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 id="2147483702" r:id="rId2"/>
    <p:sldMasterId id="2147483714" r:id="rId3"/>
    <p:sldMasterId id="2147483799" r:id="rId4"/>
    <p:sldMasterId id="2147483825" r:id="rId5"/>
    <p:sldMasterId id="2147483852" r:id="rId6"/>
    <p:sldMasterId id="2147483864" r:id="rId7"/>
  </p:sldMasterIdLst>
  <p:notesMasterIdLst>
    <p:notesMasterId r:id="rId33"/>
  </p:notesMasterIdLst>
  <p:handoutMasterIdLst>
    <p:handoutMasterId r:id="rId34"/>
  </p:handoutMasterIdLst>
  <p:sldIdLst>
    <p:sldId id="531" r:id="rId8"/>
    <p:sldId id="1298" r:id="rId9"/>
    <p:sldId id="1289" r:id="rId10"/>
    <p:sldId id="1291" r:id="rId11"/>
    <p:sldId id="1292" r:id="rId12"/>
    <p:sldId id="1286" r:id="rId13"/>
    <p:sldId id="742" r:id="rId14"/>
    <p:sldId id="917" r:id="rId15"/>
    <p:sldId id="862" r:id="rId16"/>
    <p:sldId id="787" r:id="rId17"/>
    <p:sldId id="394" r:id="rId18"/>
    <p:sldId id="792" r:id="rId19"/>
    <p:sldId id="777" r:id="rId20"/>
    <p:sldId id="1299" r:id="rId21"/>
    <p:sldId id="790" r:id="rId22"/>
    <p:sldId id="920" r:id="rId23"/>
    <p:sldId id="788" r:id="rId24"/>
    <p:sldId id="1271" r:id="rId25"/>
    <p:sldId id="1283" r:id="rId26"/>
    <p:sldId id="1269" r:id="rId27"/>
    <p:sldId id="1263" r:id="rId28"/>
    <p:sldId id="1296" r:id="rId29"/>
    <p:sldId id="1297" r:id="rId30"/>
    <p:sldId id="1295" r:id="rId31"/>
    <p:sldId id="124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cia Florio" initials="LF" lastIdx="2" clrIdx="0">
    <p:extLst>
      <p:ext uri="{19B8F6BF-5375-455C-9EA6-DF929625EA0E}">
        <p15:presenceInfo xmlns:p15="http://schemas.microsoft.com/office/powerpoint/2012/main" userId="S::licia.florio@geant.org::30fcaf70-9723-4561-9786-640e8bcb9ad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7D31"/>
    <a:srgbClr val="C55A22"/>
    <a:srgbClr val="244F8F"/>
    <a:srgbClr val="2D5DA5"/>
    <a:srgbClr val="2B4B7D"/>
    <a:srgbClr val="4AB9DF"/>
    <a:srgbClr val="6CBCC4"/>
    <a:srgbClr val="5B9BD5"/>
    <a:srgbClr val="EBEBEB"/>
    <a:srgbClr val="D514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233" autoAdjust="0"/>
    <p:restoredTop sz="79930" autoAdjust="0"/>
  </p:normalViewPr>
  <p:slideViewPr>
    <p:cSldViewPr snapToGrid="0">
      <p:cViewPr varScale="1">
        <p:scale>
          <a:sx n="93" d="100"/>
          <a:sy n="93" d="100"/>
        </p:scale>
        <p:origin x="440" y="192"/>
      </p:cViewPr>
      <p:guideLst>
        <p:guide orient="horz" pos="2160"/>
        <p:guide pos="3840"/>
      </p:guideLst>
    </p:cSldViewPr>
  </p:slideViewPr>
  <p:outlineViewPr>
    <p:cViewPr>
      <p:scale>
        <a:sx n="33" d="100"/>
        <a:sy n="33" d="100"/>
      </p:scale>
      <p:origin x="0" y="0"/>
    </p:cViewPr>
  </p:outlineViewPr>
  <p:notesTextViewPr>
    <p:cViewPr>
      <p:scale>
        <a:sx n="135" d="100"/>
        <a:sy n="135" d="100"/>
      </p:scale>
      <p:origin x="0" y="0"/>
    </p:cViewPr>
  </p:notesTextViewPr>
  <p:sorterViewPr>
    <p:cViewPr>
      <p:scale>
        <a:sx n="300" d="100"/>
        <a:sy n="300" d="100"/>
      </p:scale>
      <p:origin x="0" y="10704"/>
    </p:cViewPr>
  </p:sorterViewPr>
  <p:notesViewPr>
    <p:cSldViewPr snapToGrid="0">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21" Type="http://schemas.openxmlformats.org/officeDocument/2006/relationships/slide" Target="slides/slide14.xml"/><Relationship Id="rId34"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commentAuthors" Target="commentAuthors.xml"/><Relationship Id="rId8" Type="http://schemas.openxmlformats.org/officeDocument/2006/relationships/slide" Target="slides/slide1.xml"/><Relationship Id="rId3" Type="http://schemas.openxmlformats.org/officeDocument/2006/relationships/slideMaster" Target="slideMasters/slideMaster3.xml"/></Relationships>
</file>

<file path=ppt/diagrams/_rels/data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svg"/><Relationship Id="rId1" Type="http://schemas.openxmlformats.org/officeDocument/2006/relationships/image" Target="../media/image20.png"/><Relationship Id="rId4" Type="http://schemas.openxmlformats.org/officeDocument/2006/relationships/hyperlink" Target="https://www.publicdomainpictures.net/view-image.php?image=111553&amp;picture=two-fingers-victory-sign-outline"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svg"/><Relationship Id="rId1" Type="http://schemas.openxmlformats.org/officeDocument/2006/relationships/image" Target="../media/image20.png"/><Relationship Id="rId4" Type="http://schemas.openxmlformats.org/officeDocument/2006/relationships/hyperlink" Target="https://www.publicdomainpictures.net/view-image.php?image=111553&amp;picture=two-fingers-victory-sign-outline" TargetMode="External"/></Relationships>
</file>

<file path=ppt/diagrams/colors1.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20C02C-E55E-42AB-A0DC-05655EBDFBF2}" type="doc">
      <dgm:prSet loTypeId="urn:microsoft.com/office/officeart/2018/2/layout/Icon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19CD1168-BF66-46F7-8B2D-96AD1983E3D4}">
      <dgm:prSet/>
      <dgm:spPr/>
      <dgm:t>
        <a:bodyPr/>
        <a:lstStyle/>
        <a:p>
          <a:pPr>
            <a:lnSpc>
              <a:spcPct val="100000"/>
            </a:lnSpc>
          </a:pPr>
          <a:r>
            <a:rPr lang="en-GB" dirty="0"/>
            <a:t>2572 universities connected</a:t>
          </a:r>
          <a:endParaRPr lang="en-US" dirty="0"/>
        </a:p>
      </dgm:t>
    </dgm:pt>
    <dgm:pt modelId="{848C901E-F522-48DC-961D-47304365757F}" type="parTrans" cxnId="{827C21CC-AA46-4F34-B810-D7D5781E8B24}">
      <dgm:prSet/>
      <dgm:spPr/>
      <dgm:t>
        <a:bodyPr/>
        <a:lstStyle/>
        <a:p>
          <a:endParaRPr lang="en-US"/>
        </a:p>
      </dgm:t>
    </dgm:pt>
    <dgm:pt modelId="{153A1152-AF6E-4BAD-9CED-47DB350C6886}" type="sibTrans" cxnId="{827C21CC-AA46-4F34-B810-D7D5781E8B24}">
      <dgm:prSet/>
      <dgm:spPr/>
      <dgm:t>
        <a:bodyPr/>
        <a:lstStyle/>
        <a:p>
          <a:endParaRPr lang="en-US"/>
        </a:p>
      </dgm:t>
    </dgm:pt>
    <dgm:pt modelId="{6194B44D-C0CF-4115-A5C4-F159E40A9DA8}">
      <dgm:prSet/>
      <dgm:spPr/>
      <dgm:t>
        <a:bodyPr/>
        <a:lstStyle/>
        <a:p>
          <a:pPr>
            <a:lnSpc>
              <a:spcPct val="100000"/>
            </a:lnSpc>
          </a:pPr>
          <a:r>
            <a:rPr lang="en-GB" dirty="0"/>
            <a:t>96% of all European HEIs doing Erasmus mobilities for studies</a:t>
          </a:r>
          <a:endParaRPr lang="en-US" dirty="0"/>
        </a:p>
      </dgm:t>
    </dgm:pt>
    <dgm:pt modelId="{EE47476C-ACDD-4936-B0F8-51D8653A6016}" type="parTrans" cxnId="{04B9417D-7153-40CE-A36A-B87FB3AC061F}">
      <dgm:prSet/>
      <dgm:spPr/>
      <dgm:t>
        <a:bodyPr/>
        <a:lstStyle/>
        <a:p>
          <a:endParaRPr lang="en-US"/>
        </a:p>
      </dgm:t>
    </dgm:pt>
    <dgm:pt modelId="{429EFC0B-28FD-4560-8825-28ADE4E76FC8}" type="sibTrans" cxnId="{04B9417D-7153-40CE-A36A-B87FB3AC061F}">
      <dgm:prSet/>
      <dgm:spPr/>
      <dgm:t>
        <a:bodyPr/>
        <a:lstStyle/>
        <a:p>
          <a:endParaRPr lang="en-US"/>
        </a:p>
      </dgm:t>
    </dgm:pt>
    <dgm:pt modelId="{9F53CC08-2C94-4EF5-A857-2B152C973B5F}" type="pres">
      <dgm:prSet presAssocID="{3620C02C-E55E-42AB-A0DC-05655EBDFBF2}" presName="root" presStyleCnt="0">
        <dgm:presLayoutVars>
          <dgm:dir/>
          <dgm:resizeHandles val="exact"/>
        </dgm:presLayoutVars>
      </dgm:prSet>
      <dgm:spPr/>
    </dgm:pt>
    <dgm:pt modelId="{812188EF-6A12-4C75-9099-639B0137DE08}" type="pres">
      <dgm:prSet presAssocID="{19CD1168-BF66-46F7-8B2D-96AD1983E3D4}" presName="compNode" presStyleCnt="0"/>
      <dgm:spPr/>
    </dgm:pt>
    <dgm:pt modelId="{CD5EE521-B87E-4AF3-8D27-F6BEA0FDAEE4}" type="pres">
      <dgm:prSet presAssocID="{19CD1168-BF66-46F7-8B2D-96AD1983E3D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luggedUnplugged"/>
        </a:ext>
      </dgm:extLst>
    </dgm:pt>
    <dgm:pt modelId="{CC1AE1D6-DA00-44C5-A4FF-417360884710}" type="pres">
      <dgm:prSet presAssocID="{19CD1168-BF66-46F7-8B2D-96AD1983E3D4}" presName="spaceRect" presStyleCnt="0"/>
      <dgm:spPr/>
    </dgm:pt>
    <dgm:pt modelId="{8AF3CFF8-322F-4620-A6F9-15CAB0A1CBB0}" type="pres">
      <dgm:prSet presAssocID="{19CD1168-BF66-46F7-8B2D-96AD1983E3D4}" presName="textRect" presStyleLbl="revTx" presStyleIdx="0" presStyleCnt="2">
        <dgm:presLayoutVars>
          <dgm:chMax val="1"/>
          <dgm:chPref val="1"/>
        </dgm:presLayoutVars>
      </dgm:prSet>
      <dgm:spPr/>
    </dgm:pt>
    <dgm:pt modelId="{5E244752-9699-4F8A-8A49-3ACF57943865}" type="pres">
      <dgm:prSet presAssocID="{153A1152-AF6E-4BAD-9CED-47DB350C6886}" presName="sibTrans" presStyleCnt="0"/>
      <dgm:spPr/>
    </dgm:pt>
    <dgm:pt modelId="{F9826D68-8004-41FB-A10D-0BD7677DAF4F}" type="pres">
      <dgm:prSet presAssocID="{6194B44D-C0CF-4115-A5C4-F159E40A9DA8}" presName="compNode" presStyleCnt="0"/>
      <dgm:spPr/>
    </dgm:pt>
    <dgm:pt modelId="{74B18E3B-4C09-4F20-B4B1-510D016FAC02}" type="pres">
      <dgm:prSet presAssocID="{6194B44D-C0CF-4115-A5C4-F159E40A9DA8}" presName="iconRect" presStyleLbl="node1" presStyleIdx="1" presStyleCnt="2"/>
      <dgm:spPr>
        <a:blipFill rotWithShape="1">
          <a:blip xmlns:r="http://schemas.openxmlformats.org/officeDocument/2006/relationships" r:embed="rId3">
            <a:extLst>
              <a:ext uri="{837473B0-CC2E-450A-ABE3-18F120FF3D39}">
                <a1611:picAttrSrcUrl xmlns:a1611="http://schemas.microsoft.com/office/drawing/2016/11/main" r:id="rId4"/>
              </a:ext>
            </a:extLst>
          </a:blip>
          <a:srcRect/>
          <a:stretch>
            <a:fillRect/>
          </a:stretch>
        </a:blipFill>
      </dgm:spPr>
    </dgm:pt>
    <dgm:pt modelId="{4A1EF2AA-4541-48C8-BBBC-FD03DF4191DF}" type="pres">
      <dgm:prSet presAssocID="{6194B44D-C0CF-4115-A5C4-F159E40A9DA8}" presName="spaceRect" presStyleCnt="0"/>
      <dgm:spPr/>
    </dgm:pt>
    <dgm:pt modelId="{00DF73C9-55C0-4FC9-9E8E-00AF9664E128}" type="pres">
      <dgm:prSet presAssocID="{6194B44D-C0CF-4115-A5C4-F159E40A9DA8}" presName="textRect" presStyleLbl="revTx" presStyleIdx="1" presStyleCnt="2">
        <dgm:presLayoutVars>
          <dgm:chMax val="1"/>
          <dgm:chPref val="1"/>
        </dgm:presLayoutVars>
      </dgm:prSet>
      <dgm:spPr/>
    </dgm:pt>
  </dgm:ptLst>
  <dgm:cxnLst>
    <dgm:cxn modelId="{A0D99927-4AC3-4C02-B9D1-C72DE8CEB17B}" type="presOf" srcId="{3620C02C-E55E-42AB-A0DC-05655EBDFBF2}" destId="{9F53CC08-2C94-4EF5-A857-2B152C973B5F}" srcOrd="0" destOrd="0" presId="urn:microsoft.com/office/officeart/2018/2/layout/IconLabelList"/>
    <dgm:cxn modelId="{04B9417D-7153-40CE-A36A-B87FB3AC061F}" srcId="{3620C02C-E55E-42AB-A0DC-05655EBDFBF2}" destId="{6194B44D-C0CF-4115-A5C4-F159E40A9DA8}" srcOrd="1" destOrd="0" parTransId="{EE47476C-ACDD-4936-B0F8-51D8653A6016}" sibTransId="{429EFC0B-28FD-4560-8825-28ADE4E76FC8}"/>
    <dgm:cxn modelId="{DB5F63B4-0BBC-468B-9694-9B9397D9C5A2}" type="presOf" srcId="{19CD1168-BF66-46F7-8B2D-96AD1983E3D4}" destId="{8AF3CFF8-322F-4620-A6F9-15CAB0A1CBB0}" srcOrd="0" destOrd="0" presId="urn:microsoft.com/office/officeart/2018/2/layout/IconLabelList"/>
    <dgm:cxn modelId="{827C21CC-AA46-4F34-B810-D7D5781E8B24}" srcId="{3620C02C-E55E-42AB-A0DC-05655EBDFBF2}" destId="{19CD1168-BF66-46F7-8B2D-96AD1983E3D4}" srcOrd="0" destOrd="0" parTransId="{848C901E-F522-48DC-961D-47304365757F}" sibTransId="{153A1152-AF6E-4BAD-9CED-47DB350C6886}"/>
    <dgm:cxn modelId="{2AEDDFF0-96ED-4D4D-B4BF-4AA041058896}" type="presOf" srcId="{6194B44D-C0CF-4115-A5C4-F159E40A9DA8}" destId="{00DF73C9-55C0-4FC9-9E8E-00AF9664E128}" srcOrd="0" destOrd="0" presId="urn:microsoft.com/office/officeart/2018/2/layout/IconLabelList"/>
    <dgm:cxn modelId="{E6B17566-1D6F-473E-9816-BD3B594787AD}" type="presParOf" srcId="{9F53CC08-2C94-4EF5-A857-2B152C973B5F}" destId="{812188EF-6A12-4C75-9099-639B0137DE08}" srcOrd="0" destOrd="0" presId="urn:microsoft.com/office/officeart/2018/2/layout/IconLabelList"/>
    <dgm:cxn modelId="{6BA436A1-8E6D-4C5B-84EF-F5BB12A580A9}" type="presParOf" srcId="{812188EF-6A12-4C75-9099-639B0137DE08}" destId="{CD5EE521-B87E-4AF3-8D27-F6BEA0FDAEE4}" srcOrd="0" destOrd="0" presId="urn:microsoft.com/office/officeart/2018/2/layout/IconLabelList"/>
    <dgm:cxn modelId="{15F31A04-FB0C-4903-A606-C185676967F8}" type="presParOf" srcId="{812188EF-6A12-4C75-9099-639B0137DE08}" destId="{CC1AE1D6-DA00-44C5-A4FF-417360884710}" srcOrd="1" destOrd="0" presId="urn:microsoft.com/office/officeart/2018/2/layout/IconLabelList"/>
    <dgm:cxn modelId="{A737F64D-306B-445D-80C1-EFCDF0287FEC}" type="presParOf" srcId="{812188EF-6A12-4C75-9099-639B0137DE08}" destId="{8AF3CFF8-322F-4620-A6F9-15CAB0A1CBB0}" srcOrd="2" destOrd="0" presId="urn:microsoft.com/office/officeart/2018/2/layout/IconLabelList"/>
    <dgm:cxn modelId="{D4E378FB-08D2-41E9-A92E-17C9E6B6E6D9}" type="presParOf" srcId="{9F53CC08-2C94-4EF5-A857-2B152C973B5F}" destId="{5E244752-9699-4F8A-8A49-3ACF57943865}" srcOrd="1" destOrd="0" presId="urn:microsoft.com/office/officeart/2018/2/layout/IconLabelList"/>
    <dgm:cxn modelId="{024042A2-0F0D-46B6-9999-5097AB180E85}" type="presParOf" srcId="{9F53CC08-2C94-4EF5-A857-2B152C973B5F}" destId="{F9826D68-8004-41FB-A10D-0BD7677DAF4F}" srcOrd="2" destOrd="0" presId="urn:microsoft.com/office/officeart/2018/2/layout/IconLabelList"/>
    <dgm:cxn modelId="{7E9D478C-E2E2-4EF6-9BD0-1E16613079FD}" type="presParOf" srcId="{F9826D68-8004-41FB-A10D-0BD7677DAF4F}" destId="{74B18E3B-4C09-4F20-B4B1-510D016FAC02}" srcOrd="0" destOrd="0" presId="urn:microsoft.com/office/officeart/2018/2/layout/IconLabelList"/>
    <dgm:cxn modelId="{D3C0EC62-0858-4FB7-8A0B-17EBB5F9DA3F}" type="presParOf" srcId="{F9826D68-8004-41FB-A10D-0BD7677DAF4F}" destId="{4A1EF2AA-4541-48C8-BBBC-FD03DF4191DF}" srcOrd="1" destOrd="0" presId="urn:microsoft.com/office/officeart/2018/2/layout/IconLabelList"/>
    <dgm:cxn modelId="{F96E4074-1E70-4ED5-B767-363422797582}" type="presParOf" srcId="{F9826D68-8004-41FB-A10D-0BD7677DAF4F}" destId="{00DF73C9-55C0-4FC9-9E8E-00AF9664E128}"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5EE521-B87E-4AF3-8D27-F6BEA0FDAEE4}">
      <dsp:nvSpPr>
        <dsp:cNvPr id="0" name=""/>
        <dsp:cNvSpPr/>
      </dsp:nvSpPr>
      <dsp:spPr>
        <a:xfrm>
          <a:off x="1747800" y="609132"/>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AF3CFF8-322F-4620-A6F9-15CAB0A1CBB0}">
      <dsp:nvSpPr>
        <dsp:cNvPr id="0" name=""/>
        <dsp:cNvSpPr/>
      </dsp:nvSpPr>
      <dsp:spPr>
        <a:xfrm>
          <a:off x="559800" y="3023411"/>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GB" sz="2300" kern="1200" dirty="0"/>
            <a:t>2572 universities connected</a:t>
          </a:r>
          <a:endParaRPr lang="en-US" sz="2300" kern="1200" dirty="0"/>
        </a:p>
      </dsp:txBody>
      <dsp:txXfrm>
        <a:off x="559800" y="3023411"/>
        <a:ext cx="4320000" cy="720000"/>
      </dsp:txXfrm>
    </dsp:sp>
    <dsp:sp modelId="{74B18E3B-4C09-4F20-B4B1-510D016FAC02}">
      <dsp:nvSpPr>
        <dsp:cNvPr id="0" name=""/>
        <dsp:cNvSpPr/>
      </dsp:nvSpPr>
      <dsp:spPr>
        <a:xfrm>
          <a:off x="6823800" y="609132"/>
          <a:ext cx="1944000" cy="1944000"/>
        </a:xfrm>
        <a:prstGeom prst="rect">
          <a:avLst/>
        </a:prstGeom>
        <a:blipFill rotWithShape="1">
          <a:blip xmlns:r="http://schemas.openxmlformats.org/officeDocument/2006/relationships" r:embed="rId3">
            <a:extLst>
              <a:ext uri="{837473B0-CC2E-450A-ABE3-18F120FF3D39}">
                <a1611:picAttrSrcUrl xmlns:a1611="http://schemas.microsoft.com/office/drawing/2016/11/main" r:id="rId4"/>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DF73C9-55C0-4FC9-9E8E-00AF9664E128}">
      <dsp:nvSpPr>
        <dsp:cNvPr id="0" name=""/>
        <dsp:cNvSpPr/>
      </dsp:nvSpPr>
      <dsp:spPr>
        <a:xfrm>
          <a:off x="5635800" y="3023411"/>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GB" sz="2300" kern="1200" dirty="0"/>
            <a:t>96% of all European HEIs doing Erasmus mobilities for studies</a:t>
          </a:r>
          <a:endParaRPr lang="en-US" sz="2300" kern="1200" dirty="0"/>
        </a:p>
      </dsp:txBody>
      <dsp:txXfrm>
        <a:off x="5635800" y="3023411"/>
        <a:ext cx="432000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PT" dirty="0"/>
          </a:p>
        </p:txBody>
      </p:sp>
      <p:sp>
        <p:nvSpPr>
          <p:cNvPr id="3" name="Marcador de Posição da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BF101C-F7A3-4948-B4CF-2CBD36319065}" type="datetimeFigureOut">
              <a:rPr lang="pt-PT" smtClean="0"/>
              <a:t>15/06/22</a:t>
            </a:fld>
            <a:endParaRPr lang="pt-PT" dirty="0"/>
          </a:p>
        </p:txBody>
      </p:sp>
      <p:sp>
        <p:nvSpPr>
          <p:cNvPr id="4" name="Marcador de Posição do Rodapé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t-PT" dirty="0"/>
          </a:p>
        </p:txBody>
      </p:sp>
      <p:sp>
        <p:nvSpPr>
          <p:cNvPr id="5" name="Marcador de Posição do Número do Diapositivo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1C7325B-0F5C-446E-B9CC-D22D31560EED}" type="slidenum">
              <a:rPr lang="pt-PT" smtClean="0"/>
              <a:t>‹#›</a:t>
            </a:fld>
            <a:endParaRPr lang="pt-PT" dirty="0"/>
          </a:p>
        </p:txBody>
      </p:sp>
    </p:spTree>
    <p:extLst>
      <p:ext uri="{BB962C8B-B14F-4D97-AF65-F5344CB8AC3E}">
        <p14:creationId xmlns:p14="http://schemas.microsoft.com/office/powerpoint/2010/main" val="38518098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PT" dirty="0"/>
          </a:p>
        </p:txBody>
      </p:sp>
      <p:sp>
        <p:nvSpPr>
          <p:cNvPr id="3" name="Marcador de Posição d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C61A76-66BB-4EA5-A171-709261939274}" type="datetimeFigureOut">
              <a:rPr lang="pt-PT" smtClean="0"/>
              <a:t>15/06/22</a:t>
            </a:fld>
            <a:endParaRPr lang="pt-PT" dirty="0"/>
          </a:p>
        </p:txBody>
      </p:sp>
      <p:sp>
        <p:nvSpPr>
          <p:cNvPr id="4" name="Marcador de Posição da Imagem do Diapositivo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PT" dirty="0"/>
          </a:p>
        </p:txBody>
      </p:sp>
      <p:sp>
        <p:nvSpPr>
          <p:cNvPr id="5" name="Marcador de Posição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6" name="Marcador de Posição do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PT" dirty="0"/>
          </a:p>
        </p:txBody>
      </p:sp>
      <p:sp>
        <p:nvSpPr>
          <p:cNvPr id="7" name="Marcador de Posição do Número do Diapositivo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C60A6-1461-4227-80AA-8247B0864233}" type="slidenum">
              <a:rPr lang="pt-PT" smtClean="0"/>
              <a:t>‹#›</a:t>
            </a:fld>
            <a:endParaRPr lang="pt-PT" dirty="0"/>
          </a:p>
        </p:txBody>
      </p:sp>
    </p:spTree>
    <p:extLst>
      <p:ext uri="{BB962C8B-B14F-4D97-AF65-F5344CB8AC3E}">
        <p14:creationId xmlns:p14="http://schemas.microsoft.com/office/powerpoint/2010/main" val="4085190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dreamstime.com/chepko_info"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dreamstime.com/"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aseline="0" dirty="0"/>
              <a:t>Thank you for having me, </a:t>
            </a:r>
          </a:p>
          <a:p>
            <a:r>
              <a:rPr lang="en-US" sz="1800" baseline="0" dirty="0"/>
              <a:t>While I'm delighted to be here with you today I have a small confession to make: this talk is not about new disruptive technology</a:t>
            </a:r>
          </a:p>
          <a:p>
            <a:r>
              <a:rPr lang="en-US" sz="1800" baseline="0" dirty="0"/>
              <a:t>Instead it is about how networks, trust and smart applications help bring people together, a little bit like it happens here in TCN</a:t>
            </a:r>
          </a:p>
        </p:txBody>
      </p:sp>
      <p:sp>
        <p:nvSpPr>
          <p:cNvPr id="4" name="Slide Number Placeholder 3"/>
          <p:cNvSpPr>
            <a:spLocks noGrp="1"/>
          </p:cNvSpPr>
          <p:nvPr>
            <p:ph type="sldNum" sz="quarter" idx="10"/>
          </p:nvPr>
        </p:nvSpPr>
        <p:spPr/>
        <p:txBody>
          <a:bodyPr/>
          <a:lstStyle/>
          <a:p>
            <a:fld id="{9F0C60A6-1461-4227-80AA-8247B0864233}" type="slidenum">
              <a:rPr lang="pt-PT" smtClean="0"/>
              <a:t>1</a:t>
            </a:fld>
            <a:endParaRPr lang="pt-PT" dirty="0"/>
          </a:p>
        </p:txBody>
      </p:sp>
    </p:spTree>
    <p:extLst>
      <p:ext uri="{BB962C8B-B14F-4D97-AF65-F5344CB8AC3E}">
        <p14:creationId xmlns:p14="http://schemas.microsoft.com/office/powerpoint/2010/main" val="2834178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00000"/>
                </a:solidFill>
              </a:rPr>
              <a:t>So we got to went ahead </a:t>
            </a:r>
          </a:p>
          <a:p>
            <a:r>
              <a:rPr lang="en-US" sz="1200" dirty="0">
                <a:solidFill>
                  <a:srgbClr val="000000"/>
                </a:solidFill>
              </a:rPr>
              <a:t>And designed a operating system for mobility</a:t>
            </a:r>
          </a:p>
          <a:p>
            <a:r>
              <a:rPr lang="en-US" dirty="0"/>
              <a:t>With a clear single point of entry for </a:t>
            </a:r>
            <a:r>
              <a:rPr lang="en-US" dirty="0" err="1"/>
              <a:t>unis</a:t>
            </a:r>
            <a:r>
              <a:rPr lang="en-US" dirty="0"/>
              <a:t> and students</a:t>
            </a:r>
          </a:p>
          <a:p>
            <a:r>
              <a:rPr lang="en-US" dirty="0"/>
              <a:t>EWP = interesting</a:t>
            </a:r>
          </a:p>
        </p:txBody>
      </p:sp>
      <p:sp>
        <p:nvSpPr>
          <p:cNvPr id="4" name="Slide Number Placeholder 3"/>
          <p:cNvSpPr>
            <a:spLocks noGrp="1"/>
          </p:cNvSpPr>
          <p:nvPr>
            <p:ph type="sldNum" sz="quarter" idx="10"/>
          </p:nvPr>
        </p:nvSpPr>
        <p:spPr/>
        <p:txBody>
          <a:bodyPr/>
          <a:lstStyle/>
          <a:p>
            <a:fld id="{9F0C60A6-1461-4227-80AA-8247B0864233}" type="slidenum">
              <a:rPr lang="pt-PT" smtClean="0"/>
              <a:t>10</a:t>
            </a:fld>
            <a:endParaRPr lang="pt-PT" dirty="0"/>
          </a:p>
        </p:txBody>
      </p:sp>
    </p:spTree>
    <p:extLst>
      <p:ext uri="{BB962C8B-B14F-4D97-AF65-F5344CB8AC3E}">
        <p14:creationId xmlns:p14="http://schemas.microsoft.com/office/powerpoint/2010/main" val="3912102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b="1" baseline="0" dirty="0"/>
              <a:t>Very importantly</a:t>
            </a:r>
          </a:p>
          <a:p>
            <a:r>
              <a:rPr lang="is-IS" b="1" baseline="0" dirty="0"/>
              <a:t>This OS was inclusive by design</a:t>
            </a:r>
          </a:p>
          <a:p>
            <a:r>
              <a:rPr lang="is-IS" b="1" baseline="0" dirty="0"/>
              <a:t>Very good data on system fragmentation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0C60A6-1461-4227-80AA-8247B0864233}" type="slidenum">
              <a:rPr kumimoji="0" lang="pt-P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pt-P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659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0482" name="Espace réservé des commentair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sz="1500" b="0" dirty="0">
              <a:latin typeface="Calibri" charset="0"/>
              <a:ea typeface="ＭＳ Ｐゴシック" charset="0"/>
              <a:cs typeface="ＭＳ Ｐゴシック" charset="0"/>
            </a:endParaRPr>
          </a:p>
          <a:p>
            <a:endParaRPr lang="en-GB" sz="1500" b="0" dirty="0">
              <a:latin typeface="Calibri" charset="0"/>
              <a:ea typeface="ＭＳ Ｐゴシック" charset="0"/>
              <a:cs typeface="ＭＳ Ｐゴシック"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500" b="0" baseline="0" dirty="0">
                <a:latin typeface="Calibri" charset="0"/>
                <a:ea typeface="ＭＳ Ｐゴシック" charset="0"/>
                <a:cs typeface="ＭＳ Ｐゴシック" charset="0"/>
              </a:rPr>
              <a:t>EWP is the red thread you see in the picture allowing systems to talk to one another</a:t>
            </a:r>
          </a:p>
          <a:p>
            <a:pPr marL="0" marR="0" indent="0" algn="l" defTabSz="914400" rtl="0" eaLnBrk="1" fontAlgn="auto" latinLnBrk="0" hangingPunct="1">
              <a:lnSpc>
                <a:spcPct val="100000"/>
              </a:lnSpc>
              <a:spcBef>
                <a:spcPts val="0"/>
              </a:spcBef>
              <a:spcAft>
                <a:spcPts val="0"/>
              </a:spcAft>
              <a:buClrTx/>
              <a:buSzTx/>
              <a:buFontTx/>
              <a:buNone/>
              <a:tabLst/>
              <a:defRPr/>
            </a:pPr>
            <a:r>
              <a:rPr lang="en-GB" sz="1500" b="0" baseline="0" dirty="0">
                <a:latin typeface="Calibri" charset="0"/>
                <a:ea typeface="ＭＳ Ｐゴシック" charset="0"/>
                <a:cs typeface="ＭＳ Ｐゴシック" charset="0"/>
              </a:rPr>
              <a:t>A middle layer, if you will</a:t>
            </a:r>
            <a:endParaRPr lang="en-GB" sz="1500" b="0" dirty="0">
              <a:latin typeface="Calibri" charset="0"/>
              <a:ea typeface="ＭＳ Ｐゴシック" charset="0"/>
              <a:cs typeface="ＭＳ Ｐゴシック" charset="0"/>
            </a:endParaRPr>
          </a:p>
          <a:p>
            <a:endParaRPr lang="en-GB" sz="1500" b="0" dirty="0">
              <a:latin typeface="Calibri" charset="0"/>
              <a:ea typeface="ＭＳ Ｐゴシック" charset="0"/>
              <a:cs typeface="ＭＳ Ｐゴシック" charset="0"/>
            </a:endParaRPr>
          </a:p>
        </p:txBody>
      </p:sp>
      <p:sp>
        <p:nvSpPr>
          <p:cNvPr id="20483" name="Espace réservé du numéro de diapositive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7193FF8-A737-0F49-97DF-6EF0FE1C8B3E}" type="slidenum">
              <a:rPr lang="en-GB" sz="1200">
                <a:latin typeface="Calibri" charset="0"/>
              </a:rPr>
              <a:pPr/>
              <a:t>12</a:t>
            </a:fld>
            <a:endParaRPr lang="en-GB" sz="1200">
              <a:latin typeface="Calibri" charset="0"/>
            </a:endParaRPr>
          </a:p>
        </p:txBody>
      </p:sp>
    </p:spTree>
    <p:extLst>
      <p:ext uri="{BB962C8B-B14F-4D97-AF65-F5344CB8AC3E}">
        <p14:creationId xmlns:p14="http://schemas.microsoft.com/office/powerpoint/2010/main" val="1029671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482" name="Espace réservé des commentair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sz="1500" b="0" baseline="0" dirty="0">
              <a:latin typeface="Calibri" charset="0"/>
              <a:ea typeface="ＭＳ Ｐゴシック" charset="0"/>
              <a:cs typeface="ＭＳ Ｐゴシック" charset="0"/>
            </a:endParaRPr>
          </a:p>
          <a:p>
            <a:r>
              <a:rPr lang="en-GB" sz="1500" b="0" baseline="0" dirty="0">
                <a:latin typeface="Calibri" charset="0"/>
                <a:ea typeface="ＭＳ Ｐゴシック" charset="0"/>
                <a:cs typeface="ＭＳ Ｐゴシック" charset="0"/>
              </a:rPr>
              <a:t>if you were to cut that phone line open this is what you would fine</a:t>
            </a:r>
          </a:p>
          <a:p>
            <a:r>
              <a:rPr lang="en-GB" sz="1500" b="0" baseline="0" dirty="0">
                <a:latin typeface="Calibri" charset="0"/>
                <a:ea typeface="ＭＳ Ｐゴシック" charset="0"/>
                <a:cs typeface="ＭＳ Ｐゴシック" charset="0"/>
              </a:rPr>
              <a:t>a buffet of APIs</a:t>
            </a:r>
          </a:p>
          <a:p>
            <a:r>
              <a:rPr lang="en-GB" sz="1500" b="0" baseline="0" dirty="0">
                <a:latin typeface="Calibri" charset="0"/>
                <a:ea typeface="ＭＳ Ｐゴシック" charset="0"/>
                <a:cs typeface="ＭＳ Ｐゴシック" charset="0"/>
              </a:rPr>
              <a:t>with a consistent format and </a:t>
            </a:r>
            <a:r>
              <a:rPr lang="en-GB" sz="1500" b="0" baseline="0" dirty="0" err="1">
                <a:latin typeface="Calibri" charset="0"/>
                <a:ea typeface="ＭＳ Ｐゴシック" charset="0"/>
                <a:cs typeface="ＭＳ Ｐゴシック" charset="0"/>
              </a:rPr>
              <a:t>semmantic</a:t>
            </a:r>
            <a:endParaRPr lang="en-GB" sz="1500" b="0" baseline="0" dirty="0">
              <a:latin typeface="Calibri" charset="0"/>
              <a:ea typeface="ＭＳ Ｐゴシック" charset="0"/>
              <a:cs typeface="ＭＳ Ｐゴシック" charset="0"/>
            </a:endParaRPr>
          </a:p>
          <a:p>
            <a:r>
              <a:rPr lang="en-GB" sz="1500" b="0" baseline="0" dirty="0">
                <a:latin typeface="Calibri" charset="0"/>
                <a:ea typeface="ＭＳ Ｐゴシック" charset="0"/>
                <a:cs typeface="ＭＳ Ｐゴシック" charset="0"/>
              </a:rPr>
              <a:t>whose specification evolves as required</a:t>
            </a:r>
          </a:p>
          <a:p>
            <a:r>
              <a:rPr lang="en-GB" sz="1500" b="0" baseline="0" dirty="0">
                <a:latin typeface="Calibri" charset="0"/>
                <a:ea typeface="ＭＳ Ｐゴシック" charset="0"/>
                <a:cs typeface="ＭＳ Ｐゴシック" charset="0"/>
              </a:rPr>
              <a:t>and that support each key step that is in focus of our work</a:t>
            </a:r>
          </a:p>
          <a:p>
            <a:r>
              <a:rPr lang="en-GB" sz="1500" b="0" baseline="0" dirty="0">
                <a:latin typeface="Calibri" charset="0"/>
                <a:ea typeface="ＭＳ Ｐゴシック" charset="0"/>
                <a:cs typeface="ＭＳ Ｐゴシック" charset="0"/>
              </a:rPr>
              <a:t>also making it future-proof from a structural viewpoint</a:t>
            </a:r>
          </a:p>
          <a:p>
            <a:endParaRPr lang="en-GB" sz="1500" b="0" baseline="0" dirty="0">
              <a:latin typeface="Calibri" charset="0"/>
              <a:ea typeface="ＭＳ Ｐゴシック" charset="0"/>
              <a:cs typeface="ＭＳ Ｐゴシック" charset="0"/>
            </a:endParaRPr>
          </a:p>
          <a:p>
            <a:endParaRPr lang="en-GB" sz="1500" b="0" baseline="0" dirty="0">
              <a:latin typeface="Calibri" charset="0"/>
              <a:ea typeface="ＭＳ Ｐゴシック" charset="0"/>
              <a:cs typeface="ＭＳ Ｐゴシック" charset="0"/>
            </a:endParaRPr>
          </a:p>
        </p:txBody>
      </p:sp>
      <p:sp>
        <p:nvSpPr>
          <p:cNvPr id="20483" name="Espace réservé du numéro de diapositiv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7193FF8-A737-0F49-97DF-6EF0FE1C8B3E}" type="slidenum">
              <a:rPr lang="en-GB" sz="1200">
                <a:latin typeface="Calibri" charset="0"/>
              </a:rPr>
              <a:pPr/>
              <a:t>13</a:t>
            </a:fld>
            <a:endParaRPr lang="en-GB" sz="1200">
              <a:latin typeface="Calibri" charset="0"/>
            </a:endParaRPr>
          </a:p>
        </p:txBody>
      </p:sp>
    </p:spTree>
    <p:extLst>
      <p:ext uri="{BB962C8B-B14F-4D97-AF65-F5344CB8AC3E}">
        <p14:creationId xmlns:p14="http://schemas.microsoft.com/office/powerpoint/2010/main" val="195923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0482" name="Espace réservé des commentair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500" b="0" dirty="0">
                <a:latin typeface="Calibri" charset="0"/>
                <a:ea typeface="ＭＳ Ｐゴシック" charset="0"/>
                <a:cs typeface="ＭＳ Ｐゴシック" charset="0"/>
              </a:rPr>
              <a:t>but if you recall the pie chart</a:t>
            </a:r>
          </a:p>
          <a:p>
            <a:r>
              <a:rPr lang="en-GB" sz="1500" b="0" dirty="0">
                <a:latin typeface="Calibri" charset="0"/>
                <a:ea typeface="ＭＳ Ｐゴシック" charset="0"/>
                <a:cs typeface="ＭＳ Ｐゴシック" charset="0"/>
              </a:rPr>
              <a:t>you might have noticed that there is also a very large % of HEIs who simply lack the appropriate systems</a:t>
            </a:r>
          </a:p>
          <a:p>
            <a:r>
              <a:rPr lang="en-GB" sz="1500" b="0" dirty="0">
                <a:latin typeface="Calibri" charset="0"/>
                <a:ea typeface="ＭＳ Ｐゴシック" charset="0"/>
                <a:cs typeface="ＭＳ Ｐゴシック" charset="0"/>
              </a:rPr>
              <a:t>for proper electronic data exchange</a:t>
            </a:r>
          </a:p>
        </p:txBody>
      </p:sp>
      <p:sp>
        <p:nvSpPr>
          <p:cNvPr id="20483" name="Espace réservé du numéro de diapositive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7193FF8-A737-0F49-97DF-6EF0FE1C8B3E}" type="slidenum">
              <a:rPr lang="en-GB" sz="1200">
                <a:latin typeface="Calibri" charset="0"/>
              </a:rPr>
              <a:pPr/>
              <a:t>14</a:t>
            </a:fld>
            <a:endParaRPr lang="en-GB" sz="1200">
              <a:latin typeface="Calibri" charset="0"/>
            </a:endParaRPr>
          </a:p>
        </p:txBody>
      </p:sp>
    </p:spTree>
    <p:extLst>
      <p:ext uri="{BB962C8B-B14F-4D97-AF65-F5344CB8AC3E}">
        <p14:creationId xmlns:p14="http://schemas.microsoft.com/office/powerpoint/2010/main" val="39726210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0482" name="Espace réservé des commentair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sz="1500" b="0" dirty="0">
              <a:latin typeface="Calibri" charset="0"/>
              <a:ea typeface="ＭＳ Ｐゴシック" charset="0"/>
              <a:cs typeface="ＭＳ Ｐゴシック" charset="0"/>
            </a:endParaRPr>
          </a:p>
          <a:p>
            <a:r>
              <a:rPr lang="en-US" sz="1200" kern="1200" dirty="0">
                <a:solidFill>
                  <a:schemeClr val="tx1"/>
                </a:solidFill>
                <a:latin typeface="+mn-lt"/>
                <a:ea typeface="+mn-ea"/>
                <a:cs typeface="+mn-cs"/>
              </a:rPr>
              <a:t>ID 96890442 © </a:t>
            </a:r>
            <a:r>
              <a:rPr lang="en-US" sz="1200" kern="1200" dirty="0">
                <a:solidFill>
                  <a:schemeClr val="tx1"/>
                </a:solidFill>
                <a:latin typeface="+mn-lt"/>
                <a:ea typeface="+mn-ea"/>
                <a:cs typeface="+mn-cs"/>
                <a:hlinkClick r:id="rId3"/>
              </a:rPr>
              <a:t>Danil Chepko | </a:t>
            </a:r>
            <a:r>
              <a:rPr lang="en-US" sz="1200" kern="1200" dirty="0">
                <a:solidFill>
                  <a:schemeClr val="tx1"/>
                </a:solidFill>
                <a:latin typeface="+mn-lt"/>
                <a:ea typeface="+mn-ea"/>
                <a:cs typeface="+mn-cs"/>
                <a:hlinkClick r:id="rId4"/>
              </a:rPr>
              <a:t>Dreamstime.com</a:t>
            </a:r>
            <a:endParaRPr lang="en-US" sz="1200" kern="1200" dirty="0">
              <a:solidFill>
                <a:schemeClr val="tx1"/>
              </a:solidFill>
              <a:latin typeface="+mn-lt"/>
              <a:ea typeface="+mn-ea"/>
              <a:cs typeface="+mn-cs"/>
            </a:endParaRPr>
          </a:p>
          <a:p>
            <a:endParaRPr lang="en-US" sz="1200" b="0" kern="1200" dirty="0">
              <a:solidFill>
                <a:schemeClr val="tx1"/>
              </a:solidFill>
              <a:latin typeface="+mn-lt"/>
              <a:ea typeface="+mn-ea"/>
              <a:cs typeface="+mn-cs"/>
            </a:endParaRPr>
          </a:p>
          <a:p>
            <a:r>
              <a:rPr lang="en-US" sz="1200" b="0" kern="1200" dirty="0">
                <a:solidFill>
                  <a:schemeClr val="tx1"/>
                </a:solidFill>
                <a:latin typeface="+mn-lt"/>
                <a:ea typeface="+mn-ea"/>
                <a:cs typeface="+mn-cs"/>
              </a:rPr>
              <a:t>so we went one step further and built free to use applications</a:t>
            </a:r>
          </a:p>
          <a:p>
            <a:endParaRPr lang="en-GB" sz="1500" b="0" dirty="0">
              <a:latin typeface="Calibri" charset="0"/>
              <a:ea typeface="ＭＳ Ｐゴシック" charset="0"/>
              <a:cs typeface="ＭＳ Ｐゴシック" charset="0"/>
            </a:endParaRPr>
          </a:p>
        </p:txBody>
      </p:sp>
      <p:sp>
        <p:nvSpPr>
          <p:cNvPr id="20483" name="Espace réservé du numéro de diapositive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7193FF8-A737-0F49-97DF-6EF0FE1C8B3E}" type="slidenum">
              <a:rPr lang="en-GB" sz="1200">
                <a:latin typeface="Calibri" charset="0"/>
              </a:rPr>
              <a:pPr/>
              <a:t>15</a:t>
            </a:fld>
            <a:endParaRPr lang="en-GB" sz="1200">
              <a:latin typeface="Calibri" charset="0"/>
            </a:endParaRPr>
          </a:p>
        </p:txBody>
      </p:sp>
    </p:spTree>
    <p:extLst>
      <p:ext uri="{BB962C8B-B14F-4D97-AF65-F5344CB8AC3E}">
        <p14:creationId xmlns:p14="http://schemas.microsoft.com/office/powerpoint/2010/main" val="2158363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rtl="0">
              <a:lnSpc>
                <a:spcPct val="100000"/>
              </a:lnSpc>
              <a:spcBef>
                <a:spcPts val="0"/>
              </a:spcBef>
              <a:spcAft>
                <a:spcPts val="0"/>
              </a:spcAft>
              <a:buClr>
                <a:srgbClr val="000000"/>
              </a:buClr>
              <a:buSzPts val="1400"/>
              <a:buFont typeface="Arial"/>
              <a:buNone/>
            </a:pPr>
            <a:r>
              <a:rPr lang="pt-PT" dirty="0" err="1"/>
              <a:t>This</a:t>
            </a:r>
            <a:r>
              <a:rPr lang="pt-PT" dirty="0"/>
              <a:t> </a:t>
            </a:r>
            <a:r>
              <a:rPr lang="pt-PT" dirty="0" err="1"/>
              <a:t>work</a:t>
            </a:r>
            <a:r>
              <a:rPr lang="pt-PT" dirty="0"/>
              <a:t> </a:t>
            </a:r>
            <a:r>
              <a:rPr lang="pt-PT" dirty="0" err="1"/>
              <a:t>was</a:t>
            </a:r>
            <a:r>
              <a:rPr lang="pt-PT" dirty="0"/>
              <a:t> </a:t>
            </a:r>
            <a:r>
              <a:rPr lang="pt-PT" dirty="0" err="1"/>
              <a:t>received</a:t>
            </a:r>
            <a:r>
              <a:rPr lang="pt-PT" dirty="0"/>
              <a:t> </a:t>
            </a:r>
            <a:r>
              <a:rPr lang="pt-PT" dirty="0" err="1"/>
              <a:t>with</a:t>
            </a:r>
            <a:r>
              <a:rPr lang="pt-PT" dirty="0"/>
              <a:t> </a:t>
            </a:r>
            <a:r>
              <a:rPr lang="pt-PT" dirty="0" err="1"/>
              <a:t>such</a:t>
            </a:r>
            <a:r>
              <a:rPr lang="pt-PT" dirty="0"/>
              <a:t> </a:t>
            </a:r>
            <a:r>
              <a:rPr lang="pt-PT" dirty="0" err="1"/>
              <a:t>entusiasm</a:t>
            </a:r>
            <a:r>
              <a:rPr lang="pt-PT" dirty="0"/>
              <a:t> </a:t>
            </a:r>
            <a:r>
              <a:rPr lang="pt-PT" dirty="0" err="1"/>
              <a:t>that</a:t>
            </a:r>
            <a:r>
              <a:rPr lang="pt-PT" dirty="0"/>
              <a:t> in 2019</a:t>
            </a:r>
          </a:p>
          <a:p>
            <a:pPr marL="457200" marR="0" lvl="0" indent="-228600" algn="l" rtl="0">
              <a:lnSpc>
                <a:spcPct val="100000"/>
              </a:lnSpc>
              <a:spcBef>
                <a:spcPts val="0"/>
              </a:spcBef>
              <a:spcAft>
                <a:spcPts val="0"/>
              </a:spcAft>
              <a:buClr>
                <a:srgbClr val="000000"/>
              </a:buClr>
              <a:buSzPts val="1400"/>
              <a:buFont typeface="Arial"/>
              <a:buNone/>
            </a:pPr>
            <a:r>
              <a:rPr lang="pt-PT" dirty="0"/>
              <a:t>EC </a:t>
            </a:r>
            <a:r>
              <a:rPr lang="pt-PT" dirty="0" err="1"/>
              <a:t>made</a:t>
            </a:r>
            <a:r>
              <a:rPr lang="pt-PT" dirty="0"/>
              <a:t> </a:t>
            </a:r>
            <a:r>
              <a:rPr lang="pt-PT" dirty="0" err="1"/>
              <a:t>it</a:t>
            </a:r>
            <a:r>
              <a:rPr lang="pt-PT" dirty="0"/>
              <a:t> a </a:t>
            </a:r>
            <a:r>
              <a:rPr lang="pt-PT" dirty="0" err="1"/>
              <a:t>flagship</a:t>
            </a:r>
            <a:r>
              <a:rPr lang="pt-PT" dirty="0"/>
              <a:t> </a:t>
            </a:r>
            <a:r>
              <a:rPr lang="pt-PT" dirty="0" err="1"/>
              <a:t>called</a:t>
            </a:r>
            <a:r>
              <a:rPr lang="pt-PT" dirty="0"/>
              <a:t> ESCI</a:t>
            </a:r>
          </a:p>
          <a:p>
            <a:endParaRPr lang="de-DE" dirty="0"/>
          </a:p>
          <a:p>
            <a:r>
              <a:rPr lang="de-DE" dirty="0" err="1"/>
              <a:t>most</a:t>
            </a:r>
            <a:r>
              <a:rPr lang="de-DE" dirty="0"/>
              <a:t> </a:t>
            </a:r>
            <a:r>
              <a:rPr lang="de-DE" dirty="0" err="1"/>
              <a:t>important</a:t>
            </a:r>
            <a:r>
              <a:rPr lang="de-DE" dirty="0"/>
              <a:t> </a:t>
            </a:r>
            <a:r>
              <a:rPr lang="de-DE" dirty="0" err="1"/>
              <a:t>thing</a:t>
            </a:r>
            <a:r>
              <a:rPr lang="de-DE" dirty="0"/>
              <a:t>:</a:t>
            </a:r>
          </a:p>
          <a:p>
            <a:r>
              <a:rPr lang="de-DE" dirty="0"/>
              <a:t>1- </a:t>
            </a:r>
            <a:r>
              <a:rPr lang="de-DE" dirty="0" err="1"/>
              <a:t>set</a:t>
            </a:r>
            <a:r>
              <a:rPr lang="de-DE" dirty="0"/>
              <a:t> electronic </a:t>
            </a:r>
            <a:r>
              <a:rPr lang="de-DE" dirty="0" err="1"/>
              <a:t>data</a:t>
            </a:r>
            <a:r>
              <a:rPr lang="de-DE" dirty="0"/>
              <a:t> </a:t>
            </a:r>
            <a:r>
              <a:rPr lang="de-DE" dirty="0" err="1"/>
              <a:t>exchange</a:t>
            </a:r>
            <a:r>
              <a:rPr lang="de-DE" dirty="0"/>
              <a:t> </a:t>
            </a:r>
            <a:r>
              <a:rPr lang="de-DE" dirty="0" err="1"/>
              <a:t>as</a:t>
            </a:r>
            <a:r>
              <a:rPr lang="de-DE" dirty="0"/>
              <a:t> a </a:t>
            </a:r>
            <a:r>
              <a:rPr lang="de-DE" dirty="0" err="1"/>
              <a:t>mandatory</a:t>
            </a:r>
            <a:r>
              <a:rPr lang="de-DE" dirty="0"/>
              <a:t> </a:t>
            </a:r>
            <a:r>
              <a:rPr lang="de-DE" dirty="0" err="1"/>
              <a:t>requirement</a:t>
            </a:r>
            <a:endParaRPr lang="de-DE" dirty="0"/>
          </a:p>
          <a:p>
            <a:r>
              <a:rPr lang="de-DE" dirty="0"/>
              <a:t>2 - </a:t>
            </a:r>
            <a:r>
              <a:rPr lang="de-DE" dirty="0" err="1"/>
              <a:t>and</a:t>
            </a:r>
            <a:r>
              <a:rPr lang="de-DE" dirty="0"/>
              <a:t> </a:t>
            </a:r>
            <a:r>
              <a:rPr lang="de-DE" dirty="0" err="1"/>
              <a:t>provides</a:t>
            </a:r>
            <a:r>
              <a:rPr lang="de-DE" dirty="0"/>
              <a:t> a </a:t>
            </a:r>
            <a:r>
              <a:rPr lang="de-DE" dirty="0" err="1"/>
              <a:t>roadmap</a:t>
            </a:r>
            <a:r>
              <a:rPr lang="de-DE" dirty="0"/>
              <a:t> </a:t>
            </a:r>
            <a:r>
              <a:rPr lang="de-DE" dirty="0" err="1"/>
              <a:t>which</a:t>
            </a:r>
            <a:r>
              <a:rPr lang="de-DE" dirty="0"/>
              <a:t> </a:t>
            </a:r>
            <a:r>
              <a:rPr lang="de-DE" dirty="0" err="1"/>
              <a:t>allows</a:t>
            </a:r>
            <a:r>
              <a:rPr lang="de-DE" dirty="0"/>
              <a:t> </a:t>
            </a:r>
            <a:r>
              <a:rPr lang="de-DE" dirty="0" err="1"/>
              <a:t>universities</a:t>
            </a:r>
            <a:r>
              <a:rPr lang="de-DE" dirty="0"/>
              <a:t> </a:t>
            </a:r>
            <a:r>
              <a:rPr lang="de-DE" dirty="0" err="1"/>
              <a:t>to</a:t>
            </a:r>
            <a:r>
              <a:rPr lang="de-DE" dirty="0"/>
              <a:t> </a:t>
            </a:r>
            <a:r>
              <a:rPr lang="de-DE" dirty="0" err="1"/>
              <a:t>transition</a:t>
            </a:r>
            <a:r>
              <a:rPr lang="de-DE" dirty="0"/>
              <a:t> in </a:t>
            </a:r>
            <a:r>
              <a:rPr lang="de-DE" dirty="0" err="1"/>
              <a:t>concert</a:t>
            </a:r>
            <a:endParaRPr lang="de-DE" dirty="0"/>
          </a:p>
        </p:txBody>
      </p:sp>
      <p:sp>
        <p:nvSpPr>
          <p:cNvPr id="4" name="Slide Number Placeholder 3"/>
          <p:cNvSpPr>
            <a:spLocks noGrp="1"/>
          </p:cNvSpPr>
          <p:nvPr>
            <p:ph type="sldNum" sz="quarter" idx="5"/>
          </p:nvPr>
        </p:nvSpPr>
        <p:spPr/>
        <p:txBody>
          <a:bodyPr/>
          <a:lstStyle/>
          <a:p>
            <a:fld id="{9F0C60A6-1461-4227-80AA-8247B0864233}" type="slidenum">
              <a:rPr lang="pt-PT" smtClean="0"/>
              <a:t>16</a:t>
            </a:fld>
            <a:endParaRPr lang="pt-PT" dirty="0"/>
          </a:p>
        </p:txBody>
      </p:sp>
    </p:spTree>
    <p:extLst>
      <p:ext uri="{BB962C8B-B14F-4D97-AF65-F5344CB8AC3E}">
        <p14:creationId xmlns:p14="http://schemas.microsoft.com/office/powerpoint/2010/main" val="24069435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dirty="0" err="1"/>
              <a:t>Thiis</a:t>
            </a:r>
            <a:r>
              <a:rPr lang="de-DE" sz="1200" dirty="0"/>
              <a:t> </a:t>
            </a:r>
            <a:r>
              <a:rPr lang="de-DE" sz="1200" dirty="0" err="1"/>
              <a:t>is</a:t>
            </a:r>
            <a:r>
              <a:rPr lang="de-DE" sz="1200" dirty="0"/>
              <a:t> </a:t>
            </a:r>
            <a:r>
              <a:rPr lang="de-DE" sz="1200" dirty="0" err="1"/>
              <a:t>how</a:t>
            </a:r>
            <a:r>
              <a:rPr lang="de-DE" sz="1200" dirty="0"/>
              <a:t> </a:t>
            </a:r>
            <a:r>
              <a:rPr lang="de-DE" sz="1200" dirty="0" err="1"/>
              <a:t>far</a:t>
            </a:r>
            <a:r>
              <a:rPr lang="de-DE" sz="1200" dirty="0"/>
              <a:t> </a:t>
            </a:r>
            <a:r>
              <a:rPr lang="de-DE" sz="1200" dirty="0" err="1"/>
              <a:t>we</a:t>
            </a:r>
            <a:r>
              <a:rPr lang="de-DE" sz="1200" dirty="0"/>
              <a:t> </a:t>
            </a:r>
            <a:r>
              <a:rPr lang="de-DE" sz="1200" dirty="0" err="1"/>
              <a:t>have</a:t>
            </a:r>
            <a:r>
              <a:rPr lang="de-DE" sz="1200" dirty="0"/>
              <a:t> </a:t>
            </a:r>
            <a:r>
              <a:rPr lang="de-DE" sz="1200" dirty="0" err="1"/>
              <a:t>already</a:t>
            </a:r>
            <a:r>
              <a:rPr lang="de-DE" sz="1200" dirty="0"/>
              <a:t> </a:t>
            </a:r>
            <a:r>
              <a:rPr lang="de-DE" sz="1200" dirty="0" err="1"/>
              <a:t>come</a:t>
            </a:r>
            <a:r>
              <a:rPr lang="de-DE" sz="1200" dirty="0"/>
              <a:t>...</a:t>
            </a:r>
          </a:p>
          <a:p>
            <a:endParaRPr lang="de-DE" sz="1200" dirty="0"/>
          </a:p>
          <a:p>
            <a:r>
              <a:rPr lang="de-DE" sz="1200" dirty="0" err="1"/>
              <a:t>Very</a:t>
            </a:r>
            <a:r>
              <a:rPr lang="de-DE" sz="1200" dirty="0"/>
              <a:t> </a:t>
            </a:r>
            <a:r>
              <a:rPr lang="de-DE" sz="1200" dirty="0" err="1"/>
              <a:t>proud</a:t>
            </a:r>
            <a:r>
              <a:rPr lang="de-DE" sz="1200" dirty="0"/>
              <a:t> </a:t>
            </a:r>
            <a:r>
              <a:rPr lang="de-DE" sz="1200" dirty="0" err="1"/>
              <a:t>that</a:t>
            </a:r>
            <a:r>
              <a:rPr lang="de-DE" sz="1200" dirty="0"/>
              <a:t> Europe </a:t>
            </a:r>
            <a:r>
              <a:rPr lang="de-DE" sz="1200" dirty="0" err="1"/>
              <a:t>is</a:t>
            </a:r>
            <a:r>
              <a:rPr lang="de-DE" sz="1200" dirty="0"/>
              <a:t> </a:t>
            </a:r>
            <a:r>
              <a:rPr lang="de-DE" sz="1200" dirty="0" err="1"/>
              <a:t>the</a:t>
            </a:r>
            <a:r>
              <a:rPr lang="de-DE" sz="1200" dirty="0"/>
              <a:t> </a:t>
            </a:r>
            <a:r>
              <a:rPr lang="de-DE" sz="1200" dirty="0" err="1"/>
              <a:t>most</a:t>
            </a:r>
            <a:r>
              <a:rPr lang="de-DE" sz="1200" dirty="0"/>
              <a:t> </a:t>
            </a:r>
            <a:r>
              <a:rPr lang="de-DE" sz="1200" dirty="0" err="1"/>
              <a:t>advanced</a:t>
            </a:r>
            <a:r>
              <a:rPr lang="de-DE" sz="1200" dirty="0"/>
              <a:t> </a:t>
            </a:r>
            <a:r>
              <a:rPr lang="de-DE" sz="1200" dirty="0" err="1"/>
              <a:t>academic</a:t>
            </a:r>
            <a:r>
              <a:rPr lang="de-DE" sz="1200" dirty="0"/>
              <a:t> </a:t>
            </a:r>
            <a:r>
              <a:rPr lang="de-DE" sz="1200" dirty="0" err="1"/>
              <a:t>data</a:t>
            </a:r>
            <a:r>
              <a:rPr lang="de-DE" sz="1200" dirty="0"/>
              <a:t> </a:t>
            </a:r>
            <a:r>
              <a:rPr lang="de-DE" sz="1200" dirty="0" err="1"/>
              <a:t>ecossystem</a:t>
            </a:r>
            <a:r>
              <a:rPr lang="de-DE" sz="1200" dirty="0"/>
              <a:t> in </a:t>
            </a:r>
            <a:r>
              <a:rPr lang="de-DE" sz="1200" dirty="0" err="1"/>
              <a:t>the</a:t>
            </a:r>
            <a:r>
              <a:rPr lang="de-DE" sz="1200" dirty="0"/>
              <a:t> </a:t>
            </a:r>
            <a:r>
              <a:rPr lang="de-DE" sz="1200" dirty="0" err="1"/>
              <a:t>world</a:t>
            </a:r>
            <a:endParaRPr lang="de-DE" sz="1200" dirty="0"/>
          </a:p>
          <a:p>
            <a:endParaRPr lang="en-US" sz="1200" dirty="0">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0C60A6-1461-4227-80AA-8247B0864233}" type="slidenum">
              <a:rPr kumimoji="0" lang="pt-P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pt-P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80947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marL="0" marR="0" lvl="0" indent="0" algn="l" defTabSz="889679" rtl="0" eaLnBrk="1" fontAlgn="auto" latinLnBrk="0" hangingPunct="1">
              <a:lnSpc>
                <a:spcPct val="100000"/>
              </a:lnSpc>
              <a:spcBef>
                <a:spcPts val="0"/>
              </a:spcBef>
              <a:spcAft>
                <a:spcPts val="0"/>
              </a:spcAft>
              <a:buClr>
                <a:srgbClr val="000000"/>
              </a:buClr>
              <a:buSzTx/>
              <a:buFont typeface="Arial"/>
              <a:buNone/>
              <a:tabLst/>
              <a:defRPr/>
            </a:pPr>
            <a:fld id="{D62D3009-54A2-4834-806A-758141D6524D}" type="slidenum">
              <a:rPr kumimoji="0" lang="en-GB" alt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l" defTabSz="889679" rtl="0" eaLnBrk="1" fontAlgn="auto" latinLnBrk="0" hangingPunct="1">
                <a:lnSpc>
                  <a:spcPct val="100000"/>
                </a:lnSpc>
                <a:spcBef>
                  <a:spcPts val="0"/>
                </a:spcBef>
                <a:spcAft>
                  <a:spcPts val="0"/>
                </a:spcAft>
                <a:buClr>
                  <a:srgbClr val="000000"/>
                </a:buClr>
                <a:buSzTx/>
                <a:buFont typeface="Arial"/>
                <a:buNone/>
                <a:tabLst/>
                <a:defRPr/>
              </a:pPr>
              <a:t>18</a:t>
            </a:fld>
            <a:endParaRPr kumimoji="0" lang="en-GB" alt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3195462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a:p>
            <a:r>
              <a:rPr lang="de-DE" dirty="0" err="1"/>
              <a:t>We</a:t>
            </a:r>
            <a:r>
              <a:rPr lang="de-DE" dirty="0"/>
              <a:t> </a:t>
            </a:r>
            <a:r>
              <a:rPr lang="de-DE" dirty="0" err="1"/>
              <a:t>joined</a:t>
            </a:r>
            <a:r>
              <a:rPr lang="de-DE" dirty="0"/>
              <a:t> </a:t>
            </a:r>
            <a:r>
              <a:rPr lang="de-DE" dirty="0" err="1"/>
              <a:t>forces</a:t>
            </a:r>
            <a:r>
              <a:rPr lang="de-DE" dirty="0"/>
              <a:t> </a:t>
            </a:r>
            <a:r>
              <a:rPr lang="de-DE" dirty="0" err="1"/>
              <a:t>with</a:t>
            </a:r>
            <a:r>
              <a:rPr lang="de-DE" dirty="0"/>
              <a:t> GEANT </a:t>
            </a:r>
            <a:r>
              <a:rPr lang="de-DE" dirty="0" err="1"/>
              <a:t>and</a:t>
            </a:r>
            <a:r>
              <a:rPr lang="de-DE" dirty="0"/>
              <a:t> </a:t>
            </a:r>
            <a:r>
              <a:rPr lang="de-DE" dirty="0" err="1"/>
              <a:t>other</a:t>
            </a:r>
            <a:r>
              <a:rPr lang="de-DE" dirty="0"/>
              <a:t> </a:t>
            </a:r>
            <a:r>
              <a:rPr lang="de-DE" dirty="0" err="1"/>
              <a:t>key</a:t>
            </a:r>
            <a:r>
              <a:rPr lang="de-DE" dirty="0"/>
              <a:t> </a:t>
            </a:r>
            <a:r>
              <a:rPr lang="de-DE" dirty="0" err="1"/>
              <a:t>stakeholders</a:t>
            </a:r>
            <a:r>
              <a:rPr lang="de-DE" dirty="0"/>
              <a:t> </a:t>
            </a:r>
            <a:r>
              <a:rPr lang="de-DE" dirty="0" err="1"/>
              <a:t>to</a:t>
            </a:r>
            <a:r>
              <a:rPr lang="de-DE" dirty="0"/>
              <a:t> </a:t>
            </a:r>
            <a:r>
              <a:rPr lang="de-DE" dirty="0" err="1"/>
              <a:t>develop</a:t>
            </a:r>
            <a:r>
              <a:rPr lang="de-DE" dirty="0"/>
              <a:t> </a:t>
            </a:r>
            <a:r>
              <a:rPr lang="de-DE" dirty="0" err="1"/>
              <a:t>and</a:t>
            </a:r>
            <a:r>
              <a:rPr lang="de-DE" dirty="0"/>
              <a:t> </a:t>
            </a:r>
            <a:r>
              <a:rPr lang="de-DE" dirty="0" err="1"/>
              <a:t>publish</a:t>
            </a:r>
            <a:r>
              <a:rPr lang="de-DE" dirty="0"/>
              <a:t> </a:t>
            </a:r>
            <a:r>
              <a:rPr lang="de-DE" dirty="0" err="1"/>
              <a:t>the</a:t>
            </a:r>
            <a:r>
              <a:rPr lang="de-DE" dirty="0"/>
              <a:t> ESI </a:t>
            </a:r>
            <a:r>
              <a:rPr lang="de-DE" dirty="0" err="1"/>
              <a:t>specification</a:t>
            </a:r>
            <a:endParaRPr lang="de-DE" dirty="0"/>
          </a:p>
          <a:p>
            <a:endParaRPr lang="de-DE" dirty="0"/>
          </a:p>
          <a:p>
            <a:r>
              <a:rPr lang="de-DE" dirty="0"/>
              <a:t>in </a:t>
            </a:r>
            <a:r>
              <a:rPr lang="de-DE" dirty="0" err="1"/>
              <a:t>fact</a:t>
            </a:r>
            <a:r>
              <a:rPr lang="de-DE" dirty="0"/>
              <a:t> </a:t>
            </a:r>
            <a:r>
              <a:rPr lang="de-DE" dirty="0" err="1"/>
              <a:t>today</a:t>
            </a:r>
            <a:r>
              <a:rPr lang="de-DE" dirty="0"/>
              <a:t> </a:t>
            </a:r>
            <a:r>
              <a:rPr lang="de-DE" dirty="0" err="1"/>
              <a:t>I‘m</a:t>
            </a:r>
            <a:r>
              <a:rPr lang="de-DE" dirty="0"/>
              <a:t> also </a:t>
            </a:r>
            <a:r>
              <a:rPr lang="de-DE" dirty="0" err="1"/>
              <a:t>here</a:t>
            </a:r>
            <a:r>
              <a:rPr lang="de-DE" dirty="0"/>
              <a:t> </a:t>
            </a:r>
            <a:r>
              <a:rPr lang="de-DE" dirty="0" err="1"/>
              <a:t>to</a:t>
            </a:r>
            <a:r>
              <a:rPr lang="de-DE" dirty="0"/>
              <a:t> </a:t>
            </a:r>
            <a:r>
              <a:rPr lang="de-DE" dirty="0" err="1"/>
              <a:t>thank</a:t>
            </a:r>
            <a:r>
              <a:rPr lang="de-DE" dirty="0"/>
              <a:t> </a:t>
            </a:r>
            <a:r>
              <a:rPr lang="de-DE" dirty="0" err="1"/>
              <a:t>you</a:t>
            </a:r>
            <a:r>
              <a:rPr lang="de-DE" dirty="0"/>
              <a:t> </a:t>
            </a:r>
            <a:r>
              <a:rPr lang="de-DE" dirty="0" err="1"/>
              <a:t>for</a:t>
            </a:r>
            <a:r>
              <a:rPr lang="de-DE" dirty="0"/>
              <a:t> </a:t>
            </a:r>
            <a:r>
              <a:rPr lang="de-DE" dirty="0" err="1"/>
              <a:t>the</a:t>
            </a:r>
            <a:r>
              <a:rPr lang="de-DE" dirty="0"/>
              <a:t> </a:t>
            </a:r>
            <a:r>
              <a:rPr lang="de-DE" dirty="0" err="1"/>
              <a:t>fantastic</a:t>
            </a:r>
            <a:r>
              <a:rPr lang="de-DE" dirty="0"/>
              <a:t> </a:t>
            </a:r>
            <a:r>
              <a:rPr lang="de-DE" dirty="0" err="1"/>
              <a:t>cooperation</a:t>
            </a:r>
            <a:r>
              <a:rPr lang="de-DE" dirty="0"/>
              <a:t> </a:t>
            </a:r>
            <a:r>
              <a:rPr lang="de-DE" dirty="0" err="1"/>
              <a:t>and</a:t>
            </a:r>
            <a:r>
              <a:rPr lang="de-DE" dirty="0"/>
              <a:t> </a:t>
            </a:r>
            <a:r>
              <a:rPr lang="de-DE" dirty="0" err="1"/>
              <a:t>the</a:t>
            </a:r>
            <a:r>
              <a:rPr lang="de-DE" dirty="0"/>
              <a:t> </a:t>
            </a:r>
            <a:r>
              <a:rPr lang="de-DE" dirty="0" err="1"/>
              <a:t>fantastic</a:t>
            </a:r>
            <a:r>
              <a:rPr lang="de-DE" dirty="0"/>
              <a:t> </a:t>
            </a:r>
            <a:r>
              <a:rPr lang="de-DE" dirty="0" err="1"/>
              <a:t>support</a:t>
            </a:r>
            <a:r>
              <a:rPr lang="de-DE" dirty="0"/>
              <a:t> </a:t>
            </a:r>
            <a:r>
              <a:rPr lang="de-DE" dirty="0" err="1"/>
              <a:t>we</a:t>
            </a:r>
            <a:r>
              <a:rPr lang="de-DE" dirty="0"/>
              <a:t> </a:t>
            </a:r>
            <a:r>
              <a:rPr lang="de-DE" dirty="0" err="1"/>
              <a:t>received</a:t>
            </a:r>
            <a:r>
              <a:rPr lang="de-DE" dirty="0"/>
              <a:t> </a:t>
            </a:r>
            <a:r>
              <a:rPr lang="de-DE" dirty="0" err="1"/>
              <a:t>from</a:t>
            </a:r>
            <a:r>
              <a:rPr lang="de-DE" dirty="0"/>
              <a:t> so </a:t>
            </a:r>
            <a:r>
              <a:rPr lang="de-DE" dirty="0" err="1"/>
              <a:t>many</a:t>
            </a:r>
            <a:r>
              <a:rPr lang="de-DE" dirty="0"/>
              <a:t> NRENS</a:t>
            </a:r>
          </a:p>
        </p:txBody>
      </p:sp>
      <p:sp>
        <p:nvSpPr>
          <p:cNvPr id="4" name="Slide Number Placeholder 3"/>
          <p:cNvSpPr>
            <a:spLocks noGrp="1"/>
          </p:cNvSpPr>
          <p:nvPr>
            <p:ph type="sldNum" sz="quarter" idx="5"/>
          </p:nvPr>
        </p:nvSpPr>
        <p:spPr/>
        <p:txBody>
          <a:bodyPr/>
          <a:lstStyle/>
          <a:p>
            <a:fld id="{9F0C60A6-1461-4227-80AA-8247B0864233}" type="slidenum">
              <a:rPr lang="pt-PT" smtClean="0"/>
              <a:t>19</a:t>
            </a:fld>
            <a:endParaRPr lang="pt-PT" dirty="0"/>
          </a:p>
        </p:txBody>
      </p:sp>
    </p:spTree>
    <p:extLst>
      <p:ext uri="{BB962C8B-B14F-4D97-AF65-F5344CB8AC3E}">
        <p14:creationId xmlns:p14="http://schemas.microsoft.com/office/powerpoint/2010/main" val="2619187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Bringing</a:t>
            </a:r>
            <a:r>
              <a:rPr lang="de-DE" dirty="0"/>
              <a:t> </a:t>
            </a:r>
            <a:r>
              <a:rPr lang="de-DE" dirty="0" err="1"/>
              <a:t>people</a:t>
            </a:r>
            <a:r>
              <a:rPr lang="de-DE" dirty="0"/>
              <a:t> </a:t>
            </a:r>
            <a:r>
              <a:rPr lang="de-DE" dirty="0" err="1"/>
              <a:t>together</a:t>
            </a:r>
            <a:r>
              <a:rPr lang="de-DE" dirty="0"/>
              <a:t> </a:t>
            </a:r>
            <a:r>
              <a:rPr lang="de-DE" dirty="0" err="1"/>
              <a:t>is</a:t>
            </a:r>
            <a:r>
              <a:rPr lang="de-DE" dirty="0"/>
              <a:t> a </a:t>
            </a:r>
            <a:r>
              <a:rPr lang="de-DE" dirty="0" err="1"/>
              <a:t>bit</a:t>
            </a:r>
            <a:r>
              <a:rPr lang="de-DE" dirty="0"/>
              <a:t> </a:t>
            </a:r>
            <a:r>
              <a:rPr lang="de-DE" dirty="0" err="1"/>
              <a:t>part</a:t>
            </a:r>
            <a:r>
              <a:rPr lang="de-DE" dirty="0"/>
              <a:t> </a:t>
            </a:r>
            <a:r>
              <a:rPr lang="de-DE" dirty="0" err="1"/>
              <a:t>of</a:t>
            </a:r>
            <a:r>
              <a:rPr lang="de-DE" dirty="0"/>
              <a:t> </a:t>
            </a:r>
            <a:r>
              <a:rPr lang="de-DE" dirty="0" err="1"/>
              <a:t>the</a:t>
            </a:r>
            <a:r>
              <a:rPr lang="de-DE" dirty="0"/>
              <a:t> </a:t>
            </a:r>
            <a:r>
              <a:rPr lang="de-DE" dirty="0" err="1"/>
              <a:t>work</a:t>
            </a:r>
            <a:r>
              <a:rPr lang="de-DE" dirty="0"/>
              <a:t> </a:t>
            </a:r>
            <a:r>
              <a:rPr lang="de-DE" dirty="0" err="1"/>
              <a:t>we</a:t>
            </a:r>
            <a:r>
              <a:rPr lang="de-DE" dirty="0"/>
              <a:t> do at </a:t>
            </a:r>
            <a:r>
              <a:rPr lang="de-DE" dirty="0" err="1"/>
              <a:t>the</a:t>
            </a:r>
            <a:r>
              <a:rPr lang="de-DE" dirty="0"/>
              <a:t> European University </a:t>
            </a:r>
            <a:r>
              <a:rPr lang="de-DE" dirty="0" err="1"/>
              <a:t>Foundation</a:t>
            </a:r>
            <a:r>
              <a:rPr lang="de-DE" dirty="0"/>
              <a:t>, </a:t>
            </a:r>
            <a:r>
              <a:rPr lang="de-DE" dirty="0" err="1"/>
              <a:t>which</a:t>
            </a:r>
            <a:r>
              <a:rPr lang="de-DE" dirty="0"/>
              <a:t> </a:t>
            </a:r>
            <a:r>
              <a:rPr lang="de-DE" dirty="0" err="1"/>
              <a:t>is</a:t>
            </a:r>
            <a:r>
              <a:rPr lang="de-DE" dirty="0"/>
              <a:t> </a:t>
            </a:r>
            <a:r>
              <a:rPr lang="de-DE" dirty="0" err="1"/>
              <a:t>the</a:t>
            </a:r>
            <a:r>
              <a:rPr lang="de-DE" dirty="0"/>
              <a:t> </a:t>
            </a:r>
            <a:r>
              <a:rPr lang="de-DE" dirty="0" err="1"/>
              <a:t>largest</a:t>
            </a:r>
            <a:r>
              <a:rPr lang="de-DE" dirty="0"/>
              <a:t>  </a:t>
            </a:r>
            <a:r>
              <a:rPr lang="de-DE" dirty="0" err="1"/>
              <a:t>university</a:t>
            </a:r>
            <a:r>
              <a:rPr lang="de-DE" dirty="0"/>
              <a:t> </a:t>
            </a:r>
            <a:r>
              <a:rPr lang="de-DE" dirty="0" err="1"/>
              <a:t>of</a:t>
            </a:r>
            <a:r>
              <a:rPr lang="de-DE" dirty="0"/>
              <a:t> </a:t>
            </a:r>
            <a:r>
              <a:rPr lang="de-DE" dirty="0" err="1"/>
              <a:t>its</a:t>
            </a:r>
            <a:r>
              <a:rPr lang="de-DE" dirty="0"/>
              <a:t> </a:t>
            </a:r>
            <a:r>
              <a:rPr lang="de-DE" dirty="0" err="1"/>
              <a:t>kind</a:t>
            </a:r>
            <a:r>
              <a:rPr lang="de-DE" dirty="0"/>
              <a:t> in Europe, </a:t>
            </a:r>
            <a:r>
              <a:rPr lang="de-DE" dirty="0" err="1"/>
              <a:t>and</a:t>
            </a:r>
            <a:r>
              <a:rPr lang="de-DE" dirty="0"/>
              <a:t> also </a:t>
            </a:r>
            <a:r>
              <a:rPr lang="de-DE" dirty="0" err="1"/>
              <a:t>the</a:t>
            </a:r>
            <a:r>
              <a:rPr lang="de-DE" dirty="0"/>
              <a:t> </a:t>
            </a:r>
            <a:r>
              <a:rPr lang="de-DE" dirty="0" err="1"/>
              <a:t>most</a:t>
            </a:r>
            <a:r>
              <a:rPr lang="de-DE" dirty="0"/>
              <a:t> </a:t>
            </a:r>
            <a:r>
              <a:rPr lang="de-DE" dirty="0" err="1"/>
              <a:t>influential</a:t>
            </a:r>
            <a:r>
              <a:rPr lang="de-DE" dirty="0"/>
              <a:t>. </a:t>
            </a:r>
          </a:p>
          <a:p>
            <a:endParaRPr lang="de-DE" dirty="0"/>
          </a:p>
          <a:p>
            <a:r>
              <a:rPr lang="de-DE" dirty="0"/>
              <a:t>The EUF </a:t>
            </a:r>
            <a:r>
              <a:rPr lang="de-DE" dirty="0" err="1"/>
              <a:t>has</a:t>
            </a:r>
            <a:r>
              <a:rPr lang="de-DE" dirty="0"/>
              <a:t> a dual </a:t>
            </a:r>
            <a:r>
              <a:rPr lang="de-DE" dirty="0" err="1"/>
              <a:t>focus</a:t>
            </a:r>
            <a:r>
              <a:rPr lang="de-DE" dirty="0"/>
              <a:t>: in </a:t>
            </a:r>
            <a:r>
              <a:rPr lang="de-DE" dirty="0" err="1"/>
              <a:t>one</a:t>
            </a:r>
            <a:r>
              <a:rPr lang="de-DE" dirty="0"/>
              <a:t> </a:t>
            </a:r>
            <a:r>
              <a:rPr lang="de-DE" dirty="0" err="1"/>
              <a:t>hand</a:t>
            </a:r>
            <a:r>
              <a:rPr lang="de-DE" dirty="0"/>
              <a:t> </a:t>
            </a:r>
            <a:r>
              <a:rPr lang="de-DE" dirty="0" err="1"/>
              <a:t>it</a:t>
            </a:r>
            <a:r>
              <a:rPr lang="de-DE" dirty="0"/>
              <a:t> </a:t>
            </a:r>
            <a:r>
              <a:rPr lang="de-DE" dirty="0" err="1"/>
              <a:t>strives</a:t>
            </a:r>
            <a:r>
              <a:rPr lang="de-DE" dirty="0"/>
              <a:t> </a:t>
            </a:r>
            <a:r>
              <a:rPr lang="de-DE" dirty="0" err="1"/>
              <a:t>to</a:t>
            </a:r>
            <a:r>
              <a:rPr lang="de-DE" dirty="0"/>
              <a:t> </a:t>
            </a:r>
            <a:r>
              <a:rPr lang="de-DE" dirty="0" err="1"/>
              <a:t>accelrate</a:t>
            </a:r>
            <a:r>
              <a:rPr lang="de-DE" dirty="0"/>
              <a:t> </a:t>
            </a:r>
            <a:r>
              <a:rPr lang="de-DE" dirty="0" err="1"/>
              <a:t>the</a:t>
            </a:r>
            <a:r>
              <a:rPr lang="de-DE" dirty="0"/>
              <a:t> </a:t>
            </a:r>
            <a:r>
              <a:rPr lang="de-DE" dirty="0" err="1"/>
              <a:t>modernation</a:t>
            </a:r>
            <a:r>
              <a:rPr lang="de-DE" dirty="0"/>
              <a:t> </a:t>
            </a:r>
            <a:r>
              <a:rPr lang="de-DE" dirty="0" err="1"/>
              <a:t>of</a:t>
            </a:r>
            <a:r>
              <a:rPr lang="de-DE" dirty="0"/>
              <a:t> HE in Europe. </a:t>
            </a:r>
          </a:p>
          <a:p>
            <a:r>
              <a:rPr lang="de-DE" dirty="0" err="1"/>
              <a:t>and</a:t>
            </a:r>
            <a:r>
              <a:rPr lang="de-DE" dirty="0"/>
              <a:t> On </a:t>
            </a:r>
            <a:r>
              <a:rPr lang="de-DE" dirty="0" err="1"/>
              <a:t>the</a:t>
            </a:r>
            <a:r>
              <a:rPr lang="de-DE" dirty="0"/>
              <a:t> </a:t>
            </a:r>
            <a:r>
              <a:rPr lang="de-DE" dirty="0" err="1"/>
              <a:t>other</a:t>
            </a:r>
            <a:r>
              <a:rPr lang="de-DE" dirty="0"/>
              <a:t> </a:t>
            </a:r>
            <a:r>
              <a:rPr lang="de-DE" dirty="0" err="1"/>
              <a:t>it‘s</a:t>
            </a:r>
            <a:r>
              <a:rPr lang="de-DE" dirty="0"/>
              <a:t> </a:t>
            </a:r>
            <a:r>
              <a:rPr lang="de-DE" dirty="0" err="1"/>
              <a:t>deeply</a:t>
            </a:r>
            <a:r>
              <a:rPr lang="de-DE" dirty="0"/>
              <a:t> </a:t>
            </a:r>
            <a:r>
              <a:rPr lang="de-DE" dirty="0" err="1"/>
              <a:t>commited</a:t>
            </a:r>
            <a:r>
              <a:rPr lang="de-DE" dirty="0"/>
              <a:t> </a:t>
            </a:r>
            <a:r>
              <a:rPr lang="de-DE" dirty="0" err="1"/>
              <a:t>to</a:t>
            </a:r>
            <a:r>
              <a:rPr lang="de-DE" dirty="0"/>
              <a:t> </a:t>
            </a:r>
            <a:r>
              <a:rPr lang="de-DE" dirty="0" err="1"/>
              <a:t>the</a:t>
            </a:r>
            <a:r>
              <a:rPr lang="de-DE" dirty="0"/>
              <a:t> </a:t>
            </a:r>
            <a:r>
              <a:rPr lang="de-DE" dirty="0" err="1"/>
              <a:t>betterment</a:t>
            </a:r>
            <a:r>
              <a:rPr lang="de-DE" dirty="0"/>
              <a:t> </a:t>
            </a:r>
            <a:r>
              <a:rPr lang="de-DE" dirty="0" err="1"/>
              <a:t>of</a:t>
            </a:r>
            <a:r>
              <a:rPr lang="de-DE" dirty="0"/>
              <a:t> </a:t>
            </a:r>
            <a:r>
              <a:rPr lang="de-DE" dirty="0" err="1"/>
              <a:t>student</a:t>
            </a:r>
            <a:r>
              <a:rPr lang="de-DE" dirty="0"/>
              <a:t> </a:t>
            </a:r>
            <a:r>
              <a:rPr lang="de-DE" dirty="0" err="1"/>
              <a:t>mobility</a:t>
            </a:r>
            <a:r>
              <a:rPr lang="de-DE" dirty="0"/>
              <a:t>. &gt; </a:t>
            </a:r>
          </a:p>
        </p:txBody>
      </p:sp>
      <p:sp>
        <p:nvSpPr>
          <p:cNvPr id="4" name="Slide Number Placeholder 3"/>
          <p:cNvSpPr>
            <a:spLocks noGrp="1"/>
          </p:cNvSpPr>
          <p:nvPr>
            <p:ph type="sldNum" sz="quarter" idx="5"/>
          </p:nvPr>
        </p:nvSpPr>
        <p:spPr/>
        <p:txBody>
          <a:bodyPr/>
          <a:lstStyle/>
          <a:p>
            <a:fld id="{9F0C60A6-1461-4227-80AA-8247B0864233}" type="slidenum">
              <a:rPr lang="pt-PT" smtClean="0"/>
              <a:t>2</a:t>
            </a:fld>
            <a:endParaRPr lang="pt-PT" dirty="0"/>
          </a:p>
        </p:txBody>
      </p:sp>
    </p:spTree>
    <p:extLst>
      <p:ext uri="{BB962C8B-B14F-4D97-AF65-F5344CB8AC3E}">
        <p14:creationId xmlns:p14="http://schemas.microsoft.com/office/powerpoint/2010/main" val="3229170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9458" name="Notes Placeholder 2"/>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dirty="0"/>
              <a:t>(</a:t>
            </a:r>
            <a:r>
              <a:rPr lang="de-DE" sz="1600" dirty="0" err="1"/>
              <a:t>If</a:t>
            </a:r>
            <a:r>
              <a:rPr lang="de-DE" sz="1600" dirty="0"/>
              <a:t> </a:t>
            </a:r>
            <a:r>
              <a:rPr lang="de-DE" sz="1600" dirty="0" err="1"/>
              <a:t>you</a:t>
            </a:r>
            <a:r>
              <a:rPr lang="de-DE" sz="1600" dirty="0"/>
              <a:t> </a:t>
            </a:r>
            <a:r>
              <a:rPr lang="de-DE" sz="1600" dirty="0" err="1"/>
              <a:t>wanna</a:t>
            </a:r>
            <a:r>
              <a:rPr lang="de-DE" sz="1600" dirty="0"/>
              <a:t> </a:t>
            </a:r>
            <a:r>
              <a:rPr lang="de-DE" sz="1600" dirty="0" err="1"/>
              <a:t>hear</a:t>
            </a:r>
            <a:r>
              <a:rPr lang="de-DE" sz="1600" dirty="0"/>
              <a:t> </a:t>
            </a:r>
            <a:r>
              <a:rPr lang="de-DE" sz="1600" dirty="0" err="1"/>
              <a:t>more</a:t>
            </a:r>
            <a:r>
              <a:rPr lang="de-DE" sz="1600" dirty="0"/>
              <a:t> </a:t>
            </a:r>
            <a:r>
              <a:rPr lang="de-DE" sz="1600" dirty="0" err="1"/>
              <a:t>about</a:t>
            </a:r>
            <a:r>
              <a:rPr lang="de-DE" sz="1600" dirty="0"/>
              <a:t> </a:t>
            </a:r>
            <a:r>
              <a:rPr lang="de-DE" sz="1600" dirty="0" err="1"/>
              <a:t>how</a:t>
            </a:r>
            <a:r>
              <a:rPr lang="de-DE" sz="1600" dirty="0"/>
              <a:t> MyAcademicID </a:t>
            </a:r>
            <a:r>
              <a:rPr lang="de-DE" sz="1600" dirty="0" err="1"/>
              <a:t>became</a:t>
            </a:r>
            <a:r>
              <a:rPr lang="de-DE" sz="1600" dirty="0"/>
              <a:t> </a:t>
            </a:r>
            <a:r>
              <a:rPr lang="de-DE" sz="1600" dirty="0" err="1"/>
              <a:t>one</a:t>
            </a:r>
            <a:r>
              <a:rPr lang="de-DE" sz="1600" dirty="0"/>
              <a:t> </a:t>
            </a:r>
            <a:r>
              <a:rPr lang="de-DE" sz="1600" dirty="0" err="1"/>
              <a:t>of</a:t>
            </a:r>
            <a:r>
              <a:rPr lang="de-DE" sz="1600" dirty="0"/>
              <a:t> </a:t>
            </a:r>
            <a:r>
              <a:rPr lang="de-DE" sz="1600" dirty="0" err="1"/>
              <a:t>the</a:t>
            </a:r>
            <a:r>
              <a:rPr lang="de-DE" sz="1600" dirty="0"/>
              <a:t> </a:t>
            </a:r>
            <a:r>
              <a:rPr lang="de-DE" sz="1600" dirty="0" err="1"/>
              <a:t>cornerstones</a:t>
            </a:r>
            <a:r>
              <a:rPr lang="de-DE" sz="1600" dirty="0"/>
              <a:t> </a:t>
            </a:r>
            <a:r>
              <a:rPr lang="de-DE" sz="1600" dirty="0" err="1"/>
              <a:t>for</a:t>
            </a:r>
            <a:r>
              <a:rPr lang="de-DE" sz="1600" dirty="0"/>
              <a:t> </a:t>
            </a:r>
            <a:r>
              <a:rPr lang="de-DE" sz="1600" dirty="0" err="1"/>
              <a:t>this</a:t>
            </a:r>
            <a:r>
              <a:rPr lang="de-DE" sz="1600" dirty="0"/>
              <a:t> „</a:t>
            </a:r>
            <a:r>
              <a:rPr lang="de-DE" sz="1600" dirty="0" err="1"/>
              <a:t>mobility</a:t>
            </a:r>
            <a:r>
              <a:rPr lang="de-DE" sz="1600" dirty="0"/>
              <a:t> </a:t>
            </a:r>
            <a:r>
              <a:rPr lang="de-DE" sz="1600" dirty="0" err="1"/>
              <a:t>operating</a:t>
            </a:r>
            <a:r>
              <a:rPr lang="de-DE" sz="1600" dirty="0"/>
              <a:t> </a:t>
            </a:r>
            <a:r>
              <a:rPr lang="de-DE" sz="1600" dirty="0" err="1"/>
              <a:t>system</a:t>
            </a:r>
            <a:r>
              <a:rPr lang="de-DE" sz="1600" dirty="0"/>
              <a:t>“… </a:t>
            </a:r>
            <a:r>
              <a:rPr lang="de-DE" sz="1600" dirty="0" err="1"/>
              <a:t>don't</a:t>
            </a:r>
            <a:r>
              <a:rPr lang="de-DE" sz="1600" dirty="0"/>
              <a:t> miss </a:t>
            </a:r>
            <a:r>
              <a:rPr lang="de-DE" sz="1600" dirty="0" err="1"/>
              <a:t>the</a:t>
            </a:r>
            <a:r>
              <a:rPr lang="de-DE" sz="1600" dirty="0"/>
              <a:t> MyAcademicID </a:t>
            </a:r>
            <a:r>
              <a:rPr lang="de-DE" sz="1600" dirty="0" err="1"/>
              <a:t>session</a:t>
            </a:r>
            <a:r>
              <a:rPr lang="de-DE" sz="1600" dirty="0"/>
              <a:t> </a:t>
            </a:r>
            <a:r>
              <a:rPr lang="de-DE" sz="1600" dirty="0" err="1"/>
              <a:t>today</a:t>
            </a:r>
            <a:r>
              <a:rPr lang="de-DE" sz="1600" dirty="0"/>
              <a:t> at 4pm!)</a:t>
            </a:r>
            <a:endParaRPr lang="is-IS" sz="1600" baseline="0" dirty="0">
              <a:latin typeface="Calibri" charset="0"/>
              <a:ea typeface="ＭＳ Ｐゴシック" charset="0"/>
              <a:cs typeface="ＭＳ Ｐゴシック" charset="0"/>
            </a:endParaRPr>
          </a:p>
          <a:p>
            <a:endParaRPr lang="is-IS" sz="1600" baseline="0" dirty="0">
              <a:latin typeface="Calibri" charset="0"/>
              <a:ea typeface="ＭＳ Ｐゴシック" charset="0"/>
              <a:cs typeface="ＭＳ Ｐゴシック" charset="0"/>
            </a:endParaRPr>
          </a:p>
          <a:p>
            <a:r>
              <a:rPr lang="is-IS" sz="1600" baseline="0" dirty="0">
                <a:latin typeface="Calibri" charset="0"/>
                <a:ea typeface="ＭＳ Ｐゴシック" charset="0"/>
                <a:cs typeface="ＭＳ Ｐゴシック" charset="0"/>
              </a:rPr>
              <a:t>what is important for you to know is that this ecossystem is already rocking the status quo</a:t>
            </a:r>
          </a:p>
          <a:p>
            <a:r>
              <a:rPr lang="is-IS" sz="1600" baseline="0" dirty="0">
                <a:latin typeface="Calibri" charset="0"/>
                <a:ea typeface="ＭＳ Ｐゴシック" charset="0"/>
                <a:cs typeface="ＭＳ Ｐゴシック" charset="0"/>
              </a:rPr>
              <a:t>Tasks that used to take thousands or hours of manual work are gradually being automatised in universities across europe</a:t>
            </a:r>
          </a:p>
          <a:p>
            <a:endParaRPr lang="is-IS" sz="1600" baseline="0" dirty="0">
              <a:latin typeface="Calibri" charset="0"/>
              <a:ea typeface="ＭＳ Ｐゴシック" charset="0"/>
              <a:cs typeface="ＭＳ Ｐゴシック" charset="0"/>
            </a:endParaRPr>
          </a:p>
          <a:p>
            <a:r>
              <a:rPr lang="is-IS" sz="1600" baseline="0" dirty="0">
                <a:latin typeface="Calibri" charset="0"/>
                <a:ea typeface="ＭＳ Ｐゴシック" charset="0"/>
                <a:cs typeface="ＭＳ Ｐゴシック" charset="0"/>
              </a:rPr>
              <a:t>Do you remember the video clip from 2002 ago?</a:t>
            </a:r>
          </a:p>
          <a:p>
            <a:r>
              <a:rPr lang="is-IS" sz="1600" baseline="0" dirty="0">
                <a:latin typeface="Calibri" charset="0"/>
                <a:ea typeface="ＭＳ Ｐゴシック" charset="0"/>
                <a:cs typeface="ＭＳ Ｐゴシック" charset="0"/>
              </a:rPr>
              <a:t>Well, since a few months the majority of european students can finally apply to go abroad in Erasmus from their mobile phone, taking into consideration parameters live living costs, feedback from other exchange students and much more. Until the end of 2022 we will also start bring accomodation offers to their fingertips</a:t>
            </a:r>
          </a:p>
        </p:txBody>
      </p:sp>
      <p:sp>
        <p:nvSpPr>
          <p:cNvPr id="19459" name="Slide Number Placeholder 3"/>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47868C50-987A-C948-8E40-9C8E702EECDF}" type="slidenum">
              <a:rPr lang="en-GB">
                <a:latin typeface="Calibri" charset="0"/>
              </a:rPr>
              <a:pPr/>
              <a:t>20</a:t>
            </a:fld>
            <a:endParaRPr lang="en-GB">
              <a:latin typeface="Calibri" charset="0"/>
            </a:endParaRPr>
          </a:p>
        </p:txBody>
      </p:sp>
    </p:spTree>
    <p:extLst>
      <p:ext uri="{BB962C8B-B14F-4D97-AF65-F5344CB8AC3E}">
        <p14:creationId xmlns:p14="http://schemas.microsoft.com/office/powerpoint/2010/main" val="10769752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3000" dirty="0" err="1"/>
              <a:t>And</a:t>
            </a:r>
            <a:r>
              <a:rPr lang="de-DE" sz="3000" dirty="0"/>
              <a:t> </a:t>
            </a:r>
            <a:r>
              <a:rPr lang="de-DE" sz="3000" dirty="0" err="1"/>
              <a:t>if</a:t>
            </a:r>
            <a:r>
              <a:rPr lang="de-DE" sz="3000" dirty="0"/>
              <a:t> </a:t>
            </a:r>
            <a:r>
              <a:rPr lang="de-DE" sz="3000" dirty="0" err="1"/>
              <a:t>this</a:t>
            </a:r>
            <a:r>
              <a:rPr lang="de-DE" sz="3000" dirty="0"/>
              <a:t> </a:t>
            </a:r>
            <a:r>
              <a:rPr lang="de-DE" sz="3000" dirty="0" err="1"/>
              <a:t>sounds</a:t>
            </a:r>
            <a:r>
              <a:rPr lang="de-DE" sz="3000" dirty="0"/>
              <a:t> like a </a:t>
            </a:r>
            <a:r>
              <a:rPr lang="de-DE" sz="3000" dirty="0" err="1"/>
              <a:t>good</a:t>
            </a:r>
            <a:r>
              <a:rPr lang="de-DE" sz="3000" dirty="0"/>
              <a:t> </a:t>
            </a:r>
            <a:r>
              <a:rPr lang="de-DE" sz="3000" dirty="0" err="1"/>
              <a:t>start</a:t>
            </a:r>
            <a:r>
              <a:rPr lang="de-DE" sz="3000" dirty="0"/>
              <a:t> </a:t>
            </a:r>
            <a:r>
              <a:rPr lang="de-DE" sz="3000" dirty="0" err="1"/>
              <a:t>to</a:t>
            </a:r>
            <a:r>
              <a:rPr lang="de-DE" sz="3000" dirty="0"/>
              <a:t> </a:t>
            </a:r>
            <a:r>
              <a:rPr lang="de-DE" sz="3000" dirty="0" err="1"/>
              <a:t>you</a:t>
            </a:r>
            <a:r>
              <a:rPr lang="de-DE" sz="3000" dirty="0"/>
              <a:t>… </a:t>
            </a:r>
          </a:p>
          <a:p>
            <a:endParaRPr lang="de-DE" sz="3000" dirty="0"/>
          </a:p>
          <a:p>
            <a:r>
              <a:rPr lang="de-DE" sz="3000" dirty="0" err="1"/>
              <a:t>be</a:t>
            </a:r>
            <a:r>
              <a:rPr lang="de-DE" sz="3000" dirty="0"/>
              <a:t> </a:t>
            </a:r>
            <a:r>
              <a:rPr lang="de-DE" sz="3000" dirty="0" err="1"/>
              <a:t>aware</a:t>
            </a:r>
            <a:r>
              <a:rPr lang="de-DE" sz="3000" dirty="0"/>
              <a:t> </a:t>
            </a:r>
            <a:r>
              <a:rPr lang="de-DE" sz="3000" dirty="0" err="1"/>
              <a:t>it‘s</a:t>
            </a:r>
            <a:r>
              <a:rPr lang="de-DE" sz="3000" dirty="0"/>
              <a:t> just </a:t>
            </a:r>
            <a:r>
              <a:rPr lang="de-DE" sz="3000" dirty="0" err="1"/>
              <a:t>the</a:t>
            </a:r>
            <a:r>
              <a:rPr lang="de-DE" sz="3000" dirty="0"/>
              <a:t> </a:t>
            </a:r>
            <a:r>
              <a:rPr lang="de-DE" sz="3000" dirty="0" err="1"/>
              <a:t>beggining</a:t>
            </a:r>
            <a:r>
              <a:rPr lang="de-DE" sz="3000" dirty="0"/>
              <a:t>...</a:t>
            </a:r>
            <a:r>
              <a:rPr lang="de-DE" sz="3000" dirty="0" err="1"/>
              <a:t>these</a:t>
            </a:r>
            <a:r>
              <a:rPr lang="de-DE" sz="3000" dirty="0"/>
              <a:t> </a:t>
            </a:r>
            <a:r>
              <a:rPr lang="de-DE" sz="3000" dirty="0" err="1"/>
              <a:t>are</a:t>
            </a:r>
            <a:r>
              <a:rPr lang="de-DE" sz="3000" dirty="0"/>
              <a:t> just </a:t>
            </a:r>
            <a:r>
              <a:rPr lang="de-DE" sz="3000" dirty="0" err="1"/>
              <a:t>some</a:t>
            </a:r>
            <a:r>
              <a:rPr lang="de-DE" sz="3000" dirty="0"/>
              <a:t> </a:t>
            </a:r>
            <a:r>
              <a:rPr lang="de-DE" sz="3000" dirty="0" err="1"/>
              <a:t>of</a:t>
            </a:r>
            <a:r>
              <a:rPr lang="de-DE" sz="3000" dirty="0"/>
              <a:t> </a:t>
            </a:r>
            <a:r>
              <a:rPr lang="de-DE" sz="3000" dirty="0" err="1"/>
              <a:t>the</a:t>
            </a:r>
            <a:r>
              <a:rPr lang="de-DE" sz="3000" dirty="0"/>
              <a:t> </a:t>
            </a:r>
            <a:r>
              <a:rPr lang="de-DE" sz="3000" dirty="0" err="1"/>
              <a:t>new</a:t>
            </a:r>
            <a:r>
              <a:rPr lang="de-DE" sz="3000" dirty="0"/>
              <a:t> </a:t>
            </a:r>
            <a:r>
              <a:rPr lang="de-DE" sz="3000" dirty="0" err="1"/>
              <a:t>use</a:t>
            </a:r>
            <a:r>
              <a:rPr lang="de-DE" sz="3000" dirty="0"/>
              <a:t> </a:t>
            </a:r>
            <a:r>
              <a:rPr lang="de-DE" sz="3000" dirty="0" err="1"/>
              <a:t>cases</a:t>
            </a:r>
            <a:r>
              <a:rPr lang="de-DE" sz="3000" dirty="0"/>
              <a:t> </a:t>
            </a:r>
            <a:r>
              <a:rPr lang="de-DE" sz="3000" dirty="0" err="1"/>
              <a:t>and</a:t>
            </a:r>
            <a:r>
              <a:rPr lang="de-DE" sz="3000" dirty="0"/>
              <a:t> </a:t>
            </a:r>
            <a:r>
              <a:rPr lang="de-DE" sz="3000" dirty="0" err="1"/>
              <a:t>potencial</a:t>
            </a:r>
            <a:r>
              <a:rPr lang="de-DE" sz="3000" dirty="0"/>
              <a:t> </a:t>
            </a:r>
            <a:r>
              <a:rPr lang="de-DE" sz="3000" dirty="0" err="1"/>
              <a:t>areas</a:t>
            </a:r>
            <a:r>
              <a:rPr lang="de-DE" sz="3000" dirty="0"/>
              <a:t> </a:t>
            </a:r>
            <a:r>
              <a:rPr lang="de-DE" sz="3000" dirty="0" err="1"/>
              <a:t>for</a:t>
            </a:r>
            <a:r>
              <a:rPr lang="de-DE" sz="3000" dirty="0"/>
              <a:t> </a:t>
            </a:r>
            <a:r>
              <a:rPr lang="de-DE" sz="3000" dirty="0" err="1"/>
              <a:t>expansio</a:t>
            </a:r>
            <a:r>
              <a:rPr lang="de-DE" sz="3000" dirty="0"/>
              <a:t> </a:t>
            </a:r>
            <a:r>
              <a:rPr lang="de-DE" sz="3000" dirty="0" err="1"/>
              <a:t>for</a:t>
            </a:r>
            <a:r>
              <a:rPr lang="de-DE" sz="3000" dirty="0"/>
              <a:t> </a:t>
            </a:r>
            <a:r>
              <a:rPr lang="de-DE" sz="3000" dirty="0" err="1"/>
              <a:t>this</a:t>
            </a:r>
            <a:r>
              <a:rPr lang="de-DE" sz="3000" dirty="0"/>
              <a:t> </a:t>
            </a:r>
            <a:r>
              <a:rPr lang="de-DE" sz="3000" dirty="0" err="1"/>
              <a:t>work</a:t>
            </a:r>
            <a:r>
              <a:rPr lang="de-DE" sz="3000" dirty="0"/>
              <a:t>!</a:t>
            </a:r>
          </a:p>
          <a:p>
            <a:endParaRPr lang="de-DE" sz="3000" dirty="0"/>
          </a:p>
          <a:p>
            <a:r>
              <a:rPr lang="de-DE" sz="3000" dirty="0"/>
              <a:t>so, </a:t>
            </a:r>
            <a:r>
              <a:rPr lang="de-DE" sz="3000" dirty="0" err="1"/>
              <a:t>looking</a:t>
            </a:r>
            <a:r>
              <a:rPr lang="de-DE" sz="3000" dirty="0"/>
              <a:t> a </a:t>
            </a:r>
            <a:r>
              <a:rPr lang="de-DE" sz="3000" dirty="0" err="1"/>
              <a:t>ahead</a:t>
            </a:r>
            <a:endParaRPr lang="de-DE" sz="3000" dirty="0"/>
          </a:p>
          <a:p>
            <a:endParaRPr lang="de-DE" sz="3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0C60A6-1461-4227-80AA-8247B0864233}" type="slidenum">
              <a:rPr kumimoji="0" lang="pt-P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pt-PT"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35325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err="1"/>
              <a:t>autonomy</a:t>
            </a:r>
            <a:r>
              <a:rPr lang="de-DE" dirty="0"/>
              <a:t> </a:t>
            </a:r>
            <a:r>
              <a:rPr lang="de-DE" dirty="0" err="1"/>
              <a:t>and</a:t>
            </a:r>
            <a:r>
              <a:rPr lang="de-DE" dirty="0"/>
              <a:t> </a:t>
            </a:r>
            <a:r>
              <a:rPr lang="de-DE" dirty="0" err="1"/>
              <a:t>data</a:t>
            </a:r>
            <a:r>
              <a:rPr lang="de-DE" dirty="0"/>
              <a:t> </a:t>
            </a:r>
            <a:r>
              <a:rPr lang="de-DE" dirty="0" err="1"/>
              <a:t>sovereigny</a:t>
            </a:r>
            <a:r>
              <a:rPr lang="de-DE" dirty="0"/>
              <a:t> </a:t>
            </a:r>
          </a:p>
          <a:p>
            <a:r>
              <a:rPr lang="de-DE" dirty="0" err="1"/>
              <a:t>is</a:t>
            </a:r>
            <a:r>
              <a:rPr lang="de-DE" dirty="0"/>
              <a:t> a </a:t>
            </a:r>
            <a:r>
              <a:rPr lang="de-DE" dirty="0" err="1"/>
              <a:t>huge</a:t>
            </a:r>
            <a:r>
              <a:rPr lang="de-DE" dirty="0"/>
              <a:t> </a:t>
            </a:r>
            <a:r>
              <a:rPr lang="de-DE" dirty="0" err="1"/>
              <a:t>topic</a:t>
            </a:r>
            <a:r>
              <a:rPr lang="de-DE" dirty="0"/>
              <a:t>- </a:t>
            </a:r>
            <a:r>
              <a:rPr lang="de-DE" dirty="0" err="1"/>
              <a:t>and</a:t>
            </a:r>
            <a:r>
              <a:rPr lang="de-DE" dirty="0"/>
              <a:t> a </a:t>
            </a:r>
            <a:r>
              <a:rPr lang="de-DE" dirty="0" err="1"/>
              <a:t>huge</a:t>
            </a:r>
            <a:r>
              <a:rPr lang="de-DE" dirty="0"/>
              <a:t> </a:t>
            </a:r>
            <a:r>
              <a:rPr lang="de-DE" dirty="0" err="1"/>
              <a:t>opportunity</a:t>
            </a:r>
            <a:r>
              <a:rPr lang="de-DE" dirty="0"/>
              <a:t> </a:t>
            </a:r>
            <a:r>
              <a:rPr lang="de-DE" dirty="0" err="1"/>
              <a:t>for</a:t>
            </a:r>
            <a:r>
              <a:rPr lang="de-DE" dirty="0"/>
              <a:t> all </a:t>
            </a:r>
            <a:r>
              <a:rPr lang="de-DE" dirty="0" err="1"/>
              <a:t>of</a:t>
            </a:r>
            <a:r>
              <a:rPr lang="de-DE" dirty="0"/>
              <a:t> </a:t>
            </a:r>
            <a:r>
              <a:rPr lang="de-DE" dirty="0" err="1"/>
              <a:t>you</a:t>
            </a:r>
            <a:endParaRPr lang="de-DE" dirty="0"/>
          </a:p>
          <a:p>
            <a:endParaRPr lang="de-DE" dirty="0"/>
          </a:p>
          <a:p>
            <a:r>
              <a:rPr lang="de-DE" dirty="0"/>
              <a:t>Long </a:t>
            </a:r>
            <a:r>
              <a:rPr lang="de-DE" dirty="0" err="1"/>
              <a:t>story</a:t>
            </a:r>
            <a:r>
              <a:rPr lang="de-DE" dirty="0"/>
              <a:t> </a:t>
            </a:r>
            <a:r>
              <a:rPr lang="de-DE" dirty="0" err="1"/>
              <a:t>short</a:t>
            </a:r>
            <a:r>
              <a:rPr lang="de-DE" dirty="0"/>
              <a:t>, </a:t>
            </a:r>
            <a:r>
              <a:rPr lang="de-DE" dirty="0" err="1"/>
              <a:t>many</a:t>
            </a:r>
            <a:r>
              <a:rPr lang="de-DE" dirty="0"/>
              <a:t> </a:t>
            </a:r>
            <a:r>
              <a:rPr lang="de-DE" dirty="0" err="1"/>
              <a:t>public</a:t>
            </a:r>
            <a:r>
              <a:rPr lang="de-DE" dirty="0"/>
              <a:t> </a:t>
            </a:r>
            <a:r>
              <a:rPr lang="de-DE" dirty="0" err="1"/>
              <a:t>universities</a:t>
            </a:r>
            <a:r>
              <a:rPr lang="de-DE" dirty="0"/>
              <a:t> </a:t>
            </a:r>
            <a:r>
              <a:rPr lang="de-DE" dirty="0" err="1"/>
              <a:t>currently</a:t>
            </a:r>
            <a:r>
              <a:rPr lang="de-DE" dirty="0"/>
              <a:t> </a:t>
            </a:r>
            <a:r>
              <a:rPr lang="de-DE" dirty="0" err="1"/>
              <a:t>rely</a:t>
            </a:r>
            <a:r>
              <a:rPr lang="de-DE" dirty="0"/>
              <a:t> on </a:t>
            </a:r>
            <a:r>
              <a:rPr lang="de-DE" dirty="0" err="1"/>
              <a:t>the</a:t>
            </a:r>
            <a:r>
              <a:rPr lang="de-DE" dirty="0"/>
              <a:t> </a:t>
            </a:r>
            <a:r>
              <a:rPr lang="de-DE" dirty="0" err="1"/>
              <a:t>diligence</a:t>
            </a:r>
            <a:r>
              <a:rPr lang="de-DE" dirty="0"/>
              <a:t> </a:t>
            </a:r>
            <a:r>
              <a:rPr lang="de-DE" dirty="0" err="1"/>
              <a:t>and</a:t>
            </a:r>
            <a:r>
              <a:rPr lang="de-DE" dirty="0"/>
              <a:t> </a:t>
            </a:r>
            <a:r>
              <a:rPr lang="de-DE" dirty="0" err="1"/>
              <a:t>good</a:t>
            </a:r>
            <a:r>
              <a:rPr lang="de-DE" dirty="0"/>
              <a:t> will </a:t>
            </a:r>
            <a:r>
              <a:rPr lang="de-DE" dirty="0" err="1"/>
              <a:t>of</a:t>
            </a:r>
            <a:r>
              <a:rPr lang="de-DE" dirty="0"/>
              <a:t> </a:t>
            </a:r>
            <a:r>
              <a:rPr lang="de-DE" dirty="0" err="1"/>
              <a:t>commercial</a:t>
            </a:r>
            <a:r>
              <a:rPr lang="de-DE" dirty="0"/>
              <a:t> </a:t>
            </a:r>
            <a:r>
              <a:rPr lang="de-DE" dirty="0" err="1"/>
              <a:t>providers</a:t>
            </a:r>
            <a:r>
              <a:rPr lang="de-DE" dirty="0"/>
              <a:t> </a:t>
            </a:r>
            <a:r>
              <a:rPr lang="de-DE" dirty="0" err="1"/>
              <a:t>to</a:t>
            </a:r>
            <a:r>
              <a:rPr lang="de-DE" dirty="0"/>
              <a:t> a </a:t>
            </a:r>
            <a:r>
              <a:rPr lang="de-DE" dirty="0" err="1"/>
              <a:t>remarkable</a:t>
            </a:r>
            <a:r>
              <a:rPr lang="de-DE" dirty="0"/>
              <a:t> </a:t>
            </a:r>
            <a:r>
              <a:rPr lang="de-DE" dirty="0" err="1"/>
              <a:t>extent</a:t>
            </a:r>
            <a:r>
              <a:rPr lang="de-DE" dirty="0"/>
              <a:t>, </a:t>
            </a:r>
            <a:r>
              <a:rPr lang="de-DE" dirty="0" err="1"/>
              <a:t>and</a:t>
            </a:r>
            <a:r>
              <a:rPr lang="de-DE" dirty="0"/>
              <a:t> </a:t>
            </a:r>
            <a:r>
              <a:rPr lang="de-DE" dirty="0" err="1"/>
              <a:t>some</a:t>
            </a:r>
            <a:r>
              <a:rPr lang="de-DE" dirty="0"/>
              <a:t> </a:t>
            </a:r>
            <a:r>
              <a:rPr lang="de-DE" dirty="0" err="1"/>
              <a:t>would</a:t>
            </a:r>
            <a:r>
              <a:rPr lang="de-DE" dirty="0"/>
              <a:t> </a:t>
            </a:r>
            <a:r>
              <a:rPr lang="de-DE" dirty="0" err="1"/>
              <a:t>say</a:t>
            </a:r>
            <a:r>
              <a:rPr lang="de-DE" dirty="0"/>
              <a:t> </a:t>
            </a:r>
            <a:r>
              <a:rPr lang="de-DE" dirty="0" err="1"/>
              <a:t>some</a:t>
            </a:r>
            <a:r>
              <a:rPr lang="de-DE" dirty="0"/>
              <a:t> </a:t>
            </a:r>
            <a:r>
              <a:rPr lang="de-DE" dirty="0" err="1"/>
              <a:t>balance</a:t>
            </a:r>
            <a:r>
              <a:rPr lang="de-DE" dirty="0"/>
              <a:t> </a:t>
            </a:r>
            <a:r>
              <a:rPr lang="de-DE" dirty="0" err="1"/>
              <a:t>needs</a:t>
            </a:r>
            <a:r>
              <a:rPr lang="de-DE" dirty="0"/>
              <a:t> </a:t>
            </a:r>
            <a:r>
              <a:rPr lang="de-DE" dirty="0" err="1"/>
              <a:t>to</a:t>
            </a:r>
            <a:r>
              <a:rPr lang="de-DE" dirty="0"/>
              <a:t> </a:t>
            </a:r>
            <a:r>
              <a:rPr lang="de-DE" dirty="0" err="1"/>
              <a:t>be</a:t>
            </a:r>
            <a:r>
              <a:rPr lang="de-DE" dirty="0"/>
              <a:t> </a:t>
            </a:r>
            <a:r>
              <a:rPr lang="de-DE" dirty="0" err="1"/>
              <a:t>restored</a:t>
            </a:r>
            <a:r>
              <a:rPr lang="de-DE" dirty="0"/>
              <a:t> in such a </a:t>
            </a:r>
            <a:r>
              <a:rPr lang="de-DE" dirty="0" err="1"/>
              <a:t>relationship</a:t>
            </a:r>
            <a:endParaRPr lang="de-DE" dirty="0"/>
          </a:p>
          <a:p>
            <a:endParaRPr lang="de-DE" dirty="0"/>
          </a:p>
          <a:p>
            <a:r>
              <a:rPr lang="de-DE" dirty="0"/>
              <a:t>In countries such </a:t>
            </a:r>
            <a:r>
              <a:rPr lang="de-DE" dirty="0" err="1"/>
              <a:t>as</a:t>
            </a:r>
            <a:r>
              <a:rPr lang="de-DE" dirty="0"/>
              <a:t> </a:t>
            </a:r>
            <a:r>
              <a:rPr lang="de-DE" dirty="0" err="1"/>
              <a:t>Poland</a:t>
            </a:r>
            <a:r>
              <a:rPr lang="de-DE" dirty="0"/>
              <a:t> </a:t>
            </a:r>
            <a:r>
              <a:rPr lang="de-DE" dirty="0" err="1"/>
              <a:t>universities</a:t>
            </a:r>
            <a:r>
              <a:rPr lang="de-DE" dirty="0"/>
              <a:t> </a:t>
            </a:r>
            <a:r>
              <a:rPr lang="de-DE" dirty="0" err="1"/>
              <a:t>had</a:t>
            </a:r>
            <a:r>
              <a:rPr lang="de-DE" dirty="0"/>
              <a:t> </a:t>
            </a:r>
            <a:r>
              <a:rPr lang="de-DE" dirty="0" err="1"/>
              <a:t>to</a:t>
            </a:r>
            <a:r>
              <a:rPr lang="de-DE" dirty="0"/>
              <a:t> band </a:t>
            </a:r>
            <a:r>
              <a:rPr lang="de-DE" dirty="0" err="1"/>
              <a:t>togehter</a:t>
            </a:r>
            <a:r>
              <a:rPr lang="de-DE" dirty="0"/>
              <a:t> </a:t>
            </a:r>
            <a:r>
              <a:rPr lang="de-DE" dirty="0" err="1"/>
              <a:t>to</a:t>
            </a:r>
            <a:r>
              <a:rPr lang="de-DE" dirty="0"/>
              <a:t> </a:t>
            </a:r>
            <a:r>
              <a:rPr lang="de-DE" dirty="0" err="1"/>
              <a:t>take</a:t>
            </a:r>
            <a:r>
              <a:rPr lang="de-DE" dirty="0"/>
              <a:t> </a:t>
            </a:r>
            <a:r>
              <a:rPr lang="de-DE" dirty="0" err="1"/>
              <a:t>matters</a:t>
            </a:r>
            <a:r>
              <a:rPr lang="de-DE" dirty="0"/>
              <a:t> </a:t>
            </a:r>
            <a:r>
              <a:rPr lang="de-DE" dirty="0" err="1"/>
              <a:t>into</a:t>
            </a:r>
            <a:r>
              <a:rPr lang="de-DE" dirty="0"/>
              <a:t> </a:t>
            </a:r>
            <a:r>
              <a:rPr lang="de-DE" dirty="0" err="1"/>
              <a:t>their</a:t>
            </a:r>
            <a:r>
              <a:rPr lang="de-DE" dirty="0"/>
              <a:t> </a:t>
            </a:r>
            <a:r>
              <a:rPr lang="de-DE" dirty="0" err="1"/>
              <a:t>own</a:t>
            </a:r>
            <a:r>
              <a:rPr lang="de-DE" dirty="0"/>
              <a:t> </a:t>
            </a:r>
            <a:r>
              <a:rPr lang="de-DE" dirty="0" err="1"/>
              <a:t>hands</a:t>
            </a:r>
            <a:endParaRPr lang="de-DE" dirty="0"/>
          </a:p>
          <a:p>
            <a:endParaRPr lang="de-DE" dirty="0"/>
          </a:p>
          <a:p>
            <a:r>
              <a:rPr lang="de-DE" dirty="0"/>
              <a:t>So </a:t>
            </a:r>
            <a:r>
              <a:rPr lang="de-DE" dirty="0" err="1"/>
              <a:t>much</a:t>
            </a:r>
            <a:r>
              <a:rPr lang="de-DE" dirty="0"/>
              <a:t> like EUF </a:t>
            </a:r>
            <a:r>
              <a:rPr lang="de-DE" dirty="0" err="1"/>
              <a:t>and</a:t>
            </a:r>
            <a:r>
              <a:rPr lang="de-DE" dirty="0"/>
              <a:t> GEANT </a:t>
            </a:r>
            <a:r>
              <a:rPr lang="de-DE" dirty="0" err="1"/>
              <a:t>have</a:t>
            </a:r>
            <a:r>
              <a:rPr lang="de-DE" dirty="0"/>
              <a:t> </a:t>
            </a:r>
            <a:r>
              <a:rPr lang="de-DE" dirty="0" err="1"/>
              <a:t>teamed</a:t>
            </a:r>
            <a:r>
              <a:rPr lang="de-DE" dirty="0"/>
              <a:t> </a:t>
            </a:r>
            <a:r>
              <a:rPr lang="de-DE" dirty="0" err="1"/>
              <a:t>up</a:t>
            </a:r>
            <a:r>
              <a:rPr lang="de-DE" dirty="0"/>
              <a:t> </a:t>
            </a:r>
            <a:r>
              <a:rPr lang="de-DE" dirty="0" err="1"/>
              <a:t>to</a:t>
            </a:r>
            <a:r>
              <a:rPr lang="de-DE" dirty="0"/>
              <a:t> </a:t>
            </a:r>
            <a:r>
              <a:rPr lang="de-DE" dirty="0" err="1"/>
              <a:t>spectacular</a:t>
            </a:r>
            <a:r>
              <a:rPr lang="de-DE" dirty="0"/>
              <a:t> </a:t>
            </a:r>
            <a:r>
              <a:rPr lang="de-DE" dirty="0" err="1"/>
              <a:t>effect</a:t>
            </a:r>
            <a:endParaRPr lang="de-DE" dirty="0"/>
          </a:p>
          <a:p>
            <a:r>
              <a:rPr lang="de-DE" dirty="0" err="1"/>
              <a:t>There‘s</a:t>
            </a:r>
            <a:r>
              <a:rPr lang="de-DE" dirty="0"/>
              <a:t> a </a:t>
            </a:r>
            <a:r>
              <a:rPr lang="de-DE" dirty="0" err="1"/>
              <a:t>potencial</a:t>
            </a:r>
            <a:r>
              <a:rPr lang="de-DE" dirty="0"/>
              <a:t> </a:t>
            </a:r>
            <a:r>
              <a:rPr lang="de-DE" dirty="0" err="1"/>
              <a:t>for</a:t>
            </a:r>
            <a:r>
              <a:rPr lang="de-DE" dirty="0"/>
              <a:t> </a:t>
            </a:r>
            <a:r>
              <a:rPr lang="de-DE" dirty="0" err="1"/>
              <a:t>you</a:t>
            </a:r>
            <a:r>
              <a:rPr lang="de-DE" dirty="0"/>
              <a:t> </a:t>
            </a:r>
            <a:r>
              <a:rPr lang="de-DE" dirty="0" err="1"/>
              <a:t>to</a:t>
            </a:r>
            <a:r>
              <a:rPr lang="de-DE" dirty="0"/>
              <a:t> do </a:t>
            </a:r>
            <a:r>
              <a:rPr lang="de-DE" dirty="0" err="1"/>
              <a:t>the</a:t>
            </a:r>
            <a:r>
              <a:rPr lang="de-DE" dirty="0"/>
              <a:t> same </a:t>
            </a:r>
            <a:r>
              <a:rPr lang="de-DE" dirty="0" err="1"/>
              <a:t>with</a:t>
            </a:r>
            <a:r>
              <a:rPr lang="de-DE" dirty="0"/>
              <a:t> </a:t>
            </a:r>
            <a:r>
              <a:rPr lang="de-DE" dirty="0" err="1"/>
              <a:t>the</a:t>
            </a:r>
            <a:r>
              <a:rPr lang="de-DE" dirty="0"/>
              <a:t> </a:t>
            </a:r>
            <a:r>
              <a:rPr lang="de-DE" dirty="0" err="1"/>
              <a:t>universitiess</a:t>
            </a:r>
            <a:r>
              <a:rPr lang="de-DE" dirty="0"/>
              <a:t> in </a:t>
            </a:r>
            <a:r>
              <a:rPr lang="de-DE" dirty="0" err="1"/>
              <a:t>your</a:t>
            </a:r>
            <a:r>
              <a:rPr lang="de-DE" dirty="0"/>
              <a:t> countries </a:t>
            </a:r>
            <a:r>
              <a:rPr lang="de-DE" dirty="0" err="1"/>
              <a:t>and</a:t>
            </a:r>
            <a:r>
              <a:rPr lang="de-DE" dirty="0"/>
              <a:t> </a:t>
            </a:r>
            <a:r>
              <a:rPr lang="de-DE" dirty="0" err="1"/>
              <a:t>consider</a:t>
            </a:r>
            <a:r>
              <a:rPr lang="de-DE" dirty="0"/>
              <a:t> </a:t>
            </a:r>
            <a:r>
              <a:rPr lang="de-DE" dirty="0" err="1"/>
              <a:t>how</a:t>
            </a:r>
            <a:r>
              <a:rPr lang="de-DE" dirty="0"/>
              <a:t> </a:t>
            </a:r>
            <a:r>
              <a:rPr lang="de-DE" dirty="0" err="1"/>
              <a:t>their</a:t>
            </a:r>
            <a:r>
              <a:rPr lang="de-DE" dirty="0"/>
              <a:t> </a:t>
            </a:r>
            <a:r>
              <a:rPr lang="de-DE" dirty="0" err="1"/>
              <a:t>needs</a:t>
            </a:r>
            <a:r>
              <a:rPr lang="de-DE" dirty="0"/>
              <a:t> </a:t>
            </a:r>
            <a:r>
              <a:rPr lang="de-DE" dirty="0" err="1"/>
              <a:t>can</a:t>
            </a:r>
            <a:r>
              <a:rPr lang="de-DE" dirty="0"/>
              <a:t> </a:t>
            </a:r>
            <a:r>
              <a:rPr lang="de-DE" dirty="0" err="1"/>
              <a:t>be</a:t>
            </a:r>
            <a:r>
              <a:rPr lang="de-DE" dirty="0"/>
              <a:t> </a:t>
            </a:r>
            <a:r>
              <a:rPr lang="de-DE" dirty="0" err="1"/>
              <a:t>best</a:t>
            </a:r>
            <a:r>
              <a:rPr lang="de-DE" dirty="0"/>
              <a:t> </a:t>
            </a:r>
            <a:r>
              <a:rPr lang="de-DE" dirty="0" err="1"/>
              <a:t>adressed</a:t>
            </a:r>
            <a:endParaRPr lang="de-DE" dirty="0"/>
          </a:p>
          <a:p>
            <a:endParaRPr lang="de-DE" dirty="0"/>
          </a:p>
          <a:p>
            <a:endParaRPr lang="de-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0C60A6-1461-4227-80AA-8247B0864233}" type="slidenum">
              <a:rPr kumimoji="0" lang="pt-P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pt-PT"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18651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 in </a:t>
            </a:r>
            <a:r>
              <a:rPr lang="de-DE" dirty="0" err="1"/>
              <a:t>the</a:t>
            </a:r>
            <a:r>
              <a:rPr lang="de-DE" dirty="0"/>
              <a:t> </a:t>
            </a:r>
            <a:r>
              <a:rPr lang="de-DE" dirty="0" err="1"/>
              <a:t>very</a:t>
            </a:r>
            <a:r>
              <a:rPr lang="de-DE" dirty="0"/>
              <a:t> </a:t>
            </a:r>
            <a:r>
              <a:rPr lang="de-DE" dirty="0" err="1"/>
              <a:t>beggining</a:t>
            </a:r>
            <a:r>
              <a:rPr lang="de-DE" dirty="0"/>
              <a:t> I </a:t>
            </a:r>
            <a:r>
              <a:rPr lang="de-DE" dirty="0" err="1"/>
              <a:t>mentioned</a:t>
            </a:r>
            <a:r>
              <a:rPr lang="de-DE" dirty="0"/>
              <a:t> </a:t>
            </a:r>
            <a:r>
              <a:rPr lang="de-DE" dirty="0" err="1"/>
              <a:t>that</a:t>
            </a:r>
            <a:r>
              <a:rPr lang="de-DE" dirty="0"/>
              <a:t> </a:t>
            </a:r>
            <a:r>
              <a:rPr lang="de-DE" dirty="0" err="1"/>
              <a:t>there</a:t>
            </a:r>
            <a:r>
              <a:rPr lang="de-DE" dirty="0"/>
              <a:t> </a:t>
            </a:r>
            <a:r>
              <a:rPr lang="de-DE" dirty="0" err="1"/>
              <a:t>are</a:t>
            </a:r>
            <a:r>
              <a:rPr lang="de-DE" dirty="0"/>
              <a:t> </a:t>
            </a:r>
            <a:r>
              <a:rPr lang="de-DE" dirty="0" err="1"/>
              <a:t>more</a:t>
            </a:r>
            <a:r>
              <a:rPr lang="de-DE" dirty="0"/>
              <a:t> </a:t>
            </a:r>
            <a:r>
              <a:rPr lang="de-DE" dirty="0" err="1"/>
              <a:t>than</a:t>
            </a:r>
            <a:r>
              <a:rPr lang="de-DE" dirty="0"/>
              <a:t> 150 countries </a:t>
            </a:r>
            <a:r>
              <a:rPr lang="de-DE" dirty="0" err="1"/>
              <a:t>that</a:t>
            </a:r>
            <a:r>
              <a:rPr lang="de-DE" dirty="0"/>
              <a:t> also </a:t>
            </a:r>
            <a:r>
              <a:rPr lang="de-DE" dirty="0" err="1"/>
              <a:t>are</a:t>
            </a:r>
            <a:r>
              <a:rPr lang="de-DE" dirty="0"/>
              <a:t> </a:t>
            </a:r>
            <a:r>
              <a:rPr lang="de-DE" dirty="0" err="1"/>
              <a:t>partnrers</a:t>
            </a:r>
            <a:r>
              <a:rPr lang="de-DE" dirty="0"/>
              <a:t> in Erasmus </a:t>
            </a:r>
          </a:p>
          <a:p>
            <a:endParaRPr lang="de-DE" dirty="0"/>
          </a:p>
          <a:p>
            <a:r>
              <a:rPr lang="de-DE" dirty="0" err="1"/>
              <a:t>and</a:t>
            </a:r>
            <a:r>
              <a:rPr lang="de-DE" dirty="0"/>
              <a:t> </a:t>
            </a:r>
            <a:r>
              <a:rPr lang="de-DE" dirty="0" err="1"/>
              <a:t>it</a:t>
            </a:r>
            <a:r>
              <a:rPr lang="de-DE" dirty="0"/>
              <a:t> </a:t>
            </a:r>
            <a:r>
              <a:rPr lang="de-DE" dirty="0" err="1"/>
              <a:t>won‘t</a:t>
            </a:r>
            <a:r>
              <a:rPr lang="de-DE" dirty="0"/>
              <a:t> </a:t>
            </a:r>
            <a:r>
              <a:rPr lang="de-DE" dirty="0" err="1"/>
              <a:t>be</a:t>
            </a:r>
            <a:r>
              <a:rPr lang="de-DE" dirty="0"/>
              <a:t> </a:t>
            </a:r>
            <a:r>
              <a:rPr lang="de-DE" dirty="0" err="1"/>
              <a:t>long</a:t>
            </a:r>
            <a:r>
              <a:rPr lang="de-DE" dirty="0"/>
              <a:t> </a:t>
            </a:r>
            <a:r>
              <a:rPr lang="de-DE" dirty="0" err="1"/>
              <a:t>until</a:t>
            </a:r>
            <a:r>
              <a:rPr lang="de-DE" dirty="0"/>
              <a:t> </a:t>
            </a:r>
            <a:r>
              <a:rPr lang="de-DE" dirty="0" err="1"/>
              <a:t>we</a:t>
            </a:r>
            <a:r>
              <a:rPr lang="de-DE" dirty="0"/>
              <a:t> will </a:t>
            </a:r>
            <a:r>
              <a:rPr lang="de-DE" dirty="0" err="1"/>
              <a:t>need</a:t>
            </a:r>
            <a:r>
              <a:rPr lang="de-DE" dirty="0"/>
              <a:t> </a:t>
            </a:r>
            <a:r>
              <a:rPr lang="de-DE" dirty="0" err="1"/>
              <a:t>to</a:t>
            </a:r>
            <a:r>
              <a:rPr lang="de-DE" dirty="0"/>
              <a:t> </a:t>
            </a:r>
            <a:r>
              <a:rPr lang="de-DE" dirty="0" err="1"/>
              <a:t>share</a:t>
            </a:r>
            <a:r>
              <a:rPr lang="de-DE" dirty="0"/>
              <a:t> </a:t>
            </a:r>
            <a:r>
              <a:rPr lang="de-DE" dirty="0" err="1"/>
              <a:t>this</a:t>
            </a:r>
            <a:r>
              <a:rPr lang="de-DE" dirty="0"/>
              <a:t> </a:t>
            </a:r>
            <a:r>
              <a:rPr lang="de-DE" dirty="0" err="1"/>
              <a:t>kind</a:t>
            </a:r>
            <a:r>
              <a:rPr lang="de-DE" dirty="0"/>
              <a:t> </a:t>
            </a:r>
            <a:r>
              <a:rPr lang="de-DE" dirty="0" err="1"/>
              <a:t>of</a:t>
            </a:r>
            <a:r>
              <a:rPr lang="de-DE" dirty="0"/>
              <a:t> </a:t>
            </a:r>
            <a:r>
              <a:rPr lang="de-DE" dirty="0" err="1"/>
              <a:t>infrastructure</a:t>
            </a:r>
            <a:r>
              <a:rPr lang="de-DE" dirty="0"/>
              <a:t> </a:t>
            </a:r>
            <a:r>
              <a:rPr lang="de-DE" dirty="0" err="1"/>
              <a:t>to</a:t>
            </a:r>
            <a:r>
              <a:rPr lang="de-DE" dirty="0"/>
              <a:t> </a:t>
            </a:r>
            <a:r>
              <a:rPr lang="de-DE" dirty="0" err="1"/>
              <a:t>our</a:t>
            </a:r>
            <a:r>
              <a:rPr lang="de-DE" dirty="0"/>
              <a:t> </a:t>
            </a:r>
            <a:r>
              <a:rPr lang="de-DE" dirty="0" err="1"/>
              <a:t>friends</a:t>
            </a:r>
            <a:r>
              <a:rPr lang="de-DE" dirty="0"/>
              <a:t> </a:t>
            </a:r>
            <a:r>
              <a:rPr lang="de-DE" dirty="0" err="1"/>
              <a:t>from</a:t>
            </a:r>
            <a:r>
              <a:rPr lang="de-DE" dirty="0"/>
              <a:t> </a:t>
            </a:r>
            <a:r>
              <a:rPr lang="de-DE" dirty="0" err="1"/>
              <a:t>around</a:t>
            </a:r>
            <a:r>
              <a:rPr lang="de-DE" dirty="0"/>
              <a:t> </a:t>
            </a:r>
            <a:r>
              <a:rPr lang="de-DE" dirty="0" err="1"/>
              <a:t>the</a:t>
            </a:r>
            <a:r>
              <a:rPr lang="de-DE" dirty="0"/>
              <a:t> </a:t>
            </a:r>
            <a:r>
              <a:rPr lang="de-DE" dirty="0" err="1"/>
              <a:t>world</a:t>
            </a:r>
            <a:endParaRPr lang="de-DE" dirty="0"/>
          </a:p>
          <a:p>
            <a:endParaRPr lang="de-DE" dirty="0"/>
          </a:p>
          <a:p>
            <a:r>
              <a:rPr lang="de-DE" dirty="0" err="1"/>
              <a:t>We</a:t>
            </a:r>
            <a:r>
              <a:rPr lang="de-DE" dirty="0"/>
              <a:t> </a:t>
            </a:r>
            <a:r>
              <a:rPr lang="de-DE" dirty="0" err="1"/>
              <a:t>are</a:t>
            </a:r>
            <a:r>
              <a:rPr lang="de-DE" dirty="0"/>
              <a:t> </a:t>
            </a:r>
            <a:r>
              <a:rPr lang="de-DE" dirty="0" err="1"/>
              <a:t>already</a:t>
            </a:r>
            <a:r>
              <a:rPr lang="de-DE" dirty="0"/>
              <a:t> </a:t>
            </a:r>
            <a:r>
              <a:rPr lang="de-DE" dirty="0" err="1"/>
              <a:t>doing</a:t>
            </a:r>
            <a:r>
              <a:rPr lang="de-DE" dirty="0"/>
              <a:t> a </a:t>
            </a:r>
            <a:r>
              <a:rPr lang="de-DE" dirty="0" err="1"/>
              <a:t>interoperability</a:t>
            </a:r>
            <a:r>
              <a:rPr lang="de-DE" dirty="0"/>
              <a:t> </a:t>
            </a:r>
            <a:r>
              <a:rPr lang="de-DE" dirty="0" err="1"/>
              <a:t>pilot</a:t>
            </a:r>
            <a:r>
              <a:rPr lang="de-DE" dirty="0"/>
              <a:t> </a:t>
            </a:r>
            <a:r>
              <a:rPr lang="de-DE" dirty="0" err="1"/>
              <a:t>with</a:t>
            </a:r>
            <a:r>
              <a:rPr lang="de-DE" dirty="0"/>
              <a:t> 23 </a:t>
            </a:r>
            <a:r>
              <a:rPr lang="de-DE" dirty="0" err="1"/>
              <a:t>unis</a:t>
            </a:r>
            <a:r>
              <a:rPr lang="de-DE" dirty="0"/>
              <a:t> in 7 Asian countries - </a:t>
            </a:r>
            <a:r>
              <a:rPr lang="de-DE" dirty="0" err="1"/>
              <a:t>student</a:t>
            </a:r>
            <a:r>
              <a:rPr lang="de-DE" dirty="0"/>
              <a:t> </a:t>
            </a:r>
            <a:r>
              <a:rPr lang="de-DE" dirty="0" err="1"/>
              <a:t>mobility</a:t>
            </a:r>
            <a:r>
              <a:rPr lang="de-DE" dirty="0"/>
              <a:t> </a:t>
            </a:r>
            <a:r>
              <a:rPr lang="de-DE" dirty="0" err="1"/>
              <a:t>very</a:t>
            </a:r>
            <a:r>
              <a:rPr lang="de-DE" dirty="0"/>
              <a:t> </a:t>
            </a:r>
            <a:r>
              <a:rPr lang="de-DE" dirty="0" err="1"/>
              <a:t>much</a:t>
            </a:r>
            <a:r>
              <a:rPr lang="de-DE" dirty="0"/>
              <a:t> </a:t>
            </a:r>
            <a:r>
              <a:rPr lang="de-DE" dirty="0" err="1"/>
              <a:t>is</a:t>
            </a:r>
            <a:r>
              <a:rPr lang="de-DE" dirty="0"/>
              <a:t> a global </a:t>
            </a:r>
            <a:r>
              <a:rPr lang="de-DE" dirty="0" err="1"/>
              <a:t>phenomena</a:t>
            </a:r>
            <a:r>
              <a:rPr lang="de-DE" dirty="0"/>
              <a:t>.</a:t>
            </a:r>
          </a:p>
          <a:p>
            <a:endParaRPr lang="de-DE" dirty="0"/>
          </a:p>
          <a:p>
            <a:endParaRPr lang="de-DE" dirty="0"/>
          </a:p>
          <a:p>
            <a:endParaRPr lang="de-DE" dirty="0"/>
          </a:p>
          <a:p>
            <a:endParaRPr lang="de-DE" dirty="0"/>
          </a:p>
          <a:p>
            <a:endParaRPr lang="de-DE" dirty="0"/>
          </a:p>
          <a:p>
            <a:r>
              <a:rPr lang="de-DE" dirty="0"/>
              <a:t>so I finish </a:t>
            </a:r>
            <a:r>
              <a:rPr lang="de-DE" dirty="0" err="1"/>
              <a:t>how</a:t>
            </a:r>
            <a:r>
              <a:rPr lang="de-DE" dirty="0"/>
              <a:t> I </a:t>
            </a:r>
            <a:r>
              <a:rPr lang="de-DE" dirty="0" err="1"/>
              <a:t>started</a:t>
            </a:r>
            <a:r>
              <a:rPr lang="de-DE" dirty="0"/>
              <a:t>: </a:t>
            </a:r>
            <a:r>
              <a:rPr lang="de-DE" dirty="0" err="1"/>
              <a:t>technology</a:t>
            </a:r>
            <a:r>
              <a:rPr lang="de-DE" dirty="0"/>
              <a:t> </a:t>
            </a:r>
            <a:r>
              <a:rPr lang="de-DE" dirty="0" err="1"/>
              <a:t>can</a:t>
            </a:r>
            <a:r>
              <a:rPr lang="de-DE" dirty="0"/>
              <a:t> </a:t>
            </a:r>
            <a:r>
              <a:rPr lang="de-DE" dirty="0" err="1"/>
              <a:t>indeed</a:t>
            </a:r>
            <a:r>
              <a:rPr lang="de-DE" dirty="0"/>
              <a:t> bring </a:t>
            </a:r>
            <a:r>
              <a:rPr lang="de-DE" dirty="0" err="1"/>
              <a:t>our</a:t>
            </a:r>
            <a:r>
              <a:rPr lang="de-DE" dirty="0"/>
              <a:t> </a:t>
            </a:r>
            <a:r>
              <a:rPr lang="de-DE" dirty="0" err="1"/>
              <a:t>students</a:t>
            </a:r>
            <a:r>
              <a:rPr lang="de-DE" dirty="0"/>
              <a:t> </a:t>
            </a:r>
            <a:r>
              <a:rPr lang="de-DE" dirty="0" err="1"/>
              <a:t>and</a:t>
            </a:r>
            <a:r>
              <a:rPr lang="de-DE" dirty="0"/>
              <a:t> </a:t>
            </a:r>
            <a:r>
              <a:rPr lang="de-DE" dirty="0" err="1"/>
              <a:t>universities</a:t>
            </a:r>
            <a:r>
              <a:rPr lang="de-DE" dirty="0"/>
              <a:t> </a:t>
            </a:r>
            <a:r>
              <a:rPr lang="de-DE" dirty="0" err="1"/>
              <a:t>closer</a:t>
            </a:r>
            <a:r>
              <a:rPr lang="de-DE" dirty="0"/>
              <a:t> </a:t>
            </a:r>
            <a:r>
              <a:rPr lang="de-DE" dirty="0" err="1"/>
              <a:t>together</a:t>
            </a:r>
            <a:r>
              <a:rPr lang="de-DE" dirty="0"/>
              <a:t>, </a:t>
            </a:r>
            <a:r>
              <a:rPr lang="de-DE" dirty="0" err="1"/>
              <a:t>making</a:t>
            </a:r>
            <a:r>
              <a:rPr lang="de-DE" dirty="0"/>
              <a:t> </a:t>
            </a:r>
            <a:r>
              <a:rPr lang="de-DE" dirty="0" err="1"/>
              <a:t>the</a:t>
            </a:r>
            <a:r>
              <a:rPr lang="de-DE" dirty="0"/>
              <a:t> </a:t>
            </a:r>
            <a:r>
              <a:rPr lang="de-DE" dirty="0" err="1"/>
              <a:t>world</a:t>
            </a:r>
            <a:r>
              <a:rPr lang="de-DE" dirty="0"/>
              <a:t> a </a:t>
            </a:r>
            <a:r>
              <a:rPr lang="de-DE" dirty="0" err="1"/>
              <a:t>genuinly</a:t>
            </a:r>
            <a:r>
              <a:rPr lang="de-DE" dirty="0"/>
              <a:t> </a:t>
            </a:r>
            <a:r>
              <a:rPr lang="de-DE" dirty="0" err="1"/>
              <a:t>better</a:t>
            </a:r>
            <a:r>
              <a:rPr lang="de-DE" dirty="0"/>
              <a:t> </a:t>
            </a:r>
            <a:r>
              <a:rPr lang="de-DE" dirty="0" err="1"/>
              <a:t>place</a:t>
            </a:r>
            <a:r>
              <a:rPr lang="de-DE" dirty="0"/>
              <a:t> </a:t>
            </a:r>
            <a:r>
              <a:rPr lang="de-DE" dirty="0" err="1"/>
              <a:t>along</a:t>
            </a:r>
            <a:r>
              <a:rPr lang="de-DE" dirty="0"/>
              <a:t> </a:t>
            </a:r>
            <a:r>
              <a:rPr lang="de-DE" dirty="0" err="1"/>
              <a:t>the</a:t>
            </a:r>
            <a:r>
              <a:rPr lang="de-DE" dirty="0"/>
              <a:t> </a:t>
            </a:r>
            <a:r>
              <a:rPr lang="de-DE" dirty="0" err="1"/>
              <a:t>way</a:t>
            </a:r>
            <a:r>
              <a:rPr lang="de-DE" dirty="0"/>
              <a:t>. - </a:t>
            </a:r>
            <a:r>
              <a:rPr lang="de-DE" dirty="0" err="1"/>
              <a:t>who</a:t>
            </a:r>
            <a:r>
              <a:rPr lang="de-DE" dirty="0"/>
              <a:t> </a:t>
            </a:r>
            <a:r>
              <a:rPr lang="de-DE" dirty="0" err="1"/>
              <a:t>else</a:t>
            </a:r>
            <a:r>
              <a:rPr lang="de-DE" dirty="0"/>
              <a:t> but </a:t>
            </a:r>
            <a:r>
              <a:rPr lang="de-DE" dirty="0" err="1"/>
              <a:t>this</a:t>
            </a:r>
            <a:r>
              <a:rPr lang="de-DE" dirty="0"/>
              <a:t> </a:t>
            </a:r>
            <a:r>
              <a:rPr lang="de-DE" dirty="0" err="1"/>
              <a:t>fantastic</a:t>
            </a:r>
            <a:r>
              <a:rPr lang="de-DE" dirty="0"/>
              <a:t> </a:t>
            </a:r>
            <a:r>
              <a:rPr lang="de-DE" dirty="0" err="1"/>
              <a:t>community</a:t>
            </a:r>
            <a:r>
              <a:rPr lang="de-DE" dirty="0"/>
              <a:t> </a:t>
            </a:r>
            <a:r>
              <a:rPr lang="de-DE" dirty="0" err="1"/>
              <a:t>is</a:t>
            </a:r>
            <a:r>
              <a:rPr lang="de-DE" dirty="0"/>
              <a:t> </a:t>
            </a:r>
            <a:r>
              <a:rPr lang="de-DE" dirty="0" err="1"/>
              <a:t>better</a:t>
            </a:r>
            <a:r>
              <a:rPr lang="de-DE" dirty="0"/>
              <a:t> </a:t>
            </a:r>
            <a:r>
              <a:rPr lang="de-DE" dirty="0" err="1"/>
              <a:t>placed</a:t>
            </a:r>
            <a:r>
              <a:rPr lang="de-DE" dirty="0"/>
              <a:t>, </a:t>
            </a:r>
            <a:r>
              <a:rPr lang="de-DE" dirty="0" err="1"/>
              <a:t>expertise</a:t>
            </a:r>
            <a:r>
              <a:rPr lang="de-DE" dirty="0"/>
              <a:t> </a:t>
            </a:r>
            <a:r>
              <a:rPr lang="de-DE" dirty="0" err="1"/>
              <a:t>wise</a:t>
            </a:r>
            <a:r>
              <a:rPr lang="de-DE" dirty="0"/>
              <a:t>, </a:t>
            </a:r>
            <a:r>
              <a:rPr lang="de-DE" dirty="0" err="1"/>
              <a:t>to</a:t>
            </a:r>
            <a:r>
              <a:rPr lang="de-DE" dirty="0"/>
              <a:t> bring </a:t>
            </a:r>
            <a:r>
              <a:rPr lang="de-DE" dirty="0" err="1"/>
              <a:t>about</a:t>
            </a:r>
            <a:r>
              <a:rPr lang="de-DE" dirty="0"/>
              <a:t> such a </a:t>
            </a:r>
            <a:r>
              <a:rPr lang="de-DE" dirty="0" err="1"/>
              <a:t>change</a:t>
            </a:r>
            <a:r>
              <a:rPr lang="de-DE" dirty="0"/>
              <a:t> </a:t>
            </a:r>
            <a:r>
              <a:rPr lang="de-DE" dirty="0" err="1"/>
              <a:t>of</a:t>
            </a:r>
            <a:r>
              <a:rPr lang="de-DE" dirty="0"/>
              <a:t> </a:t>
            </a:r>
            <a:r>
              <a:rPr lang="de-DE" dirty="0" err="1"/>
              <a:t>paradigm</a:t>
            </a:r>
            <a:r>
              <a:rPr lang="de-DE" dirty="0"/>
              <a:t> </a:t>
            </a:r>
            <a:r>
              <a:rPr lang="de-DE" dirty="0" err="1"/>
              <a:t>than</a:t>
            </a:r>
            <a:r>
              <a:rPr lang="de-DE" dirty="0"/>
              <a:t> </a:t>
            </a:r>
            <a:r>
              <a:rPr lang="de-DE" dirty="0" err="1"/>
              <a:t>thisi</a:t>
            </a:r>
            <a:r>
              <a:rPr lang="de-DE" dirty="0"/>
              <a:t> </a:t>
            </a:r>
            <a:r>
              <a:rPr lang="de-DE" dirty="0" err="1"/>
              <a:t>fantastic</a:t>
            </a:r>
            <a:r>
              <a:rPr lang="de-DE" dirty="0"/>
              <a:t> </a:t>
            </a:r>
            <a:r>
              <a:rPr lang="de-DE" dirty="0" err="1"/>
              <a:t>community</a:t>
            </a:r>
            <a:r>
              <a:rPr lang="de-DE" dirty="0"/>
              <a:t>? </a:t>
            </a:r>
          </a:p>
          <a:p>
            <a:endParaRPr lang="de-DE" dirty="0"/>
          </a:p>
          <a:p>
            <a:r>
              <a:rPr lang="de-DE" dirty="0" err="1"/>
              <a:t>thank</a:t>
            </a:r>
            <a:r>
              <a:rPr lang="de-DE" dirty="0"/>
              <a:t> </a:t>
            </a:r>
            <a:r>
              <a:rPr lang="de-DE" dirty="0" err="1"/>
              <a:t>you</a:t>
            </a:r>
            <a:endParaRPr lang="de-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0C60A6-1461-4227-80AA-8247B0864233}" type="slidenum">
              <a:rPr kumimoji="0" lang="pt-P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pt-PT"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15962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We</a:t>
            </a:r>
            <a:r>
              <a:rPr lang="de-DE" dirty="0"/>
              <a:t> </a:t>
            </a:r>
            <a:r>
              <a:rPr lang="de-DE" dirty="0" err="1"/>
              <a:t>have</a:t>
            </a:r>
            <a:r>
              <a:rPr lang="de-DE" dirty="0"/>
              <a:t> </a:t>
            </a:r>
            <a:r>
              <a:rPr lang="de-DE" dirty="0" err="1"/>
              <a:t>already</a:t>
            </a:r>
            <a:r>
              <a:rPr lang="de-DE" dirty="0"/>
              <a:t> </a:t>
            </a:r>
            <a:r>
              <a:rPr lang="de-DE" dirty="0" err="1"/>
              <a:t>achieved</a:t>
            </a:r>
            <a:r>
              <a:rPr lang="de-DE" dirty="0"/>
              <a:t> a </a:t>
            </a:r>
            <a:r>
              <a:rPr lang="de-DE" dirty="0" err="1"/>
              <a:t>lot</a:t>
            </a:r>
            <a:r>
              <a:rPr lang="de-DE" dirty="0"/>
              <a:t> but </a:t>
            </a:r>
            <a:r>
              <a:rPr lang="de-DE" dirty="0" err="1"/>
              <a:t>the</a:t>
            </a:r>
            <a:r>
              <a:rPr lang="de-DE" dirty="0"/>
              <a:t> </a:t>
            </a:r>
            <a:r>
              <a:rPr lang="de-DE" dirty="0" err="1"/>
              <a:t>job</a:t>
            </a:r>
            <a:r>
              <a:rPr lang="de-DE" dirty="0"/>
              <a:t> </a:t>
            </a:r>
            <a:r>
              <a:rPr lang="de-DE" dirty="0" err="1"/>
              <a:t>is</a:t>
            </a:r>
            <a:r>
              <a:rPr lang="de-DE" dirty="0"/>
              <a:t> not </a:t>
            </a:r>
            <a:r>
              <a:rPr lang="de-DE" dirty="0" err="1"/>
              <a:t>done</a:t>
            </a:r>
            <a:r>
              <a:rPr lang="de-DE" dirty="0"/>
              <a:t> </a:t>
            </a:r>
            <a:r>
              <a:rPr lang="de-DE" dirty="0" err="1"/>
              <a:t>yet</a:t>
            </a:r>
            <a:endParaRPr lang="de-DE" dirty="0"/>
          </a:p>
          <a:p>
            <a:endParaRPr lang="de-DE" dirty="0"/>
          </a:p>
          <a:p>
            <a:r>
              <a:rPr lang="de-DE" dirty="0" err="1"/>
              <a:t>Once</a:t>
            </a:r>
            <a:r>
              <a:rPr lang="de-DE" dirty="0"/>
              <a:t> </a:t>
            </a:r>
            <a:r>
              <a:rPr lang="de-DE" dirty="0" err="1"/>
              <a:t>you</a:t>
            </a:r>
            <a:r>
              <a:rPr lang="de-DE" dirty="0"/>
              <a:t> </a:t>
            </a:r>
            <a:r>
              <a:rPr lang="de-DE" dirty="0" err="1"/>
              <a:t>get</a:t>
            </a:r>
            <a:r>
              <a:rPr lang="de-DE" dirty="0"/>
              <a:t> back </a:t>
            </a:r>
            <a:r>
              <a:rPr lang="de-DE" dirty="0" err="1"/>
              <a:t>home</a:t>
            </a:r>
            <a:r>
              <a:rPr lang="de-DE" dirty="0"/>
              <a:t> </a:t>
            </a:r>
            <a:r>
              <a:rPr lang="de-DE" dirty="0" err="1"/>
              <a:t>from</a:t>
            </a:r>
            <a:r>
              <a:rPr lang="de-DE" dirty="0"/>
              <a:t> TNC </a:t>
            </a:r>
          </a:p>
          <a:p>
            <a:endParaRPr lang="de-DE" dirty="0"/>
          </a:p>
          <a:p>
            <a:r>
              <a:rPr lang="de-DE" dirty="0" err="1"/>
              <a:t>please</a:t>
            </a:r>
            <a:r>
              <a:rPr lang="de-DE" dirty="0"/>
              <a:t> </a:t>
            </a:r>
            <a:r>
              <a:rPr lang="de-DE" dirty="0" err="1"/>
              <a:t>help</a:t>
            </a:r>
            <a:r>
              <a:rPr lang="de-DE" dirty="0"/>
              <a:t> </a:t>
            </a:r>
            <a:r>
              <a:rPr lang="de-DE" dirty="0" err="1"/>
              <a:t>us</a:t>
            </a:r>
            <a:r>
              <a:rPr lang="de-DE" dirty="0"/>
              <a:t> </a:t>
            </a:r>
            <a:r>
              <a:rPr lang="de-DE" dirty="0" err="1"/>
              <a:t>show</a:t>
            </a:r>
            <a:r>
              <a:rPr lang="de-DE" dirty="0"/>
              <a:t> </a:t>
            </a:r>
            <a:r>
              <a:rPr lang="de-DE" dirty="0" err="1"/>
              <a:t>everyone</a:t>
            </a:r>
            <a:r>
              <a:rPr lang="de-DE" dirty="0"/>
              <a:t> </a:t>
            </a:r>
            <a:r>
              <a:rPr lang="de-DE" dirty="0" err="1"/>
              <a:t>that</a:t>
            </a:r>
            <a:r>
              <a:rPr lang="de-DE" dirty="0"/>
              <a:t> </a:t>
            </a:r>
            <a:r>
              <a:rPr lang="de-DE" dirty="0" err="1"/>
              <a:t>is</a:t>
            </a:r>
            <a:r>
              <a:rPr lang="de-DE" dirty="0"/>
              <a:t> not in </a:t>
            </a:r>
            <a:r>
              <a:rPr lang="de-DE" dirty="0" err="1"/>
              <a:t>this</a:t>
            </a:r>
            <a:r>
              <a:rPr lang="de-DE" dirty="0"/>
              <a:t> </a:t>
            </a:r>
            <a:r>
              <a:rPr lang="de-DE" dirty="0" err="1"/>
              <a:t>room</a:t>
            </a:r>
            <a:r>
              <a:rPr lang="de-DE" dirty="0"/>
              <a:t>...</a:t>
            </a:r>
          </a:p>
          <a:p>
            <a:r>
              <a:rPr lang="de-DE" dirty="0"/>
              <a:t>... </a:t>
            </a:r>
            <a:r>
              <a:rPr lang="de-DE" dirty="0" err="1"/>
              <a:t>what</a:t>
            </a:r>
            <a:r>
              <a:rPr lang="de-DE" dirty="0"/>
              <a:t> </a:t>
            </a:r>
            <a:r>
              <a:rPr lang="de-DE" dirty="0" err="1"/>
              <a:t>the</a:t>
            </a:r>
            <a:r>
              <a:rPr lang="de-DE" dirty="0"/>
              <a:t> </a:t>
            </a:r>
            <a:r>
              <a:rPr lang="de-DE" dirty="0" err="1"/>
              <a:t>eduGAIN</a:t>
            </a:r>
            <a:r>
              <a:rPr lang="de-DE" dirty="0"/>
              <a:t> </a:t>
            </a:r>
            <a:r>
              <a:rPr lang="de-DE" dirty="0" err="1"/>
              <a:t>community</a:t>
            </a:r>
            <a:r>
              <a:rPr lang="de-DE" dirty="0"/>
              <a:t> </a:t>
            </a:r>
            <a:r>
              <a:rPr lang="de-DE" dirty="0" err="1"/>
              <a:t>is</a:t>
            </a:r>
            <a:r>
              <a:rPr lang="de-DE" dirty="0"/>
              <a:t> </a:t>
            </a:r>
            <a:r>
              <a:rPr lang="de-DE" dirty="0" err="1"/>
              <a:t>capable</a:t>
            </a:r>
            <a:r>
              <a:rPr lang="de-DE" dirty="0"/>
              <a:t> off</a:t>
            </a:r>
          </a:p>
          <a:p>
            <a:endParaRPr lang="de-DE" dirty="0"/>
          </a:p>
          <a:p>
            <a:r>
              <a:rPr lang="de-DE" dirty="0" err="1"/>
              <a:t>Policy</a:t>
            </a:r>
            <a:r>
              <a:rPr lang="de-DE" dirty="0"/>
              <a:t> </a:t>
            </a:r>
            <a:r>
              <a:rPr lang="de-DE" dirty="0" err="1"/>
              <a:t>and</a:t>
            </a:r>
            <a:r>
              <a:rPr lang="de-DE" dirty="0"/>
              <a:t> </a:t>
            </a:r>
            <a:r>
              <a:rPr lang="de-DE" dirty="0" err="1"/>
              <a:t>decision</a:t>
            </a:r>
            <a:r>
              <a:rPr lang="de-DE" dirty="0"/>
              <a:t> </a:t>
            </a:r>
            <a:r>
              <a:rPr lang="de-DE" dirty="0" err="1"/>
              <a:t>makers</a:t>
            </a:r>
            <a:r>
              <a:rPr lang="de-DE" dirty="0"/>
              <a:t> in </a:t>
            </a:r>
            <a:r>
              <a:rPr lang="de-DE" dirty="0" err="1"/>
              <a:t>the</a:t>
            </a:r>
            <a:r>
              <a:rPr lang="de-DE" dirty="0"/>
              <a:t> </a:t>
            </a:r>
            <a:r>
              <a:rPr lang="de-DE" dirty="0" err="1"/>
              <a:t>audience</a:t>
            </a:r>
            <a:r>
              <a:rPr lang="de-DE" dirty="0"/>
              <a:t> will </a:t>
            </a:r>
            <a:r>
              <a:rPr lang="de-DE" dirty="0" err="1"/>
              <a:t>understand</a:t>
            </a:r>
            <a:r>
              <a:rPr lang="de-DE" dirty="0"/>
              <a:t> </a:t>
            </a:r>
            <a:r>
              <a:rPr lang="de-DE" dirty="0" err="1"/>
              <a:t>that</a:t>
            </a:r>
            <a:r>
              <a:rPr lang="de-DE" dirty="0"/>
              <a:t> </a:t>
            </a:r>
            <a:r>
              <a:rPr lang="de-DE" dirty="0" err="1"/>
              <a:t>with</a:t>
            </a:r>
            <a:r>
              <a:rPr lang="de-DE" dirty="0"/>
              <a:t> </a:t>
            </a:r>
            <a:r>
              <a:rPr lang="de-DE" dirty="0" err="1"/>
              <a:t>identification</a:t>
            </a:r>
            <a:r>
              <a:rPr lang="de-DE" dirty="0"/>
              <a:t> </a:t>
            </a:r>
            <a:r>
              <a:rPr lang="de-DE" dirty="0" err="1"/>
              <a:t>and</a:t>
            </a:r>
            <a:r>
              <a:rPr lang="de-DE" dirty="0"/>
              <a:t> </a:t>
            </a:r>
            <a:r>
              <a:rPr lang="de-DE" dirty="0" err="1"/>
              <a:t>aauthentication</a:t>
            </a:r>
            <a:r>
              <a:rPr lang="de-DE" dirty="0"/>
              <a:t> </a:t>
            </a:r>
            <a:r>
              <a:rPr lang="de-DE" dirty="0" err="1"/>
              <a:t>are</a:t>
            </a:r>
            <a:r>
              <a:rPr lang="de-DE" dirty="0"/>
              <a:t> </a:t>
            </a:r>
            <a:r>
              <a:rPr lang="de-DE" dirty="0" err="1"/>
              <a:t>being</a:t>
            </a:r>
            <a:r>
              <a:rPr lang="de-DE" dirty="0"/>
              <a:t> </a:t>
            </a:r>
            <a:r>
              <a:rPr lang="de-DE" dirty="0" err="1"/>
              <a:t>very</a:t>
            </a:r>
            <a:r>
              <a:rPr lang="de-DE" dirty="0"/>
              <a:t> high in </a:t>
            </a:r>
            <a:r>
              <a:rPr lang="de-DE" dirty="0" err="1"/>
              <a:t>the</a:t>
            </a:r>
            <a:r>
              <a:rPr lang="de-DE" dirty="0"/>
              <a:t> EU </a:t>
            </a:r>
            <a:r>
              <a:rPr lang="de-DE" dirty="0" err="1"/>
              <a:t>agenda</a:t>
            </a:r>
            <a:r>
              <a:rPr lang="de-DE" dirty="0"/>
              <a:t>…. </a:t>
            </a:r>
            <a:r>
              <a:rPr lang="de-DE" dirty="0" err="1"/>
              <a:t>competition</a:t>
            </a:r>
            <a:r>
              <a:rPr lang="de-DE" dirty="0"/>
              <a:t> </a:t>
            </a:r>
            <a:r>
              <a:rPr lang="de-DE" dirty="0" err="1"/>
              <a:t>for</a:t>
            </a:r>
            <a:r>
              <a:rPr lang="de-DE" dirty="0"/>
              <a:t> </a:t>
            </a:r>
            <a:r>
              <a:rPr lang="de-DE" dirty="0" err="1"/>
              <a:t>the</a:t>
            </a:r>
            <a:r>
              <a:rPr lang="de-DE" dirty="0"/>
              <a:t> </a:t>
            </a:r>
            <a:r>
              <a:rPr lang="de-DE" dirty="0" err="1"/>
              <a:t>role</a:t>
            </a:r>
            <a:r>
              <a:rPr lang="de-DE" dirty="0"/>
              <a:t> </a:t>
            </a:r>
            <a:r>
              <a:rPr lang="de-DE" dirty="0" err="1"/>
              <a:t>currently</a:t>
            </a:r>
            <a:r>
              <a:rPr lang="de-DE" dirty="0"/>
              <a:t> </a:t>
            </a:r>
            <a:r>
              <a:rPr lang="de-DE" dirty="0" err="1"/>
              <a:t>fulfilled</a:t>
            </a:r>
            <a:r>
              <a:rPr lang="de-DE" dirty="0"/>
              <a:t> </a:t>
            </a:r>
            <a:r>
              <a:rPr lang="de-DE" dirty="0" err="1"/>
              <a:t>by</a:t>
            </a:r>
            <a:r>
              <a:rPr lang="de-DE" dirty="0"/>
              <a:t> NRENs </a:t>
            </a:r>
            <a:r>
              <a:rPr lang="de-DE" dirty="0" err="1"/>
              <a:t>could</a:t>
            </a:r>
            <a:r>
              <a:rPr lang="de-DE" dirty="0"/>
              <a:t> </a:t>
            </a:r>
            <a:r>
              <a:rPr lang="de-DE" dirty="0" err="1"/>
              <a:t>prove</a:t>
            </a:r>
            <a:r>
              <a:rPr lang="de-DE" dirty="0"/>
              <a:t> </a:t>
            </a:r>
            <a:r>
              <a:rPr lang="de-DE" dirty="0" err="1"/>
              <a:t>fierce</a:t>
            </a:r>
            <a:r>
              <a:rPr lang="de-DE" dirty="0"/>
              <a:t>, </a:t>
            </a:r>
          </a:p>
          <a:p>
            <a:endParaRPr lang="de-DE" dirty="0"/>
          </a:p>
          <a:p>
            <a:r>
              <a:rPr lang="de-DE" dirty="0" err="1"/>
              <a:t>and</a:t>
            </a:r>
            <a:r>
              <a:rPr lang="de-DE" dirty="0"/>
              <a:t> </a:t>
            </a:r>
            <a:r>
              <a:rPr lang="de-DE" dirty="0" err="1"/>
              <a:t>student</a:t>
            </a:r>
            <a:r>
              <a:rPr lang="de-DE" dirty="0"/>
              <a:t> </a:t>
            </a:r>
            <a:r>
              <a:rPr lang="de-DE" dirty="0" err="1"/>
              <a:t>mobility</a:t>
            </a:r>
            <a:r>
              <a:rPr lang="de-DE" dirty="0"/>
              <a:t> </a:t>
            </a:r>
            <a:r>
              <a:rPr lang="de-DE" dirty="0" err="1"/>
              <a:t>is</a:t>
            </a:r>
            <a:r>
              <a:rPr lang="de-DE" dirty="0"/>
              <a:t> </a:t>
            </a:r>
            <a:r>
              <a:rPr lang="de-DE" dirty="0" err="1"/>
              <a:t>something</a:t>
            </a:r>
            <a:r>
              <a:rPr lang="de-DE" dirty="0"/>
              <a:t> </a:t>
            </a:r>
            <a:r>
              <a:rPr lang="de-DE" dirty="0" err="1"/>
              <a:t>of</a:t>
            </a:r>
            <a:r>
              <a:rPr lang="de-DE" dirty="0"/>
              <a:t> a </a:t>
            </a:r>
            <a:r>
              <a:rPr lang="de-DE" dirty="0" err="1"/>
              <a:t>killer</a:t>
            </a:r>
            <a:r>
              <a:rPr lang="de-DE" dirty="0"/>
              <a:t> </a:t>
            </a:r>
            <a:r>
              <a:rPr lang="de-DE" dirty="0" err="1"/>
              <a:t>application</a:t>
            </a:r>
            <a:r>
              <a:rPr lang="de-DE" dirty="0"/>
              <a:t> </a:t>
            </a:r>
            <a:r>
              <a:rPr lang="de-DE" dirty="0" err="1"/>
              <a:t>for</a:t>
            </a:r>
            <a:r>
              <a:rPr lang="de-DE" dirty="0"/>
              <a:t> </a:t>
            </a:r>
            <a:r>
              <a:rPr lang="de-DE" dirty="0" err="1"/>
              <a:t>your</a:t>
            </a:r>
            <a:r>
              <a:rPr lang="de-DE" dirty="0"/>
              <a:t> </a:t>
            </a:r>
            <a:r>
              <a:rPr lang="de-DE" dirty="0" err="1"/>
              <a:t>infrastructure</a:t>
            </a:r>
            <a:r>
              <a:rPr lang="de-DE" dirty="0"/>
              <a:t> </a:t>
            </a:r>
            <a:r>
              <a:rPr lang="de-DE" dirty="0" err="1"/>
              <a:t>that</a:t>
            </a:r>
            <a:r>
              <a:rPr lang="de-DE" dirty="0"/>
              <a:t> </a:t>
            </a:r>
            <a:r>
              <a:rPr lang="de-DE" dirty="0" err="1"/>
              <a:t>you</a:t>
            </a:r>
            <a:r>
              <a:rPr lang="de-DE" dirty="0"/>
              <a:t> </a:t>
            </a:r>
            <a:r>
              <a:rPr lang="de-DE" dirty="0" err="1"/>
              <a:t>can</a:t>
            </a:r>
            <a:r>
              <a:rPr lang="de-DE" dirty="0"/>
              <a:t> </a:t>
            </a:r>
            <a:r>
              <a:rPr lang="de-DE" dirty="0" err="1"/>
              <a:t>and</a:t>
            </a:r>
            <a:r>
              <a:rPr lang="de-DE" dirty="0"/>
              <a:t> </a:t>
            </a:r>
            <a:r>
              <a:rPr lang="de-DE" dirty="0" err="1"/>
              <a:t>should</a:t>
            </a:r>
            <a:r>
              <a:rPr lang="de-DE" dirty="0"/>
              <a:t> </a:t>
            </a:r>
            <a:r>
              <a:rPr lang="de-DE" dirty="0" err="1"/>
              <a:t>use</a:t>
            </a:r>
            <a:r>
              <a:rPr lang="de-DE" dirty="0"/>
              <a:t> </a:t>
            </a:r>
            <a:r>
              <a:rPr lang="de-DE" dirty="0" err="1"/>
              <a:t>to</a:t>
            </a:r>
            <a:r>
              <a:rPr lang="de-DE" dirty="0"/>
              <a:t> </a:t>
            </a:r>
            <a:r>
              <a:rPr lang="de-DE" dirty="0" err="1"/>
              <a:t>your</a:t>
            </a:r>
            <a:r>
              <a:rPr lang="de-DE" dirty="0"/>
              <a:t> </a:t>
            </a:r>
            <a:r>
              <a:rPr lang="de-DE" dirty="0" err="1"/>
              <a:t>advantage</a:t>
            </a:r>
            <a:endParaRPr lang="de-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0C60A6-1461-4227-80AA-8247B0864233}" type="slidenum">
              <a:rPr kumimoji="0" lang="pt-P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pt-PT"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7360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200"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0C60A6-1461-4227-80AA-8247B0864233}" type="slidenum">
              <a:rPr kumimoji="0" lang="pt-P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pt-P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4360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solidFill>
                  <a:schemeClr val="bg1">
                    <a:lumMod val="65000"/>
                  </a:schemeClr>
                </a:solidFill>
                <a:latin typeface="Century Gothic"/>
                <a:cs typeface="Century Gothic"/>
              </a:rPr>
              <a:t>fun fact: this stuff is not new - cross border students and scholars have had some kind of special status since almost 900 years. </a:t>
            </a:r>
          </a:p>
          <a:p>
            <a:endParaRPr lang="en-US" sz="2000" dirty="0">
              <a:solidFill>
                <a:schemeClr val="bg1">
                  <a:lumMod val="65000"/>
                </a:schemeClr>
              </a:solidFill>
              <a:latin typeface="Century Gothic"/>
              <a:cs typeface="Century Gothic"/>
            </a:endParaRPr>
          </a:p>
          <a:p>
            <a:r>
              <a:rPr lang="en-US" sz="2000" dirty="0">
                <a:solidFill>
                  <a:schemeClr val="bg1">
                    <a:lumMod val="65000"/>
                  </a:schemeClr>
                </a:solidFill>
                <a:latin typeface="Century Gothic"/>
                <a:cs typeface="Century Gothic"/>
              </a:rPr>
              <a:t>The first to put the issue on the agenda, as we would say </a:t>
            </a:r>
            <a:r>
              <a:rPr lang="en-US" sz="2000" dirty="0" err="1">
                <a:solidFill>
                  <a:schemeClr val="bg1">
                    <a:lumMod val="65000"/>
                  </a:schemeClr>
                </a:solidFill>
                <a:latin typeface="Century Gothic"/>
                <a:cs typeface="Century Gothic"/>
              </a:rPr>
              <a:t>nowdays</a:t>
            </a:r>
            <a:r>
              <a:rPr lang="en-US" sz="2000" dirty="0">
                <a:solidFill>
                  <a:schemeClr val="bg1">
                    <a:lumMod val="65000"/>
                  </a:schemeClr>
                </a:solidFill>
                <a:latin typeface="Century Gothic"/>
                <a:cs typeface="Century Gothic"/>
              </a:rPr>
              <a:t>, was Emperor Barbarossa </a:t>
            </a:r>
          </a:p>
          <a:p>
            <a:endParaRPr lang="en-US" sz="2000" dirty="0">
              <a:solidFill>
                <a:schemeClr val="bg1">
                  <a:lumMod val="65000"/>
                </a:schemeClr>
              </a:solidFill>
              <a:latin typeface="Century Gothic"/>
              <a:cs typeface="Century Gothic"/>
            </a:endParaRPr>
          </a:p>
          <a:p>
            <a:r>
              <a:rPr lang="en-US" sz="2000" dirty="0">
                <a:solidFill>
                  <a:schemeClr val="bg1">
                    <a:lumMod val="65000"/>
                  </a:schemeClr>
                </a:solidFill>
                <a:latin typeface="Century Gothic"/>
                <a:cs typeface="Century Gothic"/>
              </a:rPr>
              <a:t>the </a:t>
            </a:r>
            <a:r>
              <a:rPr lang="de-DE" sz="2000" b="0" i="0" u="none" strike="noStrike" kern="1200" dirty="0">
                <a:solidFill>
                  <a:schemeClr val="tx1"/>
                </a:solidFill>
                <a:effectLst/>
                <a:latin typeface="+mn-lt"/>
                <a:ea typeface="+mn-ea"/>
                <a:cs typeface="+mn-cs"/>
              </a:rPr>
              <a:t>Privilegium </a:t>
            </a:r>
            <a:r>
              <a:rPr lang="de-DE" sz="2000" b="0" i="0" u="none" strike="noStrike" kern="1200" dirty="0" err="1">
                <a:solidFill>
                  <a:schemeClr val="tx1"/>
                </a:solidFill>
                <a:effectLst/>
                <a:latin typeface="+mn-lt"/>
                <a:ea typeface="+mn-ea"/>
                <a:cs typeface="+mn-cs"/>
              </a:rPr>
              <a:t>Scholasticum.confered</a:t>
            </a:r>
            <a:r>
              <a:rPr lang="de-DE" sz="2000" b="0" i="0" u="none" strike="noStrike" kern="1200" dirty="0">
                <a:solidFill>
                  <a:schemeClr val="tx1"/>
                </a:solidFill>
                <a:effectLst/>
                <a:latin typeface="+mn-lt"/>
                <a:ea typeface="+mn-ea"/>
                <a:cs typeface="+mn-cs"/>
              </a:rPr>
              <a:t> </a:t>
            </a:r>
            <a:r>
              <a:rPr lang="de-DE" sz="2000" b="0" i="0" u="none" strike="noStrike" kern="1200" dirty="0" err="1">
                <a:solidFill>
                  <a:schemeClr val="tx1"/>
                </a:solidFill>
                <a:effectLst/>
                <a:latin typeface="+mn-lt"/>
                <a:ea typeface="+mn-ea"/>
                <a:cs typeface="+mn-cs"/>
              </a:rPr>
              <a:t>the</a:t>
            </a:r>
            <a:r>
              <a:rPr lang="de-DE" sz="2000" b="0" i="0" u="none" strike="noStrike" kern="1200" dirty="0">
                <a:solidFill>
                  <a:schemeClr val="tx1"/>
                </a:solidFill>
                <a:effectLst/>
                <a:latin typeface="+mn-lt"/>
                <a:ea typeface="+mn-ea"/>
                <a:cs typeface="+mn-cs"/>
              </a:rPr>
              <a:t> </a:t>
            </a:r>
            <a:r>
              <a:rPr lang="de-DE" sz="2000" b="0" i="0" u="none" strike="noStrike" kern="1200" dirty="0" err="1">
                <a:solidFill>
                  <a:schemeClr val="tx1"/>
                </a:solidFill>
                <a:effectLst/>
                <a:latin typeface="+mn-lt"/>
                <a:ea typeface="+mn-ea"/>
                <a:cs typeface="+mn-cs"/>
              </a:rPr>
              <a:t>rights</a:t>
            </a:r>
            <a:r>
              <a:rPr lang="de-DE" sz="2000" b="0" i="0" u="none" strike="noStrike" kern="1200" dirty="0">
                <a:solidFill>
                  <a:schemeClr val="tx1"/>
                </a:solidFill>
                <a:effectLst/>
                <a:latin typeface="+mn-lt"/>
                <a:ea typeface="+mn-ea"/>
                <a:cs typeface="+mn-cs"/>
              </a:rPr>
              <a:t> </a:t>
            </a:r>
            <a:r>
              <a:rPr lang="de-DE" sz="2000" b="0" i="0" u="none" strike="noStrike" kern="1200" dirty="0" err="1">
                <a:solidFill>
                  <a:schemeClr val="tx1"/>
                </a:solidFill>
                <a:effectLst/>
                <a:latin typeface="+mn-lt"/>
                <a:ea typeface="+mn-ea"/>
                <a:cs typeface="+mn-cs"/>
              </a:rPr>
              <a:t>of</a:t>
            </a:r>
            <a:r>
              <a:rPr lang="de-DE" sz="2000" b="0" i="0" u="none" strike="noStrike" kern="1200" dirty="0">
                <a:solidFill>
                  <a:schemeClr val="tx1"/>
                </a:solidFill>
                <a:effectLst/>
                <a:latin typeface="+mn-lt"/>
                <a:ea typeface="+mn-ea"/>
                <a:cs typeface="+mn-cs"/>
              </a:rPr>
              <a:t> </a:t>
            </a:r>
            <a:r>
              <a:rPr lang="de-DE" sz="2000" b="0" i="0" u="none" strike="noStrike" kern="1200" dirty="0" err="1">
                <a:solidFill>
                  <a:schemeClr val="tx1"/>
                </a:solidFill>
                <a:effectLst/>
                <a:latin typeface="+mn-lt"/>
                <a:ea typeface="+mn-ea"/>
                <a:cs typeface="+mn-cs"/>
              </a:rPr>
              <a:t>freedom</a:t>
            </a:r>
            <a:r>
              <a:rPr lang="de-DE" sz="2000" b="0" i="0" u="none" strike="noStrike" kern="1200" dirty="0">
                <a:solidFill>
                  <a:schemeClr val="tx1"/>
                </a:solidFill>
                <a:effectLst/>
                <a:latin typeface="+mn-lt"/>
                <a:ea typeface="+mn-ea"/>
                <a:cs typeface="+mn-cs"/>
              </a:rPr>
              <a:t> </a:t>
            </a:r>
            <a:r>
              <a:rPr lang="de-DE" sz="2000" b="0" i="0" u="none" strike="noStrike" kern="1200" dirty="0" err="1">
                <a:solidFill>
                  <a:schemeClr val="tx1"/>
                </a:solidFill>
                <a:effectLst/>
                <a:latin typeface="+mn-lt"/>
                <a:ea typeface="+mn-ea"/>
                <a:cs typeface="+mn-cs"/>
              </a:rPr>
              <a:t>of</a:t>
            </a:r>
            <a:r>
              <a:rPr lang="de-DE" sz="2000" b="0" i="0" u="none" strike="noStrike" kern="1200" dirty="0">
                <a:solidFill>
                  <a:schemeClr val="tx1"/>
                </a:solidFill>
                <a:effectLst/>
                <a:latin typeface="+mn-lt"/>
                <a:ea typeface="+mn-ea"/>
                <a:cs typeface="+mn-cs"/>
              </a:rPr>
              <a:t> </a:t>
            </a:r>
            <a:r>
              <a:rPr lang="de-DE" sz="2000" b="0" i="0" u="none" strike="noStrike" kern="1200" dirty="0" err="1">
                <a:solidFill>
                  <a:schemeClr val="tx1"/>
                </a:solidFill>
                <a:effectLst/>
                <a:latin typeface="+mn-lt"/>
                <a:ea typeface="+mn-ea"/>
                <a:cs typeface="+mn-cs"/>
              </a:rPr>
              <a:t>movement</a:t>
            </a:r>
            <a:r>
              <a:rPr lang="de-DE" sz="2000" b="0" i="0" u="none" strike="noStrike" kern="1200" dirty="0">
                <a:solidFill>
                  <a:schemeClr val="tx1"/>
                </a:solidFill>
                <a:effectLst/>
                <a:latin typeface="+mn-lt"/>
                <a:ea typeface="+mn-ea"/>
                <a:cs typeface="+mn-cs"/>
              </a:rPr>
              <a:t> </a:t>
            </a:r>
            <a:r>
              <a:rPr lang="de-DE" sz="2000" b="0" i="0" u="none" strike="noStrike" kern="1200" dirty="0" err="1">
                <a:solidFill>
                  <a:schemeClr val="tx1"/>
                </a:solidFill>
                <a:effectLst/>
                <a:latin typeface="+mn-lt"/>
                <a:ea typeface="+mn-ea"/>
                <a:cs typeface="+mn-cs"/>
              </a:rPr>
              <a:t>for</a:t>
            </a:r>
            <a:r>
              <a:rPr lang="de-DE" sz="2000" b="0" i="0" u="none" strike="noStrike" kern="1200" dirty="0">
                <a:solidFill>
                  <a:schemeClr val="tx1"/>
                </a:solidFill>
                <a:effectLst/>
                <a:latin typeface="+mn-lt"/>
                <a:ea typeface="+mn-ea"/>
                <a:cs typeface="+mn-cs"/>
              </a:rPr>
              <a:t> </a:t>
            </a:r>
            <a:r>
              <a:rPr lang="de-DE" sz="2000" b="0" i="0" u="none" strike="noStrike" kern="1200" dirty="0" err="1">
                <a:solidFill>
                  <a:schemeClr val="tx1"/>
                </a:solidFill>
                <a:effectLst/>
                <a:latin typeface="+mn-lt"/>
                <a:ea typeface="+mn-ea"/>
                <a:cs typeface="+mn-cs"/>
              </a:rPr>
              <a:t>the</a:t>
            </a:r>
            <a:r>
              <a:rPr lang="de-DE" sz="2000" b="0" i="0" u="none" strike="noStrike" kern="1200" dirty="0">
                <a:solidFill>
                  <a:schemeClr val="tx1"/>
                </a:solidFill>
                <a:effectLst/>
                <a:latin typeface="+mn-lt"/>
                <a:ea typeface="+mn-ea"/>
                <a:cs typeface="+mn-cs"/>
              </a:rPr>
              <a:t> </a:t>
            </a:r>
            <a:r>
              <a:rPr lang="de-DE" sz="2000" b="0" i="0" u="none" strike="noStrike" kern="1200" dirty="0" err="1">
                <a:solidFill>
                  <a:schemeClr val="tx1"/>
                </a:solidFill>
                <a:effectLst/>
                <a:latin typeface="+mn-lt"/>
                <a:ea typeface="+mn-ea"/>
                <a:cs typeface="+mn-cs"/>
              </a:rPr>
              <a:t>purpose</a:t>
            </a:r>
            <a:r>
              <a:rPr lang="de-DE" sz="2000" b="0" i="0" u="none" strike="noStrike" kern="1200" dirty="0">
                <a:solidFill>
                  <a:schemeClr val="tx1"/>
                </a:solidFill>
                <a:effectLst/>
                <a:latin typeface="+mn-lt"/>
                <a:ea typeface="+mn-ea"/>
                <a:cs typeface="+mn-cs"/>
              </a:rPr>
              <a:t> </a:t>
            </a:r>
            <a:r>
              <a:rPr lang="de-DE" sz="2000" b="0" i="0" u="none" strike="noStrike" kern="1200" dirty="0" err="1">
                <a:solidFill>
                  <a:schemeClr val="tx1"/>
                </a:solidFill>
                <a:effectLst/>
                <a:latin typeface="+mn-lt"/>
                <a:ea typeface="+mn-ea"/>
                <a:cs typeface="+mn-cs"/>
              </a:rPr>
              <a:t>of</a:t>
            </a:r>
            <a:r>
              <a:rPr lang="de-DE" sz="2000" b="0" i="0" u="none" strike="noStrike" kern="1200" dirty="0">
                <a:solidFill>
                  <a:schemeClr val="tx1"/>
                </a:solidFill>
                <a:effectLst/>
                <a:latin typeface="+mn-lt"/>
                <a:ea typeface="+mn-ea"/>
                <a:cs typeface="+mn-cs"/>
              </a:rPr>
              <a:t> </a:t>
            </a:r>
            <a:r>
              <a:rPr lang="de-DE" sz="2000" b="0" i="0" u="none" strike="noStrike" kern="1200" dirty="0" err="1">
                <a:solidFill>
                  <a:schemeClr val="tx1"/>
                </a:solidFill>
                <a:effectLst/>
                <a:latin typeface="+mn-lt"/>
                <a:ea typeface="+mn-ea"/>
                <a:cs typeface="+mn-cs"/>
              </a:rPr>
              <a:t>studying</a:t>
            </a:r>
            <a:r>
              <a:rPr lang="de-DE" sz="2000" b="0" i="0" u="none" strike="noStrike" kern="1200" dirty="0">
                <a:solidFill>
                  <a:schemeClr val="tx1"/>
                </a:solidFill>
                <a:effectLst/>
                <a:latin typeface="+mn-lt"/>
                <a:ea typeface="+mn-ea"/>
                <a:cs typeface="+mn-cs"/>
              </a:rPr>
              <a:t>!</a:t>
            </a:r>
          </a:p>
          <a:p>
            <a:endParaRPr lang="de-DE" sz="2000" b="0" i="0" u="none" strike="noStrike" kern="1200" dirty="0">
              <a:solidFill>
                <a:schemeClr val="tx1"/>
              </a:solidFill>
              <a:effectLst/>
              <a:latin typeface="+mn-lt"/>
              <a:ea typeface="+mn-ea"/>
              <a:cs typeface="+mn-cs"/>
            </a:endParaRPr>
          </a:p>
          <a:p>
            <a:r>
              <a:rPr lang="en-GB" sz="2000" dirty="0">
                <a:latin typeface="Century Gothic" charset="0"/>
              </a:rPr>
              <a:t>and for many centuries academic mobility was linked to the socialisation of political, economic and intellectual elites</a:t>
            </a:r>
          </a:p>
          <a:p>
            <a:endParaRPr lang="en-GB" sz="2000" dirty="0">
              <a:latin typeface="Century Gothic" charset="0"/>
            </a:endParaRPr>
          </a:p>
          <a:p>
            <a:r>
              <a:rPr lang="en-GB" sz="2000" dirty="0">
                <a:latin typeface="Century Gothic" charset="0"/>
              </a:rPr>
              <a:t>fast forward to the </a:t>
            </a:r>
            <a:r>
              <a:rPr lang="en-GB" sz="2000" dirty="0" err="1">
                <a:latin typeface="Century Gothic" charset="0"/>
              </a:rPr>
              <a:t>renaissence</a:t>
            </a:r>
            <a:r>
              <a:rPr lang="en-GB" sz="2000" dirty="0">
                <a:latin typeface="Century Gothic" charset="0"/>
              </a:rPr>
              <a:t> and  Erasmus of Rotterdam is one of the most famous example of a roving scholar, aka the prince of Humanists. some of your will know about his body of work and influence, but what you might not know is that he studied and taught in England, France, Italy, Belgium and Switzerland</a:t>
            </a:r>
          </a:p>
          <a:p>
            <a:endParaRPr lang="en-GB" sz="2000" dirty="0">
              <a:latin typeface="Century Gothic" charset="0"/>
            </a:endParaRPr>
          </a:p>
          <a:p>
            <a:r>
              <a:rPr lang="en-GB" sz="2000" dirty="0" err="1">
                <a:latin typeface="Century Gothic" charset="0"/>
              </a:rPr>
              <a:t>Whihc</a:t>
            </a:r>
            <a:r>
              <a:rPr lang="en-GB" sz="2000" dirty="0">
                <a:latin typeface="Century Gothic" charset="0"/>
              </a:rPr>
              <a:t> is why it's very </a:t>
            </a:r>
            <a:r>
              <a:rPr lang="en-GB" sz="2000" dirty="0" err="1">
                <a:latin typeface="Century Gothic" charset="0"/>
              </a:rPr>
              <a:t>appropariate</a:t>
            </a:r>
            <a:r>
              <a:rPr lang="en-GB" sz="2000" dirty="0">
                <a:latin typeface="Century Gothic" charset="0"/>
              </a:rPr>
              <a:t> that Europe's student mobility </a:t>
            </a:r>
            <a:r>
              <a:rPr lang="en-GB" sz="2000" dirty="0" err="1">
                <a:latin typeface="Century Gothic" charset="0"/>
              </a:rPr>
              <a:t>flaghsip</a:t>
            </a:r>
            <a:r>
              <a:rPr lang="en-GB" sz="2000" dirty="0">
                <a:latin typeface="Century Gothic" charset="0"/>
              </a:rPr>
              <a:t>  </a:t>
            </a:r>
            <a:r>
              <a:rPr lang="en-GB" sz="2000" dirty="0" err="1">
                <a:latin typeface="Century Gothic" charset="0"/>
              </a:rPr>
              <a:t>progamme</a:t>
            </a:r>
            <a:r>
              <a:rPr lang="en-GB" sz="2000" dirty="0">
                <a:latin typeface="Century Gothic" charset="0"/>
              </a:rPr>
              <a:t> is named after him</a:t>
            </a:r>
          </a:p>
        </p:txBody>
      </p:sp>
      <p:sp>
        <p:nvSpPr>
          <p:cNvPr id="4" name="Slide Number Placeholder 3"/>
          <p:cNvSpPr>
            <a:spLocks noGrp="1"/>
          </p:cNvSpPr>
          <p:nvPr>
            <p:ph type="sldNum" sz="quarter" idx="10"/>
          </p:nvPr>
        </p:nvSpPr>
        <p:spPr/>
        <p:txBody>
          <a:bodyPr/>
          <a:lstStyle/>
          <a:p>
            <a:fld id="{9F0C60A6-1461-4227-80AA-8247B0864233}" type="slidenum">
              <a:rPr lang="pt-PT" smtClean="0"/>
              <a:t>3</a:t>
            </a:fld>
            <a:endParaRPr lang="pt-PT" dirty="0"/>
          </a:p>
        </p:txBody>
      </p:sp>
    </p:spTree>
    <p:extLst>
      <p:ext uri="{BB962C8B-B14F-4D97-AF65-F5344CB8AC3E}">
        <p14:creationId xmlns:p14="http://schemas.microsoft.com/office/powerpoint/2010/main" val="3226169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chemeClr val="bg1">
                  <a:lumMod val="65000"/>
                </a:schemeClr>
              </a:solidFill>
              <a:latin typeface="Century Gothic"/>
              <a:cs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bg1">
                    <a:lumMod val="65000"/>
                  </a:schemeClr>
                </a:solidFill>
                <a:latin typeface="Century Gothic"/>
              </a:rPr>
              <a:t>Erasmus </a:t>
            </a:r>
            <a:r>
              <a:rPr lang="en-US" sz="2000" dirty="0" err="1">
                <a:solidFill>
                  <a:schemeClr val="bg1">
                    <a:lumMod val="65000"/>
                  </a:schemeClr>
                </a:solidFill>
                <a:latin typeface="Century Gothic"/>
              </a:rPr>
              <a:t>nowdays</a:t>
            </a:r>
            <a:r>
              <a:rPr lang="en-US" sz="2000" dirty="0">
                <a:solidFill>
                  <a:schemeClr val="bg1">
                    <a:lumMod val="65000"/>
                  </a:schemeClr>
                </a:solidFill>
                <a:latin typeface="Century Gothic"/>
              </a:rPr>
              <a:t> encompasses </a:t>
            </a:r>
            <a:r>
              <a:rPr lang="en-US" sz="2000" dirty="0" err="1">
                <a:solidFill>
                  <a:schemeClr val="bg1">
                    <a:lumMod val="65000"/>
                  </a:schemeClr>
                </a:solidFill>
                <a:latin typeface="Century Gothic"/>
              </a:rPr>
              <a:t>virtuall</a:t>
            </a:r>
            <a:r>
              <a:rPr lang="en-US" sz="2000" dirty="0">
                <a:solidFill>
                  <a:schemeClr val="bg1">
                    <a:lumMod val="65000"/>
                  </a:schemeClr>
                </a:solidFill>
                <a:latin typeface="Century Gothic"/>
              </a:rPr>
              <a:t> all education systems, but my focus today is on HE, which remains the largest and most mature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chemeClr val="bg1">
                  <a:lumMod val="65000"/>
                </a:schemeClr>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bg1">
                    <a:lumMod val="65000"/>
                  </a:schemeClr>
                </a:solidFill>
                <a:latin typeface="Century Gothic"/>
              </a:rPr>
              <a:t>.... </a:t>
            </a:r>
            <a:r>
              <a:rPr lang="en-US" sz="2000" dirty="0">
                <a:solidFill>
                  <a:schemeClr val="bg1">
                    <a:lumMod val="65000"/>
                  </a:schemeClr>
                </a:solidFill>
                <a:latin typeface="Century Gothic"/>
                <a:cs typeface="Century Gothic"/>
              </a:rPr>
              <a:t>With nearly 30bn budget for a 7 year period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chemeClr val="bg1">
                  <a:lumMod val="65000"/>
                </a:schemeClr>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2000" dirty="0"/>
          </a:p>
          <a:p>
            <a:endParaRPr lang="en-US" sz="2000" dirty="0">
              <a:solidFill>
                <a:schemeClr val="bg1">
                  <a:lumMod val="65000"/>
                </a:schemeClr>
              </a:solidFill>
              <a:latin typeface="Century Gothic"/>
              <a:cs typeface="Century Gothic"/>
            </a:endParaRPr>
          </a:p>
          <a:p>
            <a:endParaRPr lang="en-US" sz="2000" dirty="0">
              <a:solidFill>
                <a:schemeClr val="bg1">
                  <a:lumMod val="65000"/>
                </a:schemeClr>
              </a:solidFill>
              <a:latin typeface="Century Gothic"/>
              <a:cs typeface="Century Gothic"/>
            </a:endParaRPr>
          </a:p>
        </p:txBody>
      </p:sp>
      <p:sp>
        <p:nvSpPr>
          <p:cNvPr id="4" name="Slide Number Placeholder 3"/>
          <p:cNvSpPr>
            <a:spLocks noGrp="1"/>
          </p:cNvSpPr>
          <p:nvPr>
            <p:ph type="sldNum" sz="quarter" idx="10"/>
          </p:nvPr>
        </p:nvSpPr>
        <p:spPr/>
        <p:txBody>
          <a:bodyPr/>
          <a:lstStyle/>
          <a:p>
            <a:fld id="{9F0C60A6-1461-4227-80AA-8247B0864233}" type="slidenum">
              <a:rPr lang="pt-PT" smtClean="0"/>
              <a:t>4</a:t>
            </a:fld>
            <a:endParaRPr lang="pt-PT" dirty="0"/>
          </a:p>
        </p:txBody>
      </p:sp>
    </p:spTree>
    <p:extLst>
      <p:ext uri="{BB962C8B-B14F-4D97-AF65-F5344CB8AC3E}">
        <p14:creationId xmlns:p14="http://schemas.microsoft.com/office/powerpoint/2010/main" val="4289711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dirty="0">
                <a:solidFill>
                  <a:schemeClr val="accent1"/>
                </a:solidFill>
                <a:latin typeface="Century Gothic" charset="0"/>
              </a:rPr>
              <a:t>Why is does this matter? </a:t>
            </a:r>
          </a:p>
          <a:p>
            <a:endParaRPr lang="en-GB" sz="2000" dirty="0">
              <a:solidFill>
                <a:schemeClr val="accent1"/>
              </a:solidFill>
              <a:latin typeface="Century Gothic" charset="0"/>
            </a:endParaRPr>
          </a:p>
          <a:p>
            <a:r>
              <a:rPr lang="en-GB" sz="2000" dirty="0">
                <a:solidFill>
                  <a:schemeClr val="accent1"/>
                </a:solidFill>
                <a:latin typeface="Century Gothic" charset="0"/>
              </a:rPr>
              <a:t>colleague from Antwerp</a:t>
            </a:r>
          </a:p>
          <a:p>
            <a:endParaRPr lang="en-GB" sz="2000" dirty="0">
              <a:solidFill>
                <a:schemeClr val="accent1"/>
              </a:solidFill>
              <a:latin typeface="Century Gothic" charset="0"/>
            </a:endParaRPr>
          </a:p>
          <a:p>
            <a:r>
              <a:rPr lang="en-GB" sz="2000" dirty="0">
                <a:solidFill>
                  <a:schemeClr val="accent1"/>
                </a:solidFill>
                <a:latin typeface="Century Gothic" charset="0"/>
              </a:rPr>
              <a:t>This impact is also profound within the university systems themselves</a:t>
            </a:r>
          </a:p>
          <a:p>
            <a:endParaRPr lang="en-GB" sz="2000" dirty="0">
              <a:solidFill>
                <a:schemeClr val="accent1"/>
              </a:solidFill>
              <a:latin typeface="Century Gothic" charset="0"/>
            </a:endParaRPr>
          </a:p>
          <a:p>
            <a:r>
              <a:rPr lang="en-GB" sz="2000" dirty="0">
                <a:solidFill>
                  <a:schemeClr val="accent1"/>
                </a:solidFill>
                <a:latin typeface="Century Gothic" charset="0"/>
              </a:rPr>
              <a:t>put together impact students + universities</a:t>
            </a:r>
          </a:p>
          <a:p>
            <a:endParaRPr lang="en-GB" sz="2000" dirty="0">
              <a:solidFill>
                <a:schemeClr val="accent1"/>
              </a:solidFill>
              <a:latin typeface="Century Gothic" charset="0"/>
            </a:endParaRPr>
          </a:p>
          <a:p>
            <a:r>
              <a:rPr lang="en-GB" sz="2000" dirty="0">
                <a:solidFill>
                  <a:schemeClr val="accent1"/>
                </a:solidFill>
                <a:latin typeface="Century Gothic" charset="0"/>
              </a:rPr>
              <a:t>big picture: this is really about putting the </a:t>
            </a:r>
            <a:r>
              <a:rPr lang="en-GB" sz="2000" dirty="0" err="1">
                <a:solidFill>
                  <a:schemeClr val="accent1"/>
                </a:solidFill>
                <a:latin typeface="Century Gothic" charset="0"/>
              </a:rPr>
              <a:t>european</a:t>
            </a:r>
            <a:r>
              <a:rPr lang="en-GB" sz="2000" dirty="0">
                <a:solidFill>
                  <a:schemeClr val="accent1"/>
                </a:solidFill>
                <a:latin typeface="Century Gothic" charset="0"/>
              </a:rPr>
              <a:t> ideal into practice, fostering mutual understanding and appreciation - not least so that when we disagree with each other we can do things </a:t>
            </a:r>
            <a:r>
              <a:rPr lang="en-GB" sz="2000" dirty="0" err="1">
                <a:solidFill>
                  <a:schemeClr val="accent1"/>
                </a:solidFill>
                <a:latin typeface="Century Gothic" charset="0"/>
              </a:rPr>
              <a:t>diferently</a:t>
            </a:r>
            <a:r>
              <a:rPr lang="en-GB" sz="2000" dirty="0">
                <a:solidFill>
                  <a:schemeClr val="accent1"/>
                </a:solidFill>
                <a:latin typeface="Century Gothic" charset="0"/>
              </a:rPr>
              <a:t> than in centuries prior</a:t>
            </a:r>
          </a:p>
          <a:p>
            <a:endParaRPr lang="en-GB" sz="2000" dirty="0">
              <a:solidFill>
                <a:schemeClr val="accent1"/>
              </a:solidFill>
              <a:latin typeface="Century Gothic" charset="0"/>
            </a:endParaRPr>
          </a:p>
        </p:txBody>
      </p:sp>
      <p:sp>
        <p:nvSpPr>
          <p:cNvPr id="4" name="Slide Number Placeholder 3"/>
          <p:cNvSpPr>
            <a:spLocks noGrp="1"/>
          </p:cNvSpPr>
          <p:nvPr>
            <p:ph type="sldNum" sz="quarter" idx="10"/>
          </p:nvPr>
        </p:nvSpPr>
        <p:spPr/>
        <p:txBody>
          <a:bodyPr/>
          <a:lstStyle/>
          <a:p>
            <a:fld id="{9F0C60A6-1461-4227-80AA-8247B0864233}" type="slidenum">
              <a:rPr lang="pt-PT" smtClean="0"/>
              <a:t>5</a:t>
            </a:fld>
            <a:endParaRPr lang="pt-PT" dirty="0"/>
          </a:p>
        </p:txBody>
      </p:sp>
    </p:spTree>
    <p:extLst>
      <p:ext uri="{BB962C8B-B14F-4D97-AF65-F5344CB8AC3E}">
        <p14:creationId xmlns:p14="http://schemas.microsoft.com/office/powerpoint/2010/main" val="445906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dirty="0">
                <a:latin typeface="Century Gothic" charset="0"/>
              </a:rPr>
              <a:t>And on its free time from promoting peace and understanding Erasmus also has other tricks up it sleeve, like giving a helping hand to </a:t>
            </a:r>
            <a:r>
              <a:rPr lang="en-GB" sz="2000" dirty="0" err="1">
                <a:latin typeface="Century Gothic" charset="0"/>
              </a:rPr>
              <a:t>Eiurope's</a:t>
            </a:r>
            <a:r>
              <a:rPr lang="en-GB" sz="2000" dirty="0">
                <a:latin typeface="Century Gothic" charset="0"/>
              </a:rPr>
              <a:t> declining demography! :)</a:t>
            </a:r>
          </a:p>
          <a:p>
            <a:endParaRPr lang="en-GB" sz="2000" dirty="0">
              <a:latin typeface="Century Gothic" charset="0"/>
            </a:endParaRPr>
          </a:p>
          <a:p>
            <a:r>
              <a:rPr lang="en-GB" sz="2000" dirty="0">
                <a:latin typeface="Century Gothic" charset="0"/>
              </a:rPr>
              <a:t>side note, this is how you win a bet about being able to squeeze a photo of cute babies in a TNC keynote.... ;)</a:t>
            </a:r>
          </a:p>
          <a:p>
            <a:endParaRPr lang="en-GB" sz="2000" dirty="0">
              <a:latin typeface="Century Gothic" charset="0"/>
            </a:endParaRPr>
          </a:p>
          <a:p>
            <a:r>
              <a:rPr lang="en-GB" sz="2000" dirty="0">
                <a:latin typeface="Century Gothic" charset="0"/>
              </a:rPr>
              <a:t>So, there are lots of wonderful things about Erasmus, but there are also a few problems, if I’m being completely honest</a:t>
            </a:r>
          </a:p>
        </p:txBody>
      </p:sp>
      <p:sp>
        <p:nvSpPr>
          <p:cNvPr id="4" name="Slide Number Placeholder 3"/>
          <p:cNvSpPr>
            <a:spLocks noGrp="1"/>
          </p:cNvSpPr>
          <p:nvPr>
            <p:ph type="sldNum" sz="quarter" idx="10"/>
          </p:nvPr>
        </p:nvSpPr>
        <p:spPr/>
        <p:txBody>
          <a:bodyPr/>
          <a:lstStyle/>
          <a:p>
            <a:fld id="{9F0C60A6-1461-4227-80AA-8247B0864233}" type="slidenum">
              <a:rPr lang="pt-PT" smtClean="0"/>
              <a:t>6</a:t>
            </a:fld>
            <a:endParaRPr lang="pt-PT" dirty="0"/>
          </a:p>
        </p:txBody>
      </p:sp>
    </p:spTree>
    <p:extLst>
      <p:ext uri="{BB962C8B-B14F-4D97-AF65-F5344CB8AC3E}">
        <p14:creationId xmlns:p14="http://schemas.microsoft.com/office/powerpoint/2010/main" val="1395433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endParaRPr>
          </a:p>
          <a:p>
            <a:r>
              <a:rPr lang="en-US" dirty="0">
                <a:solidFill>
                  <a:srgbClr val="000000"/>
                </a:solidFill>
              </a:rPr>
              <a:t>Allow me to illustrate https://</a:t>
            </a:r>
            <a:r>
              <a:rPr lang="en-US" dirty="0" err="1">
                <a:solidFill>
                  <a:srgbClr val="000000"/>
                </a:solidFill>
              </a:rPr>
              <a:t>www.youtube.com</a:t>
            </a:r>
            <a:r>
              <a:rPr lang="en-US" dirty="0">
                <a:solidFill>
                  <a:srgbClr val="000000"/>
                </a:solidFill>
              </a:rPr>
              <a:t>/</a:t>
            </a:r>
            <a:r>
              <a:rPr lang="en-US" dirty="0" err="1">
                <a:solidFill>
                  <a:srgbClr val="000000"/>
                </a:solidFill>
              </a:rPr>
              <a:t>watch?v</a:t>
            </a:r>
            <a:r>
              <a:rPr lang="en-US" dirty="0">
                <a:solidFill>
                  <a:srgbClr val="000000"/>
                </a:solidFill>
              </a:rPr>
              <a:t>=1fh7kjAbdx4</a:t>
            </a:r>
          </a:p>
          <a:p>
            <a:endParaRPr lang="en-US" dirty="0">
              <a:solidFill>
                <a:srgbClr val="000000"/>
              </a:solidFill>
            </a:endParaRPr>
          </a:p>
          <a:p>
            <a:r>
              <a:rPr lang="en-US" sz="1200" dirty="0">
                <a:solidFill>
                  <a:schemeClr val="bg1">
                    <a:lumMod val="65000"/>
                  </a:schemeClr>
                </a:solidFill>
                <a:latin typeface="Century Gothic"/>
                <a:cs typeface="Century Gothic"/>
              </a:rPr>
              <a:t>But the parody does resonate</a:t>
            </a:r>
          </a:p>
          <a:p>
            <a:r>
              <a:rPr lang="en-US" sz="1200" dirty="0">
                <a:solidFill>
                  <a:schemeClr val="bg1">
                    <a:lumMod val="65000"/>
                  </a:schemeClr>
                </a:solidFill>
                <a:latin typeface="Century Gothic"/>
                <a:cs typeface="Century Gothic"/>
              </a:rPr>
              <a:t>And we actually have the data to prove it</a:t>
            </a:r>
          </a:p>
          <a:p>
            <a:endParaRPr lang="en-US" dirty="0">
              <a:solidFill>
                <a:srgbClr val="000000"/>
              </a:solidFill>
            </a:endParaRPr>
          </a:p>
        </p:txBody>
      </p:sp>
      <p:sp>
        <p:nvSpPr>
          <p:cNvPr id="4" name="Slide Number Placeholder 3"/>
          <p:cNvSpPr>
            <a:spLocks noGrp="1"/>
          </p:cNvSpPr>
          <p:nvPr>
            <p:ph type="sldNum" sz="quarter" idx="10"/>
          </p:nvPr>
        </p:nvSpPr>
        <p:spPr/>
        <p:txBody>
          <a:bodyPr/>
          <a:lstStyle/>
          <a:p>
            <a:fld id="{9F0C60A6-1461-4227-80AA-8247B0864233}" type="slidenum">
              <a:rPr lang="pt-PT" smtClean="0"/>
              <a:t>7</a:t>
            </a:fld>
            <a:endParaRPr lang="pt-PT"/>
          </a:p>
        </p:txBody>
      </p:sp>
    </p:spTree>
    <p:extLst>
      <p:ext uri="{BB962C8B-B14F-4D97-AF65-F5344CB8AC3E}">
        <p14:creationId xmlns:p14="http://schemas.microsoft.com/office/powerpoint/2010/main" val="1492919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2015, we asked 1000 IROs the following question...</a:t>
            </a:r>
          </a:p>
          <a:p>
            <a:r>
              <a:rPr lang="en-US" dirty="0"/>
              <a:t>And </a:t>
            </a:r>
            <a:r>
              <a:rPr lang="en-US" dirty="0" err="1"/>
              <a:t>gues</a:t>
            </a:r>
            <a:r>
              <a:rPr lang="en-US" dirty="0"/>
              <a:t> what? less than 1% felt workload it was “low or very low”</a:t>
            </a:r>
          </a:p>
          <a:p>
            <a:endParaRPr lang="en-US" dirty="0"/>
          </a:p>
          <a:p>
            <a:r>
              <a:rPr lang="en-US" dirty="0"/>
              <a:t>(as is to be expected when the administrative backbone of such a </a:t>
            </a:r>
            <a:r>
              <a:rPr lang="en-US" dirty="0" err="1"/>
              <a:t>programme</a:t>
            </a:r>
            <a:r>
              <a:rPr lang="en-US" dirty="0"/>
              <a:t> is not significantly changed in 3 decades)</a:t>
            </a:r>
          </a:p>
        </p:txBody>
      </p:sp>
      <p:sp>
        <p:nvSpPr>
          <p:cNvPr id="4" name="Slide Number Placeholder 3"/>
          <p:cNvSpPr>
            <a:spLocks noGrp="1"/>
          </p:cNvSpPr>
          <p:nvPr>
            <p:ph type="sldNum" sz="quarter" idx="10"/>
          </p:nvPr>
        </p:nvSpPr>
        <p:spPr/>
        <p:txBody>
          <a:bodyPr/>
          <a:lstStyle/>
          <a:p>
            <a:fld id="{9F0C60A6-1461-4227-80AA-8247B0864233}" type="slidenum">
              <a:rPr lang="pt-PT" smtClean="0"/>
              <a:t>8</a:t>
            </a:fld>
            <a:endParaRPr lang="pt-PT"/>
          </a:p>
        </p:txBody>
      </p:sp>
    </p:spTree>
    <p:extLst>
      <p:ext uri="{BB962C8B-B14F-4D97-AF65-F5344CB8AC3E}">
        <p14:creationId xmlns:p14="http://schemas.microsoft.com/office/powerpoint/2010/main" val="3995279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solidFill>
                  <a:srgbClr val="000000"/>
                </a:solidFill>
              </a:rPr>
              <a:t>same year the EUF Council of Rectors said enough is enough</a:t>
            </a:r>
          </a:p>
          <a:p>
            <a:r>
              <a:rPr lang="en-US" sz="1500" dirty="0">
                <a:solidFill>
                  <a:srgbClr val="000000"/>
                </a:solidFill>
              </a:rPr>
              <a:t>And they challenged the network to do some problem-solving... strategic priority</a:t>
            </a:r>
          </a:p>
          <a:p>
            <a:endParaRPr lang="en-US" sz="1500" dirty="0">
              <a:solidFill>
                <a:srgbClr val="000000"/>
              </a:solidFill>
            </a:endParaRPr>
          </a:p>
        </p:txBody>
      </p:sp>
      <p:sp>
        <p:nvSpPr>
          <p:cNvPr id="4" name="Slide Number Placeholder 3"/>
          <p:cNvSpPr>
            <a:spLocks noGrp="1"/>
          </p:cNvSpPr>
          <p:nvPr>
            <p:ph type="sldNum" sz="quarter" idx="10"/>
          </p:nvPr>
        </p:nvSpPr>
        <p:spPr/>
        <p:txBody>
          <a:bodyPr/>
          <a:lstStyle/>
          <a:p>
            <a:fld id="{9F0C60A6-1461-4227-80AA-8247B0864233}" type="slidenum">
              <a:rPr lang="pt-PT" smtClean="0"/>
              <a:t>9</a:t>
            </a:fld>
            <a:endParaRPr lang="pt-PT"/>
          </a:p>
        </p:txBody>
      </p:sp>
    </p:spTree>
    <p:extLst>
      <p:ext uri="{BB962C8B-B14F-4D97-AF65-F5344CB8AC3E}">
        <p14:creationId xmlns:p14="http://schemas.microsoft.com/office/powerpoint/2010/main" val="2771610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pt-PT"/>
              <a:t>Clique para editar o estilo</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pt-PT"/>
              <a:t>Clique para editar o estilo do subtítulo do Modelo Global</a:t>
            </a:r>
            <a:endParaRPr lang="en-US" dirty="0"/>
          </a:p>
        </p:txBody>
      </p:sp>
      <p:sp>
        <p:nvSpPr>
          <p:cNvPr id="4" name="Date Placeholder 3"/>
          <p:cNvSpPr>
            <a:spLocks noGrp="1"/>
          </p:cNvSpPr>
          <p:nvPr>
            <p:ph type="dt" sz="half" idx="10"/>
          </p:nvPr>
        </p:nvSpPr>
        <p:spPr/>
        <p:txBody>
          <a:bodyPr/>
          <a:lstStyle/>
          <a:p>
            <a:fld id="{08592DB1-9544-462A-8B1A-8F55B4BCBE93}" type="datetimeFigureOut">
              <a:rPr lang="pt-PT" smtClean="0"/>
              <a:t>15/06/22</a:t>
            </a:fld>
            <a:endParaRPr lang="pt-PT" dirty="0"/>
          </a:p>
        </p:txBody>
      </p:sp>
      <p:sp>
        <p:nvSpPr>
          <p:cNvPr id="5" name="Footer Placeholder 4"/>
          <p:cNvSpPr>
            <a:spLocks noGrp="1"/>
          </p:cNvSpPr>
          <p:nvPr>
            <p:ph type="ftr" sz="quarter" idx="11"/>
          </p:nvPr>
        </p:nvSpPr>
        <p:spPr/>
        <p:txBody>
          <a:bodyPr/>
          <a:lstStyle/>
          <a:p>
            <a:endParaRPr lang="pt-PT" dirty="0"/>
          </a:p>
        </p:txBody>
      </p:sp>
      <p:sp>
        <p:nvSpPr>
          <p:cNvPr id="6" name="Slide Number Placeholder 5"/>
          <p:cNvSpPr>
            <a:spLocks noGrp="1"/>
          </p:cNvSpPr>
          <p:nvPr>
            <p:ph type="sldNum" sz="quarter" idx="12"/>
          </p:nvPr>
        </p:nvSpPr>
        <p:spPr/>
        <p:txBody>
          <a:bodyPr/>
          <a:lstStyle/>
          <a:p>
            <a:fld id="{924F7C66-D0C8-46DB-AC28-EFCDA9E1D25F}" type="slidenum">
              <a:rPr lang="pt-PT" smtClean="0"/>
              <a:t>‹#›</a:t>
            </a:fld>
            <a:endParaRPr lang="pt-PT" dirty="0"/>
          </a:p>
        </p:txBody>
      </p:sp>
    </p:spTree>
    <p:extLst>
      <p:ext uri="{BB962C8B-B14F-4D97-AF65-F5344CB8AC3E}">
        <p14:creationId xmlns:p14="http://schemas.microsoft.com/office/powerpoint/2010/main" val="58817095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a:t>
            </a:r>
            <a:endParaRPr lang="en-US"/>
          </a:p>
        </p:txBody>
      </p:sp>
      <p:sp>
        <p:nvSpPr>
          <p:cNvPr id="3" name="Vertical Text Placeholder 2"/>
          <p:cNvSpPr>
            <a:spLocks noGrp="1"/>
          </p:cNvSpPr>
          <p:nvPr>
            <p:ph type="body" orient="vert" idx="1"/>
          </p:nvPr>
        </p:nvSpPr>
        <p:spPr/>
        <p:txBody>
          <a:bodyPr vert="eaVe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10"/>
          </p:nvPr>
        </p:nvSpPr>
        <p:spPr/>
        <p:txBody>
          <a:bodyPr/>
          <a:lstStyle/>
          <a:p>
            <a:fld id="{08592DB1-9544-462A-8B1A-8F55B4BCBE93}" type="datetimeFigureOut">
              <a:rPr lang="pt-PT" smtClean="0"/>
              <a:t>15/06/22</a:t>
            </a:fld>
            <a:endParaRPr lang="pt-PT" dirty="0"/>
          </a:p>
        </p:txBody>
      </p:sp>
      <p:sp>
        <p:nvSpPr>
          <p:cNvPr id="5" name="Footer Placeholder 4"/>
          <p:cNvSpPr>
            <a:spLocks noGrp="1"/>
          </p:cNvSpPr>
          <p:nvPr>
            <p:ph type="ftr" sz="quarter" idx="11"/>
          </p:nvPr>
        </p:nvSpPr>
        <p:spPr/>
        <p:txBody>
          <a:bodyPr/>
          <a:lstStyle/>
          <a:p>
            <a:endParaRPr lang="pt-PT" dirty="0"/>
          </a:p>
        </p:txBody>
      </p:sp>
      <p:sp>
        <p:nvSpPr>
          <p:cNvPr id="6" name="Slide Number Placeholder 5"/>
          <p:cNvSpPr>
            <a:spLocks noGrp="1"/>
          </p:cNvSpPr>
          <p:nvPr>
            <p:ph type="sldNum" sz="quarter" idx="12"/>
          </p:nvPr>
        </p:nvSpPr>
        <p:spPr/>
        <p:txBody>
          <a:bodyPr/>
          <a:lstStyle/>
          <a:p>
            <a:fld id="{924F7C66-D0C8-46DB-AC28-EFCDA9E1D25F}" type="slidenum">
              <a:rPr lang="pt-PT" smtClean="0"/>
              <a:t>‹#›</a:t>
            </a:fld>
            <a:endParaRPr lang="pt-PT" dirty="0"/>
          </a:p>
        </p:txBody>
      </p:sp>
    </p:spTree>
    <p:extLst>
      <p:ext uri="{BB962C8B-B14F-4D97-AF65-F5344CB8AC3E}">
        <p14:creationId xmlns:p14="http://schemas.microsoft.com/office/powerpoint/2010/main" val="181701588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pt-PT"/>
              <a:t>Clique para editar o estilo</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Date Placeholder 3"/>
          <p:cNvSpPr>
            <a:spLocks noGrp="1"/>
          </p:cNvSpPr>
          <p:nvPr>
            <p:ph type="dt" sz="half" idx="10"/>
          </p:nvPr>
        </p:nvSpPr>
        <p:spPr/>
        <p:txBody>
          <a:bodyPr/>
          <a:lstStyle/>
          <a:p>
            <a:fld id="{08592DB1-9544-462A-8B1A-8F55B4BCBE93}" type="datetimeFigureOut">
              <a:rPr lang="pt-PT" smtClean="0"/>
              <a:t>15/06/22</a:t>
            </a:fld>
            <a:endParaRPr lang="pt-PT" dirty="0"/>
          </a:p>
        </p:txBody>
      </p:sp>
      <p:sp>
        <p:nvSpPr>
          <p:cNvPr id="5" name="Footer Placeholder 4"/>
          <p:cNvSpPr>
            <a:spLocks noGrp="1"/>
          </p:cNvSpPr>
          <p:nvPr>
            <p:ph type="ftr" sz="quarter" idx="11"/>
          </p:nvPr>
        </p:nvSpPr>
        <p:spPr/>
        <p:txBody>
          <a:bodyPr/>
          <a:lstStyle/>
          <a:p>
            <a:endParaRPr lang="pt-PT" dirty="0"/>
          </a:p>
        </p:txBody>
      </p:sp>
      <p:sp>
        <p:nvSpPr>
          <p:cNvPr id="6" name="Slide Number Placeholder 5"/>
          <p:cNvSpPr>
            <a:spLocks noGrp="1"/>
          </p:cNvSpPr>
          <p:nvPr>
            <p:ph type="sldNum" sz="quarter" idx="12"/>
          </p:nvPr>
        </p:nvSpPr>
        <p:spPr/>
        <p:txBody>
          <a:bodyPr/>
          <a:lstStyle/>
          <a:p>
            <a:fld id="{924F7C66-D0C8-46DB-AC28-EFCDA9E1D25F}" type="slidenum">
              <a:rPr lang="pt-PT" smtClean="0"/>
              <a:t>‹#›</a:t>
            </a:fld>
            <a:endParaRPr lang="pt-PT" dirty="0"/>
          </a:p>
        </p:txBody>
      </p:sp>
    </p:spTree>
    <p:extLst>
      <p:ext uri="{BB962C8B-B14F-4D97-AF65-F5344CB8AC3E}">
        <p14:creationId xmlns:p14="http://schemas.microsoft.com/office/powerpoint/2010/main" val="157612611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pt-PT"/>
              <a:t>Clique para editar o estilo</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pt-PT"/>
              <a:t>Clique para editar o estilo do subtítulo do Modelo Global</a:t>
            </a:r>
            <a:endParaRPr lang="en-US" dirty="0"/>
          </a:p>
        </p:txBody>
      </p:sp>
      <p:sp>
        <p:nvSpPr>
          <p:cNvPr id="4" name="Date Placeholder 3"/>
          <p:cNvSpPr>
            <a:spLocks noGrp="1"/>
          </p:cNvSpPr>
          <p:nvPr>
            <p:ph type="dt" sz="half" idx="10"/>
          </p:nvPr>
        </p:nvSpPr>
        <p:spPr/>
        <p:txBody>
          <a:bodyPr/>
          <a:lstStyle/>
          <a:p>
            <a:fld id="{08592DB1-9544-462A-8B1A-8F55B4BCBE93}" type="datetimeFigureOut">
              <a:rPr lang="pt-PT" smtClean="0"/>
              <a:t>15/06/22</a:t>
            </a:fld>
            <a:endParaRPr lang="pt-PT" dirty="0"/>
          </a:p>
        </p:txBody>
      </p:sp>
      <p:sp>
        <p:nvSpPr>
          <p:cNvPr id="5" name="Footer Placeholder 4"/>
          <p:cNvSpPr>
            <a:spLocks noGrp="1"/>
          </p:cNvSpPr>
          <p:nvPr>
            <p:ph type="ftr" sz="quarter" idx="11"/>
          </p:nvPr>
        </p:nvSpPr>
        <p:spPr/>
        <p:txBody>
          <a:bodyPr/>
          <a:lstStyle/>
          <a:p>
            <a:endParaRPr lang="pt-PT" dirty="0"/>
          </a:p>
        </p:txBody>
      </p:sp>
      <p:sp>
        <p:nvSpPr>
          <p:cNvPr id="6" name="Slide Number Placeholder 5"/>
          <p:cNvSpPr>
            <a:spLocks noGrp="1"/>
          </p:cNvSpPr>
          <p:nvPr>
            <p:ph type="sldNum" sz="quarter" idx="12"/>
          </p:nvPr>
        </p:nvSpPr>
        <p:spPr/>
        <p:txBody>
          <a:bodyPr/>
          <a:lstStyle/>
          <a:p>
            <a:fld id="{924F7C66-D0C8-46DB-AC28-EFCDA9E1D25F}" type="slidenum">
              <a:rPr lang="pt-PT" smtClean="0"/>
              <a:t>‹#›</a:t>
            </a:fld>
            <a:endParaRPr lang="pt-PT" dirty="0"/>
          </a:p>
        </p:txBody>
      </p:sp>
    </p:spTree>
    <p:extLst>
      <p:ext uri="{BB962C8B-B14F-4D97-AF65-F5344CB8AC3E}">
        <p14:creationId xmlns:p14="http://schemas.microsoft.com/office/powerpoint/2010/main" val="17684653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a:t>
            </a:r>
            <a:endParaRPr lang="en-US" dirty="0"/>
          </a:p>
        </p:txBody>
      </p:sp>
      <p:sp>
        <p:nvSpPr>
          <p:cNvPr id="3" name="Content Placeholder 2"/>
          <p:cNvSpPr>
            <a:spLocks noGrp="1"/>
          </p:cNvSpPr>
          <p:nvPr>
            <p:ph idx="1"/>
          </p:nvPr>
        </p:nvSpPr>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10"/>
          </p:nvPr>
        </p:nvSpPr>
        <p:spPr/>
        <p:txBody>
          <a:bodyPr/>
          <a:lstStyle/>
          <a:p>
            <a:fld id="{08592DB1-9544-462A-8B1A-8F55B4BCBE93}" type="datetimeFigureOut">
              <a:rPr lang="pt-PT" smtClean="0"/>
              <a:t>15/06/22</a:t>
            </a:fld>
            <a:endParaRPr lang="pt-PT" dirty="0"/>
          </a:p>
        </p:txBody>
      </p:sp>
      <p:sp>
        <p:nvSpPr>
          <p:cNvPr id="5" name="Footer Placeholder 4"/>
          <p:cNvSpPr>
            <a:spLocks noGrp="1"/>
          </p:cNvSpPr>
          <p:nvPr>
            <p:ph type="ftr" sz="quarter" idx="11"/>
          </p:nvPr>
        </p:nvSpPr>
        <p:spPr/>
        <p:txBody>
          <a:bodyPr/>
          <a:lstStyle/>
          <a:p>
            <a:endParaRPr lang="pt-PT" dirty="0"/>
          </a:p>
        </p:txBody>
      </p:sp>
      <p:sp>
        <p:nvSpPr>
          <p:cNvPr id="6" name="Slide Number Placeholder 5"/>
          <p:cNvSpPr>
            <a:spLocks noGrp="1"/>
          </p:cNvSpPr>
          <p:nvPr>
            <p:ph type="sldNum" sz="quarter" idx="12"/>
          </p:nvPr>
        </p:nvSpPr>
        <p:spPr/>
        <p:txBody>
          <a:bodyPr/>
          <a:lstStyle/>
          <a:p>
            <a:fld id="{924F7C66-D0C8-46DB-AC28-EFCDA9E1D25F}" type="slidenum">
              <a:rPr lang="pt-PT" smtClean="0"/>
              <a:t>‹#›</a:t>
            </a:fld>
            <a:endParaRPr lang="pt-PT" dirty="0"/>
          </a:p>
        </p:txBody>
      </p:sp>
      <p:pic>
        <p:nvPicPr>
          <p:cNvPr id="7" name="Imagem 6"/>
          <p:cNvPicPr>
            <a:picLocks noChangeAspect="1"/>
          </p:cNvPicPr>
          <p:nvPr userDrawn="1"/>
        </p:nvPicPr>
        <p:blipFill>
          <a:blip r:embed="rId2"/>
          <a:stretch>
            <a:fillRect/>
          </a:stretch>
        </p:blipFill>
        <p:spPr>
          <a:xfrm>
            <a:off x="10438298" y="277"/>
            <a:ext cx="1753375" cy="1168917"/>
          </a:xfrm>
          <a:prstGeom prst="rect">
            <a:avLst/>
          </a:prstGeom>
        </p:spPr>
      </p:pic>
    </p:spTree>
    <p:extLst>
      <p:ext uri="{BB962C8B-B14F-4D97-AF65-F5344CB8AC3E}">
        <p14:creationId xmlns:p14="http://schemas.microsoft.com/office/powerpoint/2010/main" val="325916651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pt-PT"/>
              <a:t>Clique para editar o estilo</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Editar os estilos de texto do Modelo Global</a:t>
            </a:r>
          </a:p>
        </p:txBody>
      </p:sp>
      <p:sp>
        <p:nvSpPr>
          <p:cNvPr id="4" name="Date Placeholder 3"/>
          <p:cNvSpPr>
            <a:spLocks noGrp="1"/>
          </p:cNvSpPr>
          <p:nvPr>
            <p:ph type="dt" sz="half" idx="10"/>
          </p:nvPr>
        </p:nvSpPr>
        <p:spPr/>
        <p:txBody>
          <a:bodyPr/>
          <a:lstStyle/>
          <a:p>
            <a:fld id="{08592DB1-9544-462A-8B1A-8F55B4BCBE93}" type="datetimeFigureOut">
              <a:rPr lang="pt-PT" smtClean="0"/>
              <a:t>15/06/22</a:t>
            </a:fld>
            <a:endParaRPr lang="pt-PT" dirty="0"/>
          </a:p>
        </p:txBody>
      </p:sp>
      <p:sp>
        <p:nvSpPr>
          <p:cNvPr id="5" name="Footer Placeholder 4"/>
          <p:cNvSpPr>
            <a:spLocks noGrp="1"/>
          </p:cNvSpPr>
          <p:nvPr>
            <p:ph type="ftr" sz="quarter" idx="11"/>
          </p:nvPr>
        </p:nvSpPr>
        <p:spPr/>
        <p:txBody>
          <a:bodyPr/>
          <a:lstStyle/>
          <a:p>
            <a:endParaRPr lang="pt-PT" dirty="0"/>
          </a:p>
        </p:txBody>
      </p:sp>
      <p:sp>
        <p:nvSpPr>
          <p:cNvPr id="6" name="Slide Number Placeholder 5"/>
          <p:cNvSpPr>
            <a:spLocks noGrp="1"/>
          </p:cNvSpPr>
          <p:nvPr>
            <p:ph type="sldNum" sz="quarter" idx="12"/>
          </p:nvPr>
        </p:nvSpPr>
        <p:spPr/>
        <p:txBody>
          <a:bodyPr/>
          <a:lstStyle/>
          <a:p>
            <a:fld id="{924F7C66-D0C8-46DB-AC28-EFCDA9E1D25F}" type="slidenum">
              <a:rPr lang="pt-PT" smtClean="0"/>
              <a:t>‹#›</a:t>
            </a:fld>
            <a:endParaRPr lang="pt-PT" dirty="0"/>
          </a:p>
        </p:txBody>
      </p:sp>
    </p:spTree>
    <p:extLst>
      <p:ext uri="{BB962C8B-B14F-4D97-AF65-F5344CB8AC3E}">
        <p14:creationId xmlns:p14="http://schemas.microsoft.com/office/powerpoint/2010/main" val="352953693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5" name="Date Placeholder 4"/>
          <p:cNvSpPr>
            <a:spLocks noGrp="1"/>
          </p:cNvSpPr>
          <p:nvPr>
            <p:ph type="dt" sz="half" idx="10"/>
          </p:nvPr>
        </p:nvSpPr>
        <p:spPr/>
        <p:txBody>
          <a:bodyPr/>
          <a:lstStyle/>
          <a:p>
            <a:fld id="{08592DB1-9544-462A-8B1A-8F55B4BCBE93}" type="datetimeFigureOut">
              <a:rPr lang="pt-PT" smtClean="0"/>
              <a:t>15/06/22</a:t>
            </a:fld>
            <a:endParaRPr lang="pt-PT" dirty="0"/>
          </a:p>
        </p:txBody>
      </p:sp>
      <p:sp>
        <p:nvSpPr>
          <p:cNvPr id="6" name="Footer Placeholder 5"/>
          <p:cNvSpPr>
            <a:spLocks noGrp="1"/>
          </p:cNvSpPr>
          <p:nvPr>
            <p:ph type="ftr" sz="quarter" idx="11"/>
          </p:nvPr>
        </p:nvSpPr>
        <p:spPr/>
        <p:txBody>
          <a:bodyPr/>
          <a:lstStyle/>
          <a:p>
            <a:endParaRPr lang="pt-PT" dirty="0"/>
          </a:p>
        </p:txBody>
      </p:sp>
      <p:sp>
        <p:nvSpPr>
          <p:cNvPr id="7" name="Slide Number Placeholder 6"/>
          <p:cNvSpPr>
            <a:spLocks noGrp="1"/>
          </p:cNvSpPr>
          <p:nvPr>
            <p:ph type="sldNum" sz="quarter" idx="12"/>
          </p:nvPr>
        </p:nvSpPr>
        <p:spPr/>
        <p:txBody>
          <a:bodyPr/>
          <a:lstStyle/>
          <a:p>
            <a:fld id="{924F7C66-D0C8-46DB-AC28-EFCDA9E1D25F}" type="slidenum">
              <a:rPr lang="pt-PT" smtClean="0"/>
              <a:t>‹#›</a:t>
            </a:fld>
            <a:endParaRPr lang="pt-PT" dirty="0"/>
          </a:p>
        </p:txBody>
      </p:sp>
    </p:spTree>
    <p:extLst>
      <p:ext uri="{BB962C8B-B14F-4D97-AF65-F5344CB8AC3E}">
        <p14:creationId xmlns:p14="http://schemas.microsoft.com/office/powerpoint/2010/main" val="175943720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araçã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4" name="Content Placeholder 3"/>
          <p:cNvSpPr>
            <a:spLocks noGrp="1"/>
          </p:cNvSpPr>
          <p:nvPr>
            <p:ph sz="half" idx="2"/>
          </p:nvPr>
        </p:nvSpPr>
        <p:spPr>
          <a:xfrm>
            <a:off x="845127" y="2507550"/>
            <a:ext cx="5156200" cy="3680525"/>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6" name="Content Placeholder 5"/>
          <p:cNvSpPr>
            <a:spLocks noGrp="1"/>
          </p:cNvSpPr>
          <p:nvPr>
            <p:ph sz="quarter" idx="4"/>
          </p:nvPr>
        </p:nvSpPr>
        <p:spPr>
          <a:xfrm>
            <a:off x="6172200" y="2507550"/>
            <a:ext cx="5181601" cy="3680525"/>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7" name="Date Placeholder 6"/>
          <p:cNvSpPr>
            <a:spLocks noGrp="1"/>
          </p:cNvSpPr>
          <p:nvPr>
            <p:ph type="dt" sz="half" idx="10"/>
          </p:nvPr>
        </p:nvSpPr>
        <p:spPr/>
        <p:txBody>
          <a:bodyPr/>
          <a:lstStyle/>
          <a:p>
            <a:fld id="{08592DB1-9544-462A-8B1A-8F55B4BCBE93}" type="datetimeFigureOut">
              <a:rPr lang="pt-PT" smtClean="0"/>
              <a:t>15/06/22</a:t>
            </a:fld>
            <a:endParaRPr lang="pt-PT" dirty="0"/>
          </a:p>
        </p:txBody>
      </p:sp>
      <p:sp>
        <p:nvSpPr>
          <p:cNvPr id="8" name="Footer Placeholder 7"/>
          <p:cNvSpPr>
            <a:spLocks noGrp="1"/>
          </p:cNvSpPr>
          <p:nvPr>
            <p:ph type="ftr" sz="quarter" idx="11"/>
          </p:nvPr>
        </p:nvSpPr>
        <p:spPr/>
        <p:txBody>
          <a:bodyPr/>
          <a:lstStyle/>
          <a:p>
            <a:endParaRPr lang="pt-PT" dirty="0"/>
          </a:p>
        </p:txBody>
      </p:sp>
      <p:sp>
        <p:nvSpPr>
          <p:cNvPr id="9" name="Slide Number Placeholder 8"/>
          <p:cNvSpPr>
            <a:spLocks noGrp="1"/>
          </p:cNvSpPr>
          <p:nvPr>
            <p:ph type="sldNum" sz="quarter" idx="12"/>
          </p:nvPr>
        </p:nvSpPr>
        <p:spPr/>
        <p:txBody>
          <a:bodyPr/>
          <a:lstStyle/>
          <a:p>
            <a:fld id="{924F7C66-D0C8-46DB-AC28-EFCDA9E1D25F}" type="slidenum">
              <a:rPr lang="pt-PT" smtClean="0"/>
              <a:t>‹#›</a:t>
            </a:fld>
            <a:endParaRPr lang="pt-PT" dirty="0"/>
          </a:p>
        </p:txBody>
      </p:sp>
      <p:sp>
        <p:nvSpPr>
          <p:cNvPr id="10" name="Title 9"/>
          <p:cNvSpPr>
            <a:spLocks noGrp="1"/>
          </p:cNvSpPr>
          <p:nvPr>
            <p:ph type="title"/>
          </p:nvPr>
        </p:nvSpPr>
        <p:spPr/>
        <p:txBody>
          <a:bodyPr/>
          <a:lstStyle/>
          <a:p>
            <a:r>
              <a:rPr lang="pt-PT"/>
              <a:t>Clique para editar o estilo</a:t>
            </a:r>
            <a:endParaRPr lang="en-US" dirty="0"/>
          </a:p>
        </p:txBody>
      </p:sp>
    </p:spTree>
    <p:extLst>
      <p:ext uri="{BB962C8B-B14F-4D97-AF65-F5344CB8AC3E}">
        <p14:creationId xmlns:p14="http://schemas.microsoft.com/office/powerpoint/2010/main" val="141140690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ó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8592DB1-9544-462A-8B1A-8F55B4BCBE93}" type="datetimeFigureOut">
              <a:rPr lang="pt-PT" smtClean="0"/>
              <a:t>15/06/22</a:t>
            </a:fld>
            <a:endParaRPr lang="pt-PT" dirty="0"/>
          </a:p>
        </p:txBody>
      </p:sp>
      <p:sp>
        <p:nvSpPr>
          <p:cNvPr id="4" name="Footer Placeholder 3"/>
          <p:cNvSpPr>
            <a:spLocks noGrp="1"/>
          </p:cNvSpPr>
          <p:nvPr>
            <p:ph type="ftr" sz="quarter" idx="11"/>
          </p:nvPr>
        </p:nvSpPr>
        <p:spPr/>
        <p:txBody>
          <a:bodyPr/>
          <a:lstStyle/>
          <a:p>
            <a:endParaRPr lang="pt-PT" dirty="0"/>
          </a:p>
        </p:txBody>
      </p:sp>
      <p:sp>
        <p:nvSpPr>
          <p:cNvPr id="5" name="Slide Number Placeholder 4"/>
          <p:cNvSpPr>
            <a:spLocks noGrp="1"/>
          </p:cNvSpPr>
          <p:nvPr>
            <p:ph type="sldNum" sz="quarter" idx="12"/>
          </p:nvPr>
        </p:nvSpPr>
        <p:spPr/>
        <p:txBody>
          <a:bodyPr/>
          <a:lstStyle/>
          <a:p>
            <a:fld id="{924F7C66-D0C8-46DB-AC28-EFCDA9E1D25F}" type="slidenum">
              <a:rPr lang="pt-PT" smtClean="0"/>
              <a:t>‹#›</a:t>
            </a:fld>
            <a:endParaRPr lang="pt-PT" dirty="0"/>
          </a:p>
        </p:txBody>
      </p:sp>
      <p:sp>
        <p:nvSpPr>
          <p:cNvPr id="6" name="Title 5"/>
          <p:cNvSpPr>
            <a:spLocks noGrp="1"/>
          </p:cNvSpPr>
          <p:nvPr>
            <p:ph type="title"/>
          </p:nvPr>
        </p:nvSpPr>
        <p:spPr/>
        <p:txBody>
          <a:bodyPr/>
          <a:lstStyle/>
          <a:p>
            <a:r>
              <a:rPr lang="pt-PT"/>
              <a:t>Clique para editar o estilo</a:t>
            </a:r>
            <a:endParaRPr lang="en-US"/>
          </a:p>
        </p:txBody>
      </p:sp>
    </p:spTree>
    <p:extLst>
      <p:ext uri="{BB962C8B-B14F-4D97-AF65-F5344CB8AC3E}">
        <p14:creationId xmlns:p14="http://schemas.microsoft.com/office/powerpoint/2010/main" val="285028735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592DB1-9544-462A-8B1A-8F55B4BCBE93}" type="datetimeFigureOut">
              <a:rPr lang="pt-PT" smtClean="0"/>
              <a:t>15/06/22</a:t>
            </a:fld>
            <a:endParaRPr lang="pt-PT" dirty="0"/>
          </a:p>
        </p:txBody>
      </p:sp>
      <p:sp>
        <p:nvSpPr>
          <p:cNvPr id="3" name="Footer Placeholder 2"/>
          <p:cNvSpPr>
            <a:spLocks noGrp="1"/>
          </p:cNvSpPr>
          <p:nvPr>
            <p:ph type="ftr" sz="quarter" idx="11"/>
          </p:nvPr>
        </p:nvSpPr>
        <p:spPr/>
        <p:txBody>
          <a:bodyPr/>
          <a:lstStyle/>
          <a:p>
            <a:endParaRPr lang="pt-PT" dirty="0"/>
          </a:p>
        </p:txBody>
      </p:sp>
      <p:sp>
        <p:nvSpPr>
          <p:cNvPr id="4" name="Slide Number Placeholder 3"/>
          <p:cNvSpPr>
            <a:spLocks noGrp="1"/>
          </p:cNvSpPr>
          <p:nvPr>
            <p:ph type="sldNum" sz="quarter" idx="12"/>
          </p:nvPr>
        </p:nvSpPr>
        <p:spPr/>
        <p:txBody>
          <a:bodyPr/>
          <a:lstStyle/>
          <a:p>
            <a:fld id="{924F7C66-D0C8-46DB-AC28-EFCDA9E1D25F}" type="slidenum">
              <a:rPr lang="pt-PT" smtClean="0"/>
              <a:t>‹#›</a:t>
            </a:fld>
            <a:endParaRPr lang="pt-PT" dirty="0"/>
          </a:p>
        </p:txBody>
      </p:sp>
    </p:spTree>
    <p:extLst>
      <p:ext uri="{BB962C8B-B14F-4D97-AF65-F5344CB8AC3E}">
        <p14:creationId xmlns:p14="http://schemas.microsoft.com/office/powerpoint/2010/main" val="71371235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pt-PT"/>
              <a:t>Clique para editar o estilo</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Editar os estilos de texto do Modelo Global</a:t>
            </a:r>
          </a:p>
        </p:txBody>
      </p:sp>
      <p:sp>
        <p:nvSpPr>
          <p:cNvPr id="5" name="Date Placeholder 4"/>
          <p:cNvSpPr>
            <a:spLocks noGrp="1"/>
          </p:cNvSpPr>
          <p:nvPr>
            <p:ph type="dt" sz="half" idx="10"/>
          </p:nvPr>
        </p:nvSpPr>
        <p:spPr/>
        <p:txBody>
          <a:bodyPr/>
          <a:lstStyle/>
          <a:p>
            <a:fld id="{08592DB1-9544-462A-8B1A-8F55B4BCBE93}" type="datetimeFigureOut">
              <a:rPr lang="pt-PT" smtClean="0"/>
              <a:t>15/06/22</a:t>
            </a:fld>
            <a:endParaRPr lang="pt-PT" dirty="0"/>
          </a:p>
        </p:txBody>
      </p:sp>
      <p:sp>
        <p:nvSpPr>
          <p:cNvPr id="6" name="Footer Placeholder 5"/>
          <p:cNvSpPr>
            <a:spLocks noGrp="1"/>
          </p:cNvSpPr>
          <p:nvPr>
            <p:ph type="ftr" sz="quarter" idx="11"/>
          </p:nvPr>
        </p:nvSpPr>
        <p:spPr/>
        <p:txBody>
          <a:bodyPr/>
          <a:lstStyle/>
          <a:p>
            <a:endParaRPr lang="pt-PT" dirty="0"/>
          </a:p>
        </p:txBody>
      </p:sp>
      <p:sp>
        <p:nvSpPr>
          <p:cNvPr id="7" name="Slide Number Placeholder 6"/>
          <p:cNvSpPr>
            <a:spLocks noGrp="1"/>
          </p:cNvSpPr>
          <p:nvPr>
            <p:ph type="sldNum" sz="quarter" idx="12"/>
          </p:nvPr>
        </p:nvSpPr>
        <p:spPr/>
        <p:txBody>
          <a:bodyPr/>
          <a:lstStyle/>
          <a:p>
            <a:fld id="{924F7C66-D0C8-46DB-AC28-EFCDA9E1D25F}" type="slidenum">
              <a:rPr lang="pt-PT" smtClean="0"/>
              <a:t>‹#›</a:t>
            </a:fld>
            <a:endParaRPr lang="pt-PT" dirty="0"/>
          </a:p>
        </p:txBody>
      </p:sp>
    </p:spTree>
    <p:extLst>
      <p:ext uri="{BB962C8B-B14F-4D97-AF65-F5344CB8AC3E}">
        <p14:creationId xmlns:p14="http://schemas.microsoft.com/office/powerpoint/2010/main" val="391653520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a:t>
            </a:r>
            <a:endParaRPr lang="en-US" dirty="0"/>
          </a:p>
        </p:txBody>
      </p:sp>
      <p:sp>
        <p:nvSpPr>
          <p:cNvPr id="3" name="Content Placeholder 2"/>
          <p:cNvSpPr>
            <a:spLocks noGrp="1"/>
          </p:cNvSpPr>
          <p:nvPr>
            <p:ph idx="1"/>
          </p:nvPr>
        </p:nvSpPr>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10"/>
          </p:nvPr>
        </p:nvSpPr>
        <p:spPr/>
        <p:txBody>
          <a:bodyPr/>
          <a:lstStyle/>
          <a:p>
            <a:fld id="{08592DB1-9544-462A-8B1A-8F55B4BCBE93}" type="datetimeFigureOut">
              <a:rPr lang="pt-PT" smtClean="0"/>
              <a:t>15/06/22</a:t>
            </a:fld>
            <a:endParaRPr lang="pt-PT" dirty="0"/>
          </a:p>
        </p:txBody>
      </p:sp>
      <p:sp>
        <p:nvSpPr>
          <p:cNvPr id="5" name="Footer Placeholder 4"/>
          <p:cNvSpPr>
            <a:spLocks noGrp="1"/>
          </p:cNvSpPr>
          <p:nvPr>
            <p:ph type="ftr" sz="quarter" idx="11"/>
          </p:nvPr>
        </p:nvSpPr>
        <p:spPr/>
        <p:txBody>
          <a:bodyPr/>
          <a:lstStyle/>
          <a:p>
            <a:endParaRPr lang="pt-PT" dirty="0"/>
          </a:p>
        </p:txBody>
      </p:sp>
      <p:sp>
        <p:nvSpPr>
          <p:cNvPr id="6" name="Slide Number Placeholder 5"/>
          <p:cNvSpPr>
            <a:spLocks noGrp="1"/>
          </p:cNvSpPr>
          <p:nvPr>
            <p:ph type="sldNum" sz="quarter" idx="12"/>
          </p:nvPr>
        </p:nvSpPr>
        <p:spPr/>
        <p:txBody>
          <a:bodyPr/>
          <a:lstStyle/>
          <a:p>
            <a:fld id="{924F7C66-D0C8-46DB-AC28-EFCDA9E1D25F}" type="slidenum">
              <a:rPr lang="pt-PT" smtClean="0"/>
              <a:t>‹#›</a:t>
            </a:fld>
            <a:endParaRPr lang="pt-PT" dirty="0"/>
          </a:p>
        </p:txBody>
      </p:sp>
    </p:spTree>
    <p:extLst>
      <p:ext uri="{BB962C8B-B14F-4D97-AF65-F5344CB8AC3E}">
        <p14:creationId xmlns:p14="http://schemas.microsoft.com/office/powerpoint/2010/main" val="300980783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pt-PT"/>
              <a:t>Clique para editar o estilo</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dirty="0"/>
              <a:t>Clique no ícone para adicionar uma imagem</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Editar os estilos de texto do Modelo Global</a:t>
            </a:r>
          </a:p>
        </p:txBody>
      </p:sp>
      <p:sp>
        <p:nvSpPr>
          <p:cNvPr id="5" name="Date Placeholder 4"/>
          <p:cNvSpPr>
            <a:spLocks noGrp="1"/>
          </p:cNvSpPr>
          <p:nvPr>
            <p:ph type="dt" sz="half" idx="10"/>
          </p:nvPr>
        </p:nvSpPr>
        <p:spPr/>
        <p:txBody>
          <a:bodyPr/>
          <a:lstStyle/>
          <a:p>
            <a:fld id="{08592DB1-9544-462A-8B1A-8F55B4BCBE93}" type="datetimeFigureOut">
              <a:rPr lang="pt-PT" smtClean="0"/>
              <a:t>15/06/22</a:t>
            </a:fld>
            <a:endParaRPr lang="pt-PT" dirty="0"/>
          </a:p>
        </p:txBody>
      </p:sp>
      <p:sp>
        <p:nvSpPr>
          <p:cNvPr id="6" name="Footer Placeholder 5"/>
          <p:cNvSpPr>
            <a:spLocks noGrp="1"/>
          </p:cNvSpPr>
          <p:nvPr>
            <p:ph type="ftr" sz="quarter" idx="11"/>
          </p:nvPr>
        </p:nvSpPr>
        <p:spPr/>
        <p:txBody>
          <a:bodyPr/>
          <a:lstStyle/>
          <a:p>
            <a:endParaRPr lang="pt-PT" dirty="0"/>
          </a:p>
        </p:txBody>
      </p:sp>
      <p:sp>
        <p:nvSpPr>
          <p:cNvPr id="7" name="Slide Number Placeholder 6"/>
          <p:cNvSpPr>
            <a:spLocks noGrp="1"/>
          </p:cNvSpPr>
          <p:nvPr>
            <p:ph type="sldNum" sz="quarter" idx="12"/>
          </p:nvPr>
        </p:nvSpPr>
        <p:spPr/>
        <p:txBody>
          <a:bodyPr/>
          <a:lstStyle/>
          <a:p>
            <a:fld id="{924F7C66-D0C8-46DB-AC28-EFCDA9E1D25F}" type="slidenum">
              <a:rPr lang="pt-PT" smtClean="0"/>
              <a:t>‹#›</a:t>
            </a:fld>
            <a:endParaRPr lang="pt-PT" dirty="0"/>
          </a:p>
        </p:txBody>
      </p:sp>
    </p:spTree>
    <p:extLst>
      <p:ext uri="{BB962C8B-B14F-4D97-AF65-F5344CB8AC3E}">
        <p14:creationId xmlns:p14="http://schemas.microsoft.com/office/powerpoint/2010/main" val="300774809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a:t>
            </a:r>
            <a:endParaRPr lang="en-US"/>
          </a:p>
        </p:txBody>
      </p:sp>
      <p:sp>
        <p:nvSpPr>
          <p:cNvPr id="3" name="Vertical Text Placeholder 2"/>
          <p:cNvSpPr>
            <a:spLocks noGrp="1"/>
          </p:cNvSpPr>
          <p:nvPr>
            <p:ph type="body" orient="vert" idx="1"/>
          </p:nvPr>
        </p:nvSpPr>
        <p:spPr/>
        <p:txBody>
          <a:bodyPr vert="eaVe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10"/>
          </p:nvPr>
        </p:nvSpPr>
        <p:spPr/>
        <p:txBody>
          <a:bodyPr/>
          <a:lstStyle/>
          <a:p>
            <a:fld id="{08592DB1-9544-462A-8B1A-8F55B4BCBE93}" type="datetimeFigureOut">
              <a:rPr lang="pt-PT" smtClean="0"/>
              <a:t>15/06/22</a:t>
            </a:fld>
            <a:endParaRPr lang="pt-PT" dirty="0"/>
          </a:p>
        </p:txBody>
      </p:sp>
      <p:sp>
        <p:nvSpPr>
          <p:cNvPr id="5" name="Footer Placeholder 4"/>
          <p:cNvSpPr>
            <a:spLocks noGrp="1"/>
          </p:cNvSpPr>
          <p:nvPr>
            <p:ph type="ftr" sz="quarter" idx="11"/>
          </p:nvPr>
        </p:nvSpPr>
        <p:spPr/>
        <p:txBody>
          <a:bodyPr/>
          <a:lstStyle/>
          <a:p>
            <a:endParaRPr lang="pt-PT" dirty="0"/>
          </a:p>
        </p:txBody>
      </p:sp>
      <p:sp>
        <p:nvSpPr>
          <p:cNvPr id="6" name="Slide Number Placeholder 5"/>
          <p:cNvSpPr>
            <a:spLocks noGrp="1"/>
          </p:cNvSpPr>
          <p:nvPr>
            <p:ph type="sldNum" sz="quarter" idx="12"/>
          </p:nvPr>
        </p:nvSpPr>
        <p:spPr/>
        <p:txBody>
          <a:bodyPr/>
          <a:lstStyle/>
          <a:p>
            <a:fld id="{924F7C66-D0C8-46DB-AC28-EFCDA9E1D25F}" type="slidenum">
              <a:rPr lang="pt-PT" smtClean="0"/>
              <a:t>‹#›</a:t>
            </a:fld>
            <a:endParaRPr lang="pt-PT" dirty="0"/>
          </a:p>
        </p:txBody>
      </p:sp>
    </p:spTree>
    <p:extLst>
      <p:ext uri="{BB962C8B-B14F-4D97-AF65-F5344CB8AC3E}">
        <p14:creationId xmlns:p14="http://schemas.microsoft.com/office/powerpoint/2010/main" val="109713442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pt-PT"/>
              <a:t>Clique para editar o estilo</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Date Placeholder 3"/>
          <p:cNvSpPr>
            <a:spLocks noGrp="1"/>
          </p:cNvSpPr>
          <p:nvPr>
            <p:ph type="dt" sz="half" idx="10"/>
          </p:nvPr>
        </p:nvSpPr>
        <p:spPr/>
        <p:txBody>
          <a:bodyPr/>
          <a:lstStyle/>
          <a:p>
            <a:fld id="{08592DB1-9544-462A-8B1A-8F55B4BCBE93}" type="datetimeFigureOut">
              <a:rPr lang="pt-PT" smtClean="0"/>
              <a:t>15/06/22</a:t>
            </a:fld>
            <a:endParaRPr lang="pt-PT" dirty="0"/>
          </a:p>
        </p:txBody>
      </p:sp>
      <p:sp>
        <p:nvSpPr>
          <p:cNvPr id="5" name="Footer Placeholder 4"/>
          <p:cNvSpPr>
            <a:spLocks noGrp="1"/>
          </p:cNvSpPr>
          <p:nvPr>
            <p:ph type="ftr" sz="quarter" idx="11"/>
          </p:nvPr>
        </p:nvSpPr>
        <p:spPr/>
        <p:txBody>
          <a:bodyPr/>
          <a:lstStyle/>
          <a:p>
            <a:endParaRPr lang="pt-PT" dirty="0"/>
          </a:p>
        </p:txBody>
      </p:sp>
      <p:sp>
        <p:nvSpPr>
          <p:cNvPr id="6" name="Slide Number Placeholder 5"/>
          <p:cNvSpPr>
            <a:spLocks noGrp="1"/>
          </p:cNvSpPr>
          <p:nvPr>
            <p:ph type="sldNum" sz="quarter" idx="12"/>
          </p:nvPr>
        </p:nvSpPr>
        <p:spPr/>
        <p:txBody>
          <a:bodyPr/>
          <a:lstStyle/>
          <a:p>
            <a:fld id="{924F7C66-D0C8-46DB-AC28-EFCDA9E1D25F}" type="slidenum">
              <a:rPr lang="pt-PT" smtClean="0"/>
              <a:t>‹#›</a:t>
            </a:fld>
            <a:endParaRPr lang="pt-PT" dirty="0"/>
          </a:p>
        </p:txBody>
      </p:sp>
    </p:spTree>
    <p:extLst>
      <p:ext uri="{BB962C8B-B14F-4D97-AF65-F5344CB8AC3E}">
        <p14:creationId xmlns:p14="http://schemas.microsoft.com/office/powerpoint/2010/main" val="149104172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PT"/>
              <a:t>Clique para editar o estilo</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Clique para editar o estilo do subtítulo do Modelo Global</a:t>
            </a:r>
          </a:p>
        </p:txBody>
      </p:sp>
      <p:sp>
        <p:nvSpPr>
          <p:cNvPr id="4" name="Marcador de Posição da Data 3"/>
          <p:cNvSpPr>
            <a:spLocks noGrp="1"/>
          </p:cNvSpPr>
          <p:nvPr>
            <p:ph type="dt" sz="half" idx="10"/>
          </p:nvPr>
        </p:nvSpPr>
        <p:spPr/>
        <p:txBody>
          <a:bodyPr/>
          <a:lstStyle/>
          <a:p>
            <a:fld id="{08592DB1-9544-462A-8B1A-8F55B4BCBE93}" type="datetimeFigureOut">
              <a:rPr lang="pt-PT" smtClean="0"/>
              <a:t>15/06/22</a:t>
            </a:fld>
            <a:endParaRPr lang="pt-PT" dirty="0"/>
          </a:p>
        </p:txBody>
      </p:sp>
      <p:sp>
        <p:nvSpPr>
          <p:cNvPr id="5" name="Marcador de Posição do Rodapé 4"/>
          <p:cNvSpPr>
            <a:spLocks noGrp="1"/>
          </p:cNvSpPr>
          <p:nvPr>
            <p:ph type="ftr" sz="quarter" idx="11"/>
          </p:nvPr>
        </p:nvSpPr>
        <p:spPr/>
        <p:txBody>
          <a:bodyPr/>
          <a:lstStyle/>
          <a:p>
            <a:endParaRPr lang="pt-PT" dirty="0"/>
          </a:p>
        </p:txBody>
      </p:sp>
      <p:sp>
        <p:nvSpPr>
          <p:cNvPr id="6" name="Marcador de Posição do Número do Diapositivo 5"/>
          <p:cNvSpPr>
            <a:spLocks noGrp="1"/>
          </p:cNvSpPr>
          <p:nvPr>
            <p:ph type="sldNum" sz="quarter" idx="12"/>
          </p:nvPr>
        </p:nvSpPr>
        <p:spPr/>
        <p:txBody>
          <a:bodyPr/>
          <a:lstStyle/>
          <a:p>
            <a:fld id="{924F7C66-D0C8-46DB-AC28-EFCDA9E1D25F}" type="slidenum">
              <a:rPr lang="pt-PT" smtClean="0"/>
              <a:t>‹#›</a:t>
            </a:fld>
            <a:endParaRPr lang="pt-PT" dirty="0"/>
          </a:p>
        </p:txBody>
      </p:sp>
    </p:spTree>
    <p:extLst>
      <p:ext uri="{BB962C8B-B14F-4D97-AF65-F5344CB8AC3E}">
        <p14:creationId xmlns:p14="http://schemas.microsoft.com/office/powerpoint/2010/main" val="88714859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Conteúdo 2"/>
          <p:cNvSpPr>
            <a:spLocks noGrp="1"/>
          </p:cNvSpPr>
          <p:nvPr>
            <p:ph idx="1"/>
          </p:nvPr>
        </p:nvSpPr>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10"/>
          </p:nvPr>
        </p:nvSpPr>
        <p:spPr/>
        <p:txBody>
          <a:bodyPr/>
          <a:lstStyle/>
          <a:p>
            <a:fld id="{08592DB1-9544-462A-8B1A-8F55B4BCBE93}" type="datetimeFigureOut">
              <a:rPr lang="pt-PT" smtClean="0"/>
              <a:t>15/06/22</a:t>
            </a:fld>
            <a:endParaRPr lang="pt-PT" dirty="0"/>
          </a:p>
        </p:txBody>
      </p:sp>
      <p:sp>
        <p:nvSpPr>
          <p:cNvPr id="5" name="Marcador de Posição do Rodapé 4"/>
          <p:cNvSpPr>
            <a:spLocks noGrp="1"/>
          </p:cNvSpPr>
          <p:nvPr>
            <p:ph type="ftr" sz="quarter" idx="11"/>
          </p:nvPr>
        </p:nvSpPr>
        <p:spPr/>
        <p:txBody>
          <a:bodyPr/>
          <a:lstStyle/>
          <a:p>
            <a:endParaRPr lang="pt-PT" dirty="0"/>
          </a:p>
        </p:txBody>
      </p:sp>
      <p:sp>
        <p:nvSpPr>
          <p:cNvPr id="6" name="Marcador de Posição do Número do Diapositivo 5"/>
          <p:cNvSpPr>
            <a:spLocks noGrp="1"/>
          </p:cNvSpPr>
          <p:nvPr>
            <p:ph type="sldNum" sz="quarter" idx="12"/>
          </p:nvPr>
        </p:nvSpPr>
        <p:spPr/>
        <p:txBody>
          <a:bodyPr/>
          <a:lstStyle/>
          <a:p>
            <a:fld id="{924F7C66-D0C8-46DB-AC28-EFCDA9E1D25F}" type="slidenum">
              <a:rPr lang="pt-PT" smtClean="0"/>
              <a:t>‹#›</a:t>
            </a:fld>
            <a:endParaRPr lang="pt-PT" dirty="0"/>
          </a:p>
        </p:txBody>
      </p:sp>
    </p:spTree>
    <p:extLst>
      <p:ext uri="{BB962C8B-B14F-4D97-AF65-F5344CB8AC3E}">
        <p14:creationId xmlns:p14="http://schemas.microsoft.com/office/powerpoint/2010/main" val="27127571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PT"/>
              <a:t>Clique para editar o estilo</a:t>
            </a:r>
          </a:p>
        </p:txBody>
      </p:sp>
      <p:sp>
        <p:nvSpPr>
          <p:cNvPr id="3" name="Marcador de Posição do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a:t>Editar os estilos de texto do Modelo Global</a:t>
            </a:r>
          </a:p>
        </p:txBody>
      </p:sp>
      <p:sp>
        <p:nvSpPr>
          <p:cNvPr id="4" name="Marcador de Posição da Data 3"/>
          <p:cNvSpPr>
            <a:spLocks noGrp="1"/>
          </p:cNvSpPr>
          <p:nvPr>
            <p:ph type="dt" sz="half" idx="10"/>
          </p:nvPr>
        </p:nvSpPr>
        <p:spPr/>
        <p:txBody>
          <a:bodyPr/>
          <a:lstStyle/>
          <a:p>
            <a:fld id="{08592DB1-9544-462A-8B1A-8F55B4BCBE93}" type="datetimeFigureOut">
              <a:rPr lang="pt-PT" smtClean="0"/>
              <a:t>15/06/22</a:t>
            </a:fld>
            <a:endParaRPr lang="pt-PT" dirty="0"/>
          </a:p>
        </p:txBody>
      </p:sp>
      <p:sp>
        <p:nvSpPr>
          <p:cNvPr id="5" name="Marcador de Posição do Rodapé 4"/>
          <p:cNvSpPr>
            <a:spLocks noGrp="1"/>
          </p:cNvSpPr>
          <p:nvPr>
            <p:ph type="ftr" sz="quarter" idx="11"/>
          </p:nvPr>
        </p:nvSpPr>
        <p:spPr/>
        <p:txBody>
          <a:bodyPr/>
          <a:lstStyle/>
          <a:p>
            <a:endParaRPr lang="pt-PT" dirty="0"/>
          </a:p>
        </p:txBody>
      </p:sp>
      <p:sp>
        <p:nvSpPr>
          <p:cNvPr id="6" name="Marcador de Posição do Número do Diapositivo 5"/>
          <p:cNvSpPr>
            <a:spLocks noGrp="1"/>
          </p:cNvSpPr>
          <p:nvPr>
            <p:ph type="sldNum" sz="quarter" idx="12"/>
          </p:nvPr>
        </p:nvSpPr>
        <p:spPr/>
        <p:txBody>
          <a:bodyPr/>
          <a:lstStyle/>
          <a:p>
            <a:fld id="{924F7C66-D0C8-46DB-AC28-EFCDA9E1D25F}" type="slidenum">
              <a:rPr lang="pt-PT" smtClean="0"/>
              <a:t>‹#›</a:t>
            </a:fld>
            <a:endParaRPr lang="pt-PT" dirty="0"/>
          </a:p>
        </p:txBody>
      </p:sp>
    </p:spTree>
    <p:extLst>
      <p:ext uri="{BB962C8B-B14F-4D97-AF65-F5344CB8AC3E}">
        <p14:creationId xmlns:p14="http://schemas.microsoft.com/office/powerpoint/2010/main" val="294430065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Conteúdo 2"/>
          <p:cNvSpPr>
            <a:spLocks noGrp="1"/>
          </p:cNvSpPr>
          <p:nvPr>
            <p:ph sz="half" idx="1"/>
          </p:nvPr>
        </p:nvSpPr>
        <p:spPr>
          <a:xfrm>
            <a:off x="838200" y="1825625"/>
            <a:ext cx="5181600" cy="435133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p:cNvSpPr>
            <a:spLocks noGrp="1"/>
          </p:cNvSpPr>
          <p:nvPr>
            <p:ph sz="half" idx="2"/>
          </p:nvPr>
        </p:nvSpPr>
        <p:spPr>
          <a:xfrm>
            <a:off x="6172200" y="1825625"/>
            <a:ext cx="5181600" cy="435133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a Data 4"/>
          <p:cNvSpPr>
            <a:spLocks noGrp="1"/>
          </p:cNvSpPr>
          <p:nvPr>
            <p:ph type="dt" sz="half" idx="10"/>
          </p:nvPr>
        </p:nvSpPr>
        <p:spPr/>
        <p:txBody>
          <a:bodyPr/>
          <a:lstStyle/>
          <a:p>
            <a:fld id="{08592DB1-9544-462A-8B1A-8F55B4BCBE93}" type="datetimeFigureOut">
              <a:rPr lang="pt-PT" smtClean="0"/>
              <a:t>15/06/22</a:t>
            </a:fld>
            <a:endParaRPr lang="pt-PT" dirty="0"/>
          </a:p>
        </p:txBody>
      </p:sp>
      <p:sp>
        <p:nvSpPr>
          <p:cNvPr id="6" name="Marcador de Posição do Rodapé 5"/>
          <p:cNvSpPr>
            <a:spLocks noGrp="1"/>
          </p:cNvSpPr>
          <p:nvPr>
            <p:ph type="ftr" sz="quarter" idx="11"/>
          </p:nvPr>
        </p:nvSpPr>
        <p:spPr/>
        <p:txBody>
          <a:bodyPr/>
          <a:lstStyle/>
          <a:p>
            <a:endParaRPr lang="pt-PT" dirty="0"/>
          </a:p>
        </p:txBody>
      </p:sp>
      <p:sp>
        <p:nvSpPr>
          <p:cNvPr id="7" name="Marcador de Posição do Número do Diapositivo 6"/>
          <p:cNvSpPr>
            <a:spLocks noGrp="1"/>
          </p:cNvSpPr>
          <p:nvPr>
            <p:ph type="sldNum" sz="quarter" idx="12"/>
          </p:nvPr>
        </p:nvSpPr>
        <p:spPr/>
        <p:txBody>
          <a:bodyPr/>
          <a:lstStyle/>
          <a:p>
            <a:fld id="{924F7C66-D0C8-46DB-AC28-EFCDA9E1D25F}" type="slidenum">
              <a:rPr lang="pt-PT" smtClean="0"/>
              <a:t>‹#›</a:t>
            </a:fld>
            <a:endParaRPr lang="pt-PT" dirty="0"/>
          </a:p>
        </p:txBody>
      </p:sp>
    </p:spTree>
    <p:extLst>
      <p:ext uri="{BB962C8B-B14F-4D97-AF65-F5344CB8AC3E}">
        <p14:creationId xmlns:p14="http://schemas.microsoft.com/office/powerpoint/2010/main" val="385909375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PT"/>
              <a:t>Clique para editar o estilo</a:t>
            </a:r>
          </a:p>
        </p:txBody>
      </p:sp>
      <p:sp>
        <p:nvSpPr>
          <p:cNvPr id="3" name="Marcador de Posição do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4" name="Marcador de Posição de Conteúdo 3"/>
          <p:cNvSpPr>
            <a:spLocks noGrp="1"/>
          </p:cNvSpPr>
          <p:nvPr>
            <p:ph sz="half" idx="2"/>
          </p:nvPr>
        </p:nvSpPr>
        <p:spPr>
          <a:xfrm>
            <a:off x="839788" y="2505075"/>
            <a:ext cx="5157787" cy="368458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o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6" name="Marcador de Posição de Conteúdo 5"/>
          <p:cNvSpPr>
            <a:spLocks noGrp="1"/>
          </p:cNvSpPr>
          <p:nvPr>
            <p:ph sz="quarter" idx="4"/>
          </p:nvPr>
        </p:nvSpPr>
        <p:spPr>
          <a:xfrm>
            <a:off x="6172200" y="2505075"/>
            <a:ext cx="5183188" cy="368458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7" name="Marcador de Posição da Data 6"/>
          <p:cNvSpPr>
            <a:spLocks noGrp="1"/>
          </p:cNvSpPr>
          <p:nvPr>
            <p:ph type="dt" sz="half" idx="10"/>
          </p:nvPr>
        </p:nvSpPr>
        <p:spPr/>
        <p:txBody>
          <a:bodyPr/>
          <a:lstStyle/>
          <a:p>
            <a:fld id="{08592DB1-9544-462A-8B1A-8F55B4BCBE93}" type="datetimeFigureOut">
              <a:rPr lang="pt-PT" smtClean="0"/>
              <a:t>15/06/22</a:t>
            </a:fld>
            <a:endParaRPr lang="pt-PT" dirty="0"/>
          </a:p>
        </p:txBody>
      </p:sp>
      <p:sp>
        <p:nvSpPr>
          <p:cNvPr id="8" name="Marcador de Posição do Rodapé 7"/>
          <p:cNvSpPr>
            <a:spLocks noGrp="1"/>
          </p:cNvSpPr>
          <p:nvPr>
            <p:ph type="ftr" sz="quarter" idx="11"/>
          </p:nvPr>
        </p:nvSpPr>
        <p:spPr/>
        <p:txBody>
          <a:bodyPr/>
          <a:lstStyle/>
          <a:p>
            <a:endParaRPr lang="pt-PT" dirty="0"/>
          </a:p>
        </p:txBody>
      </p:sp>
      <p:sp>
        <p:nvSpPr>
          <p:cNvPr id="9" name="Marcador de Posição do Número do Diapositivo 8"/>
          <p:cNvSpPr>
            <a:spLocks noGrp="1"/>
          </p:cNvSpPr>
          <p:nvPr>
            <p:ph type="sldNum" sz="quarter" idx="12"/>
          </p:nvPr>
        </p:nvSpPr>
        <p:spPr/>
        <p:txBody>
          <a:bodyPr/>
          <a:lstStyle/>
          <a:p>
            <a:fld id="{924F7C66-D0C8-46DB-AC28-EFCDA9E1D25F}" type="slidenum">
              <a:rPr lang="pt-PT" smtClean="0"/>
              <a:t>‹#›</a:t>
            </a:fld>
            <a:endParaRPr lang="pt-PT" dirty="0"/>
          </a:p>
        </p:txBody>
      </p:sp>
    </p:spTree>
    <p:extLst>
      <p:ext uri="{BB962C8B-B14F-4D97-AF65-F5344CB8AC3E}">
        <p14:creationId xmlns:p14="http://schemas.microsoft.com/office/powerpoint/2010/main" val="325249070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a Data 2"/>
          <p:cNvSpPr>
            <a:spLocks noGrp="1"/>
          </p:cNvSpPr>
          <p:nvPr>
            <p:ph type="dt" sz="half" idx="10"/>
          </p:nvPr>
        </p:nvSpPr>
        <p:spPr/>
        <p:txBody>
          <a:bodyPr/>
          <a:lstStyle/>
          <a:p>
            <a:fld id="{08592DB1-9544-462A-8B1A-8F55B4BCBE93}" type="datetimeFigureOut">
              <a:rPr lang="pt-PT" smtClean="0"/>
              <a:t>15/06/22</a:t>
            </a:fld>
            <a:endParaRPr lang="pt-PT" dirty="0"/>
          </a:p>
        </p:txBody>
      </p:sp>
      <p:sp>
        <p:nvSpPr>
          <p:cNvPr id="4" name="Marcador de Posição do Rodapé 3"/>
          <p:cNvSpPr>
            <a:spLocks noGrp="1"/>
          </p:cNvSpPr>
          <p:nvPr>
            <p:ph type="ftr" sz="quarter" idx="11"/>
          </p:nvPr>
        </p:nvSpPr>
        <p:spPr/>
        <p:txBody>
          <a:bodyPr/>
          <a:lstStyle/>
          <a:p>
            <a:endParaRPr lang="pt-PT" dirty="0"/>
          </a:p>
        </p:txBody>
      </p:sp>
      <p:sp>
        <p:nvSpPr>
          <p:cNvPr id="5" name="Marcador de Posição do Número do Diapositivo 4"/>
          <p:cNvSpPr>
            <a:spLocks noGrp="1"/>
          </p:cNvSpPr>
          <p:nvPr>
            <p:ph type="sldNum" sz="quarter" idx="12"/>
          </p:nvPr>
        </p:nvSpPr>
        <p:spPr/>
        <p:txBody>
          <a:bodyPr/>
          <a:lstStyle/>
          <a:p>
            <a:fld id="{924F7C66-D0C8-46DB-AC28-EFCDA9E1D25F}" type="slidenum">
              <a:rPr lang="pt-PT" smtClean="0"/>
              <a:t>‹#›</a:t>
            </a:fld>
            <a:endParaRPr lang="pt-PT" dirty="0"/>
          </a:p>
        </p:txBody>
      </p:sp>
    </p:spTree>
    <p:extLst>
      <p:ext uri="{BB962C8B-B14F-4D97-AF65-F5344CB8AC3E}">
        <p14:creationId xmlns:p14="http://schemas.microsoft.com/office/powerpoint/2010/main" val="414252952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p:cNvSpPr>
            <a:spLocks noGrp="1"/>
          </p:cNvSpPr>
          <p:nvPr>
            <p:ph type="dt" sz="half" idx="10"/>
          </p:nvPr>
        </p:nvSpPr>
        <p:spPr/>
        <p:txBody>
          <a:bodyPr/>
          <a:lstStyle/>
          <a:p>
            <a:fld id="{08592DB1-9544-462A-8B1A-8F55B4BCBE93}" type="datetimeFigureOut">
              <a:rPr lang="pt-PT" smtClean="0"/>
              <a:t>15/06/22</a:t>
            </a:fld>
            <a:endParaRPr lang="pt-PT" dirty="0"/>
          </a:p>
        </p:txBody>
      </p:sp>
      <p:sp>
        <p:nvSpPr>
          <p:cNvPr id="3" name="Marcador de Posição do Rodapé 2"/>
          <p:cNvSpPr>
            <a:spLocks noGrp="1"/>
          </p:cNvSpPr>
          <p:nvPr>
            <p:ph type="ftr" sz="quarter" idx="11"/>
          </p:nvPr>
        </p:nvSpPr>
        <p:spPr/>
        <p:txBody>
          <a:bodyPr/>
          <a:lstStyle/>
          <a:p>
            <a:endParaRPr lang="pt-PT" dirty="0"/>
          </a:p>
        </p:txBody>
      </p:sp>
      <p:sp>
        <p:nvSpPr>
          <p:cNvPr id="4" name="Marcador de Posição do Número do Diapositivo 3"/>
          <p:cNvSpPr>
            <a:spLocks noGrp="1"/>
          </p:cNvSpPr>
          <p:nvPr>
            <p:ph type="sldNum" sz="quarter" idx="12"/>
          </p:nvPr>
        </p:nvSpPr>
        <p:spPr/>
        <p:txBody>
          <a:bodyPr/>
          <a:lstStyle/>
          <a:p>
            <a:fld id="{924F7C66-D0C8-46DB-AC28-EFCDA9E1D25F}" type="slidenum">
              <a:rPr lang="pt-PT" smtClean="0"/>
              <a:t>‹#›</a:t>
            </a:fld>
            <a:endParaRPr lang="pt-PT" dirty="0"/>
          </a:p>
        </p:txBody>
      </p:sp>
    </p:spTree>
    <p:extLst>
      <p:ext uri="{BB962C8B-B14F-4D97-AF65-F5344CB8AC3E}">
        <p14:creationId xmlns:p14="http://schemas.microsoft.com/office/powerpoint/2010/main" val="397173057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pt-PT"/>
              <a:t>Clique para editar o estilo</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Editar os estilos de texto do Modelo Global</a:t>
            </a:r>
          </a:p>
        </p:txBody>
      </p:sp>
      <p:sp>
        <p:nvSpPr>
          <p:cNvPr id="4" name="Date Placeholder 3"/>
          <p:cNvSpPr>
            <a:spLocks noGrp="1"/>
          </p:cNvSpPr>
          <p:nvPr>
            <p:ph type="dt" sz="half" idx="10"/>
          </p:nvPr>
        </p:nvSpPr>
        <p:spPr/>
        <p:txBody>
          <a:bodyPr/>
          <a:lstStyle/>
          <a:p>
            <a:fld id="{08592DB1-9544-462A-8B1A-8F55B4BCBE93}" type="datetimeFigureOut">
              <a:rPr lang="pt-PT" smtClean="0"/>
              <a:t>15/06/22</a:t>
            </a:fld>
            <a:endParaRPr lang="pt-PT" dirty="0"/>
          </a:p>
        </p:txBody>
      </p:sp>
      <p:sp>
        <p:nvSpPr>
          <p:cNvPr id="5" name="Footer Placeholder 4"/>
          <p:cNvSpPr>
            <a:spLocks noGrp="1"/>
          </p:cNvSpPr>
          <p:nvPr>
            <p:ph type="ftr" sz="quarter" idx="11"/>
          </p:nvPr>
        </p:nvSpPr>
        <p:spPr/>
        <p:txBody>
          <a:bodyPr/>
          <a:lstStyle/>
          <a:p>
            <a:endParaRPr lang="pt-PT" dirty="0"/>
          </a:p>
        </p:txBody>
      </p:sp>
      <p:sp>
        <p:nvSpPr>
          <p:cNvPr id="6" name="Slide Number Placeholder 5"/>
          <p:cNvSpPr>
            <a:spLocks noGrp="1"/>
          </p:cNvSpPr>
          <p:nvPr>
            <p:ph type="sldNum" sz="quarter" idx="12"/>
          </p:nvPr>
        </p:nvSpPr>
        <p:spPr/>
        <p:txBody>
          <a:bodyPr/>
          <a:lstStyle/>
          <a:p>
            <a:fld id="{924F7C66-D0C8-46DB-AC28-EFCDA9E1D25F}" type="slidenum">
              <a:rPr lang="pt-PT" smtClean="0"/>
              <a:t>‹#›</a:t>
            </a:fld>
            <a:endParaRPr lang="pt-PT" dirty="0"/>
          </a:p>
        </p:txBody>
      </p:sp>
    </p:spTree>
    <p:extLst>
      <p:ext uri="{BB962C8B-B14F-4D97-AF65-F5344CB8AC3E}">
        <p14:creationId xmlns:p14="http://schemas.microsoft.com/office/powerpoint/2010/main" val="257921653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PT"/>
              <a:t>Clique para editar o estilo</a:t>
            </a:r>
          </a:p>
        </p:txBody>
      </p:sp>
      <p:sp>
        <p:nvSpPr>
          <p:cNvPr id="3" name="Marcador de Posição de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o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Editar os estilos de texto do Modelo Global</a:t>
            </a:r>
          </a:p>
        </p:txBody>
      </p:sp>
      <p:sp>
        <p:nvSpPr>
          <p:cNvPr id="5" name="Marcador de Posição da Data 4"/>
          <p:cNvSpPr>
            <a:spLocks noGrp="1"/>
          </p:cNvSpPr>
          <p:nvPr>
            <p:ph type="dt" sz="half" idx="10"/>
          </p:nvPr>
        </p:nvSpPr>
        <p:spPr/>
        <p:txBody>
          <a:bodyPr/>
          <a:lstStyle/>
          <a:p>
            <a:fld id="{08592DB1-9544-462A-8B1A-8F55B4BCBE93}" type="datetimeFigureOut">
              <a:rPr lang="pt-PT" smtClean="0"/>
              <a:t>15/06/22</a:t>
            </a:fld>
            <a:endParaRPr lang="pt-PT" dirty="0"/>
          </a:p>
        </p:txBody>
      </p:sp>
      <p:sp>
        <p:nvSpPr>
          <p:cNvPr id="6" name="Marcador de Posição do Rodapé 5"/>
          <p:cNvSpPr>
            <a:spLocks noGrp="1"/>
          </p:cNvSpPr>
          <p:nvPr>
            <p:ph type="ftr" sz="quarter" idx="11"/>
          </p:nvPr>
        </p:nvSpPr>
        <p:spPr/>
        <p:txBody>
          <a:bodyPr/>
          <a:lstStyle/>
          <a:p>
            <a:endParaRPr lang="pt-PT" dirty="0"/>
          </a:p>
        </p:txBody>
      </p:sp>
      <p:sp>
        <p:nvSpPr>
          <p:cNvPr id="7" name="Marcador de Posição do Número do Diapositivo 6"/>
          <p:cNvSpPr>
            <a:spLocks noGrp="1"/>
          </p:cNvSpPr>
          <p:nvPr>
            <p:ph type="sldNum" sz="quarter" idx="12"/>
          </p:nvPr>
        </p:nvSpPr>
        <p:spPr/>
        <p:txBody>
          <a:bodyPr/>
          <a:lstStyle/>
          <a:p>
            <a:fld id="{924F7C66-D0C8-46DB-AC28-EFCDA9E1D25F}" type="slidenum">
              <a:rPr lang="pt-PT" smtClean="0"/>
              <a:t>‹#›</a:t>
            </a:fld>
            <a:endParaRPr lang="pt-PT" dirty="0"/>
          </a:p>
        </p:txBody>
      </p:sp>
    </p:spTree>
    <p:extLst>
      <p:ext uri="{BB962C8B-B14F-4D97-AF65-F5344CB8AC3E}">
        <p14:creationId xmlns:p14="http://schemas.microsoft.com/office/powerpoint/2010/main" val="321902602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PT"/>
              <a:t>Clique para editar o estilo</a:t>
            </a:r>
          </a:p>
        </p:txBody>
      </p:sp>
      <p:sp>
        <p:nvSpPr>
          <p:cNvPr id="3" name="Marcador de Posição d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dirty="0"/>
          </a:p>
        </p:txBody>
      </p:sp>
      <p:sp>
        <p:nvSpPr>
          <p:cNvPr id="4" name="Marcador de Posição do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Editar os estilos de texto do Modelo Global</a:t>
            </a:r>
          </a:p>
        </p:txBody>
      </p:sp>
      <p:sp>
        <p:nvSpPr>
          <p:cNvPr id="5" name="Marcador de Posição da Data 4"/>
          <p:cNvSpPr>
            <a:spLocks noGrp="1"/>
          </p:cNvSpPr>
          <p:nvPr>
            <p:ph type="dt" sz="half" idx="10"/>
          </p:nvPr>
        </p:nvSpPr>
        <p:spPr/>
        <p:txBody>
          <a:bodyPr/>
          <a:lstStyle/>
          <a:p>
            <a:fld id="{08592DB1-9544-462A-8B1A-8F55B4BCBE93}" type="datetimeFigureOut">
              <a:rPr lang="pt-PT" smtClean="0"/>
              <a:t>15/06/22</a:t>
            </a:fld>
            <a:endParaRPr lang="pt-PT" dirty="0"/>
          </a:p>
        </p:txBody>
      </p:sp>
      <p:sp>
        <p:nvSpPr>
          <p:cNvPr id="6" name="Marcador de Posição do Rodapé 5"/>
          <p:cNvSpPr>
            <a:spLocks noGrp="1"/>
          </p:cNvSpPr>
          <p:nvPr>
            <p:ph type="ftr" sz="quarter" idx="11"/>
          </p:nvPr>
        </p:nvSpPr>
        <p:spPr/>
        <p:txBody>
          <a:bodyPr/>
          <a:lstStyle/>
          <a:p>
            <a:endParaRPr lang="pt-PT" dirty="0"/>
          </a:p>
        </p:txBody>
      </p:sp>
      <p:sp>
        <p:nvSpPr>
          <p:cNvPr id="7" name="Marcador de Posição do Número do Diapositivo 6"/>
          <p:cNvSpPr>
            <a:spLocks noGrp="1"/>
          </p:cNvSpPr>
          <p:nvPr>
            <p:ph type="sldNum" sz="quarter" idx="12"/>
          </p:nvPr>
        </p:nvSpPr>
        <p:spPr/>
        <p:txBody>
          <a:bodyPr/>
          <a:lstStyle/>
          <a:p>
            <a:fld id="{924F7C66-D0C8-46DB-AC28-EFCDA9E1D25F}" type="slidenum">
              <a:rPr lang="pt-PT" smtClean="0"/>
              <a:t>‹#›</a:t>
            </a:fld>
            <a:endParaRPr lang="pt-PT" dirty="0"/>
          </a:p>
        </p:txBody>
      </p:sp>
    </p:spTree>
    <p:extLst>
      <p:ext uri="{BB962C8B-B14F-4D97-AF65-F5344CB8AC3E}">
        <p14:creationId xmlns:p14="http://schemas.microsoft.com/office/powerpoint/2010/main" val="32145117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Texto Vertical 2"/>
          <p:cNvSpPr>
            <a:spLocks noGrp="1"/>
          </p:cNvSpPr>
          <p:nvPr>
            <p:ph type="body" orient="vert" idx="1"/>
          </p:nvPr>
        </p:nvSpPr>
        <p:spPr/>
        <p:txBody>
          <a:bodyPr vert="eaVe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10"/>
          </p:nvPr>
        </p:nvSpPr>
        <p:spPr/>
        <p:txBody>
          <a:bodyPr/>
          <a:lstStyle/>
          <a:p>
            <a:fld id="{08592DB1-9544-462A-8B1A-8F55B4BCBE93}" type="datetimeFigureOut">
              <a:rPr lang="pt-PT" smtClean="0"/>
              <a:t>15/06/22</a:t>
            </a:fld>
            <a:endParaRPr lang="pt-PT" dirty="0"/>
          </a:p>
        </p:txBody>
      </p:sp>
      <p:sp>
        <p:nvSpPr>
          <p:cNvPr id="5" name="Marcador de Posição do Rodapé 4"/>
          <p:cNvSpPr>
            <a:spLocks noGrp="1"/>
          </p:cNvSpPr>
          <p:nvPr>
            <p:ph type="ftr" sz="quarter" idx="11"/>
          </p:nvPr>
        </p:nvSpPr>
        <p:spPr/>
        <p:txBody>
          <a:bodyPr/>
          <a:lstStyle/>
          <a:p>
            <a:endParaRPr lang="pt-PT" dirty="0"/>
          </a:p>
        </p:txBody>
      </p:sp>
      <p:sp>
        <p:nvSpPr>
          <p:cNvPr id="6" name="Marcador de Posição do Número do Diapositivo 5"/>
          <p:cNvSpPr>
            <a:spLocks noGrp="1"/>
          </p:cNvSpPr>
          <p:nvPr>
            <p:ph type="sldNum" sz="quarter" idx="12"/>
          </p:nvPr>
        </p:nvSpPr>
        <p:spPr/>
        <p:txBody>
          <a:bodyPr/>
          <a:lstStyle/>
          <a:p>
            <a:fld id="{924F7C66-D0C8-46DB-AC28-EFCDA9E1D25F}" type="slidenum">
              <a:rPr lang="pt-PT" smtClean="0"/>
              <a:t>‹#›</a:t>
            </a:fld>
            <a:endParaRPr lang="pt-PT" dirty="0"/>
          </a:p>
        </p:txBody>
      </p:sp>
    </p:spTree>
    <p:extLst>
      <p:ext uri="{BB962C8B-B14F-4D97-AF65-F5344CB8AC3E}">
        <p14:creationId xmlns:p14="http://schemas.microsoft.com/office/powerpoint/2010/main" val="113146852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PT"/>
              <a:t>Clique para editar o estilo</a:t>
            </a:r>
          </a:p>
        </p:txBody>
      </p:sp>
      <p:sp>
        <p:nvSpPr>
          <p:cNvPr id="3" name="Marcador de Posição de Texto Vertical 2"/>
          <p:cNvSpPr>
            <a:spLocks noGrp="1"/>
          </p:cNvSpPr>
          <p:nvPr>
            <p:ph type="body" orient="vert" idx="1"/>
          </p:nvPr>
        </p:nvSpPr>
        <p:spPr>
          <a:xfrm>
            <a:off x="838200" y="365125"/>
            <a:ext cx="7734300" cy="5811838"/>
          </a:xfrm>
        </p:spPr>
        <p:txBody>
          <a:bodyPr vert="eaVe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10"/>
          </p:nvPr>
        </p:nvSpPr>
        <p:spPr/>
        <p:txBody>
          <a:bodyPr/>
          <a:lstStyle/>
          <a:p>
            <a:fld id="{08592DB1-9544-462A-8B1A-8F55B4BCBE93}" type="datetimeFigureOut">
              <a:rPr lang="pt-PT" smtClean="0"/>
              <a:t>15/06/22</a:t>
            </a:fld>
            <a:endParaRPr lang="pt-PT" dirty="0"/>
          </a:p>
        </p:txBody>
      </p:sp>
      <p:sp>
        <p:nvSpPr>
          <p:cNvPr id="5" name="Marcador de Posição do Rodapé 4"/>
          <p:cNvSpPr>
            <a:spLocks noGrp="1"/>
          </p:cNvSpPr>
          <p:nvPr>
            <p:ph type="ftr" sz="quarter" idx="11"/>
          </p:nvPr>
        </p:nvSpPr>
        <p:spPr/>
        <p:txBody>
          <a:bodyPr/>
          <a:lstStyle/>
          <a:p>
            <a:endParaRPr lang="pt-PT" dirty="0"/>
          </a:p>
        </p:txBody>
      </p:sp>
      <p:sp>
        <p:nvSpPr>
          <p:cNvPr id="6" name="Marcador de Posição do Número do Diapositivo 5"/>
          <p:cNvSpPr>
            <a:spLocks noGrp="1"/>
          </p:cNvSpPr>
          <p:nvPr>
            <p:ph type="sldNum" sz="quarter" idx="12"/>
          </p:nvPr>
        </p:nvSpPr>
        <p:spPr/>
        <p:txBody>
          <a:bodyPr/>
          <a:lstStyle/>
          <a:p>
            <a:fld id="{924F7C66-D0C8-46DB-AC28-EFCDA9E1D25F}" type="slidenum">
              <a:rPr lang="pt-PT" smtClean="0"/>
              <a:t>‹#›</a:t>
            </a:fld>
            <a:endParaRPr lang="pt-PT" dirty="0"/>
          </a:p>
        </p:txBody>
      </p:sp>
    </p:spTree>
    <p:extLst>
      <p:ext uri="{BB962C8B-B14F-4D97-AF65-F5344CB8AC3E}">
        <p14:creationId xmlns:p14="http://schemas.microsoft.com/office/powerpoint/2010/main" val="387468766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434401-BBC3-FA4B-84D8-EA4604676766}"/>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D63775B-93FD-AB40-8C5C-DEA6C5E5F3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A33CCFC4-A3CE-D14A-8BAC-47C4CE909BD3}"/>
              </a:ext>
            </a:extLst>
          </p:cNvPr>
          <p:cNvSpPr>
            <a:spLocks noGrp="1"/>
          </p:cNvSpPr>
          <p:nvPr>
            <p:ph type="dt" sz="half" idx="10"/>
          </p:nvPr>
        </p:nvSpPr>
        <p:spPr/>
        <p:txBody>
          <a:bodyPr/>
          <a:lstStyle/>
          <a:p>
            <a:fld id="{47282FFB-946A-1B40-8DEB-3E03EF335EFD}" type="datetimeFigureOut">
              <a:rPr lang="fr-FR" smtClean="0"/>
              <a:t>15/06/2022</a:t>
            </a:fld>
            <a:endParaRPr lang="fr-FR"/>
          </a:p>
        </p:txBody>
      </p:sp>
      <p:sp>
        <p:nvSpPr>
          <p:cNvPr id="5" name="Espace réservé du pied de page 4">
            <a:extLst>
              <a:ext uri="{FF2B5EF4-FFF2-40B4-BE49-F238E27FC236}">
                <a16:creationId xmlns:a16="http://schemas.microsoft.com/office/drawing/2014/main" id="{5BDD4C07-3DB9-5E4A-952F-F6A9AFDC072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235FD9C-7A14-8A4C-98F2-217DADC0C133}"/>
              </a:ext>
            </a:extLst>
          </p:cNvPr>
          <p:cNvSpPr>
            <a:spLocks noGrp="1"/>
          </p:cNvSpPr>
          <p:nvPr>
            <p:ph type="sldNum" sz="quarter" idx="12"/>
          </p:nvPr>
        </p:nvSpPr>
        <p:spPr/>
        <p:txBody>
          <a:bodyPr/>
          <a:lstStyle/>
          <a:p>
            <a:fld id="{50A13E32-DC3E-3A44-8C0D-0B73762B2C2C}" type="slidenum">
              <a:rPr lang="fr-FR" smtClean="0"/>
              <a:t>‹#›</a:t>
            </a:fld>
            <a:endParaRPr lang="fr-FR"/>
          </a:p>
        </p:txBody>
      </p:sp>
    </p:spTree>
    <p:extLst>
      <p:ext uri="{BB962C8B-B14F-4D97-AF65-F5344CB8AC3E}">
        <p14:creationId xmlns:p14="http://schemas.microsoft.com/office/powerpoint/2010/main" val="22159780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2ECBFE-37F4-F542-A71E-0E6498A337C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ABE5C15-3A0F-B14E-BBFB-FB3F8E136D3A}"/>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927DB5B-2A60-E34F-9036-7942A416FAE3}"/>
              </a:ext>
            </a:extLst>
          </p:cNvPr>
          <p:cNvSpPr>
            <a:spLocks noGrp="1"/>
          </p:cNvSpPr>
          <p:nvPr>
            <p:ph type="dt" sz="half" idx="10"/>
          </p:nvPr>
        </p:nvSpPr>
        <p:spPr/>
        <p:txBody>
          <a:bodyPr/>
          <a:lstStyle/>
          <a:p>
            <a:fld id="{47282FFB-946A-1B40-8DEB-3E03EF335EFD}" type="datetimeFigureOut">
              <a:rPr lang="fr-FR" smtClean="0"/>
              <a:t>15/06/2022</a:t>
            </a:fld>
            <a:endParaRPr lang="fr-FR"/>
          </a:p>
        </p:txBody>
      </p:sp>
      <p:sp>
        <p:nvSpPr>
          <p:cNvPr id="5" name="Espace réservé du pied de page 4">
            <a:extLst>
              <a:ext uri="{FF2B5EF4-FFF2-40B4-BE49-F238E27FC236}">
                <a16:creationId xmlns:a16="http://schemas.microsoft.com/office/drawing/2014/main" id="{0064E83B-F6DC-2844-8050-FC62B7DC66F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89993F6-ED15-4C42-B5B6-D0F8BC4C2914}"/>
              </a:ext>
            </a:extLst>
          </p:cNvPr>
          <p:cNvSpPr>
            <a:spLocks noGrp="1"/>
          </p:cNvSpPr>
          <p:nvPr>
            <p:ph type="sldNum" sz="quarter" idx="12"/>
          </p:nvPr>
        </p:nvSpPr>
        <p:spPr/>
        <p:txBody>
          <a:bodyPr/>
          <a:lstStyle/>
          <a:p>
            <a:fld id="{50A13E32-DC3E-3A44-8C0D-0B73762B2C2C}" type="slidenum">
              <a:rPr lang="fr-FR" smtClean="0"/>
              <a:t>‹#›</a:t>
            </a:fld>
            <a:endParaRPr lang="fr-FR"/>
          </a:p>
        </p:txBody>
      </p:sp>
    </p:spTree>
    <p:extLst>
      <p:ext uri="{BB962C8B-B14F-4D97-AF65-F5344CB8AC3E}">
        <p14:creationId xmlns:p14="http://schemas.microsoft.com/office/powerpoint/2010/main" val="4872224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768081-9D1D-0447-8B85-16715367C944}"/>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ED19E055-5930-724D-B493-8538466816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786F1A6B-64F5-8044-AE85-9D0BA2386942}"/>
              </a:ext>
            </a:extLst>
          </p:cNvPr>
          <p:cNvSpPr>
            <a:spLocks noGrp="1"/>
          </p:cNvSpPr>
          <p:nvPr>
            <p:ph type="dt" sz="half" idx="10"/>
          </p:nvPr>
        </p:nvSpPr>
        <p:spPr/>
        <p:txBody>
          <a:bodyPr/>
          <a:lstStyle/>
          <a:p>
            <a:fld id="{47282FFB-946A-1B40-8DEB-3E03EF335EFD}" type="datetimeFigureOut">
              <a:rPr lang="fr-FR" smtClean="0"/>
              <a:t>15/06/2022</a:t>
            </a:fld>
            <a:endParaRPr lang="fr-FR"/>
          </a:p>
        </p:txBody>
      </p:sp>
      <p:sp>
        <p:nvSpPr>
          <p:cNvPr id="5" name="Espace réservé du pied de page 4">
            <a:extLst>
              <a:ext uri="{FF2B5EF4-FFF2-40B4-BE49-F238E27FC236}">
                <a16:creationId xmlns:a16="http://schemas.microsoft.com/office/drawing/2014/main" id="{9FE41409-7FC6-874E-B382-EE12250AB6A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10DC6A4-1A16-2242-8D4F-C6CD9A162B2E}"/>
              </a:ext>
            </a:extLst>
          </p:cNvPr>
          <p:cNvSpPr>
            <a:spLocks noGrp="1"/>
          </p:cNvSpPr>
          <p:nvPr>
            <p:ph type="sldNum" sz="quarter" idx="12"/>
          </p:nvPr>
        </p:nvSpPr>
        <p:spPr/>
        <p:txBody>
          <a:bodyPr/>
          <a:lstStyle/>
          <a:p>
            <a:fld id="{50A13E32-DC3E-3A44-8C0D-0B73762B2C2C}" type="slidenum">
              <a:rPr lang="fr-FR" smtClean="0"/>
              <a:t>‹#›</a:t>
            </a:fld>
            <a:endParaRPr lang="fr-FR"/>
          </a:p>
        </p:txBody>
      </p:sp>
    </p:spTree>
    <p:extLst>
      <p:ext uri="{BB962C8B-B14F-4D97-AF65-F5344CB8AC3E}">
        <p14:creationId xmlns:p14="http://schemas.microsoft.com/office/powerpoint/2010/main" val="41555127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A54BE4-B09B-A047-9229-1CD5FDC732A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631A8D4-5F88-074E-A7D5-F51296AF90F5}"/>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C5F6BA89-ED79-8E42-9EC1-6F0F9A970BA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17F80B00-9850-6441-BE85-85C3338474B2}"/>
              </a:ext>
            </a:extLst>
          </p:cNvPr>
          <p:cNvSpPr>
            <a:spLocks noGrp="1"/>
          </p:cNvSpPr>
          <p:nvPr>
            <p:ph type="dt" sz="half" idx="10"/>
          </p:nvPr>
        </p:nvSpPr>
        <p:spPr/>
        <p:txBody>
          <a:bodyPr/>
          <a:lstStyle/>
          <a:p>
            <a:fld id="{47282FFB-946A-1B40-8DEB-3E03EF335EFD}" type="datetimeFigureOut">
              <a:rPr lang="fr-FR" smtClean="0"/>
              <a:t>15/06/2022</a:t>
            </a:fld>
            <a:endParaRPr lang="fr-FR"/>
          </a:p>
        </p:txBody>
      </p:sp>
      <p:sp>
        <p:nvSpPr>
          <p:cNvPr id="6" name="Espace réservé du pied de page 5">
            <a:extLst>
              <a:ext uri="{FF2B5EF4-FFF2-40B4-BE49-F238E27FC236}">
                <a16:creationId xmlns:a16="http://schemas.microsoft.com/office/drawing/2014/main" id="{D7328609-5AC9-404E-B893-E5636418D5D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E4F285D-35B3-1B4D-9C9D-D0212484C01F}"/>
              </a:ext>
            </a:extLst>
          </p:cNvPr>
          <p:cNvSpPr>
            <a:spLocks noGrp="1"/>
          </p:cNvSpPr>
          <p:nvPr>
            <p:ph type="sldNum" sz="quarter" idx="12"/>
          </p:nvPr>
        </p:nvSpPr>
        <p:spPr/>
        <p:txBody>
          <a:bodyPr/>
          <a:lstStyle/>
          <a:p>
            <a:fld id="{50A13E32-DC3E-3A44-8C0D-0B73762B2C2C}" type="slidenum">
              <a:rPr lang="fr-FR" smtClean="0"/>
              <a:t>‹#›</a:t>
            </a:fld>
            <a:endParaRPr lang="fr-FR"/>
          </a:p>
        </p:txBody>
      </p:sp>
    </p:spTree>
    <p:extLst>
      <p:ext uri="{BB962C8B-B14F-4D97-AF65-F5344CB8AC3E}">
        <p14:creationId xmlns:p14="http://schemas.microsoft.com/office/powerpoint/2010/main" val="7198472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C3563D-CF23-CC41-867B-7BD113C51141}"/>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03EE4B2F-DA26-F941-9558-3553786432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31EDD0D6-CC4E-164D-BC94-8C8E0E0B99DE}"/>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BAC627D0-AB6C-5242-A408-A91ABA266D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0CF2F4F0-DC23-504C-84F4-6FF0F4EB9D64}"/>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B853DC6-2472-0441-9867-ACE75D017E96}"/>
              </a:ext>
            </a:extLst>
          </p:cNvPr>
          <p:cNvSpPr>
            <a:spLocks noGrp="1"/>
          </p:cNvSpPr>
          <p:nvPr>
            <p:ph type="dt" sz="half" idx="10"/>
          </p:nvPr>
        </p:nvSpPr>
        <p:spPr/>
        <p:txBody>
          <a:bodyPr/>
          <a:lstStyle/>
          <a:p>
            <a:fld id="{47282FFB-946A-1B40-8DEB-3E03EF335EFD}" type="datetimeFigureOut">
              <a:rPr lang="fr-FR" smtClean="0"/>
              <a:t>15/06/2022</a:t>
            </a:fld>
            <a:endParaRPr lang="fr-FR"/>
          </a:p>
        </p:txBody>
      </p:sp>
      <p:sp>
        <p:nvSpPr>
          <p:cNvPr id="8" name="Espace réservé du pied de page 7">
            <a:extLst>
              <a:ext uri="{FF2B5EF4-FFF2-40B4-BE49-F238E27FC236}">
                <a16:creationId xmlns:a16="http://schemas.microsoft.com/office/drawing/2014/main" id="{DE849E5F-0C60-AC42-9DFD-6B4779FBA0DB}"/>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F58477E1-6354-8943-ADF6-50078777DAB3}"/>
              </a:ext>
            </a:extLst>
          </p:cNvPr>
          <p:cNvSpPr>
            <a:spLocks noGrp="1"/>
          </p:cNvSpPr>
          <p:nvPr>
            <p:ph type="sldNum" sz="quarter" idx="12"/>
          </p:nvPr>
        </p:nvSpPr>
        <p:spPr/>
        <p:txBody>
          <a:bodyPr/>
          <a:lstStyle/>
          <a:p>
            <a:fld id="{50A13E32-DC3E-3A44-8C0D-0B73762B2C2C}" type="slidenum">
              <a:rPr lang="fr-FR" smtClean="0"/>
              <a:t>‹#›</a:t>
            </a:fld>
            <a:endParaRPr lang="fr-FR"/>
          </a:p>
        </p:txBody>
      </p:sp>
    </p:spTree>
    <p:extLst>
      <p:ext uri="{BB962C8B-B14F-4D97-AF65-F5344CB8AC3E}">
        <p14:creationId xmlns:p14="http://schemas.microsoft.com/office/powerpoint/2010/main" val="35829497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AD8FDD-B2DC-FD48-9A8E-76A35F973691}"/>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69896B0F-0B03-2140-9507-6F94868AC94B}"/>
              </a:ext>
            </a:extLst>
          </p:cNvPr>
          <p:cNvSpPr>
            <a:spLocks noGrp="1"/>
          </p:cNvSpPr>
          <p:nvPr>
            <p:ph type="dt" sz="half" idx="10"/>
          </p:nvPr>
        </p:nvSpPr>
        <p:spPr/>
        <p:txBody>
          <a:bodyPr/>
          <a:lstStyle/>
          <a:p>
            <a:fld id="{47282FFB-946A-1B40-8DEB-3E03EF335EFD}" type="datetimeFigureOut">
              <a:rPr lang="fr-FR" smtClean="0"/>
              <a:t>15/06/2022</a:t>
            </a:fld>
            <a:endParaRPr lang="fr-FR"/>
          </a:p>
        </p:txBody>
      </p:sp>
      <p:sp>
        <p:nvSpPr>
          <p:cNvPr id="4" name="Espace réservé du pied de page 3">
            <a:extLst>
              <a:ext uri="{FF2B5EF4-FFF2-40B4-BE49-F238E27FC236}">
                <a16:creationId xmlns:a16="http://schemas.microsoft.com/office/drawing/2014/main" id="{6769A566-FC18-C447-A621-D86F697BA623}"/>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D75943BF-E202-174B-A1BB-E27BE14CCABF}"/>
              </a:ext>
            </a:extLst>
          </p:cNvPr>
          <p:cNvSpPr>
            <a:spLocks noGrp="1"/>
          </p:cNvSpPr>
          <p:nvPr>
            <p:ph type="sldNum" sz="quarter" idx="12"/>
          </p:nvPr>
        </p:nvSpPr>
        <p:spPr/>
        <p:txBody>
          <a:bodyPr/>
          <a:lstStyle/>
          <a:p>
            <a:fld id="{50A13E32-DC3E-3A44-8C0D-0B73762B2C2C}" type="slidenum">
              <a:rPr lang="fr-FR" smtClean="0"/>
              <a:t>‹#›</a:t>
            </a:fld>
            <a:endParaRPr lang="fr-FR"/>
          </a:p>
        </p:txBody>
      </p:sp>
    </p:spTree>
    <p:extLst>
      <p:ext uri="{BB962C8B-B14F-4D97-AF65-F5344CB8AC3E}">
        <p14:creationId xmlns:p14="http://schemas.microsoft.com/office/powerpoint/2010/main" val="2871655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5" name="Date Placeholder 4"/>
          <p:cNvSpPr>
            <a:spLocks noGrp="1"/>
          </p:cNvSpPr>
          <p:nvPr>
            <p:ph type="dt" sz="half" idx="10"/>
          </p:nvPr>
        </p:nvSpPr>
        <p:spPr/>
        <p:txBody>
          <a:bodyPr/>
          <a:lstStyle/>
          <a:p>
            <a:fld id="{08592DB1-9544-462A-8B1A-8F55B4BCBE93}" type="datetimeFigureOut">
              <a:rPr lang="pt-PT" smtClean="0"/>
              <a:t>15/06/22</a:t>
            </a:fld>
            <a:endParaRPr lang="pt-PT" dirty="0"/>
          </a:p>
        </p:txBody>
      </p:sp>
      <p:sp>
        <p:nvSpPr>
          <p:cNvPr id="6" name="Footer Placeholder 5"/>
          <p:cNvSpPr>
            <a:spLocks noGrp="1"/>
          </p:cNvSpPr>
          <p:nvPr>
            <p:ph type="ftr" sz="quarter" idx="11"/>
          </p:nvPr>
        </p:nvSpPr>
        <p:spPr/>
        <p:txBody>
          <a:bodyPr/>
          <a:lstStyle/>
          <a:p>
            <a:endParaRPr lang="pt-PT" dirty="0"/>
          </a:p>
        </p:txBody>
      </p:sp>
      <p:sp>
        <p:nvSpPr>
          <p:cNvPr id="7" name="Slide Number Placeholder 6"/>
          <p:cNvSpPr>
            <a:spLocks noGrp="1"/>
          </p:cNvSpPr>
          <p:nvPr>
            <p:ph type="sldNum" sz="quarter" idx="12"/>
          </p:nvPr>
        </p:nvSpPr>
        <p:spPr/>
        <p:txBody>
          <a:bodyPr/>
          <a:lstStyle/>
          <a:p>
            <a:fld id="{924F7C66-D0C8-46DB-AC28-EFCDA9E1D25F}" type="slidenum">
              <a:rPr lang="pt-PT" smtClean="0"/>
              <a:t>‹#›</a:t>
            </a:fld>
            <a:endParaRPr lang="pt-PT" dirty="0"/>
          </a:p>
        </p:txBody>
      </p:sp>
    </p:spTree>
    <p:extLst>
      <p:ext uri="{BB962C8B-B14F-4D97-AF65-F5344CB8AC3E}">
        <p14:creationId xmlns:p14="http://schemas.microsoft.com/office/powerpoint/2010/main" val="52289451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D35B5DF-E9A7-1041-956F-3B350CF6B348}"/>
              </a:ext>
            </a:extLst>
          </p:cNvPr>
          <p:cNvSpPr>
            <a:spLocks noGrp="1"/>
          </p:cNvSpPr>
          <p:nvPr>
            <p:ph type="dt" sz="half" idx="10"/>
          </p:nvPr>
        </p:nvSpPr>
        <p:spPr/>
        <p:txBody>
          <a:bodyPr/>
          <a:lstStyle/>
          <a:p>
            <a:fld id="{47282FFB-946A-1B40-8DEB-3E03EF335EFD}" type="datetimeFigureOut">
              <a:rPr lang="fr-FR" smtClean="0"/>
              <a:t>15/06/2022</a:t>
            </a:fld>
            <a:endParaRPr lang="fr-FR"/>
          </a:p>
        </p:txBody>
      </p:sp>
      <p:sp>
        <p:nvSpPr>
          <p:cNvPr id="3" name="Espace réservé du pied de page 2">
            <a:extLst>
              <a:ext uri="{FF2B5EF4-FFF2-40B4-BE49-F238E27FC236}">
                <a16:creationId xmlns:a16="http://schemas.microsoft.com/office/drawing/2014/main" id="{FCC79C41-384C-4D40-BE24-B9E141F954D4}"/>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73DD0EC6-6AB8-DA46-8EC9-51608E50B1AB}"/>
              </a:ext>
            </a:extLst>
          </p:cNvPr>
          <p:cNvSpPr>
            <a:spLocks noGrp="1"/>
          </p:cNvSpPr>
          <p:nvPr>
            <p:ph type="sldNum" sz="quarter" idx="12"/>
          </p:nvPr>
        </p:nvSpPr>
        <p:spPr/>
        <p:txBody>
          <a:bodyPr/>
          <a:lstStyle/>
          <a:p>
            <a:fld id="{50A13E32-DC3E-3A44-8C0D-0B73762B2C2C}" type="slidenum">
              <a:rPr lang="fr-FR" smtClean="0"/>
              <a:t>‹#›</a:t>
            </a:fld>
            <a:endParaRPr lang="fr-FR"/>
          </a:p>
        </p:txBody>
      </p:sp>
    </p:spTree>
    <p:extLst>
      <p:ext uri="{BB962C8B-B14F-4D97-AF65-F5344CB8AC3E}">
        <p14:creationId xmlns:p14="http://schemas.microsoft.com/office/powerpoint/2010/main" val="37715837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F33B88-D8C2-AB4E-A33E-9A464579410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E0EFA44C-E44D-B149-A95B-5BBB3B1B34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164D4D59-BB33-E843-81C1-93C4FE0AC8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EFFE4AD-5961-9642-9ED0-3F001C044280}"/>
              </a:ext>
            </a:extLst>
          </p:cNvPr>
          <p:cNvSpPr>
            <a:spLocks noGrp="1"/>
          </p:cNvSpPr>
          <p:nvPr>
            <p:ph type="dt" sz="half" idx="10"/>
          </p:nvPr>
        </p:nvSpPr>
        <p:spPr/>
        <p:txBody>
          <a:bodyPr/>
          <a:lstStyle/>
          <a:p>
            <a:fld id="{47282FFB-946A-1B40-8DEB-3E03EF335EFD}" type="datetimeFigureOut">
              <a:rPr lang="fr-FR" smtClean="0"/>
              <a:t>15/06/2022</a:t>
            </a:fld>
            <a:endParaRPr lang="fr-FR"/>
          </a:p>
        </p:txBody>
      </p:sp>
      <p:sp>
        <p:nvSpPr>
          <p:cNvPr id="6" name="Espace réservé du pied de page 5">
            <a:extLst>
              <a:ext uri="{FF2B5EF4-FFF2-40B4-BE49-F238E27FC236}">
                <a16:creationId xmlns:a16="http://schemas.microsoft.com/office/drawing/2014/main" id="{2FF93B06-1AD2-364E-A099-95903D35010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27FD8B9-53E8-8E46-AA96-9025867E2A22}"/>
              </a:ext>
            </a:extLst>
          </p:cNvPr>
          <p:cNvSpPr>
            <a:spLocks noGrp="1"/>
          </p:cNvSpPr>
          <p:nvPr>
            <p:ph type="sldNum" sz="quarter" idx="12"/>
          </p:nvPr>
        </p:nvSpPr>
        <p:spPr/>
        <p:txBody>
          <a:bodyPr/>
          <a:lstStyle/>
          <a:p>
            <a:fld id="{50A13E32-DC3E-3A44-8C0D-0B73762B2C2C}" type="slidenum">
              <a:rPr lang="fr-FR" smtClean="0"/>
              <a:t>‹#›</a:t>
            </a:fld>
            <a:endParaRPr lang="fr-FR"/>
          </a:p>
        </p:txBody>
      </p:sp>
    </p:spTree>
    <p:extLst>
      <p:ext uri="{BB962C8B-B14F-4D97-AF65-F5344CB8AC3E}">
        <p14:creationId xmlns:p14="http://schemas.microsoft.com/office/powerpoint/2010/main" val="28644612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9BE7AE-558D-D942-B614-DA33E0D0127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BEA03D7C-B23F-E841-953B-C8CAD06AED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0C8F08C9-B3DA-6B49-AF0A-2AB125E9FD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3C0FA64-FD1D-214A-8C2D-0B01ED2DF0AD}"/>
              </a:ext>
            </a:extLst>
          </p:cNvPr>
          <p:cNvSpPr>
            <a:spLocks noGrp="1"/>
          </p:cNvSpPr>
          <p:nvPr>
            <p:ph type="dt" sz="half" idx="10"/>
          </p:nvPr>
        </p:nvSpPr>
        <p:spPr/>
        <p:txBody>
          <a:bodyPr/>
          <a:lstStyle/>
          <a:p>
            <a:fld id="{47282FFB-946A-1B40-8DEB-3E03EF335EFD}" type="datetimeFigureOut">
              <a:rPr lang="fr-FR" smtClean="0"/>
              <a:t>15/06/2022</a:t>
            </a:fld>
            <a:endParaRPr lang="fr-FR"/>
          </a:p>
        </p:txBody>
      </p:sp>
      <p:sp>
        <p:nvSpPr>
          <p:cNvPr id="6" name="Espace réservé du pied de page 5">
            <a:extLst>
              <a:ext uri="{FF2B5EF4-FFF2-40B4-BE49-F238E27FC236}">
                <a16:creationId xmlns:a16="http://schemas.microsoft.com/office/drawing/2014/main" id="{E9C9935A-07ED-6647-9C3A-AE31639D9C1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FF8DA04-7025-FF48-B321-D03BBDDF4C01}"/>
              </a:ext>
            </a:extLst>
          </p:cNvPr>
          <p:cNvSpPr>
            <a:spLocks noGrp="1"/>
          </p:cNvSpPr>
          <p:nvPr>
            <p:ph type="sldNum" sz="quarter" idx="12"/>
          </p:nvPr>
        </p:nvSpPr>
        <p:spPr/>
        <p:txBody>
          <a:bodyPr/>
          <a:lstStyle/>
          <a:p>
            <a:fld id="{50A13E32-DC3E-3A44-8C0D-0B73762B2C2C}" type="slidenum">
              <a:rPr lang="fr-FR" smtClean="0"/>
              <a:t>‹#›</a:t>
            </a:fld>
            <a:endParaRPr lang="fr-FR"/>
          </a:p>
        </p:txBody>
      </p:sp>
    </p:spTree>
    <p:extLst>
      <p:ext uri="{BB962C8B-B14F-4D97-AF65-F5344CB8AC3E}">
        <p14:creationId xmlns:p14="http://schemas.microsoft.com/office/powerpoint/2010/main" val="10704426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3DBD70-DB76-0E4A-8EFC-4946BEF00AE9}"/>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98DA0745-D42B-064A-AF01-A56C8A86F48F}"/>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C3B1D19-9133-1046-9C9C-EA7D60D30224}"/>
              </a:ext>
            </a:extLst>
          </p:cNvPr>
          <p:cNvSpPr>
            <a:spLocks noGrp="1"/>
          </p:cNvSpPr>
          <p:nvPr>
            <p:ph type="dt" sz="half" idx="10"/>
          </p:nvPr>
        </p:nvSpPr>
        <p:spPr/>
        <p:txBody>
          <a:bodyPr/>
          <a:lstStyle/>
          <a:p>
            <a:fld id="{47282FFB-946A-1B40-8DEB-3E03EF335EFD}" type="datetimeFigureOut">
              <a:rPr lang="fr-FR" smtClean="0"/>
              <a:t>15/06/2022</a:t>
            </a:fld>
            <a:endParaRPr lang="fr-FR"/>
          </a:p>
        </p:txBody>
      </p:sp>
      <p:sp>
        <p:nvSpPr>
          <p:cNvPr id="5" name="Espace réservé du pied de page 4">
            <a:extLst>
              <a:ext uri="{FF2B5EF4-FFF2-40B4-BE49-F238E27FC236}">
                <a16:creationId xmlns:a16="http://schemas.microsoft.com/office/drawing/2014/main" id="{655A4CC5-133B-DE4E-8B98-32A223631E8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BC86850-2596-B540-A5F0-350C34E9DCC5}"/>
              </a:ext>
            </a:extLst>
          </p:cNvPr>
          <p:cNvSpPr>
            <a:spLocks noGrp="1"/>
          </p:cNvSpPr>
          <p:nvPr>
            <p:ph type="sldNum" sz="quarter" idx="12"/>
          </p:nvPr>
        </p:nvSpPr>
        <p:spPr/>
        <p:txBody>
          <a:bodyPr/>
          <a:lstStyle/>
          <a:p>
            <a:fld id="{50A13E32-DC3E-3A44-8C0D-0B73762B2C2C}" type="slidenum">
              <a:rPr lang="fr-FR" smtClean="0"/>
              <a:t>‹#›</a:t>
            </a:fld>
            <a:endParaRPr lang="fr-FR"/>
          </a:p>
        </p:txBody>
      </p:sp>
    </p:spTree>
    <p:extLst>
      <p:ext uri="{BB962C8B-B14F-4D97-AF65-F5344CB8AC3E}">
        <p14:creationId xmlns:p14="http://schemas.microsoft.com/office/powerpoint/2010/main" val="13598840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C351EA7-90A3-1446-90F6-3DCE88C2524A}"/>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547D6D39-1C34-774E-AC35-2FCFAC26A728}"/>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7FD6668-947B-814C-B63F-8C2F3682E475}"/>
              </a:ext>
            </a:extLst>
          </p:cNvPr>
          <p:cNvSpPr>
            <a:spLocks noGrp="1"/>
          </p:cNvSpPr>
          <p:nvPr>
            <p:ph type="dt" sz="half" idx="10"/>
          </p:nvPr>
        </p:nvSpPr>
        <p:spPr/>
        <p:txBody>
          <a:bodyPr/>
          <a:lstStyle/>
          <a:p>
            <a:fld id="{47282FFB-946A-1B40-8DEB-3E03EF335EFD}" type="datetimeFigureOut">
              <a:rPr lang="fr-FR" smtClean="0"/>
              <a:t>15/06/2022</a:t>
            </a:fld>
            <a:endParaRPr lang="fr-FR"/>
          </a:p>
        </p:txBody>
      </p:sp>
      <p:sp>
        <p:nvSpPr>
          <p:cNvPr id="5" name="Espace réservé du pied de page 4">
            <a:extLst>
              <a:ext uri="{FF2B5EF4-FFF2-40B4-BE49-F238E27FC236}">
                <a16:creationId xmlns:a16="http://schemas.microsoft.com/office/drawing/2014/main" id="{73F60F9E-F52C-E645-88FC-2BE44AE5AB9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D2C75C8-8DA8-894C-A83B-B70E589687A3}"/>
              </a:ext>
            </a:extLst>
          </p:cNvPr>
          <p:cNvSpPr>
            <a:spLocks noGrp="1"/>
          </p:cNvSpPr>
          <p:nvPr>
            <p:ph type="sldNum" sz="quarter" idx="12"/>
          </p:nvPr>
        </p:nvSpPr>
        <p:spPr/>
        <p:txBody>
          <a:bodyPr/>
          <a:lstStyle/>
          <a:p>
            <a:fld id="{50A13E32-DC3E-3A44-8C0D-0B73762B2C2C}" type="slidenum">
              <a:rPr lang="fr-FR" smtClean="0"/>
              <a:t>‹#›</a:t>
            </a:fld>
            <a:endParaRPr lang="fr-FR"/>
          </a:p>
        </p:txBody>
      </p:sp>
    </p:spTree>
    <p:extLst>
      <p:ext uri="{BB962C8B-B14F-4D97-AF65-F5344CB8AC3E}">
        <p14:creationId xmlns:p14="http://schemas.microsoft.com/office/powerpoint/2010/main" val="15156821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6"/>
        <p:cNvGrpSpPr/>
        <p:nvPr/>
      </p:nvGrpSpPr>
      <p:grpSpPr>
        <a:xfrm>
          <a:off x="0" y="0"/>
          <a:ext cx="0" cy="0"/>
          <a:chOff x="0" y="0"/>
          <a:chExt cx="0" cy="0"/>
        </a:xfrm>
      </p:grpSpPr>
      <p:sp>
        <p:nvSpPr>
          <p:cNvPr id="37" name="Google Shape;37;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42" name="Google Shape;42;p4"/>
          <p:cNvPicPr preferRelativeResize="0"/>
          <p:nvPr/>
        </p:nvPicPr>
        <p:blipFill rotWithShape="1">
          <a:blip r:embed="rId2">
            <a:alphaModFix/>
          </a:blip>
          <a:srcRect/>
          <a:stretch/>
        </p:blipFill>
        <p:spPr>
          <a:xfrm>
            <a:off x="9567863" y="5968207"/>
            <a:ext cx="2243137" cy="596900"/>
          </a:xfrm>
          <a:prstGeom prst="rect">
            <a:avLst/>
          </a:prstGeom>
          <a:noFill/>
          <a:ln>
            <a:noFill/>
          </a:ln>
        </p:spPr>
      </p:pic>
    </p:spTree>
    <p:extLst>
      <p:ext uri="{BB962C8B-B14F-4D97-AF65-F5344CB8AC3E}">
        <p14:creationId xmlns:p14="http://schemas.microsoft.com/office/powerpoint/2010/main" val="936872224"/>
      </p:ext>
    </p:extLst>
  </p:cSld>
  <p:clrMapOvr>
    <a:masterClrMapping/>
  </p:clrMapOvr>
  <p:transition spd="slow">
    <p:randomBa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52"/>
        <p:cNvGrpSpPr/>
        <p:nvPr/>
      </p:nvGrpSpPr>
      <p:grpSpPr>
        <a:xfrm>
          <a:off x="0" y="0"/>
          <a:ext cx="0" cy="0"/>
          <a:chOff x="0" y="0"/>
          <a:chExt cx="0" cy="0"/>
        </a:xfrm>
      </p:grpSpPr>
      <p:pic>
        <p:nvPicPr>
          <p:cNvPr id="53" name="Google Shape;53;p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949437"/>
            <a:ext cx="12192000" cy="6136591"/>
          </a:xfrm>
          <a:prstGeom prst="rect">
            <a:avLst/>
          </a:prstGeom>
          <a:noFill/>
          <a:ln>
            <a:noFill/>
          </a:ln>
        </p:spPr>
      </p:pic>
      <p:sp>
        <p:nvSpPr>
          <p:cNvPr id="54" name="Google Shape;54;p7"/>
          <p:cNvSpPr/>
          <p:nvPr/>
        </p:nvSpPr>
        <p:spPr>
          <a:xfrm>
            <a:off x="0" y="-22563"/>
            <a:ext cx="12192000" cy="972000"/>
          </a:xfrm>
          <a:prstGeom prst="rect">
            <a:avLst/>
          </a:prstGeom>
          <a:solidFill>
            <a:schemeClr val="lt1"/>
          </a:solidFill>
          <a:ln>
            <a:noFill/>
          </a:ln>
        </p:spPr>
        <p:txBody>
          <a:bodyPr spcFirstLastPara="1" wrap="square" lIns="91425" tIns="45700" rIns="91425" bIns="45700" anchor="ctr" anchorCtr="0">
            <a:noAutofit/>
          </a:bodyPr>
          <a:lstStyle/>
          <a:p>
            <a:pPr marL="3175" marR="0" lvl="0" indent="0" algn="l" rtl="0">
              <a:lnSpc>
                <a:spcPct val="100000"/>
              </a:lnSpc>
              <a:spcBef>
                <a:spcPts val="0"/>
              </a:spcBef>
              <a:spcAft>
                <a:spcPts val="0"/>
              </a:spcAft>
              <a:buClr>
                <a:srgbClr val="0F5494"/>
              </a:buClr>
              <a:buSzPts val="1200"/>
              <a:buFont typeface="Verdana"/>
              <a:buNone/>
            </a:pPr>
            <a:endParaRPr sz="1200" b="0" i="0" u="none" strike="noStrike" cap="none">
              <a:solidFill>
                <a:srgbClr val="0F5494"/>
              </a:solidFill>
              <a:latin typeface="Verdana"/>
              <a:ea typeface="Verdana"/>
              <a:cs typeface="Verdana"/>
              <a:sym typeface="Verdana"/>
            </a:endParaRPr>
          </a:p>
        </p:txBody>
      </p:sp>
      <p:sp>
        <p:nvSpPr>
          <p:cNvPr id="55" name="Google Shape;55;p7"/>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lstStyle>
            <a:lvl1pPr marR="0" lvl="0" algn="l">
              <a:spcBef>
                <a:spcPts val="0"/>
              </a:spcBef>
              <a:spcAft>
                <a:spcPts val="0"/>
              </a:spcAft>
              <a:buClr>
                <a:schemeClr val="lt1"/>
              </a:buClr>
              <a:buSzPts val="1400"/>
              <a:buFont typeface="Arial"/>
              <a:buNone/>
              <a:defRPr sz="1200" b="1" i="0" u="none" strike="noStrike" cap="none">
                <a:solidFill>
                  <a:schemeClr val="lt1"/>
                </a:solidFill>
                <a:latin typeface="Arial"/>
                <a:ea typeface="Arial"/>
                <a:cs typeface="Arial"/>
                <a:sym typeface="Arial"/>
              </a:defRPr>
            </a:lvl1pPr>
            <a:lvl2pPr marR="0" lvl="1" algn="l">
              <a:spcBef>
                <a:spcPts val="0"/>
              </a:spcBef>
              <a:spcAft>
                <a:spcPts val="0"/>
              </a:spcAft>
              <a:buClr>
                <a:srgbClr val="0F5494"/>
              </a:buClr>
              <a:buSzPts val="1400"/>
              <a:buFont typeface="Verdana"/>
              <a:buNone/>
              <a:defRPr sz="1200" b="0" i="0" u="none" strike="noStrike" cap="none">
                <a:solidFill>
                  <a:srgbClr val="0F5494"/>
                </a:solidFill>
                <a:latin typeface="Verdana"/>
                <a:ea typeface="Verdana"/>
                <a:cs typeface="Verdana"/>
                <a:sym typeface="Verdana"/>
              </a:defRPr>
            </a:lvl2pPr>
            <a:lvl3pPr marR="0" lvl="2" algn="l">
              <a:spcBef>
                <a:spcPts val="0"/>
              </a:spcBef>
              <a:spcAft>
                <a:spcPts val="0"/>
              </a:spcAft>
              <a:buClr>
                <a:srgbClr val="0F5494"/>
              </a:buClr>
              <a:buSzPts val="1400"/>
              <a:buFont typeface="Verdana"/>
              <a:buNone/>
              <a:defRPr sz="1200" b="0" i="0" u="none" strike="noStrike" cap="none">
                <a:solidFill>
                  <a:srgbClr val="0F5494"/>
                </a:solidFill>
                <a:latin typeface="Verdana"/>
                <a:ea typeface="Verdana"/>
                <a:cs typeface="Verdana"/>
                <a:sym typeface="Verdana"/>
              </a:defRPr>
            </a:lvl3pPr>
            <a:lvl4pPr marR="0" lvl="3" algn="l">
              <a:spcBef>
                <a:spcPts val="0"/>
              </a:spcBef>
              <a:spcAft>
                <a:spcPts val="0"/>
              </a:spcAft>
              <a:buClr>
                <a:srgbClr val="0F5494"/>
              </a:buClr>
              <a:buSzPts val="1400"/>
              <a:buFont typeface="Verdana"/>
              <a:buNone/>
              <a:defRPr sz="1200" b="0" i="0" u="none" strike="noStrike" cap="none">
                <a:solidFill>
                  <a:srgbClr val="0F5494"/>
                </a:solidFill>
                <a:latin typeface="Verdana"/>
                <a:ea typeface="Verdana"/>
                <a:cs typeface="Verdana"/>
                <a:sym typeface="Verdana"/>
              </a:defRPr>
            </a:lvl4pPr>
            <a:lvl5pPr marR="0" lvl="4" algn="l">
              <a:spcBef>
                <a:spcPts val="0"/>
              </a:spcBef>
              <a:spcAft>
                <a:spcPts val="0"/>
              </a:spcAft>
              <a:buClr>
                <a:srgbClr val="0F5494"/>
              </a:buClr>
              <a:buSzPts val="1400"/>
              <a:buFont typeface="Verdana"/>
              <a:buNone/>
              <a:defRPr sz="1200" b="0" i="0" u="none" strike="noStrike" cap="none">
                <a:solidFill>
                  <a:srgbClr val="0F5494"/>
                </a:solidFill>
                <a:latin typeface="Verdana"/>
                <a:ea typeface="Verdana"/>
                <a:cs typeface="Verdana"/>
                <a:sym typeface="Verdana"/>
              </a:defRPr>
            </a:lvl5pPr>
            <a:lvl6pPr marR="0" lvl="5" algn="l">
              <a:spcBef>
                <a:spcPts val="0"/>
              </a:spcBef>
              <a:spcAft>
                <a:spcPts val="0"/>
              </a:spcAft>
              <a:buClr>
                <a:srgbClr val="0F5494"/>
              </a:buClr>
              <a:buSzPts val="1400"/>
              <a:buFont typeface="Verdana"/>
              <a:buNone/>
              <a:defRPr sz="1200" b="0" i="0" u="none" strike="noStrike" cap="none">
                <a:solidFill>
                  <a:srgbClr val="0F5494"/>
                </a:solidFill>
                <a:latin typeface="Verdana"/>
                <a:ea typeface="Verdana"/>
                <a:cs typeface="Verdana"/>
                <a:sym typeface="Verdana"/>
              </a:defRPr>
            </a:lvl6pPr>
            <a:lvl7pPr marR="0" lvl="6" algn="l">
              <a:spcBef>
                <a:spcPts val="0"/>
              </a:spcBef>
              <a:spcAft>
                <a:spcPts val="0"/>
              </a:spcAft>
              <a:buClr>
                <a:srgbClr val="0F5494"/>
              </a:buClr>
              <a:buSzPts val="1400"/>
              <a:buFont typeface="Verdana"/>
              <a:buNone/>
              <a:defRPr sz="1200" b="0" i="0" u="none" strike="noStrike" cap="none">
                <a:solidFill>
                  <a:srgbClr val="0F5494"/>
                </a:solidFill>
                <a:latin typeface="Verdana"/>
                <a:ea typeface="Verdana"/>
                <a:cs typeface="Verdana"/>
                <a:sym typeface="Verdana"/>
              </a:defRPr>
            </a:lvl7pPr>
            <a:lvl8pPr marR="0" lvl="7" algn="l">
              <a:spcBef>
                <a:spcPts val="0"/>
              </a:spcBef>
              <a:spcAft>
                <a:spcPts val="0"/>
              </a:spcAft>
              <a:buClr>
                <a:srgbClr val="0F5494"/>
              </a:buClr>
              <a:buSzPts val="1400"/>
              <a:buFont typeface="Verdana"/>
              <a:buNone/>
              <a:defRPr sz="1200" b="0" i="0" u="none" strike="noStrike" cap="none">
                <a:solidFill>
                  <a:srgbClr val="0F5494"/>
                </a:solidFill>
                <a:latin typeface="Verdana"/>
                <a:ea typeface="Verdana"/>
                <a:cs typeface="Verdana"/>
                <a:sym typeface="Verdana"/>
              </a:defRPr>
            </a:lvl8pPr>
            <a:lvl9pPr marR="0" lvl="8" algn="l">
              <a:spcBef>
                <a:spcPts val="0"/>
              </a:spcBef>
              <a:spcAft>
                <a:spcPts val="0"/>
              </a:spcAft>
              <a:buClr>
                <a:srgbClr val="0F5494"/>
              </a:buClr>
              <a:buSzPts val="1400"/>
              <a:buFont typeface="Verdana"/>
              <a:buNone/>
              <a:defRPr sz="1200" b="0" i="0" u="none" strike="noStrike" cap="none">
                <a:solidFill>
                  <a:srgbClr val="0F5494"/>
                </a:solidFill>
                <a:latin typeface="Verdana"/>
                <a:ea typeface="Verdana"/>
                <a:cs typeface="Verdana"/>
                <a:sym typeface="Verdana"/>
              </a:defRPr>
            </a:lvl9pPr>
          </a:lstStyle>
          <a:p>
            <a:endParaRPr/>
          </a:p>
        </p:txBody>
      </p:sp>
      <p:sp>
        <p:nvSpPr>
          <p:cNvPr id="56" name="Google Shape;56;p7"/>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lstStyle>
            <a:lvl1pPr marR="0" lvl="0" algn="ctr">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R="0" lvl="1" algn="l">
              <a:spcBef>
                <a:spcPts val="0"/>
              </a:spcBef>
              <a:spcAft>
                <a:spcPts val="0"/>
              </a:spcAft>
              <a:buClr>
                <a:srgbClr val="0F5494"/>
              </a:buClr>
              <a:buSzPts val="1400"/>
              <a:buFont typeface="Verdana"/>
              <a:buNone/>
              <a:defRPr sz="1200" b="0" i="0" u="none" strike="noStrike" cap="none">
                <a:solidFill>
                  <a:srgbClr val="0F5494"/>
                </a:solidFill>
                <a:latin typeface="Verdana"/>
                <a:ea typeface="Verdana"/>
                <a:cs typeface="Verdana"/>
                <a:sym typeface="Verdana"/>
              </a:defRPr>
            </a:lvl2pPr>
            <a:lvl3pPr marR="0" lvl="2" algn="l">
              <a:spcBef>
                <a:spcPts val="0"/>
              </a:spcBef>
              <a:spcAft>
                <a:spcPts val="0"/>
              </a:spcAft>
              <a:buClr>
                <a:srgbClr val="0F5494"/>
              </a:buClr>
              <a:buSzPts val="1400"/>
              <a:buFont typeface="Verdana"/>
              <a:buNone/>
              <a:defRPr sz="1200" b="0" i="0" u="none" strike="noStrike" cap="none">
                <a:solidFill>
                  <a:srgbClr val="0F5494"/>
                </a:solidFill>
                <a:latin typeface="Verdana"/>
                <a:ea typeface="Verdana"/>
                <a:cs typeface="Verdana"/>
                <a:sym typeface="Verdana"/>
              </a:defRPr>
            </a:lvl3pPr>
            <a:lvl4pPr marR="0" lvl="3" algn="l">
              <a:spcBef>
                <a:spcPts val="0"/>
              </a:spcBef>
              <a:spcAft>
                <a:spcPts val="0"/>
              </a:spcAft>
              <a:buClr>
                <a:srgbClr val="0F5494"/>
              </a:buClr>
              <a:buSzPts val="1400"/>
              <a:buFont typeface="Verdana"/>
              <a:buNone/>
              <a:defRPr sz="1200" b="0" i="0" u="none" strike="noStrike" cap="none">
                <a:solidFill>
                  <a:srgbClr val="0F5494"/>
                </a:solidFill>
                <a:latin typeface="Verdana"/>
                <a:ea typeface="Verdana"/>
                <a:cs typeface="Verdana"/>
                <a:sym typeface="Verdana"/>
              </a:defRPr>
            </a:lvl4pPr>
            <a:lvl5pPr marR="0" lvl="4" algn="l">
              <a:spcBef>
                <a:spcPts val="0"/>
              </a:spcBef>
              <a:spcAft>
                <a:spcPts val="0"/>
              </a:spcAft>
              <a:buClr>
                <a:srgbClr val="0F5494"/>
              </a:buClr>
              <a:buSzPts val="1400"/>
              <a:buFont typeface="Verdana"/>
              <a:buNone/>
              <a:defRPr sz="1200" b="0" i="0" u="none" strike="noStrike" cap="none">
                <a:solidFill>
                  <a:srgbClr val="0F5494"/>
                </a:solidFill>
                <a:latin typeface="Verdana"/>
                <a:ea typeface="Verdana"/>
                <a:cs typeface="Verdana"/>
                <a:sym typeface="Verdana"/>
              </a:defRPr>
            </a:lvl5pPr>
            <a:lvl6pPr marR="0" lvl="5" algn="l">
              <a:spcBef>
                <a:spcPts val="0"/>
              </a:spcBef>
              <a:spcAft>
                <a:spcPts val="0"/>
              </a:spcAft>
              <a:buClr>
                <a:srgbClr val="0F5494"/>
              </a:buClr>
              <a:buSzPts val="1400"/>
              <a:buFont typeface="Verdana"/>
              <a:buNone/>
              <a:defRPr sz="1200" b="0" i="0" u="none" strike="noStrike" cap="none">
                <a:solidFill>
                  <a:srgbClr val="0F5494"/>
                </a:solidFill>
                <a:latin typeface="Verdana"/>
                <a:ea typeface="Verdana"/>
                <a:cs typeface="Verdana"/>
                <a:sym typeface="Verdana"/>
              </a:defRPr>
            </a:lvl6pPr>
            <a:lvl7pPr marR="0" lvl="6" algn="l">
              <a:spcBef>
                <a:spcPts val="0"/>
              </a:spcBef>
              <a:spcAft>
                <a:spcPts val="0"/>
              </a:spcAft>
              <a:buClr>
                <a:srgbClr val="0F5494"/>
              </a:buClr>
              <a:buSzPts val="1400"/>
              <a:buFont typeface="Verdana"/>
              <a:buNone/>
              <a:defRPr sz="1200" b="0" i="0" u="none" strike="noStrike" cap="none">
                <a:solidFill>
                  <a:srgbClr val="0F5494"/>
                </a:solidFill>
                <a:latin typeface="Verdana"/>
                <a:ea typeface="Verdana"/>
                <a:cs typeface="Verdana"/>
                <a:sym typeface="Verdana"/>
              </a:defRPr>
            </a:lvl7pPr>
            <a:lvl8pPr marR="0" lvl="7" algn="l">
              <a:spcBef>
                <a:spcPts val="0"/>
              </a:spcBef>
              <a:spcAft>
                <a:spcPts val="0"/>
              </a:spcAft>
              <a:buClr>
                <a:srgbClr val="0F5494"/>
              </a:buClr>
              <a:buSzPts val="1400"/>
              <a:buFont typeface="Verdana"/>
              <a:buNone/>
              <a:defRPr sz="1200" b="0" i="0" u="none" strike="noStrike" cap="none">
                <a:solidFill>
                  <a:srgbClr val="0F5494"/>
                </a:solidFill>
                <a:latin typeface="Verdana"/>
                <a:ea typeface="Verdana"/>
                <a:cs typeface="Verdana"/>
                <a:sym typeface="Verdana"/>
              </a:defRPr>
            </a:lvl8pPr>
            <a:lvl9pPr marR="0" lvl="8" algn="l">
              <a:spcBef>
                <a:spcPts val="0"/>
              </a:spcBef>
              <a:spcAft>
                <a:spcPts val="0"/>
              </a:spcAft>
              <a:buClr>
                <a:srgbClr val="0F5494"/>
              </a:buClr>
              <a:buSzPts val="1400"/>
              <a:buFont typeface="Verdana"/>
              <a:buNone/>
              <a:defRPr sz="1200" b="0" i="0" u="none" strike="noStrike" cap="none">
                <a:solidFill>
                  <a:srgbClr val="0F5494"/>
                </a:solidFill>
                <a:latin typeface="Verdana"/>
                <a:ea typeface="Verdana"/>
                <a:cs typeface="Verdana"/>
                <a:sym typeface="Verdana"/>
              </a:defRPr>
            </a:lvl9pPr>
          </a:lstStyle>
          <a:p>
            <a:endParaRPr/>
          </a:p>
        </p:txBody>
      </p:sp>
      <p:sp>
        <p:nvSpPr>
          <p:cNvPr id="58" name="Google Shape;58;p7"/>
          <p:cNvSpPr/>
          <p:nvPr/>
        </p:nvSpPr>
        <p:spPr>
          <a:xfrm>
            <a:off x="5689600" y="6669484"/>
            <a:ext cx="814917" cy="2159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Verdana"/>
              <a:ea typeface="Verdana"/>
              <a:cs typeface="Verdana"/>
              <a:sym typeface="Verdana"/>
            </a:endParaRPr>
          </a:p>
        </p:txBody>
      </p:sp>
      <p:pic>
        <p:nvPicPr>
          <p:cNvPr id="59" name="Google Shape;59;p7" descr="LOGO CE-EN-quadri.eps"/>
          <p:cNvPicPr preferRelativeResize="0"/>
          <p:nvPr/>
        </p:nvPicPr>
        <p:blipFill rotWithShape="1">
          <a:blip r:embed="rId3">
            <a:alphaModFix/>
          </a:blip>
          <a:srcRect/>
          <a:stretch/>
        </p:blipFill>
        <p:spPr>
          <a:xfrm>
            <a:off x="5340062" y="249527"/>
            <a:ext cx="1511876" cy="998537"/>
          </a:xfrm>
          <a:prstGeom prst="rect">
            <a:avLst/>
          </a:prstGeom>
          <a:noFill/>
          <a:ln>
            <a:noFill/>
          </a:ln>
        </p:spPr>
      </p:pic>
    </p:spTree>
    <p:extLst>
      <p:ext uri="{BB962C8B-B14F-4D97-AF65-F5344CB8AC3E}">
        <p14:creationId xmlns:p14="http://schemas.microsoft.com/office/powerpoint/2010/main" val="1409859297"/>
      </p:ext>
    </p:extLst>
  </p:cSld>
  <p:clrMapOvr>
    <a:masterClrMapping/>
  </p:clrMapOvr>
  <p:transition spd="slow">
    <p:randomBa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69"/>
        <p:cNvGrpSpPr/>
        <p:nvPr/>
      </p:nvGrpSpPr>
      <p:grpSpPr>
        <a:xfrm>
          <a:off x="0" y="0"/>
          <a:ext cx="0" cy="0"/>
          <a:chOff x="0" y="0"/>
          <a:chExt cx="0" cy="0"/>
        </a:xfrm>
      </p:grpSpPr>
      <p:sp>
        <p:nvSpPr>
          <p:cNvPr id="70" name="Google Shape;70;p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2" name="Google Shape;72;p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4" name="Google Shape;74;p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53918184"/>
      </p:ext>
    </p:extLst>
  </p:cSld>
  <p:clrMapOvr>
    <a:masterClrMapping/>
  </p:clrMapOvr>
  <p:transition spd="slow">
    <p:randomBa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8"/>
        <p:cNvGrpSpPr/>
        <p:nvPr/>
      </p:nvGrpSpPr>
      <p:grpSpPr>
        <a:xfrm>
          <a:off x="0" y="0"/>
          <a:ext cx="0" cy="0"/>
          <a:chOff x="0" y="0"/>
          <a:chExt cx="0" cy="0"/>
        </a:xfrm>
      </p:grpSpPr>
      <p:sp>
        <p:nvSpPr>
          <p:cNvPr id="79" name="Google Shape;79;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67152569"/>
      </p:ext>
    </p:extLst>
  </p:cSld>
  <p:clrMapOvr>
    <a:masterClrMapping/>
  </p:clrMapOvr>
  <p:transition spd="slow">
    <p:randomBa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3"/>
        <p:cNvGrpSpPr/>
        <p:nvPr/>
      </p:nvGrpSpPr>
      <p:grpSpPr>
        <a:xfrm>
          <a:off x="0" y="0"/>
          <a:ext cx="0" cy="0"/>
          <a:chOff x="0" y="0"/>
          <a:chExt cx="0" cy="0"/>
        </a:xfrm>
      </p:grpSpPr>
      <p:sp>
        <p:nvSpPr>
          <p:cNvPr id="84" name="Google Shape;84;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67325843"/>
      </p:ext>
    </p:extLst>
  </p:cSld>
  <p:clrMapOvr>
    <a:masterClrMapping/>
  </p:clrMapOvr>
  <p:transition spd="slow">
    <p:randomBa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çã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4" name="Content Placeholder 3"/>
          <p:cNvSpPr>
            <a:spLocks noGrp="1"/>
          </p:cNvSpPr>
          <p:nvPr>
            <p:ph sz="half" idx="2"/>
          </p:nvPr>
        </p:nvSpPr>
        <p:spPr>
          <a:xfrm>
            <a:off x="845127" y="2507550"/>
            <a:ext cx="5156200" cy="3680525"/>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6" name="Content Placeholder 5"/>
          <p:cNvSpPr>
            <a:spLocks noGrp="1"/>
          </p:cNvSpPr>
          <p:nvPr>
            <p:ph sz="quarter" idx="4"/>
          </p:nvPr>
        </p:nvSpPr>
        <p:spPr>
          <a:xfrm>
            <a:off x="6172200" y="2507550"/>
            <a:ext cx="5181601" cy="3680525"/>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7" name="Date Placeholder 6"/>
          <p:cNvSpPr>
            <a:spLocks noGrp="1"/>
          </p:cNvSpPr>
          <p:nvPr>
            <p:ph type="dt" sz="half" idx="10"/>
          </p:nvPr>
        </p:nvSpPr>
        <p:spPr/>
        <p:txBody>
          <a:bodyPr/>
          <a:lstStyle/>
          <a:p>
            <a:fld id="{08592DB1-9544-462A-8B1A-8F55B4BCBE93}" type="datetimeFigureOut">
              <a:rPr lang="pt-PT" smtClean="0"/>
              <a:t>15/06/22</a:t>
            </a:fld>
            <a:endParaRPr lang="pt-PT" dirty="0"/>
          </a:p>
        </p:txBody>
      </p:sp>
      <p:sp>
        <p:nvSpPr>
          <p:cNvPr id="8" name="Footer Placeholder 7"/>
          <p:cNvSpPr>
            <a:spLocks noGrp="1"/>
          </p:cNvSpPr>
          <p:nvPr>
            <p:ph type="ftr" sz="quarter" idx="11"/>
          </p:nvPr>
        </p:nvSpPr>
        <p:spPr/>
        <p:txBody>
          <a:bodyPr/>
          <a:lstStyle/>
          <a:p>
            <a:endParaRPr lang="pt-PT" dirty="0"/>
          </a:p>
        </p:txBody>
      </p:sp>
      <p:sp>
        <p:nvSpPr>
          <p:cNvPr id="9" name="Slide Number Placeholder 8"/>
          <p:cNvSpPr>
            <a:spLocks noGrp="1"/>
          </p:cNvSpPr>
          <p:nvPr>
            <p:ph type="sldNum" sz="quarter" idx="12"/>
          </p:nvPr>
        </p:nvSpPr>
        <p:spPr/>
        <p:txBody>
          <a:bodyPr/>
          <a:lstStyle/>
          <a:p>
            <a:fld id="{924F7C66-D0C8-46DB-AC28-EFCDA9E1D25F}" type="slidenum">
              <a:rPr lang="pt-PT" smtClean="0"/>
              <a:t>‹#›</a:t>
            </a:fld>
            <a:endParaRPr lang="pt-PT" dirty="0"/>
          </a:p>
        </p:txBody>
      </p:sp>
      <p:sp>
        <p:nvSpPr>
          <p:cNvPr id="10" name="Title 9"/>
          <p:cNvSpPr>
            <a:spLocks noGrp="1"/>
          </p:cNvSpPr>
          <p:nvPr>
            <p:ph type="title"/>
          </p:nvPr>
        </p:nvSpPr>
        <p:spPr/>
        <p:txBody>
          <a:bodyPr/>
          <a:lstStyle/>
          <a:p>
            <a:r>
              <a:rPr lang="pt-PT"/>
              <a:t>Clique para editar o estilo</a:t>
            </a:r>
            <a:endParaRPr lang="en-US" dirty="0"/>
          </a:p>
        </p:txBody>
      </p:sp>
    </p:spTree>
    <p:extLst>
      <p:ext uri="{BB962C8B-B14F-4D97-AF65-F5344CB8AC3E}">
        <p14:creationId xmlns:p14="http://schemas.microsoft.com/office/powerpoint/2010/main" val="416823781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87"/>
        <p:cNvGrpSpPr/>
        <p:nvPr/>
      </p:nvGrpSpPr>
      <p:grpSpPr>
        <a:xfrm>
          <a:off x="0" y="0"/>
          <a:ext cx="0" cy="0"/>
          <a:chOff x="0" y="0"/>
          <a:chExt cx="0" cy="0"/>
        </a:xfrm>
      </p:grpSpPr>
      <p:sp>
        <p:nvSpPr>
          <p:cNvPr id="88" name="Google Shape;88;p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1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0" name="Google Shape;90;p1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1" name="Google Shape;9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41583336"/>
      </p:ext>
    </p:extLst>
  </p:cSld>
  <p:clrMapOvr>
    <a:masterClrMapping/>
  </p:clrMapOvr>
  <p:transition spd="slow">
    <p:randomBa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94"/>
        <p:cNvGrpSpPr/>
        <p:nvPr/>
      </p:nvGrpSpPr>
      <p:grpSpPr>
        <a:xfrm>
          <a:off x="0" y="0"/>
          <a:ext cx="0" cy="0"/>
          <a:chOff x="0" y="0"/>
          <a:chExt cx="0" cy="0"/>
        </a:xfrm>
      </p:grpSpPr>
      <p:sp>
        <p:nvSpPr>
          <p:cNvPr id="95" name="Google Shape;95;p1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13"/>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7" name="Google Shape;97;p1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8" name="Google Shape;9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58724429"/>
      </p:ext>
    </p:extLst>
  </p:cSld>
  <p:clrMapOvr>
    <a:masterClrMapping/>
  </p:clrMapOvr>
  <p:transition spd="slow">
    <p:randomBa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01"/>
        <p:cNvGrpSpPr/>
        <p:nvPr/>
      </p:nvGrpSpPr>
      <p:grpSpPr>
        <a:xfrm>
          <a:off x="0" y="0"/>
          <a:ext cx="0" cy="0"/>
          <a:chOff x="0" y="0"/>
          <a:chExt cx="0" cy="0"/>
        </a:xfrm>
      </p:grpSpPr>
      <p:sp>
        <p:nvSpPr>
          <p:cNvPr id="102" name="Google Shape;10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1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55691590"/>
      </p:ext>
    </p:extLst>
  </p:cSld>
  <p:clrMapOvr>
    <a:masterClrMapping/>
  </p:clrMapOvr>
  <p:transition spd="slow">
    <p:randomBa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07"/>
        <p:cNvGrpSpPr/>
        <p:nvPr/>
      </p:nvGrpSpPr>
      <p:grpSpPr>
        <a:xfrm>
          <a:off x="0" y="0"/>
          <a:ext cx="0" cy="0"/>
          <a:chOff x="0" y="0"/>
          <a:chExt cx="0" cy="0"/>
        </a:xfrm>
      </p:grpSpPr>
      <p:sp>
        <p:nvSpPr>
          <p:cNvPr id="108" name="Google Shape;108;p1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1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73728551"/>
      </p:ext>
    </p:extLst>
  </p:cSld>
  <p:clrMapOvr>
    <a:masterClrMapping/>
  </p:clrMapOvr>
  <p:transition spd="slow">
    <p:randomBa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18375" y="5615384"/>
            <a:ext cx="3233936" cy="1077979"/>
          </a:xfrm>
          <a:prstGeom prst="rect">
            <a:avLst/>
          </a:prstGeom>
        </p:spPr>
      </p:pic>
      <p:sp>
        <p:nvSpPr>
          <p:cNvPr id="4" name="Rectangle 6"/>
          <p:cNvSpPr>
            <a:spLocks noGrp="1" noChangeArrowheads="1"/>
          </p:cNvSpPr>
          <p:nvPr>
            <p:ph type="sldNum" sz="quarter" idx="4"/>
          </p:nvPr>
        </p:nvSpPr>
        <p:spPr bwMode="auto">
          <a:xfrm>
            <a:off x="175364" y="6154373"/>
            <a:ext cx="843419"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867" b="0">
                <a:solidFill>
                  <a:schemeClr val="tx1">
                    <a:lumMod val="75000"/>
                    <a:lumOff val="25000"/>
                  </a:schemeClr>
                </a:solidFill>
                <a:latin typeface="Arial" charset="0"/>
              </a:defRPr>
            </a:lvl1pPr>
          </a:lstStyle>
          <a:p>
            <a:pPr>
              <a:defRPr/>
            </a:pPr>
            <a:fld id="{9C8D21B7-B314-438C-91E9-7FF9087DC078}" type="slidenum">
              <a:rPr lang="en-GB" smtClean="0"/>
              <a:pPr>
                <a:defRPr/>
              </a:pPr>
              <a:t>‹#›</a:t>
            </a:fld>
            <a:endParaRPr lang="en-GB" dirty="0"/>
          </a:p>
        </p:txBody>
      </p:sp>
    </p:spTree>
    <p:extLst>
      <p:ext uri="{BB962C8B-B14F-4D97-AF65-F5344CB8AC3E}">
        <p14:creationId xmlns:p14="http://schemas.microsoft.com/office/powerpoint/2010/main" val="2384851483"/>
      </p:ext>
    </p:extLst>
  </p:cSld>
  <p:clrMapOvr>
    <a:masterClrMapping/>
  </p:clrMapOvr>
  <p:transition spd="slow">
    <p:randomBa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2743200" y="6629401"/>
            <a:ext cx="2336800" cy="236204"/>
          </a:xfrm>
        </p:spPr>
        <p:txBody>
          <a:bodyPr/>
          <a:lstStyle>
            <a:lvl1pPr>
              <a:defRPr>
                <a:solidFill>
                  <a:srgbClr val="FFFFFF"/>
                </a:solidFill>
              </a:defRPr>
            </a:lvl1pPr>
          </a:lstStyle>
          <a:p>
            <a:fld id="{BC4350FA-EE7A-9D4B-8E1D-975B59C2054C}" type="datetime4">
              <a:rPr lang="en-US" smtClean="0"/>
              <a:pPr/>
              <a:t>June 15, 2022</a:t>
            </a:fld>
            <a:endParaRPr lang="en-GB"/>
          </a:p>
        </p:txBody>
      </p:sp>
      <p:sp>
        <p:nvSpPr>
          <p:cNvPr id="7" name="Slide Number Placeholder 6"/>
          <p:cNvSpPr>
            <a:spLocks noGrp="1"/>
          </p:cNvSpPr>
          <p:nvPr>
            <p:ph type="sldNum" sz="quarter" idx="12"/>
          </p:nvPr>
        </p:nvSpPr>
        <p:spPr>
          <a:xfrm>
            <a:off x="5080000" y="6629401"/>
            <a:ext cx="1117600" cy="236205"/>
          </a:xfrm>
        </p:spPr>
        <p:txBody>
          <a:bodyPr/>
          <a:lstStyle>
            <a:lvl1pPr>
              <a:defRPr>
                <a:solidFill>
                  <a:srgbClr val="FFFFFF"/>
                </a:solidFill>
              </a:defRPr>
            </a:lvl1pPr>
          </a:lstStyle>
          <a:p>
            <a:r>
              <a:rPr lang="en-GB" dirty="0"/>
              <a:t>Slide </a:t>
            </a:r>
            <a:fld id="{E5A2D1E2-AADD-4352-99BC-B8B0D40E53D2}" type="slidenum">
              <a:rPr lang="en-GB" smtClean="0"/>
              <a:pPr/>
              <a:t>‹#›</a:t>
            </a:fld>
            <a:endParaRPr lang="en-GB" dirty="0"/>
          </a:p>
        </p:txBody>
      </p:sp>
      <p:sp>
        <p:nvSpPr>
          <p:cNvPr id="14" name="Title 1"/>
          <p:cNvSpPr>
            <a:spLocks noGrp="1"/>
          </p:cNvSpPr>
          <p:nvPr>
            <p:ph type="title"/>
          </p:nvPr>
        </p:nvSpPr>
        <p:spPr>
          <a:xfrm>
            <a:off x="609600" y="381000"/>
            <a:ext cx="10972800" cy="914400"/>
          </a:xfrm>
        </p:spPr>
        <p:txBody>
          <a:bodyPr>
            <a:noAutofit/>
          </a:bodyPr>
          <a:lstStyle>
            <a:lvl1pPr>
              <a:defRPr sz="4000"/>
            </a:lvl1pPr>
          </a:lstStyle>
          <a:p>
            <a:r>
              <a:rPr lang="en-US" dirty="0"/>
              <a:t>Click to edit Master title style</a:t>
            </a:r>
            <a:endParaRPr lang="en-GB" dirty="0"/>
          </a:p>
        </p:txBody>
      </p:sp>
    </p:spTree>
    <p:extLst>
      <p:ext uri="{BB962C8B-B14F-4D97-AF65-F5344CB8AC3E}">
        <p14:creationId xmlns:p14="http://schemas.microsoft.com/office/powerpoint/2010/main" val="2082842986"/>
      </p:ext>
    </p:extLst>
  </p:cSld>
  <p:clrMapOvr>
    <a:masterClrMapping/>
  </p:clrMapOvr>
  <p:transition spd="slow">
    <p:randomBa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PT"/>
              <a:t>Clique para editar o estilo</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Clique para editar o estilo do subtítulo do Modelo Global</a:t>
            </a:r>
          </a:p>
        </p:txBody>
      </p:sp>
      <p:sp>
        <p:nvSpPr>
          <p:cNvPr id="4" name="Marcador de Posição da Data 3"/>
          <p:cNvSpPr>
            <a:spLocks noGrp="1"/>
          </p:cNvSpPr>
          <p:nvPr>
            <p:ph type="dt" sz="half" idx="10"/>
          </p:nvPr>
        </p:nvSpPr>
        <p:spPr/>
        <p:txBody>
          <a:bodyPr/>
          <a:lstStyle/>
          <a:p>
            <a:fld id="{08592DB1-9544-462A-8B1A-8F55B4BCBE93}" type="datetimeFigureOut">
              <a:rPr lang="pt-PT" smtClean="0"/>
              <a:t>15/06/22</a:t>
            </a:fld>
            <a:endParaRPr lang="pt-PT" dirty="0"/>
          </a:p>
        </p:txBody>
      </p:sp>
      <p:sp>
        <p:nvSpPr>
          <p:cNvPr id="5" name="Marcador de Posição do Rodapé 4"/>
          <p:cNvSpPr>
            <a:spLocks noGrp="1"/>
          </p:cNvSpPr>
          <p:nvPr>
            <p:ph type="ftr" sz="quarter" idx="11"/>
          </p:nvPr>
        </p:nvSpPr>
        <p:spPr/>
        <p:txBody>
          <a:bodyPr/>
          <a:lstStyle/>
          <a:p>
            <a:endParaRPr lang="pt-PT" dirty="0"/>
          </a:p>
        </p:txBody>
      </p:sp>
      <p:sp>
        <p:nvSpPr>
          <p:cNvPr id="6" name="Marcador de Posição do Número do Diapositivo 5"/>
          <p:cNvSpPr>
            <a:spLocks noGrp="1"/>
          </p:cNvSpPr>
          <p:nvPr>
            <p:ph type="sldNum" sz="quarter" idx="12"/>
          </p:nvPr>
        </p:nvSpPr>
        <p:spPr/>
        <p:txBody>
          <a:bodyPr/>
          <a:lstStyle/>
          <a:p>
            <a:fld id="{924F7C66-D0C8-46DB-AC28-EFCDA9E1D25F}" type="slidenum">
              <a:rPr lang="pt-PT" smtClean="0"/>
              <a:t>‹#›</a:t>
            </a:fld>
            <a:endParaRPr lang="pt-PT" dirty="0"/>
          </a:p>
        </p:txBody>
      </p:sp>
    </p:spTree>
    <p:extLst>
      <p:ext uri="{BB962C8B-B14F-4D97-AF65-F5344CB8AC3E}">
        <p14:creationId xmlns:p14="http://schemas.microsoft.com/office/powerpoint/2010/main" val="409242406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Conteúdo 2"/>
          <p:cNvSpPr>
            <a:spLocks noGrp="1"/>
          </p:cNvSpPr>
          <p:nvPr>
            <p:ph idx="1"/>
          </p:nvPr>
        </p:nvSpPr>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10"/>
          </p:nvPr>
        </p:nvSpPr>
        <p:spPr/>
        <p:txBody>
          <a:bodyPr/>
          <a:lstStyle/>
          <a:p>
            <a:fld id="{08592DB1-9544-462A-8B1A-8F55B4BCBE93}" type="datetimeFigureOut">
              <a:rPr lang="pt-PT" smtClean="0"/>
              <a:t>15/06/22</a:t>
            </a:fld>
            <a:endParaRPr lang="pt-PT" dirty="0"/>
          </a:p>
        </p:txBody>
      </p:sp>
      <p:sp>
        <p:nvSpPr>
          <p:cNvPr id="5" name="Marcador de Posição do Rodapé 4"/>
          <p:cNvSpPr>
            <a:spLocks noGrp="1"/>
          </p:cNvSpPr>
          <p:nvPr>
            <p:ph type="ftr" sz="quarter" idx="11"/>
          </p:nvPr>
        </p:nvSpPr>
        <p:spPr/>
        <p:txBody>
          <a:bodyPr/>
          <a:lstStyle/>
          <a:p>
            <a:endParaRPr lang="pt-PT" dirty="0"/>
          </a:p>
        </p:txBody>
      </p:sp>
      <p:sp>
        <p:nvSpPr>
          <p:cNvPr id="6" name="Marcador de Posição do Número do Diapositivo 5"/>
          <p:cNvSpPr>
            <a:spLocks noGrp="1"/>
          </p:cNvSpPr>
          <p:nvPr>
            <p:ph type="sldNum" sz="quarter" idx="12"/>
          </p:nvPr>
        </p:nvSpPr>
        <p:spPr/>
        <p:txBody>
          <a:bodyPr/>
          <a:lstStyle/>
          <a:p>
            <a:fld id="{924F7C66-D0C8-46DB-AC28-EFCDA9E1D25F}" type="slidenum">
              <a:rPr lang="pt-PT" smtClean="0"/>
              <a:t>‹#›</a:t>
            </a:fld>
            <a:endParaRPr lang="pt-PT" dirty="0"/>
          </a:p>
        </p:txBody>
      </p:sp>
      <p:pic>
        <p:nvPicPr>
          <p:cNvPr id="10" name="Picture 7" descr="euf_logo_colour_transparent_bgc66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71106" y="6487580"/>
            <a:ext cx="1340655" cy="257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640704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PT"/>
              <a:t>Clique para editar o estilo</a:t>
            </a:r>
          </a:p>
        </p:txBody>
      </p:sp>
      <p:sp>
        <p:nvSpPr>
          <p:cNvPr id="3" name="Marcador de Posição do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a:t>Editar os estilos de texto do Modelo Global</a:t>
            </a:r>
          </a:p>
        </p:txBody>
      </p:sp>
      <p:sp>
        <p:nvSpPr>
          <p:cNvPr id="4" name="Marcador de Posição da Data 3"/>
          <p:cNvSpPr>
            <a:spLocks noGrp="1"/>
          </p:cNvSpPr>
          <p:nvPr>
            <p:ph type="dt" sz="half" idx="10"/>
          </p:nvPr>
        </p:nvSpPr>
        <p:spPr/>
        <p:txBody>
          <a:bodyPr/>
          <a:lstStyle/>
          <a:p>
            <a:fld id="{08592DB1-9544-462A-8B1A-8F55B4BCBE93}" type="datetimeFigureOut">
              <a:rPr lang="pt-PT" smtClean="0"/>
              <a:t>15/06/22</a:t>
            </a:fld>
            <a:endParaRPr lang="pt-PT" dirty="0"/>
          </a:p>
        </p:txBody>
      </p:sp>
      <p:sp>
        <p:nvSpPr>
          <p:cNvPr id="5" name="Marcador de Posição do Rodapé 4"/>
          <p:cNvSpPr>
            <a:spLocks noGrp="1"/>
          </p:cNvSpPr>
          <p:nvPr>
            <p:ph type="ftr" sz="quarter" idx="11"/>
          </p:nvPr>
        </p:nvSpPr>
        <p:spPr/>
        <p:txBody>
          <a:bodyPr/>
          <a:lstStyle/>
          <a:p>
            <a:endParaRPr lang="pt-PT" dirty="0"/>
          </a:p>
        </p:txBody>
      </p:sp>
      <p:sp>
        <p:nvSpPr>
          <p:cNvPr id="6" name="Marcador de Posição do Número do Diapositivo 5"/>
          <p:cNvSpPr>
            <a:spLocks noGrp="1"/>
          </p:cNvSpPr>
          <p:nvPr>
            <p:ph type="sldNum" sz="quarter" idx="12"/>
          </p:nvPr>
        </p:nvSpPr>
        <p:spPr/>
        <p:txBody>
          <a:bodyPr/>
          <a:lstStyle/>
          <a:p>
            <a:fld id="{924F7C66-D0C8-46DB-AC28-EFCDA9E1D25F}" type="slidenum">
              <a:rPr lang="pt-PT" smtClean="0"/>
              <a:t>‹#›</a:t>
            </a:fld>
            <a:endParaRPr lang="pt-PT" dirty="0"/>
          </a:p>
        </p:txBody>
      </p:sp>
      <p:pic>
        <p:nvPicPr>
          <p:cNvPr id="9" name="Picture 7" descr="euf_logo_colour_transparent_bgc66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71106" y="6500810"/>
            <a:ext cx="1340655" cy="257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1368587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Conteúdo 2"/>
          <p:cNvSpPr>
            <a:spLocks noGrp="1"/>
          </p:cNvSpPr>
          <p:nvPr>
            <p:ph sz="half" idx="1"/>
          </p:nvPr>
        </p:nvSpPr>
        <p:spPr>
          <a:xfrm>
            <a:off x="838200" y="1825625"/>
            <a:ext cx="5181600" cy="435133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p:cNvSpPr>
            <a:spLocks noGrp="1"/>
          </p:cNvSpPr>
          <p:nvPr>
            <p:ph sz="half" idx="2"/>
          </p:nvPr>
        </p:nvSpPr>
        <p:spPr>
          <a:xfrm>
            <a:off x="6172200" y="1825625"/>
            <a:ext cx="5181600" cy="435133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a Data 4"/>
          <p:cNvSpPr>
            <a:spLocks noGrp="1"/>
          </p:cNvSpPr>
          <p:nvPr>
            <p:ph type="dt" sz="half" idx="10"/>
          </p:nvPr>
        </p:nvSpPr>
        <p:spPr/>
        <p:txBody>
          <a:bodyPr/>
          <a:lstStyle/>
          <a:p>
            <a:fld id="{08592DB1-9544-462A-8B1A-8F55B4BCBE93}" type="datetimeFigureOut">
              <a:rPr lang="pt-PT" smtClean="0"/>
              <a:t>15/06/22</a:t>
            </a:fld>
            <a:endParaRPr lang="pt-PT" dirty="0"/>
          </a:p>
        </p:txBody>
      </p:sp>
      <p:sp>
        <p:nvSpPr>
          <p:cNvPr id="6" name="Marcador de Posição do Rodapé 5"/>
          <p:cNvSpPr>
            <a:spLocks noGrp="1"/>
          </p:cNvSpPr>
          <p:nvPr>
            <p:ph type="ftr" sz="quarter" idx="11"/>
          </p:nvPr>
        </p:nvSpPr>
        <p:spPr/>
        <p:txBody>
          <a:bodyPr/>
          <a:lstStyle/>
          <a:p>
            <a:endParaRPr lang="pt-PT" dirty="0"/>
          </a:p>
        </p:txBody>
      </p:sp>
      <p:sp>
        <p:nvSpPr>
          <p:cNvPr id="7" name="Marcador de Posição do Número do Diapositivo 6"/>
          <p:cNvSpPr>
            <a:spLocks noGrp="1"/>
          </p:cNvSpPr>
          <p:nvPr>
            <p:ph type="sldNum" sz="quarter" idx="12"/>
          </p:nvPr>
        </p:nvSpPr>
        <p:spPr/>
        <p:txBody>
          <a:bodyPr/>
          <a:lstStyle/>
          <a:p>
            <a:fld id="{924F7C66-D0C8-46DB-AC28-EFCDA9E1D25F}" type="slidenum">
              <a:rPr lang="pt-PT" smtClean="0"/>
              <a:t>‹#›</a:t>
            </a:fld>
            <a:endParaRPr lang="pt-PT" dirty="0"/>
          </a:p>
        </p:txBody>
      </p:sp>
    </p:spTree>
    <p:extLst>
      <p:ext uri="{BB962C8B-B14F-4D97-AF65-F5344CB8AC3E}">
        <p14:creationId xmlns:p14="http://schemas.microsoft.com/office/powerpoint/2010/main" val="162297443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ó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8592DB1-9544-462A-8B1A-8F55B4BCBE93}" type="datetimeFigureOut">
              <a:rPr lang="pt-PT" smtClean="0"/>
              <a:t>15/06/22</a:t>
            </a:fld>
            <a:endParaRPr lang="pt-PT" dirty="0"/>
          </a:p>
        </p:txBody>
      </p:sp>
      <p:sp>
        <p:nvSpPr>
          <p:cNvPr id="4" name="Footer Placeholder 3"/>
          <p:cNvSpPr>
            <a:spLocks noGrp="1"/>
          </p:cNvSpPr>
          <p:nvPr>
            <p:ph type="ftr" sz="quarter" idx="11"/>
          </p:nvPr>
        </p:nvSpPr>
        <p:spPr/>
        <p:txBody>
          <a:bodyPr/>
          <a:lstStyle/>
          <a:p>
            <a:endParaRPr lang="pt-PT" dirty="0"/>
          </a:p>
        </p:txBody>
      </p:sp>
      <p:sp>
        <p:nvSpPr>
          <p:cNvPr id="5" name="Slide Number Placeholder 4"/>
          <p:cNvSpPr>
            <a:spLocks noGrp="1"/>
          </p:cNvSpPr>
          <p:nvPr>
            <p:ph type="sldNum" sz="quarter" idx="12"/>
          </p:nvPr>
        </p:nvSpPr>
        <p:spPr/>
        <p:txBody>
          <a:bodyPr/>
          <a:lstStyle/>
          <a:p>
            <a:fld id="{924F7C66-D0C8-46DB-AC28-EFCDA9E1D25F}" type="slidenum">
              <a:rPr lang="pt-PT" smtClean="0"/>
              <a:t>‹#›</a:t>
            </a:fld>
            <a:endParaRPr lang="pt-PT" dirty="0"/>
          </a:p>
        </p:txBody>
      </p:sp>
      <p:sp>
        <p:nvSpPr>
          <p:cNvPr id="6" name="Title 5"/>
          <p:cNvSpPr>
            <a:spLocks noGrp="1"/>
          </p:cNvSpPr>
          <p:nvPr>
            <p:ph type="title"/>
          </p:nvPr>
        </p:nvSpPr>
        <p:spPr/>
        <p:txBody>
          <a:bodyPr/>
          <a:lstStyle/>
          <a:p>
            <a:r>
              <a:rPr lang="pt-PT"/>
              <a:t>Clique para editar o estilo</a:t>
            </a:r>
            <a:endParaRPr lang="en-US"/>
          </a:p>
        </p:txBody>
      </p:sp>
    </p:spTree>
    <p:extLst>
      <p:ext uri="{BB962C8B-B14F-4D97-AF65-F5344CB8AC3E}">
        <p14:creationId xmlns:p14="http://schemas.microsoft.com/office/powerpoint/2010/main" val="380101461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PT"/>
              <a:t>Clique para editar o estilo</a:t>
            </a:r>
          </a:p>
        </p:txBody>
      </p:sp>
      <p:sp>
        <p:nvSpPr>
          <p:cNvPr id="3" name="Marcador de Posição do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4" name="Marcador de Posição de Conteúdo 3"/>
          <p:cNvSpPr>
            <a:spLocks noGrp="1"/>
          </p:cNvSpPr>
          <p:nvPr>
            <p:ph sz="half" idx="2"/>
          </p:nvPr>
        </p:nvSpPr>
        <p:spPr>
          <a:xfrm>
            <a:off x="839788" y="2505075"/>
            <a:ext cx="5157787" cy="368458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o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6" name="Marcador de Posição de Conteúdo 5"/>
          <p:cNvSpPr>
            <a:spLocks noGrp="1"/>
          </p:cNvSpPr>
          <p:nvPr>
            <p:ph sz="quarter" idx="4"/>
          </p:nvPr>
        </p:nvSpPr>
        <p:spPr>
          <a:xfrm>
            <a:off x="6172200" y="2505075"/>
            <a:ext cx="5183188" cy="368458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7" name="Marcador de Posição da Data 6"/>
          <p:cNvSpPr>
            <a:spLocks noGrp="1"/>
          </p:cNvSpPr>
          <p:nvPr>
            <p:ph type="dt" sz="half" idx="10"/>
          </p:nvPr>
        </p:nvSpPr>
        <p:spPr/>
        <p:txBody>
          <a:bodyPr/>
          <a:lstStyle/>
          <a:p>
            <a:fld id="{08592DB1-9544-462A-8B1A-8F55B4BCBE93}" type="datetimeFigureOut">
              <a:rPr lang="pt-PT" smtClean="0"/>
              <a:t>15/06/22</a:t>
            </a:fld>
            <a:endParaRPr lang="pt-PT" dirty="0"/>
          </a:p>
        </p:txBody>
      </p:sp>
      <p:sp>
        <p:nvSpPr>
          <p:cNvPr id="8" name="Marcador de Posição do Rodapé 7"/>
          <p:cNvSpPr>
            <a:spLocks noGrp="1"/>
          </p:cNvSpPr>
          <p:nvPr>
            <p:ph type="ftr" sz="quarter" idx="11"/>
          </p:nvPr>
        </p:nvSpPr>
        <p:spPr/>
        <p:txBody>
          <a:bodyPr/>
          <a:lstStyle/>
          <a:p>
            <a:endParaRPr lang="pt-PT" dirty="0"/>
          </a:p>
        </p:txBody>
      </p:sp>
      <p:sp>
        <p:nvSpPr>
          <p:cNvPr id="9" name="Marcador de Posição do Número do Diapositivo 8"/>
          <p:cNvSpPr>
            <a:spLocks noGrp="1"/>
          </p:cNvSpPr>
          <p:nvPr>
            <p:ph type="sldNum" sz="quarter" idx="12"/>
          </p:nvPr>
        </p:nvSpPr>
        <p:spPr/>
        <p:txBody>
          <a:bodyPr/>
          <a:lstStyle/>
          <a:p>
            <a:fld id="{924F7C66-D0C8-46DB-AC28-EFCDA9E1D25F}" type="slidenum">
              <a:rPr lang="pt-PT" smtClean="0"/>
              <a:t>‹#›</a:t>
            </a:fld>
            <a:endParaRPr lang="pt-PT" dirty="0"/>
          </a:p>
        </p:txBody>
      </p:sp>
    </p:spTree>
    <p:extLst>
      <p:ext uri="{BB962C8B-B14F-4D97-AF65-F5344CB8AC3E}">
        <p14:creationId xmlns:p14="http://schemas.microsoft.com/office/powerpoint/2010/main" val="177378124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a Data 2"/>
          <p:cNvSpPr>
            <a:spLocks noGrp="1"/>
          </p:cNvSpPr>
          <p:nvPr>
            <p:ph type="dt" sz="half" idx="10"/>
          </p:nvPr>
        </p:nvSpPr>
        <p:spPr/>
        <p:txBody>
          <a:bodyPr/>
          <a:lstStyle/>
          <a:p>
            <a:fld id="{08592DB1-9544-462A-8B1A-8F55B4BCBE93}" type="datetimeFigureOut">
              <a:rPr lang="pt-PT" smtClean="0"/>
              <a:t>15/06/22</a:t>
            </a:fld>
            <a:endParaRPr lang="pt-PT" dirty="0"/>
          </a:p>
        </p:txBody>
      </p:sp>
      <p:sp>
        <p:nvSpPr>
          <p:cNvPr id="4" name="Marcador de Posição do Rodapé 3"/>
          <p:cNvSpPr>
            <a:spLocks noGrp="1"/>
          </p:cNvSpPr>
          <p:nvPr>
            <p:ph type="ftr" sz="quarter" idx="11"/>
          </p:nvPr>
        </p:nvSpPr>
        <p:spPr/>
        <p:txBody>
          <a:bodyPr/>
          <a:lstStyle/>
          <a:p>
            <a:endParaRPr lang="pt-PT" dirty="0"/>
          </a:p>
        </p:txBody>
      </p:sp>
      <p:sp>
        <p:nvSpPr>
          <p:cNvPr id="5" name="Marcador de Posição do Número do Diapositivo 4"/>
          <p:cNvSpPr>
            <a:spLocks noGrp="1"/>
          </p:cNvSpPr>
          <p:nvPr>
            <p:ph type="sldNum" sz="quarter" idx="12"/>
          </p:nvPr>
        </p:nvSpPr>
        <p:spPr/>
        <p:txBody>
          <a:bodyPr/>
          <a:lstStyle/>
          <a:p>
            <a:fld id="{924F7C66-D0C8-46DB-AC28-EFCDA9E1D25F}" type="slidenum">
              <a:rPr lang="pt-PT" smtClean="0"/>
              <a:t>‹#›</a:t>
            </a:fld>
            <a:endParaRPr lang="pt-PT" dirty="0"/>
          </a:p>
        </p:txBody>
      </p:sp>
    </p:spTree>
    <p:extLst>
      <p:ext uri="{BB962C8B-B14F-4D97-AF65-F5344CB8AC3E}">
        <p14:creationId xmlns:p14="http://schemas.microsoft.com/office/powerpoint/2010/main" val="182196185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p:cNvSpPr>
            <a:spLocks noGrp="1"/>
          </p:cNvSpPr>
          <p:nvPr>
            <p:ph type="dt" sz="half" idx="10"/>
          </p:nvPr>
        </p:nvSpPr>
        <p:spPr/>
        <p:txBody>
          <a:bodyPr/>
          <a:lstStyle/>
          <a:p>
            <a:fld id="{08592DB1-9544-462A-8B1A-8F55B4BCBE93}" type="datetimeFigureOut">
              <a:rPr lang="pt-PT" smtClean="0"/>
              <a:t>15/06/22</a:t>
            </a:fld>
            <a:endParaRPr lang="pt-PT" dirty="0"/>
          </a:p>
        </p:txBody>
      </p:sp>
      <p:sp>
        <p:nvSpPr>
          <p:cNvPr id="3" name="Marcador de Posição do Rodapé 2"/>
          <p:cNvSpPr>
            <a:spLocks noGrp="1"/>
          </p:cNvSpPr>
          <p:nvPr>
            <p:ph type="ftr" sz="quarter" idx="11"/>
          </p:nvPr>
        </p:nvSpPr>
        <p:spPr/>
        <p:txBody>
          <a:bodyPr/>
          <a:lstStyle/>
          <a:p>
            <a:endParaRPr lang="pt-PT" dirty="0"/>
          </a:p>
        </p:txBody>
      </p:sp>
      <p:sp>
        <p:nvSpPr>
          <p:cNvPr id="4" name="Marcador de Posição do Número do Diapositivo 3"/>
          <p:cNvSpPr>
            <a:spLocks noGrp="1"/>
          </p:cNvSpPr>
          <p:nvPr>
            <p:ph type="sldNum" sz="quarter" idx="12"/>
          </p:nvPr>
        </p:nvSpPr>
        <p:spPr/>
        <p:txBody>
          <a:bodyPr/>
          <a:lstStyle/>
          <a:p>
            <a:fld id="{924F7C66-D0C8-46DB-AC28-EFCDA9E1D25F}" type="slidenum">
              <a:rPr lang="pt-PT" smtClean="0"/>
              <a:t>‹#›</a:t>
            </a:fld>
            <a:endParaRPr lang="pt-PT" dirty="0"/>
          </a:p>
        </p:txBody>
      </p:sp>
    </p:spTree>
    <p:extLst>
      <p:ext uri="{BB962C8B-B14F-4D97-AF65-F5344CB8AC3E}">
        <p14:creationId xmlns:p14="http://schemas.microsoft.com/office/powerpoint/2010/main" val="57434276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PT"/>
              <a:t>Clique para editar o estilo</a:t>
            </a:r>
          </a:p>
        </p:txBody>
      </p:sp>
      <p:sp>
        <p:nvSpPr>
          <p:cNvPr id="3" name="Marcador de Posição de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o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Editar os estilos de texto do Modelo Global</a:t>
            </a:r>
          </a:p>
        </p:txBody>
      </p:sp>
      <p:sp>
        <p:nvSpPr>
          <p:cNvPr id="5" name="Marcador de Posição da Data 4"/>
          <p:cNvSpPr>
            <a:spLocks noGrp="1"/>
          </p:cNvSpPr>
          <p:nvPr>
            <p:ph type="dt" sz="half" idx="10"/>
          </p:nvPr>
        </p:nvSpPr>
        <p:spPr/>
        <p:txBody>
          <a:bodyPr/>
          <a:lstStyle/>
          <a:p>
            <a:fld id="{08592DB1-9544-462A-8B1A-8F55B4BCBE93}" type="datetimeFigureOut">
              <a:rPr lang="pt-PT" smtClean="0"/>
              <a:t>15/06/22</a:t>
            </a:fld>
            <a:endParaRPr lang="pt-PT" dirty="0"/>
          </a:p>
        </p:txBody>
      </p:sp>
      <p:sp>
        <p:nvSpPr>
          <p:cNvPr id="6" name="Marcador de Posição do Rodapé 5"/>
          <p:cNvSpPr>
            <a:spLocks noGrp="1"/>
          </p:cNvSpPr>
          <p:nvPr>
            <p:ph type="ftr" sz="quarter" idx="11"/>
          </p:nvPr>
        </p:nvSpPr>
        <p:spPr/>
        <p:txBody>
          <a:bodyPr/>
          <a:lstStyle/>
          <a:p>
            <a:endParaRPr lang="pt-PT" dirty="0"/>
          </a:p>
        </p:txBody>
      </p:sp>
      <p:sp>
        <p:nvSpPr>
          <p:cNvPr id="7" name="Marcador de Posição do Número do Diapositivo 6"/>
          <p:cNvSpPr>
            <a:spLocks noGrp="1"/>
          </p:cNvSpPr>
          <p:nvPr>
            <p:ph type="sldNum" sz="quarter" idx="12"/>
          </p:nvPr>
        </p:nvSpPr>
        <p:spPr/>
        <p:txBody>
          <a:bodyPr/>
          <a:lstStyle/>
          <a:p>
            <a:fld id="{924F7C66-D0C8-46DB-AC28-EFCDA9E1D25F}" type="slidenum">
              <a:rPr lang="pt-PT" smtClean="0"/>
              <a:t>‹#›</a:t>
            </a:fld>
            <a:endParaRPr lang="pt-PT" dirty="0"/>
          </a:p>
        </p:txBody>
      </p:sp>
    </p:spTree>
    <p:extLst>
      <p:ext uri="{BB962C8B-B14F-4D97-AF65-F5344CB8AC3E}">
        <p14:creationId xmlns:p14="http://schemas.microsoft.com/office/powerpoint/2010/main" val="370172813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PT"/>
              <a:t>Clique para editar o estilo</a:t>
            </a:r>
          </a:p>
        </p:txBody>
      </p:sp>
      <p:sp>
        <p:nvSpPr>
          <p:cNvPr id="3" name="Marcador de Posição d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dirty="0"/>
          </a:p>
        </p:txBody>
      </p:sp>
      <p:sp>
        <p:nvSpPr>
          <p:cNvPr id="4" name="Marcador de Posição do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Editar os estilos de texto do Modelo Global</a:t>
            </a:r>
          </a:p>
        </p:txBody>
      </p:sp>
      <p:sp>
        <p:nvSpPr>
          <p:cNvPr id="5" name="Marcador de Posição da Data 4"/>
          <p:cNvSpPr>
            <a:spLocks noGrp="1"/>
          </p:cNvSpPr>
          <p:nvPr>
            <p:ph type="dt" sz="half" idx="10"/>
          </p:nvPr>
        </p:nvSpPr>
        <p:spPr/>
        <p:txBody>
          <a:bodyPr/>
          <a:lstStyle/>
          <a:p>
            <a:fld id="{08592DB1-9544-462A-8B1A-8F55B4BCBE93}" type="datetimeFigureOut">
              <a:rPr lang="pt-PT" smtClean="0"/>
              <a:t>15/06/22</a:t>
            </a:fld>
            <a:endParaRPr lang="pt-PT" dirty="0"/>
          </a:p>
        </p:txBody>
      </p:sp>
      <p:sp>
        <p:nvSpPr>
          <p:cNvPr id="6" name="Marcador de Posição do Rodapé 5"/>
          <p:cNvSpPr>
            <a:spLocks noGrp="1"/>
          </p:cNvSpPr>
          <p:nvPr>
            <p:ph type="ftr" sz="quarter" idx="11"/>
          </p:nvPr>
        </p:nvSpPr>
        <p:spPr/>
        <p:txBody>
          <a:bodyPr/>
          <a:lstStyle/>
          <a:p>
            <a:endParaRPr lang="pt-PT" dirty="0"/>
          </a:p>
        </p:txBody>
      </p:sp>
      <p:sp>
        <p:nvSpPr>
          <p:cNvPr id="7" name="Marcador de Posição do Número do Diapositivo 6"/>
          <p:cNvSpPr>
            <a:spLocks noGrp="1"/>
          </p:cNvSpPr>
          <p:nvPr>
            <p:ph type="sldNum" sz="quarter" idx="12"/>
          </p:nvPr>
        </p:nvSpPr>
        <p:spPr/>
        <p:txBody>
          <a:bodyPr/>
          <a:lstStyle/>
          <a:p>
            <a:fld id="{924F7C66-D0C8-46DB-AC28-EFCDA9E1D25F}" type="slidenum">
              <a:rPr lang="pt-PT" smtClean="0"/>
              <a:t>‹#›</a:t>
            </a:fld>
            <a:endParaRPr lang="pt-PT" dirty="0"/>
          </a:p>
        </p:txBody>
      </p:sp>
    </p:spTree>
    <p:extLst>
      <p:ext uri="{BB962C8B-B14F-4D97-AF65-F5344CB8AC3E}">
        <p14:creationId xmlns:p14="http://schemas.microsoft.com/office/powerpoint/2010/main" val="204839569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Texto Vertical 2"/>
          <p:cNvSpPr>
            <a:spLocks noGrp="1"/>
          </p:cNvSpPr>
          <p:nvPr>
            <p:ph type="body" orient="vert" idx="1"/>
          </p:nvPr>
        </p:nvSpPr>
        <p:spPr/>
        <p:txBody>
          <a:bodyPr vert="eaVe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10"/>
          </p:nvPr>
        </p:nvSpPr>
        <p:spPr/>
        <p:txBody>
          <a:bodyPr/>
          <a:lstStyle/>
          <a:p>
            <a:fld id="{08592DB1-9544-462A-8B1A-8F55B4BCBE93}" type="datetimeFigureOut">
              <a:rPr lang="pt-PT" smtClean="0"/>
              <a:t>15/06/22</a:t>
            </a:fld>
            <a:endParaRPr lang="pt-PT" dirty="0"/>
          </a:p>
        </p:txBody>
      </p:sp>
      <p:sp>
        <p:nvSpPr>
          <p:cNvPr id="5" name="Marcador de Posição do Rodapé 4"/>
          <p:cNvSpPr>
            <a:spLocks noGrp="1"/>
          </p:cNvSpPr>
          <p:nvPr>
            <p:ph type="ftr" sz="quarter" idx="11"/>
          </p:nvPr>
        </p:nvSpPr>
        <p:spPr/>
        <p:txBody>
          <a:bodyPr/>
          <a:lstStyle/>
          <a:p>
            <a:endParaRPr lang="pt-PT" dirty="0"/>
          </a:p>
        </p:txBody>
      </p:sp>
      <p:sp>
        <p:nvSpPr>
          <p:cNvPr id="6" name="Marcador de Posição do Número do Diapositivo 5"/>
          <p:cNvSpPr>
            <a:spLocks noGrp="1"/>
          </p:cNvSpPr>
          <p:nvPr>
            <p:ph type="sldNum" sz="quarter" idx="12"/>
          </p:nvPr>
        </p:nvSpPr>
        <p:spPr/>
        <p:txBody>
          <a:bodyPr/>
          <a:lstStyle/>
          <a:p>
            <a:fld id="{924F7C66-D0C8-46DB-AC28-EFCDA9E1D25F}" type="slidenum">
              <a:rPr lang="pt-PT" smtClean="0"/>
              <a:t>‹#›</a:t>
            </a:fld>
            <a:endParaRPr lang="pt-PT" dirty="0"/>
          </a:p>
        </p:txBody>
      </p:sp>
    </p:spTree>
    <p:extLst>
      <p:ext uri="{BB962C8B-B14F-4D97-AF65-F5344CB8AC3E}">
        <p14:creationId xmlns:p14="http://schemas.microsoft.com/office/powerpoint/2010/main" val="273592061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PT"/>
              <a:t>Clique para editar o estilo</a:t>
            </a:r>
          </a:p>
        </p:txBody>
      </p:sp>
      <p:sp>
        <p:nvSpPr>
          <p:cNvPr id="3" name="Marcador de Posição de Texto Vertical 2"/>
          <p:cNvSpPr>
            <a:spLocks noGrp="1"/>
          </p:cNvSpPr>
          <p:nvPr>
            <p:ph type="body" orient="vert" idx="1"/>
          </p:nvPr>
        </p:nvSpPr>
        <p:spPr>
          <a:xfrm>
            <a:off x="838200" y="365125"/>
            <a:ext cx="7734300" cy="5811838"/>
          </a:xfrm>
        </p:spPr>
        <p:txBody>
          <a:bodyPr vert="eaVe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10"/>
          </p:nvPr>
        </p:nvSpPr>
        <p:spPr/>
        <p:txBody>
          <a:bodyPr/>
          <a:lstStyle/>
          <a:p>
            <a:fld id="{08592DB1-9544-462A-8B1A-8F55B4BCBE93}" type="datetimeFigureOut">
              <a:rPr lang="pt-PT" smtClean="0"/>
              <a:t>15/06/22</a:t>
            </a:fld>
            <a:endParaRPr lang="pt-PT" dirty="0"/>
          </a:p>
        </p:txBody>
      </p:sp>
      <p:sp>
        <p:nvSpPr>
          <p:cNvPr id="5" name="Marcador de Posição do Rodapé 4"/>
          <p:cNvSpPr>
            <a:spLocks noGrp="1"/>
          </p:cNvSpPr>
          <p:nvPr>
            <p:ph type="ftr" sz="quarter" idx="11"/>
          </p:nvPr>
        </p:nvSpPr>
        <p:spPr/>
        <p:txBody>
          <a:bodyPr/>
          <a:lstStyle/>
          <a:p>
            <a:endParaRPr lang="pt-PT" dirty="0"/>
          </a:p>
        </p:txBody>
      </p:sp>
      <p:sp>
        <p:nvSpPr>
          <p:cNvPr id="6" name="Marcador de Posição do Número do Diapositivo 5"/>
          <p:cNvSpPr>
            <a:spLocks noGrp="1"/>
          </p:cNvSpPr>
          <p:nvPr>
            <p:ph type="sldNum" sz="quarter" idx="12"/>
          </p:nvPr>
        </p:nvSpPr>
        <p:spPr/>
        <p:txBody>
          <a:bodyPr/>
          <a:lstStyle/>
          <a:p>
            <a:fld id="{924F7C66-D0C8-46DB-AC28-EFCDA9E1D25F}" type="slidenum">
              <a:rPr lang="pt-PT" smtClean="0"/>
              <a:t>‹#›</a:t>
            </a:fld>
            <a:endParaRPr lang="pt-PT" dirty="0"/>
          </a:p>
        </p:txBody>
      </p:sp>
    </p:spTree>
    <p:extLst>
      <p:ext uri="{BB962C8B-B14F-4D97-AF65-F5344CB8AC3E}">
        <p14:creationId xmlns:p14="http://schemas.microsoft.com/office/powerpoint/2010/main" val="301819243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PT"/>
              <a:t>Clique para editar o estilo</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Clique para editar o estilo do subtítulo do Modelo Global</a:t>
            </a:r>
          </a:p>
        </p:txBody>
      </p:sp>
      <p:sp>
        <p:nvSpPr>
          <p:cNvPr id="4" name="Marcador de Posição da Data 3"/>
          <p:cNvSpPr>
            <a:spLocks noGrp="1"/>
          </p:cNvSpPr>
          <p:nvPr>
            <p:ph type="dt" sz="half" idx="10"/>
          </p:nvPr>
        </p:nvSpPr>
        <p:spPr/>
        <p:txBody>
          <a:bodyPr/>
          <a:lstStyle/>
          <a:p>
            <a:fld id="{08592DB1-9544-462A-8B1A-8F55B4BCBE93}" type="datetimeFigureOut">
              <a:rPr lang="pt-PT" smtClean="0"/>
              <a:t>15/06/22</a:t>
            </a:fld>
            <a:endParaRPr lang="pt-PT" dirty="0"/>
          </a:p>
        </p:txBody>
      </p:sp>
      <p:sp>
        <p:nvSpPr>
          <p:cNvPr id="5" name="Marcador de Posição do Rodapé 4"/>
          <p:cNvSpPr>
            <a:spLocks noGrp="1"/>
          </p:cNvSpPr>
          <p:nvPr>
            <p:ph type="ftr" sz="quarter" idx="11"/>
          </p:nvPr>
        </p:nvSpPr>
        <p:spPr/>
        <p:txBody>
          <a:bodyPr/>
          <a:lstStyle/>
          <a:p>
            <a:endParaRPr lang="pt-PT" dirty="0"/>
          </a:p>
        </p:txBody>
      </p:sp>
      <p:sp>
        <p:nvSpPr>
          <p:cNvPr id="6" name="Marcador de Posição do Número do Diapositivo 5"/>
          <p:cNvSpPr>
            <a:spLocks noGrp="1"/>
          </p:cNvSpPr>
          <p:nvPr>
            <p:ph type="sldNum" sz="quarter" idx="12"/>
          </p:nvPr>
        </p:nvSpPr>
        <p:spPr/>
        <p:txBody>
          <a:bodyPr/>
          <a:lstStyle/>
          <a:p>
            <a:fld id="{924F7C66-D0C8-46DB-AC28-EFCDA9E1D25F}" type="slidenum">
              <a:rPr lang="pt-PT" smtClean="0"/>
              <a:t>‹#›</a:t>
            </a:fld>
            <a:endParaRPr lang="pt-PT" dirty="0"/>
          </a:p>
        </p:txBody>
      </p:sp>
    </p:spTree>
    <p:extLst>
      <p:ext uri="{BB962C8B-B14F-4D97-AF65-F5344CB8AC3E}">
        <p14:creationId xmlns:p14="http://schemas.microsoft.com/office/powerpoint/2010/main" val="372581839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Conteúdo 2"/>
          <p:cNvSpPr>
            <a:spLocks noGrp="1"/>
          </p:cNvSpPr>
          <p:nvPr>
            <p:ph idx="1"/>
          </p:nvPr>
        </p:nvSpPr>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10"/>
          </p:nvPr>
        </p:nvSpPr>
        <p:spPr/>
        <p:txBody>
          <a:bodyPr/>
          <a:lstStyle/>
          <a:p>
            <a:fld id="{08592DB1-9544-462A-8B1A-8F55B4BCBE93}" type="datetimeFigureOut">
              <a:rPr lang="pt-PT" smtClean="0"/>
              <a:t>15/06/22</a:t>
            </a:fld>
            <a:endParaRPr lang="pt-PT" dirty="0"/>
          </a:p>
        </p:txBody>
      </p:sp>
      <p:sp>
        <p:nvSpPr>
          <p:cNvPr id="5" name="Marcador de Posição do Rodapé 4"/>
          <p:cNvSpPr>
            <a:spLocks noGrp="1"/>
          </p:cNvSpPr>
          <p:nvPr>
            <p:ph type="ftr" sz="quarter" idx="11"/>
          </p:nvPr>
        </p:nvSpPr>
        <p:spPr/>
        <p:txBody>
          <a:bodyPr/>
          <a:lstStyle/>
          <a:p>
            <a:endParaRPr lang="pt-PT" dirty="0"/>
          </a:p>
        </p:txBody>
      </p:sp>
      <p:sp>
        <p:nvSpPr>
          <p:cNvPr id="6" name="Marcador de Posição do Número do Diapositivo 5"/>
          <p:cNvSpPr>
            <a:spLocks noGrp="1"/>
          </p:cNvSpPr>
          <p:nvPr>
            <p:ph type="sldNum" sz="quarter" idx="12"/>
          </p:nvPr>
        </p:nvSpPr>
        <p:spPr/>
        <p:txBody>
          <a:bodyPr/>
          <a:lstStyle/>
          <a:p>
            <a:fld id="{924F7C66-D0C8-46DB-AC28-EFCDA9E1D25F}" type="slidenum">
              <a:rPr lang="pt-PT" smtClean="0"/>
              <a:t>‹#›</a:t>
            </a:fld>
            <a:endParaRPr lang="pt-PT" dirty="0"/>
          </a:p>
        </p:txBody>
      </p:sp>
    </p:spTree>
    <p:extLst>
      <p:ext uri="{BB962C8B-B14F-4D97-AF65-F5344CB8AC3E}">
        <p14:creationId xmlns:p14="http://schemas.microsoft.com/office/powerpoint/2010/main" val="48513665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PT"/>
              <a:t>Clique para editar o estilo</a:t>
            </a:r>
          </a:p>
        </p:txBody>
      </p:sp>
      <p:sp>
        <p:nvSpPr>
          <p:cNvPr id="3" name="Marcador de Posição do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a:t>Editar os estilos de texto do Modelo Global</a:t>
            </a:r>
          </a:p>
        </p:txBody>
      </p:sp>
      <p:sp>
        <p:nvSpPr>
          <p:cNvPr id="4" name="Marcador de Posição da Data 3"/>
          <p:cNvSpPr>
            <a:spLocks noGrp="1"/>
          </p:cNvSpPr>
          <p:nvPr>
            <p:ph type="dt" sz="half" idx="10"/>
          </p:nvPr>
        </p:nvSpPr>
        <p:spPr/>
        <p:txBody>
          <a:bodyPr/>
          <a:lstStyle/>
          <a:p>
            <a:fld id="{08592DB1-9544-462A-8B1A-8F55B4BCBE93}" type="datetimeFigureOut">
              <a:rPr lang="pt-PT" smtClean="0"/>
              <a:t>15/06/22</a:t>
            </a:fld>
            <a:endParaRPr lang="pt-PT" dirty="0"/>
          </a:p>
        </p:txBody>
      </p:sp>
      <p:sp>
        <p:nvSpPr>
          <p:cNvPr id="5" name="Marcador de Posição do Rodapé 4"/>
          <p:cNvSpPr>
            <a:spLocks noGrp="1"/>
          </p:cNvSpPr>
          <p:nvPr>
            <p:ph type="ftr" sz="quarter" idx="11"/>
          </p:nvPr>
        </p:nvSpPr>
        <p:spPr/>
        <p:txBody>
          <a:bodyPr/>
          <a:lstStyle/>
          <a:p>
            <a:endParaRPr lang="pt-PT" dirty="0"/>
          </a:p>
        </p:txBody>
      </p:sp>
      <p:sp>
        <p:nvSpPr>
          <p:cNvPr id="6" name="Marcador de Posição do Número do Diapositivo 5"/>
          <p:cNvSpPr>
            <a:spLocks noGrp="1"/>
          </p:cNvSpPr>
          <p:nvPr>
            <p:ph type="sldNum" sz="quarter" idx="12"/>
          </p:nvPr>
        </p:nvSpPr>
        <p:spPr/>
        <p:txBody>
          <a:bodyPr/>
          <a:lstStyle/>
          <a:p>
            <a:fld id="{924F7C66-D0C8-46DB-AC28-EFCDA9E1D25F}" type="slidenum">
              <a:rPr lang="pt-PT" smtClean="0"/>
              <a:t>‹#›</a:t>
            </a:fld>
            <a:endParaRPr lang="pt-PT" dirty="0"/>
          </a:p>
        </p:txBody>
      </p:sp>
    </p:spTree>
    <p:extLst>
      <p:ext uri="{BB962C8B-B14F-4D97-AF65-F5344CB8AC3E}">
        <p14:creationId xmlns:p14="http://schemas.microsoft.com/office/powerpoint/2010/main" val="88542844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592DB1-9544-462A-8B1A-8F55B4BCBE93}" type="datetimeFigureOut">
              <a:rPr lang="pt-PT" smtClean="0"/>
              <a:t>15/06/22</a:t>
            </a:fld>
            <a:endParaRPr lang="pt-PT" dirty="0"/>
          </a:p>
        </p:txBody>
      </p:sp>
      <p:sp>
        <p:nvSpPr>
          <p:cNvPr id="3" name="Footer Placeholder 2"/>
          <p:cNvSpPr>
            <a:spLocks noGrp="1"/>
          </p:cNvSpPr>
          <p:nvPr>
            <p:ph type="ftr" sz="quarter" idx="11"/>
          </p:nvPr>
        </p:nvSpPr>
        <p:spPr/>
        <p:txBody>
          <a:bodyPr/>
          <a:lstStyle/>
          <a:p>
            <a:endParaRPr lang="pt-PT" dirty="0"/>
          </a:p>
        </p:txBody>
      </p:sp>
      <p:sp>
        <p:nvSpPr>
          <p:cNvPr id="4" name="Slide Number Placeholder 3"/>
          <p:cNvSpPr>
            <a:spLocks noGrp="1"/>
          </p:cNvSpPr>
          <p:nvPr>
            <p:ph type="sldNum" sz="quarter" idx="12"/>
          </p:nvPr>
        </p:nvSpPr>
        <p:spPr/>
        <p:txBody>
          <a:bodyPr/>
          <a:lstStyle/>
          <a:p>
            <a:fld id="{924F7C66-D0C8-46DB-AC28-EFCDA9E1D25F}" type="slidenum">
              <a:rPr lang="pt-PT" smtClean="0"/>
              <a:t>‹#›</a:t>
            </a:fld>
            <a:endParaRPr lang="pt-PT" dirty="0"/>
          </a:p>
        </p:txBody>
      </p:sp>
    </p:spTree>
    <p:extLst>
      <p:ext uri="{BB962C8B-B14F-4D97-AF65-F5344CB8AC3E}">
        <p14:creationId xmlns:p14="http://schemas.microsoft.com/office/powerpoint/2010/main" val="313995620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Conteúdo 2"/>
          <p:cNvSpPr>
            <a:spLocks noGrp="1"/>
          </p:cNvSpPr>
          <p:nvPr>
            <p:ph sz="half" idx="1"/>
          </p:nvPr>
        </p:nvSpPr>
        <p:spPr>
          <a:xfrm>
            <a:off x="838200" y="1825625"/>
            <a:ext cx="5181600" cy="435133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p:cNvSpPr>
            <a:spLocks noGrp="1"/>
          </p:cNvSpPr>
          <p:nvPr>
            <p:ph sz="half" idx="2"/>
          </p:nvPr>
        </p:nvSpPr>
        <p:spPr>
          <a:xfrm>
            <a:off x="6172200" y="1825625"/>
            <a:ext cx="5181600" cy="435133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a Data 4"/>
          <p:cNvSpPr>
            <a:spLocks noGrp="1"/>
          </p:cNvSpPr>
          <p:nvPr>
            <p:ph type="dt" sz="half" idx="10"/>
          </p:nvPr>
        </p:nvSpPr>
        <p:spPr/>
        <p:txBody>
          <a:bodyPr/>
          <a:lstStyle/>
          <a:p>
            <a:fld id="{08592DB1-9544-462A-8B1A-8F55B4BCBE93}" type="datetimeFigureOut">
              <a:rPr lang="pt-PT" smtClean="0"/>
              <a:t>15/06/22</a:t>
            </a:fld>
            <a:endParaRPr lang="pt-PT" dirty="0"/>
          </a:p>
        </p:txBody>
      </p:sp>
      <p:sp>
        <p:nvSpPr>
          <p:cNvPr id="6" name="Marcador de Posição do Rodapé 5"/>
          <p:cNvSpPr>
            <a:spLocks noGrp="1"/>
          </p:cNvSpPr>
          <p:nvPr>
            <p:ph type="ftr" sz="quarter" idx="11"/>
          </p:nvPr>
        </p:nvSpPr>
        <p:spPr/>
        <p:txBody>
          <a:bodyPr/>
          <a:lstStyle/>
          <a:p>
            <a:endParaRPr lang="pt-PT" dirty="0"/>
          </a:p>
        </p:txBody>
      </p:sp>
      <p:sp>
        <p:nvSpPr>
          <p:cNvPr id="7" name="Marcador de Posição do Número do Diapositivo 6"/>
          <p:cNvSpPr>
            <a:spLocks noGrp="1"/>
          </p:cNvSpPr>
          <p:nvPr>
            <p:ph type="sldNum" sz="quarter" idx="12"/>
          </p:nvPr>
        </p:nvSpPr>
        <p:spPr/>
        <p:txBody>
          <a:bodyPr/>
          <a:lstStyle/>
          <a:p>
            <a:fld id="{924F7C66-D0C8-46DB-AC28-EFCDA9E1D25F}" type="slidenum">
              <a:rPr lang="pt-PT" smtClean="0"/>
              <a:t>‹#›</a:t>
            </a:fld>
            <a:endParaRPr lang="pt-PT" dirty="0"/>
          </a:p>
        </p:txBody>
      </p:sp>
    </p:spTree>
    <p:extLst>
      <p:ext uri="{BB962C8B-B14F-4D97-AF65-F5344CB8AC3E}">
        <p14:creationId xmlns:p14="http://schemas.microsoft.com/office/powerpoint/2010/main" val="306330688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PT"/>
              <a:t>Clique para editar o estilo</a:t>
            </a:r>
          </a:p>
        </p:txBody>
      </p:sp>
      <p:sp>
        <p:nvSpPr>
          <p:cNvPr id="3" name="Marcador de Posição do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4" name="Marcador de Posição de Conteúdo 3"/>
          <p:cNvSpPr>
            <a:spLocks noGrp="1"/>
          </p:cNvSpPr>
          <p:nvPr>
            <p:ph sz="half" idx="2"/>
          </p:nvPr>
        </p:nvSpPr>
        <p:spPr>
          <a:xfrm>
            <a:off x="839788" y="2505075"/>
            <a:ext cx="5157787" cy="368458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o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6" name="Marcador de Posição de Conteúdo 5"/>
          <p:cNvSpPr>
            <a:spLocks noGrp="1"/>
          </p:cNvSpPr>
          <p:nvPr>
            <p:ph sz="quarter" idx="4"/>
          </p:nvPr>
        </p:nvSpPr>
        <p:spPr>
          <a:xfrm>
            <a:off x="6172200" y="2505075"/>
            <a:ext cx="5183188" cy="368458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7" name="Marcador de Posição da Data 6"/>
          <p:cNvSpPr>
            <a:spLocks noGrp="1"/>
          </p:cNvSpPr>
          <p:nvPr>
            <p:ph type="dt" sz="half" idx="10"/>
          </p:nvPr>
        </p:nvSpPr>
        <p:spPr/>
        <p:txBody>
          <a:bodyPr/>
          <a:lstStyle/>
          <a:p>
            <a:fld id="{08592DB1-9544-462A-8B1A-8F55B4BCBE93}" type="datetimeFigureOut">
              <a:rPr lang="pt-PT" smtClean="0"/>
              <a:t>15/06/22</a:t>
            </a:fld>
            <a:endParaRPr lang="pt-PT" dirty="0"/>
          </a:p>
        </p:txBody>
      </p:sp>
      <p:sp>
        <p:nvSpPr>
          <p:cNvPr id="8" name="Marcador de Posição do Rodapé 7"/>
          <p:cNvSpPr>
            <a:spLocks noGrp="1"/>
          </p:cNvSpPr>
          <p:nvPr>
            <p:ph type="ftr" sz="quarter" idx="11"/>
          </p:nvPr>
        </p:nvSpPr>
        <p:spPr/>
        <p:txBody>
          <a:bodyPr/>
          <a:lstStyle/>
          <a:p>
            <a:endParaRPr lang="pt-PT" dirty="0"/>
          </a:p>
        </p:txBody>
      </p:sp>
      <p:sp>
        <p:nvSpPr>
          <p:cNvPr id="9" name="Marcador de Posição do Número do Diapositivo 8"/>
          <p:cNvSpPr>
            <a:spLocks noGrp="1"/>
          </p:cNvSpPr>
          <p:nvPr>
            <p:ph type="sldNum" sz="quarter" idx="12"/>
          </p:nvPr>
        </p:nvSpPr>
        <p:spPr/>
        <p:txBody>
          <a:bodyPr/>
          <a:lstStyle/>
          <a:p>
            <a:fld id="{924F7C66-D0C8-46DB-AC28-EFCDA9E1D25F}" type="slidenum">
              <a:rPr lang="pt-PT" smtClean="0"/>
              <a:t>‹#›</a:t>
            </a:fld>
            <a:endParaRPr lang="pt-PT" dirty="0"/>
          </a:p>
        </p:txBody>
      </p:sp>
    </p:spTree>
    <p:extLst>
      <p:ext uri="{BB962C8B-B14F-4D97-AF65-F5344CB8AC3E}">
        <p14:creationId xmlns:p14="http://schemas.microsoft.com/office/powerpoint/2010/main" val="415189867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a Data 2"/>
          <p:cNvSpPr>
            <a:spLocks noGrp="1"/>
          </p:cNvSpPr>
          <p:nvPr>
            <p:ph type="dt" sz="half" idx="10"/>
          </p:nvPr>
        </p:nvSpPr>
        <p:spPr/>
        <p:txBody>
          <a:bodyPr/>
          <a:lstStyle/>
          <a:p>
            <a:fld id="{08592DB1-9544-462A-8B1A-8F55B4BCBE93}" type="datetimeFigureOut">
              <a:rPr lang="pt-PT" smtClean="0"/>
              <a:t>15/06/22</a:t>
            </a:fld>
            <a:endParaRPr lang="pt-PT" dirty="0"/>
          </a:p>
        </p:txBody>
      </p:sp>
      <p:sp>
        <p:nvSpPr>
          <p:cNvPr id="4" name="Marcador de Posição do Rodapé 3"/>
          <p:cNvSpPr>
            <a:spLocks noGrp="1"/>
          </p:cNvSpPr>
          <p:nvPr>
            <p:ph type="ftr" sz="quarter" idx="11"/>
          </p:nvPr>
        </p:nvSpPr>
        <p:spPr/>
        <p:txBody>
          <a:bodyPr/>
          <a:lstStyle/>
          <a:p>
            <a:endParaRPr lang="pt-PT" dirty="0"/>
          </a:p>
        </p:txBody>
      </p:sp>
      <p:sp>
        <p:nvSpPr>
          <p:cNvPr id="5" name="Marcador de Posição do Número do Diapositivo 4"/>
          <p:cNvSpPr>
            <a:spLocks noGrp="1"/>
          </p:cNvSpPr>
          <p:nvPr>
            <p:ph type="sldNum" sz="quarter" idx="12"/>
          </p:nvPr>
        </p:nvSpPr>
        <p:spPr/>
        <p:txBody>
          <a:bodyPr/>
          <a:lstStyle/>
          <a:p>
            <a:fld id="{924F7C66-D0C8-46DB-AC28-EFCDA9E1D25F}" type="slidenum">
              <a:rPr lang="pt-PT" smtClean="0"/>
              <a:t>‹#›</a:t>
            </a:fld>
            <a:endParaRPr lang="pt-PT" dirty="0"/>
          </a:p>
        </p:txBody>
      </p:sp>
    </p:spTree>
    <p:extLst>
      <p:ext uri="{BB962C8B-B14F-4D97-AF65-F5344CB8AC3E}">
        <p14:creationId xmlns:p14="http://schemas.microsoft.com/office/powerpoint/2010/main" val="398044597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p:cNvSpPr>
            <a:spLocks noGrp="1"/>
          </p:cNvSpPr>
          <p:nvPr>
            <p:ph type="dt" sz="half" idx="10"/>
          </p:nvPr>
        </p:nvSpPr>
        <p:spPr/>
        <p:txBody>
          <a:bodyPr/>
          <a:lstStyle/>
          <a:p>
            <a:fld id="{08592DB1-9544-462A-8B1A-8F55B4BCBE93}" type="datetimeFigureOut">
              <a:rPr lang="pt-PT" smtClean="0"/>
              <a:t>15/06/22</a:t>
            </a:fld>
            <a:endParaRPr lang="pt-PT" dirty="0"/>
          </a:p>
        </p:txBody>
      </p:sp>
      <p:sp>
        <p:nvSpPr>
          <p:cNvPr id="3" name="Marcador de Posição do Rodapé 2"/>
          <p:cNvSpPr>
            <a:spLocks noGrp="1"/>
          </p:cNvSpPr>
          <p:nvPr>
            <p:ph type="ftr" sz="quarter" idx="11"/>
          </p:nvPr>
        </p:nvSpPr>
        <p:spPr/>
        <p:txBody>
          <a:bodyPr/>
          <a:lstStyle/>
          <a:p>
            <a:endParaRPr lang="pt-PT" dirty="0"/>
          </a:p>
        </p:txBody>
      </p:sp>
      <p:sp>
        <p:nvSpPr>
          <p:cNvPr id="4" name="Marcador de Posição do Número do Diapositivo 3"/>
          <p:cNvSpPr>
            <a:spLocks noGrp="1"/>
          </p:cNvSpPr>
          <p:nvPr>
            <p:ph type="sldNum" sz="quarter" idx="12"/>
          </p:nvPr>
        </p:nvSpPr>
        <p:spPr/>
        <p:txBody>
          <a:bodyPr/>
          <a:lstStyle/>
          <a:p>
            <a:fld id="{924F7C66-D0C8-46DB-AC28-EFCDA9E1D25F}" type="slidenum">
              <a:rPr lang="pt-PT" smtClean="0"/>
              <a:t>‹#›</a:t>
            </a:fld>
            <a:endParaRPr lang="pt-PT" dirty="0"/>
          </a:p>
        </p:txBody>
      </p:sp>
    </p:spTree>
    <p:extLst>
      <p:ext uri="{BB962C8B-B14F-4D97-AF65-F5344CB8AC3E}">
        <p14:creationId xmlns:p14="http://schemas.microsoft.com/office/powerpoint/2010/main" val="110661358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PT"/>
              <a:t>Clique para editar o estilo</a:t>
            </a:r>
          </a:p>
        </p:txBody>
      </p:sp>
      <p:sp>
        <p:nvSpPr>
          <p:cNvPr id="3" name="Marcador de Posição de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o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Editar os estilos de texto do Modelo Global</a:t>
            </a:r>
          </a:p>
        </p:txBody>
      </p:sp>
      <p:sp>
        <p:nvSpPr>
          <p:cNvPr id="5" name="Marcador de Posição da Data 4"/>
          <p:cNvSpPr>
            <a:spLocks noGrp="1"/>
          </p:cNvSpPr>
          <p:nvPr>
            <p:ph type="dt" sz="half" idx="10"/>
          </p:nvPr>
        </p:nvSpPr>
        <p:spPr/>
        <p:txBody>
          <a:bodyPr/>
          <a:lstStyle/>
          <a:p>
            <a:fld id="{08592DB1-9544-462A-8B1A-8F55B4BCBE93}" type="datetimeFigureOut">
              <a:rPr lang="pt-PT" smtClean="0"/>
              <a:t>15/06/22</a:t>
            </a:fld>
            <a:endParaRPr lang="pt-PT" dirty="0"/>
          </a:p>
        </p:txBody>
      </p:sp>
      <p:sp>
        <p:nvSpPr>
          <p:cNvPr id="6" name="Marcador de Posição do Rodapé 5"/>
          <p:cNvSpPr>
            <a:spLocks noGrp="1"/>
          </p:cNvSpPr>
          <p:nvPr>
            <p:ph type="ftr" sz="quarter" idx="11"/>
          </p:nvPr>
        </p:nvSpPr>
        <p:spPr/>
        <p:txBody>
          <a:bodyPr/>
          <a:lstStyle/>
          <a:p>
            <a:endParaRPr lang="pt-PT" dirty="0"/>
          </a:p>
        </p:txBody>
      </p:sp>
      <p:sp>
        <p:nvSpPr>
          <p:cNvPr id="7" name="Marcador de Posição do Número do Diapositivo 6"/>
          <p:cNvSpPr>
            <a:spLocks noGrp="1"/>
          </p:cNvSpPr>
          <p:nvPr>
            <p:ph type="sldNum" sz="quarter" idx="12"/>
          </p:nvPr>
        </p:nvSpPr>
        <p:spPr/>
        <p:txBody>
          <a:bodyPr/>
          <a:lstStyle/>
          <a:p>
            <a:fld id="{924F7C66-D0C8-46DB-AC28-EFCDA9E1D25F}" type="slidenum">
              <a:rPr lang="pt-PT" smtClean="0"/>
              <a:t>‹#›</a:t>
            </a:fld>
            <a:endParaRPr lang="pt-PT" dirty="0"/>
          </a:p>
        </p:txBody>
      </p:sp>
    </p:spTree>
    <p:extLst>
      <p:ext uri="{BB962C8B-B14F-4D97-AF65-F5344CB8AC3E}">
        <p14:creationId xmlns:p14="http://schemas.microsoft.com/office/powerpoint/2010/main" val="238338457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PT"/>
              <a:t>Clique para editar o estilo</a:t>
            </a:r>
          </a:p>
        </p:txBody>
      </p:sp>
      <p:sp>
        <p:nvSpPr>
          <p:cNvPr id="3" name="Marcador de Posição d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dirty="0"/>
          </a:p>
        </p:txBody>
      </p:sp>
      <p:sp>
        <p:nvSpPr>
          <p:cNvPr id="4" name="Marcador de Posição do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Editar os estilos de texto do Modelo Global</a:t>
            </a:r>
          </a:p>
        </p:txBody>
      </p:sp>
      <p:sp>
        <p:nvSpPr>
          <p:cNvPr id="5" name="Marcador de Posição da Data 4"/>
          <p:cNvSpPr>
            <a:spLocks noGrp="1"/>
          </p:cNvSpPr>
          <p:nvPr>
            <p:ph type="dt" sz="half" idx="10"/>
          </p:nvPr>
        </p:nvSpPr>
        <p:spPr/>
        <p:txBody>
          <a:bodyPr/>
          <a:lstStyle/>
          <a:p>
            <a:fld id="{08592DB1-9544-462A-8B1A-8F55B4BCBE93}" type="datetimeFigureOut">
              <a:rPr lang="pt-PT" smtClean="0"/>
              <a:t>15/06/22</a:t>
            </a:fld>
            <a:endParaRPr lang="pt-PT" dirty="0"/>
          </a:p>
        </p:txBody>
      </p:sp>
      <p:sp>
        <p:nvSpPr>
          <p:cNvPr id="6" name="Marcador de Posição do Rodapé 5"/>
          <p:cNvSpPr>
            <a:spLocks noGrp="1"/>
          </p:cNvSpPr>
          <p:nvPr>
            <p:ph type="ftr" sz="quarter" idx="11"/>
          </p:nvPr>
        </p:nvSpPr>
        <p:spPr/>
        <p:txBody>
          <a:bodyPr/>
          <a:lstStyle/>
          <a:p>
            <a:endParaRPr lang="pt-PT" dirty="0"/>
          </a:p>
        </p:txBody>
      </p:sp>
      <p:sp>
        <p:nvSpPr>
          <p:cNvPr id="7" name="Marcador de Posição do Número do Diapositivo 6"/>
          <p:cNvSpPr>
            <a:spLocks noGrp="1"/>
          </p:cNvSpPr>
          <p:nvPr>
            <p:ph type="sldNum" sz="quarter" idx="12"/>
          </p:nvPr>
        </p:nvSpPr>
        <p:spPr/>
        <p:txBody>
          <a:bodyPr/>
          <a:lstStyle/>
          <a:p>
            <a:fld id="{924F7C66-D0C8-46DB-AC28-EFCDA9E1D25F}" type="slidenum">
              <a:rPr lang="pt-PT" smtClean="0"/>
              <a:t>‹#›</a:t>
            </a:fld>
            <a:endParaRPr lang="pt-PT" dirty="0"/>
          </a:p>
        </p:txBody>
      </p:sp>
    </p:spTree>
    <p:extLst>
      <p:ext uri="{BB962C8B-B14F-4D97-AF65-F5344CB8AC3E}">
        <p14:creationId xmlns:p14="http://schemas.microsoft.com/office/powerpoint/2010/main" val="360748720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Texto Vertical 2"/>
          <p:cNvSpPr>
            <a:spLocks noGrp="1"/>
          </p:cNvSpPr>
          <p:nvPr>
            <p:ph type="body" orient="vert" idx="1"/>
          </p:nvPr>
        </p:nvSpPr>
        <p:spPr/>
        <p:txBody>
          <a:bodyPr vert="eaVe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10"/>
          </p:nvPr>
        </p:nvSpPr>
        <p:spPr/>
        <p:txBody>
          <a:bodyPr/>
          <a:lstStyle/>
          <a:p>
            <a:fld id="{08592DB1-9544-462A-8B1A-8F55B4BCBE93}" type="datetimeFigureOut">
              <a:rPr lang="pt-PT" smtClean="0"/>
              <a:t>15/06/22</a:t>
            </a:fld>
            <a:endParaRPr lang="pt-PT" dirty="0"/>
          </a:p>
        </p:txBody>
      </p:sp>
      <p:sp>
        <p:nvSpPr>
          <p:cNvPr id="5" name="Marcador de Posição do Rodapé 4"/>
          <p:cNvSpPr>
            <a:spLocks noGrp="1"/>
          </p:cNvSpPr>
          <p:nvPr>
            <p:ph type="ftr" sz="quarter" idx="11"/>
          </p:nvPr>
        </p:nvSpPr>
        <p:spPr/>
        <p:txBody>
          <a:bodyPr/>
          <a:lstStyle/>
          <a:p>
            <a:endParaRPr lang="pt-PT" dirty="0"/>
          </a:p>
        </p:txBody>
      </p:sp>
      <p:sp>
        <p:nvSpPr>
          <p:cNvPr id="6" name="Marcador de Posição do Número do Diapositivo 5"/>
          <p:cNvSpPr>
            <a:spLocks noGrp="1"/>
          </p:cNvSpPr>
          <p:nvPr>
            <p:ph type="sldNum" sz="quarter" idx="12"/>
          </p:nvPr>
        </p:nvSpPr>
        <p:spPr/>
        <p:txBody>
          <a:bodyPr/>
          <a:lstStyle/>
          <a:p>
            <a:fld id="{924F7C66-D0C8-46DB-AC28-EFCDA9E1D25F}" type="slidenum">
              <a:rPr lang="pt-PT" smtClean="0"/>
              <a:t>‹#›</a:t>
            </a:fld>
            <a:endParaRPr lang="pt-PT" dirty="0"/>
          </a:p>
        </p:txBody>
      </p:sp>
    </p:spTree>
    <p:extLst>
      <p:ext uri="{BB962C8B-B14F-4D97-AF65-F5344CB8AC3E}">
        <p14:creationId xmlns:p14="http://schemas.microsoft.com/office/powerpoint/2010/main" val="184513535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PT"/>
              <a:t>Clique para editar o estilo</a:t>
            </a:r>
          </a:p>
        </p:txBody>
      </p:sp>
      <p:sp>
        <p:nvSpPr>
          <p:cNvPr id="3" name="Marcador de Posição de Texto Vertical 2"/>
          <p:cNvSpPr>
            <a:spLocks noGrp="1"/>
          </p:cNvSpPr>
          <p:nvPr>
            <p:ph type="body" orient="vert" idx="1"/>
          </p:nvPr>
        </p:nvSpPr>
        <p:spPr>
          <a:xfrm>
            <a:off x="838200" y="365125"/>
            <a:ext cx="7734300" cy="5811838"/>
          </a:xfrm>
        </p:spPr>
        <p:txBody>
          <a:bodyPr vert="eaVe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10"/>
          </p:nvPr>
        </p:nvSpPr>
        <p:spPr/>
        <p:txBody>
          <a:bodyPr/>
          <a:lstStyle/>
          <a:p>
            <a:fld id="{08592DB1-9544-462A-8B1A-8F55B4BCBE93}" type="datetimeFigureOut">
              <a:rPr lang="pt-PT" smtClean="0"/>
              <a:t>15/06/22</a:t>
            </a:fld>
            <a:endParaRPr lang="pt-PT" dirty="0"/>
          </a:p>
        </p:txBody>
      </p:sp>
      <p:sp>
        <p:nvSpPr>
          <p:cNvPr id="5" name="Marcador de Posição do Rodapé 4"/>
          <p:cNvSpPr>
            <a:spLocks noGrp="1"/>
          </p:cNvSpPr>
          <p:nvPr>
            <p:ph type="ftr" sz="quarter" idx="11"/>
          </p:nvPr>
        </p:nvSpPr>
        <p:spPr/>
        <p:txBody>
          <a:bodyPr/>
          <a:lstStyle/>
          <a:p>
            <a:endParaRPr lang="pt-PT" dirty="0"/>
          </a:p>
        </p:txBody>
      </p:sp>
      <p:sp>
        <p:nvSpPr>
          <p:cNvPr id="6" name="Marcador de Posição do Número do Diapositivo 5"/>
          <p:cNvSpPr>
            <a:spLocks noGrp="1"/>
          </p:cNvSpPr>
          <p:nvPr>
            <p:ph type="sldNum" sz="quarter" idx="12"/>
          </p:nvPr>
        </p:nvSpPr>
        <p:spPr/>
        <p:txBody>
          <a:bodyPr/>
          <a:lstStyle/>
          <a:p>
            <a:fld id="{924F7C66-D0C8-46DB-AC28-EFCDA9E1D25F}" type="slidenum">
              <a:rPr lang="pt-PT" smtClean="0"/>
              <a:t>‹#›</a:t>
            </a:fld>
            <a:endParaRPr lang="pt-PT" dirty="0"/>
          </a:p>
        </p:txBody>
      </p:sp>
    </p:spTree>
    <p:extLst>
      <p:ext uri="{BB962C8B-B14F-4D97-AF65-F5344CB8AC3E}">
        <p14:creationId xmlns:p14="http://schemas.microsoft.com/office/powerpoint/2010/main" val="87837074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pt-PT"/>
              <a:t>Clique para editar o estilo</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Editar os estilos de texto do Modelo Global</a:t>
            </a:r>
          </a:p>
        </p:txBody>
      </p:sp>
      <p:sp>
        <p:nvSpPr>
          <p:cNvPr id="5" name="Date Placeholder 4"/>
          <p:cNvSpPr>
            <a:spLocks noGrp="1"/>
          </p:cNvSpPr>
          <p:nvPr>
            <p:ph type="dt" sz="half" idx="10"/>
          </p:nvPr>
        </p:nvSpPr>
        <p:spPr/>
        <p:txBody>
          <a:bodyPr/>
          <a:lstStyle/>
          <a:p>
            <a:fld id="{08592DB1-9544-462A-8B1A-8F55B4BCBE93}" type="datetimeFigureOut">
              <a:rPr lang="pt-PT" smtClean="0"/>
              <a:t>15/06/22</a:t>
            </a:fld>
            <a:endParaRPr lang="pt-PT" dirty="0"/>
          </a:p>
        </p:txBody>
      </p:sp>
      <p:sp>
        <p:nvSpPr>
          <p:cNvPr id="6" name="Footer Placeholder 5"/>
          <p:cNvSpPr>
            <a:spLocks noGrp="1"/>
          </p:cNvSpPr>
          <p:nvPr>
            <p:ph type="ftr" sz="quarter" idx="11"/>
          </p:nvPr>
        </p:nvSpPr>
        <p:spPr/>
        <p:txBody>
          <a:bodyPr/>
          <a:lstStyle/>
          <a:p>
            <a:endParaRPr lang="pt-PT" dirty="0"/>
          </a:p>
        </p:txBody>
      </p:sp>
      <p:sp>
        <p:nvSpPr>
          <p:cNvPr id="7" name="Slide Number Placeholder 6"/>
          <p:cNvSpPr>
            <a:spLocks noGrp="1"/>
          </p:cNvSpPr>
          <p:nvPr>
            <p:ph type="sldNum" sz="quarter" idx="12"/>
          </p:nvPr>
        </p:nvSpPr>
        <p:spPr/>
        <p:txBody>
          <a:bodyPr/>
          <a:lstStyle/>
          <a:p>
            <a:fld id="{924F7C66-D0C8-46DB-AC28-EFCDA9E1D25F}" type="slidenum">
              <a:rPr lang="pt-PT" smtClean="0"/>
              <a:t>‹#›</a:t>
            </a:fld>
            <a:endParaRPr lang="pt-PT" dirty="0"/>
          </a:p>
        </p:txBody>
      </p:sp>
    </p:spTree>
    <p:extLst>
      <p:ext uri="{BB962C8B-B14F-4D97-AF65-F5344CB8AC3E}">
        <p14:creationId xmlns:p14="http://schemas.microsoft.com/office/powerpoint/2010/main" val="366761184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pt-PT"/>
              <a:t>Clique para editar o estilo</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dirty="0"/>
              <a:t>Clique no ícone para adicionar uma imagem</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Editar os estilos de texto do Modelo Global</a:t>
            </a:r>
          </a:p>
        </p:txBody>
      </p:sp>
      <p:sp>
        <p:nvSpPr>
          <p:cNvPr id="5" name="Date Placeholder 4"/>
          <p:cNvSpPr>
            <a:spLocks noGrp="1"/>
          </p:cNvSpPr>
          <p:nvPr>
            <p:ph type="dt" sz="half" idx="10"/>
          </p:nvPr>
        </p:nvSpPr>
        <p:spPr/>
        <p:txBody>
          <a:bodyPr/>
          <a:lstStyle/>
          <a:p>
            <a:fld id="{08592DB1-9544-462A-8B1A-8F55B4BCBE93}" type="datetimeFigureOut">
              <a:rPr lang="pt-PT" smtClean="0"/>
              <a:t>15/06/22</a:t>
            </a:fld>
            <a:endParaRPr lang="pt-PT" dirty="0"/>
          </a:p>
        </p:txBody>
      </p:sp>
      <p:sp>
        <p:nvSpPr>
          <p:cNvPr id="6" name="Footer Placeholder 5"/>
          <p:cNvSpPr>
            <a:spLocks noGrp="1"/>
          </p:cNvSpPr>
          <p:nvPr>
            <p:ph type="ftr" sz="quarter" idx="11"/>
          </p:nvPr>
        </p:nvSpPr>
        <p:spPr/>
        <p:txBody>
          <a:bodyPr/>
          <a:lstStyle/>
          <a:p>
            <a:endParaRPr lang="pt-PT" dirty="0"/>
          </a:p>
        </p:txBody>
      </p:sp>
      <p:sp>
        <p:nvSpPr>
          <p:cNvPr id="7" name="Slide Number Placeholder 6"/>
          <p:cNvSpPr>
            <a:spLocks noGrp="1"/>
          </p:cNvSpPr>
          <p:nvPr>
            <p:ph type="sldNum" sz="quarter" idx="12"/>
          </p:nvPr>
        </p:nvSpPr>
        <p:spPr/>
        <p:txBody>
          <a:bodyPr/>
          <a:lstStyle/>
          <a:p>
            <a:fld id="{924F7C66-D0C8-46DB-AC28-EFCDA9E1D25F}" type="slidenum">
              <a:rPr lang="pt-PT" smtClean="0"/>
              <a:t>‹#›</a:t>
            </a:fld>
            <a:endParaRPr lang="pt-PT" dirty="0"/>
          </a:p>
        </p:txBody>
      </p:sp>
    </p:spTree>
    <p:extLst>
      <p:ext uri="{BB962C8B-B14F-4D97-AF65-F5344CB8AC3E}">
        <p14:creationId xmlns:p14="http://schemas.microsoft.com/office/powerpoint/2010/main" val="390171214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pt-PT"/>
              <a:t>Clique para editar o estilo</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08592DB1-9544-462A-8B1A-8F55B4BCBE93}" type="datetimeFigureOut">
              <a:rPr lang="pt-PT" smtClean="0"/>
              <a:t>15/06/22</a:t>
            </a:fld>
            <a:endParaRPr lang="pt-PT"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pt-PT" dirty="0"/>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924F7C66-D0C8-46DB-AC28-EFCDA9E1D25F}" type="slidenum">
              <a:rPr lang="pt-PT" smtClean="0"/>
              <a:t>‹#›</a:t>
            </a:fld>
            <a:endParaRPr lang="pt-PT" dirty="0"/>
          </a:p>
        </p:txBody>
      </p:sp>
    </p:spTree>
    <p:extLst>
      <p:ext uri="{BB962C8B-B14F-4D97-AF65-F5344CB8AC3E}">
        <p14:creationId xmlns:p14="http://schemas.microsoft.com/office/powerpoint/2010/main" val="57056674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pt-PT"/>
              <a:t>Clique para editar o estilo</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08592DB1-9544-462A-8B1A-8F55B4BCBE93}" type="datetimeFigureOut">
              <a:rPr lang="pt-PT" smtClean="0"/>
              <a:t>15/06/22</a:t>
            </a:fld>
            <a:endParaRPr lang="pt-PT"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pt-PT" dirty="0"/>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924F7C66-D0C8-46DB-AC28-EFCDA9E1D25F}" type="slidenum">
              <a:rPr lang="pt-PT" smtClean="0"/>
              <a:t>‹#›</a:t>
            </a:fld>
            <a:endParaRPr lang="pt-PT" dirty="0"/>
          </a:p>
        </p:txBody>
      </p:sp>
    </p:spTree>
    <p:extLst>
      <p:ext uri="{BB962C8B-B14F-4D97-AF65-F5344CB8AC3E}">
        <p14:creationId xmlns:p14="http://schemas.microsoft.com/office/powerpoint/2010/main" val="396117723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a:t>Clique para editar o estilo</a:t>
            </a:r>
          </a:p>
        </p:txBody>
      </p:sp>
      <p:sp>
        <p:nvSpPr>
          <p:cNvPr id="3" name="Marcador de Posição do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592DB1-9544-462A-8B1A-8F55B4BCBE93}" type="datetimeFigureOut">
              <a:rPr lang="pt-PT" smtClean="0"/>
              <a:t>15/06/22</a:t>
            </a:fld>
            <a:endParaRPr lang="pt-PT" dirty="0"/>
          </a:p>
        </p:txBody>
      </p:sp>
      <p:sp>
        <p:nvSpPr>
          <p:cNvPr id="5" name="Marcador de Posição do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dirty="0"/>
          </a:p>
        </p:txBody>
      </p:sp>
      <p:sp>
        <p:nvSpPr>
          <p:cNvPr id="6" name="Marcador de Posição do Número do Diapositivo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4F7C66-D0C8-46DB-AC28-EFCDA9E1D25F}" type="slidenum">
              <a:rPr lang="pt-PT" smtClean="0"/>
              <a:t>‹#›</a:t>
            </a:fld>
            <a:endParaRPr lang="pt-PT" dirty="0"/>
          </a:p>
        </p:txBody>
      </p:sp>
    </p:spTree>
    <p:extLst>
      <p:ext uri="{BB962C8B-B14F-4D97-AF65-F5344CB8AC3E}">
        <p14:creationId xmlns:p14="http://schemas.microsoft.com/office/powerpoint/2010/main" val="275990968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9125896-1A06-A84B-ACA7-683469052C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758BBFD-3FB8-EA49-8429-AEEC43B772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6B30C41-BCFA-7F4B-B8C4-CC19B4436B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282FFB-946A-1B40-8DEB-3E03EF335EFD}" type="datetimeFigureOut">
              <a:rPr lang="fr-FR" smtClean="0"/>
              <a:t>15/06/2022</a:t>
            </a:fld>
            <a:endParaRPr lang="fr-FR"/>
          </a:p>
        </p:txBody>
      </p:sp>
      <p:sp>
        <p:nvSpPr>
          <p:cNvPr id="5" name="Espace réservé du pied de page 4">
            <a:extLst>
              <a:ext uri="{FF2B5EF4-FFF2-40B4-BE49-F238E27FC236}">
                <a16:creationId xmlns:a16="http://schemas.microsoft.com/office/drawing/2014/main" id="{7887C39D-CCAA-984F-A68C-A200A2BA9C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08F324CD-E904-7B45-889A-FBC673FD33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A13E32-DC3E-3A44-8C0D-0B73762B2C2C}" type="slidenum">
              <a:rPr lang="fr-FR" smtClean="0"/>
              <a:t>‹#›</a:t>
            </a:fld>
            <a:endParaRPr lang="fr-FR"/>
          </a:p>
        </p:txBody>
      </p:sp>
    </p:spTree>
    <p:extLst>
      <p:ext uri="{BB962C8B-B14F-4D97-AF65-F5344CB8AC3E}">
        <p14:creationId xmlns:p14="http://schemas.microsoft.com/office/powerpoint/2010/main" val="1994462950"/>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16" name="Google Shape;16;p1"/>
          <p:cNvSpPr txBox="1"/>
          <p:nvPr/>
        </p:nvSpPr>
        <p:spPr>
          <a:xfrm>
            <a:off x="8913090" y="101241"/>
            <a:ext cx="2844800" cy="4762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lt1"/>
              </a:buClr>
              <a:buSzPts val="1400"/>
              <a:buFont typeface="Arial"/>
              <a:buNone/>
            </a:pPr>
            <a:fld id="{00000000-1234-1234-1234-123412341234}" type="slidenum">
              <a:rPr lang="en-GB" sz="1400" b="0" i="0" u="none" strike="noStrike" cap="none">
                <a:solidFill>
                  <a:schemeClr val="lt1"/>
                </a:solidFill>
                <a:latin typeface="Arial"/>
                <a:ea typeface="Arial"/>
                <a:cs typeface="Arial"/>
                <a:sym typeface="Arial"/>
              </a:rPr>
              <a:t>‹#›</a:t>
            </a:fld>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424790325"/>
      </p:ext>
    </p:extLst>
  </p:cSld>
  <p:clrMap bg1="lt1" tx1="dk1" bg2="dk2" tx2="lt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ransition spd="slow">
    <p:randomBar/>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a:t>Clique para editar o estilo</a:t>
            </a:r>
          </a:p>
        </p:txBody>
      </p:sp>
      <p:sp>
        <p:nvSpPr>
          <p:cNvPr id="3" name="Marcador de Posição do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592DB1-9544-462A-8B1A-8F55B4BCBE93}" type="datetimeFigureOut">
              <a:rPr lang="pt-PT" smtClean="0"/>
              <a:t>15/06/22</a:t>
            </a:fld>
            <a:endParaRPr lang="pt-PT" dirty="0"/>
          </a:p>
        </p:txBody>
      </p:sp>
      <p:sp>
        <p:nvSpPr>
          <p:cNvPr id="5" name="Marcador de Posição do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dirty="0"/>
          </a:p>
        </p:txBody>
      </p:sp>
      <p:sp>
        <p:nvSpPr>
          <p:cNvPr id="6" name="Marcador de Posição do Número do Diapositivo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4F7C66-D0C8-46DB-AC28-EFCDA9E1D25F}" type="slidenum">
              <a:rPr lang="pt-PT" smtClean="0"/>
              <a:t>‹#›</a:t>
            </a:fld>
            <a:endParaRPr lang="pt-PT" dirty="0"/>
          </a:p>
        </p:txBody>
      </p:sp>
    </p:spTree>
    <p:extLst>
      <p:ext uri="{BB962C8B-B14F-4D97-AF65-F5344CB8AC3E}">
        <p14:creationId xmlns:p14="http://schemas.microsoft.com/office/powerpoint/2010/main" val="1051565926"/>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a:t>Clique para editar o estilo</a:t>
            </a:r>
          </a:p>
        </p:txBody>
      </p:sp>
      <p:sp>
        <p:nvSpPr>
          <p:cNvPr id="3" name="Marcador de Posição do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592DB1-9544-462A-8B1A-8F55B4BCBE93}" type="datetimeFigureOut">
              <a:rPr lang="pt-PT" smtClean="0"/>
              <a:t>15/06/22</a:t>
            </a:fld>
            <a:endParaRPr lang="pt-PT" dirty="0"/>
          </a:p>
        </p:txBody>
      </p:sp>
      <p:sp>
        <p:nvSpPr>
          <p:cNvPr id="5" name="Marcador de Posição do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dirty="0"/>
          </a:p>
        </p:txBody>
      </p:sp>
      <p:sp>
        <p:nvSpPr>
          <p:cNvPr id="6" name="Marcador de Posição do Número do Diapositivo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4F7C66-D0C8-46DB-AC28-EFCDA9E1D25F}" type="slidenum">
              <a:rPr lang="pt-PT" smtClean="0"/>
              <a:t>‹#›</a:t>
            </a:fld>
            <a:endParaRPr lang="pt-PT" dirty="0"/>
          </a:p>
        </p:txBody>
      </p:sp>
    </p:spTree>
    <p:extLst>
      <p:ext uri="{BB962C8B-B14F-4D97-AF65-F5344CB8AC3E}">
        <p14:creationId xmlns:p14="http://schemas.microsoft.com/office/powerpoint/2010/main" val="4104449850"/>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7.xml"/><Relationship Id="rId1" Type="http://schemas.openxmlformats.org/officeDocument/2006/relationships/vmlDrawing" Target="../drawings/vmlDrawing1.vml"/><Relationship Id="rId5" Type="http://schemas.openxmlformats.org/officeDocument/2006/relationships/image" Target="../media/image14.png"/><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6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image" Target="../media/image6.png"/><Relationship Id="rId5" Type="http://schemas.openxmlformats.org/officeDocument/2006/relationships/image" Target="../media/image27.jp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363" name="Sous-titre 2"/>
          <p:cNvSpPr>
            <a:spLocks noGrp="1"/>
          </p:cNvSpPr>
          <p:nvPr>
            <p:ph type="subTitle" idx="1"/>
          </p:nvPr>
        </p:nvSpPr>
        <p:spPr>
          <a:xfrm>
            <a:off x="1665111" y="5604432"/>
            <a:ext cx="9697157" cy="1066800"/>
          </a:xfrm>
        </p:spPr>
        <p:txBody>
          <a:bodyPr>
            <a:normAutofit/>
          </a:bodyPr>
          <a:lstStyle/>
          <a:p>
            <a:pPr algn="r"/>
            <a:r>
              <a:rPr lang="en-GB" altLang="fr-FR" sz="2000" dirty="0">
                <a:solidFill>
                  <a:schemeClr val="bg1"/>
                </a:solidFill>
                <a:latin typeface="Century Gothic" charset="0"/>
                <a:ea typeface="ＭＳ Ｐゴシック" charset="-128"/>
              </a:rPr>
              <a:t>TNC, 15 June 2022</a:t>
            </a:r>
          </a:p>
          <a:p>
            <a:pPr algn="r" eaLnBrk="1" hangingPunct="1"/>
            <a:endParaRPr lang="en-GB" altLang="fr-FR" sz="2000" dirty="0">
              <a:solidFill>
                <a:schemeClr val="bg1"/>
              </a:solidFill>
              <a:latin typeface="Century Gothic" charset="0"/>
              <a:ea typeface="ＭＳ Ｐゴシック" charset="-128"/>
            </a:endParaRPr>
          </a:p>
        </p:txBody>
      </p:sp>
      <p:sp>
        <p:nvSpPr>
          <p:cNvPr id="5" name="Titre 1"/>
          <p:cNvSpPr>
            <a:spLocks noGrp="1"/>
          </p:cNvSpPr>
          <p:nvPr>
            <p:ph type="ctrTitle"/>
          </p:nvPr>
        </p:nvSpPr>
        <p:spPr>
          <a:xfrm>
            <a:off x="1719038" y="4618658"/>
            <a:ext cx="9643230" cy="914400"/>
          </a:xfrm>
        </p:spPr>
        <p:txBody>
          <a:bodyPr>
            <a:noAutofit/>
          </a:bodyPr>
          <a:lstStyle/>
          <a:p>
            <a:pPr algn="r"/>
            <a:r>
              <a:rPr lang="en-GB" sz="4000" b="1" dirty="0">
                <a:solidFill>
                  <a:srgbClr val="FFFFFF"/>
                </a:solidFill>
              </a:rPr>
              <a:t>How the world’s largest student mobility programme is going digital</a:t>
            </a:r>
            <a:endParaRPr lang="en-GB" altLang="fr-FR" sz="3600" b="1" dirty="0">
              <a:solidFill>
                <a:srgbClr val="FFFFFF"/>
              </a:solidFill>
              <a:latin typeface="Century Gothic" charset="0"/>
              <a:ea typeface="ＭＳ Ｐゴシック" charset="-128"/>
            </a:endParaRPr>
          </a:p>
        </p:txBody>
      </p:sp>
    </p:spTree>
    <p:extLst>
      <p:ext uri="{BB962C8B-B14F-4D97-AF65-F5344CB8AC3E}">
        <p14:creationId xmlns:p14="http://schemas.microsoft.com/office/powerpoint/2010/main" val="119696789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11 Grupo"/>
          <p:cNvGrpSpPr/>
          <p:nvPr/>
        </p:nvGrpSpPr>
        <p:grpSpPr>
          <a:xfrm>
            <a:off x="5930112" y="3576456"/>
            <a:ext cx="334989" cy="126467"/>
            <a:chOff x="5928568" y="3576455"/>
            <a:chExt cx="334902" cy="126467"/>
          </a:xfrm>
        </p:grpSpPr>
        <p:sp>
          <p:nvSpPr>
            <p:cNvPr id="1041" name="Freeform 17"/>
            <p:cNvSpPr>
              <a:spLocks/>
            </p:cNvSpPr>
            <p:nvPr/>
          </p:nvSpPr>
          <p:spPr bwMode="auto">
            <a:xfrm>
              <a:off x="6094848" y="3576455"/>
              <a:ext cx="1171" cy="55037"/>
            </a:xfrm>
            <a:custGeom>
              <a:avLst/>
              <a:gdLst/>
              <a:ahLst/>
              <a:cxnLst>
                <a:cxn ang="0">
                  <a:pos x="0" y="0"/>
                </a:cxn>
                <a:cxn ang="0">
                  <a:pos x="0" y="47"/>
                </a:cxn>
                <a:cxn ang="0">
                  <a:pos x="0" y="0"/>
                </a:cxn>
              </a:cxnLst>
              <a:rect l="0" t="0" r="r" b="b"/>
              <a:pathLst>
                <a:path h="47">
                  <a:moveTo>
                    <a:pt x="0" y="0"/>
                  </a:moveTo>
                  <a:lnTo>
                    <a:pt x="0" y="47"/>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2" name="Freeform 18"/>
            <p:cNvSpPr>
              <a:spLocks/>
            </p:cNvSpPr>
            <p:nvPr/>
          </p:nvSpPr>
          <p:spPr bwMode="auto">
            <a:xfrm>
              <a:off x="6094848" y="3631491"/>
              <a:ext cx="1171" cy="39814"/>
            </a:xfrm>
            <a:custGeom>
              <a:avLst/>
              <a:gdLst/>
              <a:ahLst/>
              <a:cxnLst>
                <a:cxn ang="0">
                  <a:pos x="0" y="0"/>
                </a:cxn>
                <a:cxn ang="0">
                  <a:pos x="0" y="34"/>
                </a:cxn>
                <a:cxn ang="0">
                  <a:pos x="0" y="0"/>
                </a:cxn>
              </a:cxnLst>
              <a:rect l="0" t="0" r="r" b="b"/>
              <a:pathLst>
                <a:path h="34">
                  <a:moveTo>
                    <a:pt x="0" y="0"/>
                  </a:moveTo>
                  <a:lnTo>
                    <a:pt x="0" y="34"/>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3" name="Freeform 19"/>
            <p:cNvSpPr>
              <a:spLocks/>
            </p:cNvSpPr>
            <p:nvPr/>
          </p:nvSpPr>
          <p:spPr bwMode="auto">
            <a:xfrm>
              <a:off x="6261128" y="3577626"/>
              <a:ext cx="2342" cy="125296"/>
            </a:xfrm>
            <a:custGeom>
              <a:avLst/>
              <a:gdLst/>
              <a:ahLst/>
              <a:cxnLst>
                <a:cxn ang="0">
                  <a:pos x="2" y="0"/>
                </a:cxn>
                <a:cxn ang="0">
                  <a:pos x="2" y="107"/>
                </a:cxn>
                <a:cxn ang="0">
                  <a:pos x="0" y="80"/>
                </a:cxn>
                <a:cxn ang="0">
                  <a:pos x="0" y="53"/>
                </a:cxn>
                <a:cxn ang="0">
                  <a:pos x="2" y="0"/>
                </a:cxn>
              </a:cxnLst>
              <a:rect l="0" t="0" r="r" b="b"/>
              <a:pathLst>
                <a:path w="2" h="107">
                  <a:moveTo>
                    <a:pt x="2" y="0"/>
                  </a:moveTo>
                  <a:lnTo>
                    <a:pt x="2" y="107"/>
                  </a:lnTo>
                  <a:lnTo>
                    <a:pt x="0" y="80"/>
                  </a:lnTo>
                  <a:lnTo>
                    <a:pt x="0" y="53"/>
                  </a:lnTo>
                  <a:lnTo>
                    <a:pt x="2" y="0"/>
                  </a:lnTo>
                  <a:close/>
                </a:path>
              </a:pathLst>
            </a:custGeom>
            <a:solidFill>
              <a:srgbClr val="BCCCC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4" name="Freeform 20"/>
            <p:cNvSpPr>
              <a:spLocks/>
            </p:cNvSpPr>
            <p:nvPr/>
          </p:nvSpPr>
          <p:spPr bwMode="auto">
            <a:xfrm>
              <a:off x="5928568" y="3577626"/>
              <a:ext cx="3513" cy="125296"/>
            </a:xfrm>
            <a:custGeom>
              <a:avLst/>
              <a:gdLst/>
              <a:ahLst/>
              <a:cxnLst>
                <a:cxn ang="0">
                  <a:pos x="2" y="0"/>
                </a:cxn>
                <a:cxn ang="0">
                  <a:pos x="2" y="27"/>
                </a:cxn>
                <a:cxn ang="0">
                  <a:pos x="3" y="53"/>
                </a:cxn>
                <a:cxn ang="0">
                  <a:pos x="2" y="80"/>
                </a:cxn>
                <a:cxn ang="0">
                  <a:pos x="2" y="107"/>
                </a:cxn>
                <a:cxn ang="0">
                  <a:pos x="0" y="80"/>
                </a:cxn>
                <a:cxn ang="0">
                  <a:pos x="0" y="53"/>
                </a:cxn>
                <a:cxn ang="0">
                  <a:pos x="2" y="0"/>
                </a:cxn>
              </a:cxnLst>
              <a:rect l="0" t="0" r="r" b="b"/>
              <a:pathLst>
                <a:path w="3" h="107">
                  <a:moveTo>
                    <a:pt x="2" y="0"/>
                  </a:moveTo>
                  <a:lnTo>
                    <a:pt x="2" y="27"/>
                  </a:lnTo>
                  <a:lnTo>
                    <a:pt x="3" y="53"/>
                  </a:lnTo>
                  <a:lnTo>
                    <a:pt x="2" y="80"/>
                  </a:lnTo>
                  <a:lnTo>
                    <a:pt x="2" y="107"/>
                  </a:lnTo>
                  <a:lnTo>
                    <a:pt x="0" y="80"/>
                  </a:lnTo>
                  <a:lnTo>
                    <a:pt x="0" y="53"/>
                  </a:lnTo>
                  <a:lnTo>
                    <a:pt x="2" y="0"/>
                  </a:lnTo>
                  <a:close/>
                </a:path>
              </a:pathLst>
            </a:custGeom>
            <a:solidFill>
              <a:srgbClr val="BCCCC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 name="7 Grupo"/>
          <p:cNvGrpSpPr/>
          <p:nvPr/>
        </p:nvGrpSpPr>
        <p:grpSpPr>
          <a:xfrm>
            <a:off x="2733122" y="1325913"/>
            <a:ext cx="8751652" cy="4170285"/>
            <a:chOff x="2787814" y="1386308"/>
            <a:chExt cx="8749372" cy="4170285"/>
          </a:xfrm>
        </p:grpSpPr>
        <p:grpSp>
          <p:nvGrpSpPr>
            <p:cNvPr id="13" name="12 Grupo"/>
            <p:cNvGrpSpPr/>
            <p:nvPr/>
          </p:nvGrpSpPr>
          <p:grpSpPr>
            <a:xfrm>
              <a:off x="2787814" y="5275556"/>
              <a:ext cx="6613196" cy="281037"/>
              <a:chOff x="2787814" y="5275556"/>
              <a:chExt cx="6613196" cy="281037"/>
            </a:xfrm>
          </p:grpSpPr>
          <p:sp>
            <p:nvSpPr>
              <p:cNvPr id="36" name="Oval 35"/>
              <p:cNvSpPr/>
              <p:nvPr/>
            </p:nvSpPr>
            <p:spPr>
              <a:xfrm>
                <a:off x="2787814" y="5275556"/>
                <a:ext cx="3934514" cy="281037"/>
              </a:xfrm>
              <a:prstGeom prst="ellipse">
                <a:avLst/>
              </a:prstGeom>
              <a:gradFill flip="none" rotWithShape="1">
                <a:gsLst>
                  <a:gs pos="0">
                    <a:schemeClr val="tx1">
                      <a:lumMod val="85000"/>
                      <a:lumOff val="15000"/>
                      <a:alpha val="28000"/>
                    </a:schemeClr>
                  </a:gs>
                  <a:gs pos="100000">
                    <a:sysClr val="window" lastClr="FFFFFF">
                      <a:alpha val="0"/>
                      <a:lumMod val="100000"/>
                    </a:sysClr>
                  </a:gs>
                </a:gsLst>
                <a:path path="shape">
                  <a:fillToRect l="50000" t="50000" r="50000" b="50000"/>
                </a:path>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7" name="Oval 36"/>
              <p:cNvSpPr/>
              <p:nvPr/>
            </p:nvSpPr>
            <p:spPr>
              <a:xfrm>
                <a:off x="5466496" y="5275556"/>
                <a:ext cx="3934514" cy="281037"/>
              </a:xfrm>
              <a:prstGeom prst="ellipse">
                <a:avLst/>
              </a:prstGeom>
              <a:gradFill flip="none" rotWithShape="1">
                <a:gsLst>
                  <a:gs pos="0">
                    <a:schemeClr val="tx1">
                      <a:lumMod val="85000"/>
                      <a:lumOff val="15000"/>
                      <a:alpha val="28000"/>
                    </a:schemeClr>
                  </a:gs>
                  <a:gs pos="100000">
                    <a:sysClr val="window" lastClr="FFFFFF">
                      <a:alpha val="0"/>
                      <a:lumMod val="100000"/>
                    </a:sysClr>
                  </a:gs>
                </a:gsLst>
                <a:path path="shape">
                  <a:fillToRect l="50000" t="50000" r="50000" b="50000"/>
                </a:path>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grpSp>
          <p:nvGrpSpPr>
            <p:cNvPr id="7" name="6 Grupo"/>
            <p:cNvGrpSpPr/>
            <p:nvPr/>
          </p:nvGrpSpPr>
          <p:grpSpPr>
            <a:xfrm>
              <a:off x="3079558" y="1386308"/>
              <a:ext cx="8457628" cy="3964383"/>
              <a:chOff x="3079558" y="1386308"/>
              <a:chExt cx="8457628" cy="3964383"/>
            </a:xfrm>
          </p:grpSpPr>
          <p:grpSp>
            <p:nvGrpSpPr>
              <p:cNvPr id="6" name="5 Grupo"/>
              <p:cNvGrpSpPr/>
              <p:nvPr/>
            </p:nvGrpSpPr>
            <p:grpSpPr>
              <a:xfrm>
                <a:off x="9229839" y="1386308"/>
                <a:ext cx="2307347" cy="3964383"/>
                <a:chOff x="9229839" y="1386308"/>
                <a:chExt cx="2307347" cy="3964383"/>
              </a:xfrm>
            </p:grpSpPr>
            <p:sp>
              <p:nvSpPr>
                <p:cNvPr id="30" name="TextBox 29"/>
                <p:cNvSpPr txBox="1"/>
                <p:nvPr/>
              </p:nvSpPr>
              <p:spPr>
                <a:xfrm flipH="1">
                  <a:off x="9280083" y="1386308"/>
                  <a:ext cx="2257103" cy="923330"/>
                </a:xfrm>
                <a:prstGeom prst="rect">
                  <a:avLst/>
                </a:prstGeom>
                <a:noFill/>
              </p:spPr>
              <p:txBody>
                <a:bodyPr wrap="square" rtlCol="0">
                  <a:spAutoFit/>
                </a:bodyPr>
                <a:lstStyle/>
                <a:p>
                  <a:r>
                    <a:rPr lang="en-US" sz="1800" kern="0" dirty="0">
                      <a:solidFill>
                        <a:schemeClr val="tx1">
                          <a:lumMod val="85000"/>
                          <a:lumOff val="15000"/>
                        </a:schemeClr>
                      </a:solidFill>
                      <a:latin typeface="Arial" pitchFamily="34" charset="0"/>
                      <a:cs typeface="Arial" pitchFamily="34" charset="0"/>
                    </a:rPr>
                    <a:t>Access to information, events and checklists</a:t>
                  </a:r>
                  <a:endParaRPr lang="en-US" sz="1800" dirty="0">
                    <a:solidFill>
                      <a:schemeClr val="tx1">
                        <a:lumMod val="85000"/>
                        <a:lumOff val="15000"/>
                      </a:schemeClr>
                    </a:solidFill>
                  </a:endParaRPr>
                </a:p>
              </p:txBody>
            </p:sp>
            <p:sp>
              <p:nvSpPr>
                <p:cNvPr id="31" name="TextBox 30"/>
                <p:cNvSpPr txBox="1"/>
                <p:nvPr/>
              </p:nvSpPr>
              <p:spPr>
                <a:xfrm flipH="1">
                  <a:off x="9229839" y="4427361"/>
                  <a:ext cx="1767449" cy="923330"/>
                </a:xfrm>
                <a:prstGeom prst="rect">
                  <a:avLst/>
                </a:prstGeom>
                <a:noFill/>
              </p:spPr>
              <p:txBody>
                <a:bodyPr wrap="square" rtlCol="0">
                  <a:spAutoFit/>
                </a:bodyPr>
                <a:lstStyle/>
                <a:p>
                  <a:r>
                    <a:rPr lang="en-US" sz="1800" kern="0" dirty="0">
                      <a:solidFill>
                        <a:schemeClr val="tx1">
                          <a:lumMod val="85000"/>
                          <a:lumOff val="15000"/>
                        </a:schemeClr>
                      </a:solidFill>
                      <a:latin typeface="Arial" pitchFamily="34" charset="0"/>
                      <a:cs typeface="Arial" pitchFamily="34" charset="0"/>
                    </a:rPr>
                    <a:t>And electronic services for mobility</a:t>
                  </a:r>
                  <a:endParaRPr lang="en-US" sz="1800" dirty="0">
                    <a:solidFill>
                      <a:schemeClr val="tx1">
                        <a:lumMod val="85000"/>
                        <a:lumOff val="15000"/>
                      </a:schemeClr>
                    </a:solidFill>
                  </a:endParaRPr>
                </a:p>
              </p:txBody>
            </p:sp>
          </p:grpSp>
          <p:grpSp>
            <p:nvGrpSpPr>
              <p:cNvPr id="5" name="4 Grupo"/>
              <p:cNvGrpSpPr/>
              <p:nvPr/>
            </p:nvGrpSpPr>
            <p:grpSpPr>
              <a:xfrm>
                <a:off x="3079558" y="1941731"/>
                <a:ext cx="6139054" cy="3221411"/>
                <a:chOff x="3079558" y="1941731"/>
                <a:chExt cx="6139054" cy="3221411"/>
              </a:xfrm>
            </p:grpSpPr>
            <p:grpSp>
              <p:nvGrpSpPr>
                <p:cNvPr id="2" name="1 Grupo"/>
                <p:cNvGrpSpPr/>
                <p:nvPr/>
              </p:nvGrpSpPr>
              <p:grpSpPr>
                <a:xfrm>
                  <a:off x="3079558" y="2095157"/>
                  <a:ext cx="6027066" cy="3067985"/>
                  <a:chOff x="3079558" y="2095157"/>
                  <a:chExt cx="6027066" cy="3067985"/>
                </a:xfrm>
              </p:grpSpPr>
              <p:grpSp>
                <p:nvGrpSpPr>
                  <p:cNvPr id="11" name="10 Grupo"/>
                  <p:cNvGrpSpPr/>
                  <p:nvPr/>
                </p:nvGrpSpPr>
                <p:grpSpPr>
                  <a:xfrm>
                    <a:off x="6094848" y="2095157"/>
                    <a:ext cx="3011776" cy="3067985"/>
                    <a:chOff x="6094848" y="2095157"/>
                    <a:chExt cx="3011776" cy="3067985"/>
                  </a:xfrm>
                </p:grpSpPr>
                <p:sp>
                  <p:nvSpPr>
                    <p:cNvPr id="1034" name="Freeform 10"/>
                    <p:cNvSpPr>
                      <a:spLocks/>
                    </p:cNvSpPr>
                    <p:nvPr/>
                  </p:nvSpPr>
                  <p:spPr bwMode="auto">
                    <a:xfrm>
                      <a:off x="6094848" y="2266121"/>
                      <a:ext cx="900489" cy="1311505"/>
                    </a:xfrm>
                    <a:custGeom>
                      <a:avLst/>
                      <a:gdLst/>
                      <a:ahLst/>
                      <a:cxnLst>
                        <a:cxn ang="0">
                          <a:pos x="592" y="0"/>
                        </a:cxn>
                        <a:cxn ang="0">
                          <a:pos x="769" y="233"/>
                        </a:cxn>
                        <a:cxn ang="0">
                          <a:pos x="683" y="274"/>
                        </a:cxn>
                        <a:cxn ang="0">
                          <a:pos x="602" y="323"/>
                        </a:cxn>
                        <a:cxn ang="0">
                          <a:pos x="525" y="377"/>
                        </a:cxn>
                        <a:cxn ang="0">
                          <a:pos x="455" y="440"/>
                        </a:cxn>
                        <a:cxn ang="0">
                          <a:pos x="389" y="507"/>
                        </a:cxn>
                        <a:cxn ang="0">
                          <a:pos x="331" y="581"/>
                        </a:cxn>
                        <a:cxn ang="0">
                          <a:pos x="280" y="661"/>
                        </a:cxn>
                        <a:cxn ang="0">
                          <a:pos x="236" y="744"/>
                        </a:cxn>
                        <a:cxn ang="0">
                          <a:pos x="200" y="833"/>
                        </a:cxn>
                        <a:cxn ang="0">
                          <a:pos x="172" y="926"/>
                        </a:cxn>
                        <a:cxn ang="0">
                          <a:pos x="153" y="1021"/>
                        </a:cxn>
                        <a:cxn ang="0">
                          <a:pos x="144" y="1120"/>
                        </a:cxn>
                        <a:cxn ang="0">
                          <a:pos x="136" y="1025"/>
                        </a:cxn>
                        <a:cxn ang="0">
                          <a:pos x="122" y="931"/>
                        </a:cxn>
                        <a:cxn ang="0">
                          <a:pos x="100" y="838"/>
                        </a:cxn>
                        <a:cxn ang="0">
                          <a:pos x="74" y="749"/>
                        </a:cxn>
                        <a:cxn ang="0">
                          <a:pos x="39" y="661"/>
                        </a:cxn>
                        <a:cxn ang="0">
                          <a:pos x="0" y="578"/>
                        </a:cxn>
                        <a:cxn ang="0">
                          <a:pos x="52" y="486"/>
                        </a:cxn>
                        <a:cxn ang="0">
                          <a:pos x="111" y="399"/>
                        </a:cxn>
                        <a:cxn ang="0">
                          <a:pos x="178" y="318"/>
                        </a:cxn>
                        <a:cxn ang="0">
                          <a:pos x="250" y="241"/>
                        </a:cxn>
                        <a:cxn ang="0">
                          <a:pos x="328" y="171"/>
                        </a:cxn>
                        <a:cxn ang="0">
                          <a:pos x="411" y="106"/>
                        </a:cxn>
                        <a:cxn ang="0">
                          <a:pos x="500" y="50"/>
                        </a:cxn>
                        <a:cxn ang="0">
                          <a:pos x="592" y="0"/>
                        </a:cxn>
                      </a:cxnLst>
                      <a:rect l="0" t="0" r="r" b="b"/>
                      <a:pathLst>
                        <a:path w="769" h="1120">
                          <a:moveTo>
                            <a:pt x="592" y="0"/>
                          </a:moveTo>
                          <a:lnTo>
                            <a:pt x="769" y="233"/>
                          </a:lnTo>
                          <a:lnTo>
                            <a:pt x="683" y="274"/>
                          </a:lnTo>
                          <a:lnTo>
                            <a:pt x="602" y="323"/>
                          </a:lnTo>
                          <a:lnTo>
                            <a:pt x="525" y="377"/>
                          </a:lnTo>
                          <a:lnTo>
                            <a:pt x="455" y="440"/>
                          </a:lnTo>
                          <a:lnTo>
                            <a:pt x="389" y="507"/>
                          </a:lnTo>
                          <a:lnTo>
                            <a:pt x="331" y="581"/>
                          </a:lnTo>
                          <a:lnTo>
                            <a:pt x="280" y="661"/>
                          </a:lnTo>
                          <a:lnTo>
                            <a:pt x="236" y="744"/>
                          </a:lnTo>
                          <a:lnTo>
                            <a:pt x="200" y="833"/>
                          </a:lnTo>
                          <a:lnTo>
                            <a:pt x="172" y="926"/>
                          </a:lnTo>
                          <a:lnTo>
                            <a:pt x="153" y="1021"/>
                          </a:lnTo>
                          <a:lnTo>
                            <a:pt x="144" y="1120"/>
                          </a:lnTo>
                          <a:lnTo>
                            <a:pt x="136" y="1025"/>
                          </a:lnTo>
                          <a:lnTo>
                            <a:pt x="122" y="931"/>
                          </a:lnTo>
                          <a:lnTo>
                            <a:pt x="100" y="838"/>
                          </a:lnTo>
                          <a:lnTo>
                            <a:pt x="74" y="749"/>
                          </a:lnTo>
                          <a:lnTo>
                            <a:pt x="39" y="661"/>
                          </a:lnTo>
                          <a:lnTo>
                            <a:pt x="0" y="578"/>
                          </a:lnTo>
                          <a:lnTo>
                            <a:pt x="52" y="486"/>
                          </a:lnTo>
                          <a:lnTo>
                            <a:pt x="111" y="399"/>
                          </a:lnTo>
                          <a:lnTo>
                            <a:pt x="178" y="318"/>
                          </a:lnTo>
                          <a:lnTo>
                            <a:pt x="250" y="241"/>
                          </a:lnTo>
                          <a:lnTo>
                            <a:pt x="328" y="171"/>
                          </a:lnTo>
                          <a:lnTo>
                            <a:pt x="411" y="106"/>
                          </a:lnTo>
                          <a:lnTo>
                            <a:pt x="500" y="50"/>
                          </a:lnTo>
                          <a:lnTo>
                            <a:pt x="592" y="0"/>
                          </a:lnTo>
                          <a:close/>
                        </a:path>
                      </a:pathLst>
                    </a:custGeom>
                    <a:gradFill flip="none" rotWithShape="1">
                      <a:gsLst>
                        <a:gs pos="0">
                          <a:srgbClr val="1D93AB"/>
                        </a:gs>
                        <a:gs pos="50000">
                          <a:srgbClr val="23B1CD"/>
                        </a:gs>
                        <a:gs pos="100000">
                          <a:srgbClr val="3BC2DD"/>
                        </a:gs>
                      </a:gsLst>
                      <a:path path="circle">
                        <a:fillToRect l="100000" b="100000"/>
                      </a:path>
                      <a:tileRect t="-100000" r="-100000"/>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5" name="Freeform 11"/>
                    <p:cNvSpPr>
                      <a:spLocks/>
                    </p:cNvSpPr>
                    <p:nvPr/>
                  </p:nvSpPr>
                  <p:spPr bwMode="auto">
                    <a:xfrm>
                      <a:off x="6660434" y="2095157"/>
                      <a:ext cx="2305672" cy="1489495"/>
                    </a:xfrm>
                    <a:custGeom>
                      <a:avLst/>
                      <a:gdLst/>
                      <a:ahLst/>
                      <a:cxnLst>
                        <a:cxn ang="0">
                          <a:pos x="117" y="0"/>
                        </a:cxn>
                        <a:cxn ang="0">
                          <a:pos x="176" y="116"/>
                        </a:cxn>
                        <a:cxn ang="0">
                          <a:pos x="270" y="81"/>
                        </a:cxn>
                        <a:cxn ang="0">
                          <a:pos x="367" y="53"/>
                        </a:cxn>
                        <a:cxn ang="0">
                          <a:pos x="465" y="33"/>
                        </a:cxn>
                        <a:cxn ang="0">
                          <a:pos x="568" y="22"/>
                        </a:cxn>
                        <a:cxn ang="0">
                          <a:pos x="673" y="17"/>
                        </a:cxn>
                        <a:cxn ang="0">
                          <a:pos x="782" y="22"/>
                        </a:cxn>
                        <a:cxn ang="0">
                          <a:pos x="889" y="36"/>
                        </a:cxn>
                        <a:cxn ang="0">
                          <a:pos x="993" y="58"/>
                        </a:cxn>
                        <a:cxn ang="0">
                          <a:pos x="1095" y="88"/>
                        </a:cxn>
                        <a:cxn ang="0">
                          <a:pos x="1191" y="125"/>
                        </a:cxn>
                        <a:cxn ang="0">
                          <a:pos x="1284" y="171"/>
                        </a:cxn>
                        <a:cxn ang="0">
                          <a:pos x="1373" y="224"/>
                        </a:cxn>
                        <a:cxn ang="0">
                          <a:pos x="1457" y="284"/>
                        </a:cxn>
                        <a:cxn ang="0">
                          <a:pos x="1537" y="349"/>
                        </a:cxn>
                        <a:cxn ang="0">
                          <a:pos x="1610" y="420"/>
                        </a:cxn>
                        <a:cxn ang="0">
                          <a:pos x="1679" y="498"/>
                        </a:cxn>
                        <a:cxn ang="0">
                          <a:pos x="1740" y="580"/>
                        </a:cxn>
                        <a:cxn ang="0">
                          <a:pos x="1796" y="668"/>
                        </a:cxn>
                        <a:cxn ang="0">
                          <a:pos x="1844" y="758"/>
                        </a:cxn>
                        <a:cxn ang="0">
                          <a:pos x="1885" y="856"/>
                        </a:cxn>
                        <a:cxn ang="0">
                          <a:pos x="1918" y="954"/>
                        </a:cxn>
                        <a:cxn ang="0">
                          <a:pos x="1944" y="1058"/>
                        </a:cxn>
                        <a:cxn ang="0">
                          <a:pos x="1961" y="1164"/>
                        </a:cxn>
                        <a:cxn ang="0">
                          <a:pos x="1969" y="1272"/>
                        </a:cxn>
                        <a:cxn ang="0">
                          <a:pos x="1683" y="1246"/>
                        </a:cxn>
                        <a:cxn ang="0">
                          <a:pos x="1672" y="1149"/>
                        </a:cxn>
                        <a:cxn ang="0">
                          <a:pos x="1651" y="1055"/>
                        </a:cxn>
                        <a:cxn ang="0">
                          <a:pos x="1623" y="964"/>
                        </a:cxn>
                        <a:cxn ang="0">
                          <a:pos x="1585" y="876"/>
                        </a:cxn>
                        <a:cxn ang="0">
                          <a:pos x="1540" y="793"/>
                        </a:cxn>
                        <a:cxn ang="0">
                          <a:pos x="1488" y="716"/>
                        </a:cxn>
                        <a:cxn ang="0">
                          <a:pos x="1429" y="644"/>
                        </a:cxn>
                        <a:cxn ang="0">
                          <a:pos x="1365" y="577"/>
                        </a:cxn>
                        <a:cxn ang="0">
                          <a:pos x="1293" y="516"/>
                        </a:cxn>
                        <a:cxn ang="0">
                          <a:pos x="1218" y="462"/>
                        </a:cxn>
                        <a:cxn ang="0">
                          <a:pos x="1137" y="415"/>
                        </a:cxn>
                        <a:cxn ang="0">
                          <a:pos x="1051" y="376"/>
                        </a:cxn>
                        <a:cxn ang="0">
                          <a:pos x="962" y="345"/>
                        </a:cxn>
                        <a:cxn ang="0">
                          <a:pos x="868" y="321"/>
                        </a:cxn>
                        <a:cxn ang="0">
                          <a:pos x="771" y="307"/>
                        </a:cxn>
                        <a:cxn ang="0">
                          <a:pos x="673" y="302"/>
                        </a:cxn>
                        <a:cxn ang="0">
                          <a:pos x="596" y="306"/>
                        </a:cxn>
                        <a:cxn ang="0">
                          <a:pos x="520" y="313"/>
                        </a:cxn>
                        <a:cxn ang="0">
                          <a:pos x="447" y="328"/>
                        </a:cxn>
                        <a:cxn ang="0">
                          <a:pos x="375" y="346"/>
                        </a:cxn>
                        <a:cxn ang="0">
                          <a:pos x="306" y="371"/>
                        </a:cxn>
                        <a:cxn ang="0">
                          <a:pos x="361" y="480"/>
                        </a:cxn>
                        <a:cxn ang="0">
                          <a:pos x="0" y="362"/>
                        </a:cxn>
                        <a:cxn ang="0">
                          <a:pos x="117" y="0"/>
                        </a:cxn>
                      </a:cxnLst>
                      <a:rect l="0" t="0" r="r" b="b"/>
                      <a:pathLst>
                        <a:path w="1969" h="1272">
                          <a:moveTo>
                            <a:pt x="117" y="0"/>
                          </a:moveTo>
                          <a:lnTo>
                            <a:pt x="176" y="116"/>
                          </a:lnTo>
                          <a:lnTo>
                            <a:pt x="270" y="81"/>
                          </a:lnTo>
                          <a:lnTo>
                            <a:pt x="367" y="53"/>
                          </a:lnTo>
                          <a:lnTo>
                            <a:pt x="465" y="33"/>
                          </a:lnTo>
                          <a:lnTo>
                            <a:pt x="568" y="22"/>
                          </a:lnTo>
                          <a:lnTo>
                            <a:pt x="673" y="17"/>
                          </a:lnTo>
                          <a:lnTo>
                            <a:pt x="782" y="22"/>
                          </a:lnTo>
                          <a:lnTo>
                            <a:pt x="889" y="36"/>
                          </a:lnTo>
                          <a:lnTo>
                            <a:pt x="993" y="58"/>
                          </a:lnTo>
                          <a:lnTo>
                            <a:pt x="1095" y="88"/>
                          </a:lnTo>
                          <a:lnTo>
                            <a:pt x="1191" y="125"/>
                          </a:lnTo>
                          <a:lnTo>
                            <a:pt x="1284" y="171"/>
                          </a:lnTo>
                          <a:lnTo>
                            <a:pt x="1373" y="224"/>
                          </a:lnTo>
                          <a:lnTo>
                            <a:pt x="1457" y="284"/>
                          </a:lnTo>
                          <a:lnTo>
                            <a:pt x="1537" y="349"/>
                          </a:lnTo>
                          <a:lnTo>
                            <a:pt x="1610" y="420"/>
                          </a:lnTo>
                          <a:lnTo>
                            <a:pt x="1679" y="498"/>
                          </a:lnTo>
                          <a:lnTo>
                            <a:pt x="1740" y="580"/>
                          </a:lnTo>
                          <a:lnTo>
                            <a:pt x="1796" y="668"/>
                          </a:lnTo>
                          <a:lnTo>
                            <a:pt x="1844" y="758"/>
                          </a:lnTo>
                          <a:lnTo>
                            <a:pt x="1885" y="856"/>
                          </a:lnTo>
                          <a:lnTo>
                            <a:pt x="1918" y="954"/>
                          </a:lnTo>
                          <a:lnTo>
                            <a:pt x="1944" y="1058"/>
                          </a:lnTo>
                          <a:lnTo>
                            <a:pt x="1961" y="1164"/>
                          </a:lnTo>
                          <a:lnTo>
                            <a:pt x="1969" y="1272"/>
                          </a:lnTo>
                          <a:lnTo>
                            <a:pt x="1683" y="1246"/>
                          </a:lnTo>
                          <a:lnTo>
                            <a:pt x="1672" y="1149"/>
                          </a:lnTo>
                          <a:lnTo>
                            <a:pt x="1651" y="1055"/>
                          </a:lnTo>
                          <a:lnTo>
                            <a:pt x="1623" y="964"/>
                          </a:lnTo>
                          <a:lnTo>
                            <a:pt x="1585" y="876"/>
                          </a:lnTo>
                          <a:lnTo>
                            <a:pt x="1540" y="793"/>
                          </a:lnTo>
                          <a:lnTo>
                            <a:pt x="1488" y="716"/>
                          </a:lnTo>
                          <a:lnTo>
                            <a:pt x="1429" y="644"/>
                          </a:lnTo>
                          <a:lnTo>
                            <a:pt x="1365" y="577"/>
                          </a:lnTo>
                          <a:lnTo>
                            <a:pt x="1293" y="516"/>
                          </a:lnTo>
                          <a:lnTo>
                            <a:pt x="1218" y="462"/>
                          </a:lnTo>
                          <a:lnTo>
                            <a:pt x="1137" y="415"/>
                          </a:lnTo>
                          <a:lnTo>
                            <a:pt x="1051" y="376"/>
                          </a:lnTo>
                          <a:lnTo>
                            <a:pt x="962" y="345"/>
                          </a:lnTo>
                          <a:lnTo>
                            <a:pt x="868" y="321"/>
                          </a:lnTo>
                          <a:lnTo>
                            <a:pt x="771" y="307"/>
                          </a:lnTo>
                          <a:lnTo>
                            <a:pt x="673" y="302"/>
                          </a:lnTo>
                          <a:lnTo>
                            <a:pt x="596" y="306"/>
                          </a:lnTo>
                          <a:lnTo>
                            <a:pt x="520" y="313"/>
                          </a:lnTo>
                          <a:lnTo>
                            <a:pt x="447" y="328"/>
                          </a:lnTo>
                          <a:lnTo>
                            <a:pt x="375" y="346"/>
                          </a:lnTo>
                          <a:lnTo>
                            <a:pt x="306" y="371"/>
                          </a:lnTo>
                          <a:lnTo>
                            <a:pt x="361" y="480"/>
                          </a:lnTo>
                          <a:lnTo>
                            <a:pt x="0" y="362"/>
                          </a:lnTo>
                          <a:lnTo>
                            <a:pt x="117" y="0"/>
                          </a:lnTo>
                          <a:close/>
                        </a:path>
                      </a:pathLst>
                    </a:custGeom>
                    <a:gradFill flip="none" rotWithShape="1">
                      <a:gsLst>
                        <a:gs pos="0">
                          <a:srgbClr val="1D93AB"/>
                        </a:gs>
                        <a:gs pos="50000">
                          <a:srgbClr val="23B1CD"/>
                        </a:gs>
                        <a:gs pos="100000">
                          <a:srgbClr val="3BC2DD"/>
                        </a:gs>
                      </a:gsLst>
                      <a:path path="circle">
                        <a:fillToRect l="100000" b="100000"/>
                      </a:path>
                      <a:tileRect t="-100000" r="-100000"/>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6" name="Freeform 12"/>
                    <p:cNvSpPr>
                      <a:spLocks/>
                    </p:cNvSpPr>
                    <p:nvPr/>
                  </p:nvSpPr>
                  <p:spPr bwMode="auto">
                    <a:xfrm>
                      <a:off x="6839595" y="3325864"/>
                      <a:ext cx="2267029" cy="1837278"/>
                    </a:xfrm>
                    <a:custGeom>
                      <a:avLst/>
                      <a:gdLst/>
                      <a:ahLst/>
                      <a:cxnLst>
                        <a:cxn ang="0">
                          <a:pos x="1668" y="0"/>
                        </a:cxn>
                        <a:cxn ang="0">
                          <a:pos x="1936" y="270"/>
                        </a:cxn>
                        <a:cxn ang="0">
                          <a:pos x="1816" y="270"/>
                        </a:cxn>
                        <a:cxn ang="0">
                          <a:pos x="1812" y="383"/>
                        </a:cxn>
                        <a:cxn ang="0">
                          <a:pos x="1797" y="491"/>
                        </a:cxn>
                        <a:cxn ang="0">
                          <a:pos x="1774" y="598"/>
                        </a:cxn>
                        <a:cxn ang="0">
                          <a:pos x="1743" y="701"/>
                        </a:cxn>
                        <a:cxn ang="0">
                          <a:pos x="1702" y="800"/>
                        </a:cxn>
                        <a:cxn ang="0">
                          <a:pos x="1655" y="895"/>
                        </a:cxn>
                        <a:cxn ang="0">
                          <a:pos x="1601" y="986"/>
                        </a:cxn>
                        <a:cxn ang="0">
                          <a:pos x="1540" y="1071"/>
                        </a:cxn>
                        <a:cxn ang="0">
                          <a:pos x="1471" y="1151"/>
                        </a:cxn>
                        <a:cxn ang="0">
                          <a:pos x="1398" y="1224"/>
                        </a:cxn>
                        <a:cxn ang="0">
                          <a:pos x="1318" y="1293"/>
                        </a:cxn>
                        <a:cxn ang="0">
                          <a:pos x="1232" y="1354"/>
                        </a:cxn>
                        <a:cxn ang="0">
                          <a:pos x="1143" y="1409"/>
                        </a:cxn>
                        <a:cxn ang="0">
                          <a:pos x="1048" y="1456"/>
                        </a:cxn>
                        <a:cxn ang="0">
                          <a:pos x="949" y="1495"/>
                        </a:cxn>
                        <a:cxn ang="0">
                          <a:pos x="846" y="1527"/>
                        </a:cxn>
                        <a:cxn ang="0">
                          <a:pos x="740" y="1550"/>
                        </a:cxn>
                        <a:cxn ang="0">
                          <a:pos x="631" y="1564"/>
                        </a:cxn>
                        <a:cxn ang="0">
                          <a:pos x="520" y="1569"/>
                        </a:cxn>
                        <a:cxn ang="0">
                          <a:pos x="409" y="1564"/>
                        </a:cxn>
                        <a:cxn ang="0">
                          <a:pos x="303" y="1550"/>
                        </a:cxn>
                        <a:cxn ang="0">
                          <a:pos x="198" y="1528"/>
                        </a:cxn>
                        <a:cxn ang="0">
                          <a:pos x="97" y="1499"/>
                        </a:cxn>
                        <a:cxn ang="0">
                          <a:pos x="0" y="1461"/>
                        </a:cxn>
                        <a:cxn ang="0">
                          <a:pos x="66" y="1177"/>
                        </a:cxn>
                        <a:cxn ang="0">
                          <a:pos x="150" y="1215"/>
                        </a:cxn>
                        <a:cxn ang="0">
                          <a:pos x="237" y="1245"/>
                        </a:cxn>
                        <a:cxn ang="0">
                          <a:pos x="328" y="1267"/>
                        </a:cxn>
                        <a:cxn ang="0">
                          <a:pos x="423" y="1281"/>
                        </a:cxn>
                        <a:cxn ang="0">
                          <a:pos x="520" y="1285"/>
                        </a:cxn>
                        <a:cxn ang="0">
                          <a:pos x="617" y="1281"/>
                        </a:cxn>
                        <a:cxn ang="0">
                          <a:pos x="712" y="1267"/>
                        </a:cxn>
                        <a:cxn ang="0">
                          <a:pos x="804" y="1245"/>
                        </a:cxn>
                        <a:cxn ang="0">
                          <a:pos x="892" y="1215"/>
                        </a:cxn>
                        <a:cxn ang="0">
                          <a:pos x="976" y="1176"/>
                        </a:cxn>
                        <a:cxn ang="0">
                          <a:pos x="1056" y="1130"/>
                        </a:cxn>
                        <a:cxn ang="0">
                          <a:pos x="1132" y="1079"/>
                        </a:cxn>
                        <a:cxn ang="0">
                          <a:pos x="1202" y="1019"/>
                        </a:cxn>
                        <a:cxn ang="0">
                          <a:pos x="1266" y="955"/>
                        </a:cxn>
                        <a:cxn ang="0">
                          <a:pos x="1326" y="884"/>
                        </a:cxn>
                        <a:cxn ang="0">
                          <a:pos x="1377" y="808"/>
                        </a:cxn>
                        <a:cxn ang="0">
                          <a:pos x="1424" y="728"/>
                        </a:cxn>
                        <a:cxn ang="0">
                          <a:pos x="1462" y="643"/>
                        </a:cxn>
                        <a:cxn ang="0">
                          <a:pos x="1493" y="555"/>
                        </a:cxn>
                        <a:cxn ang="0">
                          <a:pos x="1515" y="463"/>
                        </a:cxn>
                        <a:cxn ang="0">
                          <a:pos x="1529" y="367"/>
                        </a:cxn>
                        <a:cxn ang="0">
                          <a:pos x="1534" y="270"/>
                        </a:cxn>
                        <a:cxn ang="0">
                          <a:pos x="1399" y="270"/>
                        </a:cxn>
                        <a:cxn ang="0">
                          <a:pos x="1668" y="0"/>
                        </a:cxn>
                      </a:cxnLst>
                      <a:rect l="0" t="0" r="r" b="b"/>
                      <a:pathLst>
                        <a:path w="1936" h="1569">
                          <a:moveTo>
                            <a:pt x="1668" y="0"/>
                          </a:moveTo>
                          <a:lnTo>
                            <a:pt x="1936" y="270"/>
                          </a:lnTo>
                          <a:lnTo>
                            <a:pt x="1816" y="270"/>
                          </a:lnTo>
                          <a:lnTo>
                            <a:pt x="1812" y="383"/>
                          </a:lnTo>
                          <a:lnTo>
                            <a:pt x="1797" y="491"/>
                          </a:lnTo>
                          <a:lnTo>
                            <a:pt x="1774" y="598"/>
                          </a:lnTo>
                          <a:lnTo>
                            <a:pt x="1743" y="701"/>
                          </a:lnTo>
                          <a:lnTo>
                            <a:pt x="1702" y="800"/>
                          </a:lnTo>
                          <a:lnTo>
                            <a:pt x="1655" y="895"/>
                          </a:lnTo>
                          <a:lnTo>
                            <a:pt x="1601" y="986"/>
                          </a:lnTo>
                          <a:lnTo>
                            <a:pt x="1540" y="1071"/>
                          </a:lnTo>
                          <a:lnTo>
                            <a:pt x="1471" y="1151"/>
                          </a:lnTo>
                          <a:lnTo>
                            <a:pt x="1398" y="1224"/>
                          </a:lnTo>
                          <a:lnTo>
                            <a:pt x="1318" y="1293"/>
                          </a:lnTo>
                          <a:lnTo>
                            <a:pt x="1232" y="1354"/>
                          </a:lnTo>
                          <a:lnTo>
                            <a:pt x="1143" y="1409"/>
                          </a:lnTo>
                          <a:lnTo>
                            <a:pt x="1048" y="1456"/>
                          </a:lnTo>
                          <a:lnTo>
                            <a:pt x="949" y="1495"/>
                          </a:lnTo>
                          <a:lnTo>
                            <a:pt x="846" y="1527"/>
                          </a:lnTo>
                          <a:lnTo>
                            <a:pt x="740" y="1550"/>
                          </a:lnTo>
                          <a:lnTo>
                            <a:pt x="631" y="1564"/>
                          </a:lnTo>
                          <a:lnTo>
                            <a:pt x="520" y="1569"/>
                          </a:lnTo>
                          <a:lnTo>
                            <a:pt x="409" y="1564"/>
                          </a:lnTo>
                          <a:lnTo>
                            <a:pt x="303" y="1550"/>
                          </a:lnTo>
                          <a:lnTo>
                            <a:pt x="198" y="1528"/>
                          </a:lnTo>
                          <a:lnTo>
                            <a:pt x="97" y="1499"/>
                          </a:lnTo>
                          <a:lnTo>
                            <a:pt x="0" y="1461"/>
                          </a:lnTo>
                          <a:lnTo>
                            <a:pt x="66" y="1177"/>
                          </a:lnTo>
                          <a:lnTo>
                            <a:pt x="150" y="1215"/>
                          </a:lnTo>
                          <a:lnTo>
                            <a:pt x="237" y="1245"/>
                          </a:lnTo>
                          <a:lnTo>
                            <a:pt x="328" y="1267"/>
                          </a:lnTo>
                          <a:lnTo>
                            <a:pt x="423" y="1281"/>
                          </a:lnTo>
                          <a:lnTo>
                            <a:pt x="520" y="1285"/>
                          </a:lnTo>
                          <a:lnTo>
                            <a:pt x="617" y="1281"/>
                          </a:lnTo>
                          <a:lnTo>
                            <a:pt x="712" y="1267"/>
                          </a:lnTo>
                          <a:lnTo>
                            <a:pt x="804" y="1245"/>
                          </a:lnTo>
                          <a:lnTo>
                            <a:pt x="892" y="1215"/>
                          </a:lnTo>
                          <a:lnTo>
                            <a:pt x="976" y="1176"/>
                          </a:lnTo>
                          <a:lnTo>
                            <a:pt x="1056" y="1130"/>
                          </a:lnTo>
                          <a:lnTo>
                            <a:pt x="1132" y="1079"/>
                          </a:lnTo>
                          <a:lnTo>
                            <a:pt x="1202" y="1019"/>
                          </a:lnTo>
                          <a:lnTo>
                            <a:pt x="1266" y="955"/>
                          </a:lnTo>
                          <a:lnTo>
                            <a:pt x="1326" y="884"/>
                          </a:lnTo>
                          <a:lnTo>
                            <a:pt x="1377" y="808"/>
                          </a:lnTo>
                          <a:lnTo>
                            <a:pt x="1424" y="728"/>
                          </a:lnTo>
                          <a:lnTo>
                            <a:pt x="1462" y="643"/>
                          </a:lnTo>
                          <a:lnTo>
                            <a:pt x="1493" y="555"/>
                          </a:lnTo>
                          <a:lnTo>
                            <a:pt x="1515" y="463"/>
                          </a:lnTo>
                          <a:lnTo>
                            <a:pt x="1529" y="367"/>
                          </a:lnTo>
                          <a:lnTo>
                            <a:pt x="1534" y="270"/>
                          </a:lnTo>
                          <a:lnTo>
                            <a:pt x="1399" y="270"/>
                          </a:lnTo>
                          <a:lnTo>
                            <a:pt x="1668" y="0"/>
                          </a:lnTo>
                          <a:close/>
                        </a:path>
                      </a:pathLst>
                    </a:custGeom>
                    <a:gradFill flip="none" rotWithShape="1">
                      <a:gsLst>
                        <a:gs pos="0">
                          <a:srgbClr val="1D93AB"/>
                        </a:gs>
                        <a:gs pos="50000">
                          <a:srgbClr val="23B1CD"/>
                        </a:gs>
                        <a:gs pos="100000">
                          <a:srgbClr val="3BC2DD"/>
                        </a:gs>
                      </a:gsLst>
                      <a:path path="circle">
                        <a:fillToRect l="100000" b="100000"/>
                      </a:path>
                      <a:tileRect t="-100000" r="-100000"/>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0" name="9 Grupo"/>
                  <p:cNvGrpSpPr/>
                  <p:nvPr/>
                </p:nvGrpSpPr>
                <p:grpSpPr>
                  <a:xfrm>
                    <a:off x="3079558" y="2095157"/>
                    <a:ext cx="3987208" cy="3067985"/>
                    <a:chOff x="3079558" y="2095157"/>
                    <a:chExt cx="3987208" cy="3067985"/>
                  </a:xfrm>
                </p:grpSpPr>
                <p:sp>
                  <p:nvSpPr>
                    <p:cNvPr id="1045" name="Freeform 21"/>
                    <p:cNvSpPr>
                      <a:spLocks/>
                    </p:cNvSpPr>
                    <p:nvPr/>
                  </p:nvSpPr>
                  <p:spPr bwMode="auto">
                    <a:xfrm>
                      <a:off x="5254080" y="2282515"/>
                      <a:ext cx="1812686" cy="2825590"/>
                    </a:xfrm>
                    <a:custGeom>
                      <a:avLst/>
                      <a:gdLst/>
                      <a:ahLst/>
                      <a:cxnLst>
                        <a:cxn ang="0">
                          <a:pos x="245" y="50"/>
                        </a:cxn>
                        <a:cxn ang="0">
                          <a:pos x="408" y="169"/>
                        </a:cxn>
                        <a:cxn ang="0">
                          <a:pos x="550" y="313"/>
                        </a:cxn>
                        <a:cxn ang="0">
                          <a:pos x="668" y="476"/>
                        </a:cxn>
                        <a:cxn ang="0">
                          <a:pos x="757" y="647"/>
                        </a:cxn>
                        <a:cxn ang="0">
                          <a:pos x="818" y="824"/>
                        </a:cxn>
                        <a:cxn ang="0">
                          <a:pos x="854" y="1011"/>
                        </a:cxn>
                        <a:cxn ang="0">
                          <a:pos x="860" y="1159"/>
                        </a:cxn>
                        <a:cxn ang="0">
                          <a:pos x="862" y="1213"/>
                        </a:cxn>
                        <a:cxn ang="0">
                          <a:pos x="889" y="1401"/>
                        </a:cxn>
                        <a:cxn ang="0">
                          <a:pos x="949" y="1578"/>
                        </a:cxn>
                        <a:cxn ang="0">
                          <a:pos x="1040" y="1738"/>
                        </a:cxn>
                        <a:cxn ang="0">
                          <a:pos x="1157" y="1877"/>
                        </a:cxn>
                        <a:cxn ang="0">
                          <a:pos x="1296" y="1995"/>
                        </a:cxn>
                        <a:cxn ang="0">
                          <a:pos x="1429" y="1934"/>
                        </a:cxn>
                        <a:cxn ang="0">
                          <a:pos x="1187" y="2413"/>
                        </a:cxn>
                        <a:cxn ang="0">
                          <a:pos x="1163" y="2247"/>
                        </a:cxn>
                        <a:cxn ang="0">
                          <a:pos x="1012" y="2131"/>
                        </a:cxn>
                        <a:cxn ang="0">
                          <a:pos x="878" y="1993"/>
                        </a:cxn>
                        <a:cxn ang="0">
                          <a:pos x="765" y="1838"/>
                        </a:cxn>
                        <a:cxn ang="0">
                          <a:pos x="679" y="1670"/>
                        </a:cxn>
                        <a:cxn ang="0">
                          <a:pos x="620" y="1495"/>
                        </a:cxn>
                        <a:cxn ang="0">
                          <a:pos x="586" y="1308"/>
                        </a:cxn>
                        <a:cxn ang="0">
                          <a:pos x="578" y="1186"/>
                        </a:cxn>
                        <a:cxn ang="0">
                          <a:pos x="578" y="1133"/>
                        </a:cxn>
                        <a:cxn ang="0">
                          <a:pos x="568" y="1012"/>
                        </a:cxn>
                        <a:cxn ang="0">
                          <a:pos x="525" y="832"/>
                        </a:cxn>
                        <a:cxn ang="0">
                          <a:pos x="451" y="666"/>
                        </a:cxn>
                        <a:cxn ang="0">
                          <a:pos x="350" y="515"/>
                        </a:cxn>
                        <a:cxn ang="0">
                          <a:pos x="225" y="387"/>
                        </a:cxn>
                        <a:cxn ang="0">
                          <a:pos x="80" y="282"/>
                        </a:cxn>
                        <a:cxn ang="0">
                          <a:pos x="156" y="0"/>
                        </a:cxn>
                      </a:cxnLst>
                      <a:rect l="0" t="0" r="r" b="b"/>
                      <a:pathLst>
                        <a:path w="1548" h="2413">
                          <a:moveTo>
                            <a:pt x="156" y="0"/>
                          </a:moveTo>
                          <a:lnTo>
                            <a:pt x="245" y="50"/>
                          </a:lnTo>
                          <a:lnTo>
                            <a:pt x="329" y="106"/>
                          </a:lnTo>
                          <a:lnTo>
                            <a:pt x="408" y="169"/>
                          </a:lnTo>
                          <a:lnTo>
                            <a:pt x="481" y="238"/>
                          </a:lnTo>
                          <a:lnTo>
                            <a:pt x="550" y="313"/>
                          </a:lnTo>
                          <a:lnTo>
                            <a:pt x="612" y="392"/>
                          </a:lnTo>
                          <a:lnTo>
                            <a:pt x="668" y="476"/>
                          </a:lnTo>
                          <a:lnTo>
                            <a:pt x="718" y="564"/>
                          </a:lnTo>
                          <a:lnTo>
                            <a:pt x="757" y="647"/>
                          </a:lnTo>
                          <a:lnTo>
                            <a:pt x="792" y="735"/>
                          </a:lnTo>
                          <a:lnTo>
                            <a:pt x="818" y="824"/>
                          </a:lnTo>
                          <a:lnTo>
                            <a:pt x="840" y="917"/>
                          </a:lnTo>
                          <a:lnTo>
                            <a:pt x="854" y="1011"/>
                          </a:lnTo>
                          <a:lnTo>
                            <a:pt x="862" y="1106"/>
                          </a:lnTo>
                          <a:lnTo>
                            <a:pt x="860" y="1159"/>
                          </a:lnTo>
                          <a:lnTo>
                            <a:pt x="860" y="1186"/>
                          </a:lnTo>
                          <a:lnTo>
                            <a:pt x="862" y="1213"/>
                          </a:lnTo>
                          <a:lnTo>
                            <a:pt x="871" y="1308"/>
                          </a:lnTo>
                          <a:lnTo>
                            <a:pt x="889" y="1401"/>
                          </a:lnTo>
                          <a:lnTo>
                            <a:pt x="915" y="1492"/>
                          </a:lnTo>
                          <a:lnTo>
                            <a:pt x="949" y="1578"/>
                          </a:lnTo>
                          <a:lnTo>
                            <a:pt x="992" y="1659"/>
                          </a:lnTo>
                          <a:lnTo>
                            <a:pt x="1040" y="1738"/>
                          </a:lnTo>
                          <a:lnTo>
                            <a:pt x="1096" y="1810"/>
                          </a:lnTo>
                          <a:lnTo>
                            <a:pt x="1157" y="1877"/>
                          </a:lnTo>
                          <a:lnTo>
                            <a:pt x="1224" y="1940"/>
                          </a:lnTo>
                          <a:lnTo>
                            <a:pt x="1296" y="1995"/>
                          </a:lnTo>
                          <a:lnTo>
                            <a:pt x="1374" y="2043"/>
                          </a:lnTo>
                          <a:lnTo>
                            <a:pt x="1429" y="1934"/>
                          </a:lnTo>
                          <a:lnTo>
                            <a:pt x="1548" y="2296"/>
                          </a:lnTo>
                          <a:lnTo>
                            <a:pt x="1187" y="2413"/>
                          </a:lnTo>
                          <a:lnTo>
                            <a:pt x="1245" y="2297"/>
                          </a:lnTo>
                          <a:lnTo>
                            <a:pt x="1163" y="2247"/>
                          </a:lnTo>
                          <a:lnTo>
                            <a:pt x="1085" y="2192"/>
                          </a:lnTo>
                          <a:lnTo>
                            <a:pt x="1012" y="2131"/>
                          </a:lnTo>
                          <a:lnTo>
                            <a:pt x="942" y="2064"/>
                          </a:lnTo>
                          <a:lnTo>
                            <a:pt x="878" y="1993"/>
                          </a:lnTo>
                          <a:lnTo>
                            <a:pt x="820" y="1918"/>
                          </a:lnTo>
                          <a:lnTo>
                            <a:pt x="765" y="1838"/>
                          </a:lnTo>
                          <a:lnTo>
                            <a:pt x="718" y="1753"/>
                          </a:lnTo>
                          <a:lnTo>
                            <a:pt x="679" y="1670"/>
                          </a:lnTo>
                          <a:lnTo>
                            <a:pt x="646" y="1584"/>
                          </a:lnTo>
                          <a:lnTo>
                            <a:pt x="620" y="1495"/>
                          </a:lnTo>
                          <a:lnTo>
                            <a:pt x="600" y="1402"/>
                          </a:lnTo>
                          <a:lnTo>
                            <a:pt x="586" y="1308"/>
                          </a:lnTo>
                          <a:lnTo>
                            <a:pt x="578" y="1213"/>
                          </a:lnTo>
                          <a:lnTo>
                            <a:pt x="578" y="1186"/>
                          </a:lnTo>
                          <a:lnTo>
                            <a:pt x="579" y="1159"/>
                          </a:lnTo>
                          <a:lnTo>
                            <a:pt x="578" y="1133"/>
                          </a:lnTo>
                          <a:lnTo>
                            <a:pt x="578" y="1106"/>
                          </a:lnTo>
                          <a:lnTo>
                            <a:pt x="568" y="1012"/>
                          </a:lnTo>
                          <a:lnTo>
                            <a:pt x="551" y="920"/>
                          </a:lnTo>
                          <a:lnTo>
                            <a:pt x="525" y="832"/>
                          </a:lnTo>
                          <a:lnTo>
                            <a:pt x="492" y="746"/>
                          </a:lnTo>
                          <a:lnTo>
                            <a:pt x="451" y="666"/>
                          </a:lnTo>
                          <a:lnTo>
                            <a:pt x="403" y="587"/>
                          </a:lnTo>
                          <a:lnTo>
                            <a:pt x="350" y="515"/>
                          </a:lnTo>
                          <a:lnTo>
                            <a:pt x="290" y="450"/>
                          </a:lnTo>
                          <a:lnTo>
                            <a:pt x="225" y="387"/>
                          </a:lnTo>
                          <a:lnTo>
                            <a:pt x="155" y="332"/>
                          </a:lnTo>
                          <a:lnTo>
                            <a:pt x="80" y="282"/>
                          </a:lnTo>
                          <a:lnTo>
                            <a:pt x="0" y="240"/>
                          </a:lnTo>
                          <a:lnTo>
                            <a:pt x="156" y="0"/>
                          </a:ln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6" name="Freeform 22"/>
                    <p:cNvSpPr>
                      <a:spLocks/>
                    </p:cNvSpPr>
                    <p:nvPr/>
                  </p:nvSpPr>
                  <p:spPr bwMode="auto">
                    <a:xfrm>
                      <a:off x="3228274" y="2095157"/>
                      <a:ext cx="2323236" cy="1481298"/>
                    </a:xfrm>
                    <a:custGeom>
                      <a:avLst/>
                      <a:gdLst/>
                      <a:ahLst/>
                      <a:cxnLst>
                        <a:cxn ang="0">
                          <a:pos x="1866" y="0"/>
                        </a:cxn>
                        <a:cxn ang="0">
                          <a:pos x="1984" y="362"/>
                        </a:cxn>
                        <a:cxn ang="0">
                          <a:pos x="1624" y="480"/>
                        </a:cxn>
                        <a:cxn ang="0">
                          <a:pos x="1675" y="376"/>
                        </a:cxn>
                        <a:cxn ang="0">
                          <a:pos x="1585" y="345"/>
                        </a:cxn>
                        <a:cxn ang="0">
                          <a:pos x="1493" y="321"/>
                        </a:cxn>
                        <a:cxn ang="0">
                          <a:pos x="1396" y="307"/>
                        </a:cxn>
                        <a:cxn ang="0">
                          <a:pos x="1296" y="302"/>
                        </a:cxn>
                        <a:cxn ang="0">
                          <a:pos x="1196" y="307"/>
                        </a:cxn>
                        <a:cxn ang="0">
                          <a:pos x="1097" y="321"/>
                        </a:cxn>
                        <a:cxn ang="0">
                          <a:pos x="1004" y="345"/>
                        </a:cxn>
                        <a:cxn ang="0">
                          <a:pos x="913" y="378"/>
                        </a:cxn>
                        <a:cxn ang="0">
                          <a:pos x="826" y="418"/>
                        </a:cxn>
                        <a:cxn ang="0">
                          <a:pos x="744" y="465"/>
                        </a:cxn>
                        <a:cxn ang="0">
                          <a:pos x="668" y="520"/>
                        </a:cxn>
                        <a:cxn ang="0">
                          <a:pos x="596" y="583"/>
                        </a:cxn>
                        <a:cxn ang="0">
                          <a:pos x="532" y="650"/>
                        </a:cxn>
                        <a:cxn ang="0">
                          <a:pos x="473" y="724"/>
                        </a:cxn>
                        <a:cxn ang="0">
                          <a:pos x="421" y="804"/>
                        </a:cxn>
                        <a:cxn ang="0">
                          <a:pos x="377" y="889"/>
                        </a:cxn>
                        <a:cxn ang="0">
                          <a:pos x="340" y="976"/>
                        </a:cxn>
                        <a:cxn ang="0">
                          <a:pos x="312" y="1069"/>
                        </a:cxn>
                        <a:cxn ang="0">
                          <a:pos x="293" y="1166"/>
                        </a:cxn>
                        <a:cxn ang="0">
                          <a:pos x="284" y="1265"/>
                        </a:cxn>
                        <a:cxn ang="0">
                          <a:pos x="0" y="1265"/>
                        </a:cxn>
                        <a:cxn ang="0">
                          <a:pos x="9" y="1156"/>
                        </a:cxn>
                        <a:cxn ang="0">
                          <a:pos x="26" y="1051"/>
                        </a:cxn>
                        <a:cxn ang="0">
                          <a:pos x="51" y="948"/>
                        </a:cxn>
                        <a:cxn ang="0">
                          <a:pos x="85" y="849"/>
                        </a:cxn>
                        <a:cxn ang="0">
                          <a:pos x="126" y="754"/>
                        </a:cxn>
                        <a:cxn ang="0">
                          <a:pos x="176" y="663"/>
                        </a:cxn>
                        <a:cxn ang="0">
                          <a:pos x="231" y="577"/>
                        </a:cxn>
                        <a:cxn ang="0">
                          <a:pos x="293" y="494"/>
                        </a:cxn>
                        <a:cxn ang="0">
                          <a:pos x="360" y="417"/>
                        </a:cxn>
                        <a:cxn ang="0">
                          <a:pos x="434" y="346"/>
                        </a:cxn>
                        <a:cxn ang="0">
                          <a:pos x="513" y="281"/>
                        </a:cxn>
                        <a:cxn ang="0">
                          <a:pos x="598" y="223"/>
                        </a:cxn>
                        <a:cxn ang="0">
                          <a:pos x="685" y="171"/>
                        </a:cxn>
                        <a:cxn ang="0">
                          <a:pos x="779" y="125"/>
                        </a:cxn>
                        <a:cxn ang="0">
                          <a:pos x="876" y="88"/>
                        </a:cxn>
                        <a:cxn ang="0">
                          <a:pos x="976" y="56"/>
                        </a:cxn>
                        <a:cxn ang="0">
                          <a:pos x="1080" y="34"/>
                        </a:cxn>
                        <a:cxn ang="0">
                          <a:pos x="1186" y="22"/>
                        </a:cxn>
                        <a:cxn ang="0">
                          <a:pos x="1296" y="17"/>
                        </a:cxn>
                        <a:cxn ang="0">
                          <a:pos x="1402" y="22"/>
                        </a:cxn>
                        <a:cxn ang="0">
                          <a:pos x="1508" y="34"/>
                        </a:cxn>
                        <a:cxn ang="0">
                          <a:pos x="1610" y="56"/>
                        </a:cxn>
                        <a:cxn ang="0">
                          <a:pos x="1710" y="86"/>
                        </a:cxn>
                        <a:cxn ang="0">
                          <a:pos x="1805" y="122"/>
                        </a:cxn>
                        <a:cxn ang="0">
                          <a:pos x="1866" y="0"/>
                        </a:cxn>
                      </a:cxnLst>
                      <a:rect l="0" t="0" r="r" b="b"/>
                      <a:pathLst>
                        <a:path w="1984" h="1265">
                          <a:moveTo>
                            <a:pt x="1866" y="0"/>
                          </a:moveTo>
                          <a:lnTo>
                            <a:pt x="1984" y="362"/>
                          </a:lnTo>
                          <a:lnTo>
                            <a:pt x="1624" y="480"/>
                          </a:lnTo>
                          <a:lnTo>
                            <a:pt x="1675" y="376"/>
                          </a:lnTo>
                          <a:lnTo>
                            <a:pt x="1585" y="345"/>
                          </a:lnTo>
                          <a:lnTo>
                            <a:pt x="1493" y="321"/>
                          </a:lnTo>
                          <a:lnTo>
                            <a:pt x="1396" y="307"/>
                          </a:lnTo>
                          <a:lnTo>
                            <a:pt x="1296" y="302"/>
                          </a:lnTo>
                          <a:lnTo>
                            <a:pt x="1196" y="307"/>
                          </a:lnTo>
                          <a:lnTo>
                            <a:pt x="1097" y="321"/>
                          </a:lnTo>
                          <a:lnTo>
                            <a:pt x="1004" y="345"/>
                          </a:lnTo>
                          <a:lnTo>
                            <a:pt x="913" y="378"/>
                          </a:lnTo>
                          <a:lnTo>
                            <a:pt x="826" y="418"/>
                          </a:lnTo>
                          <a:lnTo>
                            <a:pt x="744" y="465"/>
                          </a:lnTo>
                          <a:lnTo>
                            <a:pt x="668" y="520"/>
                          </a:lnTo>
                          <a:lnTo>
                            <a:pt x="596" y="583"/>
                          </a:lnTo>
                          <a:lnTo>
                            <a:pt x="532" y="650"/>
                          </a:lnTo>
                          <a:lnTo>
                            <a:pt x="473" y="724"/>
                          </a:lnTo>
                          <a:lnTo>
                            <a:pt x="421" y="804"/>
                          </a:lnTo>
                          <a:lnTo>
                            <a:pt x="377" y="889"/>
                          </a:lnTo>
                          <a:lnTo>
                            <a:pt x="340" y="976"/>
                          </a:lnTo>
                          <a:lnTo>
                            <a:pt x="312" y="1069"/>
                          </a:lnTo>
                          <a:lnTo>
                            <a:pt x="293" y="1166"/>
                          </a:lnTo>
                          <a:lnTo>
                            <a:pt x="284" y="1265"/>
                          </a:lnTo>
                          <a:lnTo>
                            <a:pt x="0" y="1265"/>
                          </a:lnTo>
                          <a:lnTo>
                            <a:pt x="9" y="1156"/>
                          </a:lnTo>
                          <a:lnTo>
                            <a:pt x="26" y="1051"/>
                          </a:lnTo>
                          <a:lnTo>
                            <a:pt x="51" y="948"/>
                          </a:lnTo>
                          <a:lnTo>
                            <a:pt x="85" y="849"/>
                          </a:lnTo>
                          <a:lnTo>
                            <a:pt x="126" y="754"/>
                          </a:lnTo>
                          <a:lnTo>
                            <a:pt x="176" y="663"/>
                          </a:lnTo>
                          <a:lnTo>
                            <a:pt x="231" y="577"/>
                          </a:lnTo>
                          <a:lnTo>
                            <a:pt x="293" y="494"/>
                          </a:lnTo>
                          <a:lnTo>
                            <a:pt x="360" y="417"/>
                          </a:lnTo>
                          <a:lnTo>
                            <a:pt x="434" y="346"/>
                          </a:lnTo>
                          <a:lnTo>
                            <a:pt x="513" y="281"/>
                          </a:lnTo>
                          <a:lnTo>
                            <a:pt x="598" y="223"/>
                          </a:lnTo>
                          <a:lnTo>
                            <a:pt x="685" y="171"/>
                          </a:lnTo>
                          <a:lnTo>
                            <a:pt x="779" y="125"/>
                          </a:lnTo>
                          <a:lnTo>
                            <a:pt x="876" y="88"/>
                          </a:lnTo>
                          <a:lnTo>
                            <a:pt x="976" y="56"/>
                          </a:lnTo>
                          <a:lnTo>
                            <a:pt x="1080" y="34"/>
                          </a:lnTo>
                          <a:lnTo>
                            <a:pt x="1186" y="22"/>
                          </a:lnTo>
                          <a:lnTo>
                            <a:pt x="1296" y="17"/>
                          </a:lnTo>
                          <a:lnTo>
                            <a:pt x="1402" y="22"/>
                          </a:lnTo>
                          <a:lnTo>
                            <a:pt x="1508" y="34"/>
                          </a:lnTo>
                          <a:lnTo>
                            <a:pt x="1610" y="56"/>
                          </a:lnTo>
                          <a:lnTo>
                            <a:pt x="1710" y="86"/>
                          </a:lnTo>
                          <a:lnTo>
                            <a:pt x="1805" y="122"/>
                          </a:lnTo>
                          <a:lnTo>
                            <a:pt x="1866" y="0"/>
                          </a:lnTo>
                          <a:close/>
                        </a:path>
                      </a:pathLst>
                    </a:cu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35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7" name="Freeform 23"/>
                    <p:cNvSpPr>
                      <a:spLocks/>
                    </p:cNvSpPr>
                    <p:nvPr/>
                  </p:nvSpPr>
                  <p:spPr bwMode="auto">
                    <a:xfrm>
                      <a:off x="3079558" y="3325864"/>
                      <a:ext cx="2389983" cy="1837278"/>
                    </a:xfrm>
                    <a:custGeom>
                      <a:avLst/>
                      <a:gdLst/>
                      <a:ahLst/>
                      <a:cxnLst>
                        <a:cxn ang="0">
                          <a:pos x="269" y="0"/>
                        </a:cxn>
                        <a:cxn ang="0">
                          <a:pos x="536" y="270"/>
                        </a:cxn>
                        <a:cxn ang="0">
                          <a:pos x="409" y="270"/>
                        </a:cxn>
                        <a:cxn ang="0">
                          <a:pos x="414" y="367"/>
                        </a:cxn>
                        <a:cxn ang="0">
                          <a:pos x="428" y="463"/>
                        </a:cxn>
                        <a:cxn ang="0">
                          <a:pos x="450" y="555"/>
                        </a:cxn>
                        <a:cxn ang="0">
                          <a:pos x="481" y="643"/>
                        </a:cxn>
                        <a:cxn ang="0">
                          <a:pos x="519" y="728"/>
                        </a:cxn>
                        <a:cxn ang="0">
                          <a:pos x="564" y="808"/>
                        </a:cxn>
                        <a:cxn ang="0">
                          <a:pos x="617" y="884"/>
                        </a:cxn>
                        <a:cxn ang="0">
                          <a:pos x="675" y="955"/>
                        </a:cxn>
                        <a:cxn ang="0">
                          <a:pos x="740" y="1019"/>
                        </a:cxn>
                        <a:cxn ang="0">
                          <a:pos x="811" y="1079"/>
                        </a:cxn>
                        <a:cxn ang="0">
                          <a:pos x="886" y="1130"/>
                        </a:cxn>
                        <a:cxn ang="0">
                          <a:pos x="965" y="1176"/>
                        </a:cxn>
                        <a:cxn ang="0">
                          <a:pos x="1050" y="1215"/>
                        </a:cxn>
                        <a:cxn ang="0">
                          <a:pos x="1139" y="1245"/>
                        </a:cxn>
                        <a:cxn ang="0">
                          <a:pos x="1231" y="1267"/>
                        </a:cxn>
                        <a:cxn ang="0">
                          <a:pos x="1326" y="1281"/>
                        </a:cxn>
                        <a:cxn ang="0">
                          <a:pos x="1423" y="1285"/>
                        </a:cxn>
                        <a:cxn ang="0">
                          <a:pos x="1513" y="1281"/>
                        </a:cxn>
                        <a:cxn ang="0">
                          <a:pos x="1602" y="1270"/>
                        </a:cxn>
                        <a:cxn ang="0">
                          <a:pos x="1688" y="1249"/>
                        </a:cxn>
                        <a:cxn ang="0">
                          <a:pos x="1771" y="1223"/>
                        </a:cxn>
                        <a:cxn ang="0">
                          <a:pos x="1851" y="1190"/>
                        </a:cxn>
                        <a:cxn ang="0">
                          <a:pos x="2041" y="1412"/>
                        </a:cxn>
                        <a:cxn ang="0">
                          <a:pos x="1947" y="1459"/>
                        </a:cxn>
                        <a:cxn ang="0">
                          <a:pos x="1849" y="1497"/>
                        </a:cxn>
                        <a:cxn ang="0">
                          <a:pos x="1746" y="1528"/>
                        </a:cxn>
                        <a:cxn ang="0">
                          <a:pos x="1641" y="1550"/>
                        </a:cxn>
                        <a:cxn ang="0">
                          <a:pos x="1534" y="1564"/>
                        </a:cxn>
                        <a:cxn ang="0">
                          <a:pos x="1423" y="1569"/>
                        </a:cxn>
                        <a:cxn ang="0">
                          <a:pos x="1310" y="1564"/>
                        </a:cxn>
                        <a:cxn ang="0">
                          <a:pos x="1203" y="1550"/>
                        </a:cxn>
                        <a:cxn ang="0">
                          <a:pos x="1096" y="1527"/>
                        </a:cxn>
                        <a:cxn ang="0">
                          <a:pos x="993" y="1495"/>
                        </a:cxn>
                        <a:cxn ang="0">
                          <a:pos x="893" y="1456"/>
                        </a:cxn>
                        <a:cxn ang="0">
                          <a:pos x="800" y="1409"/>
                        </a:cxn>
                        <a:cxn ang="0">
                          <a:pos x="709" y="1354"/>
                        </a:cxn>
                        <a:cxn ang="0">
                          <a:pos x="623" y="1293"/>
                        </a:cxn>
                        <a:cxn ang="0">
                          <a:pos x="544" y="1224"/>
                        </a:cxn>
                        <a:cxn ang="0">
                          <a:pos x="470" y="1151"/>
                        </a:cxn>
                        <a:cxn ang="0">
                          <a:pos x="401" y="1071"/>
                        </a:cxn>
                        <a:cxn ang="0">
                          <a:pos x="340" y="985"/>
                        </a:cxn>
                        <a:cxn ang="0">
                          <a:pos x="286" y="894"/>
                        </a:cxn>
                        <a:cxn ang="0">
                          <a:pos x="239" y="800"/>
                        </a:cxn>
                        <a:cxn ang="0">
                          <a:pos x="198" y="701"/>
                        </a:cxn>
                        <a:cxn ang="0">
                          <a:pos x="167" y="598"/>
                        </a:cxn>
                        <a:cxn ang="0">
                          <a:pos x="144" y="491"/>
                        </a:cxn>
                        <a:cxn ang="0">
                          <a:pos x="130" y="381"/>
                        </a:cxn>
                        <a:cxn ang="0">
                          <a:pos x="125" y="270"/>
                        </a:cxn>
                        <a:cxn ang="0">
                          <a:pos x="0" y="270"/>
                        </a:cxn>
                        <a:cxn ang="0">
                          <a:pos x="269" y="0"/>
                        </a:cxn>
                      </a:cxnLst>
                      <a:rect l="0" t="0" r="r" b="b"/>
                      <a:pathLst>
                        <a:path w="2041" h="1569">
                          <a:moveTo>
                            <a:pt x="269" y="0"/>
                          </a:moveTo>
                          <a:lnTo>
                            <a:pt x="536" y="270"/>
                          </a:lnTo>
                          <a:lnTo>
                            <a:pt x="409" y="270"/>
                          </a:lnTo>
                          <a:lnTo>
                            <a:pt x="414" y="367"/>
                          </a:lnTo>
                          <a:lnTo>
                            <a:pt x="428" y="463"/>
                          </a:lnTo>
                          <a:lnTo>
                            <a:pt x="450" y="555"/>
                          </a:lnTo>
                          <a:lnTo>
                            <a:pt x="481" y="643"/>
                          </a:lnTo>
                          <a:lnTo>
                            <a:pt x="519" y="728"/>
                          </a:lnTo>
                          <a:lnTo>
                            <a:pt x="564" y="808"/>
                          </a:lnTo>
                          <a:lnTo>
                            <a:pt x="617" y="884"/>
                          </a:lnTo>
                          <a:lnTo>
                            <a:pt x="675" y="955"/>
                          </a:lnTo>
                          <a:lnTo>
                            <a:pt x="740" y="1019"/>
                          </a:lnTo>
                          <a:lnTo>
                            <a:pt x="811" y="1079"/>
                          </a:lnTo>
                          <a:lnTo>
                            <a:pt x="886" y="1130"/>
                          </a:lnTo>
                          <a:lnTo>
                            <a:pt x="965" y="1176"/>
                          </a:lnTo>
                          <a:lnTo>
                            <a:pt x="1050" y="1215"/>
                          </a:lnTo>
                          <a:lnTo>
                            <a:pt x="1139" y="1245"/>
                          </a:lnTo>
                          <a:lnTo>
                            <a:pt x="1231" y="1267"/>
                          </a:lnTo>
                          <a:lnTo>
                            <a:pt x="1326" y="1281"/>
                          </a:lnTo>
                          <a:lnTo>
                            <a:pt x="1423" y="1285"/>
                          </a:lnTo>
                          <a:lnTo>
                            <a:pt x="1513" y="1281"/>
                          </a:lnTo>
                          <a:lnTo>
                            <a:pt x="1602" y="1270"/>
                          </a:lnTo>
                          <a:lnTo>
                            <a:pt x="1688" y="1249"/>
                          </a:lnTo>
                          <a:lnTo>
                            <a:pt x="1771" y="1223"/>
                          </a:lnTo>
                          <a:lnTo>
                            <a:pt x="1851" y="1190"/>
                          </a:lnTo>
                          <a:lnTo>
                            <a:pt x="2041" y="1412"/>
                          </a:lnTo>
                          <a:lnTo>
                            <a:pt x="1947" y="1459"/>
                          </a:lnTo>
                          <a:lnTo>
                            <a:pt x="1849" y="1497"/>
                          </a:lnTo>
                          <a:lnTo>
                            <a:pt x="1746" y="1528"/>
                          </a:lnTo>
                          <a:lnTo>
                            <a:pt x="1641" y="1550"/>
                          </a:lnTo>
                          <a:lnTo>
                            <a:pt x="1534" y="1564"/>
                          </a:lnTo>
                          <a:lnTo>
                            <a:pt x="1423" y="1569"/>
                          </a:lnTo>
                          <a:lnTo>
                            <a:pt x="1310" y="1564"/>
                          </a:lnTo>
                          <a:lnTo>
                            <a:pt x="1203" y="1550"/>
                          </a:lnTo>
                          <a:lnTo>
                            <a:pt x="1096" y="1527"/>
                          </a:lnTo>
                          <a:lnTo>
                            <a:pt x="993" y="1495"/>
                          </a:lnTo>
                          <a:lnTo>
                            <a:pt x="893" y="1456"/>
                          </a:lnTo>
                          <a:lnTo>
                            <a:pt x="800" y="1409"/>
                          </a:lnTo>
                          <a:lnTo>
                            <a:pt x="709" y="1354"/>
                          </a:lnTo>
                          <a:lnTo>
                            <a:pt x="623" y="1293"/>
                          </a:lnTo>
                          <a:lnTo>
                            <a:pt x="544" y="1224"/>
                          </a:lnTo>
                          <a:lnTo>
                            <a:pt x="470" y="1151"/>
                          </a:lnTo>
                          <a:lnTo>
                            <a:pt x="401" y="1071"/>
                          </a:lnTo>
                          <a:lnTo>
                            <a:pt x="340" y="985"/>
                          </a:lnTo>
                          <a:lnTo>
                            <a:pt x="286" y="894"/>
                          </a:lnTo>
                          <a:lnTo>
                            <a:pt x="239" y="800"/>
                          </a:lnTo>
                          <a:lnTo>
                            <a:pt x="198" y="701"/>
                          </a:lnTo>
                          <a:lnTo>
                            <a:pt x="167" y="598"/>
                          </a:lnTo>
                          <a:lnTo>
                            <a:pt x="144" y="491"/>
                          </a:lnTo>
                          <a:lnTo>
                            <a:pt x="130" y="381"/>
                          </a:lnTo>
                          <a:lnTo>
                            <a:pt x="125" y="270"/>
                          </a:lnTo>
                          <a:lnTo>
                            <a:pt x="0" y="270"/>
                          </a:lnTo>
                          <a:lnTo>
                            <a:pt x="269" y="0"/>
                          </a:lnTo>
                          <a:close/>
                        </a:path>
                      </a:pathLst>
                    </a:cu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path path="circle">
                        <a:fillToRect r="100000" b="100000"/>
                      </a:path>
                      <a:tileRect l="-100000" t="-100000"/>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8" name="Freeform 24"/>
                    <p:cNvSpPr>
                      <a:spLocks/>
                    </p:cNvSpPr>
                    <p:nvPr/>
                  </p:nvSpPr>
                  <p:spPr bwMode="auto">
                    <a:xfrm>
                      <a:off x="5136981" y="3702922"/>
                      <a:ext cx="957867" cy="1379422"/>
                    </a:xfrm>
                    <a:custGeom>
                      <a:avLst/>
                      <a:gdLst/>
                      <a:ahLst/>
                      <a:cxnLst>
                        <a:cxn ang="0">
                          <a:pos x="678" y="0"/>
                        </a:cxn>
                        <a:cxn ang="0">
                          <a:pos x="686" y="95"/>
                        </a:cxn>
                        <a:cxn ang="0">
                          <a:pos x="700" y="189"/>
                        </a:cxn>
                        <a:cxn ang="0">
                          <a:pos x="720" y="282"/>
                        </a:cxn>
                        <a:cxn ang="0">
                          <a:pos x="746" y="371"/>
                        </a:cxn>
                        <a:cxn ang="0">
                          <a:pos x="779" y="457"/>
                        </a:cxn>
                        <a:cxn ang="0">
                          <a:pos x="818" y="540"/>
                        </a:cxn>
                        <a:cxn ang="0">
                          <a:pos x="765" y="634"/>
                        </a:cxn>
                        <a:cxn ang="0">
                          <a:pos x="706" y="722"/>
                        </a:cxn>
                        <a:cxn ang="0">
                          <a:pos x="639" y="805"/>
                        </a:cxn>
                        <a:cxn ang="0">
                          <a:pos x="565" y="884"/>
                        </a:cxn>
                        <a:cxn ang="0">
                          <a:pos x="486" y="954"/>
                        </a:cxn>
                        <a:cxn ang="0">
                          <a:pos x="400" y="1018"/>
                        </a:cxn>
                        <a:cxn ang="0">
                          <a:pos x="309" y="1076"/>
                        </a:cxn>
                        <a:cxn ang="0">
                          <a:pos x="361" y="1178"/>
                        </a:cxn>
                        <a:cxn ang="0">
                          <a:pos x="0" y="1061"/>
                        </a:cxn>
                        <a:cxn ang="0">
                          <a:pos x="117" y="699"/>
                        </a:cxn>
                        <a:cxn ang="0">
                          <a:pos x="180" y="822"/>
                        </a:cxn>
                        <a:cxn ang="0">
                          <a:pos x="255" y="772"/>
                        </a:cxn>
                        <a:cxn ang="0">
                          <a:pos x="325" y="717"/>
                        </a:cxn>
                        <a:cxn ang="0">
                          <a:pos x="390" y="656"/>
                        </a:cxn>
                        <a:cxn ang="0">
                          <a:pos x="450" y="589"/>
                        </a:cxn>
                        <a:cxn ang="0">
                          <a:pos x="504" y="517"/>
                        </a:cxn>
                        <a:cxn ang="0">
                          <a:pos x="551" y="440"/>
                        </a:cxn>
                        <a:cxn ang="0">
                          <a:pos x="592" y="359"/>
                        </a:cxn>
                        <a:cxn ang="0">
                          <a:pos x="625" y="274"/>
                        </a:cxn>
                        <a:cxn ang="0">
                          <a:pos x="651" y="185"/>
                        </a:cxn>
                        <a:cxn ang="0">
                          <a:pos x="668" y="94"/>
                        </a:cxn>
                        <a:cxn ang="0">
                          <a:pos x="678" y="0"/>
                        </a:cxn>
                      </a:cxnLst>
                      <a:rect l="0" t="0" r="r" b="b"/>
                      <a:pathLst>
                        <a:path w="818" h="1178">
                          <a:moveTo>
                            <a:pt x="678" y="0"/>
                          </a:moveTo>
                          <a:lnTo>
                            <a:pt x="686" y="95"/>
                          </a:lnTo>
                          <a:lnTo>
                            <a:pt x="700" y="189"/>
                          </a:lnTo>
                          <a:lnTo>
                            <a:pt x="720" y="282"/>
                          </a:lnTo>
                          <a:lnTo>
                            <a:pt x="746" y="371"/>
                          </a:lnTo>
                          <a:lnTo>
                            <a:pt x="779" y="457"/>
                          </a:lnTo>
                          <a:lnTo>
                            <a:pt x="818" y="540"/>
                          </a:lnTo>
                          <a:lnTo>
                            <a:pt x="765" y="634"/>
                          </a:lnTo>
                          <a:lnTo>
                            <a:pt x="706" y="722"/>
                          </a:lnTo>
                          <a:lnTo>
                            <a:pt x="639" y="805"/>
                          </a:lnTo>
                          <a:lnTo>
                            <a:pt x="565" y="884"/>
                          </a:lnTo>
                          <a:lnTo>
                            <a:pt x="486" y="954"/>
                          </a:lnTo>
                          <a:lnTo>
                            <a:pt x="400" y="1018"/>
                          </a:lnTo>
                          <a:lnTo>
                            <a:pt x="309" y="1076"/>
                          </a:lnTo>
                          <a:lnTo>
                            <a:pt x="361" y="1178"/>
                          </a:lnTo>
                          <a:lnTo>
                            <a:pt x="0" y="1061"/>
                          </a:lnTo>
                          <a:lnTo>
                            <a:pt x="117" y="699"/>
                          </a:lnTo>
                          <a:lnTo>
                            <a:pt x="180" y="822"/>
                          </a:lnTo>
                          <a:lnTo>
                            <a:pt x="255" y="772"/>
                          </a:lnTo>
                          <a:lnTo>
                            <a:pt x="325" y="717"/>
                          </a:lnTo>
                          <a:lnTo>
                            <a:pt x="390" y="656"/>
                          </a:lnTo>
                          <a:lnTo>
                            <a:pt x="450" y="589"/>
                          </a:lnTo>
                          <a:lnTo>
                            <a:pt x="504" y="517"/>
                          </a:lnTo>
                          <a:lnTo>
                            <a:pt x="551" y="440"/>
                          </a:lnTo>
                          <a:lnTo>
                            <a:pt x="592" y="359"/>
                          </a:lnTo>
                          <a:lnTo>
                            <a:pt x="625" y="274"/>
                          </a:lnTo>
                          <a:lnTo>
                            <a:pt x="651" y="185"/>
                          </a:lnTo>
                          <a:lnTo>
                            <a:pt x="668" y="94"/>
                          </a:lnTo>
                          <a:lnTo>
                            <a:pt x="678" y="0"/>
                          </a:lnTo>
                          <a:close/>
                        </a:path>
                      </a:pathLst>
                    </a:custGeom>
                    <a:gradFill flip="none" rotWithShape="1">
                      <a:gsLst>
                        <a:gs pos="0">
                          <a:srgbClr val="1D93AB"/>
                        </a:gs>
                        <a:gs pos="50000">
                          <a:srgbClr val="23B1CD"/>
                        </a:gs>
                        <a:gs pos="100000">
                          <a:srgbClr val="3BC2DD"/>
                        </a:gs>
                      </a:gsLst>
                      <a:path path="circle">
                        <a:fillToRect l="100000" b="100000"/>
                      </a:path>
                      <a:tileRect t="-100000" r="-100000"/>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4" name="3 Grupo"/>
                <p:cNvGrpSpPr/>
                <p:nvPr/>
              </p:nvGrpSpPr>
              <p:grpSpPr>
                <a:xfrm>
                  <a:off x="8158058" y="1941731"/>
                  <a:ext cx="1060554" cy="2940404"/>
                  <a:chOff x="8158058" y="1941731"/>
                  <a:chExt cx="1060554" cy="2940404"/>
                </a:xfrm>
              </p:grpSpPr>
              <p:cxnSp>
                <p:nvCxnSpPr>
                  <p:cNvPr id="34" name="Straight Arrow Connector 33"/>
                  <p:cNvCxnSpPr/>
                  <p:nvPr/>
                </p:nvCxnSpPr>
                <p:spPr>
                  <a:xfrm flipV="1">
                    <a:off x="8158058" y="1941731"/>
                    <a:ext cx="1060554" cy="420469"/>
                  </a:xfrm>
                  <a:prstGeom prst="straightConnector1">
                    <a:avLst/>
                  </a:prstGeom>
                  <a:ln w="19050">
                    <a:solidFill>
                      <a:schemeClr val="tx1">
                        <a:lumMod val="75000"/>
                        <a:lumOff val="2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8158058" y="4880547"/>
                    <a:ext cx="914400" cy="1588"/>
                  </a:xfrm>
                  <a:prstGeom prst="straightConnector1">
                    <a:avLst/>
                  </a:prstGeom>
                  <a:ln w="19050">
                    <a:solidFill>
                      <a:schemeClr val="tx1">
                        <a:lumMod val="75000"/>
                        <a:lumOff val="25000"/>
                      </a:schemeClr>
                    </a:solidFill>
                    <a:headEnd type="oval"/>
                    <a:tailEnd type="oval"/>
                  </a:ln>
                </p:spPr>
                <p:style>
                  <a:lnRef idx="1">
                    <a:schemeClr val="accent1"/>
                  </a:lnRef>
                  <a:fillRef idx="0">
                    <a:schemeClr val="accent1"/>
                  </a:fillRef>
                  <a:effectRef idx="0">
                    <a:schemeClr val="accent1"/>
                  </a:effectRef>
                  <a:fontRef idx="minor">
                    <a:schemeClr val="tx1"/>
                  </a:fontRef>
                </p:style>
              </p:cxnSp>
            </p:grpSp>
          </p:grpSp>
        </p:grpSp>
      </p:grpSp>
      <p:sp>
        <p:nvSpPr>
          <p:cNvPr id="42" name="TextBox 41"/>
          <p:cNvSpPr txBox="1"/>
          <p:nvPr/>
        </p:nvSpPr>
        <p:spPr>
          <a:xfrm flipH="1">
            <a:off x="3814922" y="3219633"/>
            <a:ext cx="1748223" cy="830997"/>
          </a:xfrm>
          <a:prstGeom prst="rect">
            <a:avLst/>
          </a:prstGeom>
          <a:noFill/>
        </p:spPr>
        <p:txBody>
          <a:bodyPr wrap="square" rtlCol="0">
            <a:spAutoFit/>
          </a:bodyPr>
          <a:lstStyle/>
          <a:p>
            <a:pPr algn="ctr"/>
            <a:r>
              <a:rPr lang="en-US" sz="2400" kern="0" dirty="0">
                <a:solidFill>
                  <a:schemeClr val="tx1">
                    <a:lumMod val="85000"/>
                    <a:lumOff val="15000"/>
                  </a:schemeClr>
                </a:solidFill>
                <a:latin typeface="Arial" pitchFamily="34" charset="0"/>
                <a:cs typeface="Arial" pitchFamily="34" charset="0"/>
              </a:rPr>
              <a:t>EWP</a:t>
            </a:r>
          </a:p>
          <a:p>
            <a:pPr algn="ctr"/>
            <a:r>
              <a:rPr lang="en-US" sz="2400" kern="0" dirty="0">
                <a:solidFill>
                  <a:srgbClr val="7F7F7F"/>
                </a:solidFill>
                <a:latin typeface="Arial" pitchFamily="34" charset="0"/>
                <a:cs typeface="Arial" pitchFamily="34" charset="0"/>
              </a:rPr>
              <a:t>universities</a:t>
            </a:r>
            <a:endParaRPr lang="en-US" sz="1800" dirty="0">
              <a:solidFill>
                <a:srgbClr val="7F7F7F"/>
              </a:solidFill>
            </a:endParaRPr>
          </a:p>
        </p:txBody>
      </p:sp>
      <p:sp>
        <p:nvSpPr>
          <p:cNvPr id="43" name="TextBox 42"/>
          <p:cNvSpPr txBox="1"/>
          <p:nvPr/>
        </p:nvSpPr>
        <p:spPr>
          <a:xfrm flipH="1">
            <a:off x="6603247" y="3191255"/>
            <a:ext cx="1686375" cy="830997"/>
          </a:xfrm>
          <a:prstGeom prst="rect">
            <a:avLst/>
          </a:prstGeom>
          <a:noFill/>
        </p:spPr>
        <p:txBody>
          <a:bodyPr wrap="square" rtlCol="0">
            <a:spAutoFit/>
          </a:bodyPr>
          <a:lstStyle/>
          <a:p>
            <a:pPr algn="ctr"/>
            <a:r>
              <a:rPr lang="en-US" sz="2400" kern="0" dirty="0">
                <a:solidFill>
                  <a:schemeClr val="tx1">
                    <a:lumMod val="85000"/>
                    <a:lumOff val="15000"/>
                  </a:schemeClr>
                </a:solidFill>
                <a:latin typeface="Arial" pitchFamily="34" charset="0"/>
                <a:cs typeface="Arial" pitchFamily="34" charset="0"/>
              </a:rPr>
              <a:t>App</a:t>
            </a:r>
          </a:p>
          <a:p>
            <a:pPr algn="ctr"/>
            <a:r>
              <a:rPr lang="en-US" sz="2400" kern="0" dirty="0">
                <a:solidFill>
                  <a:schemeClr val="bg1">
                    <a:lumMod val="50000"/>
                  </a:schemeClr>
                </a:solidFill>
                <a:latin typeface="Arial" pitchFamily="34" charset="0"/>
                <a:cs typeface="Arial" pitchFamily="34" charset="0"/>
              </a:rPr>
              <a:t>students</a:t>
            </a:r>
            <a:endParaRPr lang="en-US" sz="1800" dirty="0">
              <a:solidFill>
                <a:schemeClr val="bg1">
                  <a:lumMod val="50000"/>
                </a:schemeClr>
              </a:solidFill>
            </a:endParaRPr>
          </a:p>
        </p:txBody>
      </p:sp>
      <p:pic>
        <p:nvPicPr>
          <p:cNvPr id="3" name="Picture 2" descr="euf_logo_colour_transparent_bgc66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6086" y="6177251"/>
            <a:ext cx="1645011" cy="315294"/>
          </a:xfrm>
          <a:prstGeom prst="rect">
            <a:avLst/>
          </a:prstGeom>
        </p:spPr>
      </p:pic>
      <p:sp>
        <p:nvSpPr>
          <p:cNvPr id="44" name="TextBox 43">
            <a:extLst>
              <a:ext uri="{FF2B5EF4-FFF2-40B4-BE49-F238E27FC236}">
                <a16:creationId xmlns:a16="http://schemas.microsoft.com/office/drawing/2014/main" id="{80F2626B-2F84-D243-A30E-33335264E51B}"/>
              </a:ext>
            </a:extLst>
          </p:cNvPr>
          <p:cNvSpPr txBox="1"/>
          <p:nvPr/>
        </p:nvSpPr>
        <p:spPr>
          <a:xfrm flipH="1">
            <a:off x="1133307" y="1763482"/>
            <a:ext cx="1707209" cy="369332"/>
          </a:xfrm>
          <a:prstGeom prst="rect">
            <a:avLst/>
          </a:prstGeom>
          <a:noFill/>
        </p:spPr>
        <p:txBody>
          <a:bodyPr wrap="square" rtlCol="0">
            <a:spAutoFit/>
          </a:bodyPr>
          <a:lstStyle/>
          <a:p>
            <a:r>
              <a:rPr lang="en-US" kern="0" dirty="0">
                <a:solidFill>
                  <a:schemeClr val="tx1">
                    <a:lumMod val="85000"/>
                    <a:lumOff val="15000"/>
                  </a:schemeClr>
                </a:solidFill>
                <a:latin typeface="Arial" pitchFamily="34" charset="0"/>
                <a:cs typeface="Arial" pitchFamily="34" charset="0"/>
              </a:rPr>
              <a:t>Interoperability</a:t>
            </a:r>
          </a:p>
        </p:txBody>
      </p:sp>
      <p:sp>
        <p:nvSpPr>
          <p:cNvPr id="45" name="TextBox 44">
            <a:extLst>
              <a:ext uri="{FF2B5EF4-FFF2-40B4-BE49-F238E27FC236}">
                <a16:creationId xmlns:a16="http://schemas.microsoft.com/office/drawing/2014/main" id="{4B940F57-DAC5-B840-B711-77A862E38A0D}"/>
              </a:ext>
            </a:extLst>
          </p:cNvPr>
          <p:cNvSpPr txBox="1"/>
          <p:nvPr/>
        </p:nvSpPr>
        <p:spPr>
          <a:xfrm flipH="1">
            <a:off x="1316120" y="4635486"/>
            <a:ext cx="1685818" cy="1200329"/>
          </a:xfrm>
          <a:prstGeom prst="rect">
            <a:avLst/>
          </a:prstGeom>
          <a:noFill/>
        </p:spPr>
        <p:txBody>
          <a:bodyPr wrap="square" rtlCol="0">
            <a:spAutoFit/>
          </a:bodyPr>
          <a:lstStyle/>
          <a:p>
            <a:r>
              <a:rPr lang="en-US" kern="0" dirty="0">
                <a:solidFill>
                  <a:schemeClr val="tx1">
                    <a:lumMod val="85000"/>
                    <a:lumOff val="15000"/>
                  </a:schemeClr>
                </a:solidFill>
                <a:latin typeface="Arial" pitchFamily="34" charset="0"/>
                <a:cs typeface="Arial" pitchFamily="34" charset="0"/>
              </a:rPr>
              <a:t>Electronic exchange of information</a:t>
            </a:r>
            <a:endParaRPr lang="en-US" dirty="0">
              <a:solidFill>
                <a:schemeClr val="tx1">
                  <a:lumMod val="85000"/>
                  <a:lumOff val="15000"/>
                </a:schemeClr>
              </a:solidFill>
            </a:endParaRPr>
          </a:p>
          <a:p>
            <a:endParaRPr lang="en-US" sz="1800" dirty="0">
              <a:solidFill>
                <a:schemeClr val="tx1">
                  <a:lumMod val="85000"/>
                  <a:lumOff val="15000"/>
                </a:schemeClr>
              </a:solidFill>
            </a:endParaRPr>
          </a:p>
        </p:txBody>
      </p:sp>
      <p:cxnSp>
        <p:nvCxnSpPr>
          <p:cNvPr id="46" name="Straight Arrow Connector 45">
            <a:extLst>
              <a:ext uri="{FF2B5EF4-FFF2-40B4-BE49-F238E27FC236}">
                <a16:creationId xmlns:a16="http://schemas.microsoft.com/office/drawing/2014/main" id="{8571BE07-7F72-DA4D-AEA2-216C04A4F77A}"/>
              </a:ext>
            </a:extLst>
          </p:cNvPr>
          <p:cNvCxnSpPr>
            <a:cxnSpLocks/>
          </p:cNvCxnSpPr>
          <p:nvPr/>
        </p:nvCxnSpPr>
        <p:spPr>
          <a:xfrm>
            <a:off x="2433512" y="2222120"/>
            <a:ext cx="944933" cy="565486"/>
          </a:xfrm>
          <a:prstGeom prst="straightConnector1">
            <a:avLst/>
          </a:prstGeom>
          <a:ln w="19050">
            <a:solidFill>
              <a:schemeClr val="tx1">
                <a:lumMod val="75000"/>
                <a:lumOff val="2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2B901173-51E1-754B-B38F-FBF3D2D45909}"/>
              </a:ext>
            </a:extLst>
          </p:cNvPr>
          <p:cNvCxnSpPr/>
          <p:nvPr/>
        </p:nvCxnSpPr>
        <p:spPr>
          <a:xfrm>
            <a:off x="2991787" y="4820152"/>
            <a:ext cx="914638" cy="1588"/>
          </a:xfrm>
          <a:prstGeom prst="straightConnector1">
            <a:avLst/>
          </a:prstGeom>
          <a:ln w="19050">
            <a:solidFill>
              <a:schemeClr val="tx1">
                <a:lumMod val="75000"/>
                <a:lumOff val="2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8" name="Title 2">
            <a:extLst>
              <a:ext uri="{FF2B5EF4-FFF2-40B4-BE49-F238E27FC236}">
                <a16:creationId xmlns:a16="http://schemas.microsoft.com/office/drawing/2014/main" id="{25E69CBD-A7D9-114C-AE3E-6DFF392AC1D0}"/>
              </a:ext>
            </a:extLst>
          </p:cNvPr>
          <p:cNvSpPr>
            <a:spLocks noGrp="1"/>
          </p:cNvSpPr>
          <p:nvPr>
            <p:ph type="title"/>
          </p:nvPr>
        </p:nvSpPr>
        <p:spPr>
          <a:xfrm>
            <a:off x="280961" y="201975"/>
            <a:ext cx="10515600" cy="1325563"/>
          </a:xfrm>
        </p:spPr>
        <p:txBody>
          <a:bodyPr>
            <a:normAutofit/>
          </a:bodyPr>
          <a:lstStyle/>
          <a:p>
            <a:r>
              <a:rPr lang="en-US" sz="3200" dirty="0">
                <a:latin typeface="Century Gothic"/>
                <a:cs typeface="Century Gothic"/>
              </a:rPr>
              <a:t>Erasmus single points of entry</a:t>
            </a:r>
          </a:p>
        </p:txBody>
      </p:sp>
    </p:spTree>
    <p:extLst>
      <p:ext uri="{BB962C8B-B14F-4D97-AF65-F5344CB8AC3E}">
        <p14:creationId xmlns:p14="http://schemas.microsoft.com/office/powerpoint/2010/main" val="160776060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90000"/>
          </a:schemeClr>
        </a:solidFill>
        <a:effectLst/>
      </p:bgPr>
    </p:bg>
    <p:spTree>
      <p:nvGrpSpPr>
        <p:cNvPr id="1" name=""/>
        <p:cNvGrpSpPr/>
        <p:nvPr/>
      </p:nvGrpSpPr>
      <p:grpSpPr>
        <a:xfrm>
          <a:off x="0" y="0"/>
          <a:ext cx="0" cy="0"/>
          <a:chOff x="0" y="0"/>
          <a:chExt cx="0" cy="0"/>
        </a:xfrm>
      </p:grpSpPr>
      <p:graphicFrame>
        <p:nvGraphicFramePr>
          <p:cNvPr id="3" name="Chart 5"/>
          <p:cNvGraphicFramePr>
            <a:graphicFrameLocks/>
          </p:cNvGraphicFramePr>
          <p:nvPr/>
        </p:nvGraphicFramePr>
        <p:xfrm>
          <a:off x="2166936" y="1594668"/>
          <a:ext cx="7748587" cy="4641850"/>
        </p:xfrm>
        <a:graphic>
          <a:graphicData uri="http://schemas.openxmlformats.org/presentationml/2006/ole">
            <mc:AlternateContent xmlns:mc="http://schemas.openxmlformats.org/markup-compatibility/2006">
              <mc:Choice xmlns:v="urn:schemas-microsoft-com:vml" Requires="v">
                <p:oleObj spid="_x0000_s2066" name="Worksheet" r:id="rId4" imgW="8289875" imgH="5004402" progId="Excel.Sheet.8">
                  <p:embed/>
                </p:oleObj>
              </mc:Choice>
              <mc:Fallback>
                <p:oleObj name="Worksheet" r:id="rId4" imgW="8289875" imgH="5004402" progId="Excel.Sheet.8">
                  <p:embed/>
                  <p:pic>
                    <p:nvPicPr>
                      <p:cNvPr id="3" name="Chart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6936" y="1594668"/>
                        <a:ext cx="7748587" cy="4641850"/>
                      </a:xfrm>
                      <a:prstGeom prst="rect">
                        <a:avLst/>
                      </a:prstGeom>
                      <a:noFill/>
                      <a:ln>
                        <a:noFill/>
                      </a:ln>
                    </p:spPr>
                  </p:pic>
                </p:oleObj>
              </mc:Fallback>
            </mc:AlternateContent>
          </a:graphicData>
        </a:graphic>
      </p:graphicFrame>
      <p:sp>
        <p:nvSpPr>
          <p:cNvPr id="4" name="TextBox 3"/>
          <p:cNvSpPr txBox="1"/>
          <p:nvPr/>
        </p:nvSpPr>
        <p:spPr>
          <a:xfrm>
            <a:off x="2672616" y="390764"/>
            <a:ext cx="6737229"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Calibri"/>
              </a:rPr>
              <a:t>Mapping of IT infrastructure among ECHE holders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Calibri"/>
              </a:rPr>
              <a:t>EWP Survey (n=1050)</a:t>
            </a:r>
          </a:p>
        </p:txBody>
      </p:sp>
    </p:spTree>
    <p:extLst>
      <p:ext uri="{BB962C8B-B14F-4D97-AF65-F5344CB8AC3E}">
        <p14:creationId xmlns:p14="http://schemas.microsoft.com/office/powerpoint/2010/main" val="38285494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Stock-946047026.jpg"/>
          <p:cNvPicPr>
            <a:picLocks noChangeAspect="1"/>
          </p:cNvPicPr>
          <p:nvPr/>
        </p:nvPicPr>
        <p:blipFill rotWithShape="1">
          <a:blip r:embed="rId3">
            <a:extLst>
              <a:ext uri="{28A0092B-C50C-407E-A947-70E740481C1C}">
                <a14:useLocalDpi xmlns:a14="http://schemas.microsoft.com/office/drawing/2010/main" val="0"/>
              </a:ext>
            </a:extLst>
          </a:blip>
          <a:srcRect t="13438"/>
          <a:stretch/>
        </p:blipFill>
        <p:spPr>
          <a:xfrm>
            <a:off x="0" y="-177800"/>
            <a:ext cx="12192000" cy="7035800"/>
          </a:xfrm>
          <a:prstGeom prst="rect">
            <a:avLst/>
          </a:prstGeom>
        </p:spPr>
      </p:pic>
      <p:sp>
        <p:nvSpPr>
          <p:cNvPr id="4" name="TextBox 3"/>
          <p:cNvSpPr txBox="1"/>
          <p:nvPr/>
        </p:nvSpPr>
        <p:spPr>
          <a:xfrm>
            <a:off x="1896533" y="942975"/>
            <a:ext cx="2082800" cy="861774"/>
          </a:xfrm>
          <a:prstGeom prst="rect">
            <a:avLst/>
          </a:prstGeom>
          <a:noFill/>
        </p:spPr>
        <p:txBody>
          <a:bodyPr wrap="square" rtlCol="0">
            <a:spAutoFit/>
          </a:bodyPr>
          <a:lstStyle/>
          <a:p>
            <a:pPr algn="ctr"/>
            <a:r>
              <a:rPr lang="en-US" sz="3000" dirty="0">
                <a:solidFill>
                  <a:srgbClr val="3366FF"/>
                </a:solidFill>
              </a:rPr>
              <a:t>University 1</a:t>
            </a:r>
          </a:p>
          <a:p>
            <a:pPr algn="ctr"/>
            <a:r>
              <a:rPr lang="en-US" sz="2000" dirty="0">
                <a:solidFill>
                  <a:srgbClr val="3366FF"/>
                </a:solidFill>
                <a:latin typeface="Wingdings"/>
                <a:ea typeface="Wingdings"/>
                <a:cs typeface="Wingdings"/>
                <a:sym typeface="Wingdings"/>
              </a:rPr>
              <a:t></a:t>
            </a:r>
            <a:endParaRPr lang="en-US" sz="2000" dirty="0">
              <a:solidFill>
                <a:srgbClr val="3366FF"/>
              </a:solidFill>
            </a:endParaRPr>
          </a:p>
        </p:txBody>
      </p:sp>
      <p:sp>
        <p:nvSpPr>
          <p:cNvPr id="11" name="TextBox 10"/>
          <p:cNvSpPr txBox="1"/>
          <p:nvPr/>
        </p:nvSpPr>
        <p:spPr>
          <a:xfrm>
            <a:off x="8385178" y="936625"/>
            <a:ext cx="2079625" cy="861774"/>
          </a:xfrm>
          <a:prstGeom prst="rect">
            <a:avLst/>
          </a:prstGeom>
          <a:noFill/>
        </p:spPr>
        <p:txBody>
          <a:bodyPr wrap="square" rtlCol="0">
            <a:spAutoFit/>
          </a:bodyPr>
          <a:lstStyle/>
          <a:p>
            <a:pPr algn="ctr"/>
            <a:r>
              <a:rPr lang="en-US" sz="3000" dirty="0">
                <a:solidFill>
                  <a:srgbClr val="3366FF"/>
                </a:solidFill>
              </a:rPr>
              <a:t>University 2</a:t>
            </a:r>
          </a:p>
          <a:p>
            <a:pPr algn="ctr"/>
            <a:r>
              <a:rPr lang="en-US" sz="2000" dirty="0">
                <a:solidFill>
                  <a:srgbClr val="3366FF"/>
                </a:solidFill>
                <a:latin typeface="Wingdings"/>
                <a:ea typeface="Wingdings"/>
                <a:cs typeface="Wingdings"/>
                <a:sym typeface="Wingdings"/>
              </a:rPr>
              <a:t></a:t>
            </a:r>
            <a:endParaRPr lang="en-US" sz="2000" dirty="0">
              <a:solidFill>
                <a:srgbClr val="3366FF"/>
              </a:solidFill>
            </a:endParaRPr>
          </a:p>
        </p:txBody>
      </p:sp>
      <p:sp>
        <p:nvSpPr>
          <p:cNvPr id="12" name="TextBox 11"/>
          <p:cNvSpPr txBox="1"/>
          <p:nvPr/>
        </p:nvSpPr>
        <p:spPr>
          <a:xfrm>
            <a:off x="5207000" y="3667125"/>
            <a:ext cx="1752600" cy="861774"/>
          </a:xfrm>
          <a:prstGeom prst="rect">
            <a:avLst/>
          </a:prstGeom>
          <a:noFill/>
        </p:spPr>
        <p:txBody>
          <a:bodyPr wrap="square" rtlCol="0">
            <a:spAutoFit/>
          </a:bodyPr>
          <a:lstStyle/>
          <a:p>
            <a:pPr algn="ctr"/>
            <a:r>
              <a:rPr lang="en-US" sz="3000" dirty="0">
                <a:solidFill>
                  <a:srgbClr val="FF0000"/>
                </a:solidFill>
              </a:rPr>
              <a:t>EWP</a:t>
            </a:r>
          </a:p>
          <a:p>
            <a:pPr algn="ctr"/>
            <a:r>
              <a:rPr lang="en-US" sz="2000" dirty="0">
                <a:solidFill>
                  <a:srgbClr val="FF0000"/>
                </a:solidFill>
                <a:latin typeface="Wingdings"/>
                <a:ea typeface="Wingdings"/>
                <a:cs typeface="Wingdings"/>
                <a:sym typeface="Wingdings"/>
              </a:rPr>
              <a:t></a:t>
            </a:r>
            <a:endParaRPr lang="en-US" sz="2000" dirty="0">
              <a:solidFill>
                <a:srgbClr val="FF0000"/>
              </a:solidFill>
            </a:endParaRPr>
          </a:p>
        </p:txBody>
      </p:sp>
    </p:spTree>
    <p:extLst>
      <p:ext uri="{BB962C8B-B14F-4D97-AF65-F5344CB8AC3E}">
        <p14:creationId xmlns:p14="http://schemas.microsoft.com/office/powerpoint/2010/main" val="320666691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b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124" y="0"/>
            <a:ext cx="8067936" cy="5032375"/>
          </a:xfrm>
          <a:prstGeom prst="rect">
            <a:avLst/>
          </a:prstGeom>
        </p:spPr>
      </p:pic>
      <p:sp>
        <p:nvSpPr>
          <p:cNvPr id="8" name="Rectangle 7"/>
          <p:cNvSpPr/>
          <p:nvPr/>
        </p:nvSpPr>
        <p:spPr>
          <a:xfrm>
            <a:off x="7912750" y="1926709"/>
            <a:ext cx="4279250" cy="3724096"/>
          </a:xfrm>
          <a:prstGeom prst="rect">
            <a:avLst/>
          </a:prstGeom>
        </p:spPr>
        <p:txBody>
          <a:bodyPr wrap="square">
            <a:spAutoFit/>
          </a:bodyPr>
          <a:lstStyle/>
          <a:p>
            <a:endParaRPr lang="en-GB" altLang="fr-FR" sz="2400" b="1" dirty="0">
              <a:latin typeface="Century Gothic" charset="0"/>
              <a:ea typeface="ＭＳ Ｐゴシック" charset="-128"/>
            </a:endParaRPr>
          </a:p>
          <a:p>
            <a:pPr marL="342900" indent="-342900">
              <a:buFont typeface="Arial"/>
              <a:buChar char="•"/>
            </a:pPr>
            <a:r>
              <a:rPr lang="en-GB" altLang="fr-FR" sz="2000" dirty="0">
                <a:latin typeface="Century Gothic" charset="0"/>
                <a:ea typeface="ＭＳ Ｐゴシック" charset="-128"/>
              </a:rPr>
              <a:t>Information about HEI</a:t>
            </a:r>
          </a:p>
          <a:p>
            <a:pPr marL="342900" indent="-342900">
              <a:buFont typeface="Arial"/>
              <a:buChar char="•"/>
            </a:pPr>
            <a:r>
              <a:rPr lang="en-GB" altLang="fr-FR" sz="2000" dirty="0">
                <a:latin typeface="Century Gothic" charset="0"/>
                <a:ea typeface="ＭＳ Ｐゴシック" charset="-128"/>
              </a:rPr>
              <a:t>Information about courses</a:t>
            </a:r>
          </a:p>
          <a:p>
            <a:pPr marL="342900" indent="-342900">
              <a:buFont typeface="Arial"/>
              <a:buChar char="•"/>
            </a:pPr>
            <a:r>
              <a:rPr lang="en-GB" altLang="fr-FR" sz="2000" dirty="0">
                <a:latin typeface="Century Gothic" charset="0"/>
                <a:ea typeface="ＭＳ Ｐゴシック" charset="-128"/>
              </a:rPr>
              <a:t>Inter-institutional agreements</a:t>
            </a:r>
          </a:p>
          <a:p>
            <a:pPr marL="342900" indent="-342900">
              <a:buFont typeface="Arial"/>
              <a:buChar char="•"/>
            </a:pPr>
            <a:r>
              <a:rPr lang="en-GB" altLang="fr-FR" sz="2000" dirty="0">
                <a:latin typeface="Century Gothic" charset="0"/>
                <a:ea typeface="ＭＳ Ｐゴシック" charset="-128"/>
              </a:rPr>
              <a:t>Nominations</a:t>
            </a:r>
          </a:p>
          <a:p>
            <a:pPr marL="342900" indent="-342900">
              <a:buFont typeface="Arial"/>
              <a:buChar char="•"/>
            </a:pPr>
            <a:r>
              <a:rPr lang="en-GB" altLang="fr-FR" sz="2000" dirty="0">
                <a:latin typeface="Century Gothic" charset="0"/>
                <a:ea typeface="ＭＳ Ｐゴシック" charset="-128"/>
              </a:rPr>
              <a:t>Learning Agreements</a:t>
            </a:r>
          </a:p>
          <a:p>
            <a:pPr marL="342900" indent="-342900">
              <a:buFont typeface="Arial"/>
              <a:buChar char="•"/>
            </a:pPr>
            <a:r>
              <a:rPr lang="en-GB" altLang="fr-FR" sz="2000" dirty="0">
                <a:latin typeface="Century Gothic" charset="0"/>
                <a:ea typeface="ＭＳ Ｐゴシック" charset="-128"/>
              </a:rPr>
              <a:t>Transcript of Records</a:t>
            </a:r>
          </a:p>
          <a:p>
            <a:pPr marL="342900" indent="-342900">
              <a:buFont typeface="Arial"/>
              <a:buChar char="•"/>
            </a:pPr>
            <a:endParaRPr lang="en-GB" altLang="fr-FR" sz="2000" dirty="0">
              <a:latin typeface="Century Gothic" charset="0"/>
              <a:ea typeface="ＭＳ Ｐゴシック" charset="-128"/>
            </a:endParaRPr>
          </a:p>
          <a:p>
            <a:pPr marL="342900" indent="-342900">
              <a:buFont typeface="Arial"/>
              <a:buChar char="•"/>
            </a:pPr>
            <a:endParaRPr lang="en-GB" altLang="fr-FR" sz="2400" b="1" dirty="0">
              <a:latin typeface="Century Gothic" charset="0"/>
              <a:ea typeface="ＭＳ Ｐゴシック" charset="-128"/>
            </a:endParaRPr>
          </a:p>
          <a:p>
            <a:endParaRPr lang="en-GB" altLang="fr-FR" sz="2400" b="1" dirty="0">
              <a:latin typeface="Century Gothic" charset="0"/>
              <a:ea typeface="ＭＳ Ｐゴシック" charset="-128"/>
            </a:endParaRPr>
          </a:p>
          <a:p>
            <a:endParaRPr lang="en-GB" altLang="fr-FR" sz="2400" b="1" dirty="0">
              <a:latin typeface="Century Gothic" charset="0"/>
              <a:ea typeface="ＭＳ Ｐゴシック" charset="-128"/>
            </a:endParaRPr>
          </a:p>
        </p:txBody>
      </p:sp>
      <p:sp>
        <p:nvSpPr>
          <p:cNvPr id="4" name="Rectangle 3"/>
          <p:cNvSpPr/>
          <p:nvPr/>
        </p:nvSpPr>
        <p:spPr>
          <a:xfrm>
            <a:off x="492125" y="5689084"/>
            <a:ext cx="11525250" cy="461665"/>
          </a:xfrm>
          <a:prstGeom prst="rect">
            <a:avLst/>
          </a:prstGeom>
        </p:spPr>
        <p:txBody>
          <a:bodyPr wrap="square">
            <a:spAutoFit/>
          </a:bodyPr>
          <a:lstStyle/>
          <a:p>
            <a:pPr algn="ctr"/>
            <a:r>
              <a:rPr lang="en-GB" altLang="fr-FR" sz="2400" b="1" dirty="0">
                <a:latin typeface="Century Gothic" charset="0"/>
                <a:ea typeface="ＭＳ Ｐゴシック" charset="-128"/>
              </a:rPr>
              <a:t>Separate API according to the type of information being exchanged</a:t>
            </a:r>
          </a:p>
        </p:txBody>
      </p:sp>
    </p:spTree>
    <p:extLst>
      <p:ext uri="{BB962C8B-B14F-4D97-AF65-F5344CB8AC3E}">
        <p14:creationId xmlns:p14="http://schemas.microsoft.com/office/powerpoint/2010/main" val="198710558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lephone_phone_sound_musical_box_tool_notes_souvenir_old-617879.jpg!d.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286998" cy="6857999"/>
          </a:xfrm>
          <a:prstGeom prst="rect">
            <a:avLst/>
          </a:prstGeom>
        </p:spPr>
      </p:pic>
      <p:pic>
        <p:nvPicPr>
          <p:cNvPr id="4" name="Picture 3" descr="euf_logo_colour_transparent_bgc66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6086" y="6177251"/>
            <a:ext cx="1645011" cy="315294"/>
          </a:xfrm>
          <a:prstGeom prst="rect">
            <a:avLst/>
          </a:prstGeom>
        </p:spPr>
      </p:pic>
      <p:sp>
        <p:nvSpPr>
          <p:cNvPr id="5" name="Rectangle 4"/>
          <p:cNvSpPr/>
          <p:nvPr/>
        </p:nvSpPr>
        <p:spPr>
          <a:xfrm>
            <a:off x="1815674" y="6095096"/>
            <a:ext cx="9858375" cy="461665"/>
          </a:xfrm>
          <a:prstGeom prst="rect">
            <a:avLst/>
          </a:prstGeom>
        </p:spPr>
        <p:txBody>
          <a:bodyPr wrap="square">
            <a:spAutoFit/>
          </a:bodyPr>
          <a:lstStyle/>
          <a:p>
            <a:r>
              <a:rPr lang="en-GB" altLang="fr-FR" sz="2400" b="1" dirty="0">
                <a:latin typeface="Century Gothic" charset="0"/>
                <a:ea typeface="ＭＳ Ｐゴシック" charset="-128"/>
              </a:rPr>
              <a:t>If your IT tools are too old or non-existent</a:t>
            </a:r>
            <a:r>
              <a:rPr lang="is-IS" altLang="fr-FR" sz="2400" b="1" dirty="0">
                <a:latin typeface="Century Gothic" charset="0"/>
                <a:ea typeface="ＭＳ Ｐゴシック" charset="-128"/>
              </a:rPr>
              <a:t>…</a:t>
            </a:r>
            <a:endParaRPr lang="en-GB" altLang="fr-FR" sz="2400" b="1" dirty="0">
              <a:latin typeface="Century Gothic" charset="0"/>
              <a:ea typeface="ＭＳ Ｐゴシック" charset="-128"/>
            </a:endParaRPr>
          </a:p>
        </p:txBody>
      </p:sp>
    </p:spTree>
    <p:extLst>
      <p:ext uri="{BB962C8B-B14F-4D97-AF65-F5344CB8AC3E}">
        <p14:creationId xmlns:p14="http://schemas.microsoft.com/office/powerpoint/2010/main" val="50543992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reamstime_l_9689044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65978"/>
            <a:ext cx="12975926" cy="4674817"/>
          </a:xfrm>
          <a:prstGeom prst="rect">
            <a:avLst/>
          </a:prstGeom>
        </p:spPr>
      </p:pic>
      <p:sp>
        <p:nvSpPr>
          <p:cNvPr id="8" name="Rectangle 7"/>
          <p:cNvSpPr/>
          <p:nvPr/>
        </p:nvSpPr>
        <p:spPr>
          <a:xfrm>
            <a:off x="5340960" y="3452050"/>
            <a:ext cx="9858375" cy="1200329"/>
          </a:xfrm>
          <a:prstGeom prst="rect">
            <a:avLst/>
          </a:prstGeom>
        </p:spPr>
        <p:txBody>
          <a:bodyPr wrap="square">
            <a:spAutoFit/>
          </a:bodyPr>
          <a:lstStyle/>
          <a:p>
            <a:r>
              <a:rPr lang="en-GB" altLang="fr-FR" sz="2400" dirty="0">
                <a:latin typeface="Century Gothic" charset="0"/>
                <a:ea typeface="ＭＳ Ｐゴシック" charset="-128"/>
              </a:rPr>
              <a:t>It’s ok. We’ve built some for you.</a:t>
            </a:r>
          </a:p>
          <a:p>
            <a:endParaRPr lang="en-GB" altLang="fr-FR" sz="2400" dirty="0">
              <a:latin typeface="Century Gothic" charset="0"/>
              <a:ea typeface="ＭＳ Ｐゴシック" charset="-128"/>
            </a:endParaRPr>
          </a:p>
          <a:p>
            <a:r>
              <a:rPr lang="en-GB" altLang="fr-FR" sz="2400" dirty="0">
                <a:latin typeface="Century Gothic" charset="0"/>
                <a:ea typeface="ＭＳ Ｐゴシック" charset="-128"/>
              </a:rPr>
              <a:t>To make sure </a:t>
            </a:r>
            <a:r>
              <a:rPr lang="en-GB" altLang="fr-FR" sz="2400" b="1" dirty="0">
                <a:latin typeface="Century Gothic" charset="0"/>
                <a:ea typeface="ＭＳ Ｐゴシック" charset="-128"/>
              </a:rPr>
              <a:t>no universities are left behind</a:t>
            </a:r>
            <a:r>
              <a:rPr lang="en-GB" altLang="fr-FR" sz="2400" dirty="0">
                <a:latin typeface="Century Gothic" charset="0"/>
                <a:ea typeface="ＭＳ Ｐゴシック" charset="-128"/>
              </a:rPr>
              <a:t>!</a:t>
            </a:r>
            <a:endParaRPr lang="en-GB" altLang="fr-FR" sz="2400" b="1" dirty="0">
              <a:latin typeface="Century Gothic" charset="0"/>
              <a:ea typeface="ＭＳ Ｐゴシック" charset="-128"/>
            </a:endParaRPr>
          </a:p>
        </p:txBody>
      </p:sp>
    </p:spTree>
    <p:extLst>
      <p:ext uri="{BB962C8B-B14F-4D97-AF65-F5344CB8AC3E}">
        <p14:creationId xmlns:p14="http://schemas.microsoft.com/office/powerpoint/2010/main" val="117291483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ABE217-79CD-4877-93CF-2588548F460C}"/>
              </a:ext>
            </a:extLst>
          </p:cNvPr>
          <p:cNvSpPr>
            <a:spLocks noGrp="1"/>
          </p:cNvSpPr>
          <p:nvPr>
            <p:ph idx="1"/>
          </p:nvPr>
        </p:nvSpPr>
        <p:spPr>
          <a:xfrm>
            <a:off x="4965433" y="1883950"/>
            <a:ext cx="6891209" cy="3785419"/>
          </a:xfrm>
        </p:spPr>
        <p:txBody>
          <a:bodyPr>
            <a:noAutofit/>
          </a:bodyPr>
          <a:lstStyle/>
          <a:p>
            <a:pPr marL="0" indent="0">
              <a:buNone/>
            </a:pPr>
            <a:endParaRPr lang="en-GB" sz="2000" dirty="0"/>
          </a:p>
          <a:p>
            <a:r>
              <a:rPr lang="en-GB" sz="2000" dirty="0"/>
              <a:t>Set forth by the European Commission </a:t>
            </a:r>
          </a:p>
          <a:p>
            <a:r>
              <a:rPr lang="en-GB" sz="2000" dirty="0"/>
              <a:t>Sets out electronic data exchange as a requirement</a:t>
            </a:r>
          </a:p>
          <a:p>
            <a:r>
              <a:rPr lang="en-GB" sz="2000" dirty="0"/>
              <a:t>Making machine readable data the default</a:t>
            </a:r>
          </a:p>
          <a:p>
            <a:endParaRPr lang="en-GB" sz="2000" dirty="0"/>
          </a:p>
          <a:p>
            <a:r>
              <a:rPr lang="en-GB" sz="2000" dirty="0"/>
              <a:t>Roadmap to paperless mobility:</a:t>
            </a:r>
          </a:p>
          <a:p>
            <a:endParaRPr lang="en-GB" sz="500" i="1" dirty="0"/>
          </a:p>
          <a:p>
            <a:pPr lvl="1"/>
            <a:r>
              <a:rPr lang="en-GB" sz="2000" dirty="0"/>
              <a:t>2022 – Inter-Institutional Agreements and Learning Agreements</a:t>
            </a:r>
          </a:p>
          <a:p>
            <a:pPr lvl="1"/>
            <a:r>
              <a:rPr lang="en-GB" sz="2000" dirty="0"/>
              <a:t>2023 – Nominations and Transcript of records</a:t>
            </a:r>
          </a:p>
          <a:p>
            <a:pPr marL="457200" lvl="1" indent="0">
              <a:buNone/>
            </a:pPr>
            <a:endParaRPr lang="en-GB" sz="2000" dirty="0"/>
          </a:p>
          <a:p>
            <a:pPr marL="457200" lvl="1" indent="0">
              <a:buNone/>
            </a:pPr>
            <a:endParaRPr lang="en-GB" sz="2000" dirty="0"/>
          </a:p>
        </p:txBody>
      </p:sp>
      <p:sp>
        <p:nvSpPr>
          <p:cNvPr id="7" name="Title 1">
            <a:extLst>
              <a:ext uri="{FF2B5EF4-FFF2-40B4-BE49-F238E27FC236}">
                <a16:creationId xmlns:a16="http://schemas.microsoft.com/office/drawing/2014/main" id="{4A4E5DAF-F7DB-4B13-8094-A2333F1F5936}"/>
              </a:ext>
            </a:extLst>
          </p:cNvPr>
          <p:cNvSpPr>
            <a:spLocks noGrp="1"/>
          </p:cNvSpPr>
          <p:nvPr>
            <p:ph type="title"/>
          </p:nvPr>
        </p:nvSpPr>
        <p:spPr>
          <a:xfrm>
            <a:off x="4965700" y="504665"/>
            <a:ext cx="6586539" cy="1287463"/>
          </a:xfrm>
        </p:spPr>
        <p:txBody>
          <a:bodyPr anchor="b">
            <a:normAutofit/>
          </a:bodyPr>
          <a:lstStyle/>
          <a:p>
            <a:r>
              <a:rPr lang="en-GB" sz="4000" dirty="0"/>
              <a:t>ESCI (EWP) roadmap</a:t>
            </a:r>
          </a:p>
        </p:txBody>
      </p:sp>
      <p:pic>
        <p:nvPicPr>
          <p:cNvPr id="5" name="Google Shape;117;p9">
            <a:extLst>
              <a:ext uri="{FF2B5EF4-FFF2-40B4-BE49-F238E27FC236}">
                <a16:creationId xmlns:a16="http://schemas.microsoft.com/office/drawing/2014/main" id="{89CEFE4F-973A-E440-A113-612243920090}"/>
              </a:ext>
            </a:extLst>
          </p:cNvPr>
          <p:cNvPicPr preferRelativeResize="0"/>
          <p:nvPr/>
        </p:nvPicPr>
        <p:blipFill rotWithShape="1">
          <a:blip r:embed="rId3">
            <a:alphaModFix/>
          </a:blip>
          <a:srcRect l="33939" r="28039"/>
          <a:stretch/>
        </p:blipFill>
        <p:spPr>
          <a:xfrm>
            <a:off x="0" y="0"/>
            <a:ext cx="4635571" cy="6857990"/>
          </a:xfrm>
          <a:prstGeom prst="rect">
            <a:avLst/>
          </a:prstGeom>
          <a:noFill/>
          <a:ln>
            <a:noFill/>
          </a:ln>
        </p:spPr>
      </p:pic>
    </p:spTree>
    <p:extLst>
      <p:ext uri="{BB962C8B-B14F-4D97-AF65-F5344CB8AC3E}">
        <p14:creationId xmlns:p14="http://schemas.microsoft.com/office/powerpoint/2010/main" val="286829430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FA05E-4084-9E44-8C71-219B8BD0AC67}"/>
              </a:ext>
            </a:extLst>
          </p:cNvPr>
          <p:cNvSpPr>
            <a:spLocks noGrp="1"/>
          </p:cNvSpPr>
          <p:nvPr>
            <p:ph type="title"/>
          </p:nvPr>
        </p:nvSpPr>
        <p:spPr>
          <a:xfrm>
            <a:off x="838200" y="365125"/>
            <a:ext cx="10515600" cy="1325563"/>
          </a:xfrm>
        </p:spPr>
        <p:txBody>
          <a:bodyPr>
            <a:normAutofit/>
          </a:bodyPr>
          <a:lstStyle/>
          <a:p>
            <a:pPr algn="ctr"/>
            <a:r>
              <a:rPr lang="en-GB" dirty="0">
                <a:latin typeface="Century Gothic"/>
                <a:cs typeface="Century Gothic"/>
              </a:rPr>
              <a:t>EWP today</a:t>
            </a:r>
          </a:p>
        </p:txBody>
      </p:sp>
      <p:sp>
        <p:nvSpPr>
          <p:cNvPr id="4" name="Title 1">
            <a:extLst>
              <a:ext uri="{FF2B5EF4-FFF2-40B4-BE49-F238E27FC236}">
                <a16:creationId xmlns:a16="http://schemas.microsoft.com/office/drawing/2014/main" id="{4FB4A5AD-D802-1F4E-B7B8-925DC4CD806B}"/>
              </a:ext>
            </a:extLst>
          </p:cNvPr>
          <p:cNvSpPr txBox="1">
            <a:spLocks/>
          </p:cNvSpPr>
          <p:nvPr/>
        </p:nvSpPr>
        <p:spPr>
          <a:xfrm>
            <a:off x="457200" y="274638"/>
            <a:ext cx="8229600" cy="18582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0" i="0" u="none" strike="noStrike" kern="1200" cap="none" spc="0" normalizeH="0" baseline="0" noProof="0" dirty="0">
              <a:ln>
                <a:noFill/>
              </a:ln>
              <a:solidFill>
                <a:prstClr val="black"/>
              </a:solidFill>
              <a:effectLst/>
              <a:uLnTx/>
              <a:uFillTx/>
              <a:latin typeface="Calibri Light"/>
              <a:ea typeface="+mj-ea"/>
              <a:cs typeface="+mj-cs"/>
            </a:endParaRPr>
          </a:p>
        </p:txBody>
      </p:sp>
      <p:graphicFrame>
        <p:nvGraphicFramePr>
          <p:cNvPr id="30" name="Content Placeholder 2">
            <a:extLst>
              <a:ext uri="{FF2B5EF4-FFF2-40B4-BE49-F238E27FC236}">
                <a16:creationId xmlns:a16="http://schemas.microsoft.com/office/drawing/2014/main" id="{B2713563-E64E-48F2-9567-353B482E2C8B}"/>
              </a:ext>
            </a:extLst>
          </p:cNvPr>
          <p:cNvGraphicFramePr>
            <a:graphicFrameLocks noGrp="1"/>
          </p:cNvGraphicFramePr>
          <p:nvPr>
            <p:ph idx="1"/>
            <p:extLst>
              <p:ext uri="{D42A27DB-BD31-4B8C-83A1-F6EECF244321}">
                <p14:modId xmlns:p14="http://schemas.microsoft.com/office/powerpoint/2010/main" val="2712852213"/>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419703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p:cNvSpPr txBox="1"/>
          <p:nvPr/>
        </p:nvSpPr>
        <p:spPr>
          <a:xfrm>
            <a:off x="1496292" y="1138843"/>
            <a:ext cx="9410007"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4494"/>
                </a:solidFill>
                <a:effectLst/>
                <a:uLnTx/>
                <a:uFillTx/>
                <a:latin typeface="Arial" panose="020B0604020202020204" pitchFamily="34" charset="0"/>
                <a:ea typeface="+mn-ea"/>
                <a:cs typeface="Arial" panose="020B0604020202020204" pitchFamily="34" charset="0"/>
                <a:sym typeface="Calibri"/>
              </a:rPr>
              <a:t>But there’s one last piece to this puzzle: the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4494"/>
                </a:solidFill>
                <a:effectLst/>
                <a:uLnTx/>
                <a:uFillTx/>
                <a:latin typeface="Arial" panose="020B0604020202020204" pitchFamily="34" charset="0"/>
                <a:ea typeface="+mn-ea"/>
                <a:cs typeface="Arial" panose="020B0604020202020204" pitchFamily="34" charset="0"/>
                <a:sym typeface="Calibri"/>
              </a:rPr>
              <a:t>European Student Identifier</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40737596"/>
      </p:ext>
    </p:extLst>
  </p:cSld>
  <p:clrMapOvr>
    <a:masterClrMapping/>
  </p:clrMapOvr>
  <p:transition spd="slow">
    <p:randomBa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6437E"/>
        </a:solid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5B93870-C93F-DC42-A001-DD6168BE91C5}"/>
              </a:ext>
            </a:extLst>
          </p:cNvPr>
          <p:cNvSpPr>
            <a:spLocks noGrp="1"/>
          </p:cNvSpPr>
          <p:nvPr>
            <p:ph idx="1"/>
          </p:nvPr>
        </p:nvSpPr>
        <p:spPr>
          <a:xfrm>
            <a:off x="838200" y="1633681"/>
            <a:ext cx="10515600" cy="4351338"/>
          </a:xfrm>
        </p:spPr>
        <p:txBody>
          <a:bodyPr anchor="ctr">
            <a:normAutofit/>
          </a:bodyPr>
          <a:lstStyle/>
          <a:p>
            <a:pPr marL="0" indent="0" algn="ctr">
              <a:buNone/>
            </a:pPr>
            <a:r>
              <a:rPr lang="en-GB" sz="3200" dirty="0">
                <a:solidFill>
                  <a:schemeClr val="bg1"/>
                </a:solidFill>
              </a:rPr>
              <a:t>Enabling </a:t>
            </a:r>
            <a:r>
              <a:rPr lang="en-GB" sz="3200" dirty="0">
                <a:solidFill>
                  <a:schemeClr val="accent2"/>
                </a:solidFill>
              </a:rPr>
              <a:t>consistent recognition </a:t>
            </a:r>
            <a:r>
              <a:rPr lang="en-GB" sz="3200" dirty="0">
                <a:solidFill>
                  <a:srgbClr val="EE7D31"/>
                </a:solidFill>
              </a:rPr>
              <a:t>of users </a:t>
            </a:r>
            <a:r>
              <a:rPr lang="en-GB" sz="3200" dirty="0">
                <a:solidFill>
                  <a:schemeClr val="bg1"/>
                </a:solidFill>
              </a:rPr>
              <a:t>across different student information systems. </a:t>
            </a:r>
          </a:p>
          <a:p>
            <a:pPr marL="0" indent="0" algn="ctr">
              <a:buNone/>
            </a:pPr>
            <a:endParaRPr lang="en-GB" sz="500" dirty="0">
              <a:solidFill>
                <a:schemeClr val="bg1"/>
              </a:solidFill>
            </a:endParaRPr>
          </a:p>
          <a:p>
            <a:pPr marL="0" indent="0" algn="ctr">
              <a:buNone/>
            </a:pPr>
            <a:r>
              <a:rPr lang="en-GB" sz="3200" dirty="0">
                <a:solidFill>
                  <a:schemeClr val="bg1"/>
                </a:solidFill>
              </a:rPr>
              <a:t>ESI it’s already </a:t>
            </a:r>
            <a:r>
              <a:rPr lang="en-GB" sz="3200" dirty="0">
                <a:solidFill>
                  <a:srgbClr val="EE7D31"/>
                </a:solidFill>
              </a:rPr>
              <a:t>deployed by more than 2100 </a:t>
            </a:r>
            <a:r>
              <a:rPr lang="en-GB" sz="3200" dirty="0" err="1">
                <a:solidFill>
                  <a:srgbClr val="EE7D31"/>
                </a:solidFill>
              </a:rPr>
              <a:t>IdPs</a:t>
            </a:r>
            <a:r>
              <a:rPr lang="en-GB" sz="3200" dirty="0">
                <a:solidFill>
                  <a:schemeClr val="bg1"/>
                </a:solidFill>
              </a:rPr>
              <a:t>.</a:t>
            </a:r>
          </a:p>
          <a:p>
            <a:pPr marL="0" indent="0" algn="ctr">
              <a:buNone/>
            </a:pPr>
            <a:endParaRPr lang="en-GB" sz="500" dirty="0">
              <a:solidFill>
                <a:schemeClr val="bg1"/>
              </a:solidFill>
            </a:endParaRPr>
          </a:p>
          <a:p>
            <a:pPr marL="0" indent="0" algn="ctr">
              <a:buNone/>
            </a:pPr>
            <a:r>
              <a:rPr lang="en-GB" sz="3200" dirty="0">
                <a:solidFill>
                  <a:schemeClr val="bg1"/>
                </a:solidFill>
              </a:rPr>
              <a:t>Using </a:t>
            </a:r>
            <a:r>
              <a:rPr lang="en-GB" sz="3200" dirty="0" err="1">
                <a:solidFill>
                  <a:schemeClr val="bg1"/>
                </a:solidFill>
              </a:rPr>
              <a:t>eduGAIN</a:t>
            </a:r>
            <a:r>
              <a:rPr lang="en-GB" sz="3200" dirty="0">
                <a:solidFill>
                  <a:schemeClr val="bg1"/>
                </a:solidFill>
              </a:rPr>
              <a:t> as a </a:t>
            </a:r>
            <a:r>
              <a:rPr lang="en-GB" sz="3200" dirty="0">
                <a:solidFill>
                  <a:srgbClr val="EE7D31"/>
                </a:solidFill>
              </a:rPr>
              <a:t>secure transport layer</a:t>
            </a:r>
            <a:r>
              <a:rPr lang="en-GB" sz="3200" dirty="0">
                <a:solidFill>
                  <a:schemeClr val="bg1"/>
                </a:solidFill>
              </a:rPr>
              <a:t>. Students and IROs don’t have to know it or interact with it. </a:t>
            </a:r>
          </a:p>
          <a:p>
            <a:pPr marL="0" indent="0" algn="ctr">
              <a:buNone/>
            </a:pPr>
            <a:endParaRPr lang="en-GB" sz="3200" dirty="0">
              <a:solidFill>
                <a:schemeClr val="bg1"/>
              </a:solidFill>
            </a:endParaRPr>
          </a:p>
          <a:p>
            <a:pPr marL="0" indent="0" algn="ctr">
              <a:buNone/>
            </a:pPr>
            <a:endParaRPr lang="en-GB" sz="3200" dirty="0">
              <a:solidFill>
                <a:schemeClr val="bg1"/>
              </a:solidFill>
            </a:endParaRPr>
          </a:p>
        </p:txBody>
      </p:sp>
      <p:pic>
        <p:nvPicPr>
          <p:cNvPr id="4" name="Image 3">
            <a:extLst>
              <a:ext uri="{FF2B5EF4-FFF2-40B4-BE49-F238E27FC236}">
                <a16:creationId xmlns:a16="http://schemas.microsoft.com/office/drawing/2014/main" id="{6D8B8442-F805-AA4C-8595-53B63F20BC14}"/>
              </a:ext>
            </a:extLst>
          </p:cNvPr>
          <p:cNvPicPr>
            <a:picLocks noChangeAspect="1"/>
          </p:cNvPicPr>
          <p:nvPr/>
        </p:nvPicPr>
        <p:blipFill>
          <a:blip r:embed="rId3"/>
          <a:stretch>
            <a:fillRect/>
          </a:stretch>
        </p:blipFill>
        <p:spPr>
          <a:xfrm>
            <a:off x="10397065" y="6143006"/>
            <a:ext cx="1500717" cy="448294"/>
          </a:xfrm>
          <a:prstGeom prst="rect">
            <a:avLst/>
          </a:prstGeom>
        </p:spPr>
      </p:pic>
    </p:spTree>
    <p:extLst>
      <p:ext uri="{BB962C8B-B14F-4D97-AF65-F5344CB8AC3E}">
        <p14:creationId xmlns:p14="http://schemas.microsoft.com/office/powerpoint/2010/main" val="2968229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A785B-46D4-A240-94AD-8146246D3E25}"/>
              </a:ext>
            </a:extLst>
          </p:cNvPr>
          <p:cNvSpPr>
            <a:spLocks noGrp="1"/>
          </p:cNvSpPr>
          <p:nvPr>
            <p:ph type="title"/>
          </p:nvPr>
        </p:nvSpPr>
        <p:spPr/>
        <p:txBody>
          <a:bodyPr/>
          <a:lstStyle/>
          <a:p>
            <a:endParaRPr lang="de-DE"/>
          </a:p>
        </p:txBody>
      </p:sp>
      <p:pic>
        <p:nvPicPr>
          <p:cNvPr id="5" name="Content Placeholder 4">
            <a:extLst>
              <a:ext uri="{FF2B5EF4-FFF2-40B4-BE49-F238E27FC236}">
                <a16:creationId xmlns:a16="http://schemas.microsoft.com/office/drawing/2014/main" id="{FB55D531-C4B1-E942-BFD2-C6103FC4B1A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1"/>
            <a:ext cx="12217097" cy="6858001"/>
          </a:xfrm>
        </p:spPr>
      </p:pic>
    </p:spTree>
    <p:extLst>
      <p:ext uri="{BB962C8B-B14F-4D97-AF65-F5344CB8AC3E}">
        <p14:creationId xmlns:p14="http://schemas.microsoft.com/office/powerpoint/2010/main" val="173258703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Icon&#10;&#10;Description automatically generated">
            <a:extLst>
              <a:ext uri="{FF2B5EF4-FFF2-40B4-BE49-F238E27FC236}">
                <a16:creationId xmlns:a16="http://schemas.microsoft.com/office/drawing/2014/main" id="{B094A787-42A3-9347-A09A-3F97E8FE2D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436" y="2106667"/>
            <a:ext cx="2240260" cy="2094443"/>
          </a:xfrm>
          <a:prstGeom prst="rect">
            <a:avLst/>
          </a:prstGeom>
        </p:spPr>
      </p:pic>
      <p:pic>
        <p:nvPicPr>
          <p:cNvPr id="18437" name="Imag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87812" y="2629565"/>
            <a:ext cx="3133434" cy="1250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1002080" y="4115938"/>
            <a:ext cx="2376972" cy="646331"/>
          </a:xfrm>
          <a:prstGeom prst="rect">
            <a:avLst/>
          </a:prstGeom>
          <a:noFill/>
        </p:spPr>
        <p:txBody>
          <a:bodyPr wrap="square" rtlCol="0">
            <a:spAutoFit/>
          </a:bodyPr>
          <a:lstStyle/>
          <a:p>
            <a:pPr algn="ctr"/>
            <a:r>
              <a:rPr lang="en-US" dirty="0">
                <a:solidFill>
                  <a:schemeClr val="bg1">
                    <a:lumMod val="50000"/>
                  </a:schemeClr>
                </a:solidFill>
                <a:latin typeface="Century Gothic"/>
                <a:cs typeface="Century Gothic"/>
              </a:rPr>
              <a:t>launched in 2017</a:t>
            </a:r>
          </a:p>
          <a:p>
            <a:pPr algn="ctr"/>
            <a:r>
              <a:rPr lang="en-US" dirty="0">
                <a:solidFill>
                  <a:schemeClr val="bg1">
                    <a:lumMod val="50000"/>
                  </a:schemeClr>
                </a:solidFill>
                <a:latin typeface="Century Gothic"/>
                <a:cs typeface="Century Gothic"/>
              </a:rPr>
              <a:t>re-launched in 2021</a:t>
            </a:r>
          </a:p>
        </p:txBody>
      </p:sp>
      <p:sp>
        <p:nvSpPr>
          <p:cNvPr id="11" name="TextBox 10"/>
          <p:cNvSpPr txBox="1"/>
          <p:nvPr/>
        </p:nvSpPr>
        <p:spPr>
          <a:xfrm>
            <a:off x="4722893" y="4099756"/>
            <a:ext cx="2094443" cy="369332"/>
          </a:xfrm>
          <a:prstGeom prst="rect">
            <a:avLst/>
          </a:prstGeom>
          <a:noFill/>
        </p:spPr>
        <p:txBody>
          <a:bodyPr wrap="none" rtlCol="0">
            <a:spAutoFit/>
          </a:bodyPr>
          <a:lstStyle/>
          <a:p>
            <a:r>
              <a:rPr lang="en-US" dirty="0">
                <a:solidFill>
                  <a:schemeClr val="bg1">
                    <a:lumMod val="50000"/>
                  </a:schemeClr>
                </a:solidFill>
                <a:latin typeface="Century Gothic"/>
                <a:cs typeface="Century Gothic"/>
              </a:rPr>
              <a:t>launched in 2018</a:t>
            </a:r>
          </a:p>
        </p:txBody>
      </p:sp>
      <p:pic>
        <p:nvPicPr>
          <p:cNvPr id="4" name="Picture 3" descr="MyAcademicID.jpg.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7634" y="2629565"/>
            <a:ext cx="3525192" cy="1048649"/>
          </a:xfrm>
          <a:prstGeom prst="rect">
            <a:avLst/>
          </a:prstGeom>
        </p:spPr>
      </p:pic>
      <p:sp>
        <p:nvSpPr>
          <p:cNvPr id="5" name="TextBox 4"/>
          <p:cNvSpPr txBox="1"/>
          <p:nvPr/>
        </p:nvSpPr>
        <p:spPr>
          <a:xfrm>
            <a:off x="4630560" y="5824072"/>
            <a:ext cx="184666" cy="369332"/>
          </a:xfrm>
          <a:prstGeom prst="rect">
            <a:avLst/>
          </a:prstGeom>
          <a:noFill/>
        </p:spPr>
        <p:txBody>
          <a:bodyPr wrap="none" rtlCol="0">
            <a:spAutoFit/>
          </a:bodyPr>
          <a:lstStyle/>
          <a:p>
            <a:endParaRPr lang="en-US" dirty="0"/>
          </a:p>
        </p:txBody>
      </p:sp>
      <p:sp>
        <p:nvSpPr>
          <p:cNvPr id="13" name="TextBox 12"/>
          <p:cNvSpPr txBox="1"/>
          <p:nvPr/>
        </p:nvSpPr>
        <p:spPr>
          <a:xfrm>
            <a:off x="8711690" y="4070909"/>
            <a:ext cx="2098651" cy="369332"/>
          </a:xfrm>
          <a:prstGeom prst="rect">
            <a:avLst/>
          </a:prstGeom>
          <a:noFill/>
        </p:spPr>
        <p:txBody>
          <a:bodyPr wrap="none" rtlCol="0">
            <a:spAutoFit/>
          </a:bodyPr>
          <a:lstStyle/>
          <a:p>
            <a:r>
              <a:rPr lang="en-US" dirty="0">
                <a:solidFill>
                  <a:schemeClr val="bg1">
                    <a:lumMod val="50000"/>
                  </a:schemeClr>
                </a:solidFill>
                <a:latin typeface="Century Gothic"/>
                <a:cs typeface="Century Gothic"/>
              </a:rPr>
              <a:t>launched in 2020</a:t>
            </a:r>
          </a:p>
        </p:txBody>
      </p:sp>
      <p:pic>
        <p:nvPicPr>
          <p:cNvPr id="15" name="Picture 14" descr="euf_logo_colour_transparent_bgc66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16086" y="6177251"/>
            <a:ext cx="1645011" cy="315294"/>
          </a:xfrm>
          <a:prstGeom prst="rect">
            <a:avLst/>
          </a:prstGeom>
        </p:spPr>
      </p:pic>
      <p:sp>
        <p:nvSpPr>
          <p:cNvPr id="14" name="TextBox 13">
            <a:extLst>
              <a:ext uri="{FF2B5EF4-FFF2-40B4-BE49-F238E27FC236}">
                <a16:creationId xmlns:a16="http://schemas.microsoft.com/office/drawing/2014/main" id="{9F19A7CF-53DF-A54C-856C-14EB5FFE185C}"/>
              </a:ext>
            </a:extLst>
          </p:cNvPr>
          <p:cNvSpPr txBox="1"/>
          <p:nvPr/>
        </p:nvSpPr>
        <p:spPr>
          <a:xfrm>
            <a:off x="2150241" y="598295"/>
            <a:ext cx="8660100" cy="707886"/>
          </a:xfrm>
          <a:prstGeom prst="rect">
            <a:avLst/>
          </a:prstGeom>
          <a:noFill/>
        </p:spPr>
        <p:txBody>
          <a:bodyPr wrap="square" rtlCol="0">
            <a:spAutoFit/>
          </a:bodyPr>
          <a:lstStyle/>
          <a:p>
            <a:pPr algn="ctr" defTabSz="914377"/>
            <a:r>
              <a:rPr lang="en-IE" sz="4000" b="1" dirty="0">
                <a:solidFill>
                  <a:prstClr val="black"/>
                </a:solidFill>
                <a:latin typeface="Calibri Light" panose="020F0302020204030204"/>
              </a:rPr>
              <a:t>A digital ecosystem for student mobility</a:t>
            </a:r>
          </a:p>
        </p:txBody>
      </p:sp>
    </p:spTree>
    <p:extLst>
      <p:ext uri="{BB962C8B-B14F-4D97-AF65-F5344CB8AC3E}">
        <p14:creationId xmlns:p14="http://schemas.microsoft.com/office/powerpoint/2010/main" val="233884442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97A364D3-F747-4744-9AF2-2AB60399BA07}"/>
              </a:ext>
            </a:extLst>
          </p:cNvPr>
          <p:cNvSpPr>
            <a:spLocks noGrp="1"/>
          </p:cNvSpPr>
          <p:nvPr>
            <p:ph type="title"/>
          </p:nvPr>
        </p:nvSpPr>
        <p:spPr>
          <a:xfrm>
            <a:off x="2457453" y="125649"/>
            <a:ext cx="6843713" cy="1837349"/>
          </a:xfrm>
        </p:spPr>
        <p:txBody>
          <a:bodyPr anchor="b">
            <a:normAutofit/>
          </a:bodyPr>
          <a:lstStyle/>
          <a:p>
            <a:pPr algn="ctr"/>
            <a:r>
              <a:rPr lang="en-GB" sz="3600" b="1" dirty="0">
                <a:solidFill>
                  <a:schemeClr val="tx2"/>
                </a:solidFill>
              </a:rPr>
              <a:t>With many new potential use cases</a:t>
            </a:r>
          </a:p>
        </p:txBody>
      </p:sp>
      <p:grpSp>
        <p:nvGrpSpPr>
          <p:cNvPr id="26" name="Group 25">
            <a:extLst>
              <a:ext uri="{FF2B5EF4-FFF2-40B4-BE49-F238E27FC236}">
                <a16:creationId xmlns:a16="http://schemas.microsoft.com/office/drawing/2014/main" id="{5C3921CD-DDE5-4B57-8FDF-B37ADE4EDA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1219" y="3985"/>
            <a:ext cx="9747620" cy="6858000"/>
            <a:chOff x="1318434" y="36937"/>
            <a:chExt cx="9747620" cy="6858000"/>
          </a:xfrm>
        </p:grpSpPr>
        <p:sp>
          <p:nvSpPr>
            <p:cNvPr id="27" name="Freeform: Shape 26">
              <a:extLst>
                <a:ext uri="{FF2B5EF4-FFF2-40B4-BE49-F238E27FC236}">
                  <a16:creationId xmlns:a16="http://schemas.microsoft.com/office/drawing/2014/main" id="{A4CBEDF6-7B5F-471F-AF99-301A237481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Freeform: Shape 27">
              <a:extLst>
                <a:ext uri="{FF2B5EF4-FFF2-40B4-BE49-F238E27FC236}">
                  <a16:creationId xmlns:a16="http://schemas.microsoft.com/office/drawing/2014/main" id="{1D43DB10-4F84-47C2-8170-CB9EED8667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id="{9F35C7A0-1526-4D97-BCD8-91B3576E3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Freeform: Shape 29">
              <a:extLst>
                <a:ext uri="{FF2B5EF4-FFF2-40B4-BE49-F238E27FC236}">
                  <a16:creationId xmlns:a16="http://schemas.microsoft.com/office/drawing/2014/main" id="{1009574A-38B7-43A8-A925-1FB54C6B1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Freeform: Shape 30">
              <a:extLst>
                <a:ext uri="{FF2B5EF4-FFF2-40B4-BE49-F238E27FC236}">
                  <a16:creationId xmlns:a16="http://schemas.microsoft.com/office/drawing/2014/main" id="{EA3AAA50-DE22-4E5D-9064-A37786C590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9" name="Content Placeholder 5">
            <a:extLst>
              <a:ext uri="{FF2B5EF4-FFF2-40B4-BE49-F238E27FC236}">
                <a16:creationId xmlns:a16="http://schemas.microsoft.com/office/drawing/2014/main" id="{A19322DC-ADBD-2042-8619-CA6101E4A245}"/>
              </a:ext>
            </a:extLst>
          </p:cNvPr>
          <p:cNvSpPr>
            <a:spLocks noGrp="1"/>
          </p:cNvSpPr>
          <p:nvPr>
            <p:ph idx="1"/>
          </p:nvPr>
        </p:nvSpPr>
        <p:spPr>
          <a:xfrm>
            <a:off x="3055954" y="2043111"/>
            <a:ext cx="5709721" cy="4389198"/>
          </a:xfrm>
        </p:spPr>
        <p:txBody>
          <a:bodyPr anchor="t">
            <a:normAutofit/>
          </a:bodyPr>
          <a:lstStyle/>
          <a:p>
            <a:pPr marL="0" indent="0" algn="ctr">
              <a:buNone/>
            </a:pPr>
            <a:endParaRPr lang="en-GB" sz="1800" dirty="0">
              <a:solidFill>
                <a:schemeClr val="tx2"/>
              </a:solidFill>
            </a:endParaRPr>
          </a:p>
          <a:p>
            <a:pPr algn="ctr"/>
            <a:r>
              <a:rPr lang="en-GB" sz="1800" dirty="0">
                <a:solidFill>
                  <a:schemeClr val="tx2"/>
                </a:solidFill>
              </a:rPr>
              <a:t>Placements mobility</a:t>
            </a:r>
          </a:p>
          <a:p>
            <a:pPr algn="ctr"/>
            <a:r>
              <a:rPr lang="en-GB" sz="1800" dirty="0">
                <a:solidFill>
                  <a:schemeClr val="tx2"/>
                </a:solidFill>
              </a:rPr>
              <a:t>Blended mobility</a:t>
            </a:r>
          </a:p>
          <a:p>
            <a:pPr algn="ctr"/>
            <a:r>
              <a:rPr lang="en-GB" sz="1800" dirty="0">
                <a:solidFill>
                  <a:schemeClr val="tx2"/>
                </a:solidFill>
              </a:rPr>
              <a:t>Staff mobility</a:t>
            </a:r>
          </a:p>
          <a:p>
            <a:pPr algn="ctr"/>
            <a:r>
              <a:rPr lang="en-GB" sz="1800" u="sng" dirty="0">
                <a:solidFill>
                  <a:schemeClr val="tx2"/>
                </a:solidFill>
              </a:rPr>
              <a:t>European University Alliances</a:t>
            </a:r>
          </a:p>
          <a:p>
            <a:pPr algn="ctr"/>
            <a:r>
              <a:rPr lang="en-GB" sz="1800" dirty="0">
                <a:solidFill>
                  <a:schemeClr val="tx2"/>
                </a:solidFill>
              </a:rPr>
              <a:t>Enabling student services</a:t>
            </a:r>
          </a:p>
          <a:p>
            <a:pPr algn="ctr"/>
            <a:r>
              <a:rPr lang="en-GB" sz="1800" dirty="0">
                <a:solidFill>
                  <a:schemeClr val="tx2"/>
                </a:solidFill>
              </a:rPr>
              <a:t>Mobility Tool reporting</a:t>
            </a:r>
          </a:p>
          <a:p>
            <a:pPr algn="ctr"/>
            <a:r>
              <a:rPr lang="en-GB" sz="1800" dirty="0">
                <a:solidFill>
                  <a:schemeClr val="tx2"/>
                </a:solidFill>
              </a:rPr>
              <a:t>Grade conversion</a:t>
            </a:r>
          </a:p>
          <a:p>
            <a:pPr algn="ctr"/>
            <a:r>
              <a:rPr lang="en-GB" sz="1800" dirty="0">
                <a:solidFill>
                  <a:schemeClr val="tx2"/>
                </a:solidFill>
              </a:rPr>
              <a:t>Grant management</a:t>
            </a:r>
          </a:p>
          <a:p>
            <a:pPr algn="ctr"/>
            <a:r>
              <a:rPr lang="en-GB" sz="1800" dirty="0">
                <a:solidFill>
                  <a:schemeClr val="tx2"/>
                </a:solidFill>
              </a:rPr>
              <a:t>Other educational sectors</a:t>
            </a:r>
          </a:p>
          <a:p>
            <a:pPr algn="ctr"/>
            <a:r>
              <a:rPr lang="en-GB" sz="1800" dirty="0">
                <a:solidFill>
                  <a:schemeClr val="tx2"/>
                </a:solidFill>
              </a:rPr>
              <a:t>Erasmus+ partner countries</a:t>
            </a:r>
          </a:p>
          <a:p>
            <a:pPr algn="ctr"/>
            <a:endParaRPr lang="en-GB" sz="1800" dirty="0">
              <a:solidFill>
                <a:schemeClr val="tx2"/>
              </a:solidFill>
            </a:endParaRPr>
          </a:p>
          <a:p>
            <a:pPr marL="0" indent="0" algn="ctr">
              <a:buNone/>
            </a:pPr>
            <a:endParaRPr lang="en-GB" sz="1000" dirty="0">
              <a:solidFill>
                <a:schemeClr val="tx2"/>
              </a:solidFill>
            </a:endParaRPr>
          </a:p>
        </p:txBody>
      </p:sp>
      <p:pic>
        <p:nvPicPr>
          <p:cNvPr id="14" name="Picture 13" descr="euf_logo_colour_transparent_bgc662.png">
            <a:extLst>
              <a:ext uri="{FF2B5EF4-FFF2-40B4-BE49-F238E27FC236}">
                <a16:creationId xmlns:a16="http://schemas.microsoft.com/office/drawing/2014/main" id="{B48C6442-F747-2046-9C2B-A47E26468E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6086" y="6177251"/>
            <a:ext cx="1645011" cy="315294"/>
          </a:xfrm>
          <a:prstGeom prst="rect">
            <a:avLst/>
          </a:prstGeom>
        </p:spPr>
      </p:pic>
    </p:spTree>
    <p:extLst>
      <p:ext uri="{BB962C8B-B14F-4D97-AF65-F5344CB8AC3E}">
        <p14:creationId xmlns:p14="http://schemas.microsoft.com/office/powerpoint/2010/main" val="301540727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6437E"/>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CD6D7A-24DA-DB4E-8A28-6B7C97224AEC}"/>
              </a:ext>
            </a:extLst>
          </p:cNvPr>
          <p:cNvSpPr/>
          <p:nvPr/>
        </p:nvSpPr>
        <p:spPr>
          <a:xfrm>
            <a:off x="0" y="0"/>
            <a:ext cx="12192000" cy="18500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itre 1">
            <a:extLst>
              <a:ext uri="{FF2B5EF4-FFF2-40B4-BE49-F238E27FC236}">
                <a16:creationId xmlns:a16="http://schemas.microsoft.com/office/drawing/2014/main" id="{B750262F-3581-A647-A604-F8387CF642CF}"/>
              </a:ext>
            </a:extLst>
          </p:cNvPr>
          <p:cNvSpPr>
            <a:spLocks noGrp="1"/>
          </p:cNvSpPr>
          <p:nvPr>
            <p:ph type="title"/>
          </p:nvPr>
        </p:nvSpPr>
        <p:spPr>
          <a:xfrm>
            <a:off x="419100" y="266700"/>
            <a:ext cx="11353800" cy="1505883"/>
          </a:xfrm>
        </p:spPr>
        <p:txBody>
          <a:bodyPr vert="horz" lIns="91440" tIns="45720" rIns="91440" bIns="45720" rtlCol="0" anchor="ctr">
            <a:normAutofit/>
          </a:bodyPr>
          <a:lstStyle/>
          <a:p>
            <a:r>
              <a:rPr lang="en-US" sz="5200" dirty="0"/>
              <a:t>Challenges &amp; opportunities</a:t>
            </a:r>
            <a:endParaRPr lang="en-US" sz="5200" kern="1200" dirty="0">
              <a:solidFill>
                <a:schemeClr val="tx1"/>
              </a:solidFill>
              <a:latin typeface="+mj-lt"/>
              <a:ea typeface="+mj-ea"/>
              <a:cs typeface="+mj-cs"/>
            </a:endParaRPr>
          </a:p>
        </p:txBody>
      </p:sp>
      <p:sp>
        <p:nvSpPr>
          <p:cNvPr id="8" name="Espace réservé du contenu 2">
            <a:extLst>
              <a:ext uri="{FF2B5EF4-FFF2-40B4-BE49-F238E27FC236}">
                <a16:creationId xmlns:a16="http://schemas.microsoft.com/office/drawing/2014/main" id="{0A03EE12-4A8B-7847-8A14-A8AC65499B21}"/>
              </a:ext>
            </a:extLst>
          </p:cNvPr>
          <p:cNvSpPr>
            <a:spLocks noGrp="1"/>
          </p:cNvSpPr>
          <p:nvPr>
            <p:ph idx="1"/>
          </p:nvPr>
        </p:nvSpPr>
        <p:spPr>
          <a:xfrm>
            <a:off x="859465" y="2059540"/>
            <a:ext cx="10515600" cy="4351338"/>
          </a:xfrm>
          <a:noFill/>
        </p:spPr>
        <p:txBody>
          <a:bodyPr anchor="ctr">
            <a:normAutofit/>
          </a:bodyPr>
          <a:lstStyle/>
          <a:p>
            <a:pPr marL="0" indent="0" algn="ctr">
              <a:lnSpc>
                <a:spcPct val="120000"/>
              </a:lnSpc>
              <a:buNone/>
            </a:pPr>
            <a:r>
              <a:rPr lang="en-GB" sz="5400" dirty="0">
                <a:solidFill>
                  <a:schemeClr val="bg1"/>
                </a:solidFill>
              </a:rPr>
              <a:t>Strategic autonomy</a:t>
            </a:r>
          </a:p>
        </p:txBody>
      </p:sp>
    </p:spTree>
    <p:extLst>
      <p:ext uri="{BB962C8B-B14F-4D97-AF65-F5344CB8AC3E}">
        <p14:creationId xmlns:p14="http://schemas.microsoft.com/office/powerpoint/2010/main" val="30210402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6437E"/>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CD6D7A-24DA-DB4E-8A28-6B7C97224AEC}"/>
              </a:ext>
            </a:extLst>
          </p:cNvPr>
          <p:cNvSpPr/>
          <p:nvPr/>
        </p:nvSpPr>
        <p:spPr>
          <a:xfrm>
            <a:off x="0" y="0"/>
            <a:ext cx="12192000" cy="18500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itre 1">
            <a:extLst>
              <a:ext uri="{FF2B5EF4-FFF2-40B4-BE49-F238E27FC236}">
                <a16:creationId xmlns:a16="http://schemas.microsoft.com/office/drawing/2014/main" id="{B750262F-3581-A647-A604-F8387CF642CF}"/>
              </a:ext>
            </a:extLst>
          </p:cNvPr>
          <p:cNvSpPr>
            <a:spLocks noGrp="1"/>
          </p:cNvSpPr>
          <p:nvPr>
            <p:ph type="title"/>
          </p:nvPr>
        </p:nvSpPr>
        <p:spPr>
          <a:xfrm>
            <a:off x="419100" y="266700"/>
            <a:ext cx="11353800" cy="1505883"/>
          </a:xfrm>
        </p:spPr>
        <p:txBody>
          <a:bodyPr vert="horz" lIns="91440" tIns="45720" rIns="91440" bIns="45720" rtlCol="0" anchor="ctr">
            <a:normAutofit/>
          </a:bodyPr>
          <a:lstStyle/>
          <a:p>
            <a:r>
              <a:rPr lang="en-US" sz="5200" dirty="0"/>
              <a:t>Challenges &amp; opportunities</a:t>
            </a:r>
            <a:endParaRPr lang="en-US" sz="5200" kern="1200" dirty="0">
              <a:solidFill>
                <a:schemeClr val="tx1"/>
              </a:solidFill>
              <a:latin typeface="+mj-lt"/>
              <a:ea typeface="+mj-ea"/>
              <a:cs typeface="+mj-cs"/>
            </a:endParaRPr>
          </a:p>
        </p:txBody>
      </p:sp>
      <p:sp>
        <p:nvSpPr>
          <p:cNvPr id="8" name="Espace réservé du contenu 2">
            <a:extLst>
              <a:ext uri="{FF2B5EF4-FFF2-40B4-BE49-F238E27FC236}">
                <a16:creationId xmlns:a16="http://schemas.microsoft.com/office/drawing/2014/main" id="{0A03EE12-4A8B-7847-8A14-A8AC65499B21}"/>
              </a:ext>
            </a:extLst>
          </p:cNvPr>
          <p:cNvSpPr>
            <a:spLocks noGrp="1"/>
          </p:cNvSpPr>
          <p:nvPr>
            <p:ph idx="1"/>
          </p:nvPr>
        </p:nvSpPr>
        <p:spPr>
          <a:xfrm>
            <a:off x="838200" y="1850065"/>
            <a:ext cx="10515600" cy="4351338"/>
          </a:xfrm>
          <a:noFill/>
        </p:spPr>
        <p:txBody>
          <a:bodyPr anchor="ctr">
            <a:normAutofit/>
          </a:bodyPr>
          <a:lstStyle/>
          <a:p>
            <a:pPr marL="0" indent="0" algn="ctr">
              <a:lnSpc>
                <a:spcPct val="120000"/>
              </a:lnSpc>
              <a:buNone/>
            </a:pPr>
            <a:r>
              <a:rPr lang="en-GB" sz="5400" dirty="0">
                <a:solidFill>
                  <a:schemeClr val="bg1"/>
                </a:solidFill>
              </a:rPr>
              <a:t>From Europe to the world</a:t>
            </a:r>
          </a:p>
        </p:txBody>
      </p:sp>
    </p:spTree>
    <p:extLst>
      <p:ext uri="{BB962C8B-B14F-4D97-AF65-F5344CB8AC3E}">
        <p14:creationId xmlns:p14="http://schemas.microsoft.com/office/powerpoint/2010/main" val="38240678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6437E"/>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CD6D7A-24DA-DB4E-8A28-6B7C97224AEC}"/>
              </a:ext>
            </a:extLst>
          </p:cNvPr>
          <p:cNvSpPr/>
          <p:nvPr/>
        </p:nvSpPr>
        <p:spPr>
          <a:xfrm>
            <a:off x="0" y="0"/>
            <a:ext cx="12192000" cy="18500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itre 1">
            <a:extLst>
              <a:ext uri="{FF2B5EF4-FFF2-40B4-BE49-F238E27FC236}">
                <a16:creationId xmlns:a16="http://schemas.microsoft.com/office/drawing/2014/main" id="{B750262F-3581-A647-A604-F8387CF642CF}"/>
              </a:ext>
            </a:extLst>
          </p:cNvPr>
          <p:cNvSpPr>
            <a:spLocks noGrp="1"/>
          </p:cNvSpPr>
          <p:nvPr>
            <p:ph type="title"/>
          </p:nvPr>
        </p:nvSpPr>
        <p:spPr>
          <a:xfrm>
            <a:off x="419100" y="266700"/>
            <a:ext cx="11353800" cy="1505883"/>
          </a:xfrm>
        </p:spPr>
        <p:txBody>
          <a:bodyPr vert="horz" lIns="91440" tIns="45720" rIns="91440" bIns="45720" rtlCol="0" anchor="ctr">
            <a:normAutofit/>
          </a:bodyPr>
          <a:lstStyle/>
          <a:p>
            <a:r>
              <a:rPr lang="en-US" sz="5200" kern="1200" dirty="0">
                <a:solidFill>
                  <a:schemeClr val="tx1"/>
                </a:solidFill>
                <a:latin typeface="+mj-lt"/>
                <a:ea typeface="+mj-ea"/>
                <a:cs typeface="+mj-cs"/>
              </a:rPr>
              <a:t>Call for action!</a:t>
            </a:r>
          </a:p>
        </p:txBody>
      </p:sp>
      <p:sp>
        <p:nvSpPr>
          <p:cNvPr id="8" name="Espace réservé du contenu 2">
            <a:extLst>
              <a:ext uri="{FF2B5EF4-FFF2-40B4-BE49-F238E27FC236}">
                <a16:creationId xmlns:a16="http://schemas.microsoft.com/office/drawing/2014/main" id="{0A03EE12-4A8B-7847-8A14-A8AC65499B21}"/>
              </a:ext>
            </a:extLst>
          </p:cNvPr>
          <p:cNvSpPr>
            <a:spLocks noGrp="1"/>
          </p:cNvSpPr>
          <p:nvPr>
            <p:ph idx="1"/>
          </p:nvPr>
        </p:nvSpPr>
        <p:spPr>
          <a:xfrm>
            <a:off x="859465" y="2059540"/>
            <a:ext cx="10515600" cy="4273527"/>
          </a:xfrm>
          <a:noFill/>
        </p:spPr>
        <p:txBody>
          <a:bodyPr anchor="ctr">
            <a:normAutofit/>
          </a:bodyPr>
          <a:lstStyle/>
          <a:p>
            <a:pPr marL="0" indent="0" algn="ctr">
              <a:lnSpc>
                <a:spcPct val="120000"/>
              </a:lnSpc>
              <a:buNone/>
            </a:pPr>
            <a:r>
              <a:rPr lang="en-GB" sz="5400" dirty="0">
                <a:solidFill>
                  <a:schemeClr val="bg1"/>
                </a:solidFill>
              </a:rPr>
              <a:t>ESI: let’s finish what we started</a:t>
            </a:r>
          </a:p>
        </p:txBody>
      </p:sp>
    </p:spTree>
    <p:extLst>
      <p:ext uri="{BB962C8B-B14F-4D97-AF65-F5344CB8AC3E}">
        <p14:creationId xmlns:p14="http://schemas.microsoft.com/office/powerpoint/2010/main" val="7852654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9A309A7-1751-4ABE-A3C1-EEC40366AD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Oval 19">
            <a:extLst>
              <a:ext uri="{FF2B5EF4-FFF2-40B4-BE49-F238E27FC236}">
                <a16:creationId xmlns:a16="http://schemas.microsoft.com/office/drawing/2014/main" id="{967D8EB6-EAE1-4F9C-B398-83321E2872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1"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00923" y="3175786"/>
            <a:ext cx="1769127" cy="506428"/>
          </a:xfrm>
          <a:prstGeom prst="rect">
            <a:avLst/>
          </a:prstGeom>
        </p:spPr>
      </p:pic>
      <p:sp>
        <p:nvSpPr>
          <p:cNvPr id="6" name="Espace réservé du contenu 7"/>
          <p:cNvSpPr>
            <a:spLocks noGrp="1"/>
          </p:cNvSpPr>
          <p:nvPr>
            <p:ph idx="1"/>
          </p:nvPr>
        </p:nvSpPr>
        <p:spPr>
          <a:xfrm>
            <a:off x="1077815" y="1633405"/>
            <a:ext cx="6467868" cy="3450613"/>
          </a:xfrm>
        </p:spPr>
        <p:txBody>
          <a:bodyPr anchor="ctr">
            <a:normAutofit/>
          </a:bodyPr>
          <a:lstStyle/>
          <a:p>
            <a:pPr marL="0" indent="0">
              <a:buNone/>
            </a:pPr>
            <a:r>
              <a:rPr lang="en-GB" altLang="fr-FR" sz="1600" dirty="0">
                <a:latin typeface="Century Gothic" charset="0"/>
                <a:ea typeface="ＭＳ Ｐゴシック" charset="-128"/>
              </a:rPr>
              <a:t>Thank you for your attention! </a:t>
            </a:r>
          </a:p>
          <a:p>
            <a:pPr marL="0" indent="0">
              <a:buNone/>
            </a:pPr>
            <a:endParaRPr lang="en-GB" altLang="fr-FR" sz="1600" dirty="0">
              <a:latin typeface="Century Gothic" charset="0"/>
              <a:ea typeface="ＭＳ Ｐゴシック" charset="-128"/>
            </a:endParaRPr>
          </a:p>
          <a:p>
            <a:pPr marL="0" indent="0">
              <a:buNone/>
            </a:pPr>
            <a:r>
              <a:rPr lang="en-GB" altLang="fr-FR" sz="1600" dirty="0">
                <a:latin typeface="Century Gothic" charset="0"/>
                <a:ea typeface="ＭＳ Ｐゴシック" charset="-128"/>
              </a:rPr>
              <a:t>João </a:t>
            </a:r>
            <a:r>
              <a:rPr lang="en-GB" altLang="fr-FR" sz="1600" dirty="0" err="1">
                <a:latin typeface="Century Gothic" charset="0"/>
                <a:ea typeface="ＭＳ Ｐゴシック" charset="-128"/>
              </a:rPr>
              <a:t>Bacelar</a:t>
            </a:r>
            <a:endParaRPr lang="en-GB" altLang="fr-FR" sz="1600" dirty="0">
              <a:latin typeface="Century Gothic" charset="0"/>
              <a:ea typeface="ＭＳ Ｐゴシック" charset="-128"/>
            </a:endParaRPr>
          </a:p>
          <a:p>
            <a:pPr marL="0" indent="0">
              <a:buNone/>
            </a:pPr>
            <a:r>
              <a:rPr lang="en-GB" altLang="fr-FR" sz="1600" dirty="0">
                <a:latin typeface="Century Gothic" charset="0"/>
                <a:ea typeface="ＭＳ Ｐゴシック" charset="-128"/>
              </a:rPr>
              <a:t>Executive manager</a:t>
            </a:r>
          </a:p>
          <a:p>
            <a:pPr marL="0" indent="0">
              <a:buNone/>
            </a:pPr>
            <a:r>
              <a:rPr lang="en-GB" altLang="fr-FR" sz="1600" dirty="0">
                <a:latin typeface="Century Gothic" charset="0"/>
                <a:ea typeface="ＭＳ Ｐゴシック" charset="-128"/>
              </a:rPr>
              <a:t>European University Foundation</a:t>
            </a:r>
          </a:p>
        </p:txBody>
      </p:sp>
    </p:spTree>
    <p:extLst>
      <p:ext uri="{BB962C8B-B14F-4D97-AF65-F5344CB8AC3E}">
        <p14:creationId xmlns:p14="http://schemas.microsoft.com/office/powerpoint/2010/main" val="93922467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holding flags&#10;&#10;Description automatically generated with low confidence">
            <a:extLst>
              <a:ext uri="{FF2B5EF4-FFF2-40B4-BE49-F238E27FC236}">
                <a16:creationId xmlns:a16="http://schemas.microsoft.com/office/drawing/2014/main" id="{75D1160A-679A-A748-885E-E5BCF67457E8}"/>
              </a:ext>
            </a:extLst>
          </p:cNvPr>
          <p:cNvPicPr>
            <a:picLocks noChangeAspect="1"/>
          </p:cNvPicPr>
          <p:nvPr/>
        </p:nvPicPr>
        <p:blipFill rotWithShape="1">
          <a:blip r:embed="rId3">
            <a:extLst>
              <a:ext uri="{28A0092B-C50C-407E-A947-70E740481C1C}">
                <a14:useLocalDpi xmlns:a14="http://schemas.microsoft.com/office/drawing/2010/main" val="0"/>
              </a:ext>
            </a:extLst>
          </a:blip>
          <a:srcRect b="15413"/>
          <a:stretch/>
        </p:blipFill>
        <p:spPr>
          <a:xfrm>
            <a:off x="20" y="-22"/>
            <a:ext cx="12191977" cy="6858022"/>
          </a:xfrm>
          <a:prstGeom prst="rect">
            <a:avLst/>
          </a:prstGeom>
        </p:spPr>
      </p:pic>
      <p:sp>
        <p:nvSpPr>
          <p:cNvPr id="19" name="Rectangle 18">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241868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12324"/>
            <a:ext cx="12191999" cy="4904035"/>
          </a:xfrm>
          <a:prstGeom prst="rect">
            <a:avLst/>
          </a:prstGeom>
          <a:noFill/>
        </p:spPr>
        <p:txBody>
          <a:bodyPr wrap="square" rtlCol="0">
            <a:spAutoFit/>
          </a:bodyPr>
          <a:lstStyle/>
          <a:p>
            <a:pPr marL="271462" algn="ctr">
              <a:lnSpc>
                <a:spcPct val="150000"/>
              </a:lnSpc>
            </a:pPr>
            <a:endParaRPr lang="en-US" sz="3600" dirty="0">
              <a:latin typeface="Century Gothic"/>
              <a:cs typeface="Century Gothic"/>
            </a:endParaRPr>
          </a:p>
          <a:p>
            <a:pPr marL="271462" algn="ctr">
              <a:lnSpc>
                <a:spcPct val="150000"/>
              </a:lnSpc>
            </a:pPr>
            <a:r>
              <a:rPr lang="en-US" sz="3600" dirty="0">
                <a:latin typeface="Century Gothic"/>
                <a:cs typeface="Century Gothic"/>
              </a:rPr>
              <a:t>Erasmus+</a:t>
            </a:r>
          </a:p>
          <a:p>
            <a:pPr marL="271462" algn="ctr">
              <a:lnSpc>
                <a:spcPct val="150000"/>
              </a:lnSpc>
            </a:pPr>
            <a:r>
              <a:rPr lang="en-US" sz="2800" dirty="0">
                <a:solidFill>
                  <a:schemeClr val="bg1">
                    <a:lumMod val="50000"/>
                  </a:schemeClr>
                </a:solidFill>
                <a:latin typeface="Century Gothic"/>
                <a:cs typeface="Century Gothic"/>
              </a:rPr>
              <a:t>Launched in 1987 </a:t>
            </a:r>
          </a:p>
          <a:p>
            <a:pPr marL="271462" algn="ctr">
              <a:lnSpc>
                <a:spcPct val="150000"/>
              </a:lnSpc>
            </a:pPr>
            <a:r>
              <a:rPr lang="en-US" sz="2800" dirty="0">
                <a:solidFill>
                  <a:schemeClr val="bg1">
                    <a:lumMod val="50000"/>
                  </a:schemeClr>
                </a:solidFill>
                <a:latin typeface="Century Gothic"/>
                <a:cs typeface="Century Gothic"/>
              </a:rPr>
              <a:t>1 million mobilities reached in 2002</a:t>
            </a:r>
          </a:p>
          <a:p>
            <a:pPr marL="271462" algn="ctr">
              <a:lnSpc>
                <a:spcPct val="150000"/>
              </a:lnSpc>
            </a:pPr>
            <a:r>
              <a:rPr lang="en-US" sz="2800" dirty="0">
                <a:solidFill>
                  <a:schemeClr val="bg1">
                    <a:lumMod val="50000"/>
                  </a:schemeClr>
                </a:solidFill>
                <a:latin typeface="Century Gothic"/>
                <a:cs typeface="Century Gothic"/>
              </a:rPr>
              <a:t>9 million mobilities in 2017</a:t>
            </a:r>
          </a:p>
          <a:p>
            <a:pPr marL="271462" algn="ctr">
              <a:lnSpc>
                <a:spcPct val="150000"/>
              </a:lnSpc>
            </a:pPr>
            <a:r>
              <a:rPr lang="en-US" sz="2800" dirty="0">
                <a:solidFill>
                  <a:schemeClr val="bg1">
                    <a:lumMod val="50000"/>
                  </a:schemeClr>
                </a:solidFill>
                <a:latin typeface="Century Gothic"/>
                <a:cs typeface="Century Gothic"/>
              </a:rPr>
              <a:t>10 million mobilities more planned for 2021-2027 aim</a:t>
            </a:r>
          </a:p>
          <a:p>
            <a:pPr marL="271462" algn="ctr">
              <a:lnSpc>
                <a:spcPct val="150000"/>
              </a:lnSpc>
            </a:pPr>
            <a:r>
              <a:rPr lang="en-US" sz="2800" dirty="0">
                <a:solidFill>
                  <a:schemeClr val="bg1">
                    <a:lumMod val="50000"/>
                  </a:schemeClr>
                </a:solidFill>
                <a:latin typeface="Century Gothic"/>
                <a:cs typeface="Century Gothic"/>
              </a:rPr>
              <a:t>Europe + 153 partner countries</a:t>
            </a:r>
          </a:p>
        </p:txBody>
      </p:sp>
      <p:pic>
        <p:nvPicPr>
          <p:cNvPr id="3" name="Picture 2" descr="euf_logo_colour_transparent_bgc662.png">
            <a:extLst>
              <a:ext uri="{FF2B5EF4-FFF2-40B4-BE49-F238E27FC236}">
                <a16:creationId xmlns:a16="http://schemas.microsoft.com/office/drawing/2014/main" id="{4F5C9A0F-3488-C942-A38B-C5098AE007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6086" y="6177251"/>
            <a:ext cx="1645011" cy="315294"/>
          </a:xfrm>
          <a:prstGeom prst="rect">
            <a:avLst/>
          </a:prstGeom>
        </p:spPr>
      </p:pic>
    </p:spTree>
    <p:extLst>
      <p:ext uri="{BB962C8B-B14F-4D97-AF65-F5344CB8AC3E}">
        <p14:creationId xmlns:p14="http://schemas.microsoft.com/office/powerpoint/2010/main" val="67093428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911050"/>
            <a:ext cx="12191999" cy="4731103"/>
          </a:xfrm>
          <a:prstGeom prst="rect">
            <a:avLst/>
          </a:prstGeom>
          <a:noFill/>
        </p:spPr>
        <p:txBody>
          <a:bodyPr wrap="square" rtlCol="0">
            <a:spAutoFit/>
          </a:bodyPr>
          <a:lstStyle/>
          <a:p>
            <a:pPr marL="271462" algn="ctr">
              <a:lnSpc>
                <a:spcPct val="150000"/>
              </a:lnSpc>
            </a:pPr>
            <a:endParaRPr lang="en-US" sz="3600" dirty="0">
              <a:latin typeface="Century Gothic"/>
              <a:cs typeface="Century Gothic"/>
            </a:endParaRPr>
          </a:p>
          <a:p>
            <a:pPr marL="271462" algn="ctr">
              <a:lnSpc>
                <a:spcPct val="150000"/>
              </a:lnSpc>
            </a:pPr>
            <a:r>
              <a:rPr lang="en-US" sz="2400" i="1" dirty="0">
                <a:solidFill>
                  <a:schemeClr val="bg1">
                    <a:lumMod val="50000"/>
                  </a:schemeClr>
                </a:solidFill>
                <a:latin typeface="Century Gothic"/>
                <a:cs typeface="Century Gothic"/>
              </a:rPr>
              <a:t>“How unexpected encounters had lasting effects. About the person they became by going outside their comfort zone. It was about finding creative solutions for unexpected problems. Failing. Working out misunderstandings. Starting again. Becoming more self-confident, but also open and caring. Making new human connections. These are life-changing experiences.”</a:t>
            </a:r>
          </a:p>
          <a:p>
            <a:pPr marL="271462" algn="ctr">
              <a:lnSpc>
                <a:spcPct val="150000"/>
              </a:lnSpc>
            </a:pPr>
            <a:endParaRPr lang="en-US" sz="2400" i="1" dirty="0">
              <a:solidFill>
                <a:schemeClr val="bg1">
                  <a:lumMod val="50000"/>
                </a:schemeClr>
              </a:solidFill>
              <a:latin typeface="Century Gothic"/>
              <a:cs typeface="Century Gothic"/>
            </a:endParaRPr>
          </a:p>
          <a:p>
            <a:pPr marL="271462" algn="ctr">
              <a:lnSpc>
                <a:spcPct val="150000"/>
              </a:lnSpc>
            </a:pPr>
            <a:r>
              <a:rPr lang="en-US" i="1" dirty="0">
                <a:solidFill>
                  <a:schemeClr val="bg1">
                    <a:lumMod val="50000"/>
                  </a:schemeClr>
                </a:solidFill>
                <a:latin typeface="Century Gothic"/>
                <a:cs typeface="Century Gothic"/>
              </a:rPr>
              <a:t>In https://</a:t>
            </a:r>
            <a:r>
              <a:rPr lang="en-US" i="1" dirty="0" err="1">
                <a:solidFill>
                  <a:schemeClr val="bg1">
                    <a:lumMod val="50000"/>
                  </a:schemeClr>
                </a:solidFill>
                <a:latin typeface="Century Gothic"/>
                <a:cs typeface="Century Gothic"/>
              </a:rPr>
              <a:t>www.eaie.org</a:t>
            </a:r>
            <a:r>
              <a:rPr lang="en-US" i="1" dirty="0">
                <a:solidFill>
                  <a:schemeClr val="bg1">
                    <a:lumMod val="50000"/>
                  </a:schemeClr>
                </a:solidFill>
                <a:latin typeface="Century Gothic"/>
                <a:cs typeface="Century Gothic"/>
              </a:rPr>
              <a:t>/blog/words-matter-virtual-</a:t>
            </a:r>
            <a:r>
              <a:rPr lang="en-US" i="1" dirty="0" err="1">
                <a:solidFill>
                  <a:schemeClr val="bg1">
                    <a:lumMod val="50000"/>
                  </a:schemeClr>
                </a:solidFill>
                <a:latin typeface="Century Gothic"/>
                <a:cs typeface="Century Gothic"/>
              </a:rPr>
              <a:t>mobility.html</a:t>
            </a:r>
            <a:endParaRPr lang="en-US" i="1" dirty="0">
              <a:solidFill>
                <a:schemeClr val="bg1">
                  <a:lumMod val="50000"/>
                </a:schemeClr>
              </a:solidFill>
              <a:latin typeface="Century Gothic"/>
              <a:cs typeface="Century Gothic"/>
            </a:endParaRPr>
          </a:p>
        </p:txBody>
      </p:sp>
      <p:pic>
        <p:nvPicPr>
          <p:cNvPr id="3" name="Picture 2" descr="euf_logo_colour_transparent_bgc662.png">
            <a:extLst>
              <a:ext uri="{FF2B5EF4-FFF2-40B4-BE49-F238E27FC236}">
                <a16:creationId xmlns:a16="http://schemas.microsoft.com/office/drawing/2014/main" id="{4F5C9A0F-3488-C942-A38B-C5098AE007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6086" y="6177251"/>
            <a:ext cx="1645011" cy="315294"/>
          </a:xfrm>
          <a:prstGeom prst="rect">
            <a:avLst/>
          </a:prstGeom>
        </p:spPr>
      </p:pic>
    </p:spTree>
    <p:extLst>
      <p:ext uri="{BB962C8B-B14F-4D97-AF65-F5344CB8AC3E}">
        <p14:creationId xmlns:p14="http://schemas.microsoft.com/office/powerpoint/2010/main" val="372730537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uf_logo_colour_transparent_bgc662.png">
            <a:extLst>
              <a:ext uri="{FF2B5EF4-FFF2-40B4-BE49-F238E27FC236}">
                <a16:creationId xmlns:a16="http://schemas.microsoft.com/office/drawing/2014/main" id="{4F5C9A0F-3488-C942-A38B-C5098AE007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6086" y="6177251"/>
            <a:ext cx="1645011" cy="315294"/>
          </a:xfrm>
          <a:prstGeom prst="rect">
            <a:avLst/>
          </a:prstGeom>
        </p:spPr>
      </p:pic>
      <p:pic>
        <p:nvPicPr>
          <p:cNvPr id="5" name="Picture 4" descr="Graphical user interface, text, application, chat or text message&#10;&#10;Description automatically generated">
            <a:extLst>
              <a:ext uri="{FF2B5EF4-FFF2-40B4-BE49-F238E27FC236}">
                <a16:creationId xmlns:a16="http://schemas.microsoft.com/office/drawing/2014/main" id="{EB931E24-3A5C-6F4F-84F3-DEA3E02DB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2171" y="0"/>
            <a:ext cx="7167657" cy="6858000"/>
          </a:xfrm>
          <a:prstGeom prst="rect">
            <a:avLst/>
          </a:prstGeom>
        </p:spPr>
      </p:pic>
    </p:spTree>
    <p:extLst>
      <p:ext uri="{BB962C8B-B14F-4D97-AF65-F5344CB8AC3E}">
        <p14:creationId xmlns:p14="http://schemas.microsoft.com/office/powerpoint/2010/main" val="340882528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a:spLocks noChangeArrowheads="1"/>
          </p:cNvSpPr>
          <p:nvPr/>
        </p:nvSpPr>
        <p:spPr bwMode="auto">
          <a:xfrm>
            <a:off x="2862000" y="5564316"/>
            <a:ext cx="6451744" cy="724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GB" sz="1800" i="1" dirty="0">
                <a:latin typeface="Century Gothic" charset="0"/>
              </a:rPr>
              <a:t>Unknown International Relations Officer, circa 2013</a:t>
            </a:r>
          </a:p>
          <a:p>
            <a:pPr algn="ctr"/>
            <a:endParaRPr lang="en-US" sz="1800" dirty="0"/>
          </a:p>
        </p:txBody>
      </p:sp>
      <p:pic>
        <p:nvPicPr>
          <p:cNvPr id="10"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2000" y="1348571"/>
            <a:ext cx="6451744" cy="4154762"/>
          </a:xfrm>
          <a:prstGeom prst="rect">
            <a:avLst/>
          </a:prstGeom>
        </p:spPr>
      </p:pic>
    </p:spTree>
    <p:extLst>
      <p:ext uri="{BB962C8B-B14F-4D97-AF65-F5344CB8AC3E}">
        <p14:creationId xmlns:p14="http://schemas.microsoft.com/office/powerpoint/2010/main" val="318695386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noChangeArrowheads="1"/>
          </p:cNvSpPr>
          <p:nvPr/>
        </p:nvSpPr>
        <p:spPr bwMode="auto">
          <a:xfrm>
            <a:off x="2001328" y="5183193"/>
            <a:ext cx="80200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endParaRPr lang="en-US" sz="1800" dirty="0"/>
          </a:p>
        </p:txBody>
      </p:sp>
      <p:pic>
        <p:nvPicPr>
          <p:cNvPr id="3" name="Picture 2" descr="Screen Shot 2017-10-24 at 13.56.2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160" y="876532"/>
            <a:ext cx="9765817" cy="5080330"/>
          </a:xfrm>
          <a:prstGeom prst="rect">
            <a:avLst/>
          </a:prstGeom>
        </p:spPr>
      </p:pic>
      <p:pic>
        <p:nvPicPr>
          <p:cNvPr id="4" name="Picture 3" descr="euf_logo_colour_transparent_bgc66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6086" y="6177251"/>
            <a:ext cx="1645011" cy="315294"/>
          </a:xfrm>
          <a:prstGeom prst="rect">
            <a:avLst/>
          </a:prstGeom>
        </p:spPr>
      </p:pic>
    </p:spTree>
    <p:extLst>
      <p:ext uri="{BB962C8B-B14F-4D97-AF65-F5344CB8AC3E}">
        <p14:creationId xmlns:p14="http://schemas.microsoft.com/office/powerpoint/2010/main" val="376604099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untaintop.jpg"/>
          <p:cNvPicPr>
            <a:picLocks noChangeAspect="1"/>
          </p:cNvPicPr>
          <p:nvPr/>
        </p:nvPicPr>
        <p:blipFill rotWithShape="1">
          <a:blip r:embed="rId3" cstate="print">
            <a:extLst>
              <a:ext uri="{28A0092B-C50C-407E-A947-70E740481C1C}">
                <a14:useLocalDpi xmlns:a14="http://schemas.microsoft.com/office/drawing/2010/main" val="0"/>
              </a:ext>
            </a:extLst>
          </a:blip>
          <a:srcRect l="16692"/>
          <a:stretch/>
        </p:blipFill>
        <p:spPr>
          <a:xfrm>
            <a:off x="-1" y="0"/>
            <a:ext cx="12281643" cy="6858000"/>
          </a:xfrm>
          <a:prstGeom prst="rect">
            <a:avLst/>
          </a:prstGeom>
        </p:spPr>
      </p:pic>
      <p:sp>
        <p:nvSpPr>
          <p:cNvPr id="4" name="Rectangle 3"/>
          <p:cNvSpPr/>
          <p:nvPr/>
        </p:nvSpPr>
        <p:spPr>
          <a:xfrm>
            <a:off x="-89643" y="706114"/>
            <a:ext cx="12281643" cy="3084499"/>
          </a:xfrm>
          <a:prstGeom prst="rect">
            <a:avLst/>
          </a:prstGeom>
        </p:spPr>
        <p:txBody>
          <a:bodyPr wrap="square">
            <a:spAutoFit/>
          </a:bodyPr>
          <a:lstStyle/>
          <a:p>
            <a:pPr lvl="1" algn="ctr">
              <a:lnSpc>
                <a:spcPct val="150000"/>
              </a:lnSpc>
              <a:spcAft>
                <a:spcPts val="1200"/>
              </a:spcAft>
            </a:pPr>
            <a:r>
              <a:rPr lang="en-GB" sz="2400" b="1" dirty="0">
                <a:latin typeface="Century Gothic" charset="0"/>
              </a:rPr>
              <a:t>Digital transformation was made into a EUF strategic priority</a:t>
            </a:r>
          </a:p>
          <a:p>
            <a:pPr lvl="1" algn="ctr">
              <a:lnSpc>
                <a:spcPct val="150000"/>
              </a:lnSpc>
              <a:spcAft>
                <a:spcPts val="1200"/>
              </a:spcAft>
            </a:pPr>
            <a:endParaRPr lang="en-GB" sz="1000" b="1" dirty="0">
              <a:latin typeface="Century Gothic" charset="0"/>
            </a:endParaRPr>
          </a:p>
          <a:p>
            <a:pPr marL="5029200" lvl="1" indent="439738">
              <a:lnSpc>
                <a:spcPct val="150000"/>
              </a:lnSpc>
              <a:spcAft>
                <a:spcPts val="1200"/>
              </a:spcAft>
              <a:buFont typeface="Wingdings" charset="2"/>
              <a:buChar char="ü"/>
            </a:pPr>
            <a:r>
              <a:rPr lang="en-GB" sz="2400" dirty="0">
                <a:latin typeface="Century Gothic" charset="0"/>
              </a:rPr>
              <a:t>Reimagine student experience of mobility</a:t>
            </a:r>
          </a:p>
          <a:p>
            <a:pPr marL="5029200" lvl="1" indent="439738">
              <a:lnSpc>
                <a:spcPct val="150000"/>
              </a:lnSpc>
              <a:spcAft>
                <a:spcPts val="1200"/>
              </a:spcAft>
              <a:buFont typeface="Wingdings" charset="2"/>
              <a:buChar char="ü"/>
            </a:pPr>
            <a:r>
              <a:rPr lang="en-GB" sz="2400" dirty="0">
                <a:latin typeface="Century Gothic" charset="0"/>
              </a:rPr>
              <a:t>Free IROs from (pointless) mechanical work</a:t>
            </a:r>
          </a:p>
          <a:p>
            <a:pPr marL="5029200" lvl="1" indent="439738">
              <a:lnSpc>
                <a:spcPct val="150000"/>
              </a:lnSpc>
              <a:spcAft>
                <a:spcPts val="1200"/>
              </a:spcAft>
              <a:buFont typeface="Wingdings" charset="2"/>
              <a:buChar char="ü"/>
            </a:pPr>
            <a:r>
              <a:rPr lang="en-GB" sz="2400" dirty="0">
                <a:latin typeface="Century Gothic" charset="0"/>
              </a:rPr>
              <a:t>Compliance (e.g. GDPR)</a:t>
            </a:r>
          </a:p>
        </p:txBody>
      </p:sp>
    </p:spTree>
    <p:extLst>
      <p:ext uri="{BB962C8B-B14F-4D97-AF65-F5344CB8AC3E}">
        <p14:creationId xmlns:p14="http://schemas.microsoft.com/office/powerpoint/2010/main" val="213245528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1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pening slides and council recommendation Vanessa">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453</TotalTime>
  <Words>1831</Words>
  <Application>Microsoft Macintosh PowerPoint</Application>
  <PresentationFormat>Widescreen</PresentationFormat>
  <Paragraphs>254</Paragraphs>
  <Slides>25</Slides>
  <Notes>25</Notes>
  <HiddenSlides>0</HiddenSlides>
  <MMClips>0</MMClips>
  <ScaleCrop>false</ScaleCrop>
  <HeadingPairs>
    <vt:vector size="8" baseType="variant">
      <vt:variant>
        <vt:lpstr>Fonts Used</vt:lpstr>
      </vt:variant>
      <vt:variant>
        <vt:i4>7</vt:i4>
      </vt:variant>
      <vt:variant>
        <vt:lpstr>Theme</vt:lpstr>
      </vt:variant>
      <vt:variant>
        <vt:i4>7</vt:i4>
      </vt:variant>
      <vt:variant>
        <vt:lpstr>Embedded OLE Servers</vt:lpstr>
      </vt:variant>
      <vt:variant>
        <vt:i4>1</vt:i4>
      </vt:variant>
      <vt:variant>
        <vt:lpstr>Slide Titles</vt:lpstr>
      </vt:variant>
      <vt:variant>
        <vt:i4>25</vt:i4>
      </vt:variant>
    </vt:vector>
  </HeadingPairs>
  <TitlesOfParts>
    <vt:vector size="40" baseType="lpstr">
      <vt:lpstr>Arial</vt:lpstr>
      <vt:lpstr>Calibri</vt:lpstr>
      <vt:lpstr>Calibri Light</vt:lpstr>
      <vt:lpstr>Century Gothic</vt:lpstr>
      <vt:lpstr>Verdana</vt:lpstr>
      <vt:lpstr>Wingdings</vt:lpstr>
      <vt:lpstr>Wingdings 2</vt:lpstr>
      <vt:lpstr>HDOfficeLightV0</vt:lpstr>
      <vt:lpstr>1_HDOfficeLightV0</vt:lpstr>
      <vt:lpstr>Tema do Office</vt:lpstr>
      <vt:lpstr>Thème Office</vt:lpstr>
      <vt:lpstr>Opening slides and council recommendation Vanessa</vt:lpstr>
      <vt:lpstr>1_Tema do Office</vt:lpstr>
      <vt:lpstr>2_Tema do Office</vt:lpstr>
      <vt:lpstr>Worksheet</vt:lpstr>
      <vt:lpstr>How the world’s largest student mobility programme is going digital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Erasmus single points of entry</vt:lpstr>
      <vt:lpstr>PowerPoint Presentation</vt:lpstr>
      <vt:lpstr>PowerPoint Presentation</vt:lpstr>
      <vt:lpstr>PowerPoint Presentation</vt:lpstr>
      <vt:lpstr>PowerPoint Presentation</vt:lpstr>
      <vt:lpstr>PowerPoint Presentation</vt:lpstr>
      <vt:lpstr>ESCI (EWP) roadmap</vt:lpstr>
      <vt:lpstr>EWP today</vt:lpstr>
      <vt:lpstr>PowerPoint Presentation</vt:lpstr>
      <vt:lpstr>PowerPoint Presentation</vt:lpstr>
      <vt:lpstr>PowerPoint Presentation</vt:lpstr>
      <vt:lpstr>With many new potential use cases</vt:lpstr>
      <vt:lpstr>Challenges &amp; opportunities</vt:lpstr>
      <vt:lpstr>Challenges &amp; opportunities</vt:lpstr>
      <vt:lpstr>Call for action!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the world’s largest student mobility programme is going digital</dc:title>
  <dc:creator>João Bacelar</dc:creator>
  <cp:lastModifiedBy>João Bacelar</cp:lastModifiedBy>
  <cp:revision>19</cp:revision>
  <dcterms:created xsi:type="dcterms:W3CDTF">2022-06-12T17:09:59Z</dcterms:created>
  <dcterms:modified xsi:type="dcterms:W3CDTF">2022-06-15T07:16:56Z</dcterms:modified>
</cp:coreProperties>
</file>