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sldIdLst>
    <p:sldId id="259" r:id="rId5"/>
    <p:sldId id="261" r:id="rId6"/>
    <p:sldId id="285" r:id="rId7"/>
    <p:sldId id="280" r:id="rId8"/>
    <p:sldId id="286" r:id="rId9"/>
    <p:sldId id="281" r:id="rId10"/>
    <p:sldId id="287" r:id="rId11"/>
    <p:sldId id="282" r:id="rId12"/>
    <p:sldId id="288" r:id="rId13"/>
    <p:sldId id="283" r:id="rId14"/>
    <p:sldId id="289" r:id="rId15"/>
    <p:sldId id="284" r:id="rId16"/>
    <p:sldId id="290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B9B4D34-3FB4-5879-2DEA-701D2E8B04D4}" name="Ryan Davies" initials="RD" userId="S::ryan.davies@canarie.ca::5bbf3a29-7a6d-4571-a4c4-bfe7de48b9e7" providerId="AD"/>
  <p188:author id="{0E67B151-F4B9-1D0A-D99F-A5DE304F7D05}" name="Julie Bortolotti" initials="JB" userId="S::julie.bortolotti@canarie.ca::27281d00-6a49-42e0-8fd6-4bf06bece0bb" providerId="AD"/>
  <p188:author id="{1674129B-CB7C-3C91-9C6F-B92416F63A05}" name="Ela Yazdani" initials="EY" userId="S::ela.yazdani@canarie.ca::2e7071d0-39f3-440d-9e3e-19d346b72f50" providerId="AD"/>
  <p188:author id="{24E5E2CE-C2E2-2BE9-27CF-0AFBB05B3FB5}" name="Alex Bushell" initials="AB" userId="S::alex.bushell@canarie.ca::39af9816-b433-4ec0-bbe5-17827611fb8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C22C"/>
    <a:srgbClr val="6600CC"/>
    <a:srgbClr val="D66EF2"/>
    <a:srgbClr val="002060"/>
    <a:srgbClr val="FA1212"/>
    <a:srgbClr val="FFFF00"/>
    <a:srgbClr val="CC9900"/>
    <a:srgbClr val="000000"/>
    <a:srgbClr val="1633BF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EA53CE-3FBB-EB66-EC95-E31CABD7DE50}" v="2" dt="2022-06-09T13:15:51.920"/>
    <p1510:client id="{BC8B0B65-BDFC-4F2E-BCBD-565A035AC5E3}" v="1203" dt="2022-06-09T21:07:53.519"/>
    <p1510:client id="{C551CB7D-CDBE-FF44-BCB0-08F4FF7C7694}" v="33" dt="2022-06-09T20:36:37.184"/>
    <p1510:client id="{FB0116AE-BE52-4BFE-831F-72F9208878F2}" v="2" dt="2022-06-09T20:53:19.2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ith Blouin" userId="2bf7f800-e195-4dea-8c07-c8c0e2495ab7" providerId="ADAL" clId="{BC8B0B65-BDFC-4F2E-BCBD-565A035AC5E3}"/>
    <pc:docChg chg="undo custSel modSld">
      <pc:chgData name="Keith Blouin" userId="2bf7f800-e195-4dea-8c07-c8c0e2495ab7" providerId="ADAL" clId="{BC8B0B65-BDFC-4F2E-BCBD-565A035AC5E3}" dt="2022-06-09T21:07:53.519" v="1248"/>
      <pc:docMkLst>
        <pc:docMk/>
      </pc:docMkLst>
      <pc:sldChg chg="addSp delSp modSp mod delAnim modAnim">
        <pc:chgData name="Keith Blouin" userId="2bf7f800-e195-4dea-8c07-c8c0e2495ab7" providerId="ADAL" clId="{BC8B0B65-BDFC-4F2E-BCBD-565A035AC5E3}" dt="2022-06-09T20:35:05.027" v="1191" actId="478"/>
        <pc:sldMkLst>
          <pc:docMk/>
          <pc:sldMk cId="4068128678" sldId="259"/>
        </pc:sldMkLst>
        <pc:picChg chg="del">
          <ac:chgData name="Keith Blouin" userId="2bf7f800-e195-4dea-8c07-c8c0e2495ab7" providerId="ADAL" clId="{BC8B0B65-BDFC-4F2E-BCBD-565A035AC5E3}" dt="2022-06-09T20:35:05.027" v="1191" actId="478"/>
          <ac:picMkLst>
            <pc:docMk/>
            <pc:sldMk cId="4068128678" sldId="259"/>
            <ac:picMk id="2" creationId="{167387EF-191D-4A3E-B0A6-53E509C2A60B}"/>
          </ac:picMkLst>
        </pc:picChg>
        <pc:picChg chg="del">
          <ac:chgData name="Keith Blouin" userId="2bf7f800-e195-4dea-8c07-c8c0e2495ab7" providerId="ADAL" clId="{BC8B0B65-BDFC-4F2E-BCBD-565A035AC5E3}" dt="2022-06-09T20:35:00.925" v="1190" actId="478"/>
          <ac:picMkLst>
            <pc:docMk/>
            <pc:sldMk cId="4068128678" sldId="259"/>
            <ac:picMk id="3" creationId="{707019A6-D26D-47CF-8BFB-F10B9FFD1FC8}"/>
          </ac:picMkLst>
        </pc:picChg>
        <pc:picChg chg="add mod">
          <ac:chgData name="Keith Blouin" userId="2bf7f800-e195-4dea-8c07-c8c0e2495ab7" providerId="ADAL" clId="{BC8B0B65-BDFC-4F2E-BCBD-565A035AC5E3}" dt="2022-06-09T20:25:53.578" v="1174" actId="14100"/>
          <ac:picMkLst>
            <pc:docMk/>
            <pc:sldMk cId="4068128678" sldId="259"/>
            <ac:picMk id="5" creationId="{2DB3FA20-0886-42DC-B57B-BBD77FA7A63E}"/>
          </ac:picMkLst>
        </pc:picChg>
        <pc:picChg chg="mod">
          <ac:chgData name="Keith Blouin" userId="2bf7f800-e195-4dea-8c07-c8c0e2495ab7" providerId="ADAL" clId="{BC8B0B65-BDFC-4F2E-BCBD-565A035AC5E3}" dt="2022-06-09T20:34:57.675" v="1189" actId="1076"/>
          <ac:picMkLst>
            <pc:docMk/>
            <pc:sldMk cId="4068128678" sldId="259"/>
            <ac:picMk id="2050" creationId="{26C29244-999A-59AB-DE62-A60AB1011B85}"/>
          </ac:picMkLst>
        </pc:picChg>
      </pc:sldChg>
      <pc:sldChg chg="addSp delSp modSp mod delAnim modAnim">
        <pc:chgData name="Keith Blouin" userId="2bf7f800-e195-4dea-8c07-c8c0e2495ab7" providerId="ADAL" clId="{BC8B0B65-BDFC-4F2E-BCBD-565A035AC5E3}" dt="2022-06-09T21:06:15.547" v="1207" actId="14826"/>
        <pc:sldMkLst>
          <pc:docMk/>
          <pc:sldMk cId="3267230829" sldId="261"/>
        </pc:sldMkLst>
        <pc:picChg chg="del">
          <ac:chgData name="Keith Blouin" userId="2bf7f800-e195-4dea-8c07-c8c0e2495ab7" providerId="ADAL" clId="{BC8B0B65-BDFC-4F2E-BCBD-565A035AC5E3}" dt="2022-06-09T20:34:42.839" v="1188" actId="478"/>
          <ac:picMkLst>
            <pc:docMk/>
            <pc:sldMk cId="3267230829" sldId="261"/>
            <ac:picMk id="2" creationId="{AB86C492-427F-4530-B03E-2F8229F46617}"/>
          </ac:picMkLst>
        </pc:picChg>
        <pc:picChg chg="add del mod">
          <ac:chgData name="Keith Blouin" userId="2bf7f800-e195-4dea-8c07-c8c0e2495ab7" providerId="ADAL" clId="{BC8B0B65-BDFC-4F2E-BCBD-565A035AC5E3}" dt="2022-06-09T21:05:26.912" v="1206" actId="478"/>
          <ac:picMkLst>
            <pc:docMk/>
            <pc:sldMk cId="3267230829" sldId="261"/>
            <ac:picMk id="3" creationId="{008EB80E-663C-455F-A630-7E0B6CA8133B}"/>
          </ac:picMkLst>
        </pc:picChg>
        <pc:picChg chg="del">
          <ac:chgData name="Keith Blouin" userId="2bf7f800-e195-4dea-8c07-c8c0e2495ab7" providerId="ADAL" clId="{BC8B0B65-BDFC-4F2E-BCBD-565A035AC5E3}" dt="2022-06-09T20:34:36.740" v="1187" actId="478"/>
          <ac:picMkLst>
            <pc:docMk/>
            <pc:sldMk cId="3267230829" sldId="261"/>
            <ac:picMk id="3" creationId="{1383DFC9-65DA-4967-8DF2-F38B750B1AB0}"/>
          </ac:picMkLst>
        </pc:picChg>
        <pc:picChg chg="mod">
          <ac:chgData name="Keith Blouin" userId="2bf7f800-e195-4dea-8c07-c8c0e2495ab7" providerId="ADAL" clId="{BC8B0B65-BDFC-4F2E-BCBD-565A035AC5E3}" dt="2022-06-09T15:27:48.203" v="227" actId="14100"/>
          <ac:picMkLst>
            <pc:docMk/>
            <pc:sldMk cId="3267230829" sldId="261"/>
            <ac:picMk id="4" creationId="{4F081E64-0900-4D10-BD48-155BDA36B106}"/>
          </ac:picMkLst>
        </pc:picChg>
        <pc:picChg chg="add mod">
          <ac:chgData name="Keith Blouin" userId="2bf7f800-e195-4dea-8c07-c8c0e2495ab7" providerId="ADAL" clId="{BC8B0B65-BDFC-4F2E-BCBD-565A035AC5E3}" dt="2022-06-09T15:27:43.911" v="225" actId="14100"/>
          <ac:picMkLst>
            <pc:docMk/>
            <pc:sldMk cId="3267230829" sldId="261"/>
            <ac:picMk id="13" creationId="{BDAF936B-C9CE-4244-A397-F13DE1AF58BF}"/>
          </ac:picMkLst>
        </pc:picChg>
        <pc:picChg chg="mod">
          <ac:chgData name="Keith Blouin" userId="2bf7f800-e195-4dea-8c07-c8c0e2495ab7" providerId="ADAL" clId="{BC8B0B65-BDFC-4F2E-BCBD-565A035AC5E3}" dt="2022-06-09T21:06:15.547" v="1207" actId="14826"/>
          <ac:picMkLst>
            <pc:docMk/>
            <pc:sldMk cId="3267230829" sldId="261"/>
            <ac:picMk id="18" creationId="{C961DD3D-2128-4664-9429-2C9960BB5AC8}"/>
          </ac:picMkLst>
        </pc:picChg>
      </pc:sldChg>
      <pc:sldChg chg="addSp delSp modSp mod modTransition delAnim modAnim">
        <pc:chgData name="Keith Blouin" userId="2bf7f800-e195-4dea-8c07-c8c0e2495ab7" providerId="ADAL" clId="{BC8B0B65-BDFC-4F2E-BCBD-565A035AC5E3}" dt="2022-06-09T21:07:53.519" v="1248"/>
        <pc:sldMkLst>
          <pc:docMk/>
          <pc:sldMk cId="2134134423" sldId="272"/>
        </pc:sldMkLst>
        <pc:spChg chg="mod">
          <ac:chgData name="Keith Blouin" userId="2bf7f800-e195-4dea-8c07-c8c0e2495ab7" providerId="ADAL" clId="{BC8B0B65-BDFC-4F2E-BCBD-565A035AC5E3}" dt="2022-06-09T21:03:49.271" v="1197" actId="1076"/>
          <ac:spMkLst>
            <pc:docMk/>
            <pc:sldMk cId="2134134423" sldId="272"/>
            <ac:spMk id="4" creationId="{147AEB67-5D68-4462-883E-78F763BF2320}"/>
          </ac:spMkLst>
        </pc:spChg>
        <pc:spChg chg="mod">
          <ac:chgData name="Keith Blouin" userId="2bf7f800-e195-4dea-8c07-c8c0e2495ab7" providerId="ADAL" clId="{BC8B0B65-BDFC-4F2E-BCBD-565A035AC5E3}" dt="2022-06-09T21:03:49.271" v="1197" actId="1076"/>
          <ac:spMkLst>
            <pc:docMk/>
            <pc:sldMk cId="2134134423" sldId="272"/>
            <ac:spMk id="6" creationId="{7157F51C-4137-EAA1-6B50-B123A1375D7B}"/>
          </ac:spMkLst>
        </pc:spChg>
        <pc:spChg chg="mod">
          <ac:chgData name="Keith Blouin" userId="2bf7f800-e195-4dea-8c07-c8c0e2495ab7" providerId="ADAL" clId="{BC8B0B65-BDFC-4F2E-BCBD-565A035AC5E3}" dt="2022-06-09T21:03:49.271" v="1197" actId="1076"/>
          <ac:spMkLst>
            <pc:docMk/>
            <pc:sldMk cId="2134134423" sldId="272"/>
            <ac:spMk id="7" creationId="{C4B1F03F-3569-4296-8D6F-E81988851525}"/>
          </ac:spMkLst>
        </pc:spChg>
        <pc:picChg chg="mod">
          <ac:chgData name="Keith Blouin" userId="2bf7f800-e195-4dea-8c07-c8c0e2495ab7" providerId="ADAL" clId="{BC8B0B65-BDFC-4F2E-BCBD-565A035AC5E3}" dt="2022-06-09T21:03:49.271" v="1197" actId="1076"/>
          <ac:picMkLst>
            <pc:docMk/>
            <pc:sldMk cId="2134134423" sldId="272"/>
            <ac:picMk id="2" creationId="{7BA91BD6-05A5-4D47-AE54-7F65E7F16FC9}"/>
          </ac:picMkLst>
        </pc:picChg>
        <pc:picChg chg="del mod ord">
          <ac:chgData name="Keith Blouin" userId="2bf7f800-e195-4dea-8c07-c8c0e2495ab7" providerId="ADAL" clId="{BC8B0B65-BDFC-4F2E-BCBD-565A035AC5E3}" dt="2022-06-09T21:04:13.338" v="1200" actId="478"/>
          <ac:picMkLst>
            <pc:docMk/>
            <pc:sldMk cId="2134134423" sldId="272"/>
            <ac:picMk id="5" creationId="{DA3076FE-187F-4785-884E-A02650B94006}"/>
          </ac:picMkLst>
        </pc:picChg>
        <pc:picChg chg="add mod">
          <ac:chgData name="Keith Blouin" userId="2bf7f800-e195-4dea-8c07-c8c0e2495ab7" providerId="ADAL" clId="{BC8B0B65-BDFC-4F2E-BCBD-565A035AC5E3}" dt="2022-06-09T21:06:55.268" v="1243" actId="14100"/>
          <ac:picMkLst>
            <pc:docMk/>
            <pc:sldMk cId="2134134423" sldId="272"/>
            <ac:picMk id="8" creationId="{70575A7B-3F1D-445D-B1ED-73CA458E1101}"/>
          </ac:picMkLst>
        </pc:picChg>
        <pc:picChg chg="mod">
          <ac:chgData name="Keith Blouin" userId="2bf7f800-e195-4dea-8c07-c8c0e2495ab7" providerId="ADAL" clId="{BC8B0B65-BDFC-4F2E-BCBD-565A035AC5E3}" dt="2022-06-09T21:03:49.271" v="1197" actId="1076"/>
          <ac:picMkLst>
            <pc:docMk/>
            <pc:sldMk cId="2134134423" sldId="272"/>
            <ac:picMk id="1026" creationId="{B28F8603-5D36-427B-9F38-B76DD7063FA0}"/>
          </ac:picMkLst>
        </pc:picChg>
      </pc:sldChg>
      <pc:sldChg chg="addSp delSp modSp mod modTransition modAnim">
        <pc:chgData name="Keith Blouin" userId="2bf7f800-e195-4dea-8c07-c8c0e2495ab7" providerId="ADAL" clId="{BC8B0B65-BDFC-4F2E-BCBD-565A035AC5E3}" dt="2022-06-09T21:06:27.507" v="1209"/>
        <pc:sldMkLst>
          <pc:docMk/>
          <pc:sldMk cId="1916490778" sldId="280"/>
        </pc:sldMkLst>
        <pc:picChg chg="del">
          <ac:chgData name="Keith Blouin" userId="2bf7f800-e195-4dea-8c07-c8c0e2495ab7" providerId="ADAL" clId="{BC8B0B65-BDFC-4F2E-BCBD-565A035AC5E3}" dt="2022-06-09T21:06:27.264" v="1208" actId="478"/>
          <ac:picMkLst>
            <pc:docMk/>
            <pc:sldMk cId="1916490778" sldId="280"/>
            <ac:picMk id="16" creationId="{4199ACAC-4133-4222-8E8D-CC233AFEFEFD}"/>
          </ac:picMkLst>
        </pc:picChg>
        <pc:picChg chg="add mod">
          <ac:chgData name="Keith Blouin" userId="2bf7f800-e195-4dea-8c07-c8c0e2495ab7" providerId="ADAL" clId="{BC8B0B65-BDFC-4F2E-BCBD-565A035AC5E3}" dt="2022-06-09T21:06:27.507" v="1209"/>
          <ac:picMkLst>
            <pc:docMk/>
            <pc:sldMk cId="1916490778" sldId="280"/>
            <ac:picMk id="19" creationId="{F1B2D18F-2095-4D82-AE96-E48906422029}"/>
          </ac:picMkLst>
        </pc:picChg>
      </pc:sldChg>
      <pc:sldChg chg="addSp delSp modSp mod modTransition modAnim">
        <pc:chgData name="Keith Blouin" userId="2bf7f800-e195-4dea-8c07-c8c0e2495ab7" providerId="ADAL" clId="{BC8B0B65-BDFC-4F2E-BCBD-565A035AC5E3}" dt="2022-06-09T21:06:30.949" v="1211"/>
        <pc:sldMkLst>
          <pc:docMk/>
          <pc:sldMk cId="263653992" sldId="281"/>
        </pc:sldMkLst>
        <pc:picChg chg="del">
          <ac:chgData name="Keith Blouin" userId="2bf7f800-e195-4dea-8c07-c8c0e2495ab7" providerId="ADAL" clId="{BC8B0B65-BDFC-4F2E-BCBD-565A035AC5E3}" dt="2022-06-09T21:06:30.759" v="1210" actId="478"/>
          <ac:picMkLst>
            <pc:docMk/>
            <pc:sldMk cId="263653992" sldId="281"/>
            <ac:picMk id="16" creationId="{13F65815-6447-4488-8EDF-6B4DF9D0D93E}"/>
          </ac:picMkLst>
        </pc:picChg>
        <pc:picChg chg="add mod">
          <ac:chgData name="Keith Blouin" userId="2bf7f800-e195-4dea-8c07-c8c0e2495ab7" providerId="ADAL" clId="{BC8B0B65-BDFC-4F2E-BCBD-565A035AC5E3}" dt="2022-06-09T21:06:30.949" v="1211"/>
          <ac:picMkLst>
            <pc:docMk/>
            <pc:sldMk cId="263653992" sldId="281"/>
            <ac:picMk id="19" creationId="{7397B31A-3BD7-4306-BF64-E439EDAEDBCA}"/>
          </ac:picMkLst>
        </pc:picChg>
      </pc:sldChg>
      <pc:sldChg chg="addSp delSp modSp mod modTransition modAnim">
        <pc:chgData name="Keith Blouin" userId="2bf7f800-e195-4dea-8c07-c8c0e2495ab7" providerId="ADAL" clId="{BC8B0B65-BDFC-4F2E-BCBD-565A035AC5E3}" dt="2022-06-09T21:06:34.686" v="1213"/>
        <pc:sldMkLst>
          <pc:docMk/>
          <pc:sldMk cId="3990995872" sldId="282"/>
        </pc:sldMkLst>
        <pc:picChg chg="del">
          <ac:chgData name="Keith Blouin" userId="2bf7f800-e195-4dea-8c07-c8c0e2495ab7" providerId="ADAL" clId="{BC8B0B65-BDFC-4F2E-BCBD-565A035AC5E3}" dt="2022-06-09T21:06:34.488" v="1212" actId="478"/>
          <ac:picMkLst>
            <pc:docMk/>
            <pc:sldMk cId="3990995872" sldId="282"/>
            <ac:picMk id="16" creationId="{C0A30A3F-9318-42ED-B758-38D1353C66F2}"/>
          </ac:picMkLst>
        </pc:picChg>
        <pc:picChg chg="add mod">
          <ac:chgData name="Keith Blouin" userId="2bf7f800-e195-4dea-8c07-c8c0e2495ab7" providerId="ADAL" clId="{BC8B0B65-BDFC-4F2E-BCBD-565A035AC5E3}" dt="2022-06-09T21:06:34.686" v="1213"/>
          <ac:picMkLst>
            <pc:docMk/>
            <pc:sldMk cId="3990995872" sldId="282"/>
            <ac:picMk id="18" creationId="{9688BAAF-1E87-4A55-9681-42748DE1600E}"/>
          </ac:picMkLst>
        </pc:picChg>
      </pc:sldChg>
      <pc:sldChg chg="addSp delSp modSp mod modTransition modAnim">
        <pc:chgData name="Keith Blouin" userId="2bf7f800-e195-4dea-8c07-c8c0e2495ab7" providerId="ADAL" clId="{BC8B0B65-BDFC-4F2E-BCBD-565A035AC5E3}" dt="2022-06-09T21:06:38.790" v="1215"/>
        <pc:sldMkLst>
          <pc:docMk/>
          <pc:sldMk cId="3902978" sldId="283"/>
        </pc:sldMkLst>
        <pc:picChg chg="del mod">
          <ac:chgData name="Keith Blouin" userId="2bf7f800-e195-4dea-8c07-c8c0e2495ab7" providerId="ADAL" clId="{BC8B0B65-BDFC-4F2E-BCBD-565A035AC5E3}" dt="2022-06-09T21:06:38.579" v="1214" actId="478"/>
          <ac:picMkLst>
            <pc:docMk/>
            <pc:sldMk cId="3902978" sldId="283"/>
            <ac:picMk id="16" creationId="{7D4AC740-607D-4880-8814-ABE999441497}"/>
          </ac:picMkLst>
        </pc:picChg>
        <pc:picChg chg="add mod">
          <ac:chgData name="Keith Blouin" userId="2bf7f800-e195-4dea-8c07-c8c0e2495ab7" providerId="ADAL" clId="{BC8B0B65-BDFC-4F2E-BCBD-565A035AC5E3}" dt="2022-06-09T21:06:38.790" v="1215"/>
          <ac:picMkLst>
            <pc:docMk/>
            <pc:sldMk cId="3902978" sldId="283"/>
            <ac:picMk id="19" creationId="{6F6A75F3-96A9-4784-B01D-8011E74FC549}"/>
          </ac:picMkLst>
        </pc:picChg>
      </pc:sldChg>
      <pc:sldChg chg="addSp delSp modSp mod modTransition modAnim">
        <pc:chgData name="Keith Blouin" userId="2bf7f800-e195-4dea-8c07-c8c0e2495ab7" providerId="ADAL" clId="{BC8B0B65-BDFC-4F2E-BCBD-565A035AC5E3}" dt="2022-06-09T21:06:42.919" v="1217"/>
        <pc:sldMkLst>
          <pc:docMk/>
          <pc:sldMk cId="2861261405" sldId="284"/>
        </pc:sldMkLst>
        <pc:picChg chg="del">
          <ac:chgData name="Keith Blouin" userId="2bf7f800-e195-4dea-8c07-c8c0e2495ab7" providerId="ADAL" clId="{BC8B0B65-BDFC-4F2E-BCBD-565A035AC5E3}" dt="2022-06-09T21:06:42.668" v="1216" actId="478"/>
          <ac:picMkLst>
            <pc:docMk/>
            <pc:sldMk cId="2861261405" sldId="284"/>
            <ac:picMk id="16" creationId="{71FEDDA5-4E3D-411B-A645-3D7310690685}"/>
          </ac:picMkLst>
        </pc:picChg>
        <pc:picChg chg="add mod">
          <ac:chgData name="Keith Blouin" userId="2bf7f800-e195-4dea-8c07-c8c0e2495ab7" providerId="ADAL" clId="{BC8B0B65-BDFC-4F2E-BCBD-565A035AC5E3}" dt="2022-06-09T21:06:42.919" v="1217"/>
          <ac:picMkLst>
            <pc:docMk/>
            <pc:sldMk cId="2861261405" sldId="284"/>
            <ac:picMk id="19" creationId="{0645F9BF-7388-4241-8B04-F580DE2F81B5}"/>
          </ac:picMkLst>
        </pc:picChg>
      </pc:sldChg>
      <pc:sldChg chg="addSp modSp mod modAnim">
        <pc:chgData name="Keith Blouin" userId="2bf7f800-e195-4dea-8c07-c8c0e2495ab7" providerId="ADAL" clId="{BC8B0B65-BDFC-4F2E-BCBD-565A035AC5E3}" dt="2022-06-09T15:28:08.589" v="230" actId="1076"/>
        <pc:sldMkLst>
          <pc:docMk/>
          <pc:sldMk cId="876221516" sldId="285"/>
        </pc:sldMkLst>
        <pc:picChg chg="add mod">
          <ac:chgData name="Keith Blouin" userId="2bf7f800-e195-4dea-8c07-c8c0e2495ab7" providerId="ADAL" clId="{BC8B0B65-BDFC-4F2E-BCBD-565A035AC5E3}" dt="2022-06-09T15:28:08.589" v="230" actId="1076"/>
          <ac:picMkLst>
            <pc:docMk/>
            <pc:sldMk cId="876221516" sldId="285"/>
            <ac:picMk id="2" creationId="{73A14BFC-689B-4563-A1ED-185E505086FB}"/>
          </ac:picMkLst>
        </pc:picChg>
        <pc:picChg chg="add mod ord">
          <ac:chgData name="Keith Blouin" userId="2bf7f800-e195-4dea-8c07-c8c0e2495ab7" providerId="ADAL" clId="{BC8B0B65-BDFC-4F2E-BCBD-565A035AC5E3}" dt="2022-06-09T15:28:02.343" v="228" actId="167"/>
          <ac:picMkLst>
            <pc:docMk/>
            <pc:sldMk cId="876221516" sldId="285"/>
            <ac:picMk id="3" creationId="{2A3EE91D-57CA-4912-A28B-049C136BA4EB}"/>
          </ac:picMkLst>
        </pc:picChg>
      </pc:sldChg>
      <pc:sldChg chg="addSp delSp modSp mod delAnim modAnim">
        <pc:chgData name="Keith Blouin" userId="2bf7f800-e195-4dea-8c07-c8c0e2495ab7" providerId="ADAL" clId="{BC8B0B65-BDFC-4F2E-BCBD-565A035AC5E3}" dt="2022-06-09T20:35:19.935" v="1192" actId="478"/>
        <pc:sldMkLst>
          <pc:docMk/>
          <pc:sldMk cId="2859092668" sldId="286"/>
        </pc:sldMkLst>
        <pc:picChg chg="add del mod">
          <ac:chgData name="Keith Blouin" userId="2bf7f800-e195-4dea-8c07-c8c0e2495ab7" providerId="ADAL" clId="{BC8B0B65-BDFC-4F2E-BCBD-565A035AC5E3}" dt="2022-06-09T20:35:19.935" v="1192" actId="478"/>
          <ac:picMkLst>
            <pc:docMk/>
            <pc:sldMk cId="2859092668" sldId="286"/>
            <ac:picMk id="2" creationId="{FF84DB7D-A26C-4FEB-8B47-A729083CCB60}"/>
          </ac:picMkLst>
        </pc:picChg>
      </pc:sldChg>
      <pc:sldChg chg="addSp delSp modSp mod delAnim modAnim">
        <pc:chgData name="Keith Blouin" userId="2bf7f800-e195-4dea-8c07-c8c0e2495ab7" providerId="ADAL" clId="{BC8B0B65-BDFC-4F2E-BCBD-565A035AC5E3}" dt="2022-06-09T20:35:38.999" v="1193" actId="478"/>
        <pc:sldMkLst>
          <pc:docMk/>
          <pc:sldMk cId="3454830225" sldId="287"/>
        </pc:sldMkLst>
        <pc:picChg chg="add del mod">
          <ac:chgData name="Keith Blouin" userId="2bf7f800-e195-4dea-8c07-c8c0e2495ab7" providerId="ADAL" clId="{BC8B0B65-BDFC-4F2E-BCBD-565A035AC5E3}" dt="2022-06-09T20:35:38.999" v="1193" actId="478"/>
          <ac:picMkLst>
            <pc:docMk/>
            <pc:sldMk cId="3454830225" sldId="287"/>
            <ac:picMk id="2" creationId="{C3964CC1-6C75-41A7-8A4A-54CFDCAD716F}"/>
          </ac:picMkLst>
        </pc:picChg>
      </pc:sldChg>
      <pc:sldChg chg="addSp delSp modSp mod modTransition modAnim">
        <pc:chgData name="Keith Blouin" userId="2bf7f800-e195-4dea-8c07-c8c0e2495ab7" providerId="ADAL" clId="{BC8B0B65-BDFC-4F2E-BCBD-565A035AC5E3}" dt="2022-06-09T21:02:26.192" v="1194"/>
        <pc:sldMkLst>
          <pc:docMk/>
          <pc:sldMk cId="490810378" sldId="288"/>
        </pc:sldMkLst>
        <pc:spChg chg="del">
          <ac:chgData name="Keith Blouin" userId="2bf7f800-e195-4dea-8c07-c8c0e2495ab7" providerId="ADAL" clId="{BC8B0B65-BDFC-4F2E-BCBD-565A035AC5E3}" dt="2022-06-09T16:11:03.815" v="384" actId="478"/>
          <ac:spMkLst>
            <pc:docMk/>
            <pc:sldMk cId="490810378" sldId="288"/>
            <ac:spMk id="4" creationId="{4E0107A4-0C94-7EF6-2072-05C15D9F2219}"/>
          </ac:spMkLst>
        </pc:spChg>
        <pc:spChg chg="add mod">
          <ac:chgData name="Keith Blouin" userId="2bf7f800-e195-4dea-8c07-c8c0e2495ab7" providerId="ADAL" clId="{BC8B0B65-BDFC-4F2E-BCBD-565A035AC5E3}" dt="2022-06-09T16:27:15.930" v="561" actId="1076"/>
          <ac:spMkLst>
            <pc:docMk/>
            <pc:sldMk cId="490810378" sldId="288"/>
            <ac:spMk id="6" creationId="{12A94E39-CB05-4F04-AB79-4AB32857C0F7}"/>
          </ac:spMkLst>
        </pc:spChg>
        <pc:spChg chg="add del mod">
          <ac:chgData name="Keith Blouin" userId="2bf7f800-e195-4dea-8c07-c8c0e2495ab7" providerId="ADAL" clId="{BC8B0B65-BDFC-4F2E-BCBD-565A035AC5E3}" dt="2022-06-09T16:44:55.044" v="910" actId="478"/>
          <ac:spMkLst>
            <pc:docMk/>
            <pc:sldMk cId="490810378" sldId="288"/>
            <ac:spMk id="7" creationId="{1F017BE0-78B9-4EBB-A764-3B4914B369DE}"/>
          </ac:spMkLst>
        </pc:spChg>
        <pc:spChg chg="add mod">
          <ac:chgData name="Keith Blouin" userId="2bf7f800-e195-4dea-8c07-c8c0e2495ab7" providerId="ADAL" clId="{BC8B0B65-BDFC-4F2E-BCBD-565A035AC5E3}" dt="2022-06-09T16:56:43.745" v="1037" actId="1038"/>
          <ac:spMkLst>
            <pc:docMk/>
            <pc:sldMk cId="490810378" sldId="288"/>
            <ac:spMk id="8" creationId="{554FDE12-A477-439D-99A7-A07F1281A632}"/>
          </ac:spMkLst>
        </pc:spChg>
        <pc:spChg chg="add mod">
          <ac:chgData name="Keith Blouin" userId="2bf7f800-e195-4dea-8c07-c8c0e2495ab7" providerId="ADAL" clId="{BC8B0B65-BDFC-4F2E-BCBD-565A035AC5E3}" dt="2022-06-09T16:56:35.739" v="1022" actId="1037"/>
          <ac:spMkLst>
            <pc:docMk/>
            <pc:sldMk cId="490810378" sldId="288"/>
            <ac:spMk id="9" creationId="{B0B6BD71-C426-45C1-94B7-F8CCC2820F5E}"/>
          </ac:spMkLst>
        </pc:spChg>
        <pc:spChg chg="add del mod">
          <ac:chgData name="Keith Blouin" userId="2bf7f800-e195-4dea-8c07-c8c0e2495ab7" providerId="ADAL" clId="{BC8B0B65-BDFC-4F2E-BCBD-565A035AC5E3}" dt="2022-06-09T16:13:22.256" v="437"/>
          <ac:spMkLst>
            <pc:docMk/>
            <pc:sldMk cId="490810378" sldId="288"/>
            <ac:spMk id="10" creationId="{40A11095-152A-40A0-884A-3C99A7E6D19C}"/>
          </ac:spMkLst>
        </pc:spChg>
        <pc:spChg chg="add mod">
          <ac:chgData name="Keith Blouin" userId="2bf7f800-e195-4dea-8c07-c8c0e2495ab7" providerId="ADAL" clId="{BC8B0B65-BDFC-4F2E-BCBD-565A035AC5E3}" dt="2022-06-09T16:51:12.715" v="986" actId="207"/>
          <ac:spMkLst>
            <pc:docMk/>
            <pc:sldMk cId="490810378" sldId="288"/>
            <ac:spMk id="11" creationId="{8A9D845F-26DE-4018-B22F-520FE21BBE18}"/>
          </ac:spMkLst>
        </pc:spChg>
        <pc:spChg chg="add mod">
          <ac:chgData name="Keith Blouin" userId="2bf7f800-e195-4dea-8c07-c8c0e2495ab7" providerId="ADAL" clId="{BC8B0B65-BDFC-4F2E-BCBD-565A035AC5E3}" dt="2022-06-09T16:56:58.801" v="1052" actId="1037"/>
          <ac:spMkLst>
            <pc:docMk/>
            <pc:sldMk cId="490810378" sldId="288"/>
            <ac:spMk id="12" creationId="{F9378EB7-EF29-4241-ABC3-6ED87BF83940}"/>
          </ac:spMkLst>
        </pc:spChg>
        <pc:spChg chg="add mod">
          <ac:chgData name="Keith Blouin" userId="2bf7f800-e195-4dea-8c07-c8c0e2495ab7" providerId="ADAL" clId="{BC8B0B65-BDFC-4F2E-BCBD-565A035AC5E3}" dt="2022-06-09T16:56:43.745" v="1037" actId="1038"/>
          <ac:spMkLst>
            <pc:docMk/>
            <pc:sldMk cId="490810378" sldId="288"/>
            <ac:spMk id="13" creationId="{FE5C3DE4-1006-469B-A198-3786FD077B90}"/>
          </ac:spMkLst>
        </pc:spChg>
        <pc:spChg chg="add mod">
          <ac:chgData name="Keith Blouin" userId="2bf7f800-e195-4dea-8c07-c8c0e2495ab7" providerId="ADAL" clId="{BC8B0B65-BDFC-4F2E-BCBD-565A035AC5E3}" dt="2022-06-09T16:56:43.745" v="1037" actId="1038"/>
          <ac:spMkLst>
            <pc:docMk/>
            <pc:sldMk cId="490810378" sldId="288"/>
            <ac:spMk id="14" creationId="{5B17D035-987C-4800-AAE0-DF8E50FD832F}"/>
          </ac:spMkLst>
        </pc:spChg>
        <pc:spChg chg="add del mod">
          <ac:chgData name="Keith Blouin" userId="2bf7f800-e195-4dea-8c07-c8c0e2495ab7" providerId="ADAL" clId="{BC8B0B65-BDFC-4F2E-BCBD-565A035AC5E3}" dt="2022-06-09T16:35:06.229" v="690" actId="478"/>
          <ac:spMkLst>
            <pc:docMk/>
            <pc:sldMk cId="490810378" sldId="288"/>
            <ac:spMk id="15" creationId="{57BE1B2B-3455-405B-9598-F8000E094749}"/>
          </ac:spMkLst>
        </pc:spChg>
        <pc:spChg chg="add mod">
          <ac:chgData name="Keith Blouin" userId="2bf7f800-e195-4dea-8c07-c8c0e2495ab7" providerId="ADAL" clId="{BC8B0B65-BDFC-4F2E-BCBD-565A035AC5E3}" dt="2022-06-09T16:57:12.903" v="1069" actId="1038"/>
          <ac:spMkLst>
            <pc:docMk/>
            <pc:sldMk cId="490810378" sldId="288"/>
            <ac:spMk id="22" creationId="{C7B68C51-E193-4A52-8928-2CAA2D3D394D}"/>
          </ac:spMkLst>
        </pc:spChg>
        <pc:spChg chg="add mod">
          <ac:chgData name="Keith Blouin" userId="2bf7f800-e195-4dea-8c07-c8c0e2495ab7" providerId="ADAL" clId="{BC8B0B65-BDFC-4F2E-BCBD-565A035AC5E3}" dt="2022-06-09T16:57:08.421" v="1059" actId="1038"/>
          <ac:spMkLst>
            <pc:docMk/>
            <pc:sldMk cId="490810378" sldId="288"/>
            <ac:spMk id="23" creationId="{D10221D3-84F2-4F01-885E-29EC3A341811}"/>
          </ac:spMkLst>
        </pc:spChg>
        <pc:spChg chg="add mod">
          <ac:chgData name="Keith Blouin" userId="2bf7f800-e195-4dea-8c07-c8c0e2495ab7" providerId="ADAL" clId="{BC8B0B65-BDFC-4F2E-BCBD-565A035AC5E3}" dt="2022-06-09T16:56:58.801" v="1052" actId="1037"/>
          <ac:spMkLst>
            <pc:docMk/>
            <pc:sldMk cId="490810378" sldId="288"/>
            <ac:spMk id="24" creationId="{A88F003B-CA35-4ED9-8818-127F61548BE1}"/>
          </ac:spMkLst>
        </pc:spChg>
        <pc:spChg chg="add mod ord">
          <ac:chgData name="Keith Blouin" userId="2bf7f800-e195-4dea-8c07-c8c0e2495ab7" providerId="ADAL" clId="{BC8B0B65-BDFC-4F2E-BCBD-565A035AC5E3}" dt="2022-06-09T16:56:43.745" v="1037" actId="1038"/>
          <ac:spMkLst>
            <pc:docMk/>
            <pc:sldMk cId="490810378" sldId="288"/>
            <ac:spMk id="25" creationId="{B277EE37-A6B5-4F4A-B36F-571DD5B58101}"/>
          </ac:spMkLst>
        </pc:spChg>
        <pc:spChg chg="add mod ord">
          <ac:chgData name="Keith Blouin" userId="2bf7f800-e195-4dea-8c07-c8c0e2495ab7" providerId="ADAL" clId="{BC8B0B65-BDFC-4F2E-BCBD-565A035AC5E3}" dt="2022-06-09T16:56:43.745" v="1037" actId="1038"/>
          <ac:spMkLst>
            <pc:docMk/>
            <pc:sldMk cId="490810378" sldId="288"/>
            <ac:spMk id="26" creationId="{77FDE0E3-4C63-40C7-A31C-0D3D8C378D3C}"/>
          </ac:spMkLst>
        </pc:spChg>
        <pc:spChg chg="add del mod">
          <ac:chgData name="Keith Blouin" userId="2bf7f800-e195-4dea-8c07-c8c0e2495ab7" providerId="ADAL" clId="{BC8B0B65-BDFC-4F2E-BCBD-565A035AC5E3}" dt="2022-06-09T16:28:22.369" v="572" actId="478"/>
          <ac:spMkLst>
            <pc:docMk/>
            <pc:sldMk cId="490810378" sldId="288"/>
            <ac:spMk id="27" creationId="{A240E497-CC05-4AEB-97B0-D89E27A6D825}"/>
          </ac:spMkLst>
        </pc:spChg>
        <pc:spChg chg="add mod">
          <ac:chgData name="Keith Blouin" userId="2bf7f800-e195-4dea-8c07-c8c0e2495ab7" providerId="ADAL" clId="{BC8B0B65-BDFC-4F2E-BCBD-565A035AC5E3}" dt="2022-06-09T16:56:58.801" v="1052" actId="1037"/>
          <ac:spMkLst>
            <pc:docMk/>
            <pc:sldMk cId="490810378" sldId="288"/>
            <ac:spMk id="28" creationId="{EB1E52C4-721D-4ECC-A307-3195C2F6DEB7}"/>
          </ac:spMkLst>
        </pc:spChg>
        <pc:spChg chg="add mod">
          <ac:chgData name="Keith Blouin" userId="2bf7f800-e195-4dea-8c07-c8c0e2495ab7" providerId="ADAL" clId="{BC8B0B65-BDFC-4F2E-BCBD-565A035AC5E3}" dt="2022-06-09T16:56:58.801" v="1052" actId="1037"/>
          <ac:spMkLst>
            <pc:docMk/>
            <pc:sldMk cId="490810378" sldId="288"/>
            <ac:spMk id="29" creationId="{BE0AB566-7657-4007-B503-1587E23C8E31}"/>
          </ac:spMkLst>
        </pc:spChg>
        <pc:spChg chg="add mod">
          <ac:chgData name="Keith Blouin" userId="2bf7f800-e195-4dea-8c07-c8c0e2495ab7" providerId="ADAL" clId="{BC8B0B65-BDFC-4F2E-BCBD-565A035AC5E3}" dt="2022-06-09T16:56:43.745" v="1037" actId="1038"/>
          <ac:spMkLst>
            <pc:docMk/>
            <pc:sldMk cId="490810378" sldId="288"/>
            <ac:spMk id="30" creationId="{3E3E44D2-5ECA-4DC4-96FC-163DE6046719}"/>
          </ac:spMkLst>
        </pc:spChg>
        <pc:spChg chg="add mod">
          <ac:chgData name="Keith Blouin" userId="2bf7f800-e195-4dea-8c07-c8c0e2495ab7" providerId="ADAL" clId="{BC8B0B65-BDFC-4F2E-BCBD-565A035AC5E3}" dt="2022-06-09T16:56:43.745" v="1037" actId="1038"/>
          <ac:spMkLst>
            <pc:docMk/>
            <pc:sldMk cId="490810378" sldId="288"/>
            <ac:spMk id="31" creationId="{81003586-1CB9-4472-96FE-E24094A71733}"/>
          </ac:spMkLst>
        </pc:spChg>
        <pc:spChg chg="add del mod">
          <ac:chgData name="Keith Blouin" userId="2bf7f800-e195-4dea-8c07-c8c0e2495ab7" providerId="ADAL" clId="{BC8B0B65-BDFC-4F2E-BCBD-565A035AC5E3}" dt="2022-06-09T16:21:11.914" v="527" actId="478"/>
          <ac:spMkLst>
            <pc:docMk/>
            <pc:sldMk cId="490810378" sldId="288"/>
            <ac:spMk id="32" creationId="{2F24FC8D-CBA3-4630-A4B7-2E84BF7CD0AC}"/>
          </ac:spMkLst>
        </pc:spChg>
        <pc:spChg chg="add mod">
          <ac:chgData name="Keith Blouin" userId="2bf7f800-e195-4dea-8c07-c8c0e2495ab7" providerId="ADAL" clId="{BC8B0B65-BDFC-4F2E-BCBD-565A035AC5E3}" dt="2022-06-09T16:56:58.801" v="1052" actId="1037"/>
          <ac:spMkLst>
            <pc:docMk/>
            <pc:sldMk cId="490810378" sldId="288"/>
            <ac:spMk id="33" creationId="{19FCB782-C5F0-456E-A54B-FF2DCE548CAC}"/>
          </ac:spMkLst>
        </pc:spChg>
        <pc:spChg chg="add mod">
          <ac:chgData name="Keith Blouin" userId="2bf7f800-e195-4dea-8c07-c8c0e2495ab7" providerId="ADAL" clId="{BC8B0B65-BDFC-4F2E-BCBD-565A035AC5E3}" dt="2022-06-09T16:56:58.801" v="1052" actId="1037"/>
          <ac:spMkLst>
            <pc:docMk/>
            <pc:sldMk cId="490810378" sldId="288"/>
            <ac:spMk id="34" creationId="{8E7B4825-2BC5-4D60-A4A9-C6BBC114E24D}"/>
          </ac:spMkLst>
        </pc:spChg>
        <pc:spChg chg="add mod">
          <ac:chgData name="Keith Blouin" userId="2bf7f800-e195-4dea-8c07-c8c0e2495ab7" providerId="ADAL" clId="{BC8B0B65-BDFC-4F2E-BCBD-565A035AC5E3}" dt="2022-06-09T16:56:58.801" v="1052" actId="1037"/>
          <ac:spMkLst>
            <pc:docMk/>
            <pc:sldMk cId="490810378" sldId="288"/>
            <ac:spMk id="35" creationId="{6396A14B-64BB-4C1D-833F-DFA69DAFEAEF}"/>
          </ac:spMkLst>
        </pc:spChg>
        <pc:spChg chg="add mod">
          <ac:chgData name="Keith Blouin" userId="2bf7f800-e195-4dea-8c07-c8c0e2495ab7" providerId="ADAL" clId="{BC8B0B65-BDFC-4F2E-BCBD-565A035AC5E3}" dt="2022-06-09T16:56:43.745" v="1037" actId="1038"/>
          <ac:spMkLst>
            <pc:docMk/>
            <pc:sldMk cId="490810378" sldId="288"/>
            <ac:spMk id="99" creationId="{87B13B20-9AAA-4350-A6D1-10DDDA72BBB8}"/>
          </ac:spMkLst>
        </pc:spChg>
        <pc:spChg chg="add mod">
          <ac:chgData name="Keith Blouin" userId="2bf7f800-e195-4dea-8c07-c8c0e2495ab7" providerId="ADAL" clId="{BC8B0B65-BDFC-4F2E-BCBD-565A035AC5E3}" dt="2022-06-09T16:56:35.739" v="1022" actId="1037"/>
          <ac:spMkLst>
            <pc:docMk/>
            <pc:sldMk cId="490810378" sldId="288"/>
            <ac:spMk id="102" creationId="{31BBD33D-FC19-4DEE-95C5-5D188299057C}"/>
          </ac:spMkLst>
        </pc:spChg>
        <pc:picChg chg="del mod">
          <ac:chgData name="Keith Blouin" userId="2bf7f800-e195-4dea-8c07-c8c0e2495ab7" providerId="ADAL" clId="{BC8B0B65-BDFC-4F2E-BCBD-565A035AC5E3}" dt="2022-06-09T20:16:42.704" v="1133" actId="478"/>
          <ac:picMkLst>
            <pc:docMk/>
            <pc:sldMk cId="490810378" sldId="288"/>
            <ac:picMk id="5" creationId="{BDC74B57-E8BB-D816-2198-58FC3C1781C8}"/>
          </ac:picMkLst>
        </pc:picChg>
        <pc:picChg chg="add mod ord">
          <ac:chgData name="Keith Blouin" userId="2bf7f800-e195-4dea-8c07-c8c0e2495ab7" providerId="ADAL" clId="{BC8B0B65-BDFC-4F2E-BCBD-565A035AC5E3}" dt="2022-06-09T16:46:06.447" v="918" actId="29295"/>
          <ac:picMkLst>
            <pc:docMk/>
            <pc:sldMk cId="490810378" sldId="288"/>
            <ac:picMk id="144" creationId="{6EA72DD2-F29B-4219-81A2-A5296CD7C338}"/>
          </ac:picMkLst>
        </pc:picChg>
        <pc:cxnChg chg="add mod">
          <ac:chgData name="Keith Blouin" userId="2bf7f800-e195-4dea-8c07-c8c0e2495ab7" providerId="ADAL" clId="{BC8B0B65-BDFC-4F2E-BCBD-565A035AC5E3}" dt="2022-06-09T16:56:58.801" v="1052" actId="1037"/>
          <ac:cxnSpMkLst>
            <pc:docMk/>
            <pc:sldMk cId="490810378" sldId="288"/>
            <ac:cxnSpMk id="3" creationId="{5E0291FD-C03B-4794-A619-5E67258C4B9E}"/>
          </ac:cxnSpMkLst>
        </pc:cxnChg>
        <pc:cxnChg chg="add del mod">
          <ac:chgData name="Keith Blouin" userId="2bf7f800-e195-4dea-8c07-c8c0e2495ab7" providerId="ADAL" clId="{BC8B0B65-BDFC-4F2E-BCBD-565A035AC5E3}" dt="2022-06-09T16:34:54.337" v="687" actId="478"/>
          <ac:cxnSpMkLst>
            <pc:docMk/>
            <pc:sldMk cId="490810378" sldId="288"/>
            <ac:cxnSpMk id="19" creationId="{9495CBF6-788B-475A-85E9-0AAC3A1526A9}"/>
          </ac:cxnSpMkLst>
        </pc:cxnChg>
        <pc:cxnChg chg="add del mod">
          <ac:chgData name="Keith Blouin" userId="2bf7f800-e195-4dea-8c07-c8c0e2495ab7" providerId="ADAL" clId="{BC8B0B65-BDFC-4F2E-BCBD-565A035AC5E3}" dt="2022-06-09T16:28:46.570" v="580" actId="478"/>
          <ac:cxnSpMkLst>
            <pc:docMk/>
            <pc:sldMk cId="490810378" sldId="288"/>
            <ac:cxnSpMk id="36" creationId="{EA6E7D66-0D72-402B-A5AF-B979475AD42F}"/>
          </ac:cxnSpMkLst>
        </pc:cxnChg>
        <pc:cxnChg chg="add del mod">
          <ac:chgData name="Keith Blouin" userId="2bf7f800-e195-4dea-8c07-c8c0e2495ab7" providerId="ADAL" clId="{BC8B0B65-BDFC-4F2E-BCBD-565A035AC5E3}" dt="2022-06-09T16:28:45.319" v="579" actId="478"/>
          <ac:cxnSpMkLst>
            <pc:docMk/>
            <pc:sldMk cId="490810378" sldId="288"/>
            <ac:cxnSpMk id="38" creationId="{15633DE4-1A7E-4476-8059-E4B21B6CC539}"/>
          </ac:cxnSpMkLst>
        </pc:cxnChg>
        <pc:cxnChg chg="add del mod">
          <ac:chgData name="Keith Blouin" userId="2bf7f800-e195-4dea-8c07-c8c0e2495ab7" providerId="ADAL" clId="{BC8B0B65-BDFC-4F2E-BCBD-565A035AC5E3}" dt="2022-06-09T16:28:47.687" v="581" actId="478"/>
          <ac:cxnSpMkLst>
            <pc:docMk/>
            <pc:sldMk cId="490810378" sldId="288"/>
            <ac:cxnSpMk id="41" creationId="{CE3406FC-A418-4015-BD5B-52ED1DC4CFD3}"/>
          </ac:cxnSpMkLst>
        </pc:cxnChg>
        <pc:cxnChg chg="add del mod">
          <ac:chgData name="Keith Blouin" userId="2bf7f800-e195-4dea-8c07-c8c0e2495ab7" providerId="ADAL" clId="{BC8B0B65-BDFC-4F2E-BCBD-565A035AC5E3}" dt="2022-06-09T16:28:49.890" v="583" actId="478"/>
          <ac:cxnSpMkLst>
            <pc:docMk/>
            <pc:sldMk cId="490810378" sldId="288"/>
            <ac:cxnSpMk id="43" creationId="{2AB9169B-CB1B-49FC-B3CF-AFD0177575DB}"/>
          </ac:cxnSpMkLst>
        </pc:cxnChg>
        <pc:cxnChg chg="add del mod">
          <ac:chgData name="Keith Blouin" userId="2bf7f800-e195-4dea-8c07-c8c0e2495ab7" providerId="ADAL" clId="{BC8B0B65-BDFC-4F2E-BCBD-565A035AC5E3}" dt="2022-06-09T16:28:48.414" v="582" actId="478"/>
          <ac:cxnSpMkLst>
            <pc:docMk/>
            <pc:sldMk cId="490810378" sldId="288"/>
            <ac:cxnSpMk id="45" creationId="{D8323212-090C-46D8-A113-EF3B251503C7}"/>
          </ac:cxnSpMkLst>
        </pc:cxnChg>
        <pc:cxnChg chg="add del mod">
          <ac:chgData name="Keith Blouin" userId="2bf7f800-e195-4dea-8c07-c8c0e2495ab7" providerId="ADAL" clId="{BC8B0B65-BDFC-4F2E-BCBD-565A035AC5E3}" dt="2022-06-09T16:28:51.575" v="584" actId="478"/>
          <ac:cxnSpMkLst>
            <pc:docMk/>
            <pc:sldMk cId="490810378" sldId="288"/>
            <ac:cxnSpMk id="57" creationId="{330FADD5-9571-4D63-A8C3-8FEC21318E4E}"/>
          </ac:cxnSpMkLst>
        </pc:cxnChg>
        <pc:cxnChg chg="add mod">
          <ac:chgData name="Keith Blouin" userId="2bf7f800-e195-4dea-8c07-c8c0e2495ab7" providerId="ADAL" clId="{BC8B0B65-BDFC-4F2E-BCBD-565A035AC5E3}" dt="2022-06-09T16:56:58.801" v="1052" actId="1037"/>
          <ac:cxnSpMkLst>
            <pc:docMk/>
            <pc:sldMk cId="490810378" sldId="288"/>
            <ac:cxnSpMk id="68" creationId="{D8AE7CA3-2BF4-4B0D-B7DE-C49AAB3E2D43}"/>
          </ac:cxnSpMkLst>
        </pc:cxnChg>
        <pc:cxnChg chg="add mod">
          <ac:chgData name="Keith Blouin" userId="2bf7f800-e195-4dea-8c07-c8c0e2495ab7" providerId="ADAL" clId="{BC8B0B65-BDFC-4F2E-BCBD-565A035AC5E3}" dt="2022-06-09T16:56:58.801" v="1052" actId="1037"/>
          <ac:cxnSpMkLst>
            <pc:docMk/>
            <pc:sldMk cId="490810378" sldId="288"/>
            <ac:cxnSpMk id="71" creationId="{196B670C-0779-4157-A413-7A934B46C4EB}"/>
          </ac:cxnSpMkLst>
        </pc:cxnChg>
        <pc:cxnChg chg="add mod">
          <ac:chgData name="Keith Blouin" userId="2bf7f800-e195-4dea-8c07-c8c0e2495ab7" providerId="ADAL" clId="{BC8B0B65-BDFC-4F2E-BCBD-565A035AC5E3}" dt="2022-06-09T16:56:58.801" v="1052" actId="1037"/>
          <ac:cxnSpMkLst>
            <pc:docMk/>
            <pc:sldMk cId="490810378" sldId="288"/>
            <ac:cxnSpMk id="76" creationId="{3AAE41A2-A2FE-42CD-A90E-7627D6CCF60C}"/>
          </ac:cxnSpMkLst>
        </pc:cxnChg>
        <pc:cxnChg chg="add mod">
          <ac:chgData name="Keith Blouin" userId="2bf7f800-e195-4dea-8c07-c8c0e2495ab7" providerId="ADAL" clId="{BC8B0B65-BDFC-4F2E-BCBD-565A035AC5E3}" dt="2022-06-09T16:56:58.801" v="1052" actId="1037"/>
          <ac:cxnSpMkLst>
            <pc:docMk/>
            <pc:sldMk cId="490810378" sldId="288"/>
            <ac:cxnSpMk id="78" creationId="{7FFED759-F35A-4E63-95A0-DC4F75660DF1}"/>
          </ac:cxnSpMkLst>
        </pc:cxnChg>
        <pc:cxnChg chg="add mod">
          <ac:chgData name="Keith Blouin" userId="2bf7f800-e195-4dea-8c07-c8c0e2495ab7" providerId="ADAL" clId="{BC8B0B65-BDFC-4F2E-BCBD-565A035AC5E3}" dt="2022-06-09T16:57:18.570" v="1070" actId="14100"/>
          <ac:cxnSpMkLst>
            <pc:docMk/>
            <pc:sldMk cId="490810378" sldId="288"/>
            <ac:cxnSpMk id="80" creationId="{B876A4E9-1492-4BC3-823A-87622E282D8C}"/>
          </ac:cxnSpMkLst>
        </pc:cxnChg>
        <pc:cxnChg chg="add mod">
          <ac:chgData name="Keith Blouin" userId="2bf7f800-e195-4dea-8c07-c8c0e2495ab7" providerId="ADAL" clId="{BC8B0B65-BDFC-4F2E-BCBD-565A035AC5E3}" dt="2022-06-09T16:56:58.801" v="1052" actId="1037"/>
          <ac:cxnSpMkLst>
            <pc:docMk/>
            <pc:sldMk cId="490810378" sldId="288"/>
            <ac:cxnSpMk id="82" creationId="{91D114CF-F228-48D2-89E0-BE615C626413}"/>
          </ac:cxnSpMkLst>
        </pc:cxnChg>
        <pc:cxnChg chg="add mod">
          <ac:chgData name="Keith Blouin" userId="2bf7f800-e195-4dea-8c07-c8c0e2495ab7" providerId="ADAL" clId="{BC8B0B65-BDFC-4F2E-BCBD-565A035AC5E3}" dt="2022-06-09T16:56:58.801" v="1052" actId="1037"/>
          <ac:cxnSpMkLst>
            <pc:docMk/>
            <pc:sldMk cId="490810378" sldId="288"/>
            <ac:cxnSpMk id="85" creationId="{E4919623-C3B5-41FF-8417-B9EA1E91800F}"/>
          </ac:cxnSpMkLst>
        </pc:cxnChg>
        <pc:cxnChg chg="add mod">
          <ac:chgData name="Keith Blouin" userId="2bf7f800-e195-4dea-8c07-c8c0e2495ab7" providerId="ADAL" clId="{BC8B0B65-BDFC-4F2E-BCBD-565A035AC5E3}" dt="2022-06-09T16:56:43.745" v="1037" actId="1038"/>
          <ac:cxnSpMkLst>
            <pc:docMk/>
            <pc:sldMk cId="490810378" sldId="288"/>
            <ac:cxnSpMk id="88" creationId="{DC36941B-FD21-4098-A721-706F7B31F7EF}"/>
          </ac:cxnSpMkLst>
        </pc:cxnChg>
        <pc:cxnChg chg="add mod">
          <ac:chgData name="Keith Blouin" userId="2bf7f800-e195-4dea-8c07-c8c0e2495ab7" providerId="ADAL" clId="{BC8B0B65-BDFC-4F2E-BCBD-565A035AC5E3}" dt="2022-06-09T16:56:43.745" v="1037" actId="1038"/>
          <ac:cxnSpMkLst>
            <pc:docMk/>
            <pc:sldMk cId="490810378" sldId="288"/>
            <ac:cxnSpMk id="91" creationId="{F1E0B005-B212-40E7-8E00-3FBDE65167FE}"/>
          </ac:cxnSpMkLst>
        </pc:cxnChg>
        <pc:cxnChg chg="add mod">
          <ac:chgData name="Keith Blouin" userId="2bf7f800-e195-4dea-8c07-c8c0e2495ab7" providerId="ADAL" clId="{BC8B0B65-BDFC-4F2E-BCBD-565A035AC5E3}" dt="2022-06-09T16:56:43.745" v="1037" actId="1038"/>
          <ac:cxnSpMkLst>
            <pc:docMk/>
            <pc:sldMk cId="490810378" sldId="288"/>
            <ac:cxnSpMk id="93" creationId="{4E627736-7892-4980-83B0-1D5D51ACDC46}"/>
          </ac:cxnSpMkLst>
        </pc:cxnChg>
        <pc:cxnChg chg="add mod">
          <ac:chgData name="Keith Blouin" userId="2bf7f800-e195-4dea-8c07-c8c0e2495ab7" providerId="ADAL" clId="{BC8B0B65-BDFC-4F2E-BCBD-565A035AC5E3}" dt="2022-06-09T16:56:43.745" v="1037" actId="1038"/>
          <ac:cxnSpMkLst>
            <pc:docMk/>
            <pc:sldMk cId="490810378" sldId="288"/>
            <ac:cxnSpMk id="96" creationId="{F908DB64-0F46-410F-9D17-7443C8F6CA12}"/>
          </ac:cxnSpMkLst>
        </pc:cxnChg>
        <pc:cxnChg chg="add mod">
          <ac:chgData name="Keith Blouin" userId="2bf7f800-e195-4dea-8c07-c8c0e2495ab7" providerId="ADAL" clId="{BC8B0B65-BDFC-4F2E-BCBD-565A035AC5E3}" dt="2022-06-09T16:56:43.745" v="1037" actId="1038"/>
          <ac:cxnSpMkLst>
            <pc:docMk/>
            <pc:sldMk cId="490810378" sldId="288"/>
            <ac:cxnSpMk id="100" creationId="{05D50D27-B7E5-4704-8754-A1CC975C1776}"/>
          </ac:cxnSpMkLst>
        </pc:cxnChg>
        <pc:cxnChg chg="add mod">
          <ac:chgData name="Keith Blouin" userId="2bf7f800-e195-4dea-8c07-c8c0e2495ab7" providerId="ADAL" clId="{BC8B0B65-BDFC-4F2E-BCBD-565A035AC5E3}" dt="2022-06-09T16:56:35.739" v="1022" actId="1037"/>
          <ac:cxnSpMkLst>
            <pc:docMk/>
            <pc:sldMk cId="490810378" sldId="288"/>
            <ac:cxnSpMk id="103" creationId="{DE94A5FA-C306-4A20-811B-4A0DF0646AA4}"/>
          </ac:cxnSpMkLst>
        </pc:cxnChg>
        <pc:cxnChg chg="add mod">
          <ac:chgData name="Keith Blouin" userId="2bf7f800-e195-4dea-8c07-c8c0e2495ab7" providerId="ADAL" clId="{BC8B0B65-BDFC-4F2E-BCBD-565A035AC5E3}" dt="2022-06-09T16:56:43.745" v="1037" actId="1038"/>
          <ac:cxnSpMkLst>
            <pc:docMk/>
            <pc:sldMk cId="490810378" sldId="288"/>
            <ac:cxnSpMk id="105" creationId="{FE57F278-CD6C-4401-8410-D0E81F22A196}"/>
          </ac:cxnSpMkLst>
        </pc:cxnChg>
        <pc:cxnChg chg="add mod">
          <ac:chgData name="Keith Blouin" userId="2bf7f800-e195-4dea-8c07-c8c0e2495ab7" providerId="ADAL" clId="{BC8B0B65-BDFC-4F2E-BCBD-565A035AC5E3}" dt="2022-06-09T16:56:43.745" v="1037" actId="1038"/>
          <ac:cxnSpMkLst>
            <pc:docMk/>
            <pc:sldMk cId="490810378" sldId="288"/>
            <ac:cxnSpMk id="107" creationId="{2F2378E8-7B33-40E6-816B-CE62CD006535}"/>
          </ac:cxnSpMkLst>
        </pc:cxnChg>
        <pc:cxnChg chg="add mod">
          <ac:chgData name="Keith Blouin" userId="2bf7f800-e195-4dea-8c07-c8c0e2495ab7" providerId="ADAL" clId="{BC8B0B65-BDFC-4F2E-BCBD-565A035AC5E3}" dt="2022-06-09T16:48:22.761" v="958" actId="14100"/>
          <ac:cxnSpMkLst>
            <pc:docMk/>
            <pc:sldMk cId="490810378" sldId="288"/>
            <ac:cxnSpMk id="110" creationId="{48E178CE-E8D4-470E-8420-5A0A1A132AAB}"/>
          </ac:cxnSpMkLst>
        </pc:cxnChg>
        <pc:cxnChg chg="add mod">
          <ac:chgData name="Keith Blouin" userId="2bf7f800-e195-4dea-8c07-c8c0e2495ab7" providerId="ADAL" clId="{BC8B0B65-BDFC-4F2E-BCBD-565A035AC5E3}" dt="2022-06-09T16:57:38.147" v="1071" actId="14100"/>
          <ac:cxnSpMkLst>
            <pc:docMk/>
            <pc:sldMk cId="490810378" sldId="288"/>
            <ac:cxnSpMk id="111" creationId="{9A976D86-470C-42C9-BEA5-A1BD6A4C54E3}"/>
          </ac:cxnSpMkLst>
        </pc:cxnChg>
        <pc:cxnChg chg="add mod">
          <ac:chgData name="Keith Blouin" userId="2bf7f800-e195-4dea-8c07-c8c0e2495ab7" providerId="ADAL" clId="{BC8B0B65-BDFC-4F2E-BCBD-565A035AC5E3}" dt="2022-06-09T16:57:44.203" v="1074" actId="14100"/>
          <ac:cxnSpMkLst>
            <pc:docMk/>
            <pc:sldMk cId="490810378" sldId="288"/>
            <ac:cxnSpMk id="175" creationId="{A2ACF826-CB3E-4E5C-969D-912545C6A26F}"/>
          </ac:cxnSpMkLst>
        </pc:cxnChg>
      </pc:sldChg>
      <pc:sldChg chg="addSp delSp modSp mod modTransition modAnim">
        <pc:chgData name="Keith Blouin" userId="2bf7f800-e195-4dea-8c07-c8c0e2495ab7" providerId="ADAL" clId="{BC8B0B65-BDFC-4F2E-BCBD-565A035AC5E3}" dt="2022-06-09T20:22:48.108" v="1160"/>
        <pc:sldMkLst>
          <pc:docMk/>
          <pc:sldMk cId="3950091982" sldId="290"/>
        </pc:sldMkLst>
        <pc:spChg chg="add mod">
          <ac:chgData name="Keith Blouin" userId="2bf7f800-e195-4dea-8c07-c8c0e2495ab7" providerId="ADAL" clId="{BC8B0B65-BDFC-4F2E-BCBD-565A035AC5E3}" dt="2022-06-09T17:56:19.049" v="1102" actId="1036"/>
          <ac:spMkLst>
            <pc:docMk/>
            <pc:sldMk cId="3950091982" sldId="290"/>
            <ac:spMk id="7" creationId="{21063289-2770-481B-8DFA-0549DB25756A}"/>
          </ac:spMkLst>
        </pc:spChg>
        <pc:spChg chg="del mod">
          <ac:chgData name="Keith Blouin" userId="2bf7f800-e195-4dea-8c07-c8c0e2495ab7" providerId="ADAL" clId="{BC8B0B65-BDFC-4F2E-BCBD-565A035AC5E3}" dt="2022-06-09T15:30:59.297" v="237" actId="478"/>
          <ac:spMkLst>
            <pc:docMk/>
            <pc:sldMk cId="3950091982" sldId="290"/>
            <ac:spMk id="9" creationId="{F6D7816E-660F-37AF-E2EC-97B279A41A56}"/>
          </ac:spMkLst>
        </pc:spChg>
        <pc:spChg chg="del mod">
          <ac:chgData name="Keith Blouin" userId="2bf7f800-e195-4dea-8c07-c8c0e2495ab7" providerId="ADAL" clId="{BC8B0B65-BDFC-4F2E-BCBD-565A035AC5E3}" dt="2022-06-09T15:33:43.851" v="279" actId="478"/>
          <ac:spMkLst>
            <pc:docMk/>
            <pc:sldMk cId="3950091982" sldId="290"/>
            <ac:spMk id="10" creationId="{E7592C64-AACD-321C-A673-7C91F422B023}"/>
          </ac:spMkLst>
        </pc:spChg>
        <pc:spChg chg="del">
          <ac:chgData name="Keith Blouin" userId="2bf7f800-e195-4dea-8c07-c8c0e2495ab7" providerId="ADAL" clId="{BC8B0B65-BDFC-4F2E-BCBD-565A035AC5E3}" dt="2022-06-09T15:35:51.069" v="338" actId="478"/>
          <ac:spMkLst>
            <pc:docMk/>
            <pc:sldMk cId="3950091982" sldId="290"/>
            <ac:spMk id="11" creationId="{8421CD46-68DD-5FEE-D21D-C11DF809F99F}"/>
          </ac:spMkLst>
        </pc:spChg>
        <pc:spChg chg="add mod">
          <ac:chgData name="Keith Blouin" userId="2bf7f800-e195-4dea-8c07-c8c0e2495ab7" providerId="ADAL" clId="{BC8B0B65-BDFC-4F2E-BCBD-565A035AC5E3}" dt="2022-06-09T17:56:19.049" v="1102" actId="1036"/>
          <ac:spMkLst>
            <pc:docMk/>
            <pc:sldMk cId="3950091982" sldId="290"/>
            <ac:spMk id="12" creationId="{A0989932-B2CF-43FF-82F1-DF942A6533BD}"/>
          </ac:spMkLst>
        </pc:spChg>
        <pc:spChg chg="add mod">
          <ac:chgData name="Keith Blouin" userId="2bf7f800-e195-4dea-8c07-c8c0e2495ab7" providerId="ADAL" clId="{BC8B0B65-BDFC-4F2E-BCBD-565A035AC5E3}" dt="2022-06-09T17:56:19.049" v="1102" actId="1036"/>
          <ac:spMkLst>
            <pc:docMk/>
            <pc:sldMk cId="3950091982" sldId="290"/>
            <ac:spMk id="13" creationId="{60CCD627-C91A-408A-A247-D0156F8B4215}"/>
          </ac:spMkLst>
        </pc:spChg>
        <pc:spChg chg="add mod ord">
          <ac:chgData name="Keith Blouin" userId="2bf7f800-e195-4dea-8c07-c8c0e2495ab7" providerId="ADAL" clId="{BC8B0B65-BDFC-4F2E-BCBD-565A035AC5E3}" dt="2022-06-09T17:56:19.049" v="1102" actId="1036"/>
          <ac:spMkLst>
            <pc:docMk/>
            <pc:sldMk cId="3950091982" sldId="290"/>
            <ac:spMk id="14" creationId="{EC4C9661-F008-4FFD-B036-0E53A139B968}"/>
          </ac:spMkLst>
        </pc:spChg>
        <pc:spChg chg="add mod">
          <ac:chgData name="Keith Blouin" userId="2bf7f800-e195-4dea-8c07-c8c0e2495ab7" providerId="ADAL" clId="{BC8B0B65-BDFC-4F2E-BCBD-565A035AC5E3}" dt="2022-06-09T16:38:40.252" v="739" actId="1076"/>
          <ac:spMkLst>
            <pc:docMk/>
            <pc:sldMk cId="3950091982" sldId="290"/>
            <ac:spMk id="15" creationId="{468AEDD5-4940-4FBB-8A38-C6BCF0C37E45}"/>
          </ac:spMkLst>
        </pc:spChg>
        <pc:spChg chg="add mod">
          <ac:chgData name="Keith Blouin" userId="2bf7f800-e195-4dea-8c07-c8c0e2495ab7" providerId="ADAL" clId="{BC8B0B65-BDFC-4F2E-BCBD-565A035AC5E3}" dt="2022-06-09T16:39:09.889" v="765" actId="1035"/>
          <ac:spMkLst>
            <pc:docMk/>
            <pc:sldMk cId="3950091982" sldId="290"/>
            <ac:spMk id="16" creationId="{21CDD696-7256-4F8D-A12C-7D978D6F0E25}"/>
          </ac:spMkLst>
        </pc:spChg>
        <pc:spChg chg="add mod">
          <ac:chgData name="Keith Blouin" userId="2bf7f800-e195-4dea-8c07-c8c0e2495ab7" providerId="ADAL" clId="{BC8B0B65-BDFC-4F2E-BCBD-565A035AC5E3}" dt="2022-06-09T16:39:29.471" v="778" actId="1076"/>
          <ac:spMkLst>
            <pc:docMk/>
            <pc:sldMk cId="3950091982" sldId="290"/>
            <ac:spMk id="17" creationId="{4BFBBEAE-0A8F-4A34-870A-A03A23DE9361}"/>
          </ac:spMkLst>
        </pc:spChg>
        <pc:spChg chg="add mod">
          <ac:chgData name="Keith Blouin" userId="2bf7f800-e195-4dea-8c07-c8c0e2495ab7" providerId="ADAL" clId="{BC8B0B65-BDFC-4F2E-BCBD-565A035AC5E3}" dt="2022-06-09T17:56:19.049" v="1102" actId="1036"/>
          <ac:spMkLst>
            <pc:docMk/>
            <pc:sldMk cId="3950091982" sldId="290"/>
            <ac:spMk id="18" creationId="{A3348C9F-92A6-4A28-87E4-81BBFFC2FD49}"/>
          </ac:spMkLst>
        </pc:spChg>
        <pc:spChg chg="add mod">
          <ac:chgData name="Keith Blouin" userId="2bf7f800-e195-4dea-8c07-c8c0e2495ab7" providerId="ADAL" clId="{BC8B0B65-BDFC-4F2E-BCBD-565A035AC5E3}" dt="2022-06-09T17:56:19.049" v="1102" actId="1036"/>
          <ac:spMkLst>
            <pc:docMk/>
            <pc:sldMk cId="3950091982" sldId="290"/>
            <ac:spMk id="19" creationId="{02AA170E-3C61-4D87-AED2-CA0D49E7E7A0}"/>
          </ac:spMkLst>
        </pc:spChg>
        <pc:picChg chg="mod ord">
          <ac:chgData name="Keith Blouin" userId="2bf7f800-e195-4dea-8c07-c8c0e2495ab7" providerId="ADAL" clId="{BC8B0B65-BDFC-4F2E-BCBD-565A035AC5E3}" dt="2022-06-09T15:38:34.876" v="381" actId="1076"/>
          <ac:picMkLst>
            <pc:docMk/>
            <pc:sldMk cId="3950091982" sldId="290"/>
            <ac:picMk id="3" creationId="{3ABD29CD-6EB2-690C-A8A2-9353EB5A3B75}"/>
          </ac:picMkLst>
        </pc:picChg>
        <pc:picChg chg="mod">
          <ac:chgData name="Keith Blouin" userId="2bf7f800-e195-4dea-8c07-c8c0e2495ab7" providerId="ADAL" clId="{BC8B0B65-BDFC-4F2E-BCBD-565A035AC5E3}" dt="2022-06-09T16:39:09.889" v="765" actId="1035"/>
          <ac:picMkLst>
            <pc:docMk/>
            <pc:sldMk cId="3950091982" sldId="290"/>
            <ac:picMk id="6" creationId="{14241171-6327-2F98-6274-55A17C43D931}"/>
          </ac:picMkLst>
        </pc:picChg>
        <pc:picChg chg="mod">
          <ac:chgData name="Keith Blouin" userId="2bf7f800-e195-4dea-8c07-c8c0e2495ab7" providerId="ADAL" clId="{BC8B0B65-BDFC-4F2E-BCBD-565A035AC5E3}" dt="2022-06-09T16:39:09.889" v="765" actId="1035"/>
          <ac:picMkLst>
            <pc:docMk/>
            <pc:sldMk cId="3950091982" sldId="290"/>
            <ac:picMk id="8" creationId="{B779B991-CAFF-9773-1A20-F0FF984CAE81}"/>
          </ac:picMkLst>
        </pc:picChg>
      </pc:sldChg>
    </pc:docChg>
  </pc:docChgLst>
  <pc:docChgLst>
    <pc:chgData name="Ryan Davies" userId="5bbf3a29-7a6d-4571-a4c4-bfe7de48b9e7" providerId="ADAL" clId="{C551CB7D-CDBE-FF44-BCB0-08F4FF7C7694}"/>
    <pc:docChg chg="undo custSel delSld modSld">
      <pc:chgData name="Ryan Davies" userId="5bbf3a29-7a6d-4571-a4c4-bfe7de48b9e7" providerId="ADAL" clId="{C551CB7D-CDBE-FF44-BCB0-08F4FF7C7694}" dt="2022-06-09T20:39:45.433" v="832" actId="1076"/>
      <pc:docMkLst>
        <pc:docMk/>
      </pc:docMkLst>
      <pc:sldChg chg="modNotesTx">
        <pc:chgData name="Ryan Davies" userId="5bbf3a29-7a6d-4571-a4c4-bfe7de48b9e7" providerId="ADAL" clId="{C551CB7D-CDBE-FF44-BCB0-08F4FF7C7694}" dt="2022-06-09T12:53:33.734" v="485" actId="20577"/>
        <pc:sldMkLst>
          <pc:docMk/>
          <pc:sldMk cId="4068128678" sldId="259"/>
        </pc:sldMkLst>
      </pc:sldChg>
      <pc:sldChg chg="modSp">
        <pc:chgData name="Ryan Davies" userId="5bbf3a29-7a6d-4571-a4c4-bfe7de48b9e7" providerId="ADAL" clId="{C551CB7D-CDBE-FF44-BCB0-08F4FF7C7694}" dt="2022-06-09T13:59:49.507" v="796" actId="20577"/>
        <pc:sldMkLst>
          <pc:docMk/>
          <pc:sldMk cId="3267230829" sldId="261"/>
        </pc:sldMkLst>
        <pc:spChg chg="mod">
          <ac:chgData name="Ryan Davies" userId="5bbf3a29-7a6d-4571-a4c4-bfe7de48b9e7" providerId="ADAL" clId="{C551CB7D-CDBE-FF44-BCB0-08F4FF7C7694}" dt="2022-06-09T13:59:49.507" v="796" actId="20577"/>
          <ac:spMkLst>
            <pc:docMk/>
            <pc:sldMk cId="3267230829" sldId="261"/>
            <ac:spMk id="10" creationId="{80486311-E783-F3C5-D57A-C9D64F64DF2E}"/>
          </ac:spMkLst>
        </pc:spChg>
      </pc:sldChg>
      <pc:sldChg chg="addCm modNotesTx">
        <pc:chgData name="Ryan Davies" userId="5bbf3a29-7a6d-4571-a4c4-bfe7de48b9e7" providerId="ADAL" clId="{C551CB7D-CDBE-FF44-BCB0-08F4FF7C7694}" dt="2022-06-09T12:56:14.277" v="787"/>
        <pc:sldMkLst>
          <pc:docMk/>
          <pc:sldMk cId="2134134423" sldId="272"/>
        </pc:sldMkLst>
      </pc:sldChg>
      <pc:sldChg chg="del mod modShow">
        <pc:chgData name="Ryan Davies" userId="5bbf3a29-7a6d-4571-a4c4-bfe7de48b9e7" providerId="ADAL" clId="{C551CB7D-CDBE-FF44-BCB0-08F4FF7C7694}" dt="2022-06-09T19:59:33.750" v="797" actId="2696"/>
        <pc:sldMkLst>
          <pc:docMk/>
          <pc:sldMk cId="3786154691" sldId="273"/>
        </pc:sldMkLst>
      </pc:sldChg>
      <pc:sldChg chg="del mod modShow">
        <pc:chgData name="Ryan Davies" userId="5bbf3a29-7a6d-4571-a4c4-bfe7de48b9e7" providerId="ADAL" clId="{C551CB7D-CDBE-FF44-BCB0-08F4FF7C7694}" dt="2022-06-09T19:59:35.929" v="798" actId="2696"/>
        <pc:sldMkLst>
          <pc:docMk/>
          <pc:sldMk cId="418698679" sldId="275"/>
        </pc:sldMkLst>
      </pc:sldChg>
      <pc:sldChg chg="del mod modShow">
        <pc:chgData name="Ryan Davies" userId="5bbf3a29-7a6d-4571-a4c4-bfe7de48b9e7" providerId="ADAL" clId="{C551CB7D-CDBE-FF44-BCB0-08F4FF7C7694}" dt="2022-06-09T19:59:37.748" v="799" actId="2696"/>
        <pc:sldMkLst>
          <pc:docMk/>
          <pc:sldMk cId="2303328718" sldId="276"/>
        </pc:sldMkLst>
      </pc:sldChg>
      <pc:sldChg chg="del mod modShow">
        <pc:chgData name="Ryan Davies" userId="5bbf3a29-7a6d-4571-a4c4-bfe7de48b9e7" providerId="ADAL" clId="{C551CB7D-CDBE-FF44-BCB0-08F4FF7C7694}" dt="2022-06-09T19:59:41.219" v="800" actId="2696"/>
        <pc:sldMkLst>
          <pc:docMk/>
          <pc:sldMk cId="2644771" sldId="277"/>
        </pc:sldMkLst>
      </pc:sldChg>
      <pc:sldChg chg="del mod modShow">
        <pc:chgData name="Ryan Davies" userId="5bbf3a29-7a6d-4571-a4c4-bfe7de48b9e7" providerId="ADAL" clId="{C551CB7D-CDBE-FF44-BCB0-08F4FF7C7694}" dt="2022-06-09T19:59:43.457" v="801" actId="2696"/>
        <pc:sldMkLst>
          <pc:docMk/>
          <pc:sldMk cId="1615681334" sldId="278"/>
        </pc:sldMkLst>
      </pc:sldChg>
      <pc:sldChg chg="del mod modShow">
        <pc:chgData name="Ryan Davies" userId="5bbf3a29-7a6d-4571-a4c4-bfe7de48b9e7" providerId="ADAL" clId="{C551CB7D-CDBE-FF44-BCB0-08F4FF7C7694}" dt="2022-06-09T19:59:45.506" v="802" actId="2696"/>
        <pc:sldMkLst>
          <pc:docMk/>
          <pc:sldMk cId="2539496540" sldId="279"/>
        </pc:sldMkLst>
      </pc:sldChg>
      <pc:sldChg chg="addSp delSp modSp mod modCm">
        <pc:chgData name="Ryan Davies" userId="5bbf3a29-7a6d-4571-a4c4-bfe7de48b9e7" providerId="ADAL" clId="{C551CB7D-CDBE-FF44-BCB0-08F4FF7C7694}" dt="2022-06-09T12:48:48.337" v="225"/>
        <pc:sldMkLst>
          <pc:docMk/>
          <pc:sldMk cId="876221516" sldId="285"/>
        </pc:sldMkLst>
        <pc:picChg chg="del">
          <ac:chgData name="Ryan Davies" userId="5bbf3a29-7a6d-4571-a4c4-bfe7de48b9e7" providerId="ADAL" clId="{C551CB7D-CDBE-FF44-BCB0-08F4FF7C7694}" dt="2022-06-09T12:27:44.818" v="6" actId="478"/>
          <ac:picMkLst>
            <pc:docMk/>
            <pc:sldMk cId="876221516" sldId="285"/>
            <ac:picMk id="3" creationId="{A4ED6A0C-CB09-244E-940F-356C57605BFC}"/>
          </ac:picMkLst>
        </pc:picChg>
        <pc:picChg chg="add mod modCrop">
          <ac:chgData name="Ryan Davies" userId="5bbf3a29-7a6d-4571-a4c4-bfe7de48b9e7" providerId="ADAL" clId="{C551CB7D-CDBE-FF44-BCB0-08F4FF7C7694}" dt="2022-06-09T12:29:09.869" v="15" actId="1076"/>
          <ac:picMkLst>
            <pc:docMk/>
            <pc:sldMk cId="876221516" sldId="285"/>
            <ac:picMk id="5" creationId="{C59C2849-D487-F283-D730-4F55FB07B1E1}"/>
          </ac:picMkLst>
        </pc:picChg>
        <pc:picChg chg="del">
          <ac:chgData name="Ryan Davies" userId="5bbf3a29-7a6d-4571-a4c4-bfe7de48b9e7" providerId="ADAL" clId="{C551CB7D-CDBE-FF44-BCB0-08F4FF7C7694}" dt="2022-06-09T12:27:43.083" v="5" actId="478"/>
          <ac:picMkLst>
            <pc:docMk/>
            <pc:sldMk cId="876221516" sldId="285"/>
            <ac:picMk id="10" creationId="{59586911-1B37-C663-BFA6-2E19E9564F07}"/>
          </ac:picMkLst>
        </pc:picChg>
      </pc:sldChg>
      <pc:sldChg chg="addSp delSp modSp mod addCm">
        <pc:chgData name="Ryan Davies" userId="5bbf3a29-7a6d-4571-a4c4-bfe7de48b9e7" providerId="ADAL" clId="{C551CB7D-CDBE-FF44-BCB0-08F4FF7C7694}" dt="2022-06-09T12:58:05.227" v="788"/>
        <pc:sldMkLst>
          <pc:docMk/>
          <pc:sldMk cId="2859092668" sldId="286"/>
        </pc:sldMkLst>
        <pc:picChg chg="add del mod modCrop">
          <ac:chgData name="Ryan Davies" userId="5bbf3a29-7a6d-4571-a4c4-bfe7de48b9e7" providerId="ADAL" clId="{C551CB7D-CDBE-FF44-BCB0-08F4FF7C7694}" dt="2022-06-09T12:30:26.106" v="24" actId="1076"/>
          <ac:picMkLst>
            <pc:docMk/>
            <pc:sldMk cId="2859092668" sldId="286"/>
            <ac:picMk id="3" creationId="{FFF3BF86-6BE5-5010-9F9E-509C443529D0}"/>
          </ac:picMkLst>
        </pc:picChg>
      </pc:sldChg>
      <pc:sldChg chg="addSp delSp modSp mod modNotesTx">
        <pc:chgData name="Ryan Davies" userId="5bbf3a29-7a6d-4571-a4c4-bfe7de48b9e7" providerId="ADAL" clId="{C551CB7D-CDBE-FF44-BCB0-08F4FF7C7694}" dt="2022-06-09T13:18:56.686" v="789" actId="20577"/>
        <pc:sldMkLst>
          <pc:docMk/>
          <pc:sldMk cId="3454830225" sldId="287"/>
        </pc:sldMkLst>
        <pc:spChg chg="add mod">
          <ac:chgData name="Ryan Davies" userId="5bbf3a29-7a6d-4571-a4c4-bfe7de48b9e7" providerId="ADAL" clId="{C551CB7D-CDBE-FF44-BCB0-08F4FF7C7694}" dt="2022-06-09T12:43:41.814" v="197" actId="692"/>
          <ac:spMkLst>
            <pc:docMk/>
            <pc:sldMk cId="3454830225" sldId="287"/>
            <ac:spMk id="19" creationId="{BF6ACF4D-1038-A01D-CFDA-7581F420A302}"/>
          </ac:spMkLst>
        </pc:spChg>
        <pc:picChg chg="add mod">
          <ac:chgData name="Ryan Davies" userId="5bbf3a29-7a6d-4571-a4c4-bfe7de48b9e7" providerId="ADAL" clId="{C551CB7D-CDBE-FF44-BCB0-08F4FF7C7694}" dt="2022-06-09T12:32:15.897" v="34" actId="14100"/>
          <ac:picMkLst>
            <pc:docMk/>
            <pc:sldMk cId="3454830225" sldId="287"/>
            <ac:picMk id="3" creationId="{02752A7E-BDB4-5222-6E31-3A191D779728}"/>
          </ac:picMkLst>
        </pc:picChg>
        <pc:picChg chg="del mod">
          <ac:chgData name="Ryan Davies" userId="5bbf3a29-7a6d-4571-a4c4-bfe7de48b9e7" providerId="ADAL" clId="{C551CB7D-CDBE-FF44-BCB0-08F4FF7C7694}" dt="2022-06-09T12:31:43.325" v="29" actId="478"/>
          <ac:picMkLst>
            <pc:docMk/>
            <pc:sldMk cId="3454830225" sldId="287"/>
            <ac:picMk id="6" creationId="{8A448AAE-0729-5565-776B-A98E4B6F2347}"/>
          </ac:picMkLst>
        </pc:picChg>
        <pc:picChg chg="add mod modCrop">
          <ac:chgData name="Ryan Davies" userId="5bbf3a29-7a6d-4571-a4c4-bfe7de48b9e7" providerId="ADAL" clId="{C551CB7D-CDBE-FF44-BCB0-08F4FF7C7694}" dt="2022-06-09T12:43:49.605" v="198" actId="166"/>
          <ac:picMkLst>
            <pc:docMk/>
            <pc:sldMk cId="3454830225" sldId="287"/>
            <ac:picMk id="7" creationId="{6DC3E609-A156-C02B-0030-03680A72AE26}"/>
          </ac:picMkLst>
        </pc:picChg>
        <pc:cxnChg chg="add mod">
          <ac:chgData name="Ryan Davies" userId="5bbf3a29-7a6d-4571-a4c4-bfe7de48b9e7" providerId="ADAL" clId="{C551CB7D-CDBE-FF44-BCB0-08F4FF7C7694}" dt="2022-06-09T12:44:08.263" v="199" actId="14100"/>
          <ac:cxnSpMkLst>
            <pc:docMk/>
            <pc:sldMk cId="3454830225" sldId="287"/>
            <ac:cxnSpMk id="9" creationId="{76A5F9EA-2B81-DFE3-ED74-B9FDD05E53D7}"/>
          </ac:cxnSpMkLst>
        </pc:cxnChg>
        <pc:cxnChg chg="add mod">
          <ac:chgData name="Ryan Davies" userId="5bbf3a29-7a6d-4571-a4c4-bfe7de48b9e7" providerId="ADAL" clId="{C551CB7D-CDBE-FF44-BCB0-08F4FF7C7694}" dt="2022-06-09T12:42:44.657" v="177" actId="14100"/>
          <ac:cxnSpMkLst>
            <pc:docMk/>
            <pc:sldMk cId="3454830225" sldId="287"/>
            <ac:cxnSpMk id="11" creationId="{92A16452-5467-59D2-2A80-7A1A3517FCBC}"/>
          </ac:cxnSpMkLst>
        </pc:cxnChg>
        <pc:cxnChg chg="add mod">
          <ac:chgData name="Ryan Davies" userId="5bbf3a29-7a6d-4571-a4c4-bfe7de48b9e7" providerId="ADAL" clId="{C551CB7D-CDBE-FF44-BCB0-08F4FF7C7694}" dt="2022-06-09T12:42:54.847" v="180" actId="14100"/>
          <ac:cxnSpMkLst>
            <pc:docMk/>
            <pc:sldMk cId="3454830225" sldId="287"/>
            <ac:cxnSpMk id="13" creationId="{E60C0927-7371-5D2F-B2E2-AE487E25A536}"/>
          </ac:cxnSpMkLst>
        </pc:cxnChg>
        <pc:cxnChg chg="add mod">
          <ac:chgData name="Ryan Davies" userId="5bbf3a29-7a6d-4571-a4c4-bfe7de48b9e7" providerId="ADAL" clId="{C551CB7D-CDBE-FF44-BCB0-08F4FF7C7694}" dt="2022-06-09T12:43:03.302" v="183" actId="14100"/>
          <ac:cxnSpMkLst>
            <pc:docMk/>
            <pc:sldMk cId="3454830225" sldId="287"/>
            <ac:cxnSpMk id="16" creationId="{4F906B0B-5CCE-EEB0-48BF-ED76E60FE580}"/>
          </ac:cxnSpMkLst>
        </pc:cxnChg>
      </pc:sldChg>
      <pc:sldChg chg="addSp delSp modSp mod">
        <pc:chgData name="Ryan Davies" userId="5bbf3a29-7a6d-4571-a4c4-bfe7de48b9e7" providerId="ADAL" clId="{C551CB7D-CDBE-FF44-BCB0-08F4FF7C7694}" dt="2022-06-09T20:38:29.814" v="807" actId="478"/>
        <pc:sldMkLst>
          <pc:docMk/>
          <pc:sldMk cId="490810378" sldId="288"/>
        </pc:sldMkLst>
        <pc:spChg chg="del">
          <ac:chgData name="Ryan Davies" userId="5bbf3a29-7a6d-4571-a4c4-bfe7de48b9e7" providerId="ADAL" clId="{C551CB7D-CDBE-FF44-BCB0-08F4FF7C7694}" dt="2022-06-09T20:38:26.241" v="805" actId="478"/>
          <ac:spMkLst>
            <pc:docMk/>
            <pc:sldMk cId="490810378" sldId="288"/>
            <ac:spMk id="9" creationId="{B0B6BD71-C426-45C1-94B7-F8CCC2820F5E}"/>
          </ac:spMkLst>
        </pc:spChg>
        <pc:spChg chg="del">
          <ac:chgData name="Ryan Davies" userId="5bbf3a29-7a6d-4571-a4c4-bfe7de48b9e7" providerId="ADAL" clId="{C551CB7D-CDBE-FF44-BCB0-08F4FF7C7694}" dt="2022-06-09T20:38:22.023" v="803" actId="478"/>
          <ac:spMkLst>
            <pc:docMk/>
            <pc:sldMk cId="490810378" sldId="288"/>
            <ac:spMk id="11" creationId="{8A9D845F-26DE-4018-B22F-520FE21BBE18}"/>
          </ac:spMkLst>
        </pc:spChg>
        <pc:spChg chg="del">
          <ac:chgData name="Ryan Davies" userId="5bbf3a29-7a6d-4571-a4c4-bfe7de48b9e7" providerId="ADAL" clId="{C551CB7D-CDBE-FF44-BCB0-08F4FF7C7694}" dt="2022-06-09T20:38:27.996" v="806" actId="478"/>
          <ac:spMkLst>
            <pc:docMk/>
            <pc:sldMk cId="490810378" sldId="288"/>
            <ac:spMk id="102" creationId="{31BBD33D-FC19-4DEE-95C5-5D188299057C}"/>
          </ac:spMkLst>
        </pc:spChg>
        <pc:picChg chg="add del mod">
          <ac:chgData name="Ryan Davies" userId="5bbf3a29-7a6d-4571-a4c4-bfe7de48b9e7" providerId="ADAL" clId="{C551CB7D-CDBE-FF44-BCB0-08F4FF7C7694}" dt="2022-06-09T12:27:18.031" v="1"/>
          <ac:picMkLst>
            <pc:docMk/>
            <pc:sldMk cId="490810378" sldId="288"/>
            <ac:picMk id="3" creationId="{91C786A5-A747-27B8-0D34-3836C7485235}"/>
          </ac:picMkLst>
        </pc:picChg>
        <pc:picChg chg="add mod">
          <ac:chgData name="Ryan Davies" userId="5bbf3a29-7a6d-4571-a4c4-bfe7de48b9e7" providerId="ADAL" clId="{C551CB7D-CDBE-FF44-BCB0-08F4FF7C7694}" dt="2022-06-09T12:27:36.574" v="4" actId="1076"/>
          <ac:picMkLst>
            <pc:docMk/>
            <pc:sldMk cId="490810378" sldId="288"/>
            <ac:picMk id="5" creationId="{BDC74B57-E8BB-D816-2198-58FC3C1781C8}"/>
          </ac:picMkLst>
        </pc:picChg>
        <pc:cxnChg chg="del mod">
          <ac:chgData name="Ryan Davies" userId="5bbf3a29-7a6d-4571-a4c4-bfe7de48b9e7" providerId="ADAL" clId="{C551CB7D-CDBE-FF44-BCB0-08F4FF7C7694}" dt="2022-06-09T20:38:29.814" v="807" actId="478"/>
          <ac:cxnSpMkLst>
            <pc:docMk/>
            <pc:sldMk cId="490810378" sldId="288"/>
            <ac:cxnSpMk id="103" creationId="{DE94A5FA-C306-4A20-811B-4A0DF0646AA4}"/>
          </ac:cxnSpMkLst>
        </pc:cxnChg>
        <pc:cxnChg chg="del mod">
          <ac:chgData name="Ryan Davies" userId="5bbf3a29-7a6d-4571-a4c4-bfe7de48b9e7" providerId="ADAL" clId="{C551CB7D-CDBE-FF44-BCB0-08F4FF7C7694}" dt="2022-06-09T20:38:23.623" v="804" actId="478"/>
          <ac:cxnSpMkLst>
            <pc:docMk/>
            <pc:sldMk cId="490810378" sldId="288"/>
            <ac:cxnSpMk id="111" creationId="{9A976D86-470C-42C9-BEA5-A1BD6A4C54E3}"/>
          </ac:cxnSpMkLst>
        </pc:cxnChg>
      </pc:sldChg>
      <pc:sldChg chg="addSp modSp mod">
        <pc:chgData name="Ryan Davies" userId="5bbf3a29-7a6d-4571-a4c4-bfe7de48b9e7" providerId="ADAL" clId="{C551CB7D-CDBE-FF44-BCB0-08F4FF7C7694}" dt="2022-06-09T12:34:11.596" v="51" actId="1076"/>
        <pc:sldMkLst>
          <pc:docMk/>
          <pc:sldMk cId="2521762623" sldId="289"/>
        </pc:sldMkLst>
        <pc:picChg chg="add mod">
          <ac:chgData name="Ryan Davies" userId="5bbf3a29-7a6d-4571-a4c4-bfe7de48b9e7" providerId="ADAL" clId="{C551CB7D-CDBE-FF44-BCB0-08F4FF7C7694}" dt="2022-06-09T12:34:11.596" v="51" actId="1076"/>
          <ac:picMkLst>
            <pc:docMk/>
            <pc:sldMk cId="2521762623" sldId="289"/>
            <ac:picMk id="3" creationId="{F355EAF8-CB0D-D181-66DF-FEDA8686B842}"/>
          </ac:picMkLst>
        </pc:picChg>
      </pc:sldChg>
      <pc:sldChg chg="addSp delSp modSp mod modNotesTx">
        <pc:chgData name="Ryan Davies" userId="5bbf3a29-7a6d-4571-a4c4-bfe7de48b9e7" providerId="ADAL" clId="{C551CB7D-CDBE-FF44-BCB0-08F4FF7C7694}" dt="2022-06-09T20:39:45.433" v="832" actId="1076"/>
        <pc:sldMkLst>
          <pc:docMk/>
          <pc:sldMk cId="3950091982" sldId="290"/>
        </pc:sldMkLst>
        <pc:spChg chg="add del mod">
          <ac:chgData name="Ryan Davies" userId="5bbf3a29-7a6d-4571-a4c4-bfe7de48b9e7" providerId="ADAL" clId="{C551CB7D-CDBE-FF44-BCB0-08F4FF7C7694}" dt="2022-06-09T12:37:10.795" v="81" actId="478"/>
          <ac:spMkLst>
            <pc:docMk/>
            <pc:sldMk cId="3950091982" sldId="290"/>
            <ac:spMk id="4" creationId="{4E0107A4-0C94-7EF6-2072-05C15D9F2219}"/>
          </ac:spMkLst>
        </pc:spChg>
        <pc:spChg chg="add mod">
          <ac:chgData name="Ryan Davies" userId="5bbf3a29-7a6d-4571-a4c4-bfe7de48b9e7" providerId="ADAL" clId="{C551CB7D-CDBE-FF44-BCB0-08F4FF7C7694}" dt="2022-06-09T12:54:40.134" v="603" actId="1076"/>
          <ac:spMkLst>
            <pc:docMk/>
            <pc:sldMk cId="3950091982" sldId="290"/>
            <ac:spMk id="9" creationId="{F6D7816E-660F-37AF-E2EC-97B279A41A56}"/>
          </ac:spMkLst>
        </pc:spChg>
        <pc:spChg chg="add mod">
          <ac:chgData name="Ryan Davies" userId="5bbf3a29-7a6d-4571-a4c4-bfe7de48b9e7" providerId="ADAL" clId="{C551CB7D-CDBE-FF44-BCB0-08F4FF7C7694}" dt="2022-06-09T12:54:40.134" v="603" actId="1076"/>
          <ac:spMkLst>
            <pc:docMk/>
            <pc:sldMk cId="3950091982" sldId="290"/>
            <ac:spMk id="10" creationId="{E7592C64-AACD-321C-A673-7C91F422B023}"/>
          </ac:spMkLst>
        </pc:spChg>
        <pc:spChg chg="add mod">
          <ac:chgData name="Ryan Davies" userId="5bbf3a29-7a6d-4571-a4c4-bfe7de48b9e7" providerId="ADAL" clId="{C551CB7D-CDBE-FF44-BCB0-08F4FF7C7694}" dt="2022-06-09T12:54:40.134" v="603" actId="1076"/>
          <ac:spMkLst>
            <pc:docMk/>
            <pc:sldMk cId="3950091982" sldId="290"/>
            <ac:spMk id="11" creationId="{8421CD46-68DD-5FEE-D21D-C11DF809F99F}"/>
          </ac:spMkLst>
        </pc:spChg>
        <pc:spChg chg="mod">
          <ac:chgData name="Ryan Davies" userId="5bbf3a29-7a6d-4571-a4c4-bfe7de48b9e7" providerId="ADAL" clId="{C551CB7D-CDBE-FF44-BCB0-08F4FF7C7694}" dt="2022-06-09T20:39:03.746" v="818" actId="120"/>
          <ac:spMkLst>
            <pc:docMk/>
            <pc:sldMk cId="3950091982" sldId="290"/>
            <ac:spMk id="15" creationId="{468AEDD5-4940-4FBB-8A38-C6BCF0C37E45}"/>
          </ac:spMkLst>
        </pc:spChg>
        <pc:spChg chg="mod">
          <ac:chgData name="Ryan Davies" userId="5bbf3a29-7a6d-4571-a4c4-bfe7de48b9e7" providerId="ADAL" clId="{C551CB7D-CDBE-FF44-BCB0-08F4FF7C7694}" dt="2022-06-09T20:39:19.767" v="825" actId="120"/>
          <ac:spMkLst>
            <pc:docMk/>
            <pc:sldMk cId="3950091982" sldId="290"/>
            <ac:spMk id="16" creationId="{21CDD696-7256-4F8D-A12C-7D978D6F0E25}"/>
          </ac:spMkLst>
        </pc:spChg>
        <pc:spChg chg="mod">
          <ac:chgData name="Ryan Davies" userId="5bbf3a29-7a6d-4571-a4c4-bfe7de48b9e7" providerId="ADAL" clId="{C551CB7D-CDBE-FF44-BCB0-08F4FF7C7694}" dt="2022-06-09T20:39:45.433" v="832" actId="1076"/>
          <ac:spMkLst>
            <pc:docMk/>
            <pc:sldMk cId="3950091982" sldId="290"/>
            <ac:spMk id="17" creationId="{4BFBBEAE-0A8F-4A34-870A-A03A23DE9361}"/>
          </ac:spMkLst>
        </pc:spChg>
        <pc:picChg chg="add mod">
          <ac:chgData name="Ryan Davies" userId="5bbf3a29-7a6d-4571-a4c4-bfe7de48b9e7" providerId="ADAL" clId="{C551CB7D-CDBE-FF44-BCB0-08F4FF7C7694}" dt="2022-06-09T12:54:33.296" v="602" actId="1076"/>
          <ac:picMkLst>
            <pc:docMk/>
            <pc:sldMk cId="3950091982" sldId="290"/>
            <ac:picMk id="3" creationId="{3ABD29CD-6EB2-690C-A8A2-9353EB5A3B75}"/>
          </ac:picMkLst>
        </pc:picChg>
        <pc:picChg chg="add mod">
          <ac:chgData name="Ryan Davies" userId="5bbf3a29-7a6d-4571-a4c4-bfe7de48b9e7" providerId="ADAL" clId="{C551CB7D-CDBE-FF44-BCB0-08F4FF7C7694}" dt="2022-06-09T12:35:27.085" v="69" actId="170"/>
          <ac:picMkLst>
            <pc:docMk/>
            <pc:sldMk cId="3950091982" sldId="290"/>
            <ac:picMk id="6" creationId="{14241171-6327-2F98-6274-55A17C43D931}"/>
          </ac:picMkLst>
        </pc:picChg>
        <pc:picChg chg="add mod">
          <ac:chgData name="Ryan Davies" userId="5bbf3a29-7a6d-4571-a4c4-bfe7de48b9e7" providerId="ADAL" clId="{C551CB7D-CDBE-FF44-BCB0-08F4FF7C7694}" dt="2022-06-09T12:54:30.670" v="601" actId="1076"/>
          <ac:picMkLst>
            <pc:docMk/>
            <pc:sldMk cId="3950091982" sldId="290"/>
            <ac:picMk id="8" creationId="{B779B991-CAFF-9773-1A20-F0FF984CAE81}"/>
          </ac:picMkLst>
        </pc:picChg>
      </pc:sldChg>
    </pc:docChg>
  </pc:docChgLst>
  <pc:docChgLst>
    <pc:chgData name="Alex Bushell" userId="39af9816-b433-4ec0-bbe5-17827611fb8b" providerId="ADAL" clId="{FB0116AE-BE52-4BFE-831F-72F9208878F2}"/>
    <pc:docChg chg="undo custSel modSld">
      <pc:chgData name="Alex Bushell" userId="39af9816-b433-4ec0-bbe5-17827611fb8b" providerId="ADAL" clId="{FB0116AE-BE52-4BFE-831F-72F9208878F2}" dt="2022-06-09T20:53:19.263" v="48" actId="1076"/>
      <pc:docMkLst>
        <pc:docMk/>
      </pc:docMkLst>
      <pc:sldChg chg="modSp mod">
        <pc:chgData name="Alex Bushell" userId="39af9816-b433-4ec0-bbe5-17827611fb8b" providerId="ADAL" clId="{FB0116AE-BE52-4BFE-831F-72F9208878F2}" dt="2022-06-09T20:51:14.786" v="0" actId="167"/>
        <pc:sldMkLst>
          <pc:docMk/>
          <pc:sldMk cId="4068128678" sldId="259"/>
        </pc:sldMkLst>
        <pc:picChg chg="ord">
          <ac:chgData name="Alex Bushell" userId="39af9816-b433-4ec0-bbe5-17827611fb8b" providerId="ADAL" clId="{FB0116AE-BE52-4BFE-831F-72F9208878F2}" dt="2022-06-09T20:51:14.786" v="0" actId="167"/>
          <ac:picMkLst>
            <pc:docMk/>
            <pc:sldMk cId="4068128678" sldId="259"/>
            <ac:picMk id="5" creationId="{2DB3FA20-0886-42DC-B57B-BBD77FA7A63E}"/>
          </ac:picMkLst>
        </pc:picChg>
      </pc:sldChg>
      <pc:sldChg chg="modSp mod">
        <pc:chgData name="Alex Bushell" userId="39af9816-b433-4ec0-bbe5-17827611fb8b" providerId="ADAL" clId="{FB0116AE-BE52-4BFE-831F-72F9208878F2}" dt="2022-06-09T20:53:19.263" v="48" actId="1076"/>
        <pc:sldMkLst>
          <pc:docMk/>
          <pc:sldMk cId="2134134423" sldId="272"/>
        </pc:sldMkLst>
        <pc:picChg chg="mod">
          <ac:chgData name="Alex Bushell" userId="39af9816-b433-4ec0-bbe5-17827611fb8b" providerId="ADAL" clId="{FB0116AE-BE52-4BFE-831F-72F9208878F2}" dt="2022-06-09T20:53:12.622" v="46" actId="29295"/>
          <ac:picMkLst>
            <pc:docMk/>
            <pc:sldMk cId="2134134423" sldId="272"/>
            <ac:picMk id="2" creationId="{7BA91BD6-05A5-4D47-AE54-7F65E7F16FC9}"/>
          </ac:picMkLst>
        </pc:picChg>
        <pc:picChg chg="mod">
          <ac:chgData name="Alex Bushell" userId="39af9816-b433-4ec0-bbe5-17827611fb8b" providerId="ADAL" clId="{FB0116AE-BE52-4BFE-831F-72F9208878F2}" dt="2022-06-09T20:52:58.917" v="35" actId="1076"/>
          <ac:picMkLst>
            <pc:docMk/>
            <pc:sldMk cId="2134134423" sldId="272"/>
            <ac:picMk id="5" creationId="{DA3076FE-187F-4785-884E-A02650B94006}"/>
          </ac:picMkLst>
        </pc:picChg>
        <pc:picChg chg="mod">
          <ac:chgData name="Alex Bushell" userId="39af9816-b433-4ec0-bbe5-17827611fb8b" providerId="ADAL" clId="{FB0116AE-BE52-4BFE-831F-72F9208878F2}" dt="2022-06-09T20:53:19.263" v="48" actId="1076"/>
          <ac:picMkLst>
            <pc:docMk/>
            <pc:sldMk cId="2134134423" sldId="272"/>
            <ac:picMk id="1026" creationId="{B28F8603-5D36-427B-9F38-B76DD7063FA0}"/>
          </ac:picMkLst>
        </pc:picChg>
      </pc:sldChg>
      <pc:sldChg chg="modSp mod">
        <pc:chgData name="Alex Bushell" userId="39af9816-b433-4ec0-bbe5-17827611fb8b" providerId="ADAL" clId="{FB0116AE-BE52-4BFE-831F-72F9208878F2}" dt="2022-06-09T20:51:55.773" v="14" actId="1035"/>
        <pc:sldMkLst>
          <pc:docMk/>
          <pc:sldMk cId="1916490778" sldId="280"/>
        </pc:sldMkLst>
        <pc:picChg chg="mod">
          <ac:chgData name="Alex Bushell" userId="39af9816-b433-4ec0-bbe5-17827611fb8b" providerId="ADAL" clId="{FB0116AE-BE52-4BFE-831F-72F9208878F2}" dt="2022-06-09T20:51:55.773" v="14" actId="1035"/>
          <ac:picMkLst>
            <pc:docMk/>
            <pc:sldMk cId="1916490778" sldId="280"/>
            <ac:picMk id="2" creationId="{AB86C492-427F-4530-B03E-2F8229F46617}"/>
          </ac:picMkLst>
        </pc:picChg>
        <pc:picChg chg="mod">
          <ac:chgData name="Alex Bushell" userId="39af9816-b433-4ec0-bbe5-17827611fb8b" providerId="ADAL" clId="{FB0116AE-BE52-4BFE-831F-72F9208878F2}" dt="2022-06-09T20:51:55.773" v="14" actId="1035"/>
          <ac:picMkLst>
            <pc:docMk/>
            <pc:sldMk cId="1916490778" sldId="280"/>
            <ac:picMk id="3" creationId="{1383DFC9-65DA-4967-8DF2-F38B750B1AB0}"/>
          </ac:picMkLst>
        </pc:picChg>
        <pc:picChg chg="mod">
          <ac:chgData name="Alex Bushell" userId="39af9816-b433-4ec0-bbe5-17827611fb8b" providerId="ADAL" clId="{FB0116AE-BE52-4BFE-831F-72F9208878F2}" dt="2022-06-09T20:51:55.773" v="14" actId="1035"/>
          <ac:picMkLst>
            <pc:docMk/>
            <pc:sldMk cId="1916490778" sldId="280"/>
            <ac:picMk id="4" creationId="{4F081E64-0900-4D10-BD48-155BDA36B106}"/>
          </ac:picMkLst>
        </pc:picChg>
        <pc:picChg chg="mod">
          <ac:chgData name="Alex Bushell" userId="39af9816-b433-4ec0-bbe5-17827611fb8b" providerId="ADAL" clId="{FB0116AE-BE52-4BFE-831F-72F9208878F2}" dt="2022-06-09T20:51:55.773" v="14" actId="1035"/>
          <ac:picMkLst>
            <pc:docMk/>
            <pc:sldMk cId="1916490778" sldId="280"/>
            <ac:picMk id="5" creationId="{687F7EBB-FA6B-4429-97B1-E4E75782B6CE}"/>
          </ac:picMkLst>
        </pc:picChg>
      </pc:sldChg>
      <pc:sldChg chg="modSp mod">
        <pc:chgData name="Alex Bushell" userId="39af9816-b433-4ec0-bbe5-17827611fb8b" providerId="ADAL" clId="{FB0116AE-BE52-4BFE-831F-72F9208878F2}" dt="2022-06-09T20:52:21.315" v="26" actId="1035"/>
        <pc:sldMkLst>
          <pc:docMk/>
          <pc:sldMk cId="3990995872" sldId="282"/>
        </pc:sldMkLst>
        <pc:spChg chg="mod">
          <ac:chgData name="Alex Bushell" userId="39af9816-b433-4ec0-bbe5-17827611fb8b" providerId="ADAL" clId="{FB0116AE-BE52-4BFE-831F-72F9208878F2}" dt="2022-06-09T20:52:17.374" v="18" actId="1076"/>
          <ac:spMkLst>
            <pc:docMk/>
            <pc:sldMk cId="3990995872" sldId="282"/>
            <ac:spMk id="6" creationId="{7157F51C-4137-EAA1-6B50-B123A1375D7B}"/>
          </ac:spMkLst>
        </pc:spChg>
        <pc:picChg chg="mod">
          <ac:chgData name="Alex Bushell" userId="39af9816-b433-4ec0-bbe5-17827611fb8b" providerId="ADAL" clId="{FB0116AE-BE52-4BFE-831F-72F9208878F2}" dt="2022-06-09T20:52:21.315" v="26" actId="1035"/>
          <ac:picMkLst>
            <pc:docMk/>
            <pc:sldMk cId="3990995872" sldId="282"/>
            <ac:picMk id="2" creationId="{AB86C492-427F-4530-B03E-2F8229F46617}"/>
          </ac:picMkLst>
        </pc:picChg>
        <pc:picChg chg="mod">
          <ac:chgData name="Alex Bushell" userId="39af9816-b433-4ec0-bbe5-17827611fb8b" providerId="ADAL" clId="{FB0116AE-BE52-4BFE-831F-72F9208878F2}" dt="2022-06-09T20:52:21.315" v="26" actId="1035"/>
          <ac:picMkLst>
            <pc:docMk/>
            <pc:sldMk cId="3990995872" sldId="282"/>
            <ac:picMk id="3" creationId="{1383DFC9-65DA-4967-8DF2-F38B750B1AB0}"/>
          </ac:picMkLst>
        </pc:picChg>
        <pc:picChg chg="mod">
          <ac:chgData name="Alex Bushell" userId="39af9816-b433-4ec0-bbe5-17827611fb8b" providerId="ADAL" clId="{FB0116AE-BE52-4BFE-831F-72F9208878F2}" dt="2022-06-09T20:52:21.315" v="26" actId="1035"/>
          <ac:picMkLst>
            <pc:docMk/>
            <pc:sldMk cId="3990995872" sldId="282"/>
            <ac:picMk id="4" creationId="{4F081E64-0900-4D10-BD48-155BDA36B106}"/>
          </ac:picMkLst>
        </pc:picChg>
        <pc:picChg chg="mod">
          <ac:chgData name="Alex Bushell" userId="39af9816-b433-4ec0-bbe5-17827611fb8b" providerId="ADAL" clId="{FB0116AE-BE52-4BFE-831F-72F9208878F2}" dt="2022-06-09T20:52:21.315" v="26" actId="1035"/>
          <ac:picMkLst>
            <pc:docMk/>
            <pc:sldMk cId="3990995872" sldId="282"/>
            <ac:picMk id="5" creationId="{687F7EBB-FA6B-4429-97B1-E4E75782B6CE}"/>
          </ac:picMkLst>
        </pc:picChg>
      </pc:sldChg>
      <pc:sldChg chg="modSp mod">
        <pc:chgData name="Alex Bushell" userId="39af9816-b433-4ec0-bbe5-17827611fb8b" providerId="ADAL" clId="{FB0116AE-BE52-4BFE-831F-72F9208878F2}" dt="2022-06-09T20:52:49.862" v="33" actId="1035"/>
        <pc:sldMkLst>
          <pc:docMk/>
          <pc:sldMk cId="2861261405" sldId="284"/>
        </pc:sldMkLst>
        <pc:picChg chg="mod">
          <ac:chgData name="Alex Bushell" userId="39af9816-b433-4ec0-bbe5-17827611fb8b" providerId="ADAL" clId="{FB0116AE-BE52-4BFE-831F-72F9208878F2}" dt="2022-06-09T20:52:49.862" v="33" actId="1035"/>
          <ac:picMkLst>
            <pc:docMk/>
            <pc:sldMk cId="2861261405" sldId="284"/>
            <ac:picMk id="2" creationId="{AB86C492-427F-4530-B03E-2F8229F46617}"/>
          </ac:picMkLst>
        </pc:picChg>
        <pc:picChg chg="mod">
          <ac:chgData name="Alex Bushell" userId="39af9816-b433-4ec0-bbe5-17827611fb8b" providerId="ADAL" clId="{FB0116AE-BE52-4BFE-831F-72F9208878F2}" dt="2022-06-09T20:52:49.862" v="33" actId="1035"/>
          <ac:picMkLst>
            <pc:docMk/>
            <pc:sldMk cId="2861261405" sldId="284"/>
            <ac:picMk id="3" creationId="{1383DFC9-65DA-4967-8DF2-F38B750B1AB0}"/>
          </ac:picMkLst>
        </pc:picChg>
        <pc:picChg chg="mod">
          <ac:chgData name="Alex Bushell" userId="39af9816-b433-4ec0-bbe5-17827611fb8b" providerId="ADAL" clId="{FB0116AE-BE52-4BFE-831F-72F9208878F2}" dt="2022-06-09T20:52:49.862" v="33" actId="1035"/>
          <ac:picMkLst>
            <pc:docMk/>
            <pc:sldMk cId="2861261405" sldId="284"/>
            <ac:picMk id="4" creationId="{4F081E64-0900-4D10-BD48-155BDA36B106}"/>
          </ac:picMkLst>
        </pc:picChg>
        <pc:picChg chg="mod">
          <ac:chgData name="Alex Bushell" userId="39af9816-b433-4ec0-bbe5-17827611fb8b" providerId="ADAL" clId="{FB0116AE-BE52-4BFE-831F-72F9208878F2}" dt="2022-06-09T20:52:49.862" v="33" actId="1035"/>
          <ac:picMkLst>
            <pc:docMk/>
            <pc:sldMk cId="2861261405" sldId="284"/>
            <ac:picMk id="5" creationId="{687F7EBB-FA6B-4429-97B1-E4E75782B6CE}"/>
          </ac:picMkLst>
        </pc:picChg>
      </pc:sldChg>
      <pc:sldChg chg="modSp mod">
        <pc:chgData name="Alex Bushell" userId="39af9816-b433-4ec0-bbe5-17827611fb8b" providerId="ADAL" clId="{FB0116AE-BE52-4BFE-831F-72F9208878F2}" dt="2022-06-09T20:51:33.833" v="8" actId="29295"/>
        <pc:sldMkLst>
          <pc:docMk/>
          <pc:sldMk cId="876221516" sldId="285"/>
        </pc:sldMkLst>
        <pc:picChg chg="mod">
          <ac:chgData name="Alex Bushell" userId="39af9816-b433-4ec0-bbe5-17827611fb8b" providerId="ADAL" clId="{FB0116AE-BE52-4BFE-831F-72F9208878F2}" dt="2022-06-09T20:51:33.833" v="8" actId="29295"/>
          <ac:picMkLst>
            <pc:docMk/>
            <pc:sldMk cId="876221516" sldId="285"/>
            <ac:picMk id="2" creationId="{73A14BFC-689B-4563-A1ED-185E505086FB}"/>
          </ac:picMkLst>
        </pc:picChg>
      </pc:sldChg>
      <pc:sldChg chg="modSp mod">
        <pc:chgData name="Alex Bushell" userId="39af9816-b433-4ec0-bbe5-17827611fb8b" providerId="ADAL" clId="{FB0116AE-BE52-4BFE-831F-72F9208878F2}" dt="2022-06-09T20:52:36.198" v="27" actId="167"/>
        <pc:sldMkLst>
          <pc:docMk/>
          <pc:sldMk cId="490810378" sldId="288"/>
        </pc:sldMkLst>
        <pc:picChg chg="ord">
          <ac:chgData name="Alex Bushell" userId="39af9816-b433-4ec0-bbe5-17827611fb8b" providerId="ADAL" clId="{FB0116AE-BE52-4BFE-831F-72F9208878F2}" dt="2022-06-09T20:52:36.198" v="27" actId="167"/>
          <ac:picMkLst>
            <pc:docMk/>
            <pc:sldMk cId="490810378" sldId="288"/>
            <ac:picMk id="144" creationId="{6EA72DD2-F29B-4219-81A2-A5296CD7C338}"/>
          </ac:picMkLst>
        </pc:picChg>
      </pc:sldChg>
    </pc:docChg>
  </pc:docChgLst>
  <pc:docChgLst>
    <pc:chgData name="Alex Bushell" userId="S::alex.bushell@canarie.ca::39af9816-b433-4ec0-bbe5-17827611fb8b" providerId="AD" clId="Web-{80EA53CE-3FBB-EB66-EC95-E31CABD7DE50}"/>
    <pc:docChg chg="mod">
      <pc:chgData name="Alex Bushell" userId="S::alex.bushell@canarie.ca::39af9816-b433-4ec0-bbe5-17827611fb8b" providerId="AD" clId="Web-{80EA53CE-3FBB-EB66-EC95-E31CABD7DE50}" dt="2022-06-09T13:15:51.920" v="1"/>
      <pc:docMkLst>
        <pc:docMk/>
      </pc:docMkLst>
      <pc:sldChg chg="modCm">
        <pc:chgData name="Alex Bushell" userId="S::alex.bushell@canarie.ca::39af9816-b433-4ec0-bbe5-17827611fb8b" providerId="AD" clId="Web-{80EA53CE-3FBB-EB66-EC95-E31CABD7DE50}" dt="2022-06-09T13:15:51.920" v="1"/>
        <pc:sldMkLst>
          <pc:docMk/>
          <pc:sldMk cId="2134134423" sldId="27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DD220-3EF8-4C7E-868D-5A83C1E6B2FF}" type="datetimeFigureOut">
              <a:rPr lang="en-CA" smtClean="0"/>
              <a:t>2022-06-09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901193-8683-44D1-AB10-39E3BE5EEEB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12360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901193-8683-44D1-AB10-39E3BE5EEEB2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68995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901193-8683-44D1-AB10-39E3BE5EEEB2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809830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901193-8683-44D1-AB10-39E3BE5EEEB2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767513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901193-8683-44D1-AB10-39E3BE5EEEB2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527743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901193-8683-44D1-AB10-39E3BE5EEEB2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188233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901193-8683-44D1-AB10-39E3BE5EEEB2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9294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901193-8683-44D1-AB10-39E3BE5EEEB2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48177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901193-8683-44D1-AB10-39E3BE5EEEB2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257410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901193-8683-44D1-AB10-39E3BE5EEEB2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2796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901193-8683-44D1-AB10-39E3BE5EEEB2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83182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901193-8683-44D1-AB10-39E3BE5EEEB2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709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901193-8683-44D1-AB10-39E3BE5EEEB2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011376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901193-8683-44D1-AB10-39E3BE5EEEB2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755514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901193-8683-44D1-AB10-39E3BE5EEEB2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03139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5F289-87BA-E49D-1752-0830F62A8C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EEBE07-36B2-CB6A-4E4B-FDD96F77D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C3D4C-9EEC-2BF2-7B8C-616261D3B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80CA-022D-41B0-8BD4-15BE86DAF7C4}" type="datetimeFigureOut">
              <a:rPr lang="en-CA" smtClean="0"/>
              <a:t>2022-06-09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B28AE3-055F-7DC8-2806-63BDE07C8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D2C1F1-600F-669A-47F4-791832151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B2FA1-D329-4395-8097-B3E01150F9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42269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3EA53-7E76-42A4-B04F-681D03788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A995D2-7881-04E4-306E-307AF7BEBC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92E67A-963C-2272-20CF-963BCB5D7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80CA-022D-41B0-8BD4-15BE86DAF7C4}" type="datetimeFigureOut">
              <a:rPr lang="en-CA" smtClean="0"/>
              <a:t>2022-06-09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0F8129-7F6F-FF8C-9D08-24A3141DD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242390-B048-A028-93D8-AB5D0E85F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B2FA1-D329-4395-8097-B3E01150F9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30295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DB0454-0DE5-F3BC-528E-574D59D8A8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7C8506-4A0A-F9BD-F8F2-B6A2604D86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97A88A-058E-D291-B1DC-DFE734828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80CA-022D-41B0-8BD4-15BE86DAF7C4}" type="datetimeFigureOut">
              <a:rPr lang="en-CA" smtClean="0"/>
              <a:t>2022-06-09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395DB2-387A-1EF8-5430-927733F08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9F5000-63D9-7525-7B7A-634A270B3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B2FA1-D329-4395-8097-B3E01150F9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28740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130CD-5AC9-FC3A-7B4B-1D952897E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DA2A9F-2DCE-7B7A-8F67-9955B67FFF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CEEC5F-2FE4-503D-69AE-EFB7556AC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80CA-022D-41B0-8BD4-15BE86DAF7C4}" type="datetimeFigureOut">
              <a:rPr lang="en-CA" smtClean="0"/>
              <a:t>2022-06-09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302921-1EED-837D-3CB2-DD4C00821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ADEB8-B8A6-531C-12A8-CF5E0F203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B2FA1-D329-4395-8097-B3E01150F9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37337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2845E-D1C1-5969-E759-8949EC6F6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9DF3B-4683-5E72-33C4-AF6E6BEADD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64079B-7BB4-3574-9C7E-0A7F70328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80CA-022D-41B0-8BD4-15BE86DAF7C4}" type="datetimeFigureOut">
              <a:rPr lang="en-CA" smtClean="0"/>
              <a:t>2022-06-09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2ACEE-80E4-449D-3BC7-0EBDB0B7C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3DD7A-A701-68F7-972A-545245C64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B2FA1-D329-4395-8097-B3E01150F9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30806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07A2C-9758-214F-0C06-468DD86D8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AEC7A0-94C1-E291-4FF1-9CC7C8F0F2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879D3B-D451-03E0-76E6-E9FBD5737C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8DB2DB-CDBF-1370-1883-05A7A7838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80CA-022D-41B0-8BD4-15BE86DAF7C4}" type="datetimeFigureOut">
              <a:rPr lang="en-CA" smtClean="0"/>
              <a:t>2022-06-09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0C4265-17EB-655B-6DF2-182A1123F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428527-8C29-BC7F-C4A8-60B990E79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B2FA1-D329-4395-8097-B3E01150F9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0537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174A7-C75D-820A-E9D1-8FD37256F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F7A647-3391-D5E9-71B3-2653F12D57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D28DB2-CBC7-3456-947B-018C1156DD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E83AFC-1C79-FFC5-32B4-302C333684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0267AA-516C-FD1B-9724-4FC83530CB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4E4003-47CC-81D3-52D4-0EDF239B7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80CA-022D-41B0-8BD4-15BE86DAF7C4}" type="datetimeFigureOut">
              <a:rPr lang="en-CA" smtClean="0"/>
              <a:t>2022-06-09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EEAC8D-D76F-B8F5-C859-97446B4D0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ECFE89-5E0A-6ECA-86B4-86F790F0C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B2FA1-D329-4395-8097-B3E01150F9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8723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9AA24-03DF-B3CA-299D-9661F4B50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675B37-669A-AF4C-79C3-71973F548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80CA-022D-41B0-8BD4-15BE86DAF7C4}" type="datetimeFigureOut">
              <a:rPr lang="en-CA" smtClean="0"/>
              <a:t>2022-06-09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9367EE-FA88-AC04-EE20-8C8F779E7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B8760C-7932-3386-3091-EC5A6A15D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B2FA1-D329-4395-8097-B3E01150F9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09950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74B224-7CA9-2E13-F22F-8653E9847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80CA-022D-41B0-8BD4-15BE86DAF7C4}" type="datetimeFigureOut">
              <a:rPr lang="en-CA" smtClean="0"/>
              <a:t>2022-06-09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DE5158-C3C4-01A8-99A1-104EC2458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36945F-84E9-5B07-CB0F-9F401457A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B2FA1-D329-4395-8097-B3E01150F9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36996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12B73-CFA5-D7FB-2EE7-F7A11AFEF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CF168-8275-2FC0-FEB6-411C0D88B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EC8A8C-DC01-CB88-296D-8BB9A7B56D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DD9E26-2C8A-F018-002A-7EEE93CD2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80CA-022D-41B0-8BD4-15BE86DAF7C4}" type="datetimeFigureOut">
              <a:rPr lang="en-CA" smtClean="0"/>
              <a:t>2022-06-09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C88031-EBB4-EBD8-6B4F-0ACC2927A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5BA383-12F2-4F85-8E0B-2E22120A8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B2FA1-D329-4395-8097-B3E01150F9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36449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9996A-3799-BF7E-1E40-57BE2F57A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53FEA5-FD68-D24E-531F-476B9DAAEE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9E28F2-BC05-ACC5-4EAC-35FD94AA7D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B81E25-4E65-1344-28AD-09141B97F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80CA-022D-41B0-8BD4-15BE86DAF7C4}" type="datetimeFigureOut">
              <a:rPr lang="en-CA" smtClean="0"/>
              <a:t>2022-06-09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5AB4C7-720A-2A3B-D7BF-590E97800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AFED8E-E03E-F09E-3CAC-8DFE562F2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B2FA1-D329-4395-8097-B3E01150F9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33453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2000">
              <a:srgbClr val="002060"/>
            </a:gs>
            <a:gs pos="100000">
              <a:srgbClr val="7030A0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5B1BE-00E7-3ADE-3F67-792B88E47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7C9FCE-0331-6C11-44EB-72F71D0114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551F22-CE5A-5A09-B480-3F314CBF25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480CA-022D-41B0-8BD4-15BE86DAF7C4}" type="datetimeFigureOut">
              <a:rPr lang="en-CA" smtClean="0"/>
              <a:t>2022-06-09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D54AD7-9670-3D61-AA89-3A9441DC3D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C9AB84-4B01-BAEA-DE09-39F0F9341D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3B2FA1-D329-4395-8097-B3E01150F96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23978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3" Type="http://schemas.microsoft.com/office/2007/relationships/media" Target="../media/media6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media2.m4a"/><Relationship Id="rId11" Type="http://schemas.openxmlformats.org/officeDocument/2006/relationships/image" Target="../media/image1.png"/><Relationship Id="rId5" Type="http://schemas.microsoft.com/office/2007/relationships/media" Target="../media/media2.m4a"/><Relationship Id="rId10" Type="http://schemas.openxmlformats.org/officeDocument/2006/relationships/audio" Target="../media/audio1.wav"/><Relationship Id="rId4" Type="http://schemas.openxmlformats.org/officeDocument/2006/relationships/audio" Target="../media/media6.m4a"/><Relationship Id="rId9" Type="http://schemas.openxmlformats.org/officeDocument/2006/relationships/audio" Target="../media/audio2.wav"/><Relationship Id="rId1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3" Type="http://schemas.microsoft.com/office/2007/relationships/media" Target="../media/media6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media2.m4a"/><Relationship Id="rId11" Type="http://schemas.openxmlformats.org/officeDocument/2006/relationships/image" Target="../media/image1.png"/><Relationship Id="rId5" Type="http://schemas.microsoft.com/office/2007/relationships/media" Target="../media/media2.m4a"/><Relationship Id="rId10" Type="http://schemas.openxmlformats.org/officeDocument/2006/relationships/audio" Target="../media/audio1.wav"/><Relationship Id="rId4" Type="http://schemas.openxmlformats.org/officeDocument/2006/relationships/audio" Target="../media/media6.m4a"/><Relationship Id="rId9" Type="http://schemas.openxmlformats.org/officeDocument/2006/relationships/audio" Target="../media/audio2.wav"/><Relationship Id="rId1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2.jpeg"/><Relationship Id="rId5" Type="http://schemas.openxmlformats.org/officeDocument/2006/relationships/audio" Target="../media/audio4.wav"/><Relationship Id="rId10" Type="http://schemas.openxmlformats.org/officeDocument/2006/relationships/audio" Target="../media/audio4.wav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3.m4a"/><Relationship Id="rId7" Type="http://schemas.openxmlformats.org/officeDocument/2006/relationships/audio" Target="../media/audio1.wav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4a"/><Relationship Id="rId7" Type="http://schemas.openxmlformats.org/officeDocument/2006/relationships/image" Target="../media/image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3" Type="http://schemas.microsoft.com/office/2007/relationships/media" Target="../media/media6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media2.m4a"/><Relationship Id="rId11" Type="http://schemas.openxmlformats.org/officeDocument/2006/relationships/image" Target="../media/image1.png"/><Relationship Id="rId5" Type="http://schemas.microsoft.com/office/2007/relationships/media" Target="../media/media2.m4a"/><Relationship Id="rId10" Type="http://schemas.openxmlformats.org/officeDocument/2006/relationships/audio" Target="../media/audio1.wav"/><Relationship Id="rId4" Type="http://schemas.openxmlformats.org/officeDocument/2006/relationships/audio" Target="../media/media6.m4a"/><Relationship Id="rId9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3" Type="http://schemas.microsoft.com/office/2007/relationships/media" Target="../media/media6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media2.m4a"/><Relationship Id="rId11" Type="http://schemas.openxmlformats.org/officeDocument/2006/relationships/image" Target="../media/image1.png"/><Relationship Id="rId5" Type="http://schemas.microsoft.com/office/2007/relationships/media" Target="../media/media2.m4a"/><Relationship Id="rId10" Type="http://schemas.openxmlformats.org/officeDocument/2006/relationships/audio" Target="../media/audio1.wav"/><Relationship Id="rId4" Type="http://schemas.openxmlformats.org/officeDocument/2006/relationships/audio" Target="../media/media6.m4a"/><Relationship Id="rId9" Type="http://schemas.openxmlformats.org/officeDocument/2006/relationships/audio" Target="../media/audio2.wav"/><Relationship Id="rId1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3" Type="http://schemas.microsoft.com/office/2007/relationships/media" Target="../media/media6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media2.m4a"/><Relationship Id="rId11" Type="http://schemas.openxmlformats.org/officeDocument/2006/relationships/image" Target="../media/image1.png"/><Relationship Id="rId5" Type="http://schemas.microsoft.com/office/2007/relationships/media" Target="../media/media2.m4a"/><Relationship Id="rId10" Type="http://schemas.openxmlformats.org/officeDocument/2006/relationships/audio" Target="../media/audio3.wav"/><Relationship Id="rId4" Type="http://schemas.openxmlformats.org/officeDocument/2006/relationships/audio" Target="../media/media6.m4a"/><Relationship Id="rId9" Type="http://schemas.openxmlformats.org/officeDocument/2006/relationships/audio" Target="../media/audio2.wav"/><Relationship Id="rId1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EN intro">
            <a:hlinkClick r:id="" action="ppaction://media"/>
            <a:extLst>
              <a:ext uri="{FF2B5EF4-FFF2-40B4-BE49-F238E27FC236}">
                <a16:creationId xmlns:a16="http://schemas.microsoft.com/office/drawing/2014/main" id="{2DB3FA20-0886-42DC-B57B-BBD77FA7A6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17" end="2397.244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262831" cy="262831"/>
          </a:xfrm>
          <a:prstGeom prst="rect">
            <a:avLst/>
          </a:prstGeom>
        </p:spPr>
      </p:pic>
      <p:pic>
        <p:nvPicPr>
          <p:cNvPr id="2050" name="Picture 2" descr="Who wants to be a millionare logo template : r/MemeTemplatesOfficial">
            <a:extLst>
              <a:ext uri="{FF2B5EF4-FFF2-40B4-BE49-F238E27FC236}">
                <a16:creationId xmlns:a16="http://schemas.microsoft.com/office/drawing/2014/main" id="{26C29244-999A-59AB-DE62-A60AB1011B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32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50" t="16163" r="350" b="16079"/>
          <a:stretch/>
        </p:blipFill>
        <p:spPr bwMode="auto">
          <a:xfrm>
            <a:off x="-172016" y="-69213"/>
            <a:ext cx="12362492" cy="6952613"/>
          </a:xfrm>
          <a:prstGeom prst="rect">
            <a:avLst/>
          </a:prstGeom>
          <a:solidFill>
            <a:srgbClr val="002060"/>
          </a:solidFill>
          <a:ln w="5080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" name="Picture 2" descr="Who wants to be a millionare logo template : r/MemeTemplatesOfficial">
            <a:extLst>
              <a:ext uri="{FF2B5EF4-FFF2-40B4-BE49-F238E27FC236}">
                <a16:creationId xmlns:a16="http://schemas.microsoft.com/office/drawing/2014/main" id="{5BEED5B5-7BC8-4AFE-A944-B6E087EB0B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32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08" t="26582" r="30181" b="26467"/>
          <a:stretch/>
        </p:blipFill>
        <p:spPr bwMode="auto">
          <a:xfrm>
            <a:off x="3640342" y="1036377"/>
            <a:ext cx="4911316" cy="4844037"/>
          </a:xfrm>
          <a:prstGeom prst="ellipse">
            <a:avLst/>
          </a:prstGeom>
          <a:solidFill>
            <a:srgbClr val="002060"/>
          </a:solidFill>
          <a:ln w="50800" cap="flat" cmpd="sng">
            <a:noFill/>
            <a:prstDash val="solid"/>
            <a:round/>
            <a:headEnd type="none" w="sm" len="sm"/>
            <a:tailEnd type="none" w="sm" len="sm"/>
          </a:ln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CBEA4B-9B4E-F8A1-A935-8A9FFC29E6A6}"/>
              </a:ext>
            </a:extLst>
          </p:cNvPr>
          <p:cNvSpPr txBox="1"/>
          <p:nvPr/>
        </p:nvSpPr>
        <p:spPr>
          <a:xfrm>
            <a:off x="2765915" y="2892228"/>
            <a:ext cx="6532267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8000" b="1">
                <a:ln>
                  <a:solidFill>
                    <a:schemeClr val="tx2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GREN MAP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F4DF1F-A1D8-4AF4-934B-78F2B715CC03}"/>
              </a:ext>
            </a:extLst>
          </p:cNvPr>
          <p:cNvSpPr/>
          <p:nvPr/>
        </p:nvSpPr>
        <p:spPr>
          <a:xfrm>
            <a:off x="2653867" y="-13071"/>
            <a:ext cx="6790048" cy="581702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r>
              <a:rPr lang="en-CA" sz="3200" dirty="0">
                <a:latin typeface="Arial Black" panose="020B0A04020102020204" pitchFamily="34" charset="0"/>
              </a:rPr>
              <a:t>WHO WANTS TO JOIN THE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3C8C79C-A4DC-4F5C-B8A6-CE0A1BA8AF40}"/>
              </a:ext>
            </a:extLst>
          </p:cNvPr>
          <p:cNvSpPr/>
          <p:nvPr/>
        </p:nvSpPr>
        <p:spPr>
          <a:xfrm rot="10800000">
            <a:off x="2651855" y="1092567"/>
            <a:ext cx="6790048" cy="581702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r>
              <a:rPr lang="en-CA" sz="3200">
                <a:latin typeface="Arial Black" panose="020B0A04020102020204" pitchFamily="34" charset="0"/>
              </a:rPr>
              <a:t>WHO WANTS TO JOIN THE </a:t>
            </a:r>
          </a:p>
        </p:txBody>
      </p:sp>
    </p:spTree>
    <p:extLst>
      <p:ext uri="{BB962C8B-B14F-4D97-AF65-F5344CB8AC3E}">
        <p14:creationId xmlns:p14="http://schemas.microsoft.com/office/powerpoint/2010/main" val="406812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169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21600000">
                                      <p:cBhvr>
                                        <p:cTn id="11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7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66ED98-B005-429D-87A2-0BE10D4CD755}"/>
              </a:ext>
            </a:extLst>
          </p:cNvPr>
          <p:cNvCxnSpPr/>
          <p:nvPr/>
        </p:nvCxnSpPr>
        <p:spPr>
          <a:xfrm>
            <a:off x="0" y="2931885"/>
            <a:ext cx="12192000" cy="0"/>
          </a:xfrm>
          <a:prstGeom prst="line">
            <a:avLst/>
          </a:prstGeom>
          <a:solidFill>
            <a:schemeClr val="tx1"/>
          </a:solidFill>
          <a:ln w="508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41BC245-6054-4A95-9800-1C9867020F49}"/>
              </a:ext>
            </a:extLst>
          </p:cNvPr>
          <p:cNvCxnSpPr/>
          <p:nvPr/>
        </p:nvCxnSpPr>
        <p:spPr>
          <a:xfrm>
            <a:off x="0" y="5689599"/>
            <a:ext cx="12192000" cy="0"/>
          </a:xfrm>
          <a:prstGeom prst="line">
            <a:avLst/>
          </a:prstGeom>
          <a:solidFill>
            <a:schemeClr val="tx1"/>
          </a:solidFill>
          <a:ln w="508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50BD1F3-4C4C-4768-A16F-9D1DFD064507}"/>
              </a:ext>
            </a:extLst>
          </p:cNvPr>
          <p:cNvCxnSpPr/>
          <p:nvPr/>
        </p:nvCxnSpPr>
        <p:spPr>
          <a:xfrm>
            <a:off x="0" y="4230914"/>
            <a:ext cx="12192000" cy="0"/>
          </a:xfrm>
          <a:prstGeom prst="line">
            <a:avLst/>
          </a:prstGeom>
          <a:solidFill>
            <a:schemeClr val="tx1"/>
          </a:solidFill>
          <a:ln w="508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" name="Google Shape;89;p15">
            <a:extLst>
              <a:ext uri="{FF2B5EF4-FFF2-40B4-BE49-F238E27FC236}">
                <a16:creationId xmlns:a16="http://schemas.microsoft.com/office/drawing/2014/main" id="{FD2C9F1E-A1F9-4E52-E4E7-5258E7B5875B}"/>
              </a:ext>
            </a:extLst>
          </p:cNvPr>
          <p:cNvSpPr/>
          <p:nvPr/>
        </p:nvSpPr>
        <p:spPr>
          <a:xfrm>
            <a:off x="563655" y="3812874"/>
            <a:ext cx="5430745" cy="85252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tx1"/>
          </a:solidFill>
          <a:ln w="508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A" sz="1600" b="1">
                <a:solidFill>
                  <a:schemeClr val="accent2">
                    <a:lumMod val="75000"/>
                  </a:schemeClr>
                </a:solidFill>
              </a:rPr>
              <a:t>A:</a:t>
            </a:r>
            <a:r>
              <a:rPr lang="en-CA" sz="1600" b="1">
                <a:solidFill>
                  <a:srgbClr val="FFFFFF"/>
                </a:solidFill>
              </a:rPr>
              <a:t> </a:t>
            </a:r>
            <a:r>
              <a:rPr lang="en" sz="1600" b="1">
                <a:solidFill>
                  <a:srgbClr val="FFFFFF"/>
                </a:solidFill>
              </a:rPr>
              <a:t>A copy is under your seat</a:t>
            </a:r>
            <a:endParaRPr lang="en-CA" sz="1600" b="1">
              <a:solidFill>
                <a:srgbClr val="FFFFFF"/>
              </a:solidFill>
            </a:endParaRPr>
          </a:p>
        </p:txBody>
      </p:sp>
      <p:sp>
        <p:nvSpPr>
          <p:cNvPr id="8" name="Google Shape;89;p15">
            <a:extLst>
              <a:ext uri="{FF2B5EF4-FFF2-40B4-BE49-F238E27FC236}">
                <a16:creationId xmlns:a16="http://schemas.microsoft.com/office/drawing/2014/main" id="{DDA5EA51-DF24-F1CA-52AC-269F9B305E4C}"/>
              </a:ext>
            </a:extLst>
          </p:cNvPr>
          <p:cNvSpPr/>
          <p:nvPr/>
        </p:nvSpPr>
        <p:spPr>
          <a:xfrm>
            <a:off x="6095999" y="3804652"/>
            <a:ext cx="5430745" cy="85252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tx1"/>
          </a:solidFill>
          <a:ln w="508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61938" lvl="0" indent="-261938"/>
            <a:r>
              <a:rPr lang="en-CA" sz="1600" b="1">
                <a:solidFill>
                  <a:schemeClr val="accent2">
                    <a:lumMod val="75000"/>
                  </a:schemeClr>
                </a:solidFill>
              </a:rPr>
              <a:t>B: </a:t>
            </a:r>
            <a:r>
              <a:rPr lang="en" sz="1600" b="1">
                <a:solidFill>
                  <a:srgbClr val="FFFFFF"/>
                </a:solidFill>
              </a:rPr>
              <a:t>Preparing for full v.1 launch</a:t>
            </a:r>
            <a:endParaRPr lang="en-CA" sz="1600" b="1">
              <a:solidFill>
                <a:srgbClr val="FFFFFF"/>
              </a:solidFill>
            </a:endParaRPr>
          </a:p>
        </p:txBody>
      </p:sp>
      <p:sp>
        <p:nvSpPr>
          <p:cNvPr id="9" name="Google Shape;89;p15">
            <a:extLst>
              <a:ext uri="{FF2B5EF4-FFF2-40B4-BE49-F238E27FC236}">
                <a16:creationId xmlns:a16="http://schemas.microsoft.com/office/drawing/2014/main" id="{2EA44EC2-2C41-BA4D-9323-583EC87E4B58}"/>
              </a:ext>
            </a:extLst>
          </p:cNvPr>
          <p:cNvSpPr/>
          <p:nvPr/>
        </p:nvSpPr>
        <p:spPr>
          <a:xfrm>
            <a:off x="6095999" y="5283197"/>
            <a:ext cx="5430745" cy="85252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tx1"/>
          </a:solidFill>
          <a:ln w="508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61938" indent="-261938"/>
            <a:r>
              <a:rPr lang="en-CA" sz="1600" b="1">
                <a:solidFill>
                  <a:schemeClr val="accent2">
                    <a:lumMod val="75000"/>
                  </a:schemeClr>
                </a:solidFill>
              </a:rPr>
              <a:t>D:</a:t>
            </a:r>
            <a:r>
              <a:rPr lang="en-CA" sz="1600" b="1">
                <a:solidFill>
                  <a:srgbClr val="FFFFFF"/>
                </a:solidFill>
              </a:rPr>
              <a:t> </a:t>
            </a:r>
            <a:r>
              <a:rPr lang="en" sz="1600" b="1">
                <a:solidFill>
                  <a:srgbClr val="FFFFFF"/>
                </a:solidFill>
              </a:rPr>
              <a:t>It launched six years ago; why aren’t you using it?</a:t>
            </a:r>
            <a:endParaRPr lang="en-CA" sz="1600" b="1">
              <a:solidFill>
                <a:srgbClr val="FFFFFF"/>
              </a:solidFill>
            </a:endParaRPr>
          </a:p>
        </p:txBody>
      </p:sp>
      <p:sp>
        <p:nvSpPr>
          <p:cNvPr id="10" name="Google Shape;89;p15">
            <a:extLst>
              <a:ext uri="{FF2B5EF4-FFF2-40B4-BE49-F238E27FC236}">
                <a16:creationId xmlns:a16="http://schemas.microsoft.com/office/drawing/2014/main" id="{80486311-E783-F3C5-D57A-C9D64F64DF2E}"/>
              </a:ext>
            </a:extLst>
          </p:cNvPr>
          <p:cNvSpPr/>
          <p:nvPr/>
        </p:nvSpPr>
        <p:spPr>
          <a:xfrm>
            <a:off x="563655" y="5263337"/>
            <a:ext cx="5430745" cy="85252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tx1"/>
          </a:solidFill>
          <a:ln w="508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A" sz="1600" b="1">
                <a:solidFill>
                  <a:schemeClr val="accent2">
                    <a:lumMod val="75000"/>
                  </a:schemeClr>
                </a:solidFill>
              </a:rPr>
              <a:t>C:</a:t>
            </a:r>
            <a:r>
              <a:rPr lang="en-CA" sz="1600" b="1">
                <a:solidFill>
                  <a:srgbClr val="FFFFFF"/>
                </a:solidFill>
              </a:rPr>
              <a:t> </a:t>
            </a:r>
            <a:r>
              <a:rPr lang="en-US" sz="1600" b="1">
                <a:solidFill>
                  <a:srgbClr val="FFFFFF"/>
                </a:solidFill>
              </a:rPr>
              <a:t>It should be ready in 2063</a:t>
            </a:r>
            <a:endParaRPr lang="en-CA" sz="1600" b="1">
              <a:solidFill>
                <a:srgbClr val="FFFFFF"/>
              </a:solidFill>
            </a:endParaRPr>
          </a:p>
        </p:txBody>
      </p:sp>
      <p:pic>
        <p:nvPicPr>
          <p:cNvPr id="2" name="question music gren">
            <a:hlinkClick r:id="" action="ppaction://media"/>
            <a:extLst>
              <a:ext uri="{FF2B5EF4-FFF2-40B4-BE49-F238E27FC236}">
                <a16:creationId xmlns:a16="http://schemas.microsoft.com/office/drawing/2014/main" id="{AB86C492-427F-4530-B03E-2F8229F466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94400" y="3327400"/>
            <a:ext cx="203200" cy="203200"/>
          </a:xfrm>
          <a:prstGeom prst="rect">
            <a:avLst/>
          </a:prstGeom>
        </p:spPr>
      </p:pic>
      <p:pic>
        <p:nvPicPr>
          <p:cNvPr id="3" name="question music gren">
            <a:hlinkClick r:id="" action="ppaction://media"/>
            <a:extLst>
              <a:ext uri="{FF2B5EF4-FFF2-40B4-BE49-F238E27FC236}">
                <a16:creationId xmlns:a16="http://schemas.microsoft.com/office/drawing/2014/main" id="{1383DFC9-65DA-4967-8DF2-F38B750B1AB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94400" y="3327400"/>
            <a:ext cx="203200" cy="203200"/>
          </a:xfrm>
          <a:prstGeom prst="rect">
            <a:avLst/>
          </a:prstGeom>
        </p:spPr>
      </p:pic>
      <p:pic>
        <p:nvPicPr>
          <p:cNvPr id="4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4F081E64-0900-4D10-BD48-155BDA36B10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94400" y="3327400"/>
            <a:ext cx="203200" cy="203200"/>
          </a:xfrm>
          <a:prstGeom prst="rect">
            <a:avLst/>
          </a:prstGeom>
        </p:spPr>
      </p:pic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687F7EBB-FA6B-4429-97B1-E4E75782B6C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94400" y="3327400"/>
            <a:ext cx="203200" cy="203200"/>
          </a:xfrm>
          <a:prstGeom prst="rect">
            <a:avLst/>
          </a:prstGeom>
        </p:spPr>
      </p:pic>
      <p:sp>
        <p:nvSpPr>
          <p:cNvPr id="6" name="Google Shape;88;p15">
            <a:extLst>
              <a:ext uri="{FF2B5EF4-FFF2-40B4-BE49-F238E27FC236}">
                <a16:creationId xmlns:a16="http://schemas.microsoft.com/office/drawing/2014/main" id="{7157F51C-4137-EAA1-6B50-B123A1375D7B}"/>
              </a:ext>
            </a:extLst>
          </p:cNvPr>
          <p:cNvSpPr/>
          <p:nvPr/>
        </p:nvSpPr>
        <p:spPr>
          <a:xfrm>
            <a:off x="554182" y="2373807"/>
            <a:ext cx="11083635" cy="1117771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tx1"/>
          </a:solidFill>
          <a:ln w="508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FFFF"/>
                </a:solidFill>
              </a:rPr>
              <a:t>When will the GREN Map be ready?</a:t>
            </a:r>
            <a:endParaRPr lang="en-CA" sz="3200" b="1">
              <a:solidFill>
                <a:srgbClr val="FFFFFF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993350-1B27-4DCF-9693-3D7A9B0BA599}"/>
              </a:ext>
            </a:extLst>
          </p:cNvPr>
          <p:cNvSpPr txBox="1"/>
          <p:nvPr/>
        </p:nvSpPr>
        <p:spPr>
          <a:xfrm>
            <a:off x="304800" y="346523"/>
            <a:ext cx="1901483" cy="584775"/>
          </a:xfrm>
          <a:prstGeom prst="rect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CA" sz="320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APPLAUSE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F6A75F3-96A9-4784-B01D-8011E74FC54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1818" y="257813"/>
            <a:ext cx="1948360" cy="198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9" name="transition (1).wav"/>
          </p:stSnd>
        </p:sndAc>
      </p:transition>
    </mc:Choice>
    <mc:Fallback xmlns="">
      <p:transition spd="slow">
        <p:sndAc>
          <p:stSnd>
            <p:snd r:embed="rId14" name="transition (1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C22C"/>
                                      </p:to>
                                    </p:animClr>
                                    <p:set>
                                      <p:cBhvr>
                                        <p:cTn id="2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8" grpId="0" animBg="1" autoUpdateAnimBg="0"/>
      <p:bldP spid="1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E0107A4-0C94-7EF6-2072-05C15D9F2219}"/>
              </a:ext>
            </a:extLst>
          </p:cNvPr>
          <p:cNvSpPr txBox="1"/>
          <p:nvPr/>
        </p:nvSpPr>
        <p:spPr>
          <a:xfrm>
            <a:off x="950614" y="1711105"/>
            <a:ext cx="9750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>
                <a:solidFill>
                  <a:schemeClr val="bg1"/>
                </a:solidFill>
              </a:rPr>
              <a:t>GREN Map Picture placeholder – GitLab page screenshot</a:t>
            </a:r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355EAF8-CB0D-D181-66DF-FEDA8686B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97" y="777005"/>
            <a:ext cx="10799805" cy="530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7626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FA6DAFC-AFEA-4D04-A1E6-134CB2997758}"/>
              </a:ext>
            </a:extLst>
          </p:cNvPr>
          <p:cNvCxnSpPr/>
          <p:nvPr/>
        </p:nvCxnSpPr>
        <p:spPr>
          <a:xfrm>
            <a:off x="0" y="2931885"/>
            <a:ext cx="12192000" cy="0"/>
          </a:xfrm>
          <a:prstGeom prst="line">
            <a:avLst/>
          </a:prstGeom>
          <a:solidFill>
            <a:schemeClr val="tx1"/>
          </a:solidFill>
          <a:ln w="508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41BC245-6054-4A95-9800-1C9867020F49}"/>
              </a:ext>
            </a:extLst>
          </p:cNvPr>
          <p:cNvCxnSpPr/>
          <p:nvPr/>
        </p:nvCxnSpPr>
        <p:spPr>
          <a:xfrm>
            <a:off x="0" y="5689599"/>
            <a:ext cx="12192000" cy="0"/>
          </a:xfrm>
          <a:prstGeom prst="line">
            <a:avLst/>
          </a:prstGeom>
          <a:solidFill>
            <a:schemeClr val="tx1"/>
          </a:solidFill>
          <a:ln w="508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50BD1F3-4C4C-4768-A16F-9D1DFD064507}"/>
              </a:ext>
            </a:extLst>
          </p:cNvPr>
          <p:cNvCxnSpPr/>
          <p:nvPr/>
        </p:nvCxnSpPr>
        <p:spPr>
          <a:xfrm>
            <a:off x="0" y="4230914"/>
            <a:ext cx="12192000" cy="0"/>
          </a:xfrm>
          <a:prstGeom prst="line">
            <a:avLst/>
          </a:prstGeom>
          <a:solidFill>
            <a:schemeClr val="tx1"/>
          </a:solidFill>
          <a:ln w="508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" name="Google Shape;89;p15">
            <a:extLst>
              <a:ext uri="{FF2B5EF4-FFF2-40B4-BE49-F238E27FC236}">
                <a16:creationId xmlns:a16="http://schemas.microsoft.com/office/drawing/2014/main" id="{FD2C9F1E-A1F9-4E52-E4E7-5258E7B5875B}"/>
              </a:ext>
            </a:extLst>
          </p:cNvPr>
          <p:cNvSpPr/>
          <p:nvPr/>
        </p:nvSpPr>
        <p:spPr>
          <a:xfrm>
            <a:off x="563655" y="3812874"/>
            <a:ext cx="5430745" cy="85252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tx1"/>
          </a:solidFill>
          <a:ln w="508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A" sz="1600" b="1">
                <a:solidFill>
                  <a:schemeClr val="accent2">
                    <a:lumMod val="75000"/>
                  </a:schemeClr>
                </a:solidFill>
              </a:rPr>
              <a:t>A:</a:t>
            </a:r>
            <a:r>
              <a:rPr lang="en-CA" sz="1600" b="1">
                <a:solidFill>
                  <a:srgbClr val="FFFFFF"/>
                </a:solidFill>
              </a:rPr>
              <a:t> </a:t>
            </a:r>
            <a:r>
              <a:rPr lang="en" sz="1600" b="1">
                <a:solidFill>
                  <a:srgbClr val="FFFFFF"/>
                </a:solidFill>
              </a:rPr>
              <a:t>Contact me!</a:t>
            </a:r>
            <a:endParaRPr lang="en-CA" sz="1600" b="1">
              <a:solidFill>
                <a:srgbClr val="FFFFFF"/>
              </a:solidFill>
            </a:endParaRPr>
          </a:p>
        </p:txBody>
      </p:sp>
      <p:sp>
        <p:nvSpPr>
          <p:cNvPr id="8" name="Google Shape;89;p15">
            <a:extLst>
              <a:ext uri="{FF2B5EF4-FFF2-40B4-BE49-F238E27FC236}">
                <a16:creationId xmlns:a16="http://schemas.microsoft.com/office/drawing/2014/main" id="{DDA5EA51-DF24-F1CA-52AC-269F9B305E4C}"/>
              </a:ext>
            </a:extLst>
          </p:cNvPr>
          <p:cNvSpPr/>
          <p:nvPr/>
        </p:nvSpPr>
        <p:spPr>
          <a:xfrm>
            <a:off x="6095999" y="3804652"/>
            <a:ext cx="5430745" cy="85252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tx1"/>
          </a:solidFill>
          <a:ln w="508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61938" lvl="0" indent="-261938"/>
            <a:r>
              <a:rPr lang="en-CA" sz="1600" b="1">
                <a:solidFill>
                  <a:schemeClr val="accent2">
                    <a:lumMod val="75000"/>
                  </a:schemeClr>
                </a:solidFill>
              </a:rPr>
              <a:t>B: </a:t>
            </a:r>
            <a:r>
              <a:rPr lang="en" sz="1600" b="1">
                <a:solidFill>
                  <a:srgbClr val="FFFFFF"/>
                </a:solidFill>
              </a:rPr>
              <a:t>Provide direct development support</a:t>
            </a:r>
            <a:endParaRPr lang="en-CA" sz="1600" b="1">
              <a:solidFill>
                <a:srgbClr val="FFFFFF"/>
              </a:solidFill>
            </a:endParaRPr>
          </a:p>
        </p:txBody>
      </p:sp>
      <p:sp>
        <p:nvSpPr>
          <p:cNvPr id="9" name="Google Shape;89;p15">
            <a:extLst>
              <a:ext uri="{FF2B5EF4-FFF2-40B4-BE49-F238E27FC236}">
                <a16:creationId xmlns:a16="http://schemas.microsoft.com/office/drawing/2014/main" id="{2EA44EC2-2C41-BA4D-9323-583EC87E4B58}"/>
              </a:ext>
            </a:extLst>
          </p:cNvPr>
          <p:cNvSpPr/>
          <p:nvPr/>
        </p:nvSpPr>
        <p:spPr>
          <a:xfrm>
            <a:off x="6095999" y="5283197"/>
            <a:ext cx="5430745" cy="85252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tx1"/>
          </a:solidFill>
          <a:ln w="508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61938" indent="-261938"/>
            <a:r>
              <a:rPr lang="en-CA" sz="1600" b="1">
                <a:solidFill>
                  <a:schemeClr val="accent2">
                    <a:lumMod val="75000"/>
                  </a:schemeClr>
                </a:solidFill>
              </a:rPr>
              <a:t>D:</a:t>
            </a:r>
            <a:r>
              <a:rPr lang="en-CA" sz="1600" b="1">
                <a:solidFill>
                  <a:srgbClr val="FFFFFF"/>
                </a:solidFill>
              </a:rPr>
              <a:t> </a:t>
            </a:r>
            <a:r>
              <a:rPr lang="en" sz="1600" b="1">
                <a:solidFill>
                  <a:srgbClr val="FFFFFF"/>
                </a:solidFill>
              </a:rPr>
              <a:t>Join the Working Group</a:t>
            </a:r>
            <a:endParaRPr lang="en-CA" sz="1600" b="1">
              <a:solidFill>
                <a:srgbClr val="FFFFFF"/>
              </a:solidFill>
            </a:endParaRPr>
          </a:p>
        </p:txBody>
      </p:sp>
      <p:sp>
        <p:nvSpPr>
          <p:cNvPr id="10" name="Google Shape;89;p15">
            <a:extLst>
              <a:ext uri="{FF2B5EF4-FFF2-40B4-BE49-F238E27FC236}">
                <a16:creationId xmlns:a16="http://schemas.microsoft.com/office/drawing/2014/main" id="{80486311-E783-F3C5-D57A-C9D64F64DF2E}"/>
              </a:ext>
            </a:extLst>
          </p:cNvPr>
          <p:cNvSpPr/>
          <p:nvPr/>
        </p:nvSpPr>
        <p:spPr>
          <a:xfrm>
            <a:off x="563655" y="5263337"/>
            <a:ext cx="5430745" cy="85252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tx1"/>
          </a:solidFill>
          <a:ln w="508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A" sz="1600" b="1">
                <a:solidFill>
                  <a:schemeClr val="accent2">
                    <a:lumMod val="75000"/>
                  </a:schemeClr>
                </a:solidFill>
              </a:rPr>
              <a:t>C:</a:t>
            </a:r>
            <a:r>
              <a:rPr lang="en-CA" sz="1600" b="1">
                <a:solidFill>
                  <a:srgbClr val="FFFFFF"/>
                </a:solidFill>
              </a:rPr>
              <a:t> </a:t>
            </a:r>
            <a:r>
              <a:rPr lang="en-US" sz="1600" b="1">
                <a:solidFill>
                  <a:srgbClr val="FFFFFF"/>
                </a:solidFill>
              </a:rPr>
              <a:t>Share your data</a:t>
            </a:r>
            <a:endParaRPr lang="en-CA" sz="1600" b="1">
              <a:solidFill>
                <a:srgbClr val="FFFFFF"/>
              </a:solidFill>
            </a:endParaRPr>
          </a:p>
        </p:txBody>
      </p:sp>
      <p:pic>
        <p:nvPicPr>
          <p:cNvPr id="2" name="question music gren">
            <a:hlinkClick r:id="" action="ppaction://media"/>
            <a:extLst>
              <a:ext uri="{FF2B5EF4-FFF2-40B4-BE49-F238E27FC236}">
                <a16:creationId xmlns:a16="http://schemas.microsoft.com/office/drawing/2014/main" id="{AB86C492-427F-4530-B03E-2F8229F466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94400" y="3273082"/>
            <a:ext cx="203200" cy="203200"/>
          </a:xfrm>
          <a:prstGeom prst="rect">
            <a:avLst/>
          </a:prstGeom>
        </p:spPr>
      </p:pic>
      <p:pic>
        <p:nvPicPr>
          <p:cNvPr id="3" name="question music gren">
            <a:hlinkClick r:id="" action="ppaction://media"/>
            <a:extLst>
              <a:ext uri="{FF2B5EF4-FFF2-40B4-BE49-F238E27FC236}">
                <a16:creationId xmlns:a16="http://schemas.microsoft.com/office/drawing/2014/main" id="{1383DFC9-65DA-4967-8DF2-F38B750B1AB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94400" y="3273082"/>
            <a:ext cx="203200" cy="203200"/>
          </a:xfrm>
          <a:prstGeom prst="rect">
            <a:avLst/>
          </a:prstGeom>
        </p:spPr>
      </p:pic>
      <p:pic>
        <p:nvPicPr>
          <p:cNvPr id="4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4F081E64-0900-4D10-BD48-155BDA36B10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94400" y="3273082"/>
            <a:ext cx="203200" cy="203200"/>
          </a:xfrm>
          <a:prstGeom prst="rect">
            <a:avLst/>
          </a:prstGeom>
        </p:spPr>
      </p:pic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687F7EBB-FA6B-4429-97B1-E4E75782B6C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94400" y="3273082"/>
            <a:ext cx="203200" cy="203200"/>
          </a:xfrm>
          <a:prstGeom prst="rect">
            <a:avLst/>
          </a:prstGeom>
        </p:spPr>
      </p:pic>
      <p:sp>
        <p:nvSpPr>
          <p:cNvPr id="6" name="Google Shape;88;p15">
            <a:extLst>
              <a:ext uri="{FF2B5EF4-FFF2-40B4-BE49-F238E27FC236}">
                <a16:creationId xmlns:a16="http://schemas.microsoft.com/office/drawing/2014/main" id="{7157F51C-4137-EAA1-6B50-B123A1375D7B}"/>
              </a:ext>
            </a:extLst>
          </p:cNvPr>
          <p:cNvSpPr/>
          <p:nvPr/>
        </p:nvSpPr>
        <p:spPr>
          <a:xfrm>
            <a:off x="554182" y="2359291"/>
            <a:ext cx="11083635" cy="1117771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tx1"/>
          </a:solidFill>
          <a:ln w="508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FFFF"/>
                </a:solidFill>
              </a:rPr>
              <a:t>How do we get involved in the GREN Map?</a:t>
            </a:r>
            <a:endParaRPr lang="en-CA" sz="3200" b="1">
              <a:solidFill>
                <a:srgbClr val="FFFFFF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1EE2BE-C6E5-4266-A3B9-32D20217CDFC}"/>
              </a:ext>
            </a:extLst>
          </p:cNvPr>
          <p:cNvSpPr txBox="1"/>
          <p:nvPr/>
        </p:nvSpPr>
        <p:spPr>
          <a:xfrm>
            <a:off x="304800" y="346523"/>
            <a:ext cx="1901483" cy="584775"/>
          </a:xfrm>
          <a:prstGeom prst="rect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CA" sz="320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APPLAUSE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645F9BF-7388-4241-8B04-F580DE2F81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1818" y="257813"/>
            <a:ext cx="1948360" cy="198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26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9" name="transition (1).wav"/>
          </p:stSnd>
        </p:sndAc>
      </p:transition>
    </mc:Choice>
    <mc:Fallback xmlns="">
      <p:transition spd="slow">
        <p:sndAc>
          <p:stSnd>
            <p:snd r:embed="rId14" name="transition (1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C22C"/>
                                      </p:to>
                                    </p:animClr>
                                    <p:set>
                                      <p:cBhvr>
                                        <p:cTn id="26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C22C"/>
                                      </p:to>
                                    </p:animClr>
                                    <p:set>
                                      <p:cBhvr>
                                        <p:cTn id="30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C22C"/>
                                      </p:to>
                                    </p:animClr>
                                    <p:set>
                                      <p:cBhvr>
                                        <p:cTn id="34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C22C"/>
                                      </p:to>
                                    </p:animClr>
                                    <p:set>
                                      <p:cBhvr>
                                        <p:cTn id="38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8" grpId="0" animBg="1" autoUpdateAnimBg="0"/>
      <p:bldP spid="1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B779B991-CAFF-9773-1A20-F0FF984CAE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464" y="1927729"/>
            <a:ext cx="4307071" cy="2834118"/>
          </a:xfrm>
          <a:prstGeom prst="rect">
            <a:avLst/>
          </a:prstGeom>
        </p:spPr>
      </p:pic>
      <p:pic>
        <p:nvPicPr>
          <p:cNvPr id="6" name="Picture 5" descr="Graphical user interface, application, table, Excel&#10;&#10;Description automatically generated">
            <a:extLst>
              <a:ext uri="{FF2B5EF4-FFF2-40B4-BE49-F238E27FC236}">
                <a16:creationId xmlns:a16="http://schemas.microsoft.com/office/drawing/2014/main" id="{14241171-6327-2F98-6274-55A17C43D9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756" y="3457825"/>
            <a:ext cx="4307071" cy="2834118"/>
          </a:xfrm>
          <a:prstGeom prst="rect">
            <a:avLst/>
          </a:prstGeom>
        </p:spPr>
      </p:pic>
      <p:sp>
        <p:nvSpPr>
          <p:cNvPr id="12" name="Google Shape;89;p15">
            <a:extLst>
              <a:ext uri="{FF2B5EF4-FFF2-40B4-BE49-F238E27FC236}">
                <a16:creationId xmlns:a16="http://schemas.microsoft.com/office/drawing/2014/main" id="{A0989932-B2CF-43FF-82F1-DF942A6533BD}"/>
              </a:ext>
            </a:extLst>
          </p:cNvPr>
          <p:cNvSpPr/>
          <p:nvPr/>
        </p:nvSpPr>
        <p:spPr>
          <a:xfrm>
            <a:off x="8573608" y="3055432"/>
            <a:ext cx="3111365" cy="443898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tx1"/>
          </a:solidFill>
          <a:ln w="508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CA" sz="2000" b="1">
                <a:solidFill>
                  <a:schemeClr val="bg1"/>
                </a:solidFill>
              </a:rPr>
              <a:t>Links </a:t>
            </a:r>
          </a:p>
        </p:txBody>
      </p:sp>
      <p:sp>
        <p:nvSpPr>
          <p:cNvPr id="13" name="Google Shape;89;p15">
            <a:extLst>
              <a:ext uri="{FF2B5EF4-FFF2-40B4-BE49-F238E27FC236}">
                <a16:creationId xmlns:a16="http://schemas.microsoft.com/office/drawing/2014/main" id="{60CCD627-C91A-408A-A247-D0156F8B4215}"/>
              </a:ext>
            </a:extLst>
          </p:cNvPr>
          <p:cNvSpPr/>
          <p:nvPr/>
        </p:nvSpPr>
        <p:spPr>
          <a:xfrm>
            <a:off x="4540317" y="1562516"/>
            <a:ext cx="3111365" cy="443898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tx1"/>
          </a:solidFill>
          <a:ln w="508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CA" sz="2000" b="1">
                <a:solidFill>
                  <a:schemeClr val="bg1"/>
                </a:solidFill>
              </a:rPr>
              <a:t>Nodes</a:t>
            </a:r>
            <a:endParaRPr lang="en-CA" sz="1600">
              <a:solidFill>
                <a:schemeClr val="bg1"/>
              </a:solidFill>
            </a:endParaRPr>
          </a:p>
        </p:txBody>
      </p:sp>
      <p:pic>
        <p:nvPicPr>
          <p:cNvPr id="3" name="Picture 2" descr="Graphical user interface, application, table, Excel&#10;&#10;Description automatically generated">
            <a:extLst>
              <a:ext uri="{FF2B5EF4-FFF2-40B4-BE49-F238E27FC236}">
                <a16:creationId xmlns:a16="http://schemas.microsoft.com/office/drawing/2014/main" id="{3ABD29CD-6EB2-690C-A8A2-9353EB5A3B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290" y="1076727"/>
            <a:ext cx="4307071" cy="2834118"/>
          </a:xfrm>
          <a:prstGeom prst="rect">
            <a:avLst/>
          </a:prstGeom>
        </p:spPr>
      </p:pic>
      <p:sp>
        <p:nvSpPr>
          <p:cNvPr id="14" name="Google Shape;89;p15">
            <a:extLst>
              <a:ext uri="{FF2B5EF4-FFF2-40B4-BE49-F238E27FC236}">
                <a16:creationId xmlns:a16="http://schemas.microsoft.com/office/drawing/2014/main" id="{EC4C9661-F008-4FFD-B036-0E53A139B968}"/>
              </a:ext>
            </a:extLst>
          </p:cNvPr>
          <p:cNvSpPr/>
          <p:nvPr/>
        </p:nvSpPr>
        <p:spPr>
          <a:xfrm>
            <a:off x="115810" y="727002"/>
            <a:ext cx="3856870" cy="443898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tx1"/>
          </a:solidFill>
          <a:ln w="508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A" sz="2000" b="1">
                <a:solidFill>
                  <a:schemeClr val="bg1"/>
                </a:solidFill>
              </a:rPr>
              <a:t>Institutions &amp; Networks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8AEDD5-4940-4FBB-8A38-C6BCF0C37E45}"/>
              </a:ext>
            </a:extLst>
          </p:cNvPr>
          <p:cNvSpPr txBox="1"/>
          <p:nvPr/>
        </p:nvSpPr>
        <p:spPr>
          <a:xfrm>
            <a:off x="849523" y="3726179"/>
            <a:ext cx="23894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>
                <a:solidFill>
                  <a:schemeClr val="bg1"/>
                </a:solidFill>
              </a:rPr>
              <a:t>Name</a:t>
            </a:r>
            <a:endParaRPr lang="en-CA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>
                <a:solidFill>
                  <a:schemeClr val="bg1"/>
                </a:solidFill>
              </a:rPr>
              <a:t>HQ Lat/Long</a:t>
            </a:r>
            <a:endParaRPr lang="en-CA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dirty="0">
                <a:solidFill>
                  <a:schemeClr val="bg1"/>
                </a:solidFill>
              </a:rPr>
              <a:t>URL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CDD696-7256-4F8D-A12C-7D978D6F0E25}"/>
              </a:ext>
            </a:extLst>
          </p:cNvPr>
          <p:cNvSpPr txBox="1"/>
          <p:nvPr/>
        </p:nvSpPr>
        <p:spPr>
          <a:xfrm>
            <a:off x="5136703" y="4505552"/>
            <a:ext cx="19185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>
                <a:solidFill>
                  <a:schemeClr val="bg1"/>
                </a:solidFill>
              </a:rPr>
              <a:t>Name</a:t>
            </a:r>
            <a:endParaRPr lang="en-CA" sz="1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>
                <a:solidFill>
                  <a:schemeClr val="bg1"/>
                </a:solidFill>
              </a:rPr>
              <a:t>Lat/Long</a:t>
            </a:r>
            <a:endParaRPr lang="en-CA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FBBEAE-0A8F-4A34-870A-A03A23DE9361}"/>
              </a:ext>
            </a:extLst>
          </p:cNvPr>
          <p:cNvSpPr txBox="1"/>
          <p:nvPr/>
        </p:nvSpPr>
        <p:spPr>
          <a:xfrm>
            <a:off x="9056585" y="6048005"/>
            <a:ext cx="26283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>
                <a:solidFill>
                  <a:schemeClr val="bg1"/>
                </a:solidFill>
              </a:rPr>
              <a:t>Name</a:t>
            </a:r>
            <a:endParaRPr lang="en-CA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>
                <a:solidFill>
                  <a:schemeClr val="bg1"/>
                </a:solidFill>
              </a:rPr>
              <a:t>Node endpoints</a:t>
            </a:r>
            <a:endParaRPr lang="en-CA" sz="1800" dirty="0">
              <a:solidFill>
                <a:schemeClr val="bg1"/>
              </a:solidFill>
            </a:endParaRP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21063289-2770-481B-8DFA-0549DB25756A}"/>
              </a:ext>
            </a:extLst>
          </p:cNvPr>
          <p:cNvSpPr/>
          <p:nvPr/>
        </p:nvSpPr>
        <p:spPr>
          <a:xfrm>
            <a:off x="4197781" y="611990"/>
            <a:ext cx="1410210" cy="345824"/>
          </a:xfrm>
          <a:prstGeom prst="wedgeRectCallout">
            <a:avLst>
              <a:gd name="adj1" fmla="val -61066"/>
              <a:gd name="adj2" fmla="val 3170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>
                <a:solidFill>
                  <a:srgbClr val="6600C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That’s you!</a:t>
            </a:r>
          </a:p>
        </p:txBody>
      </p:sp>
      <p:sp>
        <p:nvSpPr>
          <p:cNvPr id="18" name="Speech Bubble: Rectangle 17">
            <a:extLst>
              <a:ext uri="{FF2B5EF4-FFF2-40B4-BE49-F238E27FC236}">
                <a16:creationId xmlns:a16="http://schemas.microsoft.com/office/drawing/2014/main" id="{A3348C9F-92A6-4A28-87E4-81BBFFC2FD49}"/>
              </a:ext>
            </a:extLst>
          </p:cNvPr>
          <p:cNvSpPr/>
          <p:nvPr/>
        </p:nvSpPr>
        <p:spPr>
          <a:xfrm>
            <a:off x="7851903" y="1364116"/>
            <a:ext cx="963193" cy="380406"/>
          </a:xfrm>
          <a:prstGeom prst="wedgeRectCallout">
            <a:avLst>
              <a:gd name="adj1" fmla="val -61066"/>
              <a:gd name="adj2" fmla="val 3170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>
                <a:solidFill>
                  <a:srgbClr val="6600C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Dots!</a:t>
            </a:r>
          </a:p>
        </p:txBody>
      </p:sp>
      <p:sp>
        <p:nvSpPr>
          <p:cNvPr id="19" name="Speech Bubble: Rectangle 18">
            <a:extLst>
              <a:ext uri="{FF2B5EF4-FFF2-40B4-BE49-F238E27FC236}">
                <a16:creationId xmlns:a16="http://schemas.microsoft.com/office/drawing/2014/main" id="{02AA170E-3C61-4D87-AED2-CA0D49E7E7A0}"/>
              </a:ext>
            </a:extLst>
          </p:cNvPr>
          <p:cNvSpPr/>
          <p:nvPr/>
        </p:nvSpPr>
        <p:spPr>
          <a:xfrm>
            <a:off x="11001095" y="2416337"/>
            <a:ext cx="963193" cy="380406"/>
          </a:xfrm>
          <a:prstGeom prst="wedgeRectCallout">
            <a:avLst>
              <a:gd name="adj1" fmla="val 9758"/>
              <a:gd name="adj2" fmla="val 7584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>
                <a:solidFill>
                  <a:srgbClr val="6600C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Lines!</a:t>
            </a:r>
          </a:p>
        </p:txBody>
      </p:sp>
    </p:spTree>
    <p:extLst>
      <p:ext uri="{BB962C8B-B14F-4D97-AF65-F5344CB8AC3E}">
        <p14:creationId xmlns:p14="http://schemas.microsoft.com/office/powerpoint/2010/main" val="3950091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28F8603-5D36-427B-9F38-B76DD7063F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88;p15">
            <a:extLst>
              <a:ext uri="{FF2B5EF4-FFF2-40B4-BE49-F238E27FC236}">
                <a16:creationId xmlns:a16="http://schemas.microsoft.com/office/drawing/2014/main" id="{7157F51C-4137-EAA1-6B50-B123A1375D7B}"/>
              </a:ext>
            </a:extLst>
          </p:cNvPr>
          <p:cNvSpPr/>
          <p:nvPr/>
        </p:nvSpPr>
        <p:spPr>
          <a:xfrm>
            <a:off x="7750628" y="5942129"/>
            <a:ext cx="4304224" cy="79834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tx1"/>
          </a:solidFill>
          <a:ln w="508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b="1">
                <a:solidFill>
                  <a:srgbClr val="FFFFFF"/>
                </a:solidFill>
              </a:rPr>
              <a:t>For more info, contact: </a:t>
            </a:r>
            <a:r>
              <a:rPr lang="en-US" sz="2000" b="1" err="1">
                <a:solidFill>
                  <a:srgbClr val="FFFFFF"/>
                </a:solidFill>
              </a:rPr>
              <a:t>ryan.davies@canarie.ca</a:t>
            </a:r>
            <a:endParaRPr lang="en-CA" sz="2000" b="1">
              <a:solidFill>
                <a:srgbClr val="FFFFFF"/>
              </a:solidFill>
            </a:endParaRPr>
          </a:p>
        </p:txBody>
      </p:sp>
      <p:sp>
        <p:nvSpPr>
          <p:cNvPr id="4" name="Google Shape;88;p15">
            <a:extLst>
              <a:ext uri="{FF2B5EF4-FFF2-40B4-BE49-F238E27FC236}">
                <a16:creationId xmlns:a16="http://schemas.microsoft.com/office/drawing/2014/main" id="{147AEB67-5D68-4462-883E-78F763BF2320}"/>
              </a:ext>
            </a:extLst>
          </p:cNvPr>
          <p:cNvSpPr/>
          <p:nvPr/>
        </p:nvSpPr>
        <p:spPr>
          <a:xfrm>
            <a:off x="0" y="1806498"/>
            <a:ext cx="12191999" cy="1352503"/>
          </a:xfrm>
          <a:prstGeom prst="hexagon">
            <a:avLst>
              <a:gd name="adj" fmla="val 25000"/>
              <a:gd name="vf" fmla="val 115470"/>
            </a:avLst>
          </a:prstGeom>
          <a:noFill/>
          <a:ln w="508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CA" sz="8000" b="1">
              <a:solidFill>
                <a:srgbClr val="FFFFFF"/>
              </a:solidFill>
            </a:endParaRPr>
          </a:p>
        </p:txBody>
      </p:sp>
      <p:pic>
        <p:nvPicPr>
          <p:cNvPr id="2" name="GREN intro">
            <a:hlinkClick r:id="" action="ppaction://media"/>
            <a:extLst>
              <a:ext uri="{FF2B5EF4-FFF2-40B4-BE49-F238E27FC236}">
                <a16:creationId xmlns:a16="http://schemas.microsoft.com/office/drawing/2014/main" id="{7BA91BD6-05A5-4D47-AE54-7F65E7F16F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5994400" y="3327400"/>
            <a:ext cx="203200" cy="203200"/>
          </a:xfrm>
          <a:prstGeom prst="rect">
            <a:avLst/>
          </a:prstGeom>
        </p:spPr>
      </p:pic>
      <p:sp>
        <p:nvSpPr>
          <p:cNvPr id="7" name="Google Shape;88;p15">
            <a:extLst>
              <a:ext uri="{FF2B5EF4-FFF2-40B4-BE49-F238E27FC236}">
                <a16:creationId xmlns:a16="http://schemas.microsoft.com/office/drawing/2014/main" id="{C4B1F03F-3569-4296-8D6F-E81988851525}"/>
              </a:ext>
            </a:extLst>
          </p:cNvPr>
          <p:cNvSpPr/>
          <p:nvPr/>
        </p:nvSpPr>
        <p:spPr>
          <a:xfrm>
            <a:off x="1204685" y="865780"/>
            <a:ext cx="9985829" cy="79834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00000">
              <a:alpha val="52157"/>
            </a:srgbClr>
          </a:solidFill>
          <a:ln w="508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 b="1">
                <a:solidFill>
                  <a:srgbClr val="FFFFFF"/>
                </a:solidFill>
              </a:rPr>
              <a:t>Thanks for playing!</a:t>
            </a:r>
            <a:endParaRPr lang="en-CA" sz="4400" b="1">
              <a:solidFill>
                <a:srgbClr val="FFFF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575A7B-3F1D-445D-B1ED-73CA458E11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7756" y="1614061"/>
            <a:ext cx="4176486" cy="425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13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5" name="GREN intro.wav"/>
          </p:stSnd>
        </p:sndAc>
      </p:transition>
    </mc:Choice>
    <mc:Fallback xmlns="">
      <p:transition>
        <p:sndAc>
          <p:stSnd>
            <p:snd r:embed="rId10" name="GREN intro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3A67011-BA58-4EA5-9257-06D489ACF84D}"/>
              </a:ext>
            </a:extLst>
          </p:cNvPr>
          <p:cNvCxnSpPr/>
          <p:nvPr/>
        </p:nvCxnSpPr>
        <p:spPr>
          <a:xfrm>
            <a:off x="0" y="2931885"/>
            <a:ext cx="12192000" cy="0"/>
          </a:xfrm>
          <a:prstGeom prst="line">
            <a:avLst/>
          </a:prstGeom>
          <a:solidFill>
            <a:schemeClr val="tx1"/>
          </a:solidFill>
          <a:ln w="508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" name="Google Shape;88;p15">
            <a:extLst>
              <a:ext uri="{FF2B5EF4-FFF2-40B4-BE49-F238E27FC236}">
                <a16:creationId xmlns:a16="http://schemas.microsoft.com/office/drawing/2014/main" id="{7157F51C-4137-EAA1-6B50-B123A1375D7B}"/>
              </a:ext>
            </a:extLst>
          </p:cNvPr>
          <p:cNvSpPr/>
          <p:nvPr/>
        </p:nvSpPr>
        <p:spPr>
          <a:xfrm>
            <a:off x="554182" y="2402835"/>
            <a:ext cx="11083635" cy="1117771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tx1"/>
          </a:solidFill>
          <a:ln w="508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FFFF"/>
                </a:solidFill>
              </a:rPr>
              <a:t>What is the GREN Map?</a:t>
            </a:r>
            <a:endParaRPr lang="en-CA" sz="2800" b="1">
              <a:solidFill>
                <a:srgbClr val="FFFFFF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41BC245-6054-4A95-9800-1C9867020F49}"/>
              </a:ext>
            </a:extLst>
          </p:cNvPr>
          <p:cNvCxnSpPr/>
          <p:nvPr/>
        </p:nvCxnSpPr>
        <p:spPr>
          <a:xfrm>
            <a:off x="0" y="5689599"/>
            <a:ext cx="12192000" cy="0"/>
          </a:xfrm>
          <a:prstGeom prst="line">
            <a:avLst/>
          </a:prstGeom>
          <a:solidFill>
            <a:schemeClr val="tx1"/>
          </a:solidFill>
          <a:ln w="508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50BD1F3-4C4C-4768-A16F-9D1DFD064507}"/>
              </a:ext>
            </a:extLst>
          </p:cNvPr>
          <p:cNvCxnSpPr/>
          <p:nvPr/>
        </p:nvCxnSpPr>
        <p:spPr>
          <a:xfrm>
            <a:off x="0" y="4230914"/>
            <a:ext cx="12192000" cy="0"/>
          </a:xfrm>
          <a:prstGeom prst="line">
            <a:avLst/>
          </a:prstGeom>
          <a:solidFill>
            <a:schemeClr val="tx1"/>
          </a:solidFill>
          <a:ln w="508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" name="Google Shape;89;p15">
            <a:extLst>
              <a:ext uri="{FF2B5EF4-FFF2-40B4-BE49-F238E27FC236}">
                <a16:creationId xmlns:a16="http://schemas.microsoft.com/office/drawing/2014/main" id="{FD2C9F1E-A1F9-4E52-E4E7-5258E7B5875B}"/>
              </a:ext>
            </a:extLst>
          </p:cNvPr>
          <p:cNvSpPr/>
          <p:nvPr/>
        </p:nvSpPr>
        <p:spPr>
          <a:xfrm>
            <a:off x="563655" y="3812874"/>
            <a:ext cx="5430745" cy="85252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tx1"/>
          </a:solidFill>
          <a:ln w="508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65113" lvl="0" indent="-265113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2">
                    <a:lumMod val="75000"/>
                  </a:schemeClr>
                </a:solidFill>
              </a:rPr>
              <a:t>A:</a:t>
            </a:r>
            <a:r>
              <a:rPr lang="en" sz="1600" b="1">
                <a:solidFill>
                  <a:srgbClr val="FFFFFF"/>
                </a:solidFill>
              </a:rPr>
              <a:t> A plot device from Harry Potter</a:t>
            </a:r>
            <a:endParaRPr sz="1600" b="1">
              <a:solidFill>
                <a:srgbClr val="FFFFFF"/>
              </a:solidFill>
            </a:endParaRPr>
          </a:p>
        </p:txBody>
      </p:sp>
      <p:sp>
        <p:nvSpPr>
          <p:cNvPr id="8" name="Google Shape;89;p15">
            <a:extLst>
              <a:ext uri="{FF2B5EF4-FFF2-40B4-BE49-F238E27FC236}">
                <a16:creationId xmlns:a16="http://schemas.microsoft.com/office/drawing/2014/main" id="{DDA5EA51-DF24-F1CA-52AC-269F9B305E4C}"/>
              </a:ext>
            </a:extLst>
          </p:cNvPr>
          <p:cNvSpPr/>
          <p:nvPr/>
        </p:nvSpPr>
        <p:spPr>
          <a:xfrm>
            <a:off x="6095999" y="3804652"/>
            <a:ext cx="5430745" cy="85252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tx1"/>
          </a:solidFill>
          <a:ln w="508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65113" indent="-265113"/>
            <a:r>
              <a:rPr lang="en" sz="1600" b="1">
                <a:solidFill>
                  <a:schemeClr val="accent2">
                    <a:lumMod val="75000"/>
                  </a:schemeClr>
                </a:solidFill>
              </a:rPr>
              <a:t>B:</a:t>
            </a:r>
            <a:r>
              <a:rPr lang="en" sz="1600" b="1">
                <a:solidFill>
                  <a:srgbClr val="FFFFFF"/>
                </a:solidFill>
              </a:rPr>
              <a:t> A route from Trieste to Lake </a:t>
            </a:r>
            <a:r>
              <a:rPr lang="en-CA" sz="1600" b="1" err="1">
                <a:solidFill>
                  <a:srgbClr val="FFFFFF"/>
                </a:solidFill>
              </a:rPr>
              <a:t>Gren</a:t>
            </a:r>
            <a:endParaRPr lang="en-CA" sz="1600" b="1">
              <a:solidFill>
                <a:srgbClr val="FFFFFF"/>
              </a:solidFill>
            </a:endParaRPr>
          </a:p>
        </p:txBody>
      </p:sp>
      <p:sp>
        <p:nvSpPr>
          <p:cNvPr id="9" name="Google Shape;89;p15">
            <a:extLst>
              <a:ext uri="{FF2B5EF4-FFF2-40B4-BE49-F238E27FC236}">
                <a16:creationId xmlns:a16="http://schemas.microsoft.com/office/drawing/2014/main" id="{2EA44EC2-2C41-BA4D-9323-583EC87E4B58}"/>
              </a:ext>
            </a:extLst>
          </p:cNvPr>
          <p:cNvSpPr/>
          <p:nvPr/>
        </p:nvSpPr>
        <p:spPr>
          <a:xfrm>
            <a:off x="6095999" y="5283197"/>
            <a:ext cx="5430745" cy="85252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tx1"/>
          </a:solidFill>
          <a:ln w="508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65113" indent="-265113"/>
            <a:r>
              <a:rPr lang="en" sz="1600" b="1">
                <a:solidFill>
                  <a:schemeClr val="accent2">
                    <a:lumMod val="75000"/>
                  </a:schemeClr>
                </a:solidFill>
              </a:rPr>
              <a:t>D:</a:t>
            </a:r>
            <a:r>
              <a:rPr lang="en" sz="1600" b="1">
                <a:solidFill>
                  <a:srgbClr val="FFFFFF"/>
                </a:solidFill>
              </a:rPr>
              <a:t> An artifact at the Trieste Musuem</a:t>
            </a:r>
            <a:endParaRPr sz="1600" b="1">
              <a:solidFill>
                <a:srgbClr val="FFFFFF"/>
              </a:solidFill>
            </a:endParaRPr>
          </a:p>
        </p:txBody>
      </p:sp>
      <p:sp>
        <p:nvSpPr>
          <p:cNvPr id="10" name="Google Shape;89;p15">
            <a:extLst>
              <a:ext uri="{FF2B5EF4-FFF2-40B4-BE49-F238E27FC236}">
                <a16:creationId xmlns:a16="http://schemas.microsoft.com/office/drawing/2014/main" id="{80486311-E783-F3C5-D57A-C9D64F64DF2E}"/>
              </a:ext>
            </a:extLst>
          </p:cNvPr>
          <p:cNvSpPr/>
          <p:nvPr/>
        </p:nvSpPr>
        <p:spPr>
          <a:xfrm>
            <a:off x="563655" y="5263337"/>
            <a:ext cx="5430745" cy="85252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tx1"/>
          </a:solidFill>
          <a:ln w="508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65113" indent="-265113"/>
            <a:r>
              <a:rPr lang="en" sz="1600" b="1">
                <a:solidFill>
                  <a:schemeClr val="accent2">
                    <a:lumMod val="75000"/>
                  </a:schemeClr>
                </a:solidFill>
              </a:rPr>
              <a:t>C:</a:t>
            </a:r>
            <a:r>
              <a:rPr lang="en" sz="1600" b="1">
                <a:solidFill>
                  <a:srgbClr val="FFFFFF"/>
                </a:solidFill>
              </a:rPr>
              <a:t> A distributed map of the Global Research &amp; Education Network</a:t>
            </a:r>
            <a:endParaRPr sz="1600" b="1">
              <a:solidFill>
                <a:srgbClr val="FFFFFF"/>
              </a:solidFill>
            </a:endParaRPr>
          </a:p>
        </p:txBody>
      </p:sp>
      <p:pic>
        <p:nvPicPr>
          <p:cNvPr id="4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4F081E64-0900-4D10-BD48-155BDA36B1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39416" y="488054"/>
            <a:ext cx="45719" cy="45719"/>
          </a:xfrm>
          <a:prstGeom prst="rect">
            <a:avLst/>
          </a:prstGeom>
        </p:spPr>
      </p:pic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687F7EBB-FA6B-4429-97B1-E4E75782B6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02629" y="1248953"/>
            <a:ext cx="203200" cy="2032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961DD3D-2128-4664-9429-2C9960BB5A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1818" y="257813"/>
            <a:ext cx="1948360" cy="19865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47F5074-F822-4254-979A-874032ADB8E3}"/>
              </a:ext>
            </a:extLst>
          </p:cNvPr>
          <p:cNvSpPr txBox="1"/>
          <p:nvPr/>
        </p:nvSpPr>
        <p:spPr>
          <a:xfrm>
            <a:off x="304800" y="346523"/>
            <a:ext cx="1901483" cy="584775"/>
          </a:xfrm>
          <a:prstGeom prst="rect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CA" sz="320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APPLAUSE</a:t>
            </a:r>
          </a:p>
        </p:txBody>
      </p:sp>
      <p:pic>
        <p:nvPicPr>
          <p:cNvPr id="13" name="transition">
            <a:hlinkClick r:id="" action="ppaction://media"/>
            <a:extLst>
              <a:ext uri="{FF2B5EF4-FFF2-40B4-BE49-F238E27FC236}">
                <a16:creationId xmlns:a16="http://schemas.microsoft.com/office/drawing/2014/main" id="{BDAF936B-C9CE-4244-A397-F13DE1AF58B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 flipV="1">
            <a:off x="11887199" y="722279"/>
            <a:ext cx="55417" cy="5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230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C22C"/>
                                      </p:to>
                                    </p:animClr>
                                    <p:set>
                                      <p:cBhvr>
                                        <p:cTn id="26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numSld="3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1" grpId="0" animBg="1"/>
      <p:bldP spid="11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EN intro">
            <a:hlinkClick r:id="" action="ppaction://media"/>
            <a:extLst>
              <a:ext uri="{FF2B5EF4-FFF2-40B4-BE49-F238E27FC236}">
                <a16:creationId xmlns:a16="http://schemas.microsoft.com/office/drawing/2014/main" id="{2A3EE91D-57CA-4912-A28B-049C136BA4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0107A4-0C94-7EF6-2072-05C15D9F2219}"/>
              </a:ext>
            </a:extLst>
          </p:cNvPr>
          <p:cNvSpPr txBox="1"/>
          <p:nvPr/>
        </p:nvSpPr>
        <p:spPr>
          <a:xfrm>
            <a:off x="950614" y="1711105"/>
            <a:ext cx="9750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>
                <a:solidFill>
                  <a:schemeClr val="bg1"/>
                </a:solidFill>
              </a:rPr>
              <a:t>GREN Map Picture placeholder – wide view</a:t>
            </a:r>
          </a:p>
        </p:txBody>
      </p:sp>
      <p:pic>
        <p:nvPicPr>
          <p:cNvPr id="5" name="Picture 4" descr="Map&#10;&#10;Description automatically generated with medium confidence">
            <a:extLst>
              <a:ext uri="{FF2B5EF4-FFF2-40B4-BE49-F238E27FC236}">
                <a16:creationId xmlns:a16="http://schemas.microsoft.com/office/drawing/2014/main" id="{C59C2849-D487-F283-D730-4F55FB07B1E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0"/>
          <a:stretch/>
        </p:blipFill>
        <p:spPr>
          <a:xfrm>
            <a:off x="887627" y="630804"/>
            <a:ext cx="10416746" cy="5596392"/>
          </a:xfrm>
          <a:prstGeom prst="rect">
            <a:avLst/>
          </a:prstGeom>
        </p:spPr>
      </p:pic>
      <p:pic>
        <p:nvPicPr>
          <p:cNvPr id="2" name="transition">
            <a:hlinkClick r:id="" action="ppaction://media"/>
            <a:extLst>
              <a:ext uri="{FF2B5EF4-FFF2-40B4-BE49-F238E27FC236}">
                <a16:creationId xmlns:a16="http://schemas.microsoft.com/office/drawing/2014/main" id="{73A14BFC-689B-4563-A1ED-185E505086F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1681638" y="228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22151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B95C87E-B0E7-4BBE-9651-F5C0D813EBFC}"/>
              </a:ext>
            </a:extLst>
          </p:cNvPr>
          <p:cNvCxnSpPr/>
          <p:nvPr/>
        </p:nvCxnSpPr>
        <p:spPr>
          <a:xfrm>
            <a:off x="0" y="2931885"/>
            <a:ext cx="12192000" cy="0"/>
          </a:xfrm>
          <a:prstGeom prst="line">
            <a:avLst/>
          </a:prstGeom>
          <a:solidFill>
            <a:schemeClr val="tx1"/>
          </a:solidFill>
          <a:ln w="508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41BC245-6054-4A95-9800-1C9867020F49}"/>
              </a:ext>
            </a:extLst>
          </p:cNvPr>
          <p:cNvCxnSpPr/>
          <p:nvPr/>
        </p:nvCxnSpPr>
        <p:spPr>
          <a:xfrm>
            <a:off x="0" y="5689599"/>
            <a:ext cx="12192000" cy="0"/>
          </a:xfrm>
          <a:prstGeom prst="line">
            <a:avLst/>
          </a:prstGeom>
          <a:solidFill>
            <a:schemeClr val="tx1"/>
          </a:solidFill>
          <a:ln w="508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50BD1F3-4C4C-4768-A16F-9D1DFD064507}"/>
              </a:ext>
            </a:extLst>
          </p:cNvPr>
          <p:cNvCxnSpPr/>
          <p:nvPr/>
        </p:nvCxnSpPr>
        <p:spPr>
          <a:xfrm>
            <a:off x="0" y="4230914"/>
            <a:ext cx="12192000" cy="0"/>
          </a:xfrm>
          <a:prstGeom prst="line">
            <a:avLst/>
          </a:prstGeom>
          <a:solidFill>
            <a:schemeClr val="tx1"/>
          </a:solidFill>
          <a:ln w="508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" name="Google Shape;89;p15">
            <a:extLst>
              <a:ext uri="{FF2B5EF4-FFF2-40B4-BE49-F238E27FC236}">
                <a16:creationId xmlns:a16="http://schemas.microsoft.com/office/drawing/2014/main" id="{FD2C9F1E-A1F9-4E52-E4E7-5258E7B5875B}"/>
              </a:ext>
            </a:extLst>
          </p:cNvPr>
          <p:cNvSpPr/>
          <p:nvPr/>
        </p:nvSpPr>
        <p:spPr>
          <a:xfrm>
            <a:off x="563655" y="3812874"/>
            <a:ext cx="5430745" cy="85252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tx1"/>
          </a:solidFill>
          <a:ln w="508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A" sz="1600" b="1">
                <a:solidFill>
                  <a:schemeClr val="accent2">
                    <a:lumMod val="75000"/>
                  </a:schemeClr>
                </a:solidFill>
              </a:rPr>
              <a:t>A:</a:t>
            </a:r>
            <a:r>
              <a:rPr lang="en-CA" sz="1600" b="1">
                <a:solidFill>
                  <a:srgbClr val="FFFFFF"/>
                </a:solidFill>
              </a:rPr>
              <a:t> Funders, Institutions &amp; GREN Partners</a:t>
            </a:r>
          </a:p>
        </p:txBody>
      </p:sp>
      <p:sp>
        <p:nvSpPr>
          <p:cNvPr id="8" name="Google Shape;89;p15">
            <a:extLst>
              <a:ext uri="{FF2B5EF4-FFF2-40B4-BE49-F238E27FC236}">
                <a16:creationId xmlns:a16="http://schemas.microsoft.com/office/drawing/2014/main" id="{DDA5EA51-DF24-F1CA-52AC-269F9B305E4C}"/>
              </a:ext>
            </a:extLst>
          </p:cNvPr>
          <p:cNvSpPr/>
          <p:nvPr/>
        </p:nvSpPr>
        <p:spPr>
          <a:xfrm>
            <a:off x="6095999" y="3804652"/>
            <a:ext cx="5430745" cy="85252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tx1"/>
          </a:solidFill>
          <a:ln w="508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CA" sz="1600" b="1">
                <a:solidFill>
                  <a:schemeClr val="accent2">
                    <a:lumMod val="75000"/>
                  </a:schemeClr>
                </a:solidFill>
              </a:rPr>
              <a:t>B:</a:t>
            </a:r>
            <a:r>
              <a:rPr lang="en-CA" sz="1600" b="1">
                <a:solidFill>
                  <a:srgbClr val="FFFFFF"/>
                </a:solidFill>
              </a:rPr>
              <a:t> Gamers</a:t>
            </a:r>
          </a:p>
        </p:txBody>
      </p:sp>
      <p:sp>
        <p:nvSpPr>
          <p:cNvPr id="9" name="Google Shape;89;p15">
            <a:extLst>
              <a:ext uri="{FF2B5EF4-FFF2-40B4-BE49-F238E27FC236}">
                <a16:creationId xmlns:a16="http://schemas.microsoft.com/office/drawing/2014/main" id="{2EA44EC2-2C41-BA4D-9323-583EC87E4B58}"/>
              </a:ext>
            </a:extLst>
          </p:cNvPr>
          <p:cNvSpPr/>
          <p:nvPr/>
        </p:nvSpPr>
        <p:spPr>
          <a:xfrm>
            <a:off x="6095999" y="5283197"/>
            <a:ext cx="5430745" cy="85252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tx1"/>
          </a:solidFill>
          <a:ln w="508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A" sz="1600" b="1">
                <a:solidFill>
                  <a:schemeClr val="accent2">
                    <a:lumMod val="75000"/>
                  </a:schemeClr>
                </a:solidFill>
              </a:rPr>
              <a:t>D:</a:t>
            </a:r>
            <a:r>
              <a:rPr lang="en-CA" sz="1600" b="1">
                <a:solidFill>
                  <a:srgbClr val="FFFFFF"/>
                </a:solidFill>
              </a:rPr>
              <a:t> Geography Professors</a:t>
            </a:r>
          </a:p>
        </p:txBody>
      </p:sp>
      <p:sp>
        <p:nvSpPr>
          <p:cNvPr id="10" name="Google Shape;89;p15">
            <a:extLst>
              <a:ext uri="{FF2B5EF4-FFF2-40B4-BE49-F238E27FC236}">
                <a16:creationId xmlns:a16="http://schemas.microsoft.com/office/drawing/2014/main" id="{80486311-E783-F3C5-D57A-C9D64F64DF2E}"/>
              </a:ext>
            </a:extLst>
          </p:cNvPr>
          <p:cNvSpPr/>
          <p:nvPr/>
        </p:nvSpPr>
        <p:spPr>
          <a:xfrm>
            <a:off x="563655" y="5263337"/>
            <a:ext cx="5430745" cy="85252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tx1"/>
          </a:solidFill>
          <a:ln w="508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A" sz="1600" b="1">
                <a:solidFill>
                  <a:schemeClr val="accent2">
                    <a:lumMod val="75000"/>
                  </a:schemeClr>
                </a:solidFill>
              </a:rPr>
              <a:t>C:</a:t>
            </a:r>
            <a:r>
              <a:rPr lang="en-CA" sz="1600" b="1">
                <a:solidFill>
                  <a:srgbClr val="FFFFFF"/>
                </a:solidFill>
              </a:rPr>
              <a:t> World Travelers</a:t>
            </a:r>
          </a:p>
        </p:txBody>
      </p:sp>
      <p:pic>
        <p:nvPicPr>
          <p:cNvPr id="2" name="question music gren">
            <a:hlinkClick r:id="" action="ppaction://media"/>
            <a:extLst>
              <a:ext uri="{FF2B5EF4-FFF2-40B4-BE49-F238E27FC236}">
                <a16:creationId xmlns:a16="http://schemas.microsoft.com/office/drawing/2014/main" id="{AB86C492-427F-4530-B03E-2F8229F466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94400" y="3273082"/>
            <a:ext cx="203200" cy="203200"/>
          </a:xfrm>
          <a:prstGeom prst="rect">
            <a:avLst/>
          </a:prstGeom>
        </p:spPr>
      </p:pic>
      <p:pic>
        <p:nvPicPr>
          <p:cNvPr id="3" name="question music gren">
            <a:hlinkClick r:id="" action="ppaction://media"/>
            <a:extLst>
              <a:ext uri="{FF2B5EF4-FFF2-40B4-BE49-F238E27FC236}">
                <a16:creationId xmlns:a16="http://schemas.microsoft.com/office/drawing/2014/main" id="{1383DFC9-65DA-4967-8DF2-F38B750B1AB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94400" y="3273082"/>
            <a:ext cx="203200" cy="203200"/>
          </a:xfrm>
          <a:prstGeom prst="rect">
            <a:avLst/>
          </a:prstGeom>
        </p:spPr>
      </p:pic>
      <p:pic>
        <p:nvPicPr>
          <p:cNvPr id="4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4F081E64-0900-4D10-BD48-155BDA36B10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94400" y="3273082"/>
            <a:ext cx="203200" cy="203200"/>
          </a:xfrm>
          <a:prstGeom prst="rect">
            <a:avLst/>
          </a:prstGeom>
        </p:spPr>
      </p:pic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687F7EBB-FA6B-4429-97B1-E4E75782B6C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94400" y="3273082"/>
            <a:ext cx="203200" cy="203200"/>
          </a:xfrm>
          <a:prstGeom prst="rect">
            <a:avLst/>
          </a:prstGeom>
        </p:spPr>
      </p:pic>
      <p:sp>
        <p:nvSpPr>
          <p:cNvPr id="6" name="Google Shape;88;p15">
            <a:extLst>
              <a:ext uri="{FF2B5EF4-FFF2-40B4-BE49-F238E27FC236}">
                <a16:creationId xmlns:a16="http://schemas.microsoft.com/office/drawing/2014/main" id="{7157F51C-4137-EAA1-6B50-B123A1375D7B}"/>
              </a:ext>
            </a:extLst>
          </p:cNvPr>
          <p:cNvSpPr/>
          <p:nvPr/>
        </p:nvSpPr>
        <p:spPr>
          <a:xfrm>
            <a:off x="554182" y="2359291"/>
            <a:ext cx="11083635" cy="1117771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tx1"/>
          </a:solidFill>
          <a:ln w="508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FFFF"/>
                </a:solidFill>
              </a:rPr>
              <a:t>Who would use the GREN Map?</a:t>
            </a:r>
            <a:endParaRPr lang="en-CA" sz="2800" b="1">
              <a:solidFill>
                <a:srgbClr val="FFFFFF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D29AAB-4320-4186-A4E7-BAEE7FDC7A7D}"/>
              </a:ext>
            </a:extLst>
          </p:cNvPr>
          <p:cNvSpPr txBox="1"/>
          <p:nvPr/>
        </p:nvSpPr>
        <p:spPr>
          <a:xfrm>
            <a:off x="304800" y="346523"/>
            <a:ext cx="1901483" cy="584775"/>
          </a:xfrm>
          <a:prstGeom prst="rect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CA" sz="320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APPLAUSE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1B2D18F-2095-4D82-AE96-E4890642202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1818" y="257813"/>
            <a:ext cx="1948360" cy="198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490778"/>
      </p:ext>
    </p:extLst>
  </p:cSld>
  <p:clrMapOvr>
    <a:masterClrMapping/>
  </p:clrMapOvr>
  <p:transition spd="slow">
    <p:sndAc>
      <p:stSnd>
        <p:snd r:embed="rId9" name="transition (1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C22C"/>
                                      </p:to>
                                    </p:animClr>
                                    <p:set>
                                      <p:cBhvr>
                                        <p:cTn id="26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8" grpId="0" animBg="1" autoUpdateAnimBg="0"/>
      <p:bldP spid="1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E0107A4-0C94-7EF6-2072-05C15D9F2219}"/>
              </a:ext>
            </a:extLst>
          </p:cNvPr>
          <p:cNvSpPr txBox="1"/>
          <p:nvPr/>
        </p:nvSpPr>
        <p:spPr>
          <a:xfrm>
            <a:off x="950614" y="1711105"/>
            <a:ext cx="9750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>
                <a:solidFill>
                  <a:schemeClr val="bg1"/>
                </a:solidFill>
              </a:rPr>
              <a:t>GREN Map Picture placeholder – close view</a:t>
            </a:r>
          </a:p>
        </p:txBody>
      </p:sp>
      <p:pic>
        <p:nvPicPr>
          <p:cNvPr id="3" name="Picture 2" descr="A screenshot of a map&#10;&#10;Description automatically generated">
            <a:extLst>
              <a:ext uri="{FF2B5EF4-FFF2-40B4-BE49-F238E27FC236}">
                <a16:creationId xmlns:a16="http://schemas.microsoft.com/office/drawing/2014/main" id="{FFF3BF86-6BE5-5010-9F9E-509C443529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" t="14265" r="4977" b="8958"/>
          <a:stretch/>
        </p:blipFill>
        <p:spPr>
          <a:xfrm>
            <a:off x="870722" y="418552"/>
            <a:ext cx="10450555" cy="602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92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41BC245-6054-4A95-9800-1C9867020F49}"/>
              </a:ext>
            </a:extLst>
          </p:cNvPr>
          <p:cNvCxnSpPr/>
          <p:nvPr/>
        </p:nvCxnSpPr>
        <p:spPr>
          <a:xfrm>
            <a:off x="0" y="5689599"/>
            <a:ext cx="12192000" cy="0"/>
          </a:xfrm>
          <a:prstGeom prst="line">
            <a:avLst/>
          </a:prstGeom>
          <a:solidFill>
            <a:schemeClr val="tx1"/>
          </a:solidFill>
          <a:ln w="508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50BD1F3-4C4C-4768-A16F-9D1DFD064507}"/>
              </a:ext>
            </a:extLst>
          </p:cNvPr>
          <p:cNvCxnSpPr/>
          <p:nvPr/>
        </p:nvCxnSpPr>
        <p:spPr>
          <a:xfrm>
            <a:off x="0" y="4230914"/>
            <a:ext cx="12192000" cy="0"/>
          </a:xfrm>
          <a:prstGeom prst="line">
            <a:avLst/>
          </a:prstGeom>
          <a:solidFill>
            <a:schemeClr val="tx1"/>
          </a:solidFill>
          <a:ln w="508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" name="Google Shape;89;p15">
            <a:extLst>
              <a:ext uri="{FF2B5EF4-FFF2-40B4-BE49-F238E27FC236}">
                <a16:creationId xmlns:a16="http://schemas.microsoft.com/office/drawing/2014/main" id="{FD2C9F1E-A1F9-4E52-E4E7-5258E7B5875B}"/>
              </a:ext>
            </a:extLst>
          </p:cNvPr>
          <p:cNvSpPr/>
          <p:nvPr/>
        </p:nvSpPr>
        <p:spPr>
          <a:xfrm>
            <a:off x="563655" y="3812874"/>
            <a:ext cx="5430745" cy="85252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tx1"/>
          </a:solidFill>
          <a:ln w="508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A" sz="1600" b="1">
                <a:solidFill>
                  <a:schemeClr val="accent2">
                    <a:lumMod val="75000"/>
                  </a:schemeClr>
                </a:solidFill>
              </a:rPr>
              <a:t>A:</a:t>
            </a:r>
            <a:r>
              <a:rPr lang="en-CA" sz="1600" b="1">
                <a:solidFill>
                  <a:srgbClr val="FFFFFF"/>
                </a:solidFill>
              </a:rPr>
              <a:t> </a:t>
            </a:r>
            <a:r>
              <a:rPr lang="en" sz="1600" b="1">
                <a:solidFill>
                  <a:srgbClr val="FFFFFF"/>
                </a:solidFill>
              </a:rPr>
              <a:t>Many current maps are static</a:t>
            </a:r>
            <a:endParaRPr lang="en-CA" sz="1600" b="1">
              <a:solidFill>
                <a:srgbClr val="FFFFFF"/>
              </a:solidFill>
            </a:endParaRPr>
          </a:p>
        </p:txBody>
      </p:sp>
      <p:sp>
        <p:nvSpPr>
          <p:cNvPr id="8" name="Google Shape;89;p15">
            <a:extLst>
              <a:ext uri="{FF2B5EF4-FFF2-40B4-BE49-F238E27FC236}">
                <a16:creationId xmlns:a16="http://schemas.microsoft.com/office/drawing/2014/main" id="{DDA5EA51-DF24-F1CA-52AC-269F9B305E4C}"/>
              </a:ext>
            </a:extLst>
          </p:cNvPr>
          <p:cNvSpPr/>
          <p:nvPr/>
        </p:nvSpPr>
        <p:spPr>
          <a:xfrm>
            <a:off x="6095999" y="3804652"/>
            <a:ext cx="5430745" cy="85252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tx1"/>
          </a:solidFill>
          <a:ln w="508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61938" lvl="0" indent="-261938"/>
            <a:r>
              <a:rPr lang="en-CA" sz="1600" b="1">
                <a:solidFill>
                  <a:schemeClr val="accent2">
                    <a:lumMod val="75000"/>
                  </a:schemeClr>
                </a:solidFill>
              </a:rPr>
              <a:t>B: </a:t>
            </a:r>
            <a:r>
              <a:rPr lang="en" sz="1600" b="1">
                <a:solidFill>
                  <a:srgbClr val="FFFFFF"/>
                </a:solidFill>
              </a:rPr>
              <a:t>To stop R&amp;E traffic getting lost en route     to destination</a:t>
            </a:r>
            <a:endParaRPr lang="en-CA" sz="1600" b="1">
              <a:solidFill>
                <a:srgbClr val="FFFFFF"/>
              </a:solidFill>
            </a:endParaRPr>
          </a:p>
        </p:txBody>
      </p:sp>
      <p:sp>
        <p:nvSpPr>
          <p:cNvPr id="9" name="Google Shape;89;p15">
            <a:extLst>
              <a:ext uri="{FF2B5EF4-FFF2-40B4-BE49-F238E27FC236}">
                <a16:creationId xmlns:a16="http://schemas.microsoft.com/office/drawing/2014/main" id="{2EA44EC2-2C41-BA4D-9323-583EC87E4B58}"/>
              </a:ext>
            </a:extLst>
          </p:cNvPr>
          <p:cNvSpPr/>
          <p:nvPr/>
        </p:nvSpPr>
        <p:spPr>
          <a:xfrm>
            <a:off x="6095999" y="5283197"/>
            <a:ext cx="5430745" cy="85252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tx1"/>
          </a:solidFill>
          <a:ln w="508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61938" indent="-261938"/>
            <a:r>
              <a:rPr lang="en-CA" sz="1600" b="1">
                <a:solidFill>
                  <a:schemeClr val="accent2">
                    <a:lumMod val="75000"/>
                  </a:schemeClr>
                </a:solidFill>
              </a:rPr>
              <a:t>D:</a:t>
            </a:r>
            <a:r>
              <a:rPr lang="en-CA" sz="1600" b="1">
                <a:solidFill>
                  <a:srgbClr val="FFFFFF"/>
                </a:solidFill>
              </a:rPr>
              <a:t> </a:t>
            </a:r>
            <a:r>
              <a:rPr lang="en" sz="1600" b="1">
                <a:solidFill>
                  <a:srgbClr val="FFFFFF"/>
                </a:solidFill>
              </a:rPr>
              <a:t>To collect and show the entire detailed GREN in one view, right down to individual institutions</a:t>
            </a:r>
            <a:endParaRPr lang="en-CA" sz="1600" b="1">
              <a:solidFill>
                <a:srgbClr val="FFFFFF"/>
              </a:solidFill>
            </a:endParaRPr>
          </a:p>
        </p:txBody>
      </p:sp>
      <p:sp>
        <p:nvSpPr>
          <p:cNvPr id="10" name="Google Shape;89;p15">
            <a:extLst>
              <a:ext uri="{FF2B5EF4-FFF2-40B4-BE49-F238E27FC236}">
                <a16:creationId xmlns:a16="http://schemas.microsoft.com/office/drawing/2014/main" id="{80486311-E783-F3C5-D57A-C9D64F64DF2E}"/>
              </a:ext>
            </a:extLst>
          </p:cNvPr>
          <p:cNvSpPr/>
          <p:nvPr/>
        </p:nvSpPr>
        <p:spPr>
          <a:xfrm>
            <a:off x="563655" y="5263337"/>
            <a:ext cx="5430745" cy="85252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tx1"/>
          </a:solidFill>
          <a:ln w="508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A" sz="1600" b="1">
                <a:solidFill>
                  <a:schemeClr val="accent2">
                    <a:lumMod val="75000"/>
                  </a:schemeClr>
                </a:solidFill>
              </a:rPr>
              <a:t>C:</a:t>
            </a:r>
            <a:r>
              <a:rPr lang="en-CA" sz="1600" b="1">
                <a:solidFill>
                  <a:srgbClr val="FFFFFF"/>
                </a:solidFill>
              </a:rPr>
              <a:t> </a:t>
            </a:r>
            <a:r>
              <a:rPr lang="en-US" sz="1600" b="1">
                <a:solidFill>
                  <a:srgbClr val="FFFFFF"/>
                </a:solidFill>
              </a:rPr>
              <a:t>Every regional map reinvents the wheel</a:t>
            </a:r>
            <a:endParaRPr lang="en-CA" sz="1600" b="1">
              <a:solidFill>
                <a:srgbClr val="FFFFFF"/>
              </a:solidFill>
            </a:endParaRPr>
          </a:p>
        </p:txBody>
      </p:sp>
      <p:pic>
        <p:nvPicPr>
          <p:cNvPr id="2" name="question music gren">
            <a:hlinkClick r:id="" action="ppaction://media"/>
            <a:extLst>
              <a:ext uri="{FF2B5EF4-FFF2-40B4-BE49-F238E27FC236}">
                <a16:creationId xmlns:a16="http://schemas.microsoft.com/office/drawing/2014/main" id="{AB86C492-427F-4530-B03E-2F8229F466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94400" y="3327400"/>
            <a:ext cx="203200" cy="203200"/>
          </a:xfrm>
          <a:prstGeom prst="rect">
            <a:avLst/>
          </a:prstGeom>
        </p:spPr>
      </p:pic>
      <p:pic>
        <p:nvPicPr>
          <p:cNvPr id="3" name="question music gren">
            <a:hlinkClick r:id="" action="ppaction://media"/>
            <a:extLst>
              <a:ext uri="{FF2B5EF4-FFF2-40B4-BE49-F238E27FC236}">
                <a16:creationId xmlns:a16="http://schemas.microsoft.com/office/drawing/2014/main" id="{1383DFC9-65DA-4967-8DF2-F38B750B1AB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94400" y="3327400"/>
            <a:ext cx="203200" cy="203200"/>
          </a:xfrm>
          <a:prstGeom prst="rect">
            <a:avLst/>
          </a:prstGeom>
        </p:spPr>
      </p:pic>
      <p:pic>
        <p:nvPicPr>
          <p:cNvPr id="4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4F081E64-0900-4D10-BD48-155BDA36B10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94400" y="3327400"/>
            <a:ext cx="203200" cy="203200"/>
          </a:xfrm>
          <a:prstGeom prst="rect">
            <a:avLst/>
          </a:prstGeom>
        </p:spPr>
      </p:pic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687F7EBB-FA6B-4429-97B1-E4E75782B6C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94400" y="3327400"/>
            <a:ext cx="203200" cy="20320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40F59E0-A536-4DA1-B386-373F325EB607}"/>
              </a:ext>
            </a:extLst>
          </p:cNvPr>
          <p:cNvCxnSpPr/>
          <p:nvPr/>
        </p:nvCxnSpPr>
        <p:spPr>
          <a:xfrm>
            <a:off x="0" y="2931885"/>
            <a:ext cx="12192000" cy="0"/>
          </a:xfrm>
          <a:prstGeom prst="line">
            <a:avLst/>
          </a:prstGeom>
          <a:solidFill>
            <a:schemeClr val="tx1"/>
          </a:solidFill>
          <a:ln w="508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" name="Google Shape;88;p15">
            <a:extLst>
              <a:ext uri="{FF2B5EF4-FFF2-40B4-BE49-F238E27FC236}">
                <a16:creationId xmlns:a16="http://schemas.microsoft.com/office/drawing/2014/main" id="{7157F51C-4137-EAA1-6B50-B123A1375D7B}"/>
              </a:ext>
            </a:extLst>
          </p:cNvPr>
          <p:cNvSpPr/>
          <p:nvPr/>
        </p:nvSpPr>
        <p:spPr>
          <a:xfrm>
            <a:off x="554182" y="2373807"/>
            <a:ext cx="11083635" cy="1117771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tx1"/>
          </a:solidFill>
          <a:ln w="508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FFFF"/>
                </a:solidFill>
              </a:rPr>
              <a:t>Why do we need a GREN Map?</a:t>
            </a:r>
            <a:endParaRPr lang="en-CA" sz="2800" b="1">
              <a:solidFill>
                <a:srgbClr val="FFFFFF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6DD9B1-D9BB-4A5D-8794-E97E502C6697}"/>
              </a:ext>
            </a:extLst>
          </p:cNvPr>
          <p:cNvSpPr txBox="1"/>
          <p:nvPr/>
        </p:nvSpPr>
        <p:spPr>
          <a:xfrm>
            <a:off x="304800" y="346523"/>
            <a:ext cx="1901483" cy="584775"/>
          </a:xfrm>
          <a:prstGeom prst="rect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CA" sz="320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APPLAUSE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397B31A-3BD7-4306-BF64-E439EDAEDBC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1818" y="257813"/>
            <a:ext cx="1948360" cy="198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5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9" name="transition (1).wav"/>
          </p:stSnd>
        </p:sndAc>
      </p:transition>
    </mc:Choice>
    <mc:Fallback xmlns="">
      <p:transition spd="slow">
        <p:sndAc>
          <p:stSnd>
            <p:snd r:embed="rId14" name="transition (1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C22C"/>
                                      </p:to>
                                    </p:animClr>
                                    <p:set>
                                      <p:cBhvr>
                                        <p:cTn id="26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C22C"/>
                                      </p:to>
                                    </p:animClr>
                                    <p:set>
                                      <p:cBhvr>
                                        <p:cTn id="30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C22C"/>
                                      </p:to>
                                    </p:animClr>
                                    <p:set>
                                      <p:cBhvr>
                                        <p:cTn id="3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C22C"/>
                                      </p:to>
                                    </p:animClr>
                                    <p:set>
                                      <p:cBhvr>
                                        <p:cTn id="38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8" grpId="0" animBg="1" autoUpdateAnimBg="0"/>
      <p:bldP spid="1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E0107A4-0C94-7EF6-2072-05C15D9F2219}"/>
              </a:ext>
            </a:extLst>
          </p:cNvPr>
          <p:cNvSpPr txBox="1"/>
          <p:nvPr/>
        </p:nvSpPr>
        <p:spPr>
          <a:xfrm>
            <a:off x="950614" y="1711105"/>
            <a:ext cx="9750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>
                <a:solidFill>
                  <a:schemeClr val="bg1"/>
                </a:solidFill>
              </a:rPr>
              <a:t>GREN Map Picture placeholder – institution view</a:t>
            </a:r>
          </a:p>
        </p:txBody>
      </p:sp>
      <p:pic>
        <p:nvPicPr>
          <p:cNvPr id="3" name="Picture 2" descr="Map&#10;&#10;Description automatically generated with medium confidence">
            <a:extLst>
              <a:ext uri="{FF2B5EF4-FFF2-40B4-BE49-F238E27FC236}">
                <a16:creationId xmlns:a16="http://schemas.microsoft.com/office/drawing/2014/main" id="{02752A7E-BDB4-5222-6E31-3A191D7797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243" y="3880022"/>
            <a:ext cx="4749684" cy="256419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6A5F9EA-2B81-DFE3-ED74-B9FDD05E53D7}"/>
              </a:ext>
            </a:extLst>
          </p:cNvPr>
          <p:cNvCxnSpPr>
            <a:cxnSpLocks/>
          </p:cNvCxnSpPr>
          <p:nvPr/>
        </p:nvCxnSpPr>
        <p:spPr>
          <a:xfrm>
            <a:off x="395073" y="5162121"/>
            <a:ext cx="10553013" cy="954474"/>
          </a:xfrm>
          <a:prstGeom prst="line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2A16452-5467-59D2-2A80-7A1A3517FCBC}"/>
              </a:ext>
            </a:extLst>
          </p:cNvPr>
          <p:cNvCxnSpPr>
            <a:cxnSpLocks/>
          </p:cNvCxnSpPr>
          <p:nvPr/>
        </p:nvCxnSpPr>
        <p:spPr>
          <a:xfrm>
            <a:off x="395073" y="329482"/>
            <a:ext cx="10553013" cy="5469095"/>
          </a:xfrm>
          <a:prstGeom prst="line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0C0927-7371-5D2F-B2E2-AE487E25A536}"/>
              </a:ext>
            </a:extLst>
          </p:cNvPr>
          <p:cNvCxnSpPr>
            <a:cxnSpLocks/>
          </p:cNvCxnSpPr>
          <p:nvPr/>
        </p:nvCxnSpPr>
        <p:spPr>
          <a:xfrm>
            <a:off x="8958649" y="247137"/>
            <a:ext cx="2409567" cy="5551440"/>
          </a:xfrm>
          <a:prstGeom prst="line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F906B0B-5CCE-EEB0-48BF-ED76E60FE580}"/>
              </a:ext>
            </a:extLst>
          </p:cNvPr>
          <p:cNvCxnSpPr>
            <a:cxnSpLocks/>
          </p:cNvCxnSpPr>
          <p:nvPr/>
        </p:nvCxnSpPr>
        <p:spPr>
          <a:xfrm>
            <a:off x="8958649" y="5162121"/>
            <a:ext cx="2409567" cy="973623"/>
          </a:xfrm>
          <a:prstGeom prst="line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ame 18">
            <a:extLst>
              <a:ext uri="{FF2B5EF4-FFF2-40B4-BE49-F238E27FC236}">
                <a16:creationId xmlns:a16="http://schemas.microsoft.com/office/drawing/2014/main" id="{BF6ACF4D-1038-A01D-CFDA-7581F420A302}"/>
              </a:ext>
            </a:extLst>
          </p:cNvPr>
          <p:cNvSpPr/>
          <p:nvPr/>
        </p:nvSpPr>
        <p:spPr>
          <a:xfrm>
            <a:off x="10948086" y="5793596"/>
            <a:ext cx="420130" cy="322999"/>
          </a:xfrm>
          <a:prstGeom prst="frame">
            <a:avLst/>
          </a:prstGeom>
          <a:ln w="508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DC3E609-A156-C02B-0030-03680A72AE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1" t="14234" r="4772" b="8829"/>
          <a:stretch/>
        </p:blipFill>
        <p:spPr>
          <a:xfrm>
            <a:off x="395073" y="247137"/>
            <a:ext cx="8563576" cy="490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830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41BC245-6054-4A95-9800-1C9867020F49}"/>
              </a:ext>
            </a:extLst>
          </p:cNvPr>
          <p:cNvCxnSpPr/>
          <p:nvPr/>
        </p:nvCxnSpPr>
        <p:spPr>
          <a:xfrm>
            <a:off x="0" y="5689599"/>
            <a:ext cx="12192000" cy="0"/>
          </a:xfrm>
          <a:prstGeom prst="line">
            <a:avLst/>
          </a:prstGeom>
          <a:solidFill>
            <a:schemeClr val="tx1"/>
          </a:solidFill>
          <a:ln w="508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50BD1F3-4C4C-4768-A16F-9D1DFD064507}"/>
              </a:ext>
            </a:extLst>
          </p:cNvPr>
          <p:cNvCxnSpPr/>
          <p:nvPr/>
        </p:nvCxnSpPr>
        <p:spPr>
          <a:xfrm>
            <a:off x="0" y="4230914"/>
            <a:ext cx="12192000" cy="0"/>
          </a:xfrm>
          <a:prstGeom prst="line">
            <a:avLst/>
          </a:prstGeom>
          <a:solidFill>
            <a:schemeClr val="tx1"/>
          </a:solidFill>
          <a:ln w="508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" name="Google Shape;89;p15">
            <a:extLst>
              <a:ext uri="{FF2B5EF4-FFF2-40B4-BE49-F238E27FC236}">
                <a16:creationId xmlns:a16="http://schemas.microsoft.com/office/drawing/2014/main" id="{FD2C9F1E-A1F9-4E52-E4E7-5258E7B5875B}"/>
              </a:ext>
            </a:extLst>
          </p:cNvPr>
          <p:cNvSpPr/>
          <p:nvPr/>
        </p:nvSpPr>
        <p:spPr>
          <a:xfrm>
            <a:off x="563655" y="3812874"/>
            <a:ext cx="5430745" cy="85252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tx1"/>
          </a:solidFill>
          <a:ln w="508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A" sz="1600" b="1">
                <a:solidFill>
                  <a:schemeClr val="accent2">
                    <a:lumMod val="75000"/>
                  </a:schemeClr>
                </a:solidFill>
              </a:rPr>
              <a:t>A:</a:t>
            </a:r>
            <a:r>
              <a:rPr lang="en-CA" sz="1600" b="1">
                <a:solidFill>
                  <a:srgbClr val="FFFFFF"/>
                </a:solidFill>
              </a:rPr>
              <a:t> </a:t>
            </a:r>
            <a:r>
              <a:rPr lang="en" sz="1600" b="1">
                <a:solidFill>
                  <a:srgbClr val="FFFFFF"/>
                </a:solidFill>
              </a:rPr>
              <a:t>It's a lot of trouble to prepare the data</a:t>
            </a:r>
            <a:endParaRPr lang="en-CA" sz="1600" b="1">
              <a:solidFill>
                <a:srgbClr val="FFFFFF"/>
              </a:solidFill>
            </a:endParaRPr>
          </a:p>
        </p:txBody>
      </p:sp>
      <p:sp>
        <p:nvSpPr>
          <p:cNvPr id="8" name="Google Shape;89;p15">
            <a:extLst>
              <a:ext uri="{FF2B5EF4-FFF2-40B4-BE49-F238E27FC236}">
                <a16:creationId xmlns:a16="http://schemas.microsoft.com/office/drawing/2014/main" id="{DDA5EA51-DF24-F1CA-52AC-269F9B305E4C}"/>
              </a:ext>
            </a:extLst>
          </p:cNvPr>
          <p:cNvSpPr/>
          <p:nvPr/>
        </p:nvSpPr>
        <p:spPr>
          <a:xfrm>
            <a:off x="6095999" y="3804652"/>
            <a:ext cx="5430745" cy="85252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tx1"/>
          </a:solidFill>
          <a:ln w="508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61938" lvl="0" indent="-261938"/>
            <a:r>
              <a:rPr lang="en-CA" sz="1600" b="1">
                <a:solidFill>
                  <a:schemeClr val="accent2">
                    <a:lumMod val="75000"/>
                  </a:schemeClr>
                </a:solidFill>
              </a:rPr>
              <a:t>B: </a:t>
            </a:r>
            <a:r>
              <a:rPr lang="en" sz="1600" b="1">
                <a:solidFill>
                  <a:srgbClr val="FFFFFF"/>
                </a:solidFill>
              </a:rPr>
              <a:t>We might lose control of our own data</a:t>
            </a:r>
            <a:endParaRPr lang="en-CA" sz="1600" b="1">
              <a:solidFill>
                <a:srgbClr val="FFFFFF"/>
              </a:solidFill>
            </a:endParaRPr>
          </a:p>
        </p:txBody>
      </p:sp>
      <p:sp>
        <p:nvSpPr>
          <p:cNvPr id="9" name="Google Shape;89;p15">
            <a:extLst>
              <a:ext uri="{FF2B5EF4-FFF2-40B4-BE49-F238E27FC236}">
                <a16:creationId xmlns:a16="http://schemas.microsoft.com/office/drawing/2014/main" id="{2EA44EC2-2C41-BA4D-9323-583EC87E4B58}"/>
              </a:ext>
            </a:extLst>
          </p:cNvPr>
          <p:cNvSpPr/>
          <p:nvPr/>
        </p:nvSpPr>
        <p:spPr>
          <a:xfrm>
            <a:off x="6095999" y="5283197"/>
            <a:ext cx="5430745" cy="85252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tx1"/>
          </a:solidFill>
          <a:ln w="508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61938" indent="-261938"/>
            <a:r>
              <a:rPr lang="en-CA" sz="1600" b="1">
                <a:solidFill>
                  <a:schemeClr val="accent2">
                    <a:lumMod val="75000"/>
                  </a:schemeClr>
                </a:solidFill>
              </a:rPr>
              <a:t>D:</a:t>
            </a:r>
            <a:r>
              <a:rPr lang="en-CA" sz="1600" b="1">
                <a:solidFill>
                  <a:srgbClr val="FFFFFF"/>
                </a:solidFill>
              </a:rPr>
              <a:t> </a:t>
            </a:r>
            <a:r>
              <a:rPr lang="en" sz="1600" b="1">
                <a:solidFill>
                  <a:srgbClr val="FFFFFF"/>
                </a:solidFill>
              </a:rPr>
              <a:t>Worries about security and privacy</a:t>
            </a:r>
            <a:endParaRPr lang="en-CA" sz="1600" b="1">
              <a:solidFill>
                <a:srgbClr val="FFFFFF"/>
              </a:solidFill>
            </a:endParaRPr>
          </a:p>
        </p:txBody>
      </p:sp>
      <p:sp>
        <p:nvSpPr>
          <p:cNvPr id="10" name="Google Shape;89;p15">
            <a:extLst>
              <a:ext uri="{FF2B5EF4-FFF2-40B4-BE49-F238E27FC236}">
                <a16:creationId xmlns:a16="http://schemas.microsoft.com/office/drawing/2014/main" id="{80486311-E783-F3C5-D57A-C9D64F64DF2E}"/>
              </a:ext>
            </a:extLst>
          </p:cNvPr>
          <p:cNvSpPr/>
          <p:nvPr/>
        </p:nvSpPr>
        <p:spPr>
          <a:xfrm>
            <a:off x="563655" y="5263337"/>
            <a:ext cx="5430745" cy="85252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tx1"/>
          </a:solidFill>
          <a:ln w="508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A" sz="1600" b="1">
                <a:solidFill>
                  <a:schemeClr val="accent2">
                    <a:lumMod val="75000"/>
                  </a:schemeClr>
                </a:solidFill>
              </a:rPr>
              <a:t>C:</a:t>
            </a:r>
            <a:r>
              <a:rPr lang="en-CA" sz="1600" b="1">
                <a:solidFill>
                  <a:srgbClr val="FFFFFF"/>
                </a:solidFill>
              </a:rPr>
              <a:t> </a:t>
            </a:r>
            <a:r>
              <a:rPr lang="en-US" sz="1600" b="1">
                <a:solidFill>
                  <a:srgbClr val="FFFFFF"/>
                </a:solidFill>
              </a:rPr>
              <a:t>We already have a map</a:t>
            </a:r>
            <a:endParaRPr lang="en-CA" sz="1600" b="1">
              <a:solidFill>
                <a:srgbClr val="FFFFFF"/>
              </a:solidFill>
            </a:endParaRPr>
          </a:p>
        </p:txBody>
      </p:sp>
      <p:pic>
        <p:nvPicPr>
          <p:cNvPr id="2" name="question music gren">
            <a:hlinkClick r:id="" action="ppaction://media"/>
            <a:extLst>
              <a:ext uri="{FF2B5EF4-FFF2-40B4-BE49-F238E27FC236}">
                <a16:creationId xmlns:a16="http://schemas.microsoft.com/office/drawing/2014/main" id="{AB86C492-427F-4530-B03E-2F8229F466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94400" y="3254976"/>
            <a:ext cx="203200" cy="203200"/>
          </a:xfrm>
          <a:prstGeom prst="rect">
            <a:avLst/>
          </a:prstGeom>
        </p:spPr>
      </p:pic>
      <p:pic>
        <p:nvPicPr>
          <p:cNvPr id="3" name="question music gren">
            <a:hlinkClick r:id="" action="ppaction://media"/>
            <a:extLst>
              <a:ext uri="{FF2B5EF4-FFF2-40B4-BE49-F238E27FC236}">
                <a16:creationId xmlns:a16="http://schemas.microsoft.com/office/drawing/2014/main" id="{1383DFC9-65DA-4967-8DF2-F38B750B1AB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94400" y="3254976"/>
            <a:ext cx="203200" cy="203200"/>
          </a:xfrm>
          <a:prstGeom prst="rect">
            <a:avLst/>
          </a:prstGeom>
        </p:spPr>
      </p:pic>
      <p:pic>
        <p:nvPicPr>
          <p:cNvPr id="4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4F081E64-0900-4D10-BD48-155BDA36B10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94400" y="3254976"/>
            <a:ext cx="203200" cy="203200"/>
          </a:xfrm>
          <a:prstGeom prst="rect">
            <a:avLst/>
          </a:prstGeom>
        </p:spPr>
      </p:pic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687F7EBB-FA6B-4429-97B1-E4E75782B6C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94400" y="3254976"/>
            <a:ext cx="203200" cy="20320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760D946-5C67-4DCC-9926-91FBA3CBB881}"/>
              </a:ext>
            </a:extLst>
          </p:cNvPr>
          <p:cNvCxnSpPr/>
          <p:nvPr/>
        </p:nvCxnSpPr>
        <p:spPr>
          <a:xfrm>
            <a:off x="0" y="2931885"/>
            <a:ext cx="12192000" cy="0"/>
          </a:xfrm>
          <a:prstGeom prst="line">
            <a:avLst/>
          </a:prstGeom>
          <a:solidFill>
            <a:schemeClr val="tx1"/>
          </a:solidFill>
          <a:ln w="508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" name="Google Shape;88;p15">
            <a:extLst>
              <a:ext uri="{FF2B5EF4-FFF2-40B4-BE49-F238E27FC236}">
                <a16:creationId xmlns:a16="http://schemas.microsoft.com/office/drawing/2014/main" id="{7157F51C-4137-EAA1-6B50-B123A1375D7B}"/>
              </a:ext>
            </a:extLst>
          </p:cNvPr>
          <p:cNvSpPr/>
          <p:nvPr/>
        </p:nvSpPr>
        <p:spPr>
          <a:xfrm>
            <a:off x="554182" y="2359291"/>
            <a:ext cx="11083635" cy="1117771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tx1"/>
          </a:solidFill>
          <a:ln w="508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>
                <a:solidFill>
                  <a:srgbClr val="FFFFFF"/>
                </a:solidFill>
              </a:rPr>
              <a:t>What are the barriers to participation in the GREN Map?</a:t>
            </a:r>
            <a:endParaRPr lang="en-CA" sz="2400" b="1">
              <a:solidFill>
                <a:srgbClr val="FFFFFF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688BAAF-1E87-4A55-9681-42748DE1600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1818" y="257813"/>
            <a:ext cx="1948360" cy="198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99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9" name="transition (1).wav"/>
          </p:stSnd>
        </p:sndAc>
      </p:transition>
    </mc:Choice>
    <mc:Fallback xmlns="">
      <p:transition spd="slow">
        <p:sndAc>
          <p:stSnd>
            <p:snd r:embed="rId14" name="transition (1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6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0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4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8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Picture 14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EA72DD2-F29B-4219-81A2-A5296CD7C3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1" t="14234" r="4772" b="8829"/>
          <a:stretch/>
        </p:blipFill>
        <p:spPr>
          <a:xfrm>
            <a:off x="30441" y="0"/>
            <a:ext cx="12131118" cy="6949526"/>
          </a:xfrm>
          <a:prstGeom prst="rect">
            <a:avLst/>
          </a:prstGeom>
        </p:spPr>
      </p:pic>
      <p:sp>
        <p:nvSpPr>
          <p:cNvPr id="6" name="Google Shape;88;p15">
            <a:extLst>
              <a:ext uri="{FF2B5EF4-FFF2-40B4-BE49-F238E27FC236}">
                <a16:creationId xmlns:a16="http://schemas.microsoft.com/office/drawing/2014/main" id="{12A94E39-CB05-4F04-AB79-4AB32857C0F7}"/>
              </a:ext>
            </a:extLst>
          </p:cNvPr>
          <p:cNvSpPr/>
          <p:nvPr/>
        </p:nvSpPr>
        <p:spPr>
          <a:xfrm>
            <a:off x="5188433" y="181454"/>
            <a:ext cx="2653334" cy="1117771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tx1"/>
          </a:solidFill>
          <a:ln w="508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FFFFFF"/>
                </a:solidFill>
              </a:rPr>
              <a:t>GREN</a:t>
            </a:r>
            <a:endParaRPr lang="en-CA" sz="4800" b="1">
              <a:solidFill>
                <a:srgbClr val="FFFFFF"/>
              </a:solidFill>
            </a:endParaRPr>
          </a:p>
        </p:txBody>
      </p:sp>
      <p:sp>
        <p:nvSpPr>
          <p:cNvPr id="8" name="Google Shape;88;p15">
            <a:extLst>
              <a:ext uri="{FF2B5EF4-FFF2-40B4-BE49-F238E27FC236}">
                <a16:creationId xmlns:a16="http://schemas.microsoft.com/office/drawing/2014/main" id="{554FDE12-A477-439D-99A7-A07F1281A632}"/>
              </a:ext>
            </a:extLst>
          </p:cNvPr>
          <p:cNvSpPr/>
          <p:nvPr/>
        </p:nvSpPr>
        <p:spPr>
          <a:xfrm>
            <a:off x="6927326" y="1821359"/>
            <a:ext cx="2192838" cy="839797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tx1"/>
          </a:solidFill>
          <a:ln w="508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1CC22C"/>
                </a:solidFill>
              </a:rPr>
              <a:t>PREN</a:t>
            </a:r>
            <a:endParaRPr lang="en-CA" sz="3200">
              <a:solidFill>
                <a:srgbClr val="1CC22C"/>
              </a:solidFill>
            </a:endParaRPr>
          </a:p>
        </p:txBody>
      </p:sp>
      <p:sp>
        <p:nvSpPr>
          <p:cNvPr id="12" name="Google Shape;88;p15">
            <a:extLst>
              <a:ext uri="{FF2B5EF4-FFF2-40B4-BE49-F238E27FC236}">
                <a16:creationId xmlns:a16="http://schemas.microsoft.com/office/drawing/2014/main" id="{F9378EB7-EF29-4241-ABC3-6ED87BF83940}"/>
              </a:ext>
            </a:extLst>
          </p:cNvPr>
          <p:cNvSpPr/>
          <p:nvPr/>
        </p:nvSpPr>
        <p:spPr>
          <a:xfrm>
            <a:off x="4006509" y="3331728"/>
            <a:ext cx="1647512" cy="630952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tx1"/>
          </a:solidFill>
          <a:ln w="508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>
                <a:solidFill>
                  <a:srgbClr val="00B0F0"/>
                </a:solidFill>
              </a:rPr>
              <a:t>NREN</a:t>
            </a:r>
            <a:endParaRPr lang="en-CA" sz="2800">
              <a:solidFill>
                <a:srgbClr val="00B0F0"/>
              </a:solidFill>
            </a:endParaRPr>
          </a:p>
        </p:txBody>
      </p:sp>
      <p:sp>
        <p:nvSpPr>
          <p:cNvPr id="13" name="Google Shape;88;p15">
            <a:extLst>
              <a:ext uri="{FF2B5EF4-FFF2-40B4-BE49-F238E27FC236}">
                <a16:creationId xmlns:a16="http://schemas.microsoft.com/office/drawing/2014/main" id="{FE5C3DE4-1006-469B-A198-3786FD077B90}"/>
              </a:ext>
            </a:extLst>
          </p:cNvPr>
          <p:cNvSpPr/>
          <p:nvPr/>
        </p:nvSpPr>
        <p:spPr>
          <a:xfrm>
            <a:off x="6836216" y="3361947"/>
            <a:ext cx="1647512" cy="630952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tx1"/>
          </a:solidFill>
          <a:ln w="508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B0F0"/>
                </a:solidFill>
              </a:rPr>
              <a:t>NREN</a:t>
            </a:r>
            <a:endParaRPr lang="en-CA" sz="2800">
              <a:solidFill>
                <a:srgbClr val="00B0F0"/>
              </a:solidFill>
            </a:endParaRPr>
          </a:p>
        </p:txBody>
      </p:sp>
      <p:sp>
        <p:nvSpPr>
          <p:cNvPr id="14" name="Google Shape;88;p15">
            <a:extLst>
              <a:ext uri="{FF2B5EF4-FFF2-40B4-BE49-F238E27FC236}">
                <a16:creationId xmlns:a16="http://schemas.microsoft.com/office/drawing/2014/main" id="{5B17D035-987C-4800-AAE0-DF8E50FD832F}"/>
              </a:ext>
            </a:extLst>
          </p:cNvPr>
          <p:cNvSpPr/>
          <p:nvPr/>
        </p:nvSpPr>
        <p:spPr>
          <a:xfrm>
            <a:off x="8713683" y="3359504"/>
            <a:ext cx="1647512" cy="630952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tx1"/>
          </a:solidFill>
          <a:ln w="508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B0F0"/>
                </a:solidFill>
              </a:rPr>
              <a:t>NREN</a:t>
            </a:r>
            <a:endParaRPr lang="en-CA" sz="2800">
              <a:solidFill>
                <a:srgbClr val="00B0F0"/>
              </a:solidFill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E0291FD-C03B-4794-A619-5E67258C4B9E}"/>
              </a:ext>
            </a:extLst>
          </p:cNvPr>
          <p:cNvCxnSpPr>
            <a:cxnSpLocks/>
            <a:endCxn id="33" idx="1"/>
          </p:cNvCxnSpPr>
          <p:nvPr/>
        </p:nvCxnSpPr>
        <p:spPr>
          <a:xfrm flipH="1">
            <a:off x="1593093" y="5331421"/>
            <a:ext cx="502338" cy="763999"/>
          </a:xfrm>
          <a:prstGeom prst="straightConnector1">
            <a:avLst/>
          </a:prstGeom>
          <a:ln w="38100"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Google Shape;88;p15">
            <a:extLst>
              <a:ext uri="{FF2B5EF4-FFF2-40B4-BE49-F238E27FC236}">
                <a16:creationId xmlns:a16="http://schemas.microsoft.com/office/drawing/2014/main" id="{C7B68C51-E193-4A52-8928-2CAA2D3D394D}"/>
              </a:ext>
            </a:extLst>
          </p:cNvPr>
          <p:cNvSpPr/>
          <p:nvPr/>
        </p:nvSpPr>
        <p:spPr>
          <a:xfrm>
            <a:off x="1719115" y="4754806"/>
            <a:ext cx="1237800" cy="521448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tx1"/>
          </a:solidFill>
          <a:ln w="508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accent2">
                    <a:lumMod val="60000"/>
                    <a:lumOff val="40000"/>
                  </a:schemeClr>
                </a:solidFill>
              </a:rPr>
              <a:t>SREN</a:t>
            </a:r>
            <a:endParaRPr lang="en-CA" sz="200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Google Shape;88;p15">
            <a:extLst>
              <a:ext uri="{FF2B5EF4-FFF2-40B4-BE49-F238E27FC236}">
                <a16:creationId xmlns:a16="http://schemas.microsoft.com/office/drawing/2014/main" id="{D10221D3-84F2-4F01-885E-29EC3A341811}"/>
              </a:ext>
            </a:extLst>
          </p:cNvPr>
          <p:cNvSpPr/>
          <p:nvPr/>
        </p:nvSpPr>
        <p:spPr>
          <a:xfrm>
            <a:off x="3058858" y="4754806"/>
            <a:ext cx="1237800" cy="521448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tx1"/>
          </a:solidFill>
          <a:ln w="508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>
                <a:solidFill>
                  <a:schemeClr val="accent2">
                    <a:lumMod val="60000"/>
                    <a:lumOff val="40000"/>
                  </a:schemeClr>
                </a:solidFill>
              </a:rPr>
              <a:t>SREN</a:t>
            </a:r>
            <a:endParaRPr lang="en-CA" sz="200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" name="Google Shape;88;p15">
            <a:extLst>
              <a:ext uri="{FF2B5EF4-FFF2-40B4-BE49-F238E27FC236}">
                <a16:creationId xmlns:a16="http://schemas.microsoft.com/office/drawing/2014/main" id="{A88F003B-CA35-4ED9-8818-127F61548BE1}"/>
              </a:ext>
            </a:extLst>
          </p:cNvPr>
          <p:cNvSpPr/>
          <p:nvPr/>
        </p:nvSpPr>
        <p:spPr>
          <a:xfrm>
            <a:off x="4385901" y="4754806"/>
            <a:ext cx="1237800" cy="521448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tx1"/>
          </a:solidFill>
          <a:ln w="508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>
                <a:solidFill>
                  <a:schemeClr val="accent2">
                    <a:lumMod val="60000"/>
                    <a:lumOff val="40000"/>
                  </a:schemeClr>
                </a:solidFill>
              </a:rPr>
              <a:t>SREN</a:t>
            </a:r>
            <a:endParaRPr lang="en-CA" sz="200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8" name="Cylinder 27">
            <a:extLst>
              <a:ext uri="{FF2B5EF4-FFF2-40B4-BE49-F238E27FC236}">
                <a16:creationId xmlns:a16="http://schemas.microsoft.com/office/drawing/2014/main" id="{EB1E52C4-721D-4ECC-A307-3195C2F6DEB7}"/>
              </a:ext>
            </a:extLst>
          </p:cNvPr>
          <p:cNvSpPr/>
          <p:nvPr/>
        </p:nvSpPr>
        <p:spPr>
          <a:xfrm>
            <a:off x="4332095" y="6095420"/>
            <a:ext cx="1004677" cy="538963"/>
          </a:xfrm>
          <a:prstGeom prst="can">
            <a:avLst/>
          </a:prstGeom>
          <a:solidFill>
            <a:srgbClr val="D66EF2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>
                <a:latin typeface="Aharoni" panose="02010803020104030203" pitchFamily="2" charset="-79"/>
                <a:cs typeface="Aharoni" panose="02010803020104030203" pitchFamily="2" charset="-79"/>
              </a:rPr>
              <a:t>Data</a:t>
            </a:r>
          </a:p>
        </p:txBody>
      </p:sp>
      <p:sp>
        <p:nvSpPr>
          <p:cNvPr id="29" name="Cylinder 28">
            <a:extLst>
              <a:ext uri="{FF2B5EF4-FFF2-40B4-BE49-F238E27FC236}">
                <a16:creationId xmlns:a16="http://schemas.microsoft.com/office/drawing/2014/main" id="{BE0AB566-7657-4007-B503-1587E23C8E31}"/>
              </a:ext>
            </a:extLst>
          </p:cNvPr>
          <p:cNvSpPr/>
          <p:nvPr/>
        </p:nvSpPr>
        <p:spPr>
          <a:xfrm>
            <a:off x="5696128" y="6095420"/>
            <a:ext cx="1004677" cy="538963"/>
          </a:xfrm>
          <a:prstGeom prst="can">
            <a:avLst/>
          </a:prstGeom>
          <a:solidFill>
            <a:srgbClr val="D66EF2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>
                <a:latin typeface="Aharoni" panose="02010803020104030203" pitchFamily="2" charset="-79"/>
                <a:cs typeface="Aharoni" panose="02010803020104030203" pitchFamily="2" charset="-79"/>
              </a:rPr>
              <a:t>Data</a:t>
            </a:r>
          </a:p>
        </p:txBody>
      </p:sp>
      <p:sp>
        <p:nvSpPr>
          <p:cNvPr id="30" name="Cylinder 29">
            <a:extLst>
              <a:ext uri="{FF2B5EF4-FFF2-40B4-BE49-F238E27FC236}">
                <a16:creationId xmlns:a16="http://schemas.microsoft.com/office/drawing/2014/main" id="{3E3E44D2-5ECA-4DC4-96FC-163DE6046719}"/>
              </a:ext>
            </a:extLst>
          </p:cNvPr>
          <p:cNvSpPr/>
          <p:nvPr/>
        </p:nvSpPr>
        <p:spPr>
          <a:xfrm>
            <a:off x="6932509" y="6079682"/>
            <a:ext cx="1004677" cy="538963"/>
          </a:xfrm>
          <a:prstGeom prst="can">
            <a:avLst/>
          </a:prstGeom>
          <a:solidFill>
            <a:srgbClr val="D66EF2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>
                <a:latin typeface="Aharoni" panose="02010803020104030203" pitchFamily="2" charset="-79"/>
                <a:cs typeface="Aharoni" panose="02010803020104030203" pitchFamily="2" charset="-79"/>
              </a:rPr>
              <a:t>Data</a:t>
            </a:r>
          </a:p>
        </p:txBody>
      </p:sp>
      <p:sp>
        <p:nvSpPr>
          <p:cNvPr id="31" name="Cylinder 30">
            <a:extLst>
              <a:ext uri="{FF2B5EF4-FFF2-40B4-BE49-F238E27FC236}">
                <a16:creationId xmlns:a16="http://schemas.microsoft.com/office/drawing/2014/main" id="{81003586-1CB9-4472-96FE-E24094A71733}"/>
              </a:ext>
            </a:extLst>
          </p:cNvPr>
          <p:cNvSpPr/>
          <p:nvPr/>
        </p:nvSpPr>
        <p:spPr>
          <a:xfrm>
            <a:off x="8451151" y="6079682"/>
            <a:ext cx="1004677" cy="538963"/>
          </a:xfrm>
          <a:prstGeom prst="can">
            <a:avLst/>
          </a:prstGeom>
          <a:solidFill>
            <a:srgbClr val="D66EF2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>
                <a:latin typeface="Aharoni" panose="02010803020104030203" pitchFamily="2" charset="-79"/>
                <a:cs typeface="Aharoni" panose="02010803020104030203" pitchFamily="2" charset="-79"/>
              </a:rPr>
              <a:t>Data</a:t>
            </a:r>
          </a:p>
        </p:txBody>
      </p:sp>
      <p:sp>
        <p:nvSpPr>
          <p:cNvPr id="33" name="Cylinder 32">
            <a:extLst>
              <a:ext uri="{FF2B5EF4-FFF2-40B4-BE49-F238E27FC236}">
                <a16:creationId xmlns:a16="http://schemas.microsoft.com/office/drawing/2014/main" id="{19FCB782-C5F0-456E-A54B-FF2DCE548CAC}"/>
              </a:ext>
            </a:extLst>
          </p:cNvPr>
          <p:cNvSpPr/>
          <p:nvPr/>
        </p:nvSpPr>
        <p:spPr>
          <a:xfrm>
            <a:off x="1090754" y="6095420"/>
            <a:ext cx="1004677" cy="538963"/>
          </a:xfrm>
          <a:prstGeom prst="can">
            <a:avLst/>
          </a:prstGeom>
          <a:solidFill>
            <a:srgbClr val="D66EF2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>
                <a:latin typeface="Aharoni" panose="02010803020104030203" pitchFamily="2" charset="-79"/>
                <a:cs typeface="Aharoni" panose="02010803020104030203" pitchFamily="2" charset="-79"/>
              </a:rPr>
              <a:t>Data</a:t>
            </a:r>
          </a:p>
        </p:txBody>
      </p:sp>
      <p:sp>
        <p:nvSpPr>
          <p:cNvPr id="34" name="Cylinder 33">
            <a:extLst>
              <a:ext uri="{FF2B5EF4-FFF2-40B4-BE49-F238E27FC236}">
                <a16:creationId xmlns:a16="http://schemas.microsoft.com/office/drawing/2014/main" id="{8E7B4825-2BC5-4D60-A4A9-C6BBC114E24D}"/>
              </a:ext>
            </a:extLst>
          </p:cNvPr>
          <p:cNvSpPr/>
          <p:nvPr/>
        </p:nvSpPr>
        <p:spPr>
          <a:xfrm>
            <a:off x="2081382" y="6095420"/>
            <a:ext cx="1004677" cy="538963"/>
          </a:xfrm>
          <a:prstGeom prst="can">
            <a:avLst/>
          </a:prstGeom>
          <a:solidFill>
            <a:srgbClr val="D66EF2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>
                <a:latin typeface="Aharoni" panose="02010803020104030203" pitchFamily="2" charset="-79"/>
                <a:cs typeface="Aharoni" panose="02010803020104030203" pitchFamily="2" charset="-79"/>
              </a:rPr>
              <a:t>Data</a:t>
            </a:r>
          </a:p>
        </p:txBody>
      </p:sp>
      <p:sp>
        <p:nvSpPr>
          <p:cNvPr id="35" name="Cylinder 34">
            <a:extLst>
              <a:ext uri="{FF2B5EF4-FFF2-40B4-BE49-F238E27FC236}">
                <a16:creationId xmlns:a16="http://schemas.microsoft.com/office/drawing/2014/main" id="{6396A14B-64BB-4C1D-833F-DFA69DAFEAEF}"/>
              </a:ext>
            </a:extLst>
          </p:cNvPr>
          <p:cNvSpPr/>
          <p:nvPr/>
        </p:nvSpPr>
        <p:spPr>
          <a:xfrm>
            <a:off x="3209634" y="6095420"/>
            <a:ext cx="1004677" cy="538963"/>
          </a:xfrm>
          <a:prstGeom prst="can">
            <a:avLst/>
          </a:prstGeom>
          <a:solidFill>
            <a:srgbClr val="D66EF2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>
                <a:latin typeface="Aharoni" panose="02010803020104030203" pitchFamily="2" charset="-79"/>
                <a:cs typeface="Aharoni" panose="02010803020104030203" pitchFamily="2" charset="-79"/>
              </a:rPr>
              <a:t>Data</a:t>
            </a:r>
          </a:p>
        </p:txBody>
      </p:sp>
      <p:sp>
        <p:nvSpPr>
          <p:cNvPr id="25" name="Google Shape;88;p15">
            <a:extLst>
              <a:ext uri="{FF2B5EF4-FFF2-40B4-BE49-F238E27FC236}">
                <a16:creationId xmlns:a16="http://schemas.microsoft.com/office/drawing/2014/main" id="{B277EE37-A6B5-4F4A-B36F-571DD5B58101}"/>
              </a:ext>
            </a:extLst>
          </p:cNvPr>
          <p:cNvSpPr/>
          <p:nvPr/>
        </p:nvSpPr>
        <p:spPr>
          <a:xfrm>
            <a:off x="6758248" y="4750192"/>
            <a:ext cx="1237800" cy="521448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tx1"/>
          </a:solidFill>
          <a:ln w="508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>
                <a:solidFill>
                  <a:schemeClr val="accent2">
                    <a:lumMod val="60000"/>
                    <a:lumOff val="40000"/>
                  </a:schemeClr>
                </a:solidFill>
              </a:rPr>
              <a:t>SREN</a:t>
            </a:r>
            <a:endParaRPr lang="en-CA" sz="200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6" name="Google Shape;88;p15">
            <a:extLst>
              <a:ext uri="{FF2B5EF4-FFF2-40B4-BE49-F238E27FC236}">
                <a16:creationId xmlns:a16="http://schemas.microsoft.com/office/drawing/2014/main" id="{77FDE0E3-4C63-40C7-A31C-0D3D8C378D3C}"/>
              </a:ext>
            </a:extLst>
          </p:cNvPr>
          <p:cNvSpPr/>
          <p:nvPr/>
        </p:nvSpPr>
        <p:spPr>
          <a:xfrm>
            <a:off x="8174191" y="4750192"/>
            <a:ext cx="1237800" cy="521448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tx1"/>
          </a:solidFill>
          <a:ln w="508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>
                <a:solidFill>
                  <a:schemeClr val="accent2">
                    <a:lumMod val="60000"/>
                    <a:lumOff val="40000"/>
                  </a:schemeClr>
                </a:solidFill>
              </a:rPr>
              <a:t>SREN</a:t>
            </a:r>
            <a:endParaRPr lang="en-CA" sz="200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D8AE7CA3-2BF4-4B0D-B7DE-C49AAB3E2D43}"/>
              </a:ext>
            </a:extLst>
          </p:cNvPr>
          <p:cNvCxnSpPr>
            <a:cxnSpLocks/>
            <a:endCxn id="34" idx="1"/>
          </p:cNvCxnSpPr>
          <p:nvPr/>
        </p:nvCxnSpPr>
        <p:spPr>
          <a:xfrm>
            <a:off x="2228573" y="5308984"/>
            <a:ext cx="355148" cy="786436"/>
          </a:xfrm>
          <a:prstGeom prst="straightConnector1">
            <a:avLst/>
          </a:prstGeom>
          <a:ln w="38100"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196B670C-0779-4157-A413-7A934B46C4EB}"/>
              </a:ext>
            </a:extLst>
          </p:cNvPr>
          <p:cNvCxnSpPr>
            <a:cxnSpLocks/>
          </p:cNvCxnSpPr>
          <p:nvPr/>
        </p:nvCxnSpPr>
        <p:spPr>
          <a:xfrm>
            <a:off x="3599367" y="5331421"/>
            <a:ext cx="126074" cy="779737"/>
          </a:xfrm>
          <a:prstGeom prst="straightConnector1">
            <a:avLst/>
          </a:prstGeom>
          <a:ln w="38100"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3AAE41A2-A2FE-42CD-A90E-7627D6CCF60C}"/>
              </a:ext>
            </a:extLst>
          </p:cNvPr>
          <p:cNvCxnSpPr>
            <a:cxnSpLocks/>
          </p:cNvCxnSpPr>
          <p:nvPr/>
        </p:nvCxnSpPr>
        <p:spPr>
          <a:xfrm flipH="1">
            <a:off x="4832663" y="5276254"/>
            <a:ext cx="124758" cy="848877"/>
          </a:xfrm>
          <a:prstGeom prst="straightConnector1">
            <a:avLst/>
          </a:prstGeom>
          <a:ln w="38100"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7FFED759-F35A-4E63-95A0-DC4F75660DF1}"/>
              </a:ext>
            </a:extLst>
          </p:cNvPr>
          <p:cNvCxnSpPr>
            <a:cxnSpLocks/>
            <a:endCxn id="29" idx="1"/>
          </p:cNvCxnSpPr>
          <p:nvPr/>
        </p:nvCxnSpPr>
        <p:spPr>
          <a:xfrm>
            <a:off x="5456044" y="4006194"/>
            <a:ext cx="742423" cy="2089226"/>
          </a:xfrm>
          <a:prstGeom prst="straightConnector1">
            <a:avLst/>
          </a:prstGeom>
          <a:ln w="38100"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B876A4E9-1492-4BC3-823A-87622E282D8C}"/>
              </a:ext>
            </a:extLst>
          </p:cNvPr>
          <p:cNvCxnSpPr>
            <a:cxnSpLocks/>
          </p:cNvCxnSpPr>
          <p:nvPr/>
        </p:nvCxnSpPr>
        <p:spPr>
          <a:xfrm flipH="1">
            <a:off x="2392246" y="3990456"/>
            <a:ext cx="1788594" cy="709183"/>
          </a:xfrm>
          <a:prstGeom prst="straightConnector1">
            <a:avLst/>
          </a:prstGeom>
          <a:ln w="38100"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91D114CF-F228-48D2-89E0-BE615C626413}"/>
              </a:ext>
            </a:extLst>
          </p:cNvPr>
          <p:cNvCxnSpPr>
            <a:cxnSpLocks/>
          </p:cNvCxnSpPr>
          <p:nvPr/>
        </p:nvCxnSpPr>
        <p:spPr>
          <a:xfrm flipH="1">
            <a:off x="3689222" y="4017847"/>
            <a:ext cx="919412" cy="742610"/>
          </a:xfrm>
          <a:prstGeom prst="straightConnector1">
            <a:avLst/>
          </a:prstGeom>
          <a:ln w="38100"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E4919623-C3B5-41FF-8417-B9EA1E91800F}"/>
              </a:ext>
            </a:extLst>
          </p:cNvPr>
          <p:cNvCxnSpPr>
            <a:cxnSpLocks/>
          </p:cNvCxnSpPr>
          <p:nvPr/>
        </p:nvCxnSpPr>
        <p:spPr>
          <a:xfrm>
            <a:off x="4902182" y="4006103"/>
            <a:ext cx="166681" cy="754354"/>
          </a:xfrm>
          <a:prstGeom prst="straightConnector1">
            <a:avLst/>
          </a:prstGeom>
          <a:ln w="38100"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DC36941B-FD21-4098-A721-706F7B31F7EF}"/>
              </a:ext>
            </a:extLst>
          </p:cNvPr>
          <p:cNvCxnSpPr>
            <a:cxnSpLocks/>
            <a:endCxn id="30" idx="1"/>
          </p:cNvCxnSpPr>
          <p:nvPr/>
        </p:nvCxnSpPr>
        <p:spPr>
          <a:xfrm>
            <a:off x="7409787" y="5273913"/>
            <a:ext cx="25061" cy="805769"/>
          </a:xfrm>
          <a:prstGeom prst="straightConnector1">
            <a:avLst/>
          </a:prstGeom>
          <a:ln w="38100"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F1E0B005-B212-40E7-8E00-3FBDE65167FE}"/>
              </a:ext>
            </a:extLst>
          </p:cNvPr>
          <p:cNvCxnSpPr>
            <a:cxnSpLocks/>
            <a:endCxn id="31" idx="1"/>
          </p:cNvCxnSpPr>
          <p:nvPr/>
        </p:nvCxnSpPr>
        <p:spPr>
          <a:xfrm>
            <a:off x="8836835" y="5322312"/>
            <a:ext cx="116655" cy="757370"/>
          </a:xfrm>
          <a:prstGeom prst="straightConnector1">
            <a:avLst/>
          </a:prstGeom>
          <a:ln w="38100"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4E627736-7892-4980-83B0-1D5D51ACDC46}"/>
              </a:ext>
            </a:extLst>
          </p:cNvPr>
          <p:cNvCxnSpPr>
            <a:cxnSpLocks/>
          </p:cNvCxnSpPr>
          <p:nvPr/>
        </p:nvCxnSpPr>
        <p:spPr>
          <a:xfrm flipH="1">
            <a:off x="7372724" y="4023552"/>
            <a:ext cx="209812" cy="726640"/>
          </a:xfrm>
          <a:prstGeom prst="straightConnector1">
            <a:avLst/>
          </a:prstGeom>
          <a:ln w="38100"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F908DB64-0F46-410F-9D17-7443C8F6CA12}"/>
              </a:ext>
            </a:extLst>
          </p:cNvPr>
          <p:cNvCxnSpPr>
            <a:cxnSpLocks/>
          </p:cNvCxnSpPr>
          <p:nvPr/>
        </p:nvCxnSpPr>
        <p:spPr>
          <a:xfrm>
            <a:off x="7845632" y="4006103"/>
            <a:ext cx="956984" cy="746532"/>
          </a:xfrm>
          <a:prstGeom prst="straightConnector1">
            <a:avLst/>
          </a:prstGeom>
          <a:ln w="38100"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9" name="Cylinder 98">
            <a:extLst>
              <a:ext uri="{FF2B5EF4-FFF2-40B4-BE49-F238E27FC236}">
                <a16:creationId xmlns:a16="http://schemas.microsoft.com/office/drawing/2014/main" id="{87B13B20-9AAA-4350-A6D1-10DDDA72BBB8}"/>
              </a:ext>
            </a:extLst>
          </p:cNvPr>
          <p:cNvSpPr/>
          <p:nvPr/>
        </p:nvSpPr>
        <p:spPr>
          <a:xfrm>
            <a:off x="9565308" y="6079682"/>
            <a:ext cx="1004677" cy="538963"/>
          </a:xfrm>
          <a:prstGeom prst="can">
            <a:avLst/>
          </a:prstGeom>
          <a:solidFill>
            <a:srgbClr val="D66EF2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>
                <a:latin typeface="Aharoni" panose="02010803020104030203" pitchFamily="2" charset="-79"/>
                <a:cs typeface="Aharoni" panose="02010803020104030203" pitchFamily="2" charset="-79"/>
              </a:rPr>
              <a:t>Data</a:t>
            </a:r>
          </a:p>
        </p:txBody>
      </p: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05D50D27-B7E5-4704-8754-A1CC975C1776}"/>
              </a:ext>
            </a:extLst>
          </p:cNvPr>
          <p:cNvCxnSpPr>
            <a:cxnSpLocks/>
            <a:endCxn id="99" idx="1"/>
          </p:cNvCxnSpPr>
          <p:nvPr/>
        </p:nvCxnSpPr>
        <p:spPr>
          <a:xfrm>
            <a:off x="9575174" y="3990456"/>
            <a:ext cx="492473" cy="2089226"/>
          </a:xfrm>
          <a:prstGeom prst="straightConnector1">
            <a:avLst/>
          </a:prstGeom>
          <a:ln w="38100"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FE57F278-CD6C-4401-8410-D0E81F22A196}"/>
              </a:ext>
            </a:extLst>
          </p:cNvPr>
          <p:cNvCxnSpPr>
            <a:cxnSpLocks/>
          </p:cNvCxnSpPr>
          <p:nvPr/>
        </p:nvCxnSpPr>
        <p:spPr>
          <a:xfrm flipH="1">
            <a:off x="7666666" y="2676803"/>
            <a:ext cx="270520" cy="665910"/>
          </a:xfrm>
          <a:prstGeom prst="straightConnector1">
            <a:avLst/>
          </a:prstGeom>
          <a:ln w="38100"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2F2378E8-7B33-40E6-816B-CE62CD006535}"/>
              </a:ext>
            </a:extLst>
          </p:cNvPr>
          <p:cNvCxnSpPr>
            <a:cxnSpLocks/>
          </p:cNvCxnSpPr>
          <p:nvPr/>
        </p:nvCxnSpPr>
        <p:spPr>
          <a:xfrm>
            <a:off x="8325990" y="2661156"/>
            <a:ext cx="1190433" cy="667695"/>
          </a:xfrm>
          <a:prstGeom prst="straightConnector1">
            <a:avLst/>
          </a:prstGeom>
          <a:ln w="38100"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48E178CE-E8D4-470E-8420-5A0A1A132AAB}"/>
              </a:ext>
            </a:extLst>
          </p:cNvPr>
          <p:cNvCxnSpPr>
            <a:cxnSpLocks/>
          </p:cNvCxnSpPr>
          <p:nvPr/>
        </p:nvCxnSpPr>
        <p:spPr>
          <a:xfrm>
            <a:off x="6991724" y="1336145"/>
            <a:ext cx="623324" cy="454561"/>
          </a:xfrm>
          <a:prstGeom prst="straightConnector1">
            <a:avLst/>
          </a:prstGeom>
          <a:ln w="38100"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id="{A2ACF826-CB3E-4E5C-969D-912545C6A26F}"/>
              </a:ext>
            </a:extLst>
          </p:cNvPr>
          <p:cNvCxnSpPr>
            <a:cxnSpLocks/>
          </p:cNvCxnSpPr>
          <p:nvPr/>
        </p:nvCxnSpPr>
        <p:spPr>
          <a:xfrm flipH="1">
            <a:off x="4832663" y="1299225"/>
            <a:ext cx="1377639" cy="2029626"/>
          </a:xfrm>
          <a:prstGeom prst="straightConnector1">
            <a:avLst/>
          </a:prstGeom>
          <a:ln w="38100"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08103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610FAC311E544EB2E83A07563876E3" ma:contentTypeVersion="26" ma:contentTypeDescription="Create a new document." ma:contentTypeScope="" ma:versionID="8d7b0a5500000410dacce89e0995dc30">
  <xsd:schema xmlns:xsd="http://www.w3.org/2001/XMLSchema" xmlns:xs="http://www.w3.org/2001/XMLSchema" xmlns:p="http://schemas.microsoft.com/office/2006/metadata/properties" xmlns:ns1="http://schemas.microsoft.com/sharepoint/v3" xmlns:ns2="c910c733-889c-4a44-8cb1-53d17431457b" xmlns:ns3="f981ecde-5b24-4aa6-924a-98b4336e6188" targetNamespace="http://schemas.microsoft.com/office/2006/metadata/properties" ma:root="true" ma:fieldsID="e1aaa16b9f6f686f5bfda64222ddf4ac" ns1:_="" ns2:_="" ns3:_="">
    <xsd:import namespace="http://schemas.microsoft.com/sharepoint/v3"/>
    <xsd:import namespace="c910c733-889c-4a44-8cb1-53d17431457b"/>
    <xsd:import namespace="f981ecde-5b24-4aa6-924a-98b4336e6188"/>
    <xsd:element name="properties">
      <xsd:complexType>
        <xsd:sequence>
          <xsd:element name="documentManagement">
            <xsd:complexType>
              <xsd:all>
                <xsd:element ref="ns1:WorkPhone" minOccurs="0"/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WorkPhone" ma:index="8" nillable="true" ma:displayName="Business Phone" ma:internalName="WorkPhone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10c733-889c-4a44-8cb1-53d17431457b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81ecde-5b24-4aa6-924a-98b4336e618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WorkPhon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68FA834-5F1D-416B-923A-9D5B62797707}">
  <ds:schemaRefs>
    <ds:schemaRef ds:uri="c910c733-889c-4a44-8cb1-53d17431457b"/>
    <ds:schemaRef ds:uri="f981ecde-5b24-4aa6-924a-98b4336e618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90F01E7-7F93-44AC-B87C-D9DE77BFB462}">
  <ds:schemaRefs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infopath/2007/PartnerControls"/>
    <ds:schemaRef ds:uri="http://schemas.microsoft.com/sharepoint/v3"/>
    <ds:schemaRef ds:uri="f981ecde-5b24-4aa6-924a-98b4336e6188"/>
    <ds:schemaRef ds:uri="http://purl.org/dc/terms/"/>
    <ds:schemaRef ds:uri="http://schemas.openxmlformats.org/package/2006/metadata/core-properties"/>
    <ds:schemaRef ds:uri="c910c733-889c-4a44-8cb1-53d17431457b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2547A84-545B-43C7-8BAC-FA7ADEF4F57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370</Words>
  <Application>Microsoft Macintosh PowerPoint</Application>
  <PresentationFormat>Widescreen</PresentationFormat>
  <Paragraphs>89</Paragraphs>
  <Slides>14</Slides>
  <Notes>14</Notes>
  <HiddenSlides>0</HiddenSlides>
  <MMClips>27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Aharoni</vt:lpstr>
      <vt:lpstr>Arial</vt:lpstr>
      <vt:lpstr>Arial Black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Bushell</dc:creator>
  <cp:lastModifiedBy>Ryan Davies</cp:lastModifiedBy>
  <cp:revision>3</cp:revision>
  <dcterms:created xsi:type="dcterms:W3CDTF">2022-05-31T15:15:43Z</dcterms:created>
  <dcterms:modified xsi:type="dcterms:W3CDTF">2022-06-10T03:48:16Z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0x0101004B610FAC311E544EB2E83A07563876E3</vt:lpwstr>
  </property>
</Properties>
</file>