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4" r:id="rId4"/>
    <p:sldId id="258" r:id="rId5"/>
    <p:sldId id="265" r:id="rId6"/>
    <p:sldId id="267" r:id="rId7"/>
    <p:sldId id="270" r:id="rId8"/>
    <p:sldId id="266" r:id="rId9"/>
    <p:sldId id="271" r:id="rId10"/>
    <p:sldId id="268" r:id="rId11"/>
    <p:sldId id="269" r:id="rId12"/>
    <p:sldId id="286" r:id="rId13"/>
    <p:sldId id="287" r:id="rId14"/>
    <p:sldId id="288" r:id="rId15"/>
    <p:sldId id="290" r:id="rId16"/>
    <p:sldId id="291" r:id="rId17"/>
    <p:sldId id="277" r:id="rId18"/>
    <p:sldId id="289" r:id="rId19"/>
    <p:sldId id="285" r:id="rId20"/>
    <p:sldId id="276" r:id="rId21"/>
    <p:sldId id="284" r:id="rId22"/>
    <p:sldId id="281" r:id="rId23"/>
    <p:sldId id="283" r:id="rId24"/>
    <p:sldId id="278" r:id="rId25"/>
    <p:sldId id="279" r:id="rId26"/>
    <p:sldId id="28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xamYmQy9+GQbAgI3+rUo0Kg0+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6"/>
    <p:restoredTop sz="94697"/>
  </p:normalViewPr>
  <p:slideViewPr>
    <p:cSldViewPr snapToGrid="0" snapToObjects="1">
      <p:cViewPr varScale="1">
        <p:scale>
          <a:sx n="99" d="100"/>
          <a:sy n="99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47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83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53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316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59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476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423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13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5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 </a:t>
            </a:r>
            <a:endParaRPr dirty="0"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4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0843563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08435632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a08435632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881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283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203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0843563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08435632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a08435632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522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015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48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13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44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91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44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92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53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838201" y="1790721"/>
            <a:ext cx="10515600" cy="17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828261" y="3661062"/>
            <a:ext cx="10515600" cy="6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838201" y="6336882"/>
            <a:ext cx="10515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2540000" y="0"/>
            <a:ext cx="7111999" cy="16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/>
          <p:nvPr/>
        </p:nvSpPr>
        <p:spPr>
          <a:xfrm>
            <a:off x="1523999" y="4537319"/>
            <a:ext cx="9144000" cy="5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 txBox="1"/>
          <p:nvPr/>
        </p:nvSpPr>
        <p:spPr>
          <a:xfrm>
            <a:off x="838201" y="5768282"/>
            <a:ext cx="39402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perfSONAR is developed by a partnership of</a:t>
            </a:r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2"/>
          </p:nvPr>
        </p:nvSpPr>
        <p:spPr>
          <a:xfrm>
            <a:off x="838201" y="4518986"/>
            <a:ext cx="10515600" cy="6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E1229-E659-9246-9E1C-65F3E30B6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449" y="5649867"/>
            <a:ext cx="6565412" cy="499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3932237" cy="409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93496-0093-DF41-8CA4-9B71F8D39E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 rot="5400000">
            <a:off x="3888732" y="-1224907"/>
            <a:ext cx="44145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2070D-9772-8A44-9ECF-3CB23B7749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 rot="5400000">
            <a:off x="7101832" y="1988193"/>
            <a:ext cx="5875036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 rot="5400000">
            <a:off x="1767832" y="-564507"/>
            <a:ext cx="58750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D5146-EE10-144A-886F-A4D827ED5C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29" name="Google Shape;29;p10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89365C-384B-8B41-B5DD-0B73D0E575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1895062" y="2897900"/>
            <a:ext cx="9452388" cy="166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1895061" y="4589464"/>
            <a:ext cx="9452389" cy="149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 sz="3200" i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4" y="2482032"/>
            <a:ext cx="1686617" cy="168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8" name="Google Shape;38;p11"/>
          <p:cNvPicPr preferRelativeResize="0"/>
          <p:nvPr/>
        </p:nvPicPr>
        <p:blipFill rotWithShape="1">
          <a:blip r:embed="rId4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2B537B-7F5B-F645-B950-F839EF2F07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Inceptio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4172011" y="1122237"/>
            <a:ext cx="7181789" cy="166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838199" y="3025588"/>
            <a:ext cx="10509251" cy="305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 sz="9600" b="1" i="0" baseline="0">
                <a:solidFill>
                  <a:srgbClr val="595959"/>
                </a:solidFill>
                <a:latin typeface="+mj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762" y="182564"/>
            <a:ext cx="1686617" cy="168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8" name="Google Shape;38;p11"/>
          <p:cNvPicPr preferRelativeResize="0"/>
          <p:nvPr/>
        </p:nvPicPr>
        <p:blipFill rotWithShape="1">
          <a:blip r:embed="rId4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2B537B-7F5B-F645-B950-F839EF2F07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2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47" name="Google Shape;47;p12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8EE7FE-7923-BE43-B173-A716B4AE2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D0A259-956A-C74C-9078-C6ECE66FC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600D2-B8A0-704F-BA96-67B37A298B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F8ABD-8B0B-B14E-9079-F8781F890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932237" cy="40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0093155" y="-19675"/>
            <a:ext cx="2098845" cy="4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8199" y="6310311"/>
            <a:ext cx="365017" cy="36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D0307-518E-BD4E-9FA2-B15FF224D0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6959600" y="6325771"/>
            <a:ext cx="4394200" cy="3340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/>
          <p:nvPr/>
        </p:nvSpPr>
        <p:spPr>
          <a:xfrm>
            <a:off x="-1" y="0"/>
            <a:ext cx="200025" cy="6858000"/>
          </a:xfrm>
          <a:prstGeom prst="rect">
            <a:avLst/>
          </a:prstGeom>
          <a:solidFill>
            <a:srgbClr val="31B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ine.delvaux@man.poznan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sonar.net/releasenotes-2022-05-31-5-0-0b1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sts.internet2.edu/sympa/info/perfsonar-user" TargetMode="External"/><Relationship Id="rId4" Type="http://schemas.openxmlformats.org/officeDocument/2006/relationships/hyperlink" Target="https://docs.perfsonar.net/release_candidates/5.0.0/install_rc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rfsonar.net/collab_about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838201" y="1790721"/>
            <a:ext cx="10515600" cy="17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20 years of perfSONAR</a:t>
            </a:r>
            <a:br>
              <a:rPr lang="en-US" dirty="0"/>
            </a:br>
            <a:r>
              <a:rPr lang="en-US" dirty="0"/>
              <a:t>to bring you 5.0</a:t>
            </a:r>
            <a:endParaRPr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ftr" idx="11"/>
          </p:nvPr>
        </p:nvSpPr>
        <p:spPr>
          <a:xfrm>
            <a:off x="838201" y="6336882"/>
            <a:ext cx="10515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95DFCF03-1A66-E648-B330-C2D527BB11C2}" type="datetimeyyyy">
              <a:rPr lang="en-US" smtClean="0"/>
              <a:t>2022</a:t>
            </a:fld>
            <a:r>
              <a:rPr lang="en-US" dirty="0"/>
              <a:t> The perfSONAR Project and its Contributors  ・  Licensed CC BY-SA 4.0  ・  https://</a:t>
            </a:r>
            <a:r>
              <a:rPr lang="en-US" dirty="0" err="1"/>
              <a:t>www.perfsonar.net</a:t>
            </a:r>
            <a:endParaRPr dirty="0"/>
          </a:p>
        </p:txBody>
      </p:sp>
      <p:sp>
        <p:nvSpPr>
          <p:cNvPr id="113" name="Google Shape;113;p1"/>
          <p:cNvSpPr txBox="1">
            <a:spLocks noGrp="1"/>
          </p:cNvSpPr>
          <p:nvPr>
            <p:ph type="body" idx="2"/>
          </p:nvPr>
        </p:nvSpPr>
        <p:spPr>
          <a:xfrm>
            <a:off x="838201" y="4518986"/>
            <a:ext cx="10515600" cy="6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 dirty="0"/>
              <a:t>Antoine Delvaux  ・  PSNC / GÉANT Project  ・  </a:t>
            </a:r>
            <a:r>
              <a:rPr lang="nl-BE" sz="1850" u="sng" dirty="0">
                <a:solidFill>
                  <a:schemeClr val="hlink"/>
                </a:solidFill>
                <a:hlinkClick r:id="rId3"/>
              </a:rPr>
              <a:t>antoine.delvaux@man.poznan.pl</a:t>
            </a:r>
            <a:endParaRPr sz="1850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 dirty="0"/>
              <a:t>TNC22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E815CB-F9FD-8AA2-F964-4FDD940E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46" y="1801905"/>
            <a:ext cx="4479320" cy="4508405"/>
          </a:xfrm>
          <a:prstGeom prst="rect">
            <a:avLst/>
          </a:prstGeom>
        </p:spPr>
      </p:pic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line of code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2005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5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release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2006</a:t>
            </a:r>
          </a:p>
          <a:p>
            <a:r>
              <a:rPr lang="en-GB" dirty="0"/>
              <a:t>v1.0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fork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2008</a:t>
            </a:r>
          </a:p>
          <a:p>
            <a:r>
              <a:rPr lang="en-GB" dirty="0" err="1"/>
              <a:t>pS</a:t>
            </a:r>
            <a:r>
              <a:rPr lang="en-GB" dirty="0"/>
              <a:t> MDM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9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1000 deployments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2013</a:t>
            </a:r>
          </a:p>
          <a:p>
            <a:r>
              <a:rPr lang="en-GB" sz="2600" dirty="0"/>
              <a:t>(1000 public instances)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2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Debian packages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2015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7" name="Google Shape;284;p25">
            <a:extLst>
              <a:ext uri="{FF2B5EF4-FFF2-40B4-BE49-F238E27FC236}">
                <a16:creationId xmlns:a16="http://schemas.microsoft.com/office/drawing/2014/main" id="{873C7915-3F50-C5F8-DB4D-F8BE61A31DD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0864" y="3025588"/>
            <a:ext cx="1766586" cy="2168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5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4.0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2017</a:t>
            </a:r>
          </a:p>
          <a:p>
            <a:r>
              <a:rPr lang="en-GB" sz="2400" dirty="0"/>
              <a:t>(pScheduler)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2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1895062" y="2897900"/>
            <a:ext cx="9452388" cy="166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All that …</a:t>
            </a:r>
            <a:endParaRPr dirty="0"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1895061" y="4589464"/>
            <a:ext cx="9452389" cy="149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nl-BE" dirty="0"/>
              <a:t>And more…</a:t>
            </a:r>
            <a:endParaRPr dirty="0"/>
          </a:p>
        </p:txBody>
      </p:sp>
      <p:sp>
        <p:nvSpPr>
          <p:cNvPr id="136" name="Google Shape;136;p3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AD0584C1-DF08-574B-9A50-C81C44FF7CC1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9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1895062" y="2897900"/>
            <a:ext cx="9452388" cy="166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… to bring you 5.0</a:t>
            </a:r>
            <a:endParaRPr dirty="0"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1895061" y="4589464"/>
            <a:ext cx="9452389" cy="149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nl-BE" dirty="0"/>
              <a:t>Already 5 years since 4.0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nl-BE" dirty="0"/>
              <a:t>And multiple things going on development wise</a:t>
            </a:r>
            <a:endParaRPr dirty="0"/>
          </a:p>
        </p:txBody>
      </p:sp>
      <p:sp>
        <p:nvSpPr>
          <p:cNvPr id="136" name="Google Shape;136;p3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AD0584C1-DF08-574B-9A50-C81C44FF7CC1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1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Looking closer at network problems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Current pS usage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perfSONAR data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Loss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Latency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Throughput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Route traces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Application response time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…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6D70D0-32DE-7AAE-1460-16D8B4B33B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42652" y="1825625"/>
            <a:ext cx="3886196" cy="4351338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Correlate with other data sources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Interface counters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Flow data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Optical layer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…</a:t>
            </a:r>
            <a:endParaRPr lang="en-GB"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D5715E71-28C3-8E42-B3E3-714B3611CC20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D7DB4A-558C-FF41-49A7-1BA55B1B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302" y="1573305"/>
            <a:ext cx="3009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 uiExpand="1" build="p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Changing the archive (backend)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The archive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Storing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Metadata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Data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l-BE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Using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Esmond</a:t>
            </a:r>
          </a:p>
        </p:txBody>
      </p:sp>
      <p:sp>
        <p:nvSpPr>
          <p:cNvPr id="144" name="Google Shape;144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D5715E71-28C3-8E42-B3E3-714B3611CC20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89DCE6-BAF2-6622-8266-D7320A04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49" y="1613647"/>
            <a:ext cx="6962652" cy="44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49DEB867-E05C-6A7A-B2EF-74CE9F3DCFBF}"/>
              </a:ext>
            </a:extLst>
          </p:cNvPr>
          <p:cNvSpPr/>
          <p:nvPr/>
        </p:nvSpPr>
        <p:spPr>
          <a:xfrm rot="1824457">
            <a:off x="2764330" y="2270164"/>
            <a:ext cx="1894111" cy="1151069"/>
          </a:xfrm>
          <a:prstGeom prst="rightArrow">
            <a:avLst>
              <a:gd name="adj1" fmla="val 41356"/>
              <a:gd name="adj2" fmla="val 9229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084356320_1_0"/>
          <p:cNvSpPr txBox="1">
            <a:spLocks noGrp="1"/>
          </p:cNvSpPr>
          <p:nvPr>
            <p:ph type="subTitle" idx="1"/>
          </p:nvPr>
        </p:nvSpPr>
        <p:spPr>
          <a:xfrm>
            <a:off x="828261" y="1570615"/>
            <a:ext cx="10515600" cy="38082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fr-BE" sz="6000" b="1" dirty="0"/>
              <a:t>Performance</a:t>
            </a:r>
          </a:p>
          <a:p>
            <a:pPr marL="0" lvl="0" indent="0"/>
            <a:r>
              <a:rPr lang="fr-BE" sz="6000" b="1" dirty="0"/>
              <a:t>Service-</a:t>
            </a:r>
            <a:r>
              <a:rPr lang="fr-BE" sz="6000" b="1" dirty="0" err="1"/>
              <a:t>Oriented</a:t>
            </a:r>
            <a:endParaRPr lang="fr-BE" sz="6000" b="1" dirty="0"/>
          </a:p>
          <a:p>
            <a:pPr marL="0" lvl="0" indent="0"/>
            <a:r>
              <a:rPr lang="fr-BE" sz="6000" b="1" dirty="0"/>
              <a:t>Network monitoring</a:t>
            </a:r>
          </a:p>
          <a:p>
            <a:pPr marL="0" lvl="0" indent="0"/>
            <a:r>
              <a:rPr lang="fr-BE" sz="6000" b="1" dirty="0" err="1"/>
              <a:t>ARchitecture</a:t>
            </a:r>
            <a:endParaRPr sz="6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Changing the archive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The archive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Storing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Metadata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Data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l-BE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Using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strike="sngStrike" dirty="0"/>
              <a:t>Esmond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Opensearch</a:t>
            </a:r>
          </a:p>
        </p:txBody>
      </p:sp>
      <p:sp>
        <p:nvSpPr>
          <p:cNvPr id="144" name="Google Shape;144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D5715E71-28C3-8E42-B3E3-714B3611CC20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666D4D-08D4-F4C8-50BD-6468AC94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59" y="556092"/>
            <a:ext cx="4259892" cy="56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4F1EC27-60B6-B17E-A38A-FD3FAFBA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11" y="2852070"/>
            <a:ext cx="2298448" cy="2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Changing the archive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Opening up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New integrations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New possibilities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l-BE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Backward compatible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Elmond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Same Esmond API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endParaRPr lang="nl-BE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Elasticsearch API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nl-BE" dirty="0"/>
              <a:t>Grafana</a:t>
            </a:r>
          </a:p>
        </p:txBody>
      </p:sp>
      <p:sp>
        <p:nvSpPr>
          <p:cNvPr id="144" name="Google Shape;144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D5715E71-28C3-8E42-B3E3-714B3611CC20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E732435-FDDA-6937-7409-B11EB82E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59" y="556092"/>
            <a:ext cx="4259892" cy="56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B89D107-588F-8173-13BE-37288FB9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11" y="2852070"/>
            <a:ext cx="2298448" cy="2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7E8A560-E694-5220-B77D-DF9254D3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35" y="1447133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Help us test it!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Beta release available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BE" dirty="0">
                <a:hlinkClick r:id="rId3"/>
              </a:rPr>
              <a:t>https://www.perfsonar.net/releasenotes-2022-05-31-5-0-0b1.html</a:t>
            </a:r>
            <a:r>
              <a:rPr lang="nl-BE" dirty="0"/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Testing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BE" dirty="0">
                <a:hlinkClick r:id="rId4"/>
              </a:rPr>
              <a:t>https://docs.perfsonar.net/release_candidates/5.0.0/install_rcs.html</a:t>
            </a:r>
            <a:r>
              <a:rPr lang="nl-BE" dirty="0"/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dirty="0"/>
              <a:t>Feedback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fr-BE" dirty="0">
                <a:hlinkClick r:id="rId5"/>
              </a:rPr>
              <a:t>https://lists.internet2.edu/sympa/info/perfsonar-user</a:t>
            </a:r>
            <a:r>
              <a:rPr lang="fr-BE" dirty="0"/>
              <a:t> </a:t>
            </a:r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D5715E71-28C3-8E42-B3E3-714B3611CC20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74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C8DF869-4D7B-0D81-99E0-4F592F13D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9" y="2646381"/>
            <a:ext cx="11403763" cy="86703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E72B542-2A66-FCD4-766B-2A7B4746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perfSONAR is a partnership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57AE6B-59B4-CDD0-ED56-993E12C1E465}"/>
              </a:ext>
            </a:extLst>
          </p:cNvPr>
          <p:cNvSpPr txBox="1"/>
          <p:nvPr/>
        </p:nvSpPr>
        <p:spPr>
          <a:xfrm>
            <a:off x="2274514" y="5106602"/>
            <a:ext cx="7815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https://www.perfsonar.net/collab_about.html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81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1895062" y="2897900"/>
            <a:ext cx="9452388" cy="166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And something important…</a:t>
            </a:r>
            <a:endParaRPr dirty="0"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1895061" y="4589464"/>
            <a:ext cx="9452389" cy="149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nl-BE" dirty="0"/>
              <a:t>with collaboration…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 dirty="0"/>
          </a:p>
        </p:txBody>
      </p:sp>
      <p:sp>
        <p:nvSpPr>
          <p:cNvPr id="136" name="Google Shape;136;p3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AD0584C1-DF08-574B-9A50-C81C44FF7CC1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95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Is to have a team…</a:t>
            </a:r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D5715E71-28C3-8E42-B3E3-714B3611CC20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5CC0C7-F3EC-5F42-F5B0-E5DED31D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" y="1488516"/>
            <a:ext cx="11973059" cy="4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that is having fun while working!</a:t>
            </a:r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D5715E71-28C3-8E42-B3E3-714B3611CC20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57CDF8-D79F-DC56-F855-8B500ED4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" y="1487569"/>
            <a:ext cx="11973059" cy="45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Inception</a:t>
            </a:r>
            <a:endParaRPr dirty="0"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 sz="4800" dirty="0"/>
              <a:t>There is some debate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48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 sz="4800" dirty="0"/>
              <a:t>When was perfSONAR created?</a:t>
            </a:r>
            <a:endParaRPr sz="48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xfrm>
            <a:off x="1415071" y="6310311"/>
            <a:ext cx="53700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xfrm>
            <a:off x="838200" y="6310311"/>
            <a:ext cx="365017" cy="36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6" name="Google Shape;34;p11">
            <a:extLst>
              <a:ext uri="{FF2B5EF4-FFF2-40B4-BE49-F238E27FC236}">
                <a16:creationId xmlns:a16="http://schemas.microsoft.com/office/drawing/2014/main" id="{BBFFF7BA-9B52-B42D-59E6-79E98724C5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691" y="2585691"/>
            <a:ext cx="1686617" cy="1686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1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ideas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9600" dirty="0"/>
              <a:t>2000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EDB84A6-523E-1A2B-8A0A-F00CA236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73" y="3429000"/>
            <a:ext cx="1482912" cy="11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meeting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2001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DE3AE0-1003-1001-6B6A-D4A91EDA9549}"/>
              </a:ext>
            </a:extLst>
          </p:cNvPr>
          <p:cNvSpPr txBox="1"/>
          <p:nvPr/>
        </p:nvSpPr>
        <p:spPr>
          <a:xfrm>
            <a:off x="400039" y="2474259"/>
            <a:ext cx="37946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OGF</a:t>
            </a:r>
          </a:p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</a:p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</a:p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</a:p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F1E447-FF15-8F77-2537-AD49193B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40" y="2474259"/>
            <a:ext cx="3785652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practice groups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2002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29829C-C1CB-0F1E-6D36-7FB471453DC4}"/>
              </a:ext>
            </a:extLst>
          </p:cNvPr>
          <p:cNvSpPr txBox="1"/>
          <p:nvPr/>
        </p:nvSpPr>
        <p:spPr>
          <a:xfrm>
            <a:off x="400039" y="2474259"/>
            <a:ext cx="37000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  <a:p>
            <a:r>
              <a:rPr lang="en-GB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4274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collaborative workshop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2004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1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E85B4715-4168-6589-2026-815A01F0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05635"/>
            <a:ext cx="2189276" cy="10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partnership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2004</a:t>
            </a:r>
          </a:p>
          <a:p>
            <a:r>
              <a:rPr lang="en-GB" dirty="0"/>
              <a:t>2005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D60FA6-65E5-3D6C-72B8-0AFA83CB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15" y="1669425"/>
            <a:ext cx="1482912" cy="11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82FA6E0B-F71A-C6CA-8831-B2E804AF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43" y="2548020"/>
            <a:ext cx="1992467" cy="15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08BA7227-8908-1112-62C0-9C93EC37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4" y="4436291"/>
            <a:ext cx="3122706" cy="16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4B139192-543F-A548-864C-25110893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4764604"/>
            <a:ext cx="24257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joint presentation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9C524-85A8-8D2E-2DCA-BEB363EB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2005</a:t>
            </a:r>
          </a:p>
          <a:p>
            <a:r>
              <a:rPr lang="en-GB" sz="6500" dirty="0"/>
              <a:t>TERENA Conference </a:t>
            </a:r>
          </a:p>
          <a:p>
            <a:r>
              <a:rPr lang="en-GB" sz="2400" dirty="0"/>
              <a:t>(Poznan)</a:t>
            </a:r>
          </a:p>
        </p:txBody>
      </p:sp>
      <p:sp>
        <p:nvSpPr>
          <p:cNvPr id="128" name="Google Shape;128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</a:t>
            </a:r>
            <a:fld id="{339D7454-1DBB-DF41-A206-AB4792FB049C}" type="datetimeyyyy">
              <a:rPr lang="en-US" smtClean="0"/>
              <a:t>2022</a:t>
            </a:fld>
            <a:r>
              <a:rPr lang="en-US" dirty="0"/>
              <a:t> The perfSONAR Project and its Contributors  ・  https://</a:t>
            </a:r>
            <a:r>
              <a:rPr lang="en-US" dirty="0" err="1"/>
              <a:t>www.perfsonar.net</a:t>
            </a:r>
            <a:r>
              <a:rPr lang="en-US" dirty="0"/>
              <a:t>  </a:t>
            </a:r>
            <a:endParaRPr dirty="0"/>
          </a:p>
        </p:txBody>
      </p:sp>
      <p:sp>
        <p:nvSpPr>
          <p:cNvPr id="129" name="Google Shape;129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4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712</Words>
  <Application>Microsoft Macintosh PowerPoint</Application>
  <PresentationFormat>Grand écran</PresentationFormat>
  <Paragraphs>168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Office Theme</vt:lpstr>
      <vt:lpstr>20 years of perfSONAR to bring you 5.0</vt:lpstr>
      <vt:lpstr>Présentation PowerPoint</vt:lpstr>
      <vt:lpstr>Inception</vt:lpstr>
      <vt:lpstr>First ideas</vt:lpstr>
      <vt:lpstr>First meeting</vt:lpstr>
      <vt:lpstr>First practice groups</vt:lpstr>
      <vt:lpstr>First collaborative workshop</vt:lpstr>
      <vt:lpstr>First partnership</vt:lpstr>
      <vt:lpstr>First joint presentation</vt:lpstr>
      <vt:lpstr>First line of code</vt:lpstr>
      <vt:lpstr>First release</vt:lpstr>
      <vt:lpstr>First fork</vt:lpstr>
      <vt:lpstr>First 1000 deployments</vt:lpstr>
      <vt:lpstr>First Debian packages</vt:lpstr>
      <vt:lpstr>First 4.0</vt:lpstr>
      <vt:lpstr>All that …</vt:lpstr>
      <vt:lpstr>… to bring you 5.0</vt:lpstr>
      <vt:lpstr>Looking closer at network problems</vt:lpstr>
      <vt:lpstr>Changing the archive (backend)</vt:lpstr>
      <vt:lpstr>Changing the archive</vt:lpstr>
      <vt:lpstr>Changing the archive</vt:lpstr>
      <vt:lpstr>Help us test it!</vt:lpstr>
      <vt:lpstr>perfSONAR is a partnership</vt:lpstr>
      <vt:lpstr>And something important…</vt:lpstr>
      <vt:lpstr>Is to have a team…</vt:lpstr>
      <vt:lpstr>that is having fun while working!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Mark Feit</dc:creator>
  <cp:lastModifiedBy>Antoine Delvaux</cp:lastModifiedBy>
  <cp:revision>28</cp:revision>
  <dcterms:created xsi:type="dcterms:W3CDTF">2020-10-09T20:16:01Z</dcterms:created>
  <dcterms:modified xsi:type="dcterms:W3CDTF">2022-06-13T22:04:14Z</dcterms:modified>
</cp:coreProperties>
</file>