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6" r:id="rId5"/>
    <p:sldMasterId id="2147483723" r:id="rId6"/>
    <p:sldMasterId id="2147483746" r:id="rId7"/>
  </p:sldMasterIdLst>
  <p:notesMasterIdLst>
    <p:notesMasterId r:id="rId27"/>
  </p:notesMasterIdLst>
  <p:handoutMasterIdLst>
    <p:handoutMasterId r:id="rId28"/>
  </p:handoutMasterIdLst>
  <p:sldIdLst>
    <p:sldId id="659" r:id="rId8"/>
    <p:sldId id="270" r:id="rId9"/>
    <p:sldId id="663" r:id="rId10"/>
    <p:sldId id="664" r:id="rId11"/>
    <p:sldId id="666" r:id="rId12"/>
    <p:sldId id="306" r:id="rId13"/>
    <p:sldId id="650" r:id="rId14"/>
    <p:sldId id="665" r:id="rId15"/>
    <p:sldId id="667" r:id="rId16"/>
    <p:sldId id="668" r:id="rId17"/>
    <p:sldId id="669" r:id="rId18"/>
    <p:sldId id="671" r:id="rId19"/>
    <p:sldId id="670" r:id="rId20"/>
    <p:sldId id="672" r:id="rId21"/>
    <p:sldId id="673" r:id="rId22"/>
    <p:sldId id="675" r:id="rId23"/>
    <p:sldId id="674" r:id="rId24"/>
    <p:sldId id="676" r:id="rId25"/>
    <p:sldId id="65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2" pos="288" userDrawn="1">
          <p15:clr>
            <a:srgbClr val="A4A3A4"/>
          </p15:clr>
        </p15:guide>
        <p15:guide id="3" pos="2500" userDrawn="1">
          <p15:clr>
            <a:srgbClr val="A4A3A4"/>
          </p15:clr>
        </p15:guide>
        <p15:guide id="4" pos="2730" userDrawn="1">
          <p15:clr>
            <a:srgbClr val="A4A3A4"/>
          </p15:clr>
        </p15:guide>
        <p15:guide id="5" pos="3722" userDrawn="1">
          <p15:clr>
            <a:srgbClr val="A4A3A4"/>
          </p15:clr>
        </p15:guide>
        <p15:guide id="6" pos="3954" userDrawn="1">
          <p15:clr>
            <a:srgbClr val="A4A3A4"/>
          </p15:clr>
        </p15:guide>
        <p15:guide id="7" pos="4948" userDrawn="1">
          <p15:clr>
            <a:srgbClr val="A4A3A4"/>
          </p15:clr>
        </p15:guide>
        <p15:guide id="8" pos="5180" userDrawn="1">
          <p15:clr>
            <a:srgbClr val="A4A3A4"/>
          </p15:clr>
        </p15:guide>
        <p15:guide id="9" pos="7392" userDrawn="1">
          <p15:clr>
            <a:srgbClr val="A4A3A4"/>
          </p15:clr>
        </p15:guide>
        <p15:guide id="10" pos="6286" userDrawn="1">
          <p15:clr>
            <a:srgbClr val="A4A3A4"/>
          </p15:clr>
        </p15:guide>
        <p15:guide id="11" orient="horz" pos="1038" userDrawn="1">
          <p15:clr>
            <a:srgbClr val="A4A3A4"/>
          </p15:clr>
        </p15:guide>
        <p15:guide id="12" orient="horz" pos="1152" userDrawn="1">
          <p15:clr>
            <a:srgbClr val="A4A3A4"/>
          </p15:clr>
        </p15:guide>
        <p15:guide id="13" orient="horz" pos="39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Ellis" initials="JE" lastIdx="17" clrIdx="0">
    <p:extLst>
      <p:ext uri="{19B8F6BF-5375-455C-9EA6-DF929625EA0E}">
        <p15:presenceInfo xmlns:p15="http://schemas.microsoft.com/office/powerpoint/2012/main" userId="S::jessica.ellis@syniverse.com::78f59733-b29a-49a1-9c60-044d964e8b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E747A1-65D7-483F-81F3-65BF3B0D82D5}" v="288" dt="2022-06-05T14:33:11.567"/>
  </p1510:revLst>
</p1510:revInfo>
</file>

<file path=ppt/tableStyles.xml><?xml version="1.0" encoding="utf-8"?>
<a:tblStyleLst xmlns:a="http://schemas.openxmlformats.org/drawingml/2006/main" def="{332CE9E9-E72D-4FB3-B3B8-2E114FA2BF01}">
  <a:tblStyle styleId="{332CE9E9-E72D-4FB3-B3B8-2E114FA2BF01}" styleName="Syniverse Table">
    <a:wholeTbl>
      <a:tcTxStyle>
        <a:fontRef idx="minor"/>
        <a:srgbClr val="000000"/>
      </a:tcTxStyle>
      <a:tcStyle>
        <a:tcBdr>
          <a:left>
            <a:ln>
              <a:noFill/>
            </a:ln>
          </a:left>
          <a:right>
            <a:ln>
              <a:noFill/>
            </a:ln>
          </a:right>
          <a:top>
            <a:ln w="6350">
              <a:solidFill>
                <a:srgbClr val="000000"/>
              </a:solidFill>
            </a:ln>
          </a:top>
          <a:bottom>
            <a:ln w="6350">
              <a:solidFill>
                <a:srgbClr val="000000"/>
              </a:solidFill>
            </a:ln>
          </a:bottom>
          <a:insideH>
            <a:ln w="6350">
              <a:solidFill>
                <a:srgbClr val="000000"/>
              </a:solidFill>
            </a:ln>
          </a:insideH>
          <a:insideV>
            <a:ln>
              <a:noFill/>
            </a:ln>
          </a:insideV>
        </a:tcBdr>
        <a:fill>
          <a:noFill/>
        </a:fill>
      </a:tcStyle>
    </a:wholeTbl>
    <a:lastCol>
      <a:tcTxStyle b="on">
        <a:fontRef idx="minor"/>
      </a:tcTxStyle>
      <a:tcStyle>
        <a:tcBdr/>
      </a:tcStyle>
    </a:lastCol>
    <a:firstCol>
      <a:tcTxStyle b="on">
        <a:fontRef idx="minor"/>
      </a:tcTxStyle>
      <a:tcStyle>
        <a:tcBdr/>
      </a:tcStyle>
    </a:firstCol>
    <a:lastRow>
      <a:tcTxStyle b="on">
        <a:fontRef idx="minor"/>
      </a:tcTxStyle>
      <a:tcStyle>
        <a:tcBdr>
          <a:top>
            <a:ln w="19050">
              <a:solidFill>
                <a:srgbClr val="000000"/>
              </a:solidFill>
            </a:ln>
          </a:top>
          <a:bottom>
            <a:ln>
              <a:noFill/>
            </a:ln>
          </a:bottom>
        </a:tcBdr>
        <a:fill>
          <a:noFill/>
        </a:fill>
      </a:tcStyle>
    </a:lastRow>
    <a:firstRow>
      <a:tcTxStyle b="on">
        <a:fontRef idx="minor"/>
        <a:srgbClr val="5F21F2"/>
      </a:tcTxStyle>
      <a:tcStyle>
        <a:tcBdr>
          <a:top>
            <a:ln>
              <a:noFill/>
            </a:ln>
          </a:top>
          <a:bottom>
            <a:ln w="19050">
              <a:solidFill>
                <a:srgbClr val="5F21F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1" d="100"/>
          <a:sy n="61" d="100"/>
        </p:scale>
        <p:origin x="64" y="308"/>
      </p:cViewPr>
      <p:guideLst>
        <p:guide orient="horz" pos="288"/>
        <p:guide pos="288"/>
        <p:guide pos="2500"/>
        <p:guide pos="2730"/>
        <p:guide pos="3722"/>
        <p:guide pos="3954"/>
        <p:guide pos="4948"/>
        <p:guide pos="5180"/>
        <p:guide pos="7392"/>
        <p:guide pos="6286"/>
        <p:guide orient="horz" pos="1038"/>
        <p:guide orient="horz" pos="1152"/>
        <p:guide orient="horz" pos="391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Morrow" userId="01795415-e87d-45ab-988e-6e0ccfdc9d08" providerId="ADAL" clId="{65E747A1-65D7-483F-81F3-65BF3B0D82D5}"/>
    <pc:docChg chg="undo custSel addSld delSld modSld">
      <pc:chgData name="Monique Morrow" userId="01795415-e87d-45ab-988e-6e0ccfdc9d08" providerId="ADAL" clId="{65E747A1-65D7-483F-81F3-65BF3B0D82D5}" dt="2022-06-05T14:33:11.567" v="968" actId="20577"/>
      <pc:docMkLst>
        <pc:docMk/>
      </pc:docMkLst>
      <pc:sldChg chg="modSp">
        <pc:chgData name="Monique Morrow" userId="01795415-e87d-45ab-988e-6e0ccfdc9d08" providerId="ADAL" clId="{65E747A1-65D7-483F-81F3-65BF3B0D82D5}" dt="2022-06-05T14:33:11.567" v="968" actId="20577"/>
        <pc:sldMkLst>
          <pc:docMk/>
          <pc:sldMk cId="2678692753" sldId="652"/>
        </pc:sldMkLst>
        <pc:graphicFrameChg chg="mod">
          <ac:chgData name="Monique Morrow" userId="01795415-e87d-45ab-988e-6e0ccfdc9d08" providerId="ADAL" clId="{65E747A1-65D7-483F-81F3-65BF3B0D82D5}" dt="2022-06-05T14:33:11.567" v="968" actId="20577"/>
          <ac:graphicFrameMkLst>
            <pc:docMk/>
            <pc:sldMk cId="2678692753" sldId="652"/>
            <ac:graphicFrameMk id="6" creationId="{100F0908-3B77-4DCE-BA82-BE48217C0C73}"/>
          </ac:graphicFrameMkLst>
        </pc:graphicFrameChg>
      </pc:sldChg>
      <pc:sldChg chg="modSp mod">
        <pc:chgData name="Monique Morrow" userId="01795415-e87d-45ab-988e-6e0ccfdc9d08" providerId="ADAL" clId="{65E747A1-65D7-483F-81F3-65BF3B0D82D5}" dt="2022-06-05T13:47:20.809" v="116" actId="1076"/>
        <pc:sldMkLst>
          <pc:docMk/>
          <pc:sldMk cId="1253407851" sldId="659"/>
        </pc:sldMkLst>
        <pc:spChg chg="mod">
          <ac:chgData name="Monique Morrow" userId="01795415-e87d-45ab-988e-6e0ccfdc9d08" providerId="ADAL" clId="{65E747A1-65D7-483F-81F3-65BF3B0D82D5}" dt="2022-06-05T13:47:17.733" v="115" actId="1076"/>
          <ac:spMkLst>
            <pc:docMk/>
            <pc:sldMk cId="1253407851" sldId="659"/>
            <ac:spMk id="4" creationId="{1C100AB5-9E54-B94E-97DC-84A2E9BE5A7E}"/>
          </ac:spMkLst>
        </pc:spChg>
        <pc:spChg chg="mod">
          <ac:chgData name="Monique Morrow" userId="01795415-e87d-45ab-988e-6e0ccfdc9d08" providerId="ADAL" clId="{65E747A1-65D7-483F-81F3-65BF3B0D82D5}" dt="2022-06-05T13:47:20.809" v="116" actId="1076"/>
          <ac:spMkLst>
            <pc:docMk/>
            <pc:sldMk cId="1253407851" sldId="659"/>
            <ac:spMk id="5" creationId="{77656E32-56A5-474C-BA53-0F1911026807}"/>
          </ac:spMkLst>
        </pc:spChg>
      </pc:sldChg>
      <pc:sldChg chg="addSp delSp mod modNotesTx">
        <pc:chgData name="Monique Morrow" userId="01795415-e87d-45ab-988e-6e0ccfdc9d08" providerId="ADAL" clId="{65E747A1-65D7-483F-81F3-65BF3B0D82D5}" dt="2022-06-05T13:46:02.591" v="77" actId="26606"/>
        <pc:sldMkLst>
          <pc:docMk/>
          <pc:sldMk cId="1793658531" sldId="670"/>
        </pc:sldMkLst>
        <pc:spChg chg="del">
          <ac:chgData name="Monique Morrow" userId="01795415-e87d-45ab-988e-6e0ccfdc9d08" providerId="ADAL" clId="{65E747A1-65D7-483F-81F3-65BF3B0D82D5}" dt="2022-06-05T13:46:02.591" v="77" actId="26606"/>
          <ac:spMkLst>
            <pc:docMk/>
            <pc:sldMk cId="1793658531" sldId="670"/>
            <ac:spMk id="4" creationId="{C4A0E2F1-A370-E143-7767-70C96BB7E90C}"/>
          </ac:spMkLst>
        </pc:spChg>
        <pc:graphicFrameChg chg="add">
          <ac:chgData name="Monique Morrow" userId="01795415-e87d-45ab-988e-6e0ccfdc9d08" providerId="ADAL" clId="{65E747A1-65D7-483F-81F3-65BF3B0D82D5}" dt="2022-06-05T13:46:02.591" v="77" actId="26606"/>
          <ac:graphicFrameMkLst>
            <pc:docMk/>
            <pc:sldMk cId="1793658531" sldId="670"/>
            <ac:graphicFrameMk id="6" creationId="{A04F0FDF-AFA1-7BEE-FA97-2B9FC63B33B1}"/>
          </ac:graphicFrameMkLst>
        </pc:graphicFrameChg>
      </pc:sldChg>
      <pc:sldChg chg="addSp delSp modSp new mod">
        <pc:chgData name="Monique Morrow" userId="01795415-e87d-45ab-988e-6e0ccfdc9d08" providerId="ADAL" clId="{65E747A1-65D7-483F-81F3-65BF3B0D82D5}" dt="2022-06-05T13:45:23.954" v="76" actId="27636"/>
        <pc:sldMkLst>
          <pc:docMk/>
          <pc:sldMk cId="2637215786" sldId="673"/>
        </pc:sldMkLst>
        <pc:spChg chg="mod">
          <ac:chgData name="Monique Morrow" userId="01795415-e87d-45ab-988e-6e0ccfdc9d08" providerId="ADAL" clId="{65E747A1-65D7-483F-81F3-65BF3B0D82D5}" dt="2022-06-05T13:44:12.177" v="59" actId="20577"/>
          <ac:spMkLst>
            <pc:docMk/>
            <pc:sldMk cId="2637215786" sldId="673"/>
            <ac:spMk id="2" creationId="{FB955620-B735-32CB-9F20-3F6E1D5E89FE}"/>
          </ac:spMkLst>
        </pc:spChg>
        <pc:spChg chg="del mod">
          <ac:chgData name="Monique Morrow" userId="01795415-e87d-45ab-988e-6e0ccfdc9d08" providerId="ADAL" clId="{65E747A1-65D7-483F-81F3-65BF3B0D82D5}" dt="2022-06-05T13:44:20.956" v="61" actId="478"/>
          <ac:spMkLst>
            <pc:docMk/>
            <pc:sldMk cId="2637215786" sldId="673"/>
            <ac:spMk id="3" creationId="{9D08BD87-11EC-80BC-0EA7-DEFD10EF37D8}"/>
          </ac:spMkLst>
        </pc:spChg>
        <pc:spChg chg="del">
          <ac:chgData name="Monique Morrow" userId="01795415-e87d-45ab-988e-6e0ccfdc9d08" providerId="ADAL" clId="{65E747A1-65D7-483F-81F3-65BF3B0D82D5}" dt="2022-06-05T13:36:43.410" v="5"/>
          <ac:spMkLst>
            <pc:docMk/>
            <pc:sldMk cId="2637215786" sldId="673"/>
            <ac:spMk id="4" creationId="{BBFECF9E-7FA9-9E04-9C3B-D76CA1E52DF9}"/>
          </ac:spMkLst>
        </pc:spChg>
        <pc:spChg chg="del">
          <ac:chgData name="Monique Morrow" userId="01795415-e87d-45ab-988e-6e0ccfdc9d08" providerId="ADAL" clId="{65E747A1-65D7-483F-81F3-65BF3B0D82D5}" dt="2022-06-05T13:36:21.481" v="4" actId="478"/>
          <ac:spMkLst>
            <pc:docMk/>
            <pc:sldMk cId="2637215786" sldId="673"/>
            <ac:spMk id="5" creationId="{0C5DA7E3-C35E-BC61-FCB7-D43E3A6CDC5A}"/>
          </ac:spMkLst>
        </pc:spChg>
        <pc:spChg chg="add del mod">
          <ac:chgData name="Monique Morrow" userId="01795415-e87d-45ab-988e-6e0ccfdc9d08" providerId="ADAL" clId="{65E747A1-65D7-483F-81F3-65BF3B0D82D5}" dt="2022-06-05T13:37:35.858" v="7"/>
          <ac:spMkLst>
            <pc:docMk/>
            <pc:sldMk cId="2637215786" sldId="673"/>
            <ac:spMk id="6" creationId="{74B75C84-7101-C06B-2824-84478A4C3E7E}"/>
          </ac:spMkLst>
        </pc:spChg>
        <pc:spChg chg="add del mod">
          <ac:chgData name="Monique Morrow" userId="01795415-e87d-45ab-988e-6e0ccfdc9d08" providerId="ADAL" clId="{65E747A1-65D7-483F-81F3-65BF3B0D82D5}" dt="2022-06-05T13:37:39.354" v="8"/>
          <ac:spMkLst>
            <pc:docMk/>
            <pc:sldMk cId="2637215786" sldId="673"/>
            <ac:spMk id="7" creationId="{CB644D43-663E-2529-0423-B0B0FF771461}"/>
          </ac:spMkLst>
        </pc:spChg>
        <pc:spChg chg="add mod">
          <ac:chgData name="Monique Morrow" userId="01795415-e87d-45ab-988e-6e0ccfdc9d08" providerId="ADAL" clId="{65E747A1-65D7-483F-81F3-65BF3B0D82D5}" dt="2022-06-05T13:45:23.954" v="76" actId="27636"/>
          <ac:spMkLst>
            <pc:docMk/>
            <pc:sldMk cId="2637215786" sldId="673"/>
            <ac:spMk id="8" creationId="{68EA3355-C8F6-8A82-C845-87899C7D3BD3}"/>
          </ac:spMkLst>
        </pc:spChg>
        <pc:spChg chg="add del mod">
          <ac:chgData name="Monique Morrow" userId="01795415-e87d-45ab-988e-6e0ccfdc9d08" providerId="ADAL" clId="{65E747A1-65D7-483F-81F3-65BF3B0D82D5}" dt="2022-06-05T13:38:20.602" v="16" actId="478"/>
          <ac:spMkLst>
            <pc:docMk/>
            <pc:sldMk cId="2637215786" sldId="673"/>
            <ac:spMk id="9" creationId="{96253221-4EDE-E4F6-5A18-CF57B5984FD8}"/>
          </ac:spMkLst>
        </pc:spChg>
        <pc:spChg chg="add">
          <ac:chgData name="Monique Morrow" userId="01795415-e87d-45ab-988e-6e0ccfdc9d08" providerId="ADAL" clId="{65E747A1-65D7-483F-81F3-65BF3B0D82D5}" dt="2022-06-05T13:37:59.753" v="9"/>
          <ac:spMkLst>
            <pc:docMk/>
            <pc:sldMk cId="2637215786" sldId="673"/>
            <ac:spMk id="10" creationId="{B6AB95A1-C897-7033-A841-A0664CFE56D4}"/>
          </ac:spMkLst>
        </pc:spChg>
      </pc:sldChg>
      <pc:sldChg chg="addSp delSp modSp new mod modClrScheme chgLayout modNotesTx">
        <pc:chgData name="Monique Morrow" userId="01795415-e87d-45ab-988e-6e0ccfdc9d08" providerId="ADAL" clId="{65E747A1-65D7-483F-81F3-65BF3B0D82D5}" dt="2022-06-05T14:23:36.124" v="647" actId="1076"/>
        <pc:sldMkLst>
          <pc:docMk/>
          <pc:sldMk cId="2899742127" sldId="674"/>
        </pc:sldMkLst>
        <pc:spChg chg="mod">
          <ac:chgData name="Monique Morrow" userId="01795415-e87d-45ab-988e-6e0ccfdc9d08" providerId="ADAL" clId="{65E747A1-65D7-483F-81F3-65BF3B0D82D5}" dt="2022-06-05T14:23:22.296" v="645" actId="26606"/>
          <ac:spMkLst>
            <pc:docMk/>
            <pc:sldMk cId="2899742127" sldId="674"/>
            <ac:spMk id="2" creationId="{967E882E-A6A0-2B5D-2271-D607540C9256}"/>
          </ac:spMkLst>
        </pc:spChg>
        <pc:spChg chg="mod">
          <ac:chgData name="Monique Morrow" userId="01795415-e87d-45ab-988e-6e0ccfdc9d08" providerId="ADAL" clId="{65E747A1-65D7-483F-81F3-65BF3B0D82D5}" dt="2022-06-05T14:23:22.296" v="645" actId="26606"/>
          <ac:spMkLst>
            <pc:docMk/>
            <pc:sldMk cId="2899742127" sldId="674"/>
            <ac:spMk id="3" creationId="{3B61E481-A99F-098B-2312-077E9CFA29B4}"/>
          </ac:spMkLst>
        </pc:spChg>
        <pc:spChg chg="del mod">
          <ac:chgData name="Monique Morrow" userId="01795415-e87d-45ab-988e-6e0ccfdc9d08" providerId="ADAL" clId="{65E747A1-65D7-483F-81F3-65BF3B0D82D5}" dt="2022-06-05T14:22:29.250" v="641" actId="26606"/>
          <ac:spMkLst>
            <pc:docMk/>
            <pc:sldMk cId="2899742127" sldId="674"/>
            <ac:spMk id="4" creationId="{8520D517-EDFB-826E-E7F7-50CBB0F7962F}"/>
          </ac:spMkLst>
        </pc:spChg>
        <pc:spChg chg="del">
          <ac:chgData name="Monique Morrow" userId="01795415-e87d-45ab-988e-6e0ccfdc9d08" providerId="ADAL" clId="{65E747A1-65D7-483F-81F3-65BF3B0D82D5}" dt="2022-06-05T13:48:21.497" v="186" actId="478"/>
          <ac:spMkLst>
            <pc:docMk/>
            <pc:sldMk cId="2899742127" sldId="674"/>
            <ac:spMk id="5" creationId="{851F343E-1C76-75DB-ABDC-FCF8C2E1CCC6}"/>
          </ac:spMkLst>
        </pc:spChg>
        <pc:spChg chg="add del mod">
          <ac:chgData name="Monique Morrow" userId="01795415-e87d-45ab-988e-6e0ccfdc9d08" providerId="ADAL" clId="{65E747A1-65D7-483F-81F3-65BF3B0D82D5}" dt="2022-06-05T14:22:45.884" v="642" actId="478"/>
          <ac:spMkLst>
            <pc:docMk/>
            <pc:sldMk cId="2899742127" sldId="674"/>
            <ac:spMk id="10" creationId="{6C4B9194-496D-5D9E-B2E1-0E5835D0FC9C}"/>
          </ac:spMkLst>
        </pc:spChg>
        <pc:graphicFrameChg chg="add mod modGraphic">
          <ac:chgData name="Monique Morrow" userId="01795415-e87d-45ab-988e-6e0ccfdc9d08" providerId="ADAL" clId="{65E747A1-65D7-483F-81F3-65BF3B0D82D5}" dt="2022-06-05T14:23:36.124" v="647" actId="1076"/>
          <ac:graphicFrameMkLst>
            <pc:docMk/>
            <pc:sldMk cId="2899742127" sldId="674"/>
            <ac:graphicFrameMk id="6" creationId="{E26BF960-81CC-7E09-5FBF-D3EDF89CBF86}"/>
          </ac:graphicFrameMkLst>
        </pc:graphicFrameChg>
      </pc:sldChg>
      <pc:sldChg chg="addSp delSp modSp new mod modClrScheme chgLayout modNotesTx">
        <pc:chgData name="Monique Morrow" userId="01795415-e87d-45ab-988e-6e0ccfdc9d08" providerId="ADAL" clId="{65E747A1-65D7-483F-81F3-65BF3B0D82D5}" dt="2022-06-05T14:12:45.471" v="513" actId="478"/>
        <pc:sldMkLst>
          <pc:docMk/>
          <pc:sldMk cId="3772152322" sldId="675"/>
        </pc:sldMkLst>
        <pc:spChg chg="mod">
          <ac:chgData name="Monique Morrow" userId="01795415-e87d-45ab-988e-6e0ccfdc9d08" providerId="ADAL" clId="{65E747A1-65D7-483F-81F3-65BF3B0D82D5}" dt="2022-06-05T14:12:28.591" v="509" actId="26606"/>
          <ac:spMkLst>
            <pc:docMk/>
            <pc:sldMk cId="3772152322" sldId="675"/>
            <ac:spMk id="2" creationId="{A1F7347D-7F4B-ED2A-048A-C1B993194E43}"/>
          </ac:spMkLst>
        </pc:spChg>
        <pc:spChg chg="del mod">
          <ac:chgData name="Monique Morrow" userId="01795415-e87d-45ab-988e-6e0ccfdc9d08" providerId="ADAL" clId="{65E747A1-65D7-483F-81F3-65BF3B0D82D5}" dt="2022-06-05T14:08:35.916" v="466" actId="478"/>
          <ac:spMkLst>
            <pc:docMk/>
            <pc:sldMk cId="3772152322" sldId="675"/>
            <ac:spMk id="3" creationId="{87AFAFDB-CF1D-6506-0CF2-0F108ABFC755}"/>
          </ac:spMkLst>
        </pc:spChg>
        <pc:spChg chg="add del mod">
          <ac:chgData name="Monique Morrow" userId="01795415-e87d-45ab-988e-6e0ccfdc9d08" providerId="ADAL" clId="{65E747A1-65D7-483F-81F3-65BF3B0D82D5}" dt="2022-06-05T14:11:53.706" v="503" actId="26606"/>
          <ac:spMkLst>
            <pc:docMk/>
            <pc:sldMk cId="3772152322" sldId="675"/>
            <ac:spMk id="4" creationId="{9548577A-C226-12D0-03BB-819EDA0AC449}"/>
          </ac:spMkLst>
        </pc:spChg>
        <pc:spChg chg="del">
          <ac:chgData name="Monique Morrow" userId="01795415-e87d-45ab-988e-6e0ccfdc9d08" providerId="ADAL" clId="{65E747A1-65D7-483F-81F3-65BF3B0D82D5}" dt="2022-06-05T14:07:42.680" v="430" actId="478"/>
          <ac:spMkLst>
            <pc:docMk/>
            <pc:sldMk cId="3772152322" sldId="675"/>
            <ac:spMk id="5" creationId="{B6DE2F50-BA6D-0C52-AA46-F7F841652AA1}"/>
          </ac:spMkLst>
        </pc:spChg>
        <pc:spChg chg="add del mod">
          <ac:chgData name="Monique Morrow" userId="01795415-e87d-45ab-988e-6e0ccfdc9d08" providerId="ADAL" clId="{65E747A1-65D7-483F-81F3-65BF3B0D82D5}" dt="2022-06-05T14:12:01.142" v="505" actId="26606"/>
          <ac:spMkLst>
            <pc:docMk/>
            <pc:sldMk cId="3772152322" sldId="675"/>
            <ac:spMk id="10" creationId="{CABD3C7C-545C-4DA9-392B-9B05911C044C}"/>
          </ac:spMkLst>
        </pc:spChg>
        <pc:spChg chg="add del mod">
          <ac:chgData name="Monique Morrow" userId="01795415-e87d-45ab-988e-6e0ccfdc9d08" providerId="ADAL" clId="{65E747A1-65D7-483F-81F3-65BF3B0D82D5}" dt="2022-06-05T14:11:53.681" v="502" actId="26606"/>
          <ac:spMkLst>
            <pc:docMk/>
            <pc:sldMk cId="3772152322" sldId="675"/>
            <ac:spMk id="11" creationId="{124BDDC7-87FD-8912-60ED-1C9A00A3D008}"/>
          </ac:spMkLst>
        </pc:spChg>
        <pc:spChg chg="add del mod">
          <ac:chgData name="Monique Morrow" userId="01795415-e87d-45ab-988e-6e0ccfdc9d08" providerId="ADAL" clId="{65E747A1-65D7-483F-81F3-65BF3B0D82D5}" dt="2022-06-05T14:11:53.681" v="502" actId="26606"/>
          <ac:spMkLst>
            <pc:docMk/>
            <pc:sldMk cId="3772152322" sldId="675"/>
            <ac:spMk id="13" creationId="{D84F54FE-1BEE-3CA4-7993-6545D1BEC756}"/>
          </ac:spMkLst>
        </pc:spChg>
        <pc:spChg chg="add del mod">
          <ac:chgData name="Monique Morrow" userId="01795415-e87d-45ab-988e-6e0ccfdc9d08" providerId="ADAL" clId="{65E747A1-65D7-483F-81F3-65BF3B0D82D5}" dt="2022-06-05T14:12:05.285" v="507" actId="478"/>
          <ac:spMkLst>
            <pc:docMk/>
            <pc:sldMk cId="3772152322" sldId="675"/>
            <ac:spMk id="20" creationId="{9440C208-CC28-6166-09C5-96832AD87585}"/>
          </ac:spMkLst>
        </pc:spChg>
        <pc:spChg chg="add del mod">
          <ac:chgData name="Monique Morrow" userId="01795415-e87d-45ab-988e-6e0ccfdc9d08" providerId="ADAL" clId="{65E747A1-65D7-483F-81F3-65BF3B0D82D5}" dt="2022-06-05T14:12:07.245" v="508" actId="26606"/>
          <ac:spMkLst>
            <pc:docMk/>
            <pc:sldMk cId="3772152322" sldId="675"/>
            <ac:spMk id="22" creationId="{A84658AD-1D5B-5216-0135-C9A37682FE71}"/>
          </ac:spMkLst>
        </pc:spChg>
        <pc:spChg chg="add del mod">
          <ac:chgData name="Monique Morrow" userId="01795415-e87d-45ab-988e-6e0ccfdc9d08" providerId="ADAL" clId="{65E747A1-65D7-483F-81F3-65BF3B0D82D5}" dt="2022-06-05T14:12:28.591" v="509" actId="26606"/>
          <ac:spMkLst>
            <pc:docMk/>
            <pc:sldMk cId="3772152322" sldId="675"/>
            <ac:spMk id="27" creationId="{B07492C3-6C50-D6FE-5683-989F90E06E89}"/>
          </ac:spMkLst>
        </pc:spChg>
        <pc:spChg chg="add del mod">
          <ac:chgData name="Monique Morrow" userId="01795415-e87d-45ab-988e-6e0ccfdc9d08" providerId="ADAL" clId="{65E747A1-65D7-483F-81F3-65BF3B0D82D5}" dt="2022-06-05T14:12:28.591" v="509" actId="26606"/>
          <ac:spMkLst>
            <pc:docMk/>
            <pc:sldMk cId="3772152322" sldId="675"/>
            <ac:spMk id="29" creationId="{6D710E30-08CA-D1F1-2BCC-DA6A38104DB1}"/>
          </ac:spMkLst>
        </pc:spChg>
        <pc:spChg chg="add del mod">
          <ac:chgData name="Monique Morrow" userId="01795415-e87d-45ab-988e-6e0ccfdc9d08" providerId="ADAL" clId="{65E747A1-65D7-483F-81F3-65BF3B0D82D5}" dt="2022-06-05T14:12:45.471" v="513" actId="478"/>
          <ac:spMkLst>
            <pc:docMk/>
            <pc:sldMk cId="3772152322" sldId="675"/>
            <ac:spMk id="34" creationId="{6B371372-DF46-EA14-255C-A9D82E64B380}"/>
          </ac:spMkLst>
        </pc:spChg>
        <pc:spChg chg="add del mod">
          <ac:chgData name="Monique Morrow" userId="01795415-e87d-45ab-988e-6e0ccfdc9d08" providerId="ADAL" clId="{65E747A1-65D7-483F-81F3-65BF3B0D82D5}" dt="2022-06-05T14:12:35.543" v="510" actId="478"/>
          <ac:spMkLst>
            <pc:docMk/>
            <pc:sldMk cId="3772152322" sldId="675"/>
            <ac:spMk id="36" creationId="{4C6CADF4-226D-15CD-E5CD-33A51CFDD87D}"/>
          </ac:spMkLst>
        </pc:spChg>
        <pc:graphicFrameChg chg="add del mod">
          <ac:chgData name="Monique Morrow" userId="01795415-e87d-45ab-988e-6e0ccfdc9d08" providerId="ADAL" clId="{65E747A1-65D7-483F-81F3-65BF3B0D82D5}" dt="2022-06-05T14:11:53.681" v="502" actId="26606"/>
          <ac:graphicFrameMkLst>
            <pc:docMk/>
            <pc:sldMk cId="3772152322" sldId="675"/>
            <ac:graphicFrameMk id="6" creationId="{1F0EAE25-8B53-B6BC-E960-DBC4FD7412E7}"/>
          </ac:graphicFrameMkLst>
        </pc:graphicFrameChg>
        <pc:graphicFrameChg chg="add mod modGraphic">
          <ac:chgData name="Monique Morrow" userId="01795415-e87d-45ab-988e-6e0ccfdc9d08" providerId="ADAL" clId="{65E747A1-65D7-483F-81F3-65BF3B0D82D5}" dt="2022-06-05T14:12:42.767" v="512" actId="1076"/>
          <ac:graphicFrameMkLst>
            <pc:docMk/>
            <pc:sldMk cId="3772152322" sldId="675"/>
            <ac:graphicFrameMk id="15" creationId="{279DA667-14A2-66B3-6D54-374E2908E4AD}"/>
          </ac:graphicFrameMkLst>
        </pc:graphicFrameChg>
        <pc:picChg chg="add del">
          <ac:chgData name="Monique Morrow" userId="01795415-e87d-45ab-988e-6e0ccfdc9d08" providerId="ADAL" clId="{65E747A1-65D7-483F-81F3-65BF3B0D82D5}" dt="2022-06-05T14:11:53.681" v="502" actId="26606"/>
          <ac:picMkLst>
            <pc:docMk/>
            <pc:sldMk cId="3772152322" sldId="675"/>
            <ac:picMk id="7" creationId="{14BBA4E5-9C91-9085-EA4D-AC445046BA41}"/>
          </ac:picMkLst>
        </pc:picChg>
      </pc:sldChg>
      <pc:sldChg chg="addSp delSp modSp new mod modClrScheme chgLayout modNotesTx">
        <pc:chgData name="Monique Morrow" userId="01795415-e87d-45ab-988e-6e0ccfdc9d08" providerId="ADAL" clId="{65E747A1-65D7-483F-81F3-65BF3B0D82D5}" dt="2022-06-05T14:28:14.650" v="698" actId="20577"/>
        <pc:sldMkLst>
          <pc:docMk/>
          <pc:sldMk cId="1450582075" sldId="676"/>
        </pc:sldMkLst>
        <pc:spChg chg="del mod">
          <ac:chgData name="Monique Morrow" userId="01795415-e87d-45ab-988e-6e0ccfdc9d08" providerId="ADAL" clId="{65E747A1-65D7-483F-81F3-65BF3B0D82D5}" dt="2022-06-05T14:15:58.463" v="555" actId="478"/>
          <ac:spMkLst>
            <pc:docMk/>
            <pc:sldMk cId="1450582075" sldId="676"/>
            <ac:spMk id="2" creationId="{ED25AAA4-C274-C635-19B5-A6420E0E8861}"/>
          </ac:spMkLst>
        </pc:spChg>
        <pc:spChg chg="del">
          <ac:chgData name="Monique Morrow" userId="01795415-e87d-45ab-988e-6e0ccfdc9d08" providerId="ADAL" clId="{65E747A1-65D7-483F-81F3-65BF3B0D82D5}" dt="2022-06-05T14:27:22.892" v="674" actId="26606"/>
          <ac:spMkLst>
            <pc:docMk/>
            <pc:sldMk cId="1450582075" sldId="676"/>
            <ac:spMk id="3" creationId="{EBCE20D9-8724-D83F-2452-03F812DF9E11}"/>
          </ac:spMkLst>
        </pc:spChg>
        <pc:spChg chg="del mod">
          <ac:chgData name="Monique Morrow" userId="01795415-e87d-45ab-988e-6e0ccfdc9d08" providerId="ADAL" clId="{65E747A1-65D7-483F-81F3-65BF3B0D82D5}" dt="2022-06-05T14:27:22.892" v="674" actId="26606"/>
          <ac:spMkLst>
            <pc:docMk/>
            <pc:sldMk cId="1450582075" sldId="676"/>
            <ac:spMk id="4" creationId="{FE6B51F5-9509-7F91-C3F7-7B8AB4E26C3A}"/>
          </ac:spMkLst>
        </pc:spChg>
        <pc:spChg chg="del">
          <ac:chgData name="Monique Morrow" userId="01795415-e87d-45ab-988e-6e0ccfdc9d08" providerId="ADAL" clId="{65E747A1-65D7-483F-81F3-65BF3B0D82D5}" dt="2022-06-05T14:16:03.715" v="556" actId="478"/>
          <ac:spMkLst>
            <pc:docMk/>
            <pc:sldMk cId="1450582075" sldId="676"/>
            <ac:spMk id="5" creationId="{8A336680-74A9-6144-ECD6-857023E387EF}"/>
          </ac:spMkLst>
        </pc:spChg>
        <pc:spChg chg="add mod">
          <ac:chgData name="Monique Morrow" userId="01795415-e87d-45ab-988e-6e0ccfdc9d08" providerId="ADAL" clId="{65E747A1-65D7-483F-81F3-65BF3B0D82D5}" dt="2022-06-05T14:27:56.005" v="680" actId="26606"/>
          <ac:spMkLst>
            <pc:docMk/>
            <pc:sldMk cId="1450582075" sldId="676"/>
            <ac:spMk id="7" creationId="{ACED4FF1-92AC-71B0-4A23-004409BE0EFA}"/>
          </ac:spMkLst>
        </pc:spChg>
        <pc:spChg chg="add del mod">
          <ac:chgData name="Monique Morrow" userId="01795415-e87d-45ab-988e-6e0ccfdc9d08" providerId="ADAL" clId="{65E747A1-65D7-483F-81F3-65BF3B0D82D5}" dt="2022-06-05T14:27:46.548" v="679" actId="478"/>
          <ac:spMkLst>
            <pc:docMk/>
            <pc:sldMk cId="1450582075" sldId="676"/>
            <ac:spMk id="13" creationId="{8FE3807B-C8FB-F67D-BFD1-DFB84B3C888D}"/>
          </ac:spMkLst>
        </pc:spChg>
        <pc:spChg chg="add mod">
          <ac:chgData name="Monique Morrow" userId="01795415-e87d-45ab-988e-6e0ccfdc9d08" providerId="ADAL" clId="{65E747A1-65D7-483F-81F3-65BF3B0D82D5}" dt="2022-06-05T14:28:14.650" v="698" actId="20577"/>
          <ac:spMkLst>
            <pc:docMk/>
            <pc:sldMk cId="1450582075" sldId="676"/>
            <ac:spMk id="14" creationId="{8A56797C-A4F3-A91C-D988-55DBDF560614}"/>
          </ac:spMkLst>
        </pc:spChg>
        <pc:spChg chg="add del mod">
          <ac:chgData name="Monique Morrow" userId="01795415-e87d-45ab-988e-6e0ccfdc9d08" providerId="ADAL" clId="{65E747A1-65D7-483F-81F3-65BF3B0D82D5}" dt="2022-06-05T14:27:29.912" v="675" actId="478"/>
          <ac:spMkLst>
            <pc:docMk/>
            <pc:sldMk cId="1450582075" sldId="676"/>
            <ac:spMk id="15" creationId="{736F7558-BC20-A5A4-5D07-775BC180C6D7}"/>
          </ac:spMkLst>
        </pc:spChg>
        <pc:graphicFrameChg chg="add mod modGraphic">
          <ac:chgData name="Monique Morrow" userId="01795415-e87d-45ab-988e-6e0ccfdc9d08" providerId="ADAL" clId="{65E747A1-65D7-483F-81F3-65BF3B0D82D5}" dt="2022-06-05T14:27:56.005" v="680" actId="26606"/>
          <ac:graphicFrameMkLst>
            <pc:docMk/>
            <pc:sldMk cId="1450582075" sldId="676"/>
            <ac:graphicFrameMk id="9" creationId="{D2E49CDB-B0C0-B3A8-D8EE-A84509D88AE0}"/>
          </ac:graphicFrameMkLst>
        </pc:graphicFrameChg>
      </pc:sldChg>
      <pc:sldChg chg="addSp delSp modSp new del mod">
        <pc:chgData name="Monique Morrow" userId="01795415-e87d-45ab-988e-6e0ccfdc9d08" providerId="ADAL" clId="{65E747A1-65D7-483F-81F3-65BF3B0D82D5}" dt="2022-06-05T14:22:03.350" v="640" actId="47"/>
        <pc:sldMkLst>
          <pc:docMk/>
          <pc:sldMk cId="4214728065" sldId="677"/>
        </pc:sldMkLst>
        <pc:spChg chg="del mod">
          <ac:chgData name="Monique Morrow" userId="01795415-e87d-45ab-988e-6e0ccfdc9d08" providerId="ADAL" clId="{65E747A1-65D7-483F-81F3-65BF3B0D82D5}" dt="2022-06-05T14:20:37.986" v="635"/>
          <ac:spMkLst>
            <pc:docMk/>
            <pc:sldMk cId="4214728065" sldId="677"/>
            <ac:spMk id="4" creationId="{09416716-74F6-B5A9-9BB7-1E67ED80DC8C}"/>
          </ac:spMkLst>
        </pc:spChg>
        <pc:spChg chg="del">
          <ac:chgData name="Monique Morrow" userId="01795415-e87d-45ab-988e-6e0ccfdc9d08" providerId="ADAL" clId="{65E747A1-65D7-483F-81F3-65BF3B0D82D5}" dt="2022-06-05T14:20:25.968" v="633" actId="478"/>
          <ac:spMkLst>
            <pc:docMk/>
            <pc:sldMk cId="4214728065" sldId="677"/>
            <ac:spMk id="5" creationId="{5B778147-0572-D623-9D02-EDAA8ADFB3C1}"/>
          </ac:spMkLst>
        </pc:spChg>
        <pc:spChg chg="add del mod">
          <ac:chgData name="Monique Morrow" userId="01795415-e87d-45ab-988e-6e0ccfdc9d08" providerId="ADAL" clId="{65E747A1-65D7-483F-81F3-65BF3B0D82D5}" dt="2022-06-05T14:20:47.766" v="637"/>
          <ac:spMkLst>
            <pc:docMk/>
            <pc:sldMk cId="4214728065" sldId="677"/>
            <ac:spMk id="6" creationId="{14CE8E3B-803D-98D5-25EC-500FE8255AD8}"/>
          </ac:spMkLst>
        </pc:spChg>
        <pc:spChg chg="add del mod">
          <ac:chgData name="Monique Morrow" userId="01795415-e87d-45ab-988e-6e0ccfdc9d08" providerId="ADAL" clId="{65E747A1-65D7-483F-81F3-65BF3B0D82D5}" dt="2022-06-05T14:21:19.152" v="639"/>
          <ac:spMkLst>
            <pc:docMk/>
            <pc:sldMk cId="4214728065" sldId="677"/>
            <ac:spMk id="7" creationId="{F0EDE70C-F433-4E5C-EADF-9F86B48F292E}"/>
          </ac:spMkLst>
        </pc:spChg>
        <pc:spChg chg="add mod">
          <ac:chgData name="Monique Morrow" userId="01795415-e87d-45ab-988e-6e0ccfdc9d08" providerId="ADAL" clId="{65E747A1-65D7-483F-81F3-65BF3B0D82D5}" dt="2022-06-05T14:21:19.152" v="639"/>
          <ac:spMkLst>
            <pc:docMk/>
            <pc:sldMk cId="4214728065" sldId="677"/>
            <ac:spMk id="8" creationId="{FD63F96E-22B3-A691-30C6-CD42C5EE89AD}"/>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7.xml.rels><?xml version="1.0" encoding="UTF-8" standalone="yes"?>
<Relationships xmlns="http://schemas.openxmlformats.org/package/2006/relationships"><Relationship Id="rId1" Type="http://schemas.openxmlformats.org/officeDocument/2006/relationships/hyperlink" Target="https://ico.org.uk/for-organisations/guide-to-data-protection/guide-to-the-general-data-protection-regulation-gdpr/principles/data-minimisation/"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policyreview.info/glossary/self-sovereign-identity" TargetMode="External"/></Relationships>
</file>

<file path=ppt/diagrams/_rels/data9.xml.rels><?xml version="1.0" encoding="UTF-8" standalone="yes"?>
<Relationships xmlns="http://schemas.openxmlformats.org/package/2006/relationships"><Relationship Id="rId3" Type="http://schemas.openxmlformats.org/officeDocument/2006/relationships/hyperlink" Target="https://gcn.com/cybersecurity/2021/12/why-self-sovereign-identities-are-so-valuable-to-residents-and-agencies/316329/" TargetMode="External"/><Relationship Id="rId2" Type="http://schemas.openxmlformats.org/officeDocument/2006/relationships/hyperlink" Target="https://cointelegraph.com/news/turkish-telecom-giant-turkcell-introduces-blockchain-id-management-product" TargetMode="External"/><Relationship Id="rId1" Type="http://schemas.openxmlformats.org/officeDocument/2006/relationships/hyperlink" Target="https://www.fujitsu.com/global/about/resources/news/press-releases/2022/0414-01.html"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7.xml.rels><?xml version="1.0" encoding="UTF-8" standalone="yes"?>
<Relationships xmlns="http://schemas.openxmlformats.org/package/2006/relationships"><Relationship Id="rId1" Type="http://schemas.openxmlformats.org/officeDocument/2006/relationships/hyperlink" Target="https://ico.org.uk/for-organisations/guide-to-data-protection/guide-to-the-general-data-protection-regulation-gdpr/principles/data-minimisation/"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policyreview.info/glossary/self-sovereign-identity" TargetMode="External"/></Relationships>
</file>

<file path=ppt/diagrams/_rels/drawing9.xml.rels><?xml version="1.0" encoding="UTF-8" standalone="yes"?>
<Relationships xmlns="http://schemas.openxmlformats.org/package/2006/relationships"><Relationship Id="rId3" Type="http://schemas.openxmlformats.org/officeDocument/2006/relationships/hyperlink" Target="https://gcn.com/cybersecurity/2021/12/why-self-sovereign-identities-are-so-valuable-to-residents-and-agencies/316329/" TargetMode="External"/><Relationship Id="rId2" Type="http://schemas.openxmlformats.org/officeDocument/2006/relationships/hyperlink" Target="https://cointelegraph.com/news/turkish-telecom-giant-turkcell-introduces-blockchain-id-management-product" TargetMode="External"/><Relationship Id="rId1" Type="http://schemas.openxmlformats.org/officeDocument/2006/relationships/hyperlink" Target="https://www.fujitsu.com/global/about/resources/news/press-releases/2022/0414-01.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C24C1C-5150-4888-A90A-48701C14D5F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8F26FF6-CA9B-4968-A602-6141CFEE590F}">
      <dgm:prSet/>
      <dgm:spPr/>
      <dgm:t>
        <a:bodyPr/>
        <a:lstStyle/>
        <a:p>
          <a:r>
            <a:rPr lang="en-US" b="1" dirty="0">
              <a:solidFill>
                <a:schemeClr val="bg1"/>
              </a:solidFill>
            </a:rPr>
            <a:t>Framing The Problem: Trust</a:t>
          </a:r>
          <a:endParaRPr lang="en-US" dirty="0">
            <a:solidFill>
              <a:schemeClr val="bg1"/>
            </a:solidFill>
          </a:endParaRPr>
        </a:p>
      </dgm:t>
    </dgm:pt>
    <dgm:pt modelId="{49817BFE-8156-4756-BB8C-E62AC25CEDE4}" type="parTrans" cxnId="{A64A526E-D7C7-49C7-B364-C4D8499D46A5}">
      <dgm:prSet/>
      <dgm:spPr/>
      <dgm:t>
        <a:bodyPr/>
        <a:lstStyle/>
        <a:p>
          <a:endParaRPr lang="en-US"/>
        </a:p>
      </dgm:t>
    </dgm:pt>
    <dgm:pt modelId="{893BE50C-E141-47F2-ACC9-9F61A56F8010}" type="sibTrans" cxnId="{A64A526E-D7C7-49C7-B364-C4D8499D46A5}">
      <dgm:prSet/>
      <dgm:spPr/>
      <dgm:t>
        <a:bodyPr/>
        <a:lstStyle/>
        <a:p>
          <a:endParaRPr lang="en-US"/>
        </a:p>
      </dgm:t>
    </dgm:pt>
    <dgm:pt modelId="{F23E2F7F-C4E3-44B5-853C-18C8BD19F01B}">
      <dgm:prSet/>
      <dgm:spPr/>
      <dgm:t>
        <a:bodyPr/>
        <a:lstStyle/>
        <a:p>
          <a:r>
            <a:rPr lang="en-US" b="1" dirty="0">
              <a:solidFill>
                <a:schemeClr val="bg1"/>
              </a:solidFill>
            </a:rPr>
            <a:t>Overview of Privacy Enhancing Technologies</a:t>
          </a:r>
          <a:endParaRPr lang="en-US" dirty="0">
            <a:solidFill>
              <a:schemeClr val="bg1"/>
            </a:solidFill>
          </a:endParaRPr>
        </a:p>
      </dgm:t>
    </dgm:pt>
    <dgm:pt modelId="{1CDFF2F3-2FC7-4AED-A287-6E35FDFC20C7}" type="parTrans" cxnId="{87CA3B06-1085-4006-B0EC-225A09D78F87}">
      <dgm:prSet/>
      <dgm:spPr/>
      <dgm:t>
        <a:bodyPr/>
        <a:lstStyle/>
        <a:p>
          <a:endParaRPr lang="en-US"/>
        </a:p>
      </dgm:t>
    </dgm:pt>
    <dgm:pt modelId="{5E584040-ABC2-4DE0-A951-C1DC0266B199}" type="sibTrans" cxnId="{87CA3B06-1085-4006-B0EC-225A09D78F87}">
      <dgm:prSet/>
      <dgm:spPr/>
      <dgm:t>
        <a:bodyPr/>
        <a:lstStyle/>
        <a:p>
          <a:endParaRPr lang="en-US"/>
        </a:p>
      </dgm:t>
    </dgm:pt>
    <dgm:pt modelId="{6FE69A86-8D5D-4F09-A993-941A9092FF84}">
      <dgm:prSet/>
      <dgm:spPr/>
      <dgm:t>
        <a:bodyPr/>
        <a:lstStyle/>
        <a:p>
          <a:r>
            <a:rPr lang="en-US" b="1" dirty="0">
              <a:solidFill>
                <a:schemeClr val="bg1"/>
              </a:solidFill>
            </a:rPr>
            <a:t>Self-Sovereign Identity or SSI</a:t>
          </a:r>
          <a:endParaRPr lang="en-US" dirty="0">
            <a:solidFill>
              <a:schemeClr val="bg1"/>
            </a:solidFill>
          </a:endParaRPr>
        </a:p>
      </dgm:t>
    </dgm:pt>
    <dgm:pt modelId="{6677168A-57C4-4D71-AD0C-678D2AD9DDD0}" type="parTrans" cxnId="{39F32CF7-509A-48C7-B768-D2DB07B8BE74}">
      <dgm:prSet/>
      <dgm:spPr/>
      <dgm:t>
        <a:bodyPr/>
        <a:lstStyle/>
        <a:p>
          <a:endParaRPr lang="en-US"/>
        </a:p>
      </dgm:t>
    </dgm:pt>
    <dgm:pt modelId="{49569151-641D-4BC3-AB89-9EE43C7C92E1}" type="sibTrans" cxnId="{39F32CF7-509A-48C7-B768-D2DB07B8BE74}">
      <dgm:prSet/>
      <dgm:spPr/>
      <dgm:t>
        <a:bodyPr/>
        <a:lstStyle/>
        <a:p>
          <a:endParaRPr lang="en-US"/>
        </a:p>
      </dgm:t>
    </dgm:pt>
    <dgm:pt modelId="{F98E2201-9F99-4028-ADEC-35055A0ECF19}">
      <dgm:prSet/>
      <dgm:spPr/>
      <dgm:t>
        <a:bodyPr/>
        <a:lstStyle/>
        <a:p>
          <a:r>
            <a:rPr lang="en-US" b="1" dirty="0">
              <a:solidFill>
                <a:schemeClr val="bg1"/>
              </a:solidFill>
            </a:rPr>
            <a:t>Use Case Examples</a:t>
          </a:r>
        </a:p>
      </dgm:t>
    </dgm:pt>
    <dgm:pt modelId="{BAEEC52F-5EF3-4A2E-9B31-E28270BD1F86}" type="parTrans" cxnId="{C6778E61-BF88-4CD8-8A9C-B41225EC22A0}">
      <dgm:prSet/>
      <dgm:spPr/>
      <dgm:t>
        <a:bodyPr/>
        <a:lstStyle/>
        <a:p>
          <a:endParaRPr lang="en-US"/>
        </a:p>
      </dgm:t>
    </dgm:pt>
    <dgm:pt modelId="{B7FBDCD9-DDD3-4759-86E6-7B704A6CA9F8}" type="sibTrans" cxnId="{C6778E61-BF88-4CD8-8A9C-B41225EC22A0}">
      <dgm:prSet/>
      <dgm:spPr/>
      <dgm:t>
        <a:bodyPr/>
        <a:lstStyle/>
        <a:p>
          <a:endParaRPr lang="en-US"/>
        </a:p>
      </dgm:t>
    </dgm:pt>
    <dgm:pt modelId="{0D04FC3F-2EDB-4D14-9DBC-3704613BED23}">
      <dgm:prSet/>
      <dgm:spPr/>
      <dgm:t>
        <a:bodyPr/>
        <a:lstStyle/>
        <a:p>
          <a:r>
            <a:rPr lang="en-US" b="1">
              <a:solidFill>
                <a:schemeClr val="bg1"/>
              </a:solidFill>
            </a:rPr>
            <a:t>Summary and Recommendations</a:t>
          </a:r>
          <a:endParaRPr lang="en-US">
            <a:solidFill>
              <a:schemeClr val="bg1"/>
            </a:solidFill>
          </a:endParaRPr>
        </a:p>
      </dgm:t>
    </dgm:pt>
    <dgm:pt modelId="{F36FF942-20B2-4F31-BE01-8422DDFF76CF}" type="parTrans" cxnId="{5B140C70-8CAB-4866-8C50-322CC681AA8F}">
      <dgm:prSet/>
      <dgm:spPr/>
      <dgm:t>
        <a:bodyPr/>
        <a:lstStyle/>
        <a:p>
          <a:endParaRPr lang="en-US"/>
        </a:p>
      </dgm:t>
    </dgm:pt>
    <dgm:pt modelId="{8C2A0BEF-FF3C-47DA-8C38-2BD1655D805E}" type="sibTrans" cxnId="{5B140C70-8CAB-4866-8C50-322CC681AA8F}">
      <dgm:prSet/>
      <dgm:spPr/>
      <dgm:t>
        <a:bodyPr/>
        <a:lstStyle/>
        <a:p>
          <a:endParaRPr lang="en-US"/>
        </a:p>
      </dgm:t>
    </dgm:pt>
    <dgm:pt modelId="{8C8BF602-95A8-4459-8D74-E50003712441}" type="pres">
      <dgm:prSet presAssocID="{75C24C1C-5150-4888-A90A-48701C14D5FF}" presName="root" presStyleCnt="0">
        <dgm:presLayoutVars>
          <dgm:dir/>
          <dgm:resizeHandles val="exact"/>
        </dgm:presLayoutVars>
      </dgm:prSet>
      <dgm:spPr/>
    </dgm:pt>
    <dgm:pt modelId="{5870D3B2-7B5D-43D1-A599-317C40080B22}" type="pres">
      <dgm:prSet presAssocID="{B8F26FF6-CA9B-4968-A602-6141CFEE590F}" presName="compNode" presStyleCnt="0"/>
      <dgm:spPr/>
    </dgm:pt>
    <dgm:pt modelId="{C0F5367F-0126-4D59-83AA-EACF18875D7A}" type="pres">
      <dgm:prSet presAssocID="{B8F26FF6-CA9B-4968-A602-6141CFEE590F}" presName="bgRect" presStyleLbl="bgShp" presStyleIdx="0" presStyleCnt="5" custLinFactNeighborX="1154" custLinFactNeighborY="-10465"/>
      <dgm:spPr>
        <a:solidFill>
          <a:schemeClr val="tx2"/>
        </a:solidFill>
      </dgm:spPr>
    </dgm:pt>
    <dgm:pt modelId="{341E260C-B597-4D95-90A2-F811FAAD3BF7}" type="pres">
      <dgm:prSet presAssocID="{B8F26FF6-CA9B-4968-A602-6141CFEE590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4252ABE8-1D54-4E90-90C4-B41B0E0CD34B}" type="pres">
      <dgm:prSet presAssocID="{B8F26FF6-CA9B-4968-A602-6141CFEE590F}" presName="spaceRect" presStyleCnt="0"/>
      <dgm:spPr/>
    </dgm:pt>
    <dgm:pt modelId="{CFDCCE4E-3EE4-49F8-8452-95694C0CB404}" type="pres">
      <dgm:prSet presAssocID="{B8F26FF6-CA9B-4968-A602-6141CFEE590F}" presName="parTx" presStyleLbl="revTx" presStyleIdx="0" presStyleCnt="5">
        <dgm:presLayoutVars>
          <dgm:chMax val="0"/>
          <dgm:chPref val="0"/>
        </dgm:presLayoutVars>
      </dgm:prSet>
      <dgm:spPr/>
    </dgm:pt>
    <dgm:pt modelId="{BDD944B7-9905-4B02-BD99-C6C34EB5E0E8}" type="pres">
      <dgm:prSet presAssocID="{893BE50C-E141-47F2-ACC9-9F61A56F8010}" presName="sibTrans" presStyleCnt="0"/>
      <dgm:spPr/>
    </dgm:pt>
    <dgm:pt modelId="{90BBF07F-0F2B-4BE1-9CE0-07F5DECBDFB8}" type="pres">
      <dgm:prSet presAssocID="{F23E2F7F-C4E3-44B5-853C-18C8BD19F01B}" presName="compNode" presStyleCnt="0"/>
      <dgm:spPr/>
    </dgm:pt>
    <dgm:pt modelId="{E4927937-CA2E-4ED8-841A-319B5DBBB84A}" type="pres">
      <dgm:prSet presAssocID="{F23E2F7F-C4E3-44B5-853C-18C8BD19F01B}" presName="bgRect" presStyleLbl="bgShp" presStyleIdx="1" presStyleCnt="5"/>
      <dgm:spPr>
        <a:solidFill>
          <a:schemeClr val="tx2"/>
        </a:solidFill>
      </dgm:spPr>
    </dgm:pt>
    <dgm:pt modelId="{8497ABD1-EDBB-4B54-A208-E5064E35E060}" type="pres">
      <dgm:prSet presAssocID="{F23E2F7F-C4E3-44B5-853C-18C8BD19F01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2755C558-CF8F-40A6-9E26-5B1B88A33E8C}" type="pres">
      <dgm:prSet presAssocID="{F23E2F7F-C4E3-44B5-853C-18C8BD19F01B}" presName="spaceRect" presStyleCnt="0"/>
      <dgm:spPr/>
    </dgm:pt>
    <dgm:pt modelId="{858FED4C-A72E-4878-AD1C-CA8AFC75C802}" type="pres">
      <dgm:prSet presAssocID="{F23E2F7F-C4E3-44B5-853C-18C8BD19F01B}" presName="parTx" presStyleLbl="revTx" presStyleIdx="1" presStyleCnt="5">
        <dgm:presLayoutVars>
          <dgm:chMax val="0"/>
          <dgm:chPref val="0"/>
        </dgm:presLayoutVars>
      </dgm:prSet>
      <dgm:spPr/>
    </dgm:pt>
    <dgm:pt modelId="{7BF618B9-BC77-4DE8-A06C-86BEBB95FA33}" type="pres">
      <dgm:prSet presAssocID="{5E584040-ABC2-4DE0-A951-C1DC0266B199}" presName="sibTrans" presStyleCnt="0"/>
      <dgm:spPr/>
    </dgm:pt>
    <dgm:pt modelId="{40C3B9CE-BD2B-4184-97C9-D1200D459267}" type="pres">
      <dgm:prSet presAssocID="{6FE69A86-8D5D-4F09-A993-941A9092FF84}" presName="compNode" presStyleCnt="0"/>
      <dgm:spPr/>
    </dgm:pt>
    <dgm:pt modelId="{4E1F3564-7237-4A6B-9773-BE2583F99616}" type="pres">
      <dgm:prSet presAssocID="{6FE69A86-8D5D-4F09-A993-941A9092FF84}" presName="bgRect" presStyleLbl="bgShp" presStyleIdx="2" presStyleCnt="5"/>
      <dgm:spPr>
        <a:solidFill>
          <a:schemeClr val="accent1"/>
        </a:solidFill>
      </dgm:spPr>
    </dgm:pt>
    <dgm:pt modelId="{14E8CDF1-3CCE-4F19-A62F-46E1BCEA7CBB}" type="pres">
      <dgm:prSet presAssocID="{6FE69A86-8D5D-4F09-A993-941A9092FF8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16F932EE-57C1-45C6-A400-73084F74C882}" type="pres">
      <dgm:prSet presAssocID="{6FE69A86-8D5D-4F09-A993-941A9092FF84}" presName="spaceRect" presStyleCnt="0"/>
      <dgm:spPr/>
    </dgm:pt>
    <dgm:pt modelId="{F80B5DD0-E667-4A25-8000-F9D65E9ABEBF}" type="pres">
      <dgm:prSet presAssocID="{6FE69A86-8D5D-4F09-A993-941A9092FF84}" presName="parTx" presStyleLbl="revTx" presStyleIdx="2" presStyleCnt="5">
        <dgm:presLayoutVars>
          <dgm:chMax val="0"/>
          <dgm:chPref val="0"/>
        </dgm:presLayoutVars>
      </dgm:prSet>
      <dgm:spPr/>
    </dgm:pt>
    <dgm:pt modelId="{1C8C5DF4-5D48-44CD-AB27-B500EE97CBD6}" type="pres">
      <dgm:prSet presAssocID="{49569151-641D-4BC3-AB89-9EE43C7C92E1}" presName="sibTrans" presStyleCnt="0"/>
      <dgm:spPr/>
    </dgm:pt>
    <dgm:pt modelId="{6A9F981E-7237-4B41-8D2D-FF7E9DDAA5D5}" type="pres">
      <dgm:prSet presAssocID="{F98E2201-9F99-4028-ADEC-35055A0ECF19}" presName="compNode" presStyleCnt="0"/>
      <dgm:spPr/>
    </dgm:pt>
    <dgm:pt modelId="{EF0FA273-CEB2-40B4-AFD8-BA7620D254BB}" type="pres">
      <dgm:prSet presAssocID="{F98E2201-9F99-4028-ADEC-35055A0ECF19}" presName="bgRect" presStyleLbl="bgShp" presStyleIdx="3" presStyleCnt="5"/>
      <dgm:spPr>
        <a:solidFill>
          <a:schemeClr val="accent1"/>
        </a:solidFill>
      </dgm:spPr>
    </dgm:pt>
    <dgm:pt modelId="{34DBA217-929E-4EF2-BFD2-0BC8772308B5}" type="pres">
      <dgm:prSet presAssocID="{F98E2201-9F99-4028-ADEC-35055A0ECF1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tom"/>
        </a:ext>
      </dgm:extLst>
    </dgm:pt>
    <dgm:pt modelId="{850D4ED1-B3F7-462E-ADC6-9FCF97D76C5F}" type="pres">
      <dgm:prSet presAssocID="{F98E2201-9F99-4028-ADEC-35055A0ECF19}" presName="spaceRect" presStyleCnt="0"/>
      <dgm:spPr/>
    </dgm:pt>
    <dgm:pt modelId="{3FDC6FD0-2B46-4924-82EB-1E1A880667A4}" type="pres">
      <dgm:prSet presAssocID="{F98E2201-9F99-4028-ADEC-35055A0ECF19}" presName="parTx" presStyleLbl="revTx" presStyleIdx="3" presStyleCnt="5">
        <dgm:presLayoutVars>
          <dgm:chMax val="0"/>
          <dgm:chPref val="0"/>
        </dgm:presLayoutVars>
      </dgm:prSet>
      <dgm:spPr/>
    </dgm:pt>
    <dgm:pt modelId="{3EAAF0FD-B8C3-42CC-A66D-D987E30355D3}" type="pres">
      <dgm:prSet presAssocID="{B7FBDCD9-DDD3-4759-86E6-7B704A6CA9F8}" presName="sibTrans" presStyleCnt="0"/>
      <dgm:spPr/>
    </dgm:pt>
    <dgm:pt modelId="{D459CA4C-FBA2-46F5-92AB-E07E2C1DDCEA}" type="pres">
      <dgm:prSet presAssocID="{0D04FC3F-2EDB-4D14-9DBC-3704613BED23}" presName="compNode" presStyleCnt="0"/>
      <dgm:spPr/>
    </dgm:pt>
    <dgm:pt modelId="{4D3727D6-9AE9-4508-B16B-FA10501B35AE}" type="pres">
      <dgm:prSet presAssocID="{0D04FC3F-2EDB-4D14-9DBC-3704613BED23}" presName="bgRect" presStyleLbl="bgShp" presStyleIdx="4" presStyleCnt="5"/>
      <dgm:spPr>
        <a:solidFill>
          <a:schemeClr val="accent1"/>
        </a:solidFill>
      </dgm:spPr>
    </dgm:pt>
    <dgm:pt modelId="{B637112C-F44B-40A9-9AFB-9ED17B538481}" type="pres">
      <dgm:prSet presAssocID="{0D04FC3F-2EDB-4D14-9DBC-3704613BED2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E1F85678-42C0-44D3-BB2B-92B99D4F834C}" type="pres">
      <dgm:prSet presAssocID="{0D04FC3F-2EDB-4D14-9DBC-3704613BED23}" presName="spaceRect" presStyleCnt="0"/>
      <dgm:spPr/>
    </dgm:pt>
    <dgm:pt modelId="{1051BCE7-1563-4773-A13F-A34C5AB58F63}" type="pres">
      <dgm:prSet presAssocID="{0D04FC3F-2EDB-4D14-9DBC-3704613BED23}" presName="parTx" presStyleLbl="revTx" presStyleIdx="4" presStyleCnt="5">
        <dgm:presLayoutVars>
          <dgm:chMax val="0"/>
          <dgm:chPref val="0"/>
        </dgm:presLayoutVars>
      </dgm:prSet>
      <dgm:spPr/>
    </dgm:pt>
  </dgm:ptLst>
  <dgm:cxnLst>
    <dgm:cxn modelId="{87CA3B06-1085-4006-B0EC-225A09D78F87}" srcId="{75C24C1C-5150-4888-A90A-48701C14D5FF}" destId="{F23E2F7F-C4E3-44B5-853C-18C8BD19F01B}" srcOrd="1" destOrd="0" parTransId="{1CDFF2F3-2FC7-4AED-A287-6E35FDFC20C7}" sibTransId="{5E584040-ABC2-4DE0-A951-C1DC0266B199}"/>
    <dgm:cxn modelId="{0A36E50F-1015-43C2-BBA7-244F6CA00A53}" type="presOf" srcId="{0D04FC3F-2EDB-4D14-9DBC-3704613BED23}" destId="{1051BCE7-1563-4773-A13F-A34C5AB58F63}" srcOrd="0" destOrd="0" presId="urn:microsoft.com/office/officeart/2018/2/layout/IconVerticalSolidList"/>
    <dgm:cxn modelId="{C6778E61-BF88-4CD8-8A9C-B41225EC22A0}" srcId="{75C24C1C-5150-4888-A90A-48701C14D5FF}" destId="{F98E2201-9F99-4028-ADEC-35055A0ECF19}" srcOrd="3" destOrd="0" parTransId="{BAEEC52F-5EF3-4A2E-9B31-E28270BD1F86}" sibTransId="{B7FBDCD9-DDD3-4759-86E6-7B704A6CA9F8}"/>
    <dgm:cxn modelId="{0F327669-5431-45E2-87B3-0DF8DB161FFF}" type="presOf" srcId="{6FE69A86-8D5D-4F09-A993-941A9092FF84}" destId="{F80B5DD0-E667-4A25-8000-F9D65E9ABEBF}" srcOrd="0" destOrd="0" presId="urn:microsoft.com/office/officeart/2018/2/layout/IconVerticalSolidList"/>
    <dgm:cxn modelId="{A484804C-CAA0-4080-97CF-2D08F39650F8}" type="presOf" srcId="{B8F26FF6-CA9B-4968-A602-6141CFEE590F}" destId="{CFDCCE4E-3EE4-49F8-8452-95694C0CB404}" srcOrd="0" destOrd="0" presId="urn:microsoft.com/office/officeart/2018/2/layout/IconVerticalSolidList"/>
    <dgm:cxn modelId="{A64A526E-D7C7-49C7-B364-C4D8499D46A5}" srcId="{75C24C1C-5150-4888-A90A-48701C14D5FF}" destId="{B8F26FF6-CA9B-4968-A602-6141CFEE590F}" srcOrd="0" destOrd="0" parTransId="{49817BFE-8156-4756-BB8C-E62AC25CEDE4}" sibTransId="{893BE50C-E141-47F2-ACC9-9F61A56F8010}"/>
    <dgm:cxn modelId="{5B140C70-8CAB-4866-8C50-322CC681AA8F}" srcId="{75C24C1C-5150-4888-A90A-48701C14D5FF}" destId="{0D04FC3F-2EDB-4D14-9DBC-3704613BED23}" srcOrd="4" destOrd="0" parTransId="{F36FF942-20B2-4F31-BE01-8422DDFF76CF}" sibTransId="{8C2A0BEF-FF3C-47DA-8C38-2BD1655D805E}"/>
    <dgm:cxn modelId="{5F9A2880-977D-4F93-8CD3-97CC1E332BFE}" type="presOf" srcId="{F98E2201-9F99-4028-ADEC-35055A0ECF19}" destId="{3FDC6FD0-2B46-4924-82EB-1E1A880667A4}" srcOrd="0" destOrd="0" presId="urn:microsoft.com/office/officeart/2018/2/layout/IconVerticalSolidList"/>
    <dgm:cxn modelId="{D90825DB-8A81-492E-A174-5D63E6C414B3}" type="presOf" srcId="{F23E2F7F-C4E3-44B5-853C-18C8BD19F01B}" destId="{858FED4C-A72E-4878-AD1C-CA8AFC75C802}" srcOrd="0" destOrd="0" presId="urn:microsoft.com/office/officeart/2018/2/layout/IconVerticalSolidList"/>
    <dgm:cxn modelId="{39F32CF7-509A-48C7-B768-D2DB07B8BE74}" srcId="{75C24C1C-5150-4888-A90A-48701C14D5FF}" destId="{6FE69A86-8D5D-4F09-A993-941A9092FF84}" srcOrd="2" destOrd="0" parTransId="{6677168A-57C4-4D71-AD0C-678D2AD9DDD0}" sibTransId="{49569151-641D-4BC3-AB89-9EE43C7C92E1}"/>
    <dgm:cxn modelId="{96A97FF7-004A-434B-8B8F-D71AB5BE292C}" type="presOf" srcId="{75C24C1C-5150-4888-A90A-48701C14D5FF}" destId="{8C8BF602-95A8-4459-8D74-E50003712441}" srcOrd="0" destOrd="0" presId="urn:microsoft.com/office/officeart/2018/2/layout/IconVerticalSolidList"/>
    <dgm:cxn modelId="{AF195260-6B0D-477E-A730-BE1FD6BED452}" type="presParOf" srcId="{8C8BF602-95A8-4459-8D74-E50003712441}" destId="{5870D3B2-7B5D-43D1-A599-317C40080B22}" srcOrd="0" destOrd="0" presId="urn:microsoft.com/office/officeart/2018/2/layout/IconVerticalSolidList"/>
    <dgm:cxn modelId="{DBEC2471-2C7D-4AD3-8FCC-6019217A7562}" type="presParOf" srcId="{5870D3B2-7B5D-43D1-A599-317C40080B22}" destId="{C0F5367F-0126-4D59-83AA-EACF18875D7A}" srcOrd="0" destOrd="0" presId="urn:microsoft.com/office/officeart/2018/2/layout/IconVerticalSolidList"/>
    <dgm:cxn modelId="{08A45FA4-1825-4B5C-B7F7-99CB59F07896}" type="presParOf" srcId="{5870D3B2-7B5D-43D1-A599-317C40080B22}" destId="{341E260C-B597-4D95-90A2-F811FAAD3BF7}" srcOrd="1" destOrd="0" presId="urn:microsoft.com/office/officeart/2018/2/layout/IconVerticalSolidList"/>
    <dgm:cxn modelId="{4F937931-F3BE-4BF8-A9E0-C23A35896C25}" type="presParOf" srcId="{5870D3B2-7B5D-43D1-A599-317C40080B22}" destId="{4252ABE8-1D54-4E90-90C4-B41B0E0CD34B}" srcOrd="2" destOrd="0" presId="urn:microsoft.com/office/officeart/2018/2/layout/IconVerticalSolidList"/>
    <dgm:cxn modelId="{05A2A1D6-8B67-49E4-9E08-E4217DFECBD5}" type="presParOf" srcId="{5870D3B2-7B5D-43D1-A599-317C40080B22}" destId="{CFDCCE4E-3EE4-49F8-8452-95694C0CB404}" srcOrd="3" destOrd="0" presId="urn:microsoft.com/office/officeart/2018/2/layout/IconVerticalSolidList"/>
    <dgm:cxn modelId="{85DCEDCC-196E-4F34-A2C9-F5E63A7BBBFC}" type="presParOf" srcId="{8C8BF602-95A8-4459-8D74-E50003712441}" destId="{BDD944B7-9905-4B02-BD99-C6C34EB5E0E8}" srcOrd="1" destOrd="0" presId="urn:microsoft.com/office/officeart/2018/2/layout/IconVerticalSolidList"/>
    <dgm:cxn modelId="{5C4C49A9-481E-4297-BFBF-F7B269F8ADF1}" type="presParOf" srcId="{8C8BF602-95A8-4459-8D74-E50003712441}" destId="{90BBF07F-0F2B-4BE1-9CE0-07F5DECBDFB8}" srcOrd="2" destOrd="0" presId="urn:microsoft.com/office/officeart/2018/2/layout/IconVerticalSolidList"/>
    <dgm:cxn modelId="{77BF5291-81AF-4F49-8B1D-D48F3FB07D23}" type="presParOf" srcId="{90BBF07F-0F2B-4BE1-9CE0-07F5DECBDFB8}" destId="{E4927937-CA2E-4ED8-841A-319B5DBBB84A}" srcOrd="0" destOrd="0" presId="urn:microsoft.com/office/officeart/2018/2/layout/IconVerticalSolidList"/>
    <dgm:cxn modelId="{9D5DB3AA-0DFF-4D69-9EE1-E8D6F47A77B5}" type="presParOf" srcId="{90BBF07F-0F2B-4BE1-9CE0-07F5DECBDFB8}" destId="{8497ABD1-EDBB-4B54-A208-E5064E35E060}" srcOrd="1" destOrd="0" presId="urn:microsoft.com/office/officeart/2018/2/layout/IconVerticalSolidList"/>
    <dgm:cxn modelId="{3C700A5C-25DF-474E-9F6D-E45E44D28CB5}" type="presParOf" srcId="{90BBF07F-0F2B-4BE1-9CE0-07F5DECBDFB8}" destId="{2755C558-CF8F-40A6-9E26-5B1B88A33E8C}" srcOrd="2" destOrd="0" presId="urn:microsoft.com/office/officeart/2018/2/layout/IconVerticalSolidList"/>
    <dgm:cxn modelId="{E657F809-6B2E-4424-845C-B838F82F3FC7}" type="presParOf" srcId="{90BBF07F-0F2B-4BE1-9CE0-07F5DECBDFB8}" destId="{858FED4C-A72E-4878-AD1C-CA8AFC75C802}" srcOrd="3" destOrd="0" presId="urn:microsoft.com/office/officeart/2018/2/layout/IconVerticalSolidList"/>
    <dgm:cxn modelId="{E08666F9-7123-44E7-B349-1E80296D3DED}" type="presParOf" srcId="{8C8BF602-95A8-4459-8D74-E50003712441}" destId="{7BF618B9-BC77-4DE8-A06C-86BEBB95FA33}" srcOrd="3" destOrd="0" presId="urn:microsoft.com/office/officeart/2018/2/layout/IconVerticalSolidList"/>
    <dgm:cxn modelId="{53616685-EAD1-43A1-A5C9-045A7B7D9641}" type="presParOf" srcId="{8C8BF602-95A8-4459-8D74-E50003712441}" destId="{40C3B9CE-BD2B-4184-97C9-D1200D459267}" srcOrd="4" destOrd="0" presId="urn:microsoft.com/office/officeart/2018/2/layout/IconVerticalSolidList"/>
    <dgm:cxn modelId="{B6C58037-527D-4608-82B2-6884F77041FA}" type="presParOf" srcId="{40C3B9CE-BD2B-4184-97C9-D1200D459267}" destId="{4E1F3564-7237-4A6B-9773-BE2583F99616}" srcOrd="0" destOrd="0" presId="urn:microsoft.com/office/officeart/2018/2/layout/IconVerticalSolidList"/>
    <dgm:cxn modelId="{9EFE4C68-8181-4049-8299-1F6F0B74DB07}" type="presParOf" srcId="{40C3B9CE-BD2B-4184-97C9-D1200D459267}" destId="{14E8CDF1-3CCE-4F19-A62F-46E1BCEA7CBB}" srcOrd="1" destOrd="0" presId="urn:microsoft.com/office/officeart/2018/2/layout/IconVerticalSolidList"/>
    <dgm:cxn modelId="{20B01F67-BFAF-4E51-9CA5-7BE96E00EBCE}" type="presParOf" srcId="{40C3B9CE-BD2B-4184-97C9-D1200D459267}" destId="{16F932EE-57C1-45C6-A400-73084F74C882}" srcOrd="2" destOrd="0" presId="urn:microsoft.com/office/officeart/2018/2/layout/IconVerticalSolidList"/>
    <dgm:cxn modelId="{24ABC941-5515-4BE3-B6D7-F5FE1099FC64}" type="presParOf" srcId="{40C3B9CE-BD2B-4184-97C9-D1200D459267}" destId="{F80B5DD0-E667-4A25-8000-F9D65E9ABEBF}" srcOrd="3" destOrd="0" presId="urn:microsoft.com/office/officeart/2018/2/layout/IconVerticalSolidList"/>
    <dgm:cxn modelId="{3ECE1148-4976-4B42-A224-1F98DDE0D8A4}" type="presParOf" srcId="{8C8BF602-95A8-4459-8D74-E50003712441}" destId="{1C8C5DF4-5D48-44CD-AB27-B500EE97CBD6}" srcOrd="5" destOrd="0" presId="urn:microsoft.com/office/officeart/2018/2/layout/IconVerticalSolidList"/>
    <dgm:cxn modelId="{ED85AE2B-A986-4AAF-A99A-40FFF60BBD53}" type="presParOf" srcId="{8C8BF602-95A8-4459-8D74-E50003712441}" destId="{6A9F981E-7237-4B41-8D2D-FF7E9DDAA5D5}" srcOrd="6" destOrd="0" presId="urn:microsoft.com/office/officeart/2018/2/layout/IconVerticalSolidList"/>
    <dgm:cxn modelId="{D57F7185-D71C-4578-9D00-777638308190}" type="presParOf" srcId="{6A9F981E-7237-4B41-8D2D-FF7E9DDAA5D5}" destId="{EF0FA273-CEB2-40B4-AFD8-BA7620D254BB}" srcOrd="0" destOrd="0" presId="urn:microsoft.com/office/officeart/2018/2/layout/IconVerticalSolidList"/>
    <dgm:cxn modelId="{1C717B34-E7F7-4E9F-A232-6C1C59E769D0}" type="presParOf" srcId="{6A9F981E-7237-4B41-8D2D-FF7E9DDAA5D5}" destId="{34DBA217-929E-4EF2-BFD2-0BC8772308B5}" srcOrd="1" destOrd="0" presId="urn:microsoft.com/office/officeart/2018/2/layout/IconVerticalSolidList"/>
    <dgm:cxn modelId="{45844CDB-B636-4D86-AD1A-583B1D6605C0}" type="presParOf" srcId="{6A9F981E-7237-4B41-8D2D-FF7E9DDAA5D5}" destId="{850D4ED1-B3F7-462E-ADC6-9FCF97D76C5F}" srcOrd="2" destOrd="0" presId="urn:microsoft.com/office/officeart/2018/2/layout/IconVerticalSolidList"/>
    <dgm:cxn modelId="{B19E3116-328A-49AA-8B25-8E4A972818BB}" type="presParOf" srcId="{6A9F981E-7237-4B41-8D2D-FF7E9DDAA5D5}" destId="{3FDC6FD0-2B46-4924-82EB-1E1A880667A4}" srcOrd="3" destOrd="0" presId="urn:microsoft.com/office/officeart/2018/2/layout/IconVerticalSolidList"/>
    <dgm:cxn modelId="{D0050C20-1AAA-4799-91CC-7ECDB9B0D559}" type="presParOf" srcId="{8C8BF602-95A8-4459-8D74-E50003712441}" destId="{3EAAF0FD-B8C3-42CC-A66D-D987E30355D3}" srcOrd="7" destOrd="0" presId="urn:microsoft.com/office/officeart/2018/2/layout/IconVerticalSolidList"/>
    <dgm:cxn modelId="{6BEC3993-FA06-45FC-A730-C3F588991B37}" type="presParOf" srcId="{8C8BF602-95A8-4459-8D74-E50003712441}" destId="{D459CA4C-FBA2-46F5-92AB-E07E2C1DDCEA}" srcOrd="8" destOrd="0" presId="urn:microsoft.com/office/officeart/2018/2/layout/IconVerticalSolidList"/>
    <dgm:cxn modelId="{12DB46C1-DEE2-44DC-B1EE-00AAF2DA86A8}" type="presParOf" srcId="{D459CA4C-FBA2-46F5-92AB-E07E2C1DDCEA}" destId="{4D3727D6-9AE9-4508-B16B-FA10501B35AE}" srcOrd="0" destOrd="0" presId="urn:microsoft.com/office/officeart/2018/2/layout/IconVerticalSolidList"/>
    <dgm:cxn modelId="{0B0A94A7-5AEE-412C-ABDE-A8F56310E6B5}" type="presParOf" srcId="{D459CA4C-FBA2-46F5-92AB-E07E2C1DDCEA}" destId="{B637112C-F44B-40A9-9AFB-9ED17B538481}" srcOrd="1" destOrd="0" presId="urn:microsoft.com/office/officeart/2018/2/layout/IconVerticalSolidList"/>
    <dgm:cxn modelId="{F5F64FA9-86DB-4CF1-A063-3A398F4C3C65}" type="presParOf" srcId="{D459CA4C-FBA2-46F5-92AB-E07E2C1DDCEA}" destId="{E1F85678-42C0-44D3-BB2B-92B99D4F834C}" srcOrd="2" destOrd="0" presId="urn:microsoft.com/office/officeart/2018/2/layout/IconVerticalSolidList"/>
    <dgm:cxn modelId="{2B054E33-E355-4AF1-8291-DFDC89CD8B5C}" type="presParOf" srcId="{D459CA4C-FBA2-46F5-92AB-E07E2C1DDCEA}" destId="{1051BCE7-1563-4773-A13F-A34C5AB58F6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415AE6-DE99-4584-9CD1-A0740F6E5A1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CCED381-7AAE-417E-8F3D-B2A511B2F67C}">
      <dgm:prSet/>
      <dgm:spPr/>
      <dgm:t>
        <a:bodyPr/>
        <a:lstStyle/>
        <a:p>
          <a:r>
            <a:rPr lang="en-US" b="0" i="0" dirty="0"/>
            <a:t>In less than a generation, the Internet has completely transformed our lives, providing access to services which are so advanced that they could have passed as magic in other times, to paraphrase the famous quote from Arthur Clarke. </a:t>
          </a:r>
          <a:endParaRPr lang="en-US" dirty="0"/>
        </a:p>
      </dgm:t>
    </dgm:pt>
    <dgm:pt modelId="{3BA8D7B3-C23F-453B-9B92-454C16991E44}" type="parTrans" cxnId="{C5883C21-D712-4076-83A3-0023381119D5}">
      <dgm:prSet/>
      <dgm:spPr/>
      <dgm:t>
        <a:bodyPr/>
        <a:lstStyle/>
        <a:p>
          <a:endParaRPr lang="en-US"/>
        </a:p>
      </dgm:t>
    </dgm:pt>
    <dgm:pt modelId="{2A246B39-DDF9-4A83-9DAD-757664A56191}" type="sibTrans" cxnId="{C5883C21-D712-4076-83A3-0023381119D5}">
      <dgm:prSet/>
      <dgm:spPr/>
      <dgm:t>
        <a:bodyPr/>
        <a:lstStyle/>
        <a:p>
          <a:endParaRPr lang="en-US"/>
        </a:p>
      </dgm:t>
    </dgm:pt>
    <dgm:pt modelId="{798F41CD-4568-4845-9250-3C9ADB7CDC40}">
      <dgm:prSet/>
      <dgm:spPr/>
      <dgm:t>
        <a:bodyPr/>
        <a:lstStyle/>
        <a:p>
          <a:r>
            <a:rPr lang="en-US" b="0" i="0"/>
            <a:t>However, the downside of today’s Internet is that our online existence belongs to someone else. We exist only as identifiers on many centralized platforms to whom we have provided all our personal information (name, address, banking details, etc.), who track our every move and expose us to our data being sold or leaked without us knowing and very high risks of piracy.</a:t>
          </a:r>
          <a:endParaRPr lang="en-US"/>
        </a:p>
      </dgm:t>
    </dgm:pt>
    <dgm:pt modelId="{89C85109-902B-46A3-B873-1F13ADEA9928}" type="parTrans" cxnId="{BF3E98F7-C934-4CBB-9C26-BAFD1BCF80C0}">
      <dgm:prSet/>
      <dgm:spPr/>
      <dgm:t>
        <a:bodyPr/>
        <a:lstStyle/>
        <a:p>
          <a:endParaRPr lang="en-US"/>
        </a:p>
      </dgm:t>
    </dgm:pt>
    <dgm:pt modelId="{19D84FD9-85CB-4001-9BF0-D05E370AC69C}" type="sibTrans" cxnId="{BF3E98F7-C934-4CBB-9C26-BAFD1BCF80C0}">
      <dgm:prSet/>
      <dgm:spPr/>
      <dgm:t>
        <a:bodyPr/>
        <a:lstStyle/>
        <a:p>
          <a:endParaRPr lang="en-US"/>
        </a:p>
      </dgm:t>
    </dgm:pt>
    <dgm:pt modelId="{A0029A88-F660-4A2B-AD01-F9DD27DFAD4E}">
      <dgm:prSet/>
      <dgm:spPr/>
      <dgm:t>
        <a:bodyPr/>
        <a:lstStyle/>
        <a:p>
          <a:r>
            <a:rPr lang="en-US" b="0" i="0" dirty="0"/>
            <a:t>In short, we are not in control of our online identity. </a:t>
          </a:r>
          <a:endParaRPr lang="en-US" dirty="0"/>
        </a:p>
      </dgm:t>
    </dgm:pt>
    <dgm:pt modelId="{CC932304-21F4-4026-9988-F2B0F98CEBC3}" type="parTrans" cxnId="{DD1ABB17-CD18-4621-9E7D-A6F7638B7A8F}">
      <dgm:prSet/>
      <dgm:spPr/>
      <dgm:t>
        <a:bodyPr/>
        <a:lstStyle/>
        <a:p>
          <a:endParaRPr lang="en-US"/>
        </a:p>
      </dgm:t>
    </dgm:pt>
    <dgm:pt modelId="{F7C4883D-7C6A-40F2-B6D4-DB496B5CDC1E}" type="sibTrans" cxnId="{DD1ABB17-CD18-4621-9E7D-A6F7638B7A8F}">
      <dgm:prSet/>
      <dgm:spPr/>
      <dgm:t>
        <a:bodyPr/>
        <a:lstStyle/>
        <a:p>
          <a:endParaRPr lang="en-US"/>
        </a:p>
      </dgm:t>
    </dgm:pt>
    <dgm:pt modelId="{42964CBA-A216-4E0C-A6CC-A64E0A495592}">
      <dgm:prSet/>
      <dgm:spPr/>
      <dgm:t>
        <a:bodyPr/>
        <a:lstStyle/>
        <a:p>
          <a:r>
            <a:rPr lang="en-US"/>
            <a:t>*https://www.ledger.com/rewiring-the-internet-with-self-sovereign-identities</a:t>
          </a:r>
        </a:p>
      </dgm:t>
    </dgm:pt>
    <dgm:pt modelId="{4513FF37-4EEE-44BB-9E46-3AFFE125BD8C}" type="parTrans" cxnId="{09C7EE2A-A47C-4B08-A54C-CC0AEE29191D}">
      <dgm:prSet/>
      <dgm:spPr/>
      <dgm:t>
        <a:bodyPr/>
        <a:lstStyle/>
        <a:p>
          <a:endParaRPr lang="en-US"/>
        </a:p>
      </dgm:t>
    </dgm:pt>
    <dgm:pt modelId="{9A0039B7-6AC0-486B-8B24-76AFB1D73DCF}" type="sibTrans" cxnId="{09C7EE2A-A47C-4B08-A54C-CC0AEE29191D}">
      <dgm:prSet/>
      <dgm:spPr/>
      <dgm:t>
        <a:bodyPr/>
        <a:lstStyle/>
        <a:p>
          <a:endParaRPr lang="en-US"/>
        </a:p>
      </dgm:t>
    </dgm:pt>
    <dgm:pt modelId="{66A4B7EC-6E20-4DD1-B78E-4CA31674F269}" type="pres">
      <dgm:prSet presAssocID="{38415AE6-DE99-4584-9CD1-A0740F6E5A1D}" presName="linear" presStyleCnt="0">
        <dgm:presLayoutVars>
          <dgm:animLvl val="lvl"/>
          <dgm:resizeHandles val="exact"/>
        </dgm:presLayoutVars>
      </dgm:prSet>
      <dgm:spPr/>
    </dgm:pt>
    <dgm:pt modelId="{949EA7D7-0721-4B60-BDCA-E89A0640E3E1}" type="pres">
      <dgm:prSet presAssocID="{8CCED381-7AAE-417E-8F3D-B2A511B2F67C}" presName="parentText" presStyleLbl="node1" presStyleIdx="0" presStyleCnt="4">
        <dgm:presLayoutVars>
          <dgm:chMax val="0"/>
          <dgm:bulletEnabled val="1"/>
        </dgm:presLayoutVars>
      </dgm:prSet>
      <dgm:spPr/>
    </dgm:pt>
    <dgm:pt modelId="{ED64F1EE-BCD7-4452-8F2C-79DC5974FFEB}" type="pres">
      <dgm:prSet presAssocID="{2A246B39-DDF9-4A83-9DAD-757664A56191}" presName="spacer" presStyleCnt="0"/>
      <dgm:spPr/>
    </dgm:pt>
    <dgm:pt modelId="{3EC7F17C-AAF0-4EAD-8DCE-F75D012A89B8}" type="pres">
      <dgm:prSet presAssocID="{798F41CD-4568-4845-9250-3C9ADB7CDC40}" presName="parentText" presStyleLbl="node1" presStyleIdx="1" presStyleCnt="4">
        <dgm:presLayoutVars>
          <dgm:chMax val="0"/>
          <dgm:bulletEnabled val="1"/>
        </dgm:presLayoutVars>
      </dgm:prSet>
      <dgm:spPr/>
    </dgm:pt>
    <dgm:pt modelId="{CBE7AAB1-738F-4AF2-BF58-281B0452CAA9}" type="pres">
      <dgm:prSet presAssocID="{19D84FD9-85CB-4001-9BF0-D05E370AC69C}" presName="spacer" presStyleCnt="0"/>
      <dgm:spPr/>
    </dgm:pt>
    <dgm:pt modelId="{62DB64C4-5AAE-41B4-8746-D486E60B2FB2}" type="pres">
      <dgm:prSet presAssocID="{A0029A88-F660-4A2B-AD01-F9DD27DFAD4E}" presName="parentText" presStyleLbl="node1" presStyleIdx="2" presStyleCnt="4">
        <dgm:presLayoutVars>
          <dgm:chMax val="0"/>
          <dgm:bulletEnabled val="1"/>
        </dgm:presLayoutVars>
      </dgm:prSet>
      <dgm:spPr/>
    </dgm:pt>
    <dgm:pt modelId="{B7358B8A-265C-4ABA-9A36-481987F0C795}" type="pres">
      <dgm:prSet presAssocID="{F7C4883D-7C6A-40F2-B6D4-DB496B5CDC1E}" presName="spacer" presStyleCnt="0"/>
      <dgm:spPr/>
    </dgm:pt>
    <dgm:pt modelId="{2F4B418C-6EA4-4B74-99E5-738E8292F7DF}" type="pres">
      <dgm:prSet presAssocID="{42964CBA-A216-4E0C-A6CC-A64E0A495592}" presName="parentText" presStyleLbl="node1" presStyleIdx="3" presStyleCnt="4">
        <dgm:presLayoutVars>
          <dgm:chMax val="0"/>
          <dgm:bulletEnabled val="1"/>
        </dgm:presLayoutVars>
      </dgm:prSet>
      <dgm:spPr/>
    </dgm:pt>
  </dgm:ptLst>
  <dgm:cxnLst>
    <dgm:cxn modelId="{DD1ABB17-CD18-4621-9E7D-A6F7638B7A8F}" srcId="{38415AE6-DE99-4584-9CD1-A0740F6E5A1D}" destId="{A0029A88-F660-4A2B-AD01-F9DD27DFAD4E}" srcOrd="2" destOrd="0" parTransId="{CC932304-21F4-4026-9988-F2B0F98CEBC3}" sibTransId="{F7C4883D-7C6A-40F2-B6D4-DB496B5CDC1E}"/>
    <dgm:cxn modelId="{C5883C21-D712-4076-83A3-0023381119D5}" srcId="{38415AE6-DE99-4584-9CD1-A0740F6E5A1D}" destId="{8CCED381-7AAE-417E-8F3D-B2A511B2F67C}" srcOrd="0" destOrd="0" parTransId="{3BA8D7B3-C23F-453B-9B92-454C16991E44}" sibTransId="{2A246B39-DDF9-4A83-9DAD-757664A56191}"/>
    <dgm:cxn modelId="{09C7EE2A-A47C-4B08-A54C-CC0AEE29191D}" srcId="{38415AE6-DE99-4584-9CD1-A0740F6E5A1D}" destId="{42964CBA-A216-4E0C-A6CC-A64E0A495592}" srcOrd="3" destOrd="0" parTransId="{4513FF37-4EEE-44BB-9E46-3AFFE125BD8C}" sibTransId="{9A0039B7-6AC0-486B-8B24-76AFB1D73DCF}"/>
    <dgm:cxn modelId="{4CE4C52E-B843-4BA5-B8DC-2B83AF061842}" type="presOf" srcId="{42964CBA-A216-4E0C-A6CC-A64E0A495592}" destId="{2F4B418C-6EA4-4B74-99E5-738E8292F7DF}" srcOrd="0" destOrd="0" presId="urn:microsoft.com/office/officeart/2005/8/layout/vList2"/>
    <dgm:cxn modelId="{E362124B-4919-4AFC-A566-1F90CDA7460F}" type="presOf" srcId="{798F41CD-4568-4845-9250-3C9ADB7CDC40}" destId="{3EC7F17C-AAF0-4EAD-8DCE-F75D012A89B8}" srcOrd="0" destOrd="0" presId="urn:microsoft.com/office/officeart/2005/8/layout/vList2"/>
    <dgm:cxn modelId="{057C456C-531E-43A2-94ED-AE7A334DB49C}" type="presOf" srcId="{38415AE6-DE99-4584-9CD1-A0740F6E5A1D}" destId="{66A4B7EC-6E20-4DD1-B78E-4CA31674F269}" srcOrd="0" destOrd="0" presId="urn:microsoft.com/office/officeart/2005/8/layout/vList2"/>
    <dgm:cxn modelId="{66A32BD9-554F-4A7B-80F8-004861662488}" type="presOf" srcId="{A0029A88-F660-4A2B-AD01-F9DD27DFAD4E}" destId="{62DB64C4-5AAE-41B4-8746-D486E60B2FB2}" srcOrd="0" destOrd="0" presId="urn:microsoft.com/office/officeart/2005/8/layout/vList2"/>
    <dgm:cxn modelId="{13CA8BE5-3D9A-4D60-AEAE-98CAB7B77FAA}" type="presOf" srcId="{8CCED381-7AAE-417E-8F3D-B2A511B2F67C}" destId="{949EA7D7-0721-4B60-BDCA-E89A0640E3E1}" srcOrd="0" destOrd="0" presId="urn:microsoft.com/office/officeart/2005/8/layout/vList2"/>
    <dgm:cxn modelId="{BF3E98F7-C934-4CBB-9C26-BAFD1BCF80C0}" srcId="{38415AE6-DE99-4584-9CD1-A0740F6E5A1D}" destId="{798F41CD-4568-4845-9250-3C9ADB7CDC40}" srcOrd="1" destOrd="0" parTransId="{89C85109-902B-46A3-B873-1F13ADEA9928}" sibTransId="{19D84FD9-85CB-4001-9BF0-D05E370AC69C}"/>
    <dgm:cxn modelId="{C55B392D-55F7-4502-BB3E-1D08CE03FC4B}" type="presParOf" srcId="{66A4B7EC-6E20-4DD1-B78E-4CA31674F269}" destId="{949EA7D7-0721-4B60-BDCA-E89A0640E3E1}" srcOrd="0" destOrd="0" presId="urn:microsoft.com/office/officeart/2005/8/layout/vList2"/>
    <dgm:cxn modelId="{0944DA36-1E9E-453A-9F36-F111D6AEB244}" type="presParOf" srcId="{66A4B7EC-6E20-4DD1-B78E-4CA31674F269}" destId="{ED64F1EE-BCD7-4452-8F2C-79DC5974FFEB}" srcOrd="1" destOrd="0" presId="urn:microsoft.com/office/officeart/2005/8/layout/vList2"/>
    <dgm:cxn modelId="{99CBE420-97E3-4BAD-BFFF-4D13D34401FC}" type="presParOf" srcId="{66A4B7EC-6E20-4DD1-B78E-4CA31674F269}" destId="{3EC7F17C-AAF0-4EAD-8DCE-F75D012A89B8}" srcOrd="2" destOrd="0" presId="urn:microsoft.com/office/officeart/2005/8/layout/vList2"/>
    <dgm:cxn modelId="{B89D15ED-BEE6-441A-B1AA-2A340B5D68E9}" type="presParOf" srcId="{66A4B7EC-6E20-4DD1-B78E-4CA31674F269}" destId="{CBE7AAB1-738F-4AF2-BF58-281B0452CAA9}" srcOrd="3" destOrd="0" presId="urn:microsoft.com/office/officeart/2005/8/layout/vList2"/>
    <dgm:cxn modelId="{93482725-4086-44F9-8093-2593114FD28C}" type="presParOf" srcId="{66A4B7EC-6E20-4DD1-B78E-4CA31674F269}" destId="{62DB64C4-5AAE-41B4-8746-D486E60B2FB2}" srcOrd="4" destOrd="0" presId="urn:microsoft.com/office/officeart/2005/8/layout/vList2"/>
    <dgm:cxn modelId="{B9B8FE7D-AE9E-4501-86B3-092C20DBE142}" type="presParOf" srcId="{66A4B7EC-6E20-4DD1-B78E-4CA31674F269}" destId="{B7358B8A-265C-4ABA-9A36-481987F0C795}" srcOrd="5" destOrd="0" presId="urn:microsoft.com/office/officeart/2005/8/layout/vList2"/>
    <dgm:cxn modelId="{533D4B46-429F-4AC5-95E4-79F1442FEA1B}" type="presParOf" srcId="{66A4B7EC-6E20-4DD1-B78E-4CA31674F269}" destId="{2F4B418C-6EA4-4B74-99E5-738E8292F7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58217A-2812-452A-B318-B3B2F46B7BEC}" type="doc">
      <dgm:prSet loTypeId="urn:microsoft.com/office/officeart/2016/7/layout/VerticalDownArrowProcess" loCatId="process" qsTypeId="urn:microsoft.com/office/officeart/2005/8/quickstyle/simple5" qsCatId="simple" csTypeId="urn:microsoft.com/office/officeart/2005/8/colors/accent1_2" csCatId="accent1" phldr="1"/>
      <dgm:spPr/>
      <dgm:t>
        <a:bodyPr/>
        <a:lstStyle/>
        <a:p>
          <a:endParaRPr lang="en-US"/>
        </a:p>
      </dgm:t>
    </dgm:pt>
    <dgm:pt modelId="{8091F45A-49BB-4EFB-A720-B404FC3640B0}">
      <dgm:prSet/>
      <dgm:spPr/>
      <dgm:t>
        <a:bodyPr/>
        <a:lstStyle/>
        <a:p>
          <a:r>
            <a:rPr lang="en-US"/>
            <a:t>Assess</a:t>
          </a:r>
        </a:p>
      </dgm:t>
    </dgm:pt>
    <dgm:pt modelId="{0BE62C43-6E59-442A-9A35-A06A5F5D0D05}" type="parTrans" cxnId="{5A88071C-CB6D-4722-8C3F-584238526E55}">
      <dgm:prSet/>
      <dgm:spPr/>
      <dgm:t>
        <a:bodyPr/>
        <a:lstStyle/>
        <a:p>
          <a:endParaRPr lang="en-US"/>
        </a:p>
      </dgm:t>
    </dgm:pt>
    <dgm:pt modelId="{418A805A-D3B5-42F2-8233-C412025D9E21}" type="sibTrans" cxnId="{5A88071C-CB6D-4722-8C3F-584238526E55}">
      <dgm:prSet/>
      <dgm:spPr/>
      <dgm:t>
        <a:bodyPr/>
        <a:lstStyle/>
        <a:p>
          <a:endParaRPr lang="en-US"/>
        </a:p>
      </dgm:t>
    </dgm:pt>
    <dgm:pt modelId="{B762A4F8-F2FC-4064-A553-5D4EB207D7EB}">
      <dgm:prSet/>
      <dgm:spPr/>
      <dgm:t>
        <a:bodyPr/>
        <a:lstStyle/>
        <a:p>
          <a:r>
            <a:rPr lang="en-US" dirty="0"/>
            <a:t>Assess Implementation Privacy Enhancing Technologies.</a:t>
          </a:r>
        </a:p>
      </dgm:t>
    </dgm:pt>
    <dgm:pt modelId="{82818243-B988-4C8F-8C1B-0DFD36469022}" type="parTrans" cxnId="{9C228A28-77D1-460C-B537-A61FDAE8D776}">
      <dgm:prSet/>
      <dgm:spPr/>
      <dgm:t>
        <a:bodyPr/>
        <a:lstStyle/>
        <a:p>
          <a:endParaRPr lang="en-US"/>
        </a:p>
      </dgm:t>
    </dgm:pt>
    <dgm:pt modelId="{860FB77E-911A-437C-A3FE-501F99833E3C}" type="sibTrans" cxnId="{9C228A28-77D1-460C-B537-A61FDAE8D776}">
      <dgm:prSet/>
      <dgm:spPr/>
      <dgm:t>
        <a:bodyPr/>
        <a:lstStyle/>
        <a:p>
          <a:endParaRPr lang="en-US"/>
        </a:p>
      </dgm:t>
    </dgm:pt>
    <dgm:pt modelId="{D8605687-122A-432C-95EC-E90487BAB67E}">
      <dgm:prSet/>
      <dgm:spPr/>
      <dgm:t>
        <a:bodyPr/>
        <a:lstStyle/>
        <a:p>
          <a:r>
            <a:rPr lang="en-US" dirty="0"/>
            <a:t>Contribute</a:t>
          </a:r>
        </a:p>
      </dgm:t>
    </dgm:pt>
    <dgm:pt modelId="{CE31CF9A-3FB3-4245-B6A2-DB8048AE7769}" type="parTrans" cxnId="{69FFE5C6-C669-4FE0-BB0E-5D2EB6117F19}">
      <dgm:prSet/>
      <dgm:spPr/>
      <dgm:t>
        <a:bodyPr/>
        <a:lstStyle/>
        <a:p>
          <a:endParaRPr lang="en-US"/>
        </a:p>
      </dgm:t>
    </dgm:pt>
    <dgm:pt modelId="{FA5CCB73-FBC3-4B30-B7BD-DE2E4756AFB8}" type="sibTrans" cxnId="{69FFE5C6-C669-4FE0-BB0E-5D2EB6117F19}">
      <dgm:prSet/>
      <dgm:spPr/>
      <dgm:t>
        <a:bodyPr/>
        <a:lstStyle/>
        <a:p>
          <a:endParaRPr lang="en-US"/>
        </a:p>
      </dgm:t>
    </dgm:pt>
    <dgm:pt modelId="{740E887F-DBA2-43DD-9E1C-F554D7F8D4AE}">
      <dgm:prSet/>
      <dgm:spPr/>
      <dgm:t>
        <a:bodyPr/>
        <a:lstStyle/>
        <a:p>
          <a:r>
            <a:rPr lang="en-US" dirty="0"/>
            <a:t>To SSI Best Practices and Standards.</a:t>
          </a:r>
        </a:p>
      </dgm:t>
    </dgm:pt>
    <dgm:pt modelId="{37648F31-606C-4503-9596-FEA6EEF76F73}" type="parTrans" cxnId="{C7D05A7E-BE8A-4248-8363-B8D5415850E0}">
      <dgm:prSet/>
      <dgm:spPr/>
      <dgm:t>
        <a:bodyPr/>
        <a:lstStyle/>
        <a:p>
          <a:endParaRPr lang="en-US"/>
        </a:p>
      </dgm:t>
    </dgm:pt>
    <dgm:pt modelId="{E3C190F8-BF97-4A8E-8812-44AA5CF4788F}" type="sibTrans" cxnId="{C7D05A7E-BE8A-4248-8363-B8D5415850E0}">
      <dgm:prSet/>
      <dgm:spPr/>
      <dgm:t>
        <a:bodyPr/>
        <a:lstStyle/>
        <a:p>
          <a:endParaRPr lang="en-US"/>
        </a:p>
      </dgm:t>
    </dgm:pt>
    <dgm:pt modelId="{F54E2AC0-4123-4F74-9A20-FCB2DE4E7F7C}">
      <dgm:prSet/>
      <dgm:spPr/>
      <dgm:t>
        <a:bodyPr/>
        <a:lstStyle/>
        <a:p>
          <a:r>
            <a:rPr lang="en-US" dirty="0"/>
            <a:t>Research</a:t>
          </a:r>
        </a:p>
      </dgm:t>
    </dgm:pt>
    <dgm:pt modelId="{EF53CE0B-0AB2-4245-A85A-2BB7A04A2480}" type="parTrans" cxnId="{EE015CA6-ECA5-4485-A1EE-B4B5FF8FFBEB}">
      <dgm:prSet/>
      <dgm:spPr/>
      <dgm:t>
        <a:bodyPr/>
        <a:lstStyle/>
        <a:p>
          <a:endParaRPr lang="en-US"/>
        </a:p>
      </dgm:t>
    </dgm:pt>
    <dgm:pt modelId="{00970990-8A9E-491B-B789-8D5B069F9C2F}" type="sibTrans" cxnId="{EE015CA6-ECA5-4485-A1EE-B4B5FF8FFBEB}">
      <dgm:prSet/>
      <dgm:spPr/>
      <dgm:t>
        <a:bodyPr/>
        <a:lstStyle/>
        <a:p>
          <a:endParaRPr lang="en-US"/>
        </a:p>
      </dgm:t>
    </dgm:pt>
    <dgm:pt modelId="{AC65EADE-3C56-4A47-B468-3DFE1EA26C99}">
      <dgm:prSet/>
      <dgm:spPr/>
      <dgm:t>
        <a:bodyPr/>
        <a:lstStyle/>
        <a:p>
          <a:r>
            <a:rPr lang="en-US" dirty="0"/>
            <a:t>The viability of an SSI Internet </a:t>
          </a:r>
          <a:r>
            <a:rPr lang="en-US"/>
            <a:t>and Trust</a:t>
          </a:r>
          <a:endParaRPr lang="en-US" dirty="0"/>
        </a:p>
      </dgm:t>
    </dgm:pt>
    <dgm:pt modelId="{43B46B48-57F8-4F41-B4CB-0A5B4D1DDB0F}" type="parTrans" cxnId="{1CC01631-FEA3-4EE8-ADEE-F2844A9BC24B}">
      <dgm:prSet/>
      <dgm:spPr/>
      <dgm:t>
        <a:bodyPr/>
        <a:lstStyle/>
        <a:p>
          <a:endParaRPr lang="en-US"/>
        </a:p>
      </dgm:t>
    </dgm:pt>
    <dgm:pt modelId="{4AF28976-0468-4684-B330-5DD28D831F54}" type="sibTrans" cxnId="{1CC01631-FEA3-4EE8-ADEE-F2844A9BC24B}">
      <dgm:prSet/>
      <dgm:spPr/>
      <dgm:t>
        <a:bodyPr/>
        <a:lstStyle/>
        <a:p>
          <a:endParaRPr lang="en-US"/>
        </a:p>
      </dgm:t>
    </dgm:pt>
    <dgm:pt modelId="{C622B7FF-5CBF-4DE0-B96A-D8D500B9C682}" type="pres">
      <dgm:prSet presAssocID="{6A58217A-2812-452A-B318-B3B2F46B7BEC}" presName="Name0" presStyleCnt="0">
        <dgm:presLayoutVars>
          <dgm:dir/>
          <dgm:animLvl val="lvl"/>
          <dgm:resizeHandles val="exact"/>
        </dgm:presLayoutVars>
      </dgm:prSet>
      <dgm:spPr/>
    </dgm:pt>
    <dgm:pt modelId="{C62A1482-3CCE-401D-A1E7-8E1B28E1ADB4}" type="pres">
      <dgm:prSet presAssocID="{F54E2AC0-4123-4F74-9A20-FCB2DE4E7F7C}" presName="boxAndChildren" presStyleCnt="0"/>
      <dgm:spPr/>
    </dgm:pt>
    <dgm:pt modelId="{2449E809-4899-4A1D-B788-FB0CA0398ACC}" type="pres">
      <dgm:prSet presAssocID="{F54E2AC0-4123-4F74-9A20-FCB2DE4E7F7C}" presName="parentTextBox" presStyleLbl="alignNode1" presStyleIdx="0" presStyleCnt="3"/>
      <dgm:spPr/>
    </dgm:pt>
    <dgm:pt modelId="{42EF7F41-4EDB-48DE-9EAB-7A0734FCF8E5}" type="pres">
      <dgm:prSet presAssocID="{F54E2AC0-4123-4F74-9A20-FCB2DE4E7F7C}" presName="descendantBox" presStyleLbl="bgAccFollowNode1" presStyleIdx="0" presStyleCnt="3"/>
      <dgm:spPr/>
    </dgm:pt>
    <dgm:pt modelId="{A8E24F69-9481-4EB5-993B-6C742BB57F84}" type="pres">
      <dgm:prSet presAssocID="{FA5CCB73-FBC3-4B30-B7BD-DE2E4756AFB8}" presName="sp" presStyleCnt="0"/>
      <dgm:spPr/>
    </dgm:pt>
    <dgm:pt modelId="{1793B874-0317-4899-8032-8E57BE3A7C7C}" type="pres">
      <dgm:prSet presAssocID="{D8605687-122A-432C-95EC-E90487BAB67E}" presName="arrowAndChildren" presStyleCnt="0"/>
      <dgm:spPr/>
    </dgm:pt>
    <dgm:pt modelId="{049525F9-A0D7-4D3A-8094-1226F786150C}" type="pres">
      <dgm:prSet presAssocID="{D8605687-122A-432C-95EC-E90487BAB67E}" presName="parentTextArrow" presStyleLbl="node1" presStyleIdx="0" presStyleCnt="0"/>
      <dgm:spPr/>
    </dgm:pt>
    <dgm:pt modelId="{D386853A-3D11-4E56-BA27-4B65B9E0579D}" type="pres">
      <dgm:prSet presAssocID="{D8605687-122A-432C-95EC-E90487BAB67E}" presName="arrow" presStyleLbl="alignNode1" presStyleIdx="1" presStyleCnt="3"/>
      <dgm:spPr/>
    </dgm:pt>
    <dgm:pt modelId="{9B59F886-1BB1-471E-9999-2D4E0EFCAB0D}" type="pres">
      <dgm:prSet presAssocID="{D8605687-122A-432C-95EC-E90487BAB67E}" presName="descendantArrow" presStyleLbl="bgAccFollowNode1" presStyleIdx="1" presStyleCnt="3"/>
      <dgm:spPr/>
    </dgm:pt>
    <dgm:pt modelId="{30DA6BD1-8687-414A-BF3D-AADA3200049A}" type="pres">
      <dgm:prSet presAssocID="{418A805A-D3B5-42F2-8233-C412025D9E21}" presName="sp" presStyleCnt="0"/>
      <dgm:spPr/>
    </dgm:pt>
    <dgm:pt modelId="{53726ADF-E9B4-497D-808C-877C0367EB93}" type="pres">
      <dgm:prSet presAssocID="{8091F45A-49BB-4EFB-A720-B404FC3640B0}" presName="arrowAndChildren" presStyleCnt="0"/>
      <dgm:spPr/>
    </dgm:pt>
    <dgm:pt modelId="{F570FAE8-B9D4-473F-9581-8B63C6452C91}" type="pres">
      <dgm:prSet presAssocID="{8091F45A-49BB-4EFB-A720-B404FC3640B0}" presName="parentTextArrow" presStyleLbl="node1" presStyleIdx="0" presStyleCnt="0"/>
      <dgm:spPr/>
    </dgm:pt>
    <dgm:pt modelId="{52D8C56B-0DFD-4488-9CC8-F982FD425FC3}" type="pres">
      <dgm:prSet presAssocID="{8091F45A-49BB-4EFB-A720-B404FC3640B0}" presName="arrow" presStyleLbl="alignNode1" presStyleIdx="2" presStyleCnt="3"/>
      <dgm:spPr/>
    </dgm:pt>
    <dgm:pt modelId="{1128D6B8-0B08-4FEC-B8AB-3A96FFADC4A8}" type="pres">
      <dgm:prSet presAssocID="{8091F45A-49BB-4EFB-A720-B404FC3640B0}" presName="descendantArrow" presStyleLbl="bgAccFollowNode1" presStyleIdx="2" presStyleCnt="3"/>
      <dgm:spPr/>
    </dgm:pt>
  </dgm:ptLst>
  <dgm:cxnLst>
    <dgm:cxn modelId="{5A88071C-CB6D-4722-8C3F-584238526E55}" srcId="{6A58217A-2812-452A-B318-B3B2F46B7BEC}" destId="{8091F45A-49BB-4EFB-A720-B404FC3640B0}" srcOrd="0" destOrd="0" parTransId="{0BE62C43-6E59-442A-9A35-A06A5F5D0D05}" sibTransId="{418A805A-D3B5-42F2-8233-C412025D9E21}"/>
    <dgm:cxn modelId="{9C228A28-77D1-460C-B537-A61FDAE8D776}" srcId="{8091F45A-49BB-4EFB-A720-B404FC3640B0}" destId="{B762A4F8-F2FC-4064-A553-5D4EB207D7EB}" srcOrd="0" destOrd="0" parTransId="{82818243-B988-4C8F-8C1B-0DFD36469022}" sibTransId="{860FB77E-911A-437C-A3FE-501F99833E3C}"/>
    <dgm:cxn modelId="{1CC01631-FEA3-4EE8-ADEE-F2844A9BC24B}" srcId="{F54E2AC0-4123-4F74-9A20-FCB2DE4E7F7C}" destId="{AC65EADE-3C56-4A47-B468-3DFE1EA26C99}" srcOrd="0" destOrd="0" parTransId="{43B46B48-57F8-4F41-B4CB-0A5B4D1DDB0F}" sibTransId="{4AF28976-0468-4684-B330-5DD28D831F54}"/>
    <dgm:cxn modelId="{8D68584F-B5AF-4C11-8F91-E9D618EA1C86}" type="presOf" srcId="{740E887F-DBA2-43DD-9E1C-F554D7F8D4AE}" destId="{9B59F886-1BB1-471E-9999-2D4E0EFCAB0D}" srcOrd="0" destOrd="0" presId="urn:microsoft.com/office/officeart/2016/7/layout/VerticalDownArrowProcess"/>
    <dgm:cxn modelId="{C7D05A7E-BE8A-4248-8363-B8D5415850E0}" srcId="{D8605687-122A-432C-95EC-E90487BAB67E}" destId="{740E887F-DBA2-43DD-9E1C-F554D7F8D4AE}" srcOrd="0" destOrd="0" parTransId="{37648F31-606C-4503-9596-FEA6EEF76F73}" sibTransId="{E3C190F8-BF97-4A8E-8812-44AA5CF4788F}"/>
    <dgm:cxn modelId="{62771D90-26A2-4F19-87E9-B639106D0E8B}" type="presOf" srcId="{6A58217A-2812-452A-B318-B3B2F46B7BEC}" destId="{C622B7FF-5CBF-4DE0-B96A-D8D500B9C682}" srcOrd="0" destOrd="0" presId="urn:microsoft.com/office/officeart/2016/7/layout/VerticalDownArrowProcess"/>
    <dgm:cxn modelId="{73896191-30EA-4A9D-97DE-EE5D587737A9}" type="presOf" srcId="{8091F45A-49BB-4EFB-A720-B404FC3640B0}" destId="{52D8C56B-0DFD-4488-9CC8-F982FD425FC3}" srcOrd="1" destOrd="0" presId="urn:microsoft.com/office/officeart/2016/7/layout/VerticalDownArrowProcess"/>
    <dgm:cxn modelId="{80880796-85DF-41D8-9665-B9FB44935A58}" type="presOf" srcId="{B762A4F8-F2FC-4064-A553-5D4EB207D7EB}" destId="{1128D6B8-0B08-4FEC-B8AB-3A96FFADC4A8}" srcOrd="0" destOrd="0" presId="urn:microsoft.com/office/officeart/2016/7/layout/VerticalDownArrowProcess"/>
    <dgm:cxn modelId="{C87908A2-9FC7-40D4-9B35-C00894EEA0E7}" type="presOf" srcId="{AC65EADE-3C56-4A47-B468-3DFE1EA26C99}" destId="{42EF7F41-4EDB-48DE-9EAB-7A0734FCF8E5}" srcOrd="0" destOrd="0" presId="urn:microsoft.com/office/officeart/2016/7/layout/VerticalDownArrowProcess"/>
    <dgm:cxn modelId="{EE015CA6-ECA5-4485-A1EE-B4B5FF8FFBEB}" srcId="{6A58217A-2812-452A-B318-B3B2F46B7BEC}" destId="{F54E2AC0-4123-4F74-9A20-FCB2DE4E7F7C}" srcOrd="2" destOrd="0" parTransId="{EF53CE0B-0AB2-4245-A85A-2BB7A04A2480}" sibTransId="{00970990-8A9E-491B-B789-8D5B069F9C2F}"/>
    <dgm:cxn modelId="{35DD90A8-5D89-441B-94C4-C0BC13000DA6}" type="presOf" srcId="{8091F45A-49BB-4EFB-A720-B404FC3640B0}" destId="{F570FAE8-B9D4-473F-9581-8B63C6452C91}" srcOrd="0" destOrd="0" presId="urn:microsoft.com/office/officeart/2016/7/layout/VerticalDownArrowProcess"/>
    <dgm:cxn modelId="{69FFE5C6-C669-4FE0-BB0E-5D2EB6117F19}" srcId="{6A58217A-2812-452A-B318-B3B2F46B7BEC}" destId="{D8605687-122A-432C-95EC-E90487BAB67E}" srcOrd="1" destOrd="0" parTransId="{CE31CF9A-3FB3-4245-B6A2-DB8048AE7769}" sibTransId="{FA5CCB73-FBC3-4B30-B7BD-DE2E4756AFB8}"/>
    <dgm:cxn modelId="{9F6C34EE-E013-4028-8F45-ED8EA290F263}" type="presOf" srcId="{F54E2AC0-4123-4F74-9A20-FCB2DE4E7F7C}" destId="{2449E809-4899-4A1D-B788-FB0CA0398ACC}" srcOrd="0" destOrd="0" presId="urn:microsoft.com/office/officeart/2016/7/layout/VerticalDownArrowProcess"/>
    <dgm:cxn modelId="{FE7430F0-ADED-477B-B668-2029981E2562}" type="presOf" srcId="{D8605687-122A-432C-95EC-E90487BAB67E}" destId="{D386853A-3D11-4E56-BA27-4B65B9E0579D}" srcOrd="1" destOrd="0" presId="urn:microsoft.com/office/officeart/2016/7/layout/VerticalDownArrowProcess"/>
    <dgm:cxn modelId="{3711BCFD-A817-43DC-9C65-642ABE945384}" type="presOf" srcId="{D8605687-122A-432C-95EC-E90487BAB67E}" destId="{049525F9-A0D7-4D3A-8094-1226F786150C}" srcOrd="0" destOrd="0" presId="urn:microsoft.com/office/officeart/2016/7/layout/VerticalDownArrowProcess"/>
    <dgm:cxn modelId="{CC88143D-F6DD-4AE5-8F0F-E32CE2A70765}" type="presParOf" srcId="{C622B7FF-5CBF-4DE0-B96A-D8D500B9C682}" destId="{C62A1482-3CCE-401D-A1E7-8E1B28E1ADB4}" srcOrd="0" destOrd="0" presId="urn:microsoft.com/office/officeart/2016/7/layout/VerticalDownArrowProcess"/>
    <dgm:cxn modelId="{E552BE41-8EB0-45F3-A4D9-AD002FA6EE38}" type="presParOf" srcId="{C62A1482-3CCE-401D-A1E7-8E1B28E1ADB4}" destId="{2449E809-4899-4A1D-B788-FB0CA0398ACC}" srcOrd="0" destOrd="0" presId="urn:microsoft.com/office/officeart/2016/7/layout/VerticalDownArrowProcess"/>
    <dgm:cxn modelId="{EBC7CB91-3284-499A-8E45-00F30CEFDA64}" type="presParOf" srcId="{C62A1482-3CCE-401D-A1E7-8E1B28E1ADB4}" destId="{42EF7F41-4EDB-48DE-9EAB-7A0734FCF8E5}" srcOrd="1" destOrd="0" presId="urn:microsoft.com/office/officeart/2016/7/layout/VerticalDownArrowProcess"/>
    <dgm:cxn modelId="{73F4A6AF-B33D-4489-8391-EDEED2FFAE97}" type="presParOf" srcId="{C622B7FF-5CBF-4DE0-B96A-D8D500B9C682}" destId="{A8E24F69-9481-4EB5-993B-6C742BB57F84}" srcOrd="1" destOrd="0" presId="urn:microsoft.com/office/officeart/2016/7/layout/VerticalDownArrowProcess"/>
    <dgm:cxn modelId="{C7202475-3F63-444D-A60E-06BE14DA13DD}" type="presParOf" srcId="{C622B7FF-5CBF-4DE0-B96A-D8D500B9C682}" destId="{1793B874-0317-4899-8032-8E57BE3A7C7C}" srcOrd="2" destOrd="0" presId="urn:microsoft.com/office/officeart/2016/7/layout/VerticalDownArrowProcess"/>
    <dgm:cxn modelId="{F3B37A43-8356-463E-85CA-DE0C4C9EC8F0}" type="presParOf" srcId="{1793B874-0317-4899-8032-8E57BE3A7C7C}" destId="{049525F9-A0D7-4D3A-8094-1226F786150C}" srcOrd="0" destOrd="0" presId="urn:microsoft.com/office/officeart/2016/7/layout/VerticalDownArrowProcess"/>
    <dgm:cxn modelId="{C063CDEA-23C9-4CE3-A57D-9D741089B687}" type="presParOf" srcId="{1793B874-0317-4899-8032-8E57BE3A7C7C}" destId="{D386853A-3D11-4E56-BA27-4B65B9E0579D}" srcOrd="1" destOrd="0" presId="urn:microsoft.com/office/officeart/2016/7/layout/VerticalDownArrowProcess"/>
    <dgm:cxn modelId="{35586C3C-973D-4FB4-83DD-AA48B200FDC1}" type="presParOf" srcId="{1793B874-0317-4899-8032-8E57BE3A7C7C}" destId="{9B59F886-1BB1-471E-9999-2D4E0EFCAB0D}" srcOrd="2" destOrd="0" presId="urn:microsoft.com/office/officeart/2016/7/layout/VerticalDownArrowProcess"/>
    <dgm:cxn modelId="{3658D3BD-EDE7-4A41-A196-7A784A7B8A13}" type="presParOf" srcId="{C622B7FF-5CBF-4DE0-B96A-D8D500B9C682}" destId="{30DA6BD1-8687-414A-BF3D-AADA3200049A}" srcOrd="3" destOrd="0" presId="urn:microsoft.com/office/officeart/2016/7/layout/VerticalDownArrowProcess"/>
    <dgm:cxn modelId="{6E7B90C1-CD8C-421D-B55C-B77824685927}" type="presParOf" srcId="{C622B7FF-5CBF-4DE0-B96A-D8D500B9C682}" destId="{53726ADF-E9B4-497D-808C-877C0367EB93}" srcOrd="4" destOrd="0" presId="urn:microsoft.com/office/officeart/2016/7/layout/VerticalDownArrowProcess"/>
    <dgm:cxn modelId="{25B40230-363F-465E-98B1-5407622FA0EA}" type="presParOf" srcId="{53726ADF-E9B4-497D-808C-877C0367EB93}" destId="{F570FAE8-B9D4-473F-9581-8B63C6452C91}" srcOrd="0" destOrd="0" presId="urn:microsoft.com/office/officeart/2016/7/layout/VerticalDownArrowProcess"/>
    <dgm:cxn modelId="{6DA68007-3C15-47A1-9522-221198FB4AD8}" type="presParOf" srcId="{53726ADF-E9B4-497D-808C-877C0367EB93}" destId="{52D8C56B-0DFD-4488-9CC8-F982FD425FC3}" srcOrd="1" destOrd="0" presId="urn:microsoft.com/office/officeart/2016/7/layout/VerticalDownArrowProcess"/>
    <dgm:cxn modelId="{A3CC57DC-968F-4015-8010-34EDCCDD2CF1}" type="presParOf" srcId="{53726ADF-E9B4-497D-808C-877C0367EB93}" destId="{1128D6B8-0B08-4FEC-B8AB-3A96FFADC4A8}"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9A7519-4F43-471C-89E3-F1D3923E274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BD1289E-1A3B-415F-9C42-9598D3DF31B4}">
      <dgm:prSet/>
      <dgm:spPr/>
      <dgm:t>
        <a:bodyPr/>
        <a:lstStyle/>
        <a:p>
          <a:r>
            <a:rPr lang="en-US" b="0" i="0" dirty="0"/>
            <a:t>An </a:t>
          </a:r>
          <a:r>
            <a:rPr lang="en-US" b="1" i="0" dirty="0"/>
            <a:t>overwhelming majority — 68% — felt that they had limited/no control over their personal data</a:t>
          </a:r>
          <a:r>
            <a:rPr lang="en-US" b="0" i="0" dirty="0"/>
            <a:t>, and what happens once it’s shared with companies.</a:t>
          </a:r>
          <a:endParaRPr lang="en-US" dirty="0"/>
        </a:p>
      </dgm:t>
    </dgm:pt>
    <dgm:pt modelId="{1FCD332C-B75D-4DB4-AB14-F18271525131}" type="parTrans" cxnId="{3CD7626F-C98D-48D1-B5BF-4409C760E566}">
      <dgm:prSet/>
      <dgm:spPr/>
      <dgm:t>
        <a:bodyPr/>
        <a:lstStyle/>
        <a:p>
          <a:endParaRPr lang="en-US"/>
        </a:p>
      </dgm:t>
    </dgm:pt>
    <dgm:pt modelId="{483EB24E-729E-4B22-A223-EE52C0417A76}" type="sibTrans" cxnId="{3CD7626F-C98D-48D1-B5BF-4409C760E566}">
      <dgm:prSet/>
      <dgm:spPr/>
      <dgm:t>
        <a:bodyPr/>
        <a:lstStyle/>
        <a:p>
          <a:endParaRPr lang="en-US"/>
        </a:p>
      </dgm:t>
    </dgm:pt>
    <dgm:pt modelId="{9316487D-016F-4B1D-BEA4-1A4A8E257611}">
      <dgm:prSet/>
      <dgm:spPr/>
      <dgm:t>
        <a:bodyPr/>
        <a:lstStyle/>
        <a:p>
          <a:r>
            <a:rPr lang="en-US" b="1" i="0"/>
            <a:t>66% of our respondents said they </a:t>
          </a:r>
          <a:r>
            <a:rPr lang="en-US" b="1" i="1"/>
            <a:t>don’t</a:t>
          </a:r>
          <a:r>
            <a:rPr lang="en-US" b="1" i="0"/>
            <a:t> feel existing data privacy regulations are sufficient to give people control of their data</a:t>
          </a:r>
          <a:r>
            <a:rPr lang="en-US" b="0" i="0"/>
            <a:t>. </a:t>
          </a:r>
          <a:endParaRPr lang="en-US"/>
        </a:p>
      </dgm:t>
    </dgm:pt>
    <dgm:pt modelId="{1288CD20-F54D-44BC-A2B9-8949BCA95495}" type="parTrans" cxnId="{E24D1FF8-1C38-44B9-9329-2BF0F0108821}">
      <dgm:prSet/>
      <dgm:spPr/>
      <dgm:t>
        <a:bodyPr/>
        <a:lstStyle/>
        <a:p>
          <a:endParaRPr lang="en-US"/>
        </a:p>
      </dgm:t>
    </dgm:pt>
    <dgm:pt modelId="{551D7091-CA11-4A52-B5BB-5EF9C3213938}" type="sibTrans" cxnId="{E24D1FF8-1C38-44B9-9329-2BF0F0108821}">
      <dgm:prSet/>
      <dgm:spPr/>
      <dgm:t>
        <a:bodyPr/>
        <a:lstStyle/>
        <a:p>
          <a:endParaRPr lang="en-US"/>
        </a:p>
      </dgm:t>
    </dgm:pt>
    <dgm:pt modelId="{D955BCC9-7D3C-4D4F-AD8B-C1775A2FA099}">
      <dgm:prSet/>
      <dgm:spPr/>
      <dgm:t>
        <a:bodyPr/>
        <a:lstStyle/>
        <a:p>
          <a:r>
            <a:rPr lang="en-US" b="1" i="0" dirty="0"/>
            <a:t>Reducing compliance risk</a:t>
          </a:r>
          <a:r>
            <a:rPr lang="en-US" b="0" i="0" dirty="0"/>
            <a:t> was chosen by far by more than 2/3rds of the respondents who answered this question (</a:t>
          </a:r>
          <a:r>
            <a:rPr lang="en-US" b="1" i="0" dirty="0"/>
            <a:t>70%</a:t>
          </a:r>
          <a:r>
            <a:rPr lang="en-US" b="0" i="0" dirty="0"/>
            <a:t> of respondents), which is undoubtedly aided by </a:t>
          </a:r>
          <a:r>
            <a:rPr lang="en-US" b="1" i="0" dirty="0"/>
            <a:t>clearer regulatory frameworks that promote privacy-preserving digital identity </a:t>
          </a:r>
          <a:r>
            <a:rPr lang="en-US" b="0" i="0" dirty="0"/>
            <a:t>(</a:t>
          </a:r>
          <a:r>
            <a:rPr lang="en-US" b="1" i="0" dirty="0"/>
            <a:t>55%</a:t>
          </a:r>
          <a:r>
            <a:rPr lang="en-US" b="0" i="0" dirty="0"/>
            <a:t> of respondents). </a:t>
          </a:r>
          <a:endParaRPr lang="en-US" dirty="0"/>
        </a:p>
      </dgm:t>
    </dgm:pt>
    <dgm:pt modelId="{4C252A02-DCD3-47B2-AF6A-A4BEC1A6F2B5}" type="parTrans" cxnId="{F29452D4-5ED7-4AB9-9278-56248C96ACFD}">
      <dgm:prSet/>
      <dgm:spPr/>
      <dgm:t>
        <a:bodyPr/>
        <a:lstStyle/>
        <a:p>
          <a:endParaRPr lang="en-US"/>
        </a:p>
      </dgm:t>
    </dgm:pt>
    <dgm:pt modelId="{1005820B-55A6-40F6-B84E-9BF99E069A54}" type="sibTrans" cxnId="{F29452D4-5ED7-4AB9-9278-56248C96ACFD}">
      <dgm:prSet/>
      <dgm:spPr/>
      <dgm:t>
        <a:bodyPr/>
        <a:lstStyle/>
        <a:p>
          <a:endParaRPr lang="en-US"/>
        </a:p>
      </dgm:t>
    </dgm:pt>
    <dgm:pt modelId="{B03702FC-5681-47A6-87AD-CA31D0382EBB}">
      <dgm:prSet/>
      <dgm:spPr/>
      <dgm:t>
        <a:bodyPr/>
        <a:lstStyle/>
        <a:p>
          <a:r>
            <a:rPr lang="en-US" b="0" i="0"/>
            <a:t>Tied in the second spot was a desire to </a:t>
          </a:r>
          <a:r>
            <a:rPr lang="en-US" b="1" i="0"/>
            <a:t>stay ahead of the curve by adopting new technology</a:t>
          </a:r>
          <a:r>
            <a:rPr lang="en-US" b="0" i="0"/>
            <a:t> (also at </a:t>
          </a:r>
          <a:r>
            <a:rPr lang="en-US" b="1" i="0"/>
            <a:t>55%</a:t>
          </a:r>
          <a:r>
            <a:rPr lang="en-US" b="0" i="0"/>
            <a:t>), which contrasts with the relatively-low ranking of “technological innovation” as a factor from a user perspective.</a:t>
          </a:r>
          <a:endParaRPr lang="en-US"/>
        </a:p>
      </dgm:t>
    </dgm:pt>
    <dgm:pt modelId="{7B3634B3-33D3-4F8B-AF66-F5A9A09396CB}" type="parTrans" cxnId="{8FADCF81-5961-4CAA-969E-3FAC8F4BDA5A}">
      <dgm:prSet/>
      <dgm:spPr/>
      <dgm:t>
        <a:bodyPr/>
        <a:lstStyle/>
        <a:p>
          <a:endParaRPr lang="en-US"/>
        </a:p>
      </dgm:t>
    </dgm:pt>
    <dgm:pt modelId="{5E6CA613-7523-4810-9BED-D3B148D89417}" type="sibTrans" cxnId="{8FADCF81-5961-4CAA-969E-3FAC8F4BDA5A}">
      <dgm:prSet/>
      <dgm:spPr/>
      <dgm:t>
        <a:bodyPr/>
        <a:lstStyle/>
        <a:p>
          <a:endParaRPr lang="en-US"/>
        </a:p>
      </dgm:t>
    </dgm:pt>
    <dgm:pt modelId="{0B32314A-B8C4-4564-8507-8F9BE62B9B22}" type="pres">
      <dgm:prSet presAssocID="{439A7519-4F43-471C-89E3-F1D3923E2742}" presName="linear" presStyleCnt="0">
        <dgm:presLayoutVars>
          <dgm:animLvl val="lvl"/>
          <dgm:resizeHandles val="exact"/>
        </dgm:presLayoutVars>
      </dgm:prSet>
      <dgm:spPr/>
    </dgm:pt>
    <dgm:pt modelId="{B7A4E5EE-0550-4C08-AE62-6AB2CE10A04B}" type="pres">
      <dgm:prSet presAssocID="{1BD1289E-1A3B-415F-9C42-9598D3DF31B4}" presName="parentText" presStyleLbl="node1" presStyleIdx="0" presStyleCnt="4">
        <dgm:presLayoutVars>
          <dgm:chMax val="0"/>
          <dgm:bulletEnabled val="1"/>
        </dgm:presLayoutVars>
      </dgm:prSet>
      <dgm:spPr/>
    </dgm:pt>
    <dgm:pt modelId="{5D187693-9AA2-4642-99CC-3CE81AA46E89}" type="pres">
      <dgm:prSet presAssocID="{483EB24E-729E-4B22-A223-EE52C0417A76}" presName="spacer" presStyleCnt="0"/>
      <dgm:spPr/>
    </dgm:pt>
    <dgm:pt modelId="{888B2BA3-9D0A-4D58-B14A-C619AE2B71E9}" type="pres">
      <dgm:prSet presAssocID="{9316487D-016F-4B1D-BEA4-1A4A8E257611}" presName="parentText" presStyleLbl="node1" presStyleIdx="1" presStyleCnt="4">
        <dgm:presLayoutVars>
          <dgm:chMax val="0"/>
          <dgm:bulletEnabled val="1"/>
        </dgm:presLayoutVars>
      </dgm:prSet>
      <dgm:spPr/>
    </dgm:pt>
    <dgm:pt modelId="{97B736D4-030B-4895-A1CA-3CCB39190DD8}" type="pres">
      <dgm:prSet presAssocID="{551D7091-CA11-4A52-B5BB-5EF9C3213938}" presName="spacer" presStyleCnt="0"/>
      <dgm:spPr/>
    </dgm:pt>
    <dgm:pt modelId="{E039FA55-F950-4125-BFFC-46653C6FB403}" type="pres">
      <dgm:prSet presAssocID="{D955BCC9-7D3C-4D4F-AD8B-C1775A2FA099}" presName="parentText" presStyleLbl="node1" presStyleIdx="2" presStyleCnt="4">
        <dgm:presLayoutVars>
          <dgm:chMax val="0"/>
          <dgm:bulletEnabled val="1"/>
        </dgm:presLayoutVars>
      </dgm:prSet>
      <dgm:spPr/>
    </dgm:pt>
    <dgm:pt modelId="{D0609D24-7169-46EE-95B3-FC642D218E3E}" type="pres">
      <dgm:prSet presAssocID="{1005820B-55A6-40F6-B84E-9BF99E069A54}" presName="spacer" presStyleCnt="0"/>
      <dgm:spPr/>
    </dgm:pt>
    <dgm:pt modelId="{74BBD931-C6F3-4749-8D78-9D5CDB65C5ED}" type="pres">
      <dgm:prSet presAssocID="{B03702FC-5681-47A6-87AD-CA31D0382EBB}" presName="parentText" presStyleLbl="node1" presStyleIdx="3" presStyleCnt="4">
        <dgm:presLayoutVars>
          <dgm:chMax val="0"/>
          <dgm:bulletEnabled val="1"/>
        </dgm:presLayoutVars>
      </dgm:prSet>
      <dgm:spPr/>
    </dgm:pt>
  </dgm:ptLst>
  <dgm:cxnLst>
    <dgm:cxn modelId="{16407606-6A7E-4FD3-8AB1-3AC6B52CEA39}" type="presOf" srcId="{9316487D-016F-4B1D-BEA4-1A4A8E257611}" destId="{888B2BA3-9D0A-4D58-B14A-C619AE2B71E9}" srcOrd="0" destOrd="0" presId="urn:microsoft.com/office/officeart/2005/8/layout/vList2"/>
    <dgm:cxn modelId="{1EE05B62-A313-4200-BDB3-3778805BCE9B}" type="presOf" srcId="{1BD1289E-1A3B-415F-9C42-9598D3DF31B4}" destId="{B7A4E5EE-0550-4C08-AE62-6AB2CE10A04B}" srcOrd="0" destOrd="0" presId="urn:microsoft.com/office/officeart/2005/8/layout/vList2"/>
    <dgm:cxn modelId="{38918D49-D84C-4D11-87B8-82084D0257DB}" type="presOf" srcId="{B03702FC-5681-47A6-87AD-CA31D0382EBB}" destId="{74BBD931-C6F3-4749-8D78-9D5CDB65C5ED}" srcOrd="0" destOrd="0" presId="urn:microsoft.com/office/officeart/2005/8/layout/vList2"/>
    <dgm:cxn modelId="{3CD7626F-C98D-48D1-B5BF-4409C760E566}" srcId="{439A7519-4F43-471C-89E3-F1D3923E2742}" destId="{1BD1289E-1A3B-415F-9C42-9598D3DF31B4}" srcOrd="0" destOrd="0" parTransId="{1FCD332C-B75D-4DB4-AB14-F18271525131}" sibTransId="{483EB24E-729E-4B22-A223-EE52C0417A76}"/>
    <dgm:cxn modelId="{8FADCF81-5961-4CAA-969E-3FAC8F4BDA5A}" srcId="{439A7519-4F43-471C-89E3-F1D3923E2742}" destId="{B03702FC-5681-47A6-87AD-CA31D0382EBB}" srcOrd="3" destOrd="0" parTransId="{7B3634B3-33D3-4F8B-AF66-F5A9A09396CB}" sibTransId="{5E6CA613-7523-4810-9BED-D3B148D89417}"/>
    <dgm:cxn modelId="{8DF03FC9-F4D2-42B8-93C6-D4C564B89FF0}" type="presOf" srcId="{439A7519-4F43-471C-89E3-F1D3923E2742}" destId="{0B32314A-B8C4-4564-8507-8F9BE62B9B22}" srcOrd="0" destOrd="0" presId="urn:microsoft.com/office/officeart/2005/8/layout/vList2"/>
    <dgm:cxn modelId="{F29452D4-5ED7-4AB9-9278-56248C96ACFD}" srcId="{439A7519-4F43-471C-89E3-F1D3923E2742}" destId="{D955BCC9-7D3C-4D4F-AD8B-C1775A2FA099}" srcOrd="2" destOrd="0" parTransId="{4C252A02-DCD3-47B2-AF6A-A4BEC1A6F2B5}" sibTransId="{1005820B-55A6-40F6-B84E-9BF99E069A54}"/>
    <dgm:cxn modelId="{F5693CE4-6040-4A01-B57D-18710C271CE9}" type="presOf" srcId="{D955BCC9-7D3C-4D4F-AD8B-C1775A2FA099}" destId="{E039FA55-F950-4125-BFFC-46653C6FB403}" srcOrd="0" destOrd="0" presId="urn:microsoft.com/office/officeart/2005/8/layout/vList2"/>
    <dgm:cxn modelId="{E24D1FF8-1C38-44B9-9329-2BF0F0108821}" srcId="{439A7519-4F43-471C-89E3-F1D3923E2742}" destId="{9316487D-016F-4B1D-BEA4-1A4A8E257611}" srcOrd="1" destOrd="0" parTransId="{1288CD20-F54D-44BC-A2B9-8949BCA95495}" sibTransId="{551D7091-CA11-4A52-B5BB-5EF9C3213938}"/>
    <dgm:cxn modelId="{F7A5BF13-422E-4825-B4D2-DE28AA057B8D}" type="presParOf" srcId="{0B32314A-B8C4-4564-8507-8F9BE62B9B22}" destId="{B7A4E5EE-0550-4C08-AE62-6AB2CE10A04B}" srcOrd="0" destOrd="0" presId="urn:microsoft.com/office/officeart/2005/8/layout/vList2"/>
    <dgm:cxn modelId="{2527C5DD-88AD-4102-9E78-71841D38D3A6}" type="presParOf" srcId="{0B32314A-B8C4-4564-8507-8F9BE62B9B22}" destId="{5D187693-9AA2-4642-99CC-3CE81AA46E89}" srcOrd="1" destOrd="0" presId="urn:microsoft.com/office/officeart/2005/8/layout/vList2"/>
    <dgm:cxn modelId="{AFF4369D-4144-4A7B-933C-380CDA3D7A3B}" type="presParOf" srcId="{0B32314A-B8C4-4564-8507-8F9BE62B9B22}" destId="{888B2BA3-9D0A-4D58-B14A-C619AE2B71E9}" srcOrd="2" destOrd="0" presId="urn:microsoft.com/office/officeart/2005/8/layout/vList2"/>
    <dgm:cxn modelId="{B93FABD4-3913-4EA5-B45D-FC387B0D0E4A}" type="presParOf" srcId="{0B32314A-B8C4-4564-8507-8F9BE62B9B22}" destId="{97B736D4-030B-4895-A1CA-3CCB39190DD8}" srcOrd="3" destOrd="0" presId="urn:microsoft.com/office/officeart/2005/8/layout/vList2"/>
    <dgm:cxn modelId="{01D73A04-5397-42A3-BF58-E1CE4C199F67}" type="presParOf" srcId="{0B32314A-B8C4-4564-8507-8F9BE62B9B22}" destId="{E039FA55-F950-4125-BFFC-46653C6FB403}" srcOrd="4" destOrd="0" presId="urn:microsoft.com/office/officeart/2005/8/layout/vList2"/>
    <dgm:cxn modelId="{791A905A-B261-45CE-955E-52C6CA60DC0A}" type="presParOf" srcId="{0B32314A-B8C4-4564-8507-8F9BE62B9B22}" destId="{D0609D24-7169-46EE-95B3-FC642D218E3E}" srcOrd="5" destOrd="0" presId="urn:microsoft.com/office/officeart/2005/8/layout/vList2"/>
    <dgm:cxn modelId="{69024591-CF01-4666-B7E1-A97B27B27522}" type="presParOf" srcId="{0B32314A-B8C4-4564-8507-8F9BE62B9B22}" destId="{74BBD931-C6F3-4749-8D78-9D5CDB65C5E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BC1030-BDF2-4365-A07A-D4B44F44C41C}" type="doc">
      <dgm:prSet loTypeId="urn:microsoft.com/office/officeart/2016/7/layout/AccentHomeChevronProcess" loCatId="process" qsTypeId="urn:microsoft.com/office/officeart/2005/8/quickstyle/simple1" qsCatId="simple" csTypeId="urn:microsoft.com/office/officeart/2005/8/colors/accent1_2" csCatId="accent1"/>
      <dgm:spPr/>
      <dgm:t>
        <a:bodyPr/>
        <a:lstStyle/>
        <a:p>
          <a:endParaRPr lang="en-US"/>
        </a:p>
      </dgm:t>
    </dgm:pt>
    <dgm:pt modelId="{52EFA03F-6C4B-4BFD-86AF-C1EC3CF0C5B8}">
      <dgm:prSet/>
      <dgm:spPr/>
      <dgm:t>
        <a:bodyPr/>
        <a:lstStyle/>
        <a:p>
          <a:r>
            <a:rPr lang="en-US"/>
            <a:t>2019</a:t>
          </a:r>
        </a:p>
      </dgm:t>
    </dgm:pt>
    <dgm:pt modelId="{7570DEDB-6748-4A1F-92B9-B3B739A4D41E}" type="parTrans" cxnId="{5DD300F1-EC2C-4219-AE65-B0F013298E68}">
      <dgm:prSet/>
      <dgm:spPr/>
      <dgm:t>
        <a:bodyPr/>
        <a:lstStyle/>
        <a:p>
          <a:endParaRPr lang="en-US"/>
        </a:p>
      </dgm:t>
    </dgm:pt>
    <dgm:pt modelId="{9EF77BB7-C097-4186-8D1F-579BC79DCC84}" type="sibTrans" cxnId="{5DD300F1-EC2C-4219-AE65-B0F013298E68}">
      <dgm:prSet/>
      <dgm:spPr/>
      <dgm:t>
        <a:bodyPr/>
        <a:lstStyle/>
        <a:p>
          <a:endParaRPr lang="en-US"/>
        </a:p>
      </dgm:t>
    </dgm:pt>
    <dgm:pt modelId="{51BBA365-3A7B-4EDA-BD2D-3E7418D56CDA}">
      <dgm:prSet/>
      <dgm:spPr/>
      <dgm:t>
        <a:bodyPr/>
        <a:lstStyle/>
        <a:p>
          <a:r>
            <a:rPr lang="en-US"/>
            <a:t>Crunchbase estimates that the Privacy Tech Sector amassed over US$10 billion in investment in 2019 alone.</a:t>
          </a:r>
        </a:p>
      </dgm:t>
    </dgm:pt>
    <dgm:pt modelId="{ADC122A1-6195-4306-B6E8-DB2B7351BE03}" type="parTrans" cxnId="{56EBACD2-A025-4AB3-A8E4-763D9BF25486}">
      <dgm:prSet/>
      <dgm:spPr/>
      <dgm:t>
        <a:bodyPr/>
        <a:lstStyle/>
        <a:p>
          <a:endParaRPr lang="en-US"/>
        </a:p>
      </dgm:t>
    </dgm:pt>
    <dgm:pt modelId="{E22483D8-7F11-4228-92E7-537D8E0AF7DA}" type="sibTrans" cxnId="{56EBACD2-A025-4AB3-A8E4-763D9BF25486}">
      <dgm:prSet/>
      <dgm:spPr/>
      <dgm:t>
        <a:bodyPr/>
        <a:lstStyle/>
        <a:p>
          <a:endParaRPr lang="en-US"/>
        </a:p>
      </dgm:t>
    </dgm:pt>
    <dgm:pt modelId="{90836A41-7BFA-4C5A-8614-4288D28E1522}">
      <dgm:prSet/>
      <dgm:spPr/>
      <dgm:t>
        <a:bodyPr/>
        <a:lstStyle/>
        <a:p>
          <a:r>
            <a:rPr lang="en-US"/>
            <a:t>2025</a:t>
          </a:r>
        </a:p>
      </dgm:t>
    </dgm:pt>
    <dgm:pt modelId="{4079A7A0-D2A5-4906-93B9-A95C612B96E9}" type="parTrans" cxnId="{A58C397C-7759-47BC-A804-D6C257496B82}">
      <dgm:prSet/>
      <dgm:spPr/>
      <dgm:t>
        <a:bodyPr/>
        <a:lstStyle/>
        <a:p>
          <a:endParaRPr lang="en-US"/>
        </a:p>
      </dgm:t>
    </dgm:pt>
    <dgm:pt modelId="{41402477-14C9-4E1E-8B1E-84A35FC394BB}" type="sibTrans" cxnId="{A58C397C-7759-47BC-A804-D6C257496B82}">
      <dgm:prSet/>
      <dgm:spPr/>
      <dgm:t>
        <a:bodyPr/>
        <a:lstStyle/>
        <a:p>
          <a:endParaRPr lang="en-US"/>
        </a:p>
      </dgm:t>
    </dgm:pt>
    <dgm:pt modelId="{163F2249-8513-4A92-ADE4-9BDE8FC4F3F3}">
      <dgm:prSet/>
      <dgm:spPr/>
      <dgm:t>
        <a:bodyPr/>
        <a:lstStyle/>
        <a:p>
          <a:r>
            <a:rPr lang="en-US"/>
            <a:t>Privacy Management Software Market Size Soaring at 33.1% CAGR to Reach 3,290 million USD by 2025 (MarketWatch)</a:t>
          </a:r>
        </a:p>
      </dgm:t>
    </dgm:pt>
    <dgm:pt modelId="{0B0A9C5F-CA2B-4D61-B6FC-132A0689253D}" type="parTrans" cxnId="{3C59EC80-D611-46E3-8E8C-9E2C59971E60}">
      <dgm:prSet/>
      <dgm:spPr/>
      <dgm:t>
        <a:bodyPr/>
        <a:lstStyle/>
        <a:p>
          <a:endParaRPr lang="en-US"/>
        </a:p>
      </dgm:t>
    </dgm:pt>
    <dgm:pt modelId="{6EA5B9F2-0AFD-47D2-B5D4-00FD5BD589BF}" type="sibTrans" cxnId="{3C59EC80-D611-46E3-8E8C-9E2C59971E60}">
      <dgm:prSet/>
      <dgm:spPr/>
      <dgm:t>
        <a:bodyPr/>
        <a:lstStyle/>
        <a:p>
          <a:endParaRPr lang="en-US"/>
        </a:p>
      </dgm:t>
    </dgm:pt>
    <dgm:pt modelId="{E736FD03-6E9C-40E6-908A-E79D7FA0B1F7}">
      <dgm:prSet/>
      <dgm:spPr/>
      <dgm:t>
        <a:bodyPr/>
        <a:lstStyle/>
        <a:p>
          <a:r>
            <a:rPr lang="en-US"/>
            <a:t>2026</a:t>
          </a:r>
        </a:p>
      </dgm:t>
    </dgm:pt>
    <dgm:pt modelId="{5522A659-BDA2-4A78-90AB-B5700FF280E8}" type="parTrans" cxnId="{AF3B3E08-AF95-4D8A-A0DD-F470CBF34B56}">
      <dgm:prSet/>
      <dgm:spPr/>
      <dgm:t>
        <a:bodyPr/>
        <a:lstStyle/>
        <a:p>
          <a:endParaRPr lang="en-US"/>
        </a:p>
      </dgm:t>
    </dgm:pt>
    <dgm:pt modelId="{E9D49024-F143-4FF6-A0F9-B4CFC4DFFCFA}" type="sibTrans" cxnId="{AF3B3E08-AF95-4D8A-A0DD-F470CBF34B56}">
      <dgm:prSet/>
      <dgm:spPr/>
      <dgm:t>
        <a:bodyPr/>
        <a:lstStyle/>
        <a:p>
          <a:endParaRPr lang="en-US"/>
        </a:p>
      </dgm:t>
    </dgm:pt>
    <dgm:pt modelId="{4A0FE710-B06C-45C6-B741-6D5D54943BD6}">
      <dgm:prSet/>
      <dgm:spPr/>
      <dgm:t>
        <a:bodyPr/>
        <a:lstStyle/>
        <a:p>
          <a:r>
            <a:rPr lang="en-US"/>
            <a:t>DIY Digital Privacy Market Size Estimated to Reach $3.9 Billion by 2026</a:t>
          </a:r>
        </a:p>
      </dgm:t>
    </dgm:pt>
    <dgm:pt modelId="{512E09B8-81F5-4CF4-8C68-0DDAB033D7D5}" type="parTrans" cxnId="{E6139C27-89CD-4E21-877F-2B3E7D74C4EE}">
      <dgm:prSet/>
      <dgm:spPr/>
      <dgm:t>
        <a:bodyPr/>
        <a:lstStyle/>
        <a:p>
          <a:endParaRPr lang="en-US"/>
        </a:p>
      </dgm:t>
    </dgm:pt>
    <dgm:pt modelId="{6130BCEC-E8CA-457F-AC8B-949B8E5B7982}" type="sibTrans" cxnId="{E6139C27-89CD-4E21-877F-2B3E7D74C4EE}">
      <dgm:prSet/>
      <dgm:spPr/>
      <dgm:t>
        <a:bodyPr/>
        <a:lstStyle/>
        <a:p>
          <a:endParaRPr lang="en-US"/>
        </a:p>
      </dgm:t>
    </dgm:pt>
    <dgm:pt modelId="{DCB09F5C-BEE4-44EB-813D-6E05B30EFA05}" type="pres">
      <dgm:prSet presAssocID="{46BC1030-BDF2-4365-A07A-D4B44F44C41C}" presName="Name0" presStyleCnt="0">
        <dgm:presLayoutVars>
          <dgm:animLvl val="lvl"/>
          <dgm:resizeHandles val="exact"/>
        </dgm:presLayoutVars>
      </dgm:prSet>
      <dgm:spPr/>
    </dgm:pt>
    <dgm:pt modelId="{233B0D52-26F8-4AE3-8838-F6E79C35E227}" type="pres">
      <dgm:prSet presAssocID="{52EFA03F-6C4B-4BFD-86AF-C1EC3CF0C5B8}" presName="composite" presStyleCnt="0"/>
      <dgm:spPr/>
    </dgm:pt>
    <dgm:pt modelId="{F003FCC5-88C3-4DD9-ADF1-0BECA9DBDC10}" type="pres">
      <dgm:prSet presAssocID="{52EFA03F-6C4B-4BFD-86AF-C1EC3CF0C5B8}" presName="L" presStyleLbl="solidFgAcc1" presStyleIdx="0" presStyleCnt="3">
        <dgm:presLayoutVars>
          <dgm:chMax val="0"/>
          <dgm:chPref val="0"/>
        </dgm:presLayoutVars>
      </dgm:prSet>
      <dgm:spPr/>
    </dgm:pt>
    <dgm:pt modelId="{069EE748-5647-4242-9893-19DF1218FD64}" type="pres">
      <dgm:prSet presAssocID="{52EFA03F-6C4B-4BFD-86AF-C1EC3CF0C5B8}" presName="parTx" presStyleLbl="alignNode1" presStyleIdx="0" presStyleCnt="3">
        <dgm:presLayoutVars>
          <dgm:chMax val="0"/>
          <dgm:chPref val="0"/>
          <dgm:bulletEnabled val="1"/>
        </dgm:presLayoutVars>
      </dgm:prSet>
      <dgm:spPr/>
    </dgm:pt>
    <dgm:pt modelId="{849CE64C-C1C9-4C1A-8365-7C2AB3814F25}" type="pres">
      <dgm:prSet presAssocID="{52EFA03F-6C4B-4BFD-86AF-C1EC3CF0C5B8}" presName="desTx" presStyleLbl="revTx" presStyleIdx="0" presStyleCnt="3">
        <dgm:presLayoutVars>
          <dgm:chMax val="0"/>
          <dgm:chPref val="0"/>
          <dgm:bulletEnabled val="1"/>
        </dgm:presLayoutVars>
      </dgm:prSet>
      <dgm:spPr/>
    </dgm:pt>
    <dgm:pt modelId="{C26D2E28-14D3-4566-A9D2-3015F193341A}" type="pres">
      <dgm:prSet presAssocID="{52EFA03F-6C4B-4BFD-86AF-C1EC3CF0C5B8}" presName="EmptyPlaceHolder" presStyleCnt="0"/>
      <dgm:spPr/>
    </dgm:pt>
    <dgm:pt modelId="{9BFE4DE8-B719-416C-908A-0C6125A99874}" type="pres">
      <dgm:prSet presAssocID="{9EF77BB7-C097-4186-8D1F-579BC79DCC84}" presName="space" presStyleCnt="0"/>
      <dgm:spPr/>
    </dgm:pt>
    <dgm:pt modelId="{792AD570-0271-411D-83D6-9CE5249193D0}" type="pres">
      <dgm:prSet presAssocID="{90836A41-7BFA-4C5A-8614-4288D28E1522}" presName="composite" presStyleCnt="0"/>
      <dgm:spPr/>
    </dgm:pt>
    <dgm:pt modelId="{391C7B14-6FBA-4612-8DFA-635DA53A4C55}" type="pres">
      <dgm:prSet presAssocID="{90836A41-7BFA-4C5A-8614-4288D28E1522}" presName="L" presStyleLbl="solidFgAcc1" presStyleIdx="1" presStyleCnt="3">
        <dgm:presLayoutVars>
          <dgm:chMax val="0"/>
          <dgm:chPref val="0"/>
        </dgm:presLayoutVars>
      </dgm:prSet>
      <dgm:spPr/>
    </dgm:pt>
    <dgm:pt modelId="{9A2924C0-FA21-4A0B-A454-C4302B1D582E}" type="pres">
      <dgm:prSet presAssocID="{90836A41-7BFA-4C5A-8614-4288D28E1522}" presName="parTx" presStyleLbl="alignNode1" presStyleIdx="1" presStyleCnt="3">
        <dgm:presLayoutVars>
          <dgm:chMax val="0"/>
          <dgm:chPref val="0"/>
          <dgm:bulletEnabled val="1"/>
        </dgm:presLayoutVars>
      </dgm:prSet>
      <dgm:spPr/>
    </dgm:pt>
    <dgm:pt modelId="{B9FC290B-E34F-4652-A3D6-91DBE498A66E}" type="pres">
      <dgm:prSet presAssocID="{90836A41-7BFA-4C5A-8614-4288D28E1522}" presName="desTx" presStyleLbl="revTx" presStyleIdx="1" presStyleCnt="3">
        <dgm:presLayoutVars>
          <dgm:chMax val="0"/>
          <dgm:chPref val="0"/>
          <dgm:bulletEnabled val="1"/>
        </dgm:presLayoutVars>
      </dgm:prSet>
      <dgm:spPr/>
    </dgm:pt>
    <dgm:pt modelId="{59D60174-7038-46B6-88AD-5EDFC8773B9A}" type="pres">
      <dgm:prSet presAssocID="{90836A41-7BFA-4C5A-8614-4288D28E1522}" presName="EmptyPlaceHolder" presStyleCnt="0"/>
      <dgm:spPr/>
    </dgm:pt>
    <dgm:pt modelId="{83D1F05A-C8A4-4D31-A37E-F47CA92596EF}" type="pres">
      <dgm:prSet presAssocID="{41402477-14C9-4E1E-8B1E-84A35FC394BB}" presName="space" presStyleCnt="0"/>
      <dgm:spPr/>
    </dgm:pt>
    <dgm:pt modelId="{90F14FAD-3750-49CA-86BD-1B3516584E8B}" type="pres">
      <dgm:prSet presAssocID="{E736FD03-6E9C-40E6-908A-E79D7FA0B1F7}" presName="composite" presStyleCnt="0"/>
      <dgm:spPr/>
    </dgm:pt>
    <dgm:pt modelId="{BB139EFD-4689-44E3-A71F-1A2247939A7D}" type="pres">
      <dgm:prSet presAssocID="{E736FD03-6E9C-40E6-908A-E79D7FA0B1F7}" presName="L" presStyleLbl="solidFgAcc1" presStyleIdx="2" presStyleCnt="3">
        <dgm:presLayoutVars>
          <dgm:chMax val="0"/>
          <dgm:chPref val="0"/>
        </dgm:presLayoutVars>
      </dgm:prSet>
      <dgm:spPr/>
    </dgm:pt>
    <dgm:pt modelId="{7B612106-68E3-4ED0-89E6-7A5DB34E33FF}" type="pres">
      <dgm:prSet presAssocID="{E736FD03-6E9C-40E6-908A-E79D7FA0B1F7}" presName="parTx" presStyleLbl="alignNode1" presStyleIdx="2" presStyleCnt="3">
        <dgm:presLayoutVars>
          <dgm:chMax val="0"/>
          <dgm:chPref val="0"/>
          <dgm:bulletEnabled val="1"/>
        </dgm:presLayoutVars>
      </dgm:prSet>
      <dgm:spPr/>
    </dgm:pt>
    <dgm:pt modelId="{D199D650-40FA-4CA4-953A-65A372429CDC}" type="pres">
      <dgm:prSet presAssocID="{E736FD03-6E9C-40E6-908A-E79D7FA0B1F7}" presName="desTx" presStyleLbl="revTx" presStyleIdx="2" presStyleCnt="3">
        <dgm:presLayoutVars>
          <dgm:chMax val="0"/>
          <dgm:chPref val="0"/>
          <dgm:bulletEnabled val="1"/>
        </dgm:presLayoutVars>
      </dgm:prSet>
      <dgm:spPr/>
    </dgm:pt>
    <dgm:pt modelId="{C865F58D-E489-47F8-9BEA-988DCB5CFB5A}" type="pres">
      <dgm:prSet presAssocID="{E736FD03-6E9C-40E6-908A-E79D7FA0B1F7}" presName="EmptyPlaceHolder" presStyleCnt="0"/>
      <dgm:spPr/>
    </dgm:pt>
  </dgm:ptLst>
  <dgm:cxnLst>
    <dgm:cxn modelId="{AF3B3E08-AF95-4D8A-A0DD-F470CBF34B56}" srcId="{46BC1030-BDF2-4365-A07A-D4B44F44C41C}" destId="{E736FD03-6E9C-40E6-908A-E79D7FA0B1F7}" srcOrd="2" destOrd="0" parTransId="{5522A659-BDA2-4A78-90AB-B5700FF280E8}" sibTransId="{E9D49024-F143-4FF6-A0F9-B4CFC4DFFCFA}"/>
    <dgm:cxn modelId="{E6139C27-89CD-4E21-877F-2B3E7D74C4EE}" srcId="{E736FD03-6E9C-40E6-908A-E79D7FA0B1F7}" destId="{4A0FE710-B06C-45C6-B741-6D5D54943BD6}" srcOrd="0" destOrd="0" parTransId="{512E09B8-81F5-4CF4-8C68-0DDAB033D7D5}" sibTransId="{6130BCEC-E8CA-457F-AC8B-949B8E5B7982}"/>
    <dgm:cxn modelId="{6B4BA131-F622-4352-89C1-8AE5C0DA34B7}" type="presOf" srcId="{163F2249-8513-4A92-ADE4-9BDE8FC4F3F3}" destId="{B9FC290B-E34F-4652-A3D6-91DBE498A66E}" srcOrd="0" destOrd="0" presId="urn:microsoft.com/office/officeart/2016/7/layout/AccentHomeChevronProcess"/>
    <dgm:cxn modelId="{40589773-8300-4F1D-A817-E5291B9B4599}" type="presOf" srcId="{46BC1030-BDF2-4365-A07A-D4B44F44C41C}" destId="{DCB09F5C-BEE4-44EB-813D-6E05B30EFA05}" srcOrd="0" destOrd="0" presId="urn:microsoft.com/office/officeart/2016/7/layout/AccentHomeChevronProcess"/>
    <dgm:cxn modelId="{A58C397C-7759-47BC-A804-D6C257496B82}" srcId="{46BC1030-BDF2-4365-A07A-D4B44F44C41C}" destId="{90836A41-7BFA-4C5A-8614-4288D28E1522}" srcOrd="1" destOrd="0" parTransId="{4079A7A0-D2A5-4906-93B9-A95C612B96E9}" sibTransId="{41402477-14C9-4E1E-8B1E-84A35FC394BB}"/>
    <dgm:cxn modelId="{9922BC7C-B3B8-4B6B-A477-C2815E7448D5}" type="presOf" srcId="{E736FD03-6E9C-40E6-908A-E79D7FA0B1F7}" destId="{7B612106-68E3-4ED0-89E6-7A5DB34E33FF}" srcOrd="0" destOrd="0" presId="urn:microsoft.com/office/officeart/2016/7/layout/AccentHomeChevronProcess"/>
    <dgm:cxn modelId="{3C59EC80-D611-46E3-8E8C-9E2C59971E60}" srcId="{90836A41-7BFA-4C5A-8614-4288D28E1522}" destId="{163F2249-8513-4A92-ADE4-9BDE8FC4F3F3}" srcOrd="0" destOrd="0" parTransId="{0B0A9C5F-CA2B-4D61-B6FC-132A0689253D}" sibTransId="{6EA5B9F2-0AFD-47D2-B5D4-00FD5BD589BF}"/>
    <dgm:cxn modelId="{CBA8409D-D3FE-4D86-879C-203F63C1887B}" type="presOf" srcId="{90836A41-7BFA-4C5A-8614-4288D28E1522}" destId="{9A2924C0-FA21-4A0B-A454-C4302B1D582E}" srcOrd="0" destOrd="0" presId="urn:microsoft.com/office/officeart/2016/7/layout/AccentHomeChevronProcess"/>
    <dgm:cxn modelId="{4FC283AB-3930-4E5E-B466-8B457285DEFA}" type="presOf" srcId="{52EFA03F-6C4B-4BFD-86AF-C1EC3CF0C5B8}" destId="{069EE748-5647-4242-9893-19DF1218FD64}" srcOrd="0" destOrd="0" presId="urn:microsoft.com/office/officeart/2016/7/layout/AccentHomeChevronProcess"/>
    <dgm:cxn modelId="{71F0D1D1-5E5A-4BF9-A811-EBB3CFE26D4E}" type="presOf" srcId="{51BBA365-3A7B-4EDA-BD2D-3E7418D56CDA}" destId="{849CE64C-C1C9-4C1A-8365-7C2AB3814F25}" srcOrd="0" destOrd="0" presId="urn:microsoft.com/office/officeart/2016/7/layout/AccentHomeChevronProcess"/>
    <dgm:cxn modelId="{56EBACD2-A025-4AB3-A8E4-763D9BF25486}" srcId="{52EFA03F-6C4B-4BFD-86AF-C1EC3CF0C5B8}" destId="{51BBA365-3A7B-4EDA-BD2D-3E7418D56CDA}" srcOrd="0" destOrd="0" parTransId="{ADC122A1-6195-4306-B6E8-DB2B7351BE03}" sibTransId="{E22483D8-7F11-4228-92E7-537D8E0AF7DA}"/>
    <dgm:cxn modelId="{539576EC-8FC4-4909-B6E1-2EC7E19CB3C8}" type="presOf" srcId="{4A0FE710-B06C-45C6-B741-6D5D54943BD6}" destId="{D199D650-40FA-4CA4-953A-65A372429CDC}" srcOrd="0" destOrd="0" presId="urn:microsoft.com/office/officeart/2016/7/layout/AccentHomeChevronProcess"/>
    <dgm:cxn modelId="{5DD300F1-EC2C-4219-AE65-B0F013298E68}" srcId="{46BC1030-BDF2-4365-A07A-D4B44F44C41C}" destId="{52EFA03F-6C4B-4BFD-86AF-C1EC3CF0C5B8}" srcOrd="0" destOrd="0" parTransId="{7570DEDB-6748-4A1F-92B9-B3B739A4D41E}" sibTransId="{9EF77BB7-C097-4186-8D1F-579BC79DCC84}"/>
    <dgm:cxn modelId="{293F7A23-2077-4BF8-ACC2-5744CF234A78}" type="presParOf" srcId="{DCB09F5C-BEE4-44EB-813D-6E05B30EFA05}" destId="{233B0D52-26F8-4AE3-8838-F6E79C35E227}" srcOrd="0" destOrd="0" presId="urn:microsoft.com/office/officeart/2016/7/layout/AccentHomeChevronProcess"/>
    <dgm:cxn modelId="{4660B510-4EEE-40FA-9F33-DB48F7B1B4A1}" type="presParOf" srcId="{233B0D52-26F8-4AE3-8838-F6E79C35E227}" destId="{F003FCC5-88C3-4DD9-ADF1-0BECA9DBDC10}" srcOrd="0" destOrd="0" presId="urn:microsoft.com/office/officeart/2016/7/layout/AccentHomeChevronProcess"/>
    <dgm:cxn modelId="{9A327B05-F2F4-475F-9E83-C8BF86519AEB}" type="presParOf" srcId="{233B0D52-26F8-4AE3-8838-F6E79C35E227}" destId="{069EE748-5647-4242-9893-19DF1218FD64}" srcOrd="1" destOrd="0" presId="urn:microsoft.com/office/officeart/2016/7/layout/AccentHomeChevronProcess"/>
    <dgm:cxn modelId="{865C5F5D-4C03-433D-9F77-8AEB682F7739}" type="presParOf" srcId="{233B0D52-26F8-4AE3-8838-F6E79C35E227}" destId="{849CE64C-C1C9-4C1A-8365-7C2AB3814F25}" srcOrd="2" destOrd="0" presId="urn:microsoft.com/office/officeart/2016/7/layout/AccentHomeChevronProcess"/>
    <dgm:cxn modelId="{99B4E642-A308-45F9-8900-6032E14D13B8}" type="presParOf" srcId="{233B0D52-26F8-4AE3-8838-F6E79C35E227}" destId="{C26D2E28-14D3-4566-A9D2-3015F193341A}" srcOrd="3" destOrd="0" presId="urn:microsoft.com/office/officeart/2016/7/layout/AccentHomeChevronProcess"/>
    <dgm:cxn modelId="{DF8A3166-864A-49D2-875E-7A114351CD16}" type="presParOf" srcId="{DCB09F5C-BEE4-44EB-813D-6E05B30EFA05}" destId="{9BFE4DE8-B719-416C-908A-0C6125A99874}" srcOrd="1" destOrd="0" presId="urn:microsoft.com/office/officeart/2016/7/layout/AccentHomeChevronProcess"/>
    <dgm:cxn modelId="{5B96B87A-A051-4905-8447-B602F75E2B5D}" type="presParOf" srcId="{DCB09F5C-BEE4-44EB-813D-6E05B30EFA05}" destId="{792AD570-0271-411D-83D6-9CE5249193D0}" srcOrd="2" destOrd="0" presId="urn:microsoft.com/office/officeart/2016/7/layout/AccentHomeChevronProcess"/>
    <dgm:cxn modelId="{9C12886C-8247-43F3-BFFA-5039A1DA0CC9}" type="presParOf" srcId="{792AD570-0271-411D-83D6-9CE5249193D0}" destId="{391C7B14-6FBA-4612-8DFA-635DA53A4C55}" srcOrd="0" destOrd="0" presId="urn:microsoft.com/office/officeart/2016/7/layout/AccentHomeChevronProcess"/>
    <dgm:cxn modelId="{730EFCE9-1C64-4C6F-BD80-C72208739FA2}" type="presParOf" srcId="{792AD570-0271-411D-83D6-9CE5249193D0}" destId="{9A2924C0-FA21-4A0B-A454-C4302B1D582E}" srcOrd="1" destOrd="0" presId="urn:microsoft.com/office/officeart/2016/7/layout/AccentHomeChevronProcess"/>
    <dgm:cxn modelId="{ED4343DF-FBC4-4BBE-826B-342897E1320E}" type="presParOf" srcId="{792AD570-0271-411D-83D6-9CE5249193D0}" destId="{B9FC290B-E34F-4652-A3D6-91DBE498A66E}" srcOrd="2" destOrd="0" presId="urn:microsoft.com/office/officeart/2016/7/layout/AccentHomeChevronProcess"/>
    <dgm:cxn modelId="{6D745EFF-7AC0-47B6-8D47-5AC98FDCCC49}" type="presParOf" srcId="{792AD570-0271-411D-83D6-9CE5249193D0}" destId="{59D60174-7038-46B6-88AD-5EDFC8773B9A}" srcOrd="3" destOrd="0" presId="urn:microsoft.com/office/officeart/2016/7/layout/AccentHomeChevronProcess"/>
    <dgm:cxn modelId="{C7ACE5C2-C8B5-4F18-8065-61EC32C5D307}" type="presParOf" srcId="{DCB09F5C-BEE4-44EB-813D-6E05B30EFA05}" destId="{83D1F05A-C8A4-4D31-A37E-F47CA92596EF}" srcOrd="3" destOrd="0" presId="urn:microsoft.com/office/officeart/2016/7/layout/AccentHomeChevronProcess"/>
    <dgm:cxn modelId="{8E27DFA4-0555-4687-89D2-586F1D6AD6AA}" type="presParOf" srcId="{DCB09F5C-BEE4-44EB-813D-6E05B30EFA05}" destId="{90F14FAD-3750-49CA-86BD-1B3516584E8B}" srcOrd="4" destOrd="0" presId="urn:microsoft.com/office/officeart/2016/7/layout/AccentHomeChevronProcess"/>
    <dgm:cxn modelId="{F3225D0A-56E5-40DE-97BC-08D374B09F9B}" type="presParOf" srcId="{90F14FAD-3750-49CA-86BD-1B3516584E8B}" destId="{BB139EFD-4689-44E3-A71F-1A2247939A7D}" srcOrd="0" destOrd="0" presId="urn:microsoft.com/office/officeart/2016/7/layout/AccentHomeChevronProcess"/>
    <dgm:cxn modelId="{92F2D019-1D70-4618-9FD3-309CFC82B416}" type="presParOf" srcId="{90F14FAD-3750-49CA-86BD-1B3516584E8B}" destId="{7B612106-68E3-4ED0-89E6-7A5DB34E33FF}" srcOrd="1" destOrd="0" presId="urn:microsoft.com/office/officeart/2016/7/layout/AccentHomeChevronProcess"/>
    <dgm:cxn modelId="{87848B29-9FEB-47C6-931B-1821F838D817}" type="presParOf" srcId="{90F14FAD-3750-49CA-86BD-1B3516584E8B}" destId="{D199D650-40FA-4CA4-953A-65A372429CDC}" srcOrd="2" destOrd="0" presId="urn:microsoft.com/office/officeart/2016/7/layout/AccentHomeChevronProcess"/>
    <dgm:cxn modelId="{9E1DB257-7E08-42F9-8216-C5E91418EF2A}" type="presParOf" srcId="{90F14FAD-3750-49CA-86BD-1B3516584E8B}" destId="{C865F58D-E489-47F8-9BEA-988DCB5CFB5A}"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4C338D-FB00-4B72-9462-23E6E5D6A8FC}"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4CACFA1B-D8AA-41C0-BB92-BB7FFECB6E3A}">
      <dgm:prSet/>
      <dgm:spPr/>
      <dgm:t>
        <a:bodyPr/>
        <a:lstStyle/>
        <a:p>
          <a:r>
            <a:rPr lang="en-US" b="0" i="0" dirty="0"/>
            <a:t>Homomorphic encryption differs from typical encryption methods in that it allows computation to be performed directly on encrypted data without requiring access to a secret key. </a:t>
          </a:r>
          <a:endParaRPr lang="en-US" dirty="0"/>
        </a:p>
      </dgm:t>
    </dgm:pt>
    <dgm:pt modelId="{08EF5BDB-AD12-4A76-AB5F-F55AC7AA8A4A}" type="parTrans" cxnId="{43AC8CF8-6C62-4BA9-8A1D-E3460EE22C7A}">
      <dgm:prSet/>
      <dgm:spPr/>
      <dgm:t>
        <a:bodyPr/>
        <a:lstStyle/>
        <a:p>
          <a:endParaRPr lang="en-US"/>
        </a:p>
      </dgm:t>
    </dgm:pt>
    <dgm:pt modelId="{F93E434E-2740-4109-8996-9777E8A44E4F}" type="sibTrans" cxnId="{43AC8CF8-6C62-4BA9-8A1D-E3460EE22C7A}">
      <dgm:prSet/>
      <dgm:spPr/>
      <dgm:t>
        <a:bodyPr/>
        <a:lstStyle/>
        <a:p>
          <a:endParaRPr lang="en-US"/>
        </a:p>
      </dgm:t>
    </dgm:pt>
    <dgm:pt modelId="{AF1019DA-978E-47D1-9FA7-61E194F681A9}">
      <dgm:prSet/>
      <dgm:spPr/>
      <dgm:t>
        <a:bodyPr/>
        <a:lstStyle/>
        <a:p>
          <a:r>
            <a:rPr lang="en-US" b="0" i="0"/>
            <a:t>The result of such a computation remains in encrypted form and can at a later point be revealed by the owner of the secret key.</a:t>
          </a:r>
          <a:endParaRPr lang="en-US"/>
        </a:p>
      </dgm:t>
    </dgm:pt>
    <dgm:pt modelId="{DD9F3B2D-8AC0-425B-A862-09AE235F82F2}" type="parTrans" cxnId="{693EA7DA-578D-477A-97DC-87C49C13D447}">
      <dgm:prSet/>
      <dgm:spPr/>
      <dgm:t>
        <a:bodyPr/>
        <a:lstStyle/>
        <a:p>
          <a:endParaRPr lang="en-US"/>
        </a:p>
      </dgm:t>
    </dgm:pt>
    <dgm:pt modelId="{58870978-AFF4-4F50-840C-124B496F09CF}" type="sibTrans" cxnId="{693EA7DA-578D-477A-97DC-87C49C13D447}">
      <dgm:prSet/>
      <dgm:spPr/>
      <dgm:t>
        <a:bodyPr/>
        <a:lstStyle/>
        <a:p>
          <a:endParaRPr lang="en-US"/>
        </a:p>
      </dgm:t>
    </dgm:pt>
    <dgm:pt modelId="{A835D239-2541-42EA-B9BC-18D7898184D0}">
      <dgm:prSet/>
      <dgm:spPr/>
      <dgm:t>
        <a:bodyPr/>
        <a:lstStyle/>
        <a:p>
          <a:r>
            <a:rPr lang="en-US"/>
            <a:t>Tradeoffs between performance and desired security required especially at cloud.</a:t>
          </a:r>
        </a:p>
      </dgm:t>
    </dgm:pt>
    <dgm:pt modelId="{0956974F-1732-4C48-BBF9-8A553BC66E10}" type="parTrans" cxnId="{A3298D50-20FD-4803-8A49-5CCA871A3656}">
      <dgm:prSet/>
      <dgm:spPr/>
      <dgm:t>
        <a:bodyPr/>
        <a:lstStyle/>
        <a:p>
          <a:endParaRPr lang="en-US"/>
        </a:p>
      </dgm:t>
    </dgm:pt>
    <dgm:pt modelId="{EDF92150-2E78-4A28-B483-B54C0EB5AF8B}" type="sibTrans" cxnId="{A3298D50-20FD-4803-8A49-5CCA871A3656}">
      <dgm:prSet/>
      <dgm:spPr/>
      <dgm:t>
        <a:bodyPr/>
        <a:lstStyle/>
        <a:p>
          <a:endParaRPr lang="en-US"/>
        </a:p>
      </dgm:t>
    </dgm:pt>
    <dgm:pt modelId="{7E13FD50-67CC-4C51-8C2F-081674AC3C0A}" type="pres">
      <dgm:prSet presAssocID="{9D4C338D-FB00-4B72-9462-23E6E5D6A8FC}" presName="linear" presStyleCnt="0">
        <dgm:presLayoutVars>
          <dgm:animLvl val="lvl"/>
          <dgm:resizeHandles val="exact"/>
        </dgm:presLayoutVars>
      </dgm:prSet>
      <dgm:spPr/>
    </dgm:pt>
    <dgm:pt modelId="{D0D56280-5D59-4037-9C0F-E56FE4582158}" type="pres">
      <dgm:prSet presAssocID="{4CACFA1B-D8AA-41C0-BB92-BB7FFECB6E3A}" presName="parentText" presStyleLbl="node1" presStyleIdx="0" presStyleCnt="3">
        <dgm:presLayoutVars>
          <dgm:chMax val="0"/>
          <dgm:bulletEnabled val="1"/>
        </dgm:presLayoutVars>
      </dgm:prSet>
      <dgm:spPr/>
    </dgm:pt>
    <dgm:pt modelId="{B107B383-66F0-441F-A3B7-47A00DD1C30A}" type="pres">
      <dgm:prSet presAssocID="{F93E434E-2740-4109-8996-9777E8A44E4F}" presName="spacer" presStyleCnt="0"/>
      <dgm:spPr/>
    </dgm:pt>
    <dgm:pt modelId="{A89D1488-50D8-4763-BEC9-7DB5A772CEA2}" type="pres">
      <dgm:prSet presAssocID="{AF1019DA-978E-47D1-9FA7-61E194F681A9}" presName="parentText" presStyleLbl="node1" presStyleIdx="1" presStyleCnt="3">
        <dgm:presLayoutVars>
          <dgm:chMax val="0"/>
          <dgm:bulletEnabled val="1"/>
        </dgm:presLayoutVars>
      </dgm:prSet>
      <dgm:spPr/>
    </dgm:pt>
    <dgm:pt modelId="{F7122E14-23D1-4627-94EF-0E9C874B88E6}" type="pres">
      <dgm:prSet presAssocID="{58870978-AFF4-4F50-840C-124B496F09CF}" presName="spacer" presStyleCnt="0"/>
      <dgm:spPr/>
    </dgm:pt>
    <dgm:pt modelId="{48283ECD-E8DE-40C1-950B-A1A74243B42A}" type="pres">
      <dgm:prSet presAssocID="{A835D239-2541-42EA-B9BC-18D7898184D0}" presName="parentText" presStyleLbl="node1" presStyleIdx="2" presStyleCnt="3">
        <dgm:presLayoutVars>
          <dgm:chMax val="0"/>
          <dgm:bulletEnabled val="1"/>
        </dgm:presLayoutVars>
      </dgm:prSet>
      <dgm:spPr/>
    </dgm:pt>
  </dgm:ptLst>
  <dgm:cxnLst>
    <dgm:cxn modelId="{3A83632F-FF49-402C-8139-69B3730C8EA8}" type="presOf" srcId="{A835D239-2541-42EA-B9BC-18D7898184D0}" destId="{48283ECD-E8DE-40C1-950B-A1A74243B42A}" srcOrd="0" destOrd="0" presId="urn:microsoft.com/office/officeart/2005/8/layout/vList2"/>
    <dgm:cxn modelId="{A3298D50-20FD-4803-8A49-5CCA871A3656}" srcId="{9D4C338D-FB00-4B72-9462-23E6E5D6A8FC}" destId="{A835D239-2541-42EA-B9BC-18D7898184D0}" srcOrd="2" destOrd="0" parTransId="{0956974F-1732-4C48-BBF9-8A553BC66E10}" sibTransId="{EDF92150-2E78-4A28-B483-B54C0EB5AF8B}"/>
    <dgm:cxn modelId="{2277F178-CEB1-41F1-AB9E-BED81FE73071}" type="presOf" srcId="{4CACFA1B-D8AA-41C0-BB92-BB7FFECB6E3A}" destId="{D0D56280-5D59-4037-9C0F-E56FE4582158}" srcOrd="0" destOrd="0" presId="urn:microsoft.com/office/officeart/2005/8/layout/vList2"/>
    <dgm:cxn modelId="{29BB2ED0-B27E-4876-9C09-8B48C2A90159}" type="presOf" srcId="{9D4C338D-FB00-4B72-9462-23E6E5D6A8FC}" destId="{7E13FD50-67CC-4C51-8C2F-081674AC3C0A}" srcOrd="0" destOrd="0" presId="urn:microsoft.com/office/officeart/2005/8/layout/vList2"/>
    <dgm:cxn modelId="{693EA7DA-578D-477A-97DC-87C49C13D447}" srcId="{9D4C338D-FB00-4B72-9462-23E6E5D6A8FC}" destId="{AF1019DA-978E-47D1-9FA7-61E194F681A9}" srcOrd="1" destOrd="0" parTransId="{DD9F3B2D-8AC0-425B-A862-09AE235F82F2}" sibTransId="{58870978-AFF4-4F50-840C-124B496F09CF}"/>
    <dgm:cxn modelId="{43AC8CF8-6C62-4BA9-8A1D-E3460EE22C7A}" srcId="{9D4C338D-FB00-4B72-9462-23E6E5D6A8FC}" destId="{4CACFA1B-D8AA-41C0-BB92-BB7FFECB6E3A}" srcOrd="0" destOrd="0" parTransId="{08EF5BDB-AD12-4A76-AB5F-F55AC7AA8A4A}" sibTransId="{F93E434E-2740-4109-8996-9777E8A44E4F}"/>
    <dgm:cxn modelId="{67D179FE-ED78-4ADB-8B22-D68C39FBD11A}" type="presOf" srcId="{AF1019DA-978E-47D1-9FA7-61E194F681A9}" destId="{A89D1488-50D8-4763-BEC9-7DB5A772CEA2}" srcOrd="0" destOrd="0" presId="urn:microsoft.com/office/officeart/2005/8/layout/vList2"/>
    <dgm:cxn modelId="{13F0133D-0F66-4390-9E47-EA730FD7C47C}" type="presParOf" srcId="{7E13FD50-67CC-4C51-8C2F-081674AC3C0A}" destId="{D0D56280-5D59-4037-9C0F-E56FE4582158}" srcOrd="0" destOrd="0" presId="urn:microsoft.com/office/officeart/2005/8/layout/vList2"/>
    <dgm:cxn modelId="{C3E44A40-9B08-4067-A0FF-7594785006B6}" type="presParOf" srcId="{7E13FD50-67CC-4C51-8C2F-081674AC3C0A}" destId="{B107B383-66F0-441F-A3B7-47A00DD1C30A}" srcOrd="1" destOrd="0" presId="urn:microsoft.com/office/officeart/2005/8/layout/vList2"/>
    <dgm:cxn modelId="{18EBA31C-FC10-45E1-B2EF-2D2019FA7E2B}" type="presParOf" srcId="{7E13FD50-67CC-4C51-8C2F-081674AC3C0A}" destId="{A89D1488-50D8-4763-BEC9-7DB5A772CEA2}" srcOrd="2" destOrd="0" presId="urn:microsoft.com/office/officeart/2005/8/layout/vList2"/>
    <dgm:cxn modelId="{903FB5FD-9C47-4FB8-90B1-0AAF61C49050}" type="presParOf" srcId="{7E13FD50-67CC-4C51-8C2F-081674AC3C0A}" destId="{F7122E14-23D1-4627-94EF-0E9C874B88E6}" srcOrd="3" destOrd="0" presId="urn:microsoft.com/office/officeart/2005/8/layout/vList2"/>
    <dgm:cxn modelId="{66EC683C-5F91-42E9-8431-9BDFB6F35DED}" type="presParOf" srcId="{7E13FD50-67CC-4C51-8C2F-081674AC3C0A}" destId="{48283ECD-E8DE-40C1-950B-A1A74243B42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D5FB29-98E9-4B8F-B343-D36612CCF11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41EA279-A7A8-4E2E-A41D-DCC9B529F61E}">
      <dgm:prSet/>
      <dgm:spPr/>
      <dgm:t>
        <a:bodyPr/>
        <a:lstStyle/>
        <a:p>
          <a:r>
            <a:rPr lang="en-US" b="0" i="0"/>
            <a:t>Secure multi-party computation (also called multi-party computation, SMPC, or MPC) is a cryptographic technique that enables different parties to carry out a computation using their private data without revealing their private data to each other.</a:t>
          </a:r>
          <a:endParaRPr lang="en-US"/>
        </a:p>
      </dgm:t>
    </dgm:pt>
    <dgm:pt modelId="{6411E410-F1C0-4B23-BDCF-D7DC30E4C12C}" type="parTrans" cxnId="{CC29D8BC-E0CA-4E74-9385-53B072F4907D}">
      <dgm:prSet/>
      <dgm:spPr/>
      <dgm:t>
        <a:bodyPr/>
        <a:lstStyle/>
        <a:p>
          <a:endParaRPr lang="en-US"/>
        </a:p>
      </dgm:t>
    </dgm:pt>
    <dgm:pt modelId="{4C6BF0E0-2E96-4CEE-9979-D9894D8D04B0}" type="sibTrans" cxnId="{CC29D8BC-E0CA-4E74-9385-53B072F4907D}">
      <dgm:prSet/>
      <dgm:spPr/>
      <dgm:t>
        <a:bodyPr/>
        <a:lstStyle/>
        <a:p>
          <a:endParaRPr lang="en-US"/>
        </a:p>
      </dgm:t>
    </dgm:pt>
    <dgm:pt modelId="{7E25A41A-B5D5-4447-AF44-F9751FE2BA4A}">
      <dgm:prSet/>
      <dgm:spPr/>
      <dgm:t>
        <a:bodyPr/>
        <a:lstStyle/>
        <a:p>
          <a:r>
            <a:rPr lang="en-US" b="0" i="0"/>
            <a:t>SMPC aims to ensure two basic properties against adversarial attacks:</a:t>
          </a:r>
          <a:endParaRPr lang="en-US"/>
        </a:p>
      </dgm:t>
    </dgm:pt>
    <dgm:pt modelId="{BD6203B1-0CDF-402F-A890-26163EC0F7A3}" type="parTrans" cxnId="{3A8AE67C-D183-494B-BCAF-9EFE7A103ED7}">
      <dgm:prSet/>
      <dgm:spPr/>
      <dgm:t>
        <a:bodyPr/>
        <a:lstStyle/>
        <a:p>
          <a:endParaRPr lang="en-US"/>
        </a:p>
      </dgm:t>
    </dgm:pt>
    <dgm:pt modelId="{0BFF9449-5C19-461A-943C-71C1DCE59D5B}" type="sibTrans" cxnId="{3A8AE67C-D183-494B-BCAF-9EFE7A103ED7}">
      <dgm:prSet/>
      <dgm:spPr/>
      <dgm:t>
        <a:bodyPr/>
        <a:lstStyle/>
        <a:p>
          <a:endParaRPr lang="en-US"/>
        </a:p>
      </dgm:t>
    </dgm:pt>
    <dgm:pt modelId="{5D496508-AA7D-4336-8732-5F5164036BEB}">
      <dgm:prSet/>
      <dgm:spPr/>
      <dgm:t>
        <a:bodyPr/>
        <a:lstStyle/>
        <a:p>
          <a:r>
            <a:rPr lang="en-US" b="1" i="0"/>
            <a:t>Input privacy:</a:t>
          </a:r>
          <a:r>
            <a:rPr lang="en-US" b="0" i="0"/>
            <a:t> No party can infer information about private inputs from the output.</a:t>
          </a:r>
          <a:endParaRPr lang="en-US"/>
        </a:p>
      </dgm:t>
    </dgm:pt>
    <dgm:pt modelId="{E02C16B3-370C-457A-8148-6C415693F153}" type="parTrans" cxnId="{E1D3C72C-69B8-4BA5-851B-3CCA751E7316}">
      <dgm:prSet/>
      <dgm:spPr/>
      <dgm:t>
        <a:bodyPr/>
        <a:lstStyle/>
        <a:p>
          <a:endParaRPr lang="en-US"/>
        </a:p>
      </dgm:t>
    </dgm:pt>
    <dgm:pt modelId="{F7FF8219-4F36-46A6-AAED-5B3E5D08D20A}" type="sibTrans" cxnId="{E1D3C72C-69B8-4BA5-851B-3CCA751E7316}">
      <dgm:prSet/>
      <dgm:spPr/>
      <dgm:t>
        <a:bodyPr/>
        <a:lstStyle/>
        <a:p>
          <a:endParaRPr lang="en-US"/>
        </a:p>
      </dgm:t>
    </dgm:pt>
    <dgm:pt modelId="{53BFA3E4-5703-4B8A-9C0D-15AE5811531D}">
      <dgm:prSet/>
      <dgm:spPr/>
      <dgm:t>
        <a:bodyPr/>
        <a:lstStyle/>
        <a:p>
          <a:r>
            <a:rPr lang="en-US" b="1" i="0"/>
            <a:t>Correctness:</a:t>
          </a:r>
          <a:r>
            <a:rPr lang="en-US" b="0" i="0"/>
            <a:t> An adversarial party must not be able to prevent other parties from receiving their correct outputs.</a:t>
          </a:r>
          <a:endParaRPr lang="en-US"/>
        </a:p>
      </dgm:t>
    </dgm:pt>
    <dgm:pt modelId="{7039B5B8-34B0-4ED3-910D-5C5C5E9BE09D}" type="parTrans" cxnId="{FA31A89B-7EF7-47AB-907C-DAF1B2344ACB}">
      <dgm:prSet/>
      <dgm:spPr/>
      <dgm:t>
        <a:bodyPr/>
        <a:lstStyle/>
        <a:p>
          <a:endParaRPr lang="en-US"/>
        </a:p>
      </dgm:t>
    </dgm:pt>
    <dgm:pt modelId="{2D31B070-E24A-4986-8832-EF5E663B40C9}" type="sibTrans" cxnId="{FA31A89B-7EF7-47AB-907C-DAF1B2344ACB}">
      <dgm:prSet/>
      <dgm:spPr/>
      <dgm:t>
        <a:bodyPr/>
        <a:lstStyle/>
        <a:p>
          <a:endParaRPr lang="en-US"/>
        </a:p>
      </dgm:t>
    </dgm:pt>
    <dgm:pt modelId="{36B03516-AB7E-477A-A7C9-F6D4A1EBB1D2}">
      <dgm:prSet/>
      <dgm:spPr/>
      <dgm:t>
        <a:bodyPr/>
        <a:lstStyle/>
        <a:p>
          <a:r>
            <a:rPr lang="en-US"/>
            <a:t>*https://research.aimultiple.com/secure-multi-party-computation/</a:t>
          </a:r>
        </a:p>
      </dgm:t>
    </dgm:pt>
    <dgm:pt modelId="{3E33A9CB-DFEB-4FFC-B39B-2F69642FD3F7}" type="parTrans" cxnId="{394C3E48-3CAF-479B-BF3D-C6779AEB2C6E}">
      <dgm:prSet/>
      <dgm:spPr/>
      <dgm:t>
        <a:bodyPr/>
        <a:lstStyle/>
        <a:p>
          <a:endParaRPr lang="en-US"/>
        </a:p>
      </dgm:t>
    </dgm:pt>
    <dgm:pt modelId="{2BEFE197-C86D-4DAD-81AC-AD24DEAA5E7E}" type="sibTrans" cxnId="{394C3E48-3CAF-479B-BF3D-C6779AEB2C6E}">
      <dgm:prSet/>
      <dgm:spPr/>
      <dgm:t>
        <a:bodyPr/>
        <a:lstStyle/>
        <a:p>
          <a:endParaRPr lang="en-US"/>
        </a:p>
      </dgm:t>
    </dgm:pt>
    <dgm:pt modelId="{BF6BC1AC-A2A0-4BA5-A60B-4EDD9B70ACA2}" type="pres">
      <dgm:prSet presAssocID="{FDD5FB29-98E9-4B8F-B343-D36612CCF118}" presName="linear" presStyleCnt="0">
        <dgm:presLayoutVars>
          <dgm:animLvl val="lvl"/>
          <dgm:resizeHandles val="exact"/>
        </dgm:presLayoutVars>
      </dgm:prSet>
      <dgm:spPr/>
    </dgm:pt>
    <dgm:pt modelId="{89968148-16E9-46C1-9FB9-9BFD8A4E0F88}" type="pres">
      <dgm:prSet presAssocID="{A41EA279-A7A8-4E2E-A41D-DCC9B529F61E}" presName="parentText" presStyleLbl="node1" presStyleIdx="0" presStyleCnt="5">
        <dgm:presLayoutVars>
          <dgm:chMax val="0"/>
          <dgm:bulletEnabled val="1"/>
        </dgm:presLayoutVars>
      </dgm:prSet>
      <dgm:spPr/>
    </dgm:pt>
    <dgm:pt modelId="{A29B737D-CD70-4EA6-A431-397D7F021273}" type="pres">
      <dgm:prSet presAssocID="{4C6BF0E0-2E96-4CEE-9979-D9894D8D04B0}" presName="spacer" presStyleCnt="0"/>
      <dgm:spPr/>
    </dgm:pt>
    <dgm:pt modelId="{BEAA34C2-DCA0-4E73-9749-B9038397BC38}" type="pres">
      <dgm:prSet presAssocID="{7E25A41A-B5D5-4447-AF44-F9751FE2BA4A}" presName="parentText" presStyleLbl="node1" presStyleIdx="1" presStyleCnt="5">
        <dgm:presLayoutVars>
          <dgm:chMax val="0"/>
          <dgm:bulletEnabled val="1"/>
        </dgm:presLayoutVars>
      </dgm:prSet>
      <dgm:spPr/>
    </dgm:pt>
    <dgm:pt modelId="{CF7A0088-3B08-4F7D-96F6-90B577EE2750}" type="pres">
      <dgm:prSet presAssocID="{0BFF9449-5C19-461A-943C-71C1DCE59D5B}" presName="spacer" presStyleCnt="0"/>
      <dgm:spPr/>
    </dgm:pt>
    <dgm:pt modelId="{9DF4A2CD-2D2C-472A-9BBC-423EB688DCB6}" type="pres">
      <dgm:prSet presAssocID="{5D496508-AA7D-4336-8732-5F5164036BEB}" presName="parentText" presStyleLbl="node1" presStyleIdx="2" presStyleCnt="5">
        <dgm:presLayoutVars>
          <dgm:chMax val="0"/>
          <dgm:bulletEnabled val="1"/>
        </dgm:presLayoutVars>
      </dgm:prSet>
      <dgm:spPr/>
    </dgm:pt>
    <dgm:pt modelId="{AF551B3E-1E74-46B4-B8FB-5246F51518D8}" type="pres">
      <dgm:prSet presAssocID="{F7FF8219-4F36-46A6-AAED-5B3E5D08D20A}" presName="spacer" presStyleCnt="0"/>
      <dgm:spPr/>
    </dgm:pt>
    <dgm:pt modelId="{770F4BD2-5C40-4AFE-BD37-89381ECA827E}" type="pres">
      <dgm:prSet presAssocID="{53BFA3E4-5703-4B8A-9C0D-15AE5811531D}" presName="parentText" presStyleLbl="node1" presStyleIdx="3" presStyleCnt="5">
        <dgm:presLayoutVars>
          <dgm:chMax val="0"/>
          <dgm:bulletEnabled val="1"/>
        </dgm:presLayoutVars>
      </dgm:prSet>
      <dgm:spPr/>
    </dgm:pt>
    <dgm:pt modelId="{44CDF065-5899-41C6-8ABA-CC0CC87142A4}" type="pres">
      <dgm:prSet presAssocID="{2D31B070-E24A-4986-8832-EF5E663B40C9}" presName="spacer" presStyleCnt="0"/>
      <dgm:spPr/>
    </dgm:pt>
    <dgm:pt modelId="{2764ECBD-031F-45D9-A939-44E4431547FB}" type="pres">
      <dgm:prSet presAssocID="{36B03516-AB7E-477A-A7C9-F6D4A1EBB1D2}" presName="parentText" presStyleLbl="node1" presStyleIdx="4" presStyleCnt="5">
        <dgm:presLayoutVars>
          <dgm:chMax val="0"/>
          <dgm:bulletEnabled val="1"/>
        </dgm:presLayoutVars>
      </dgm:prSet>
      <dgm:spPr/>
    </dgm:pt>
  </dgm:ptLst>
  <dgm:cxnLst>
    <dgm:cxn modelId="{E1D3C72C-69B8-4BA5-851B-3CCA751E7316}" srcId="{FDD5FB29-98E9-4B8F-B343-D36612CCF118}" destId="{5D496508-AA7D-4336-8732-5F5164036BEB}" srcOrd="2" destOrd="0" parTransId="{E02C16B3-370C-457A-8148-6C415693F153}" sibTransId="{F7FF8219-4F36-46A6-AAED-5B3E5D08D20A}"/>
    <dgm:cxn modelId="{B297EB39-6665-45AF-8144-E57A727286D5}" type="presOf" srcId="{5D496508-AA7D-4336-8732-5F5164036BEB}" destId="{9DF4A2CD-2D2C-472A-9BBC-423EB688DCB6}" srcOrd="0" destOrd="0" presId="urn:microsoft.com/office/officeart/2005/8/layout/vList2"/>
    <dgm:cxn modelId="{394C3E48-3CAF-479B-BF3D-C6779AEB2C6E}" srcId="{FDD5FB29-98E9-4B8F-B343-D36612CCF118}" destId="{36B03516-AB7E-477A-A7C9-F6D4A1EBB1D2}" srcOrd="4" destOrd="0" parTransId="{3E33A9CB-DFEB-4FFC-B39B-2F69642FD3F7}" sibTransId="{2BEFE197-C86D-4DAD-81AC-AD24DEAA5E7E}"/>
    <dgm:cxn modelId="{E931644D-21A8-4974-A2B0-D418AEB75CB7}" type="presOf" srcId="{7E25A41A-B5D5-4447-AF44-F9751FE2BA4A}" destId="{BEAA34C2-DCA0-4E73-9749-B9038397BC38}" srcOrd="0" destOrd="0" presId="urn:microsoft.com/office/officeart/2005/8/layout/vList2"/>
    <dgm:cxn modelId="{6B068279-1776-4F7D-8FAC-7FDB808ED9D6}" type="presOf" srcId="{A41EA279-A7A8-4E2E-A41D-DCC9B529F61E}" destId="{89968148-16E9-46C1-9FB9-9BFD8A4E0F88}" srcOrd="0" destOrd="0" presId="urn:microsoft.com/office/officeart/2005/8/layout/vList2"/>
    <dgm:cxn modelId="{3A8AE67C-D183-494B-BCAF-9EFE7A103ED7}" srcId="{FDD5FB29-98E9-4B8F-B343-D36612CCF118}" destId="{7E25A41A-B5D5-4447-AF44-F9751FE2BA4A}" srcOrd="1" destOrd="0" parTransId="{BD6203B1-0CDF-402F-A890-26163EC0F7A3}" sibTransId="{0BFF9449-5C19-461A-943C-71C1DCE59D5B}"/>
    <dgm:cxn modelId="{4A499480-3DE5-4666-AA34-A92CCE8D2BE2}" type="presOf" srcId="{53BFA3E4-5703-4B8A-9C0D-15AE5811531D}" destId="{770F4BD2-5C40-4AFE-BD37-89381ECA827E}" srcOrd="0" destOrd="0" presId="urn:microsoft.com/office/officeart/2005/8/layout/vList2"/>
    <dgm:cxn modelId="{08C23694-BF17-441B-AC72-6744CFE68A41}" type="presOf" srcId="{FDD5FB29-98E9-4B8F-B343-D36612CCF118}" destId="{BF6BC1AC-A2A0-4BA5-A60B-4EDD9B70ACA2}" srcOrd="0" destOrd="0" presId="urn:microsoft.com/office/officeart/2005/8/layout/vList2"/>
    <dgm:cxn modelId="{FA31A89B-7EF7-47AB-907C-DAF1B2344ACB}" srcId="{FDD5FB29-98E9-4B8F-B343-D36612CCF118}" destId="{53BFA3E4-5703-4B8A-9C0D-15AE5811531D}" srcOrd="3" destOrd="0" parTransId="{7039B5B8-34B0-4ED3-910D-5C5C5E9BE09D}" sibTransId="{2D31B070-E24A-4986-8832-EF5E663B40C9}"/>
    <dgm:cxn modelId="{CC29D8BC-E0CA-4E74-9385-53B072F4907D}" srcId="{FDD5FB29-98E9-4B8F-B343-D36612CCF118}" destId="{A41EA279-A7A8-4E2E-A41D-DCC9B529F61E}" srcOrd="0" destOrd="0" parTransId="{6411E410-F1C0-4B23-BDCF-D7DC30E4C12C}" sibTransId="{4C6BF0E0-2E96-4CEE-9979-D9894D8D04B0}"/>
    <dgm:cxn modelId="{F14035FA-EC66-4187-ABCD-1CD191FF439A}" type="presOf" srcId="{36B03516-AB7E-477A-A7C9-F6D4A1EBB1D2}" destId="{2764ECBD-031F-45D9-A939-44E4431547FB}" srcOrd="0" destOrd="0" presId="urn:microsoft.com/office/officeart/2005/8/layout/vList2"/>
    <dgm:cxn modelId="{1221D7DB-E1A4-4FDC-87AF-C49968DAB6E8}" type="presParOf" srcId="{BF6BC1AC-A2A0-4BA5-A60B-4EDD9B70ACA2}" destId="{89968148-16E9-46C1-9FB9-9BFD8A4E0F88}" srcOrd="0" destOrd="0" presId="urn:microsoft.com/office/officeart/2005/8/layout/vList2"/>
    <dgm:cxn modelId="{BDFFEBC3-A3E3-4293-BC99-0CFD72A10E48}" type="presParOf" srcId="{BF6BC1AC-A2A0-4BA5-A60B-4EDD9B70ACA2}" destId="{A29B737D-CD70-4EA6-A431-397D7F021273}" srcOrd="1" destOrd="0" presId="urn:microsoft.com/office/officeart/2005/8/layout/vList2"/>
    <dgm:cxn modelId="{59E67C58-E8B8-4564-967E-A0A742FC05E5}" type="presParOf" srcId="{BF6BC1AC-A2A0-4BA5-A60B-4EDD9B70ACA2}" destId="{BEAA34C2-DCA0-4E73-9749-B9038397BC38}" srcOrd="2" destOrd="0" presId="urn:microsoft.com/office/officeart/2005/8/layout/vList2"/>
    <dgm:cxn modelId="{B37300A7-B347-4EAC-96EB-044748DF34FC}" type="presParOf" srcId="{BF6BC1AC-A2A0-4BA5-A60B-4EDD9B70ACA2}" destId="{CF7A0088-3B08-4F7D-96F6-90B577EE2750}" srcOrd="3" destOrd="0" presId="urn:microsoft.com/office/officeart/2005/8/layout/vList2"/>
    <dgm:cxn modelId="{9C771293-6106-45D1-A9C5-C66DB543C888}" type="presParOf" srcId="{BF6BC1AC-A2A0-4BA5-A60B-4EDD9B70ACA2}" destId="{9DF4A2CD-2D2C-472A-9BBC-423EB688DCB6}" srcOrd="4" destOrd="0" presId="urn:microsoft.com/office/officeart/2005/8/layout/vList2"/>
    <dgm:cxn modelId="{C7F2EA33-4C01-4C93-82AF-C5AAB8AC6A47}" type="presParOf" srcId="{BF6BC1AC-A2A0-4BA5-A60B-4EDD9B70ACA2}" destId="{AF551B3E-1E74-46B4-B8FB-5246F51518D8}" srcOrd="5" destOrd="0" presId="urn:microsoft.com/office/officeart/2005/8/layout/vList2"/>
    <dgm:cxn modelId="{EAABB277-A81E-402D-AFA2-6752045E9F60}" type="presParOf" srcId="{BF6BC1AC-A2A0-4BA5-A60B-4EDD9B70ACA2}" destId="{770F4BD2-5C40-4AFE-BD37-89381ECA827E}" srcOrd="6" destOrd="0" presId="urn:microsoft.com/office/officeart/2005/8/layout/vList2"/>
    <dgm:cxn modelId="{F10F94D0-F9AC-46D4-B562-4CD51C055F3A}" type="presParOf" srcId="{BF6BC1AC-A2A0-4BA5-A60B-4EDD9B70ACA2}" destId="{44CDF065-5899-41C6-8ABA-CC0CC87142A4}" srcOrd="7" destOrd="0" presId="urn:microsoft.com/office/officeart/2005/8/layout/vList2"/>
    <dgm:cxn modelId="{238267DD-971D-47E6-A25A-B0C6F1F18318}" type="presParOf" srcId="{BF6BC1AC-A2A0-4BA5-A60B-4EDD9B70ACA2}" destId="{2764ECBD-031F-45D9-A939-44E4431547F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C84C5B-1183-4165-8423-1DC007DE48E4}"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1F4C3831-FC2B-4879-853D-45F4302103C1}">
      <dgm:prSet/>
      <dgm:spPr/>
      <dgm:t>
        <a:bodyPr/>
        <a:lstStyle/>
        <a:p>
          <a:r>
            <a:rPr lang="en-US" b="0" i="0" dirty="0"/>
            <a:t>Zero Knowledge Proofs are a cutting- edge cryptographic tool that is starting to see adoption. </a:t>
          </a:r>
          <a:endParaRPr lang="en-US" dirty="0"/>
        </a:p>
      </dgm:t>
    </dgm:pt>
    <dgm:pt modelId="{1EC50A6C-68C8-496F-8320-FFB42D68DBBF}" type="parTrans" cxnId="{E3C3F443-7D38-4287-9887-BC0F04FB56CD}">
      <dgm:prSet/>
      <dgm:spPr/>
      <dgm:t>
        <a:bodyPr/>
        <a:lstStyle/>
        <a:p>
          <a:endParaRPr lang="en-US"/>
        </a:p>
      </dgm:t>
    </dgm:pt>
    <dgm:pt modelId="{FB5869D2-3240-4EF5-870B-AB711BA9B644}" type="sibTrans" cxnId="{E3C3F443-7D38-4287-9887-BC0F04FB56CD}">
      <dgm:prSet/>
      <dgm:spPr/>
      <dgm:t>
        <a:bodyPr/>
        <a:lstStyle/>
        <a:p>
          <a:endParaRPr lang="en-US"/>
        </a:p>
      </dgm:t>
    </dgm:pt>
    <dgm:pt modelId="{A827A83C-7CDE-4A70-B9D4-574CE8A7A7E0}">
      <dgm:prSet/>
      <dgm:spPr/>
      <dgm:t>
        <a:bodyPr/>
        <a:lstStyle/>
        <a:p>
          <a:r>
            <a:rPr lang="en-US" b="0" i="0"/>
            <a:t>This breakthrough technology forms the basis of several cryptographic applications, improving the trade-offs between data privacy and integrity. </a:t>
          </a:r>
          <a:endParaRPr lang="en-US"/>
        </a:p>
      </dgm:t>
    </dgm:pt>
    <dgm:pt modelId="{8A2B0433-1758-4799-893D-F191265E3088}" type="parTrans" cxnId="{F9CC084C-27CE-4023-8A37-15AD101CCA5F}">
      <dgm:prSet/>
      <dgm:spPr/>
      <dgm:t>
        <a:bodyPr/>
        <a:lstStyle/>
        <a:p>
          <a:endParaRPr lang="en-US"/>
        </a:p>
      </dgm:t>
    </dgm:pt>
    <dgm:pt modelId="{98CD33F1-EA33-40CA-A737-9B89CFDB6A5D}" type="sibTrans" cxnId="{F9CC084C-27CE-4023-8A37-15AD101CCA5F}">
      <dgm:prSet/>
      <dgm:spPr/>
      <dgm:t>
        <a:bodyPr/>
        <a:lstStyle/>
        <a:p>
          <a:endParaRPr lang="en-US"/>
        </a:p>
      </dgm:t>
    </dgm:pt>
    <dgm:pt modelId="{86C1C561-9189-4832-B2A2-CA1E3C1857E0}">
      <dgm:prSet/>
      <dgm:spPr/>
      <dgm:t>
        <a:bodyPr/>
        <a:lstStyle/>
        <a:p>
          <a:r>
            <a:rPr lang="en-US" b="0" i="0"/>
            <a:t>Zero Knowledge Proofs allow a prover to convince a verifier that some computational statement is correct without revealing any information except the veracity of the statement.</a:t>
          </a:r>
          <a:endParaRPr lang="en-US"/>
        </a:p>
      </dgm:t>
    </dgm:pt>
    <dgm:pt modelId="{F2AA6B03-DD70-4DBC-A3D2-0F4922A210CD}" type="parTrans" cxnId="{A8D245B5-71AB-440F-9851-BB8C9E7032A8}">
      <dgm:prSet/>
      <dgm:spPr/>
      <dgm:t>
        <a:bodyPr/>
        <a:lstStyle/>
        <a:p>
          <a:endParaRPr lang="en-US"/>
        </a:p>
      </dgm:t>
    </dgm:pt>
    <dgm:pt modelId="{AFC96DC8-59D5-4AAB-8E7E-9E5BB5995F47}" type="sibTrans" cxnId="{A8D245B5-71AB-440F-9851-BB8C9E7032A8}">
      <dgm:prSet/>
      <dgm:spPr/>
      <dgm:t>
        <a:bodyPr/>
        <a:lstStyle/>
        <a:p>
          <a:endParaRPr lang="en-US"/>
        </a:p>
      </dgm:t>
    </dgm:pt>
    <dgm:pt modelId="{B7A830DD-BE37-4D78-A3FC-8D5740D4182C}" type="pres">
      <dgm:prSet presAssocID="{D9C84C5B-1183-4165-8423-1DC007DE48E4}" presName="linear" presStyleCnt="0">
        <dgm:presLayoutVars>
          <dgm:animLvl val="lvl"/>
          <dgm:resizeHandles val="exact"/>
        </dgm:presLayoutVars>
      </dgm:prSet>
      <dgm:spPr/>
    </dgm:pt>
    <dgm:pt modelId="{96EE0C79-7F2A-49C6-A69D-F68EBAA8A624}" type="pres">
      <dgm:prSet presAssocID="{1F4C3831-FC2B-4879-853D-45F4302103C1}" presName="parentText" presStyleLbl="node1" presStyleIdx="0" presStyleCnt="3">
        <dgm:presLayoutVars>
          <dgm:chMax val="0"/>
          <dgm:bulletEnabled val="1"/>
        </dgm:presLayoutVars>
      </dgm:prSet>
      <dgm:spPr/>
    </dgm:pt>
    <dgm:pt modelId="{38F89AB4-B9F9-498A-AB3C-9B3C398747EE}" type="pres">
      <dgm:prSet presAssocID="{FB5869D2-3240-4EF5-870B-AB711BA9B644}" presName="spacer" presStyleCnt="0"/>
      <dgm:spPr/>
    </dgm:pt>
    <dgm:pt modelId="{BFC8645E-B27C-49C8-BF6F-437B531DBFB8}" type="pres">
      <dgm:prSet presAssocID="{A827A83C-7CDE-4A70-B9D4-574CE8A7A7E0}" presName="parentText" presStyleLbl="node1" presStyleIdx="1" presStyleCnt="3">
        <dgm:presLayoutVars>
          <dgm:chMax val="0"/>
          <dgm:bulletEnabled val="1"/>
        </dgm:presLayoutVars>
      </dgm:prSet>
      <dgm:spPr/>
    </dgm:pt>
    <dgm:pt modelId="{33D57FA3-D3C1-4679-9C01-1F57C711CE86}" type="pres">
      <dgm:prSet presAssocID="{98CD33F1-EA33-40CA-A737-9B89CFDB6A5D}" presName="spacer" presStyleCnt="0"/>
      <dgm:spPr/>
    </dgm:pt>
    <dgm:pt modelId="{0A42A233-8B42-45E9-89EA-74712D268B1F}" type="pres">
      <dgm:prSet presAssocID="{86C1C561-9189-4832-B2A2-CA1E3C1857E0}" presName="parentText" presStyleLbl="node1" presStyleIdx="2" presStyleCnt="3">
        <dgm:presLayoutVars>
          <dgm:chMax val="0"/>
          <dgm:bulletEnabled val="1"/>
        </dgm:presLayoutVars>
      </dgm:prSet>
      <dgm:spPr/>
    </dgm:pt>
  </dgm:ptLst>
  <dgm:cxnLst>
    <dgm:cxn modelId="{DB746A5C-ED9D-4371-8815-DF847A4D4134}" type="presOf" srcId="{A827A83C-7CDE-4A70-B9D4-574CE8A7A7E0}" destId="{BFC8645E-B27C-49C8-BF6F-437B531DBFB8}" srcOrd="0" destOrd="0" presId="urn:microsoft.com/office/officeart/2005/8/layout/vList2"/>
    <dgm:cxn modelId="{E3C3F443-7D38-4287-9887-BC0F04FB56CD}" srcId="{D9C84C5B-1183-4165-8423-1DC007DE48E4}" destId="{1F4C3831-FC2B-4879-853D-45F4302103C1}" srcOrd="0" destOrd="0" parTransId="{1EC50A6C-68C8-496F-8320-FFB42D68DBBF}" sibTransId="{FB5869D2-3240-4EF5-870B-AB711BA9B644}"/>
    <dgm:cxn modelId="{F9CC084C-27CE-4023-8A37-15AD101CCA5F}" srcId="{D9C84C5B-1183-4165-8423-1DC007DE48E4}" destId="{A827A83C-7CDE-4A70-B9D4-574CE8A7A7E0}" srcOrd="1" destOrd="0" parTransId="{8A2B0433-1758-4799-893D-F191265E3088}" sibTransId="{98CD33F1-EA33-40CA-A737-9B89CFDB6A5D}"/>
    <dgm:cxn modelId="{9A6C4C6F-E6F4-4D04-8695-544526FED6C7}" type="presOf" srcId="{1F4C3831-FC2B-4879-853D-45F4302103C1}" destId="{96EE0C79-7F2A-49C6-A69D-F68EBAA8A624}" srcOrd="0" destOrd="0" presId="urn:microsoft.com/office/officeart/2005/8/layout/vList2"/>
    <dgm:cxn modelId="{E38D9059-2FDC-4641-B71D-9D3347D2A4C9}" type="presOf" srcId="{86C1C561-9189-4832-B2A2-CA1E3C1857E0}" destId="{0A42A233-8B42-45E9-89EA-74712D268B1F}" srcOrd="0" destOrd="0" presId="urn:microsoft.com/office/officeart/2005/8/layout/vList2"/>
    <dgm:cxn modelId="{A8D245B5-71AB-440F-9851-BB8C9E7032A8}" srcId="{D9C84C5B-1183-4165-8423-1DC007DE48E4}" destId="{86C1C561-9189-4832-B2A2-CA1E3C1857E0}" srcOrd="2" destOrd="0" parTransId="{F2AA6B03-DD70-4DBC-A3D2-0F4922A210CD}" sibTransId="{AFC96DC8-59D5-4AAB-8E7E-9E5BB5995F47}"/>
    <dgm:cxn modelId="{2D939AB7-39DA-44AC-87D9-3082DAD4BA0A}" type="presOf" srcId="{D9C84C5B-1183-4165-8423-1DC007DE48E4}" destId="{B7A830DD-BE37-4D78-A3FC-8D5740D4182C}" srcOrd="0" destOrd="0" presId="urn:microsoft.com/office/officeart/2005/8/layout/vList2"/>
    <dgm:cxn modelId="{B23DE9B0-0430-49B8-980A-3FDE01807075}" type="presParOf" srcId="{B7A830DD-BE37-4D78-A3FC-8D5740D4182C}" destId="{96EE0C79-7F2A-49C6-A69D-F68EBAA8A624}" srcOrd="0" destOrd="0" presId="urn:microsoft.com/office/officeart/2005/8/layout/vList2"/>
    <dgm:cxn modelId="{8257F21A-ECFC-4DB8-83B2-AD5C27451C3A}" type="presParOf" srcId="{B7A830DD-BE37-4D78-A3FC-8D5740D4182C}" destId="{38F89AB4-B9F9-498A-AB3C-9B3C398747EE}" srcOrd="1" destOrd="0" presId="urn:microsoft.com/office/officeart/2005/8/layout/vList2"/>
    <dgm:cxn modelId="{F2BDFA3E-AE03-4DCA-8CB7-219DFE84F6E0}" type="presParOf" srcId="{B7A830DD-BE37-4D78-A3FC-8D5740D4182C}" destId="{BFC8645E-B27C-49C8-BF6F-437B531DBFB8}" srcOrd="2" destOrd="0" presId="urn:microsoft.com/office/officeart/2005/8/layout/vList2"/>
    <dgm:cxn modelId="{E840023E-EB63-4AF5-B357-75E8112093FB}" type="presParOf" srcId="{B7A830DD-BE37-4D78-A3FC-8D5740D4182C}" destId="{33D57FA3-D3C1-4679-9C01-1F57C711CE86}" srcOrd="3" destOrd="0" presId="urn:microsoft.com/office/officeart/2005/8/layout/vList2"/>
    <dgm:cxn modelId="{E2DF6FFF-7EA9-4D41-A9A6-6DAC5F686349}" type="presParOf" srcId="{B7A830DD-BE37-4D78-A3FC-8D5740D4182C}" destId="{0A42A233-8B42-45E9-89EA-74712D268B1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CAC90D-33AF-4AD4-B02E-9B615DF1B91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17E3EAD-EBC0-4B45-A13F-62DA3F3CBE0A}">
      <dgm:prSet/>
      <dgm:spPr/>
      <dgm:t>
        <a:bodyPr/>
        <a:lstStyle/>
        <a:p>
          <a:r>
            <a:rPr lang="en-US" b="0" i="0"/>
            <a:t>An SSI solution does not automatically solve the problem of whether a company decides to take someone’s personal/business data, and,  repurposes it. </a:t>
          </a:r>
          <a:endParaRPr lang="en-US"/>
        </a:p>
      </dgm:t>
    </dgm:pt>
    <dgm:pt modelId="{1134E622-0C00-40CF-8CFB-9D03D7BA53EB}" type="parTrans" cxnId="{9B32E4C4-6A99-412A-A317-9681ABA86008}">
      <dgm:prSet/>
      <dgm:spPr/>
      <dgm:t>
        <a:bodyPr/>
        <a:lstStyle/>
        <a:p>
          <a:endParaRPr lang="en-US"/>
        </a:p>
      </dgm:t>
    </dgm:pt>
    <dgm:pt modelId="{2402EEE3-CE20-45B7-AA67-D9699E36CFCE}" type="sibTrans" cxnId="{9B32E4C4-6A99-412A-A317-9681ABA86008}">
      <dgm:prSet/>
      <dgm:spPr/>
      <dgm:t>
        <a:bodyPr/>
        <a:lstStyle/>
        <a:p>
          <a:endParaRPr lang="en-US"/>
        </a:p>
      </dgm:t>
    </dgm:pt>
    <dgm:pt modelId="{DE1A835F-284F-4348-B6E7-650DECA8E9D5}">
      <dgm:prSet/>
      <dgm:spPr/>
      <dgm:t>
        <a:bodyPr/>
        <a:lstStyle/>
        <a:p>
          <a:r>
            <a:rPr lang="en-US" b="0" i="0"/>
            <a:t>What it does offer a </a:t>
          </a:r>
          <a:r>
            <a:rPr lang="en-US" b="0" i="1"/>
            <a:t>possibility</a:t>
          </a:r>
          <a:r>
            <a:rPr lang="en-US" b="0" i="0"/>
            <a:t> of is to make asking for fewer correlatable data points or cloaked data points and make that the norm. </a:t>
          </a:r>
          <a:endParaRPr lang="en-US"/>
        </a:p>
      </dgm:t>
    </dgm:pt>
    <dgm:pt modelId="{3EDB6F89-9137-4E63-A17D-761C1959BBFD}" type="parTrans" cxnId="{842583A0-3D23-41F8-A74E-3207433CA7B5}">
      <dgm:prSet/>
      <dgm:spPr/>
      <dgm:t>
        <a:bodyPr/>
        <a:lstStyle/>
        <a:p>
          <a:endParaRPr lang="en-US"/>
        </a:p>
      </dgm:t>
    </dgm:pt>
    <dgm:pt modelId="{A019EB6A-835C-4C88-AE34-2E1F0D97262D}" type="sibTrans" cxnId="{842583A0-3D23-41F8-A74E-3207433CA7B5}">
      <dgm:prSet/>
      <dgm:spPr/>
      <dgm:t>
        <a:bodyPr/>
        <a:lstStyle/>
        <a:p>
          <a:endParaRPr lang="en-US"/>
        </a:p>
      </dgm:t>
    </dgm:pt>
    <dgm:pt modelId="{99F75AC5-A0C5-45AC-B0E8-356FE8335788}">
      <dgm:prSet/>
      <dgm:spPr/>
      <dgm:t>
        <a:bodyPr/>
        <a:lstStyle/>
        <a:p>
          <a:r>
            <a:rPr lang="en-US" b="0" i="0"/>
            <a:t>This is </a:t>
          </a:r>
          <a:r>
            <a:rPr lang="en-US" b="0" i="0" u="sng">
              <a:hlinkClick xmlns:r="http://schemas.openxmlformats.org/officeDocument/2006/relationships" r:id="rId1"/>
            </a:rPr>
            <a:t>a principle called </a:t>
          </a:r>
          <a:r>
            <a:rPr lang="en-US" b="1" i="0" u="sng">
              <a:hlinkClick xmlns:r="http://schemas.openxmlformats.org/officeDocument/2006/relationships" r:id="rId1"/>
            </a:rPr>
            <a:t>data minimisation</a:t>
          </a:r>
          <a:r>
            <a:rPr lang="en-US" b="0" i="0"/>
            <a:t>.</a:t>
          </a:r>
          <a:endParaRPr lang="en-US"/>
        </a:p>
      </dgm:t>
    </dgm:pt>
    <dgm:pt modelId="{2A2DF841-455E-42EF-9BAA-C9E64E099978}" type="parTrans" cxnId="{22C73059-E16B-40C0-89EF-E8B9269923B2}">
      <dgm:prSet/>
      <dgm:spPr/>
      <dgm:t>
        <a:bodyPr/>
        <a:lstStyle/>
        <a:p>
          <a:endParaRPr lang="en-US"/>
        </a:p>
      </dgm:t>
    </dgm:pt>
    <dgm:pt modelId="{63DF533F-3973-4F8D-92E8-A77744A4A89C}" type="sibTrans" cxnId="{22C73059-E16B-40C0-89EF-E8B9269923B2}">
      <dgm:prSet/>
      <dgm:spPr/>
      <dgm:t>
        <a:bodyPr/>
        <a:lstStyle/>
        <a:p>
          <a:endParaRPr lang="en-US"/>
        </a:p>
      </dgm:t>
    </dgm:pt>
    <dgm:pt modelId="{D2624EB3-C906-4AF8-B89B-5795A04C5BF8}">
      <dgm:prSet/>
      <dgm:spPr/>
      <dgm:t>
        <a:bodyPr/>
        <a:lstStyle/>
        <a:p>
          <a:r>
            <a:rPr lang="en-US"/>
            <a:t>* https://www.cheqd.io/blog/top-5-trends-in-decentralised-self-sovereign-identity-and-privacy-preserving-technology-in-web-3.0-2022</a:t>
          </a:r>
        </a:p>
      </dgm:t>
    </dgm:pt>
    <dgm:pt modelId="{29931C31-70C9-4876-9E32-A0A7A5012678}" type="parTrans" cxnId="{EA0357D7-3290-41B2-8E6D-955192B7BB76}">
      <dgm:prSet/>
      <dgm:spPr/>
      <dgm:t>
        <a:bodyPr/>
        <a:lstStyle/>
        <a:p>
          <a:endParaRPr lang="en-US"/>
        </a:p>
      </dgm:t>
    </dgm:pt>
    <dgm:pt modelId="{62DF9E0A-0874-478B-A033-238DDAFF69D3}" type="sibTrans" cxnId="{EA0357D7-3290-41B2-8E6D-955192B7BB76}">
      <dgm:prSet/>
      <dgm:spPr/>
      <dgm:t>
        <a:bodyPr/>
        <a:lstStyle/>
        <a:p>
          <a:endParaRPr lang="en-US"/>
        </a:p>
      </dgm:t>
    </dgm:pt>
    <dgm:pt modelId="{C14D7011-ED72-4DDE-ACB9-9B32D4FCED91}" type="pres">
      <dgm:prSet presAssocID="{FECAC90D-33AF-4AD4-B02E-9B615DF1B91B}" presName="linear" presStyleCnt="0">
        <dgm:presLayoutVars>
          <dgm:animLvl val="lvl"/>
          <dgm:resizeHandles val="exact"/>
        </dgm:presLayoutVars>
      </dgm:prSet>
      <dgm:spPr/>
    </dgm:pt>
    <dgm:pt modelId="{22BB7750-42FC-4374-83F3-9D3FEDA16CBD}" type="pres">
      <dgm:prSet presAssocID="{C17E3EAD-EBC0-4B45-A13F-62DA3F3CBE0A}" presName="parentText" presStyleLbl="node1" presStyleIdx="0" presStyleCnt="4">
        <dgm:presLayoutVars>
          <dgm:chMax val="0"/>
          <dgm:bulletEnabled val="1"/>
        </dgm:presLayoutVars>
      </dgm:prSet>
      <dgm:spPr/>
    </dgm:pt>
    <dgm:pt modelId="{24F79D9F-69B4-4C0A-8E8B-AE181906413C}" type="pres">
      <dgm:prSet presAssocID="{2402EEE3-CE20-45B7-AA67-D9699E36CFCE}" presName="spacer" presStyleCnt="0"/>
      <dgm:spPr/>
    </dgm:pt>
    <dgm:pt modelId="{26E2226B-E79A-4606-A358-495209B50C81}" type="pres">
      <dgm:prSet presAssocID="{DE1A835F-284F-4348-B6E7-650DECA8E9D5}" presName="parentText" presStyleLbl="node1" presStyleIdx="1" presStyleCnt="4">
        <dgm:presLayoutVars>
          <dgm:chMax val="0"/>
          <dgm:bulletEnabled val="1"/>
        </dgm:presLayoutVars>
      </dgm:prSet>
      <dgm:spPr/>
    </dgm:pt>
    <dgm:pt modelId="{6567E1BF-8A73-43D4-9B46-949EF11E3C6A}" type="pres">
      <dgm:prSet presAssocID="{A019EB6A-835C-4C88-AE34-2E1F0D97262D}" presName="spacer" presStyleCnt="0"/>
      <dgm:spPr/>
    </dgm:pt>
    <dgm:pt modelId="{E1C59E19-F32D-4CD0-AE44-BDCF86D48B71}" type="pres">
      <dgm:prSet presAssocID="{99F75AC5-A0C5-45AC-B0E8-356FE8335788}" presName="parentText" presStyleLbl="node1" presStyleIdx="2" presStyleCnt="4">
        <dgm:presLayoutVars>
          <dgm:chMax val="0"/>
          <dgm:bulletEnabled val="1"/>
        </dgm:presLayoutVars>
      </dgm:prSet>
      <dgm:spPr/>
    </dgm:pt>
    <dgm:pt modelId="{0DEDF9A9-FADF-4D53-9044-100286D47374}" type="pres">
      <dgm:prSet presAssocID="{63DF533F-3973-4F8D-92E8-A77744A4A89C}" presName="spacer" presStyleCnt="0"/>
      <dgm:spPr/>
    </dgm:pt>
    <dgm:pt modelId="{B0B35686-DE2A-4D08-9AAC-C94B397E8A18}" type="pres">
      <dgm:prSet presAssocID="{D2624EB3-C906-4AF8-B89B-5795A04C5BF8}" presName="parentText" presStyleLbl="node1" presStyleIdx="3" presStyleCnt="4">
        <dgm:presLayoutVars>
          <dgm:chMax val="0"/>
          <dgm:bulletEnabled val="1"/>
        </dgm:presLayoutVars>
      </dgm:prSet>
      <dgm:spPr/>
    </dgm:pt>
  </dgm:ptLst>
  <dgm:cxnLst>
    <dgm:cxn modelId="{7E4A7667-9226-411E-9C62-5ECB503158B0}" type="presOf" srcId="{D2624EB3-C906-4AF8-B89B-5795A04C5BF8}" destId="{B0B35686-DE2A-4D08-9AAC-C94B397E8A18}" srcOrd="0" destOrd="0" presId="urn:microsoft.com/office/officeart/2005/8/layout/vList2"/>
    <dgm:cxn modelId="{522C8A6A-F8E8-4B6B-8857-FA3E64EB73FC}" type="presOf" srcId="{C17E3EAD-EBC0-4B45-A13F-62DA3F3CBE0A}" destId="{22BB7750-42FC-4374-83F3-9D3FEDA16CBD}" srcOrd="0" destOrd="0" presId="urn:microsoft.com/office/officeart/2005/8/layout/vList2"/>
    <dgm:cxn modelId="{22C73059-E16B-40C0-89EF-E8B9269923B2}" srcId="{FECAC90D-33AF-4AD4-B02E-9B615DF1B91B}" destId="{99F75AC5-A0C5-45AC-B0E8-356FE8335788}" srcOrd="2" destOrd="0" parTransId="{2A2DF841-455E-42EF-9BAA-C9E64E099978}" sibTransId="{63DF533F-3973-4F8D-92E8-A77744A4A89C}"/>
    <dgm:cxn modelId="{33EAA859-F618-4364-AAA9-39EE833748DF}" type="presOf" srcId="{DE1A835F-284F-4348-B6E7-650DECA8E9D5}" destId="{26E2226B-E79A-4606-A358-495209B50C81}" srcOrd="0" destOrd="0" presId="urn:microsoft.com/office/officeart/2005/8/layout/vList2"/>
    <dgm:cxn modelId="{842583A0-3D23-41F8-A74E-3207433CA7B5}" srcId="{FECAC90D-33AF-4AD4-B02E-9B615DF1B91B}" destId="{DE1A835F-284F-4348-B6E7-650DECA8E9D5}" srcOrd="1" destOrd="0" parTransId="{3EDB6F89-9137-4E63-A17D-761C1959BBFD}" sibTransId="{A019EB6A-835C-4C88-AE34-2E1F0D97262D}"/>
    <dgm:cxn modelId="{96AC60A3-1061-4622-9E01-F022C027E8B2}" type="presOf" srcId="{99F75AC5-A0C5-45AC-B0E8-356FE8335788}" destId="{E1C59E19-F32D-4CD0-AE44-BDCF86D48B71}" srcOrd="0" destOrd="0" presId="urn:microsoft.com/office/officeart/2005/8/layout/vList2"/>
    <dgm:cxn modelId="{58A653C4-DE75-4B2F-9C3C-FBCEEE870106}" type="presOf" srcId="{FECAC90D-33AF-4AD4-B02E-9B615DF1B91B}" destId="{C14D7011-ED72-4DDE-ACB9-9B32D4FCED91}" srcOrd="0" destOrd="0" presId="urn:microsoft.com/office/officeart/2005/8/layout/vList2"/>
    <dgm:cxn modelId="{9B32E4C4-6A99-412A-A317-9681ABA86008}" srcId="{FECAC90D-33AF-4AD4-B02E-9B615DF1B91B}" destId="{C17E3EAD-EBC0-4B45-A13F-62DA3F3CBE0A}" srcOrd="0" destOrd="0" parTransId="{1134E622-0C00-40CF-8CFB-9D03D7BA53EB}" sibTransId="{2402EEE3-CE20-45B7-AA67-D9699E36CFCE}"/>
    <dgm:cxn modelId="{EA0357D7-3290-41B2-8E6D-955192B7BB76}" srcId="{FECAC90D-33AF-4AD4-B02E-9B615DF1B91B}" destId="{D2624EB3-C906-4AF8-B89B-5795A04C5BF8}" srcOrd="3" destOrd="0" parTransId="{29931C31-70C9-4876-9E32-A0A7A5012678}" sibTransId="{62DF9E0A-0874-478B-A033-238DDAFF69D3}"/>
    <dgm:cxn modelId="{3C7DC8B7-5C10-41E4-BA92-CEF54AC89637}" type="presParOf" srcId="{C14D7011-ED72-4DDE-ACB9-9B32D4FCED91}" destId="{22BB7750-42FC-4374-83F3-9D3FEDA16CBD}" srcOrd="0" destOrd="0" presId="urn:microsoft.com/office/officeart/2005/8/layout/vList2"/>
    <dgm:cxn modelId="{C7BC7CB6-DE62-4C91-8ACA-D03897E42953}" type="presParOf" srcId="{C14D7011-ED72-4DDE-ACB9-9B32D4FCED91}" destId="{24F79D9F-69B4-4C0A-8E8B-AE181906413C}" srcOrd="1" destOrd="0" presId="urn:microsoft.com/office/officeart/2005/8/layout/vList2"/>
    <dgm:cxn modelId="{E1E07799-615D-40CF-8FE0-D34B8C618A15}" type="presParOf" srcId="{C14D7011-ED72-4DDE-ACB9-9B32D4FCED91}" destId="{26E2226B-E79A-4606-A358-495209B50C81}" srcOrd="2" destOrd="0" presId="urn:microsoft.com/office/officeart/2005/8/layout/vList2"/>
    <dgm:cxn modelId="{C7B103BF-B102-4EE2-886E-F7B2469B7634}" type="presParOf" srcId="{C14D7011-ED72-4DDE-ACB9-9B32D4FCED91}" destId="{6567E1BF-8A73-43D4-9B46-949EF11E3C6A}" srcOrd="3" destOrd="0" presId="urn:microsoft.com/office/officeart/2005/8/layout/vList2"/>
    <dgm:cxn modelId="{8DE313BC-3E28-477E-8DA8-9EA6ABF37009}" type="presParOf" srcId="{C14D7011-ED72-4DDE-ACB9-9B32D4FCED91}" destId="{E1C59E19-F32D-4CD0-AE44-BDCF86D48B71}" srcOrd="4" destOrd="0" presId="urn:microsoft.com/office/officeart/2005/8/layout/vList2"/>
    <dgm:cxn modelId="{0C250A06-D0EA-4D9B-8243-4C26ED5F2686}" type="presParOf" srcId="{C14D7011-ED72-4DDE-ACB9-9B32D4FCED91}" destId="{0DEDF9A9-FADF-4D53-9044-100286D47374}" srcOrd="5" destOrd="0" presId="urn:microsoft.com/office/officeart/2005/8/layout/vList2"/>
    <dgm:cxn modelId="{9FECAE81-849E-4876-94ED-0BBF44E0668E}" type="presParOf" srcId="{C14D7011-ED72-4DDE-ACB9-9B32D4FCED91}" destId="{B0B35686-DE2A-4D08-9AAC-C94B397E8A1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1C8D72E-EB5E-46A4-A553-2FAC5A7E108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319147F-B50C-4B48-AAA2-D99D8118054F}">
      <dgm:prSet/>
      <dgm:spPr/>
      <dgm:t>
        <a:bodyPr/>
        <a:lstStyle/>
        <a:p>
          <a:r>
            <a:rPr lang="en-US" b="0" i="0"/>
            <a:t>The technical dimension of SSI has so far been anchored in </a:t>
          </a:r>
          <a:r>
            <a:rPr lang="en-US" b="0" i="1"/>
            <a:t>decentralised identifiers</a:t>
          </a:r>
          <a:r>
            <a:rPr lang="en-US" b="0" i="0"/>
            <a:t> (DID), </a:t>
          </a:r>
          <a:r>
            <a:rPr lang="en-US" b="0" i="1"/>
            <a:t>verifiable claims</a:t>
          </a:r>
          <a:r>
            <a:rPr lang="en-US" b="0" i="0"/>
            <a:t> (VC) and other related standards from the World Wide Web Consortium (W3C), the same internet standards organisation behind the common internet protocols we are familiar with today such as HTML and HTTPS.</a:t>
          </a:r>
          <a:endParaRPr lang="en-US"/>
        </a:p>
      </dgm:t>
    </dgm:pt>
    <dgm:pt modelId="{B4401265-ACDB-4C51-A9A7-FDAA10EDE115}" type="parTrans" cxnId="{F3129AAF-4C04-497C-9936-940E53A244DB}">
      <dgm:prSet/>
      <dgm:spPr/>
      <dgm:t>
        <a:bodyPr/>
        <a:lstStyle/>
        <a:p>
          <a:endParaRPr lang="en-US"/>
        </a:p>
      </dgm:t>
    </dgm:pt>
    <dgm:pt modelId="{9F274088-F2D1-459F-AB1A-B4B558207066}" type="sibTrans" cxnId="{F3129AAF-4C04-497C-9936-940E53A244DB}">
      <dgm:prSet/>
      <dgm:spPr/>
      <dgm:t>
        <a:bodyPr/>
        <a:lstStyle/>
        <a:p>
          <a:endParaRPr lang="en-US"/>
        </a:p>
      </dgm:t>
    </dgm:pt>
    <dgm:pt modelId="{BBCF046F-0901-494C-AE51-063A831A6391}">
      <dgm:prSet/>
      <dgm:spPr/>
      <dgm:t>
        <a:bodyPr/>
        <a:lstStyle/>
        <a:p>
          <a:r>
            <a:rPr lang="en-US" b="0" i="0"/>
            <a:t>These decentralised identity standards are a set of technical standards for linking and associating data about an identity-subject together in a persistent and universal manner, such that the identity-subject not only has control over how information is linked and used, but is the owner of the profile, rather than a third-party service provider. </a:t>
          </a:r>
          <a:endParaRPr lang="en-US"/>
        </a:p>
      </dgm:t>
    </dgm:pt>
    <dgm:pt modelId="{3306B069-6BC5-497F-9E5D-750B8D3FA68B}" type="parTrans" cxnId="{D1F52238-AA39-4930-B997-303EB67D6EBD}">
      <dgm:prSet/>
      <dgm:spPr/>
      <dgm:t>
        <a:bodyPr/>
        <a:lstStyle/>
        <a:p>
          <a:endParaRPr lang="en-US"/>
        </a:p>
      </dgm:t>
    </dgm:pt>
    <dgm:pt modelId="{13653004-76E2-41E2-961C-B49268838505}" type="sibTrans" cxnId="{D1F52238-AA39-4930-B997-303EB67D6EBD}">
      <dgm:prSet/>
      <dgm:spPr/>
      <dgm:t>
        <a:bodyPr/>
        <a:lstStyle/>
        <a:p>
          <a:endParaRPr lang="en-US"/>
        </a:p>
      </dgm:t>
    </dgm:pt>
    <dgm:pt modelId="{505F1A15-4F70-4331-A5EF-DAEFF4F38C59}">
      <dgm:prSet/>
      <dgm:spPr/>
      <dgm:t>
        <a:bodyPr/>
        <a:lstStyle/>
        <a:p>
          <a:r>
            <a:rPr lang="en-US" b="0" i="0"/>
            <a:t>Thus, the set of linked data, called attestations or claims, may be globally portable.</a:t>
          </a:r>
          <a:endParaRPr lang="en-US"/>
        </a:p>
      </dgm:t>
    </dgm:pt>
    <dgm:pt modelId="{88C74B74-9C0F-4ADB-9FD5-FCE3B0843A4A}" type="parTrans" cxnId="{A894175F-2E61-4744-B2D9-2F8CCF614B11}">
      <dgm:prSet/>
      <dgm:spPr/>
      <dgm:t>
        <a:bodyPr/>
        <a:lstStyle/>
        <a:p>
          <a:endParaRPr lang="en-US"/>
        </a:p>
      </dgm:t>
    </dgm:pt>
    <dgm:pt modelId="{D60F1173-50E3-4C8D-81FD-29B24EE2E3CD}" type="sibTrans" cxnId="{A894175F-2E61-4744-B2D9-2F8CCF614B11}">
      <dgm:prSet/>
      <dgm:spPr/>
      <dgm:t>
        <a:bodyPr/>
        <a:lstStyle/>
        <a:p>
          <a:endParaRPr lang="en-US"/>
        </a:p>
      </dgm:t>
    </dgm:pt>
    <dgm:pt modelId="{8495DA2A-1284-4D0D-9049-1D1CC605CBF8}">
      <dgm:prSet/>
      <dgm:spPr/>
      <dgm:t>
        <a:bodyPr/>
        <a:lstStyle/>
        <a:p>
          <a:r>
            <a:rPr lang="en-US"/>
            <a:t>*Internet Policy Review:  </a:t>
          </a:r>
          <a:r>
            <a:rPr lang="en-US">
              <a:hlinkClick xmlns:r="http://schemas.openxmlformats.org/officeDocument/2006/relationships" r:id="rId1"/>
            </a:rPr>
            <a:t>https://policyreview.info/glossary/self-sovereign-identity</a:t>
          </a:r>
          <a:endParaRPr lang="en-US"/>
        </a:p>
      </dgm:t>
    </dgm:pt>
    <dgm:pt modelId="{07742C19-1F3A-497F-8110-2EF943220A18}" type="parTrans" cxnId="{7C3F1FA7-46EC-4424-9084-A357C14C813D}">
      <dgm:prSet/>
      <dgm:spPr/>
      <dgm:t>
        <a:bodyPr/>
        <a:lstStyle/>
        <a:p>
          <a:endParaRPr lang="en-US"/>
        </a:p>
      </dgm:t>
    </dgm:pt>
    <dgm:pt modelId="{09D46014-E194-48A7-8D17-048D53209E20}" type="sibTrans" cxnId="{7C3F1FA7-46EC-4424-9084-A357C14C813D}">
      <dgm:prSet/>
      <dgm:spPr/>
      <dgm:t>
        <a:bodyPr/>
        <a:lstStyle/>
        <a:p>
          <a:endParaRPr lang="en-US"/>
        </a:p>
      </dgm:t>
    </dgm:pt>
    <dgm:pt modelId="{62274CEA-1F40-4610-A84C-FF585AE5DEA5}" type="pres">
      <dgm:prSet presAssocID="{11C8D72E-EB5E-46A4-A553-2FAC5A7E1089}" presName="linear" presStyleCnt="0">
        <dgm:presLayoutVars>
          <dgm:animLvl val="lvl"/>
          <dgm:resizeHandles val="exact"/>
        </dgm:presLayoutVars>
      </dgm:prSet>
      <dgm:spPr/>
    </dgm:pt>
    <dgm:pt modelId="{A2053F38-CAF1-47EF-8B2B-27818F3866FE}" type="pres">
      <dgm:prSet presAssocID="{0319147F-B50C-4B48-AAA2-D99D8118054F}" presName="parentText" presStyleLbl="node1" presStyleIdx="0" presStyleCnt="4">
        <dgm:presLayoutVars>
          <dgm:chMax val="0"/>
          <dgm:bulletEnabled val="1"/>
        </dgm:presLayoutVars>
      </dgm:prSet>
      <dgm:spPr/>
    </dgm:pt>
    <dgm:pt modelId="{1DD9562E-9131-4A67-9E49-FB0D9F26157B}" type="pres">
      <dgm:prSet presAssocID="{9F274088-F2D1-459F-AB1A-B4B558207066}" presName="spacer" presStyleCnt="0"/>
      <dgm:spPr/>
    </dgm:pt>
    <dgm:pt modelId="{60577719-9525-4527-85D5-0DE90C7C7639}" type="pres">
      <dgm:prSet presAssocID="{BBCF046F-0901-494C-AE51-063A831A6391}" presName="parentText" presStyleLbl="node1" presStyleIdx="1" presStyleCnt="4">
        <dgm:presLayoutVars>
          <dgm:chMax val="0"/>
          <dgm:bulletEnabled val="1"/>
        </dgm:presLayoutVars>
      </dgm:prSet>
      <dgm:spPr/>
    </dgm:pt>
    <dgm:pt modelId="{0E508D4D-DB4E-4617-BF5D-ACCC8FB76EA9}" type="pres">
      <dgm:prSet presAssocID="{13653004-76E2-41E2-961C-B49268838505}" presName="spacer" presStyleCnt="0"/>
      <dgm:spPr/>
    </dgm:pt>
    <dgm:pt modelId="{34D93F18-8F2D-477D-BC7F-57445BCE897D}" type="pres">
      <dgm:prSet presAssocID="{505F1A15-4F70-4331-A5EF-DAEFF4F38C59}" presName="parentText" presStyleLbl="node1" presStyleIdx="2" presStyleCnt="4">
        <dgm:presLayoutVars>
          <dgm:chMax val="0"/>
          <dgm:bulletEnabled val="1"/>
        </dgm:presLayoutVars>
      </dgm:prSet>
      <dgm:spPr/>
    </dgm:pt>
    <dgm:pt modelId="{902E16B3-8A77-448E-A54B-944E3D4800A4}" type="pres">
      <dgm:prSet presAssocID="{D60F1173-50E3-4C8D-81FD-29B24EE2E3CD}" presName="spacer" presStyleCnt="0"/>
      <dgm:spPr/>
    </dgm:pt>
    <dgm:pt modelId="{7DB08E25-A913-4651-9377-7C524EE26433}" type="pres">
      <dgm:prSet presAssocID="{8495DA2A-1284-4D0D-9049-1D1CC605CBF8}" presName="parentText" presStyleLbl="node1" presStyleIdx="3" presStyleCnt="4">
        <dgm:presLayoutVars>
          <dgm:chMax val="0"/>
          <dgm:bulletEnabled val="1"/>
        </dgm:presLayoutVars>
      </dgm:prSet>
      <dgm:spPr/>
    </dgm:pt>
  </dgm:ptLst>
  <dgm:cxnLst>
    <dgm:cxn modelId="{3B848D00-0FCF-4DF1-B873-10EADBD6A0D7}" type="presOf" srcId="{8495DA2A-1284-4D0D-9049-1D1CC605CBF8}" destId="{7DB08E25-A913-4651-9377-7C524EE26433}" srcOrd="0" destOrd="0" presId="urn:microsoft.com/office/officeart/2005/8/layout/vList2"/>
    <dgm:cxn modelId="{AC818A33-C3E3-4674-A5BE-E94340546B05}" type="presOf" srcId="{BBCF046F-0901-494C-AE51-063A831A6391}" destId="{60577719-9525-4527-85D5-0DE90C7C7639}" srcOrd="0" destOrd="0" presId="urn:microsoft.com/office/officeart/2005/8/layout/vList2"/>
    <dgm:cxn modelId="{D1F52238-AA39-4930-B997-303EB67D6EBD}" srcId="{11C8D72E-EB5E-46A4-A553-2FAC5A7E1089}" destId="{BBCF046F-0901-494C-AE51-063A831A6391}" srcOrd="1" destOrd="0" parTransId="{3306B069-6BC5-497F-9E5D-750B8D3FA68B}" sibTransId="{13653004-76E2-41E2-961C-B49268838505}"/>
    <dgm:cxn modelId="{A894175F-2E61-4744-B2D9-2F8CCF614B11}" srcId="{11C8D72E-EB5E-46A4-A553-2FAC5A7E1089}" destId="{505F1A15-4F70-4331-A5EF-DAEFF4F38C59}" srcOrd="2" destOrd="0" parTransId="{88C74B74-9C0F-4ADB-9FD5-FCE3B0843A4A}" sibTransId="{D60F1173-50E3-4C8D-81FD-29B24EE2E3CD}"/>
    <dgm:cxn modelId="{7C3F1FA7-46EC-4424-9084-A357C14C813D}" srcId="{11C8D72E-EB5E-46A4-A553-2FAC5A7E1089}" destId="{8495DA2A-1284-4D0D-9049-1D1CC605CBF8}" srcOrd="3" destOrd="0" parTransId="{07742C19-1F3A-497F-8110-2EF943220A18}" sibTransId="{09D46014-E194-48A7-8D17-048D53209E20}"/>
    <dgm:cxn modelId="{F3129AAF-4C04-497C-9936-940E53A244DB}" srcId="{11C8D72E-EB5E-46A4-A553-2FAC5A7E1089}" destId="{0319147F-B50C-4B48-AAA2-D99D8118054F}" srcOrd="0" destOrd="0" parTransId="{B4401265-ACDB-4C51-A9A7-FDAA10EDE115}" sibTransId="{9F274088-F2D1-459F-AB1A-B4B558207066}"/>
    <dgm:cxn modelId="{246869CF-E13A-4F9A-B7DE-4E748085A476}" type="presOf" srcId="{11C8D72E-EB5E-46A4-A553-2FAC5A7E1089}" destId="{62274CEA-1F40-4610-A84C-FF585AE5DEA5}" srcOrd="0" destOrd="0" presId="urn:microsoft.com/office/officeart/2005/8/layout/vList2"/>
    <dgm:cxn modelId="{3B8013D1-3ED5-4764-B870-FBCC1436FD2B}" type="presOf" srcId="{505F1A15-4F70-4331-A5EF-DAEFF4F38C59}" destId="{34D93F18-8F2D-477D-BC7F-57445BCE897D}" srcOrd="0" destOrd="0" presId="urn:microsoft.com/office/officeart/2005/8/layout/vList2"/>
    <dgm:cxn modelId="{8BCBF0E1-844B-4D52-8414-CC4478F7C425}" type="presOf" srcId="{0319147F-B50C-4B48-AAA2-D99D8118054F}" destId="{A2053F38-CAF1-47EF-8B2B-27818F3866FE}" srcOrd="0" destOrd="0" presId="urn:microsoft.com/office/officeart/2005/8/layout/vList2"/>
    <dgm:cxn modelId="{ECE8B7C3-58F6-4B8B-BADB-6FDDEF7AEEB2}" type="presParOf" srcId="{62274CEA-1F40-4610-A84C-FF585AE5DEA5}" destId="{A2053F38-CAF1-47EF-8B2B-27818F3866FE}" srcOrd="0" destOrd="0" presId="urn:microsoft.com/office/officeart/2005/8/layout/vList2"/>
    <dgm:cxn modelId="{628BB4D9-C750-438D-A829-119C4BC2B3C8}" type="presParOf" srcId="{62274CEA-1F40-4610-A84C-FF585AE5DEA5}" destId="{1DD9562E-9131-4A67-9E49-FB0D9F26157B}" srcOrd="1" destOrd="0" presId="urn:microsoft.com/office/officeart/2005/8/layout/vList2"/>
    <dgm:cxn modelId="{E615EF29-F617-4ED1-988E-96000170157A}" type="presParOf" srcId="{62274CEA-1F40-4610-A84C-FF585AE5DEA5}" destId="{60577719-9525-4527-85D5-0DE90C7C7639}" srcOrd="2" destOrd="0" presId="urn:microsoft.com/office/officeart/2005/8/layout/vList2"/>
    <dgm:cxn modelId="{E68C133E-4401-40D1-AADA-6C15B21615FF}" type="presParOf" srcId="{62274CEA-1F40-4610-A84C-FF585AE5DEA5}" destId="{0E508D4D-DB4E-4617-BF5D-ACCC8FB76EA9}" srcOrd="3" destOrd="0" presId="urn:microsoft.com/office/officeart/2005/8/layout/vList2"/>
    <dgm:cxn modelId="{8207F95E-7C97-4D0A-8E63-DA70C9CA6ED4}" type="presParOf" srcId="{62274CEA-1F40-4610-A84C-FF585AE5DEA5}" destId="{34D93F18-8F2D-477D-BC7F-57445BCE897D}" srcOrd="4" destOrd="0" presId="urn:microsoft.com/office/officeart/2005/8/layout/vList2"/>
    <dgm:cxn modelId="{0C2FB848-7418-451C-A05D-2DC0E6AC19CA}" type="presParOf" srcId="{62274CEA-1F40-4610-A84C-FF585AE5DEA5}" destId="{902E16B3-8A77-448E-A54B-944E3D4800A4}" srcOrd="5" destOrd="0" presId="urn:microsoft.com/office/officeart/2005/8/layout/vList2"/>
    <dgm:cxn modelId="{E4BBE589-1771-4FF8-B9C1-18FC94DC7E5A}" type="presParOf" srcId="{62274CEA-1F40-4610-A84C-FF585AE5DEA5}" destId="{7DB08E25-A913-4651-9377-7C524EE2643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47CC7E-2D08-493E-90CE-730369ADE73E}"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BB6AF1A5-75A8-456F-8CD0-2EF63E024FF7}">
      <dgm:prSet/>
      <dgm:spPr/>
      <dgm:t>
        <a:bodyPr/>
        <a:lstStyle/>
        <a:p>
          <a:r>
            <a:rPr lang="en-US" b="1"/>
            <a:t>Education and SSI :</a:t>
          </a:r>
          <a:endParaRPr lang="en-US"/>
        </a:p>
      </dgm:t>
    </dgm:pt>
    <dgm:pt modelId="{CAA53840-4EF3-4F99-9F36-E3F5D0B864C2}" type="parTrans" cxnId="{F8742B2E-A8D3-4303-B2C6-124F8E9F1990}">
      <dgm:prSet/>
      <dgm:spPr/>
      <dgm:t>
        <a:bodyPr/>
        <a:lstStyle/>
        <a:p>
          <a:endParaRPr lang="en-US"/>
        </a:p>
      </dgm:t>
    </dgm:pt>
    <dgm:pt modelId="{176982AB-7819-4B71-90AA-C05D4CD3C3AA}" type="sibTrans" cxnId="{F8742B2E-A8D3-4303-B2C6-124F8E9F1990}">
      <dgm:prSet/>
      <dgm:spPr/>
      <dgm:t>
        <a:bodyPr/>
        <a:lstStyle/>
        <a:p>
          <a:endParaRPr lang="en-US"/>
        </a:p>
      </dgm:t>
    </dgm:pt>
    <dgm:pt modelId="{AB2DB067-54B0-405D-97EB-F6FDFEF48B66}">
      <dgm:prSet/>
      <dgm:spPr/>
      <dgm:t>
        <a:bodyPr/>
        <a:lstStyle/>
        <a:p>
          <a:r>
            <a:rPr lang="en-US">
              <a:hlinkClick xmlns:r="http://schemas.openxmlformats.org/officeDocument/2006/relationships" r:id="rId1"/>
            </a:rPr>
            <a:t>https://www.fujitsu.com/global/about/resources/news/press-releases/2022/0414-01.html</a:t>
          </a:r>
          <a:endParaRPr lang="en-US"/>
        </a:p>
      </dgm:t>
    </dgm:pt>
    <dgm:pt modelId="{ECBD7F56-361A-40A3-A233-B98C4199030F}" type="parTrans" cxnId="{93EADE55-99AC-4408-BCB0-4B3DC3ABE0D4}">
      <dgm:prSet/>
      <dgm:spPr/>
      <dgm:t>
        <a:bodyPr/>
        <a:lstStyle/>
        <a:p>
          <a:endParaRPr lang="en-US"/>
        </a:p>
      </dgm:t>
    </dgm:pt>
    <dgm:pt modelId="{6F86900D-942F-4C31-A80E-F7643FF9C057}" type="sibTrans" cxnId="{93EADE55-99AC-4408-BCB0-4B3DC3ABE0D4}">
      <dgm:prSet/>
      <dgm:spPr/>
      <dgm:t>
        <a:bodyPr/>
        <a:lstStyle/>
        <a:p>
          <a:endParaRPr lang="en-US"/>
        </a:p>
      </dgm:t>
    </dgm:pt>
    <dgm:pt modelId="{B3FE2CDA-5A9F-4ADF-9FF9-826EA9B0649E}">
      <dgm:prSet/>
      <dgm:spPr/>
      <dgm:t>
        <a:bodyPr/>
        <a:lstStyle/>
        <a:p>
          <a:r>
            <a:rPr lang="en-US" b="1"/>
            <a:t>Mobile Providers, Turkcell</a:t>
          </a:r>
          <a:endParaRPr lang="en-US"/>
        </a:p>
      </dgm:t>
    </dgm:pt>
    <dgm:pt modelId="{17A936D4-6AD7-4780-AF31-558FDAC987EF}" type="parTrans" cxnId="{6CD8D4E0-DC90-4133-AC6A-5AAC226B29C6}">
      <dgm:prSet/>
      <dgm:spPr/>
      <dgm:t>
        <a:bodyPr/>
        <a:lstStyle/>
        <a:p>
          <a:endParaRPr lang="en-US"/>
        </a:p>
      </dgm:t>
    </dgm:pt>
    <dgm:pt modelId="{493ACFF5-C4E8-4F5C-8E26-8998E60ED9ED}" type="sibTrans" cxnId="{6CD8D4E0-DC90-4133-AC6A-5AAC226B29C6}">
      <dgm:prSet/>
      <dgm:spPr/>
      <dgm:t>
        <a:bodyPr/>
        <a:lstStyle/>
        <a:p>
          <a:endParaRPr lang="en-US"/>
        </a:p>
      </dgm:t>
    </dgm:pt>
    <dgm:pt modelId="{7F1ED853-C435-48C7-BDCE-9EB07BDD234E}">
      <dgm:prSet/>
      <dgm:spPr/>
      <dgm:t>
        <a:bodyPr/>
        <a:lstStyle/>
        <a:p>
          <a:r>
            <a:rPr lang="en-US">
              <a:hlinkClick xmlns:r="http://schemas.openxmlformats.org/officeDocument/2006/relationships" r:id="rId2"/>
            </a:rPr>
            <a:t>https://cointelegraph.com/news/turkish-telecom-giant-turkcell-introduces-blockchain-id-management-product</a:t>
          </a:r>
          <a:endParaRPr lang="en-US"/>
        </a:p>
      </dgm:t>
    </dgm:pt>
    <dgm:pt modelId="{1A9240F7-65C8-450B-95BF-877471FE136D}" type="parTrans" cxnId="{8AA8DBB2-9CA9-42E0-86D8-78CE9F85A764}">
      <dgm:prSet/>
      <dgm:spPr/>
      <dgm:t>
        <a:bodyPr/>
        <a:lstStyle/>
        <a:p>
          <a:endParaRPr lang="en-US"/>
        </a:p>
      </dgm:t>
    </dgm:pt>
    <dgm:pt modelId="{5645F0DC-10F7-45B7-AA03-E75D0CBDC600}" type="sibTrans" cxnId="{8AA8DBB2-9CA9-42E0-86D8-78CE9F85A764}">
      <dgm:prSet/>
      <dgm:spPr/>
      <dgm:t>
        <a:bodyPr/>
        <a:lstStyle/>
        <a:p>
          <a:endParaRPr lang="en-US"/>
        </a:p>
      </dgm:t>
    </dgm:pt>
    <dgm:pt modelId="{57F13BC9-6CBE-416E-B3E2-6806CFA6CCDB}">
      <dgm:prSet/>
      <dgm:spPr/>
      <dgm:t>
        <a:bodyPr/>
        <a:lstStyle/>
        <a:p>
          <a:r>
            <a:rPr lang="en-US" b="1"/>
            <a:t>State of Texas x Texas Portal</a:t>
          </a:r>
          <a:endParaRPr lang="en-US"/>
        </a:p>
      </dgm:t>
    </dgm:pt>
    <dgm:pt modelId="{4F4E5BEC-7994-4041-BF40-A897F5630C86}" type="parTrans" cxnId="{5698D952-8E84-4046-A9EE-033B7E14686D}">
      <dgm:prSet/>
      <dgm:spPr/>
      <dgm:t>
        <a:bodyPr/>
        <a:lstStyle/>
        <a:p>
          <a:endParaRPr lang="en-US"/>
        </a:p>
      </dgm:t>
    </dgm:pt>
    <dgm:pt modelId="{F9D02CAD-8674-4111-B3EC-245777D8A3F8}" type="sibTrans" cxnId="{5698D952-8E84-4046-A9EE-033B7E14686D}">
      <dgm:prSet/>
      <dgm:spPr/>
      <dgm:t>
        <a:bodyPr/>
        <a:lstStyle/>
        <a:p>
          <a:endParaRPr lang="en-US"/>
        </a:p>
      </dgm:t>
    </dgm:pt>
    <dgm:pt modelId="{8FE42DC2-11FB-4DD7-9FF2-C84300077074}">
      <dgm:prSet/>
      <dgm:spPr/>
      <dgm:t>
        <a:bodyPr/>
        <a:lstStyle/>
        <a:p>
          <a:r>
            <a:rPr lang="en-US">
              <a:hlinkClick xmlns:r="http://schemas.openxmlformats.org/officeDocument/2006/relationships" r:id="rId3"/>
            </a:rPr>
            <a:t>https://gcn.com/cybersecurity/2021/12/why-self-sovereign-identities-are-so-valuable-to-residents-and-agencies/316329/</a:t>
          </a:r>
          <a:endParaRPr lang="en-US"/>
        </a:p>
      </dgm:t>
    </dgm:pt>
    <dgm:pt modelId="{3C178D1E-52F9-4CED-A8DB-02368AFAD6D0}" type="parTrans" cxnId="{1D092A11-5242-4ECF-B1B7-B05AFF3FE50D}">
      <dgm:prSet/>
      <dgm:spPr/>
      <dgm:t>
        <a:bodyPr/>
        <a:lstStyle/>
        <a:p>
          <a:endParaRPr lang="en-US"/>
        </a:p>
      </dgm:t>
    </dgm:pt>
    <dgm:pt modelId="{5AD086D7-AF6E-498B-9D53-30FA38D31DD0}" type="sibTrans" cxnId="{1D092A11-5242-4ECF-B1B7-B05AFF3FE50D}">
      <dgm:prSet/>
      <dgm:spPr/>
      <dgm:t>
        <a:bodyPr/>
        <a:lstStyle/>
        <a:p>
          <a:endParaRPr lang="en-US"/>
        </a:p>
      </dgm:t>
    </dgm:pt>
    <dgm:pt modelId="{445A85DE-747A-4060-A086-1525390F1855}">
      <dgm:prSet/>
      <dgm:spPr/>
      <dgm:t>
        <a:bodyPr/>
        <a:lstStyle/>
        <a:p>
          <a:r>
            <a:rPr lang="en-US" b="1"/>
            <a:t>Germany and Spain</a:t>
          </a:r>
          <a:endParaRPr lang="en-US"/>
        </a:p>
      </dgm:t>
    </dgm:pt>
    <dgm:pt modelId="{7971A6F0-D041-475E-A138-707AC5D114DF}" type="parTrans" cxnId="{107FE096-1250-411C-B637-72A44C9283A0}">
      <dgm:prSet/>
      <dgm:spPr/>
      <dgm:t>
        <a:bodyPr/>
        <a:lstStyle/>
        <a:p>
          <a:endParaRPr lang="en-US"/>
        </a:p>
      </dgm:t>
    </dgm:pt>
    <dgm:pt modelId="{453E1DBB-EF87-4FA0-BEDC-D5A70D12684E}" type="sibTrans" cxnId="{107FE096-1250-411C-B637-72A44C9283A0}">
      <dgm:prSet/>
      <dgm:spPr/>
      <dgm:t>
        <a:bodyPr/>
        <a:lstStyle/>
        <a:p>
          <a:endParaRPr lang="en-US"/>
        </a:p>
      </dgm:t>
    </dgm:pt>
    <dgm:pt modelId="{028AE617-4290-4548-A6F4-B33EA45D0C53}">
      <dgm:prSet/>
      <dgm:spPr/>
      <dgm:t>
        <a:bodyPr/>
        <a:lstStyle/>
        <a:p>
          <a:r>
            <a:rPr lang="en-US"/>
            <a:t>https://www.bundesregierung.de/breg-en/news/digital-identity-ecosystem-1947474</a:t>
          </a:r>
        </a:p>
      </dgm:t>
    </dgm:pt>
    <dgm:pt modelId="{EFDC602E-E83A-4EA6-9AA9-892E99576BE4}" type="parTrans" cxnId="{8048CD8D-AA63-4E03-8C7E-C5E7C79AA289}">
      <dgm:prSet/>
      <dgm:spPr/>
      <dgm:t>
        <a:bodyPr/>
        <a:lstStyle/>
        <a:p>
          <a:endParaRPr lang="en-US"/>
        </a:p>
      </dgm:t>
    </dgm:pt>
    <dgm:pt modelId="{305D31E7-4412-4C0A-82E9-BFF782E45479}" type="sibTrans" cxnId="{8048CD8D-AA63-4E03-8C7E-C5E7C79AA289}">
      <dgm:prSet/>
      <dgm:spPr/>
      <dgm:t>
        <a:bodyPr/>
        <a:lstStyle/>
        <a:p>
          <a:endParaRPr lang="en-US"/>
        </a:p>
      </dgm:t>
    </dgm:pt>
    <dgm:pt modelId="{C6036D7D-E6BA-41C1-BFDD-3FBC27565FAE}" type="pres">
      <dgm:prSet presAssocID="{EA47CC7E-2D08-493E-90CE-730369ADE73E}" presName="linear" presStyleCnt="0">
        <dgm:presLayoutVars>
          <dgm:animLvl val="lvl"/>
          <dgm:resizeHandles val="exact"/>
        </dgm:presLayoutVars>
      </dgm:prSet>
      <dgm:spPr/>
    </dgm:pt>
    <dgm:pt modelId="{BD8D7D06-4D15-4F50-A353-1C438432C396}" type="pres">
      <dgm:prSet presAssocID="{BB6AF1A5-75A8-456F-8CD0-2EF63E024FF7}" presName="parentText" presStyleLbl="node1" presStyleIdx="0" presStyleCnt="8">
        <dgm:presLayoutVars>
          <dgm:chMax val="0"/>
          <dgm:bulletEnabled val="1"/>
        </dgm:presLayoutVars>
      </dgm:prSet>
      <dgm:spPr/>
    </dgm:pt>
    <dgm:pt modelId="{1908D831-0486-4251-855A-A5073AAE2C99}" type="pres">
      <dgm:prSet presAssocID="{176982AB-7819-4B71-90AA-C05D4CD3C3AA}" presName="spacer" presStyleCnt="0"/>
      <dgm:spPr/>
    </dgm:pt>
    <dgm:pt modelId="{F776530D-FED3-42CE-B389-632032D9806E}" type="pres">
      <dgm:prSet presAssocID="{AB2DB067-54B0-405D-97EB-F6FDFEF48B66}" presName="parentText" presStyleLbl="node1" presStyleIdx="1" presStyleCnt="8">
        <dgm:presLayoutVars>
          <dgm:chMax val="0"/>
          <dgm:bulletEnabled val="1"/>
        </dgm:presLayoutVars>
      </dgm:prSet>
      <dgm:spPr/>
    </dgm:pt>
    <dgm:pt modelId="{BA9F16B4-A6FF-4694-A198-2EED420B3A12}" type="pres">
      <dgm:prSet presAssocID="{6F86900D-942F-4C31-A80E-F7643FF9C057}" presName="spacer" presStyleCnt="0"/>
      <dgm:spPr/>
    </dgm:pt>
    <dgm:pt modelId="{F1A7565C-05DF-4DFD-8F20-F2B6C7F8CB89}" type="pres">
      <dgm:prSet presAssocID="{B3FE2CDA-5A9F-4ADF-9FF9-826EA9B0649E}" presName="parentText" presStyleLbl="node1" presStyleIdx="2" presStyleCnt="8">
        <dgm:presLayoutVars>
          <dgm:chMax val="0"/>
          <dgm:bulletEnabled val="1"/>
        </dgm:presLayoutVars>
      </dgm:prSet>
      <dgm:spPr/>
    </dgm:pt>
    <dgm:pt modelId="{31844A54-CC5B-48C4-B396-ABCB2C6666AC}" type="pres">
      <dgm:prSet presAssocID="{493ACFF5-C4E8-4F5C-8E26-8998E60ED9ED}" presName="spacer" presStyleCnt="0"/>
      <dgm:spPr/>
    </dgm:pt>
    <dgm:pt modelId="{FECA52A5-79E3-4CCD-AE88-CAC44A32DABF}" type="pres">
      <dgm:prSet presAssocID="{7F1ED853-C435-48C7-BDCE-9EB07BDD234E}" presName="parentText" presStyleLbl="node1" presStyleIdx="3" presStyleCnt="8">
        <dgm:presLayoutVars>
          <dgm:chMax val="0"/>
          <dgm:bulletEnabled val="1"/>
        </dgm:presLayoutVars>
      </dgm:prSet>
      <dgm:spPr/>
    </dgm:pt>
    <dgm:pt modelId="{A4A0603A-5FCF-4FA7-AD85-D45B92AE04C8}" type="pres">
      <dgm:prSet presAssocID="{5645F0DC-10F7-45B7-AA03-E75D0CBDC600}" presName="spacer" presStyleCnt="0"/>
      <dgm:spPr/>
    </dgm:pt>
    <dgm:pt modelId="{85128279-D04F-41E9-9C33-5977017BE469}" type="pres">
      <dgm:prSet presAssocID="{57F13BC9-6CBE-416E-B3E2-6806CFA6CCDB}" presName="parentText" presStyleLbl="node1" presStyleIdx="4" presStyleCnt="8">
        <dgm:presLayoutVars>
          <dgm:chMax val="0"/>
          <dgm:bulletEnabled val="1"/>
        </dgm:presLayoutVars>
      </dgm:prSet>
      <dgm:spPr/>
    </dgm:pt>
    <dgm:pt modelId="{A8CED0D1-2265-4822-AB38-6C89AE70B45C}" type="pres">
      <dgm:prSet presAssocID="{F9D02CAD-8674-4111-B3EC-245777D8A3F8}" presName="spacer" presStyleCnt="0"/>
      <dgm:spPr/>
    </dgm:pt>
    <dgm:pt modelId="{2100D409-54BD-4489-AD3C-0AC1AEFA4986}" type="pres">
      <dgm:prSet presAssocID="{8FE42DC2-11FB-4DD7-9FF2-C84300077074}" presName="parentText" presStyleLbl="node1" presStyleIdx="5" presStyleCnt="8">
        <dgm:presLayoutVars>
          <dgm:chMax val="0"/>
          <dgm:bulletEnabled val="1"/>
        </dgm:presLayoutVars>
      </dgm:prSet>
      <dgm:spPr/>
    </dgm:pt>
    <dgm:pt modelId="{175007F9-82E0-4F5D-AACF-D2C8FDA7C274}" type="pres">
      <dgm:prSet presAssocID="{5AD086D7-AF6E-498B-9D53-30FA38D31DD0}" presName="spacer" presStyleCnt="0"/>
      <dgm:spPr/>
    </dgm:pt>
    <dgm:pt modelId="{557C9D4E-0C90-46AD-A2F5-2C217E911667}" type="pres">
      <dgm:prSet presAssocID="{445A85DE-747A-4060-A086-1525390F1855}" presName="parentText" presStyleLbl="node1" presStyleIdx="6" presStyleCnt="8">
        <dgm:presLayoutVars>
          <dgm:chMax val="0"/>
          <dgm:bulletEnabled val="1"/>
        </dgm:presLayoutVars>
      </dgm:prSet>
      <dgm:spPr/>
    </dgm:pt>
    <dgm:pt modelId="{C209023E-9A7B-4E5A-A6A1-C36A7919339C}" type="pres">
      <dgm:prSet presAssocID="{453E1DBB-EF87-4FA0-BEDC-D5A70D12684E}" presName="spacer" presStyleCnt="0"/>
      <dgm:spPr/>
    </dgm:pt>
    <dgm:pt modelId="{0F834779-9D38-4FBD-AD32-2B1BD8ACF86F}" type="pres">
      <dgm:prSet presAssocID="{028AE617-4290-4548-A6F4-B33EA45D0C53}" presName="parentText" presStyleLbl="node1" presStyleIdx="7" presStyleCnt="8">
        <dgm:presLayoutVars>
          <dgm:chMax val="0"/>
          <dgm:bulletEnabled val="1"/>
        </dgm:presLayoutVars>
      </dgm:prSet>
      <dgm:spPr/>
    </dgm:pt>
  </dgm:ptLst>
  <dgm:cxnLst>
    <dgm:cxn modelId="{8AB75E01-EB6D-491F-937A-A62DA44D4E42}" type="presOf" srcId="{BB6AF1A5-75A8-456F-8CD0-2EF63E024FF7}" destId="{BD8D7D06-4D15-4F50-A353-1C438432C396}" srcOrd="0" destOrd="0" presId="urn:microsoft.com/office/officeart/2005/8/layout/vList2"/>
    <dgm:cxn modelId="{D3EA1410-BE05-4261-92F2-E6F4E9E6CFC4}" type="presOf" srcId="{445A85DE-747A-4060-A086-1525390F1855}" destId="{557C9D4E-0C90-46AD-A2F5-2C217E911667}" srcOrd="0" destOrd="0" presId="urn:microsoft.com/office/officeart/2005/8/layout/vList2"/>
    <dgm:cxn modelId="{1D092A11-5242-4ECF-B1B7-B05AFF3FE50D}" srcId="{EA47CC7E-2D08-493E-90CE-730369ADE73E}" destId="{8FE42DC2-11FB-4DD7-9FF2-C84300077074}" srcOrd="5" destOrd="0" parTransId="{3C178D1E-52F9-4CED-A8DB-02368AFAD6D0}" sibTransId="{5AD086D7-AF6E-498B-9D53-30FA38D31DD0}"/>
    <dgm:cxn modelId="{8983261F-A035-4D3A-A4A6-A9D301CC44FB}" type="presOf" srcId="{AB2DB067-54B0-405D-97EB-F6FDFEF48B66}" destId="{F776530D-FED3-42CE-B389-632032D9806E}" srcOrd="0" destOrd="0" presId="urn:microsoft.com/office/officeart/2005/8/layout/vList2"/>
    <dgm:cxn modelId="{F8742B2E-A8D3-4303-B2C6-124F8E9F1990}" srcId="{EA47CC7E-2D08-493E-90CE-730369ADE73E}" destId="{BB6AF1A5-75A8-456F-8CD0-2EF63E024FF7}" srcOrd="0" destOrd="0" parTransId="{CAA53840-4EF3-4F99-9F36-E3F5D0B864C2}" sibTransId="{176982AB-7819-4B71-90AA-C05D4CD3C3AA}"/>
    <dgm:cxn modelId="{24EF8533-ABE7-42D6-A230-45D069CE6520}" type="presOf" srcId="{7F1ED853-C435-48C7-BDCE-9EB07BDD234E}" destId="{FECA52A5-79E3-4CCD-AE88-CAC44A32DABF}" srcOrd="0" destOrd="0" presId="urn:microsoft.com/office/officeart/2005/8/layout/vList2"/>
    <dgm:cxn modelId="{B2412435-4867-424F-BCA5-1947A39C06F8}" type="presOf" srcId="{EA47CC7E-2D08-493E-90CE-730369ADE73E}" destId="{C6036D7D-E6BA-41C1-BFDD-3FBC27565FAE}" srcOrd="0" destOrd="0" presId="urn:microsoft.com/office/officeart/2005/8/layout/vList2"/>
    <dgm:cxn modelId="{1B47BD3B-605D-4CC9-8E46-1B01B22974C8}" type="presOf" srcId="{B3FE2CDA-5A9F-4ADF-9FF9-826EA9B0649E}" destId="{F1A7565C-05DF-4DFD-8F20-F2B6C7F8CB89}" srcOrd="0" destOrd="0" presId="urn:microsoft.com/office/officeart/2005/8/layout/vList2"/>
    <dgm:cxn modelId="{A3AA0862-F1F4-4259-8DCD-B051BA68326D}" type="presOf" srcId="{8FE42DC2-11FB-4DD7-9FF2-C84300077074}" destId="{2100D409-54BD-4489-AD3C-0AC1AEFA4986}" srcOrd="0" destOrd="0" presId="urn:microsoft.com/office/officeart/2005/8/layout/vList2"/>
    <dgm:cxn modelId="{D86B2267-F12B-43FE-955A-A122460BFA30}" type="presOf" srcId="{028AE617-4290-4548-A6F4-B33EA45D0C53}" destId="{0F834779-9D38-4FBD-AD32-2B1BD8ACF86F}" srcOrd="0" destOrd="0" presId="urn:microsoft.com/office/officeart/2005/8/layout/vList2"/>
    <dgm:cxn modelId="{5698D952-8E84-4046-A9EE-033B7E14686D}" srcId="{EA47CC7E-2D08-493E-90CE-730369ADE73E}" destId="{57F13BC9-6CBE-416E-B3E2-6806CFA6CCDB}" srcOrd="4" destOrd="0" parTransId="{4F4E5BEC-7994-4041-BF40-A897F5630C86}" sibTransId="{F9D02CAD-8674-4111-B3EC-245777D8A3F8}"/>
    <dgm:cxn modelId="{93EADE55-99AC-4408-BCB0-4B3DC3ABE0D4}" srcId="{EA47CC7E-2D08-493E-90CE-730369ADE73E}" destId="{AB2DB067-54B0-405D-97EB-F6FDFEF48B66}" srcOrd="1" destOrd="0" parTransId="{ECBD7F56-361A-40A3-A233-B98C4199030F}" sibTransId="{6F86900D-942F-4C31-A80E-F7643FF9C057}"/>
    <dgm:cxn modelId="{8048CD8D-AA63-4E03-8C7E-C5E7C79AA289}" srcId="{EA47CC7E-2D08-493E-90CE-730369ADE73E}" destId="{028AE617-4290-4548-A6F4-B33EA45D0C53}" srcOrd="7" destOrd="0" parTransId="{EFDC602E-E83A-4EA6-9AA9-892E99576BE4}" sibTransId="{305D31E7-4412-4C0A-82E9-BFF782E45479}"/>
    <dgm:cxn modelId="{107FE096-1250-411C-B637-72A44C9283A0}" srcId="{EA47CC7E-2D08-493E-90CE-730369ADE73E}" destId="{445A85DE-747A-4060-A086-1525390F1855}" srcOrd="6" destOrd="0" parTransId="{7971A6F0-D041-475E-A138-707AC5D114DF}" sibTransId="{453E1DBB-EF87-4FA0-BEDC-D5A70D12684E}"/>
    <dgm:cxn modelId="{D1B716AD-3184-4DFF-A95A-D81BBBF7D272}" type="presOf" srcId="{57F13BC9-6CBE-416E-B3E2-6806CFA6CCDB}" destId="{85128279-D04F-41E9-9C33-5977017BE469}" srcOrd="0" destOrd="0" presId="urn:microsoft.com/office/officeart/2005/8/layout/vList2"/>
    <dgm:cxn modelId="{8AA8DBB2-9CA9-42E0-86D8-78CE9F85A764}" srcId="{EA47CC7E-2D08-493E-90CE-730369ADE73E}" destId="{7F1ED853-C435-48C7-BDCE-9EB07BDD234E}" srcOrd="3" destOrd="0" parTransId="{1A9240F7-65C8-450B-95BF-877471FE136D}" sibTransId="{5645F0DC-10F7-45B7-AA03-E75D0CBDC600}"/>
    <dgm:cxn modelId="{6CD8D4E0-DC90-4133-AC6A-5AAC226B29C6}" srcId="{EA47CC7E-2D08-493E-90CE-730369ADE73E}" destId="{B3FE2CDA-5A9F-4ADF-9FF9-826EA9B0649E}" srcOrd="2" destOrd="0" parTransId="{17A936D4-6AD7-4780-AF31-558FDAC987EF}" sibTransId="{493ACFF5-C4E8-4F5C-8E26-8998E60ED9ED}"/>
    <dgm:cxn modelId="{D119F9FF-7CD6-4C42-B594-B3EEC5F0A58D}" type="presParOf" srcId="{C6036D7D-E6BA-41C1-BFDD-3FBC27565FAE}" destId="{BD8D7D06-4D15-4F50-A353-1C438432C396}" srcOrd="0" destOrd="0" presId="urn:microsoft.com/office/officeart/2005/8/layout/vList2"/>
    <dgm:cxn modelId="{94AD666C-6DAF-41D5-B126-3F9BBCDC3020}" type="presParOf" srcId="{C6036D7D-E6BA-41C1-BFDD-3FBC27565FAE}" destId="{1908D831-0486-4251-855A-A5073AAE2C99}" srcOrd="1" destOrd="0" presId="urn:microsoft.com/office/officeart/2005/8/layout/vList2"/>
    <dgm:cxn modelId="{43F7A30F-60F1-4A52-80F6-16D693E5BCB1}" type="presParOf" srcId="{C6036D7D-E6BA-41C1-BFDD-3FBC27565FAE}" destId="{F776530D-FED3-42CE-B389-632032D9806E}" srcOrd="2" destOrd="0" presId="urn:microsoft.com/office/officeart/2005/8/layout/vList2"/>
    <dgm:cxn modelId="{20C89427-B704-4FFA-85B1-D39EF27B0E84}" type="presParOf" srcId="{C6036D7D-E6BA-41C1-BFDD-3FBC27565FAE}" destId="{BA9F16B4-A6FF-4694-A198-2EED420B3A12}" srcOrd="3" destOrd="0" presId="urn:microsoft.com/office/officeart/2005/8/layout/vList2"/>
    <dgm:cxn modelId="{36541E64-5B6F-4925-AA49-C34B0C7FDFB8}" type="presParOf" srcId="{C6036D7D-E6BA-41C1-BFDD-3FBC27565FAE}" destId="{F1A7565C-05DF-4DFD-8F20-F2B6C7F8CB89}" srcOrd="4" destOrd="0" presId="urn:microsoft.com/office/officeart/2005/8/layout/vList2"/>
    <dgm:cxn modelId="{9551BE5D-4AA5-40B5-AA7A-8E9A12E5FEBB}" type="presParOf" srcId="{C6036D7D-E6BA-41C1-BFDD-3FBC27565FAE}" destId="{31844A54-CC5B-48C4-B396-ABCB2C6666AC}" srcOrd="5" destOrd="0" presId="urn:microsoft.com/office/officeart/2005/8/layout/vList2"/>
    <dgm:cxn modelId="{34FFF491-2BB0-4C73-B47F-5E1558DA67E3}" type="presParOf" srcId="{C6036D7D-E6BA-41C1-BFDD-3FBC27565FAE}" destId="{FECA52A5-79E3-4CCD-AE88-CAC44A32DABF}" srcOrd="6" destOrd="0" presId="urn:microsoft.com/office/officeart/2005/8/layout/vList2"/>
    <dgm:cxn modelId="{9C2FCF6B-0B3A-424E-9E5C-70E6855C70B9}" type="presParOf" srcId="{C6036D7D-E6BA-41C1-BFDD-3FBC27565FAE}" destId="{A4A0603A-5FCF-4FA7-AD85-D45B92AE04C8}" srcOrd="7" destOrd="0" presId="urn:microsoft.com/office/officeart/2005/8/layout/vList2"/>
    <dgm:cxn modelId="{3D62B4C6-F0D3-4C79-9F45-07315BE5165A}" type="presParOf" srcId="{C6036D7D-E6BA-41C1-BFDD-3FBC27565FAE}" destId="{85128279-D04F-41E9-9C33-5977017BE469}" srcOrd="8" destOrd="0" presId="urn:microsoft.com/office/officeart/2005/8/layout/vList2"/>
    <dgm:cxn modelId="{6ABC7643-132C-4AC9-BA6C-4ACFA5723AA4}" type="presParOf" srcId="{C6036D7D-E6BA-41C1-BFDD-3FBC27565FAE}" destId="{A8CED0D1-2265-4822-AB38-6C89AE70B45C}" srcOrd="9" destOrd="0" presId="urn:microsoft.com/office/officeart/2005/8/layout/vList2"/>
    <dgm:cxn modelId="{72D15970-CCA4-45D7-AFBA-316DB3C2C9C8}" type="presParOf" srcId="{C6036D7D-E6BA-41C1-BFDD-3FBC27565FAE}" destId="{2100D409-54BD-4489-AD3C-0AC1AEFA4986}" srcOrd="10" destOrd="0" presId="urn:microsoft.com/office/officeart/2005/8/layout/vList2"/>
    <dgm:cxn modelId="{0B34861B-20EE-420A-B116-20763D7413CC}" type="presParOf" srcId="{C6036D7D-E6BA-41C1-BFDD-3FBC27565FAE}" destId="{175007F9-82E0-4F5D-AACF-D2C8FDA7C274}" srcOrd="11" destOrd="0" presId="urn:microsoft.com/office/officeart/2005/8/layout/vList2"/>
    <dgm:cxn modelId="{933FC887-F5A6-470C-990C-71430E7F6C1A}" type="presParOf" srcId="{C6036D7D-E6BA-41C1-BFDD-3FBC27565FAE}" destId="{557C9D4E-0C90-46AD-A2F5-2C217E911667}" srcOrd="12" destOrd="0" presId="urn:microsoft.com/office/officeart/2005/8/layout/vList2"/>
    <dgm:cxn modelId="{1250DBF0-C8C8-489B-A82F-076DBB3A122E}" type="presParOf" srcId="{C6036D7D-E6BA-41C1-BFDD-3FBC27565FAE}" destId="{C209023E-9A7B-4E5A-A6A1-C36A7919339C}" srcOrd="13" destOrd="0" presId="urn:microsoft.com/office/officeart/2005/8/layout/vList2"/>
    <dgm:cxn modelId="{247E0BB4-0FB7-488C-BEC8-1CB4CF4D1911}" type="presParOf" srcId="{C6036D7D-E6BA-41C1-BFDD-3FBC27565FAE}" destId="{0F834779-9D38-4FBD-AD32-2B1BD8ACF86F}"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5367F-0126-4D59-83AA-EACF18875D7A}">
      <dsp:nvSpPr>
        <dsp:cNvPr id="0" name=""/>
        <dsp:cNvSpPr/>
      </dsp:nvSpPr>
      <dsp:spPr>
        <a:xfrm>
          <a:off x="0" y="0"/>
          <a:ext cx="6553041" cy="730165"/>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341E260C-B597-4D95-90A2-F811FAAD3BF7}">
      <dsp:nvSpPr>
        <dsp:cNvPr id="0" name=""/>
        <dsp:cNvSpPr/>
      </dsp:nvSpPr>
      <dsp:spPr>
        <a:xfrm>
          <a:off x="220875" y="167715"/>
          <a:ext cx="401591" cy="4015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sq"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DCCE4E-3EE4-49F8-8452-95694C0CB404}">
      <dsp:nvSpPr>
        <dsp:cNvPr id="0" name=""/>
        <dsp:cNvSpPr/>
      </dsp:nvSpPr>
      <dsp:spPr>
        <a:xfrm>
          <a:off x="843341" y="3428"/>
          <a:ext cx="5709699" cy="73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6" tIns="77276" rIns="77276" bIns="77276"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rPr>
            <a:t>Framing The Problem: Trust</a:t>
          </a:r>
          <a:endParaRPr lang="en-US" sz="1900" kern="1200" dirty="0">
            <a:solidFill>
              <a:schemeClr val="bg1"/>
            </a:solidFill>
          </a:endParaRPr>
        </a:p>
      </dsp:txBody>
      <dsp:txXfrm>
        <a:off x="843341" y="3428"/>
        <a:ext cx="5709699" cy="730165"/>
      </dsp:txXfrm>
    </dsp:sp>
    <dsp:sp modelId="{E4927937-CA2E-4ED8-841A-319B5DBBB84A}">
      <dsp:nvSpPr>
        <dsp:cNvPr id="0" name=""/>
        <dsp:cNvSpPr/>
      </dsp:nvSpPr>
      <dsp:spPr>
        <a:xfrm>
          <a:off x="0" y="916135"/>
          <a:ext cx="6553041" cy="730165"/>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8497ABD1-EDBB-4B54-A208-E5064E35E060}">
      <dsp:nvSpPr>
        <dsp:cNvPr id="0" name=""/>
        <dsp:cNvSpPr/>
      </dsp:nvSpPr>
      <dsp:spPr>
        <a:xfrm>
          <a:off x="220875" y="1080422"/>
          <a:ext cx="401591" cy="4015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sq"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8FED4C-A72E-4878-AD1C-CA8AFC75C802}">
      <dsp:nvSpPr>
        <dsp:cNvPr id="0" name=""/>
        <dsp:cNvSpPr/>
      </dsp:nvSpPr>
      <dsp:spPr>
        <a:xfrm>
          <a:off x="843341" y="916135"/>
          <a:ext cx="5709699" cy="73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6" tIns="77276" rIns="77276" bIns="77276"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rPr>
            <a:t>Overview of Privacy Enhancing Technologies</a:t>
          </a:r>
          <a:endParaRPr lang="en-US" sz="1900" kern="1200" dirty="0">
            <a:solidFill>
              <a:schemeClr val="bg1"/>
            </a:solidFill>
          </a:endParaRPr>
        </a:p>
      </dsp:txBody>
      <dsp:txXfrm>
        <a:off x="843341" y="916135"/>
        <a:ext cx="5709699" cy="730165"/>
      </dsp:txXfrm>
    </dsp:sp>
    <dsp:sp modelId="{4E1F3564-7237-4A6B-9773-BE2583F99616}">
      <dsp:nvSpPr>
        <dsp:cNvPr id="0" name=""/>
        <dsp:cNvSpPr/>
      </dsp:nvSpPr>
      <dsp:spPr>
        <a:xfrm>
          <a:off x="0" y="1828842"/>
          <a:ext cx="6553041" cy="730165"/>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14E8CDF1-3CCE-4F19-A62F-46E1BCEA7CBB}">
      <dsp:nvSpPr>
        <dsp:cNvPr id="0" name=""/>
        <dsp:cNvSpPr/>
      </dsp:nvSpPr>
      <dsp:spPr>
        <a:xfrm>
          <a:off x="220875" y="1993129"/>
          <a:ext cx="401591" cy="4015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sq"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0B5DD0-E667-4A25-8000-F9D65E9ABEBF}">
      <dsp:nvSpPr>
        <dsp:cNvPr id="0" name=""/>
        <dsp:cNvSpPr/>
      </dsp:nvSpPr>
      <dsp:spPr>
        <a:xfrm>
          <a:off x="843341" y="1828842"/>
          <a:ext cx="5709699" cy="73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6" tIns="77276" rIns="77276" bIns="77276"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rPr>
            <a:t>Self-Sovereign Identity or SSI</a:t>
          </a:r>
          <a:endParaRPr lang="en-US" sz="1900" kern="1200" dirty="0">
            <a:solidFill>
              <a:schemeClr val="bg1"/>
            </a:solidFill>
          </a:endParaRPr>
        </a:p>
      </dsp:txBody>
      <dsp:txXfrm>
        <a:off x="843341" y="1828842"/>
        <a:ext cx="5709699" cy="730165"/>
      </dsp:txXfrm>
    </dsp:sp>
    <dsp:sp modelId="{EF0FA273-CEB2-40B4-AFD8-BA7620D254BB}">
      <dsp:nvSpPr>
        <dsp:cNvPr id="0" name=""/>
        <dsp:cNvSpPr/>
      </dsp:nvSpPr>
      <dsp:spPr>
        <a:xfrm>
          <a:off x="0" y="2741549"/>
          <a:ext cx="6553041" cy="730165"/>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34DBA217-929E-4EF2-BFD2-0BC8772308B5}">
      <dsp:nvSpPr>
        <dsp:cNvPr id="0" name=""/>
        <dsp:cNvSpPr/>
      </dsp:nvSpPr>
      <dsp:spPr>
        <a:xfrm>
          <a:off x="220875" y="2905836"/>
          <a:ext cx="401591" cy="4015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sq"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DC6FD0-2B46-4924-82EB-1E1A880667A4}">
      <dsp:nvSpPr>
        <dsp:cNvPr id="0" name=""/>
        <dsp:cNvSpPr/>
      </dsp:nvSpPr>
      <dsp:spPr>
        <a:xfrm>
          <a:off x="843341" y="2741549"/>
          <a:ext cx="5709699" cy="73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6" tIns="77276" rIns="77276" bIns="77276"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bg1"/>
              </a:solidFill>
            </a:rPr>
            <a:t>Use Case Examples</a:t>
          </a:r>
        </a:p>
      </dsp:txBody>
      <dsp:txXfrm>
        <a:off x="843341" y="2741549"/>
        <a:ext cx="5709699" cy="730165"/>
      </dsp:txXfrm>
    </dsp:sp>
    <dsp:sp modelId="{4D3727D6-9AE9-4508-B16B-FA10501B35AE}">
      <dsp:nvSpPr>
        <dsp:cNvPr id="0" name=""/>
        <dsp:cNvSpPr/>
      </dsp:nvSpPr>
      <dsp:spPr>
        <a:xfrm>
          <a:off x="0" y="3654256"/>
          <a:ext cx="6553041" cy="730165"/>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B637112C-F44B-40A9-9AFB-9ED17B538481}">
      <dsp:nvSpPr>
        <dsp:cNvPr id="0" name=""/>
        <dsp:cNvSpPr/>
      </dsp:nvSpPr>
      <dsp:spPr>
        <a:xfrm>
          <a:off x="220875" y="3818543"/>
          <a:ext cx="401591" cy="4015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sq"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51BCE7-1563-4773-A13F-A34C5AB58F63}">
      <dsp:nvSpPr>
        <dsp:cNvPr id="0" name=""/>
        <dsp:cNvSpPr/>
      </dsp:nvSpPr>
      <dsp:spPr>
        <a:xfrm>
          <a:off x="843341" y="3654256"/>
          <a:ext cx="5709699" cy="73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76" tIns="77276" rIns="77276" bIns="77276"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bg1"/>
              </a:solidFill>
            </a:rPr>
            <a:t>Summary and Recommendations</a:t>
          </a:r>
          <a:endParaRPr lang="en-US" sz="1900" kern="1200">
            <a:solidFill>
              <a:schemeClr val="bg1"/>
            </a:solidFill>
          </a:endParaRPr>
        </a:p>
      </dsp:txBody>
      <dsp:txXfrm>
        <a:off x="843341" y="3654256"/>
        <a:ext cx="5709699" cy="7301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EA7D7-0721-4B60-BDCA-E89A0640E3E1}">
      <dsp:nvSpPr>
        <dsp:cNvPr id="0" name=""/>
        <dsp:cNvSpPr/>
      </dsp:nvSpPr>
      <dsp:spPr>
        <a:xfrm>
          <a:off x="0" y="106025"/>
          <a:ext cx="9521825" cy="1011867"/>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t>In less than a generation, the Internet has completely transformed our lives, providing access to services which are so advanced that they could have passed as magic in other times, to paraphrase the famous quote from Arthur Clarke. </a:t>
          </a:r>
          <a:endParaRPr lang="en-US" sz="1500" kern="1200" dirty="0"/>
        </a:p>
      </dsp:txBody>
      <dsp:txXfrm>
        <a:off x="49395" y="155420"/>
        <a:ext cx="9423035" cy="913077"/>
      </dsp:txXfrm>
    </dsp:sp>
    <dsp:sp modelId="{3EC7F17C-AAF0-4EAD-8DCE-F75D012A89B8}">
      <dsp:nvSpPr>
        <dsp:cNvPr id="0" name=""/>
        <dsp:cNvSpPr/>
      </dsp:nvSpPr>
      <dsp:spPr>
        <a:xfrm>
          <a:off x="0" y="1161092"/>
          <a:ext cx="9521825" cy="1011867"/>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However, the downside of today’s Internet is that our online existence belongs to someone else. We exist only as identifiers on many centralized platforms to whom we have provided all our personal information (name, address, banking details, etc.), who track our every move and expose us to our data being sold or leaked without us knowing and very high risks of piracy.</a:t>
          </a:r>
          <a:endParaRPr lang="en-US" sz="1500" kern="1200"/>
        </a:p>
      </dsp:txBody>
      <dsp:txXfrm>
        <a:off x="49395" y="1210487"/>
        <a:ext cx="9423035" cy="913077"/>
      </dsp:txXfrm>
    </dsp:sp>
    <dsp:sp modelId="{62DB64C4-5AAE-41B4-8746-D486E60B2FB2}">
      <dsp:nvSpPr>
        <dsp:cNvPr id="0" name=""/>
        <dsp:cNvSpPr/>
      </dsp:nvSpPr>
      <dsp:spPr>
        <a:xfrm>
          <a:off x="0" y="2216160"/>
          <a:ext cx="9521825" cy="1011867"/>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t>In short, we are not in control of our online identity. </a:t>
          </a:r>
          <a:endParaRPr lang="en-US" sz="1500" kern="1200" dirty="0"/>
        </a:p>
      </dsp:txBody>
      <dsp:txXfrm>
        <a:off x="49395" y="2265555"/>
        <a:ext cx="9423035" cy="913077"/>
      </dsp:txXfrm>
    </dsp:sp>
    <dsp:sp modelId="{2F4B418C-6EA4-4B74-99E5-738E8292F7DF}">
      <dsp:nvSpPr>
        <dsp:cNvPr id="0" name=""/>
        <dsp:cNvSpPr/>
      </dsp:nvSpPr>
      <dsp:spPr>
        <a:xfrm>
          <a:off x="0" y="3271227"/>
          <a:ext cx="9521825" cy="1011867"/>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*https://www.ledger.com/rewiring-the-internet-with-self-sovereign-identities</a:t>
          </a:r>
        </a:p>
      </dsp:txBody>
      <dsp:txXfrm>
        <a:off x="49395" y="3320622"/>
        <a:ext cx="9423035" cy="9130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9E809-4899-4A1D-B788-FB0CA0398ACC}">
      <dsp:nvSpPr>
        <dsp:cNvPr id="0" name=""/>
        <dsp:cNvSpPr/>
      </dsp:nvSpPr>
      <dsp:spPr>
        <a:xfrm>
          <a:off x="0" y="3305356"/>
          <a:ext cx="2413534" cy="1084891"/>
        </a:xfrm>
        <a:prstGeom prst="rect">
          <a:avLst/>
        </a:prstGeom>
        <a:solidFill>
          <a:schemeClr val="accent1">
            <a:hueOff val="0"/>
            <a:satOff val="0"/>
            <a:lumOff val="0"/>
            <a:alphaOff val="0"/>
          </a:schemeClr>
        </a:solidFill>
        <a:ln w="12700" cap="sq"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3">
          <a:scrgbClr r="0" g="0" b="0"/>
        </a:effectRef>
        <a:fontRef idx="minor">
          <a:schemeClr val="lt1"/>
        </a:fontRef>
      </dsp:style>
      <dsp:txBody>
        <a:bodyPr spcFirstLastPara="0" vert="horz" wrap="square" lIns="171651" tIns="248920" rIns="171651"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Research</a:t>
          </a:r>
        </a:p>
      </dsp:txBody>
      <dsp:txXfrm>
        <a:off x="0" y="3305356"/>
        <a:ext cx="2413534" cy="1084891"/>
      </dsp:txXfrm>
    </dsp:sp>
    <dsp:sp modelId="{42EF7F41-4EDB-48DE-9EAB-7A0734FCF8E5}">
      <dsp:nvSpPr>
        <dsp:cNvPr id="0" name=""/>
        <dsp:cNvSpPr/>
      </dsp:nvSpPr>
      <dsp:spPr>
        <a:xfrm>
          <a:off x="2413534" y="3305356"/>
          <a:ext cx="7240604" cy="1084891"/>
        </a:xfrm>
        <a:prstGeom prst="rect">
          <a:avLst/>
        </a:prstGeom>
        <a:solidFill>
          <a:schemeClr val="accent1">
            <a:alpha val="90000"/>
            <a:tint val="40000"/>
            <a:hueOff val="0"/>
            <a:satOff val="0"/>
            <a:lumOff val="0"/>
            <a:alphaOff val="0"/>
          </a:schemeClr>
        </a:solidFill>
        <a:ln w="12700" cap="sq"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6874" tIns="266700" rIns="146874" bIns="266700" numCol="1" spcCol="1270" anchor="ctr" anchorCtr="0">
          <a:noAutofit/>
        </a:bodyPr>
        <a:lstStyle/>
        <a:p>
          <a:pPr marL="0" lvl="0" indent="0" algn="l" defTabSz="933450">
            <a:lnSpc>
              <a:spcPct val="90000"/>
            </a:lnSpc>
            <a:spcBef>
              <a:spcPct val="0"/>
            </a:spcBef>
            <a:spcAft>
              <a:spcPct val="35000"/>
            </a:spcAft>
            <a:buNone/>
          </a:pPr>
          <a:r>
            <a:rPr lang="en-US" sz="2100" kern="1200" dirty="0"/>
            <a:t>The viability of an SSI Internet </a:t>
          </a:r>
          <a:r>
            <a:rPr lang="en-US" sz="2100" kern="1200"/>
            <a:t>and Trust</a:t>
          </a:r>
          <a:endParaRPr lang="en-US" sz="2100" kern="1200" dirty="0"/>
        </a:p>
      </dsp:txBody>
      <dsp:txXfrm>
        <a:off x="2413534" y="3305356"/>
        <a:ext cx="7240604" cy="1084891"/>
      </dsp:txXfrm>
    </dsp:sp>
    <dsp:sp modelId="{D386853A-3D11-4E56-BA27-4B65B9E0579D}">
      <dsp:nvSpPr>
        <dsp:cNvPr id="0" name=""/>
        <dsp:cNvSpPr/>
      </dsp:nvSpPr>
      <dsp:spPr>
        <a:xfrm rot="10800000">
          <a:off x="0" y="1653066"/>
          <a:ext cx="2413534" cy="166856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sq"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3">
          <a:scrgbClr r="0" g="0" b="0"/>
        </a:effectRef>
        <a:fontRef idx="minor">
          <a:schemeClr val="lt1"/>
        </a:fontRef>
      </dsp:style>
      <dsp:txBody>
        <a:bodyPr spcFirstLastPara="0" vert="horz" wrap="square" lIns="171651" tIns="248920" rIns="171651"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Contribute</a:t>
          </a:r>
        </a:p>
      </dsp:txBody>
      <dsp:txXfrm rot="-10800000">
        <a:off x="0" y="1653066"/>
        <a:ext cx="2413534" cy="1084566"/>
      </dsp:txXfrm>
    </dsp:sp>
    <dsp:sp modelId="{9B59F886-1BB1-471E-9999-2D4E0EFCAB0D}">
      <dsp:nvSpPr>
        <dsp:cNvPr id="0" name=""/>
        <dsp:cNvSpPr/>
      </dsp:nvSpPr>
      <dsp:spPr>
        <a:xfrm>
          <a:off x="2413534" y="1653066"/>
          <a:ext cx="7240604" cy="1084566"/>
        </a:xfrm>
        <a:prstGeom prst="rect">
          <a:avLst/>
        </a:prstGeom>
        <a:solidFill>
          <a:schemeClr val="accent1">
            <a:alpha val="90000"/>
            <a:tint val="40000"/>
            <a:hueOff val="0"/>
            <a:satOff val="0"/>
            <a:lumOff val="0"/>
            <a:alphaOff val="0"/>
          </a:schemeClr>
        </a:solidFill>
        <a:ln w="12700" cap="sq"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6874" tIns="266700" rIns="146874" bIns="266700" numCol="1" spcCol="1270" anchor="ctr" anchorCtr="0">
          <a:noAutofit/>
        </a:bodyPr>
        <a:lstStyle/>
        <a:p>
          <a:pPr marL="0" lvl="0" indent="0" algn="l" defTabSz="933450">
            <a:lnSpc>
              <a:spcPct val="90000"/>
            </a:lnSpc>
            <a:spcBef>
              <a:spcPct val="0"/>
            </a:spcBef>
            <a:spcAft>
              <a:spcPct val="35000"/>
            </a:spcAft>
            <a:buNone/>
          </a:pPr>
          <a:r>
            <a:rPr lang="en-US" sz="2100" kern="1200" dirty="0"/>
            <a:t>To SSI Best Practices and Standards.</a:t>
          </a:r>
        </a:p>
      </dsp:txBody>
      <dsp:txXfrm>
        <a:off x="2413534" y="1653066"/>
        <a:ext cx="7240604" cy="1084566"/>
      </dsp:txXfrm>
    </dsp:sp>
    <dsp:sp modelId="{52D8C56B-0DFD-4488-9CC8-F982FD425FC3}">
      <dsp:nvSpPr>
        <dsp:cNvPr id="0" name=""/>
        <dsp:cNvSpPr/>
      </dsp:nvSpPr>
      <dsp:spPr>
        <a:xfrm rot="10800000">
          <a:off x="0" y="776"/>
          <a:ext cx="2413534" cy="1668563"/>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sq"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3">
          <a:scrgbClr r="0" g="0" b="0"/>
        </a:effectRef>
        <a:fontRef idx="minor">
          <a:schemeClr val="lt1"/>
        </a:fontRef>
      </dsp:style>
      <dsp:txBody>
        <a:bodyPr spcFirstLastPara="0" vert="horz" wrap="square" lIns="171651" tIns="248920" rIns="171651" bIns="248920" numCol="1" spcCol="1270" anchor="ctr" anchorCtr="0">
          <a:noAutofit/>
        </a:bodyPr>
        <a:lstStyle/>
        <a:p>
          <a:pPr marL="0" lvl="0" indent="0" algn="ctr" defTabSz="1555750">
            <a:lnSpc>
              <a:spcPct val="90000"/>
            </a:lnSpc>
            <a:spcBef>
              <a:spcPct val="0"/>
            </a:spcBef>
            <a:spcAft>
              <a:spcPct val="35000"/>
            </a:spcAft>
            <a:buNone/>
          </a:pPr>
          <a:r>
            <a:rPr lang="en-US" sz="3500" kern="1200"/>
            <a:t>Assess</a:t>
          </a:r>
        </a:p>
      </dsp:txBody>
      <dsp:txXfrm rot="-10800000">
        <a:off x="0" y="776"/>
        <a:ext cx="2413534" cy="1084566"/>
      </dsp:txXfrm>
    </dsp:sp>
    <dsp:sp modelId="{1128D6B8-0B08-4FEC-B8AB-3A96FFADC4A8}">
      <dsp:nvSpPr>
        <dsp:cNvPr id="0" name=""/>
        <dsp:cNvSpPr/>
      </dsp:nvSpPr>
      <dsp:spPr>
        <a:xfrm>
          <a:off x="2413534" y="776"/>
          <a:ext cx="7240604" cy="1084566"/>
        </a:xfrm>
        <a:prstGeom prst="rect">
          <a:avLst/>
        </a:prstGeom>
        <a:solidFill>
          <a:schemeClr val="accent1">
            <a:alpha val="90000"/>
            <a:tint val="40000"/>
            <a:hueOff val="0"/>
            <a:satOff val="0"/>
            <a:lumOff val="0"/>
            <a:alphaOff val="0"/>
          </a:schemeClr>
        </a:solidFill>
        <a:ln w="12700" cap="sq"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6874" tIns="266700" rIns="146874" bIns="266700" numCol="1" spcCol="1270" anchor="ctr" anchorCtr="0">
          <a:noAutofit/>
        </a:bodyPr>
        <a:lstStyle/>
        <a:p>
          <a:pPr marL="0" lvl="0" indent="0" algn="l" defTabSz="933450">
            <a:lnSpc>
              <a:spcPct val="90000"/>
            </a:lnSpc>
            <a:spcBef>
              <a:spcPct val="0"/>
            </a:spcBef>
            <a:spcAft>
              <a:spcPct val="35000"/>
            </a:spcAft>
            <a:buNone/>
          </a:pPr>
          <a:r>
            <a:rPr lang="en-US" sz="2100" kern="1200" dirty="0"/>
            <a:t>Assess Implementation Privacy Enhancing Technologies.</a:t>
          </a:r>
        </a:p>
      </dsp:txBody>
      <dsp:txXfrm>
        <a:off x="2413534" y="776"/>
        <a:ext cx="7240604" cy="1084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4E5EE-0550-4C08-AE62-6AB2CE10A04B}">
      <dsp:nvSpPr>
        <dsp:cNvPr id="0" name=""/>
        <dsp:cNvSpPr/>
      </dsp:nvSpPr>
      <dsp:spPr>
        <a:xfrm>
          <a:off x="0" y="4988"/>
          <a:ext cx="6300472" cy="131625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An </a:t>
          </a:r>
          <a:r>
            <a:rPr lang="en-US" sz="1600" b="1" i="0" kern="1200" dirty="0"/>
            <a:t>overwhelming majority — 68% — felt that they had limited/no control over their personal data</a:t>
          </a:r>
          <a:r>
            <a:rPr lang="en-US" sz="1600" b="0" i="0" kern="1200" dirty="0"/>
            <a:t>, and what happens once it’s shared with companies.</a:t>
          </a:r>
          <a:endParaRPr lang="en-US" sz="1600" kern="1200" dirty="0"/>
        </a:p>
      </dsp:txBody>
      <dsp:txXfrm>
        <a:off x="64254" y="69242"/>
        <a:ext cx="6171964" cy="1187742"/>
      </dsp:txXfrm>
    </dsp:sp>
    <dsp:sp modelId="{888B2BA3-9D0A-4D58-B14A-C619AE2B71E9}">
      <dsp:nvSpPr>
        <dsp:cNvPr id="0" name=""/>
        <dsp:cNvSpPr/>
      </dsp:nvSpPr>
      <dsp:spPr>
        <a:xfrm>
          <a:off x="0" y="1367318"/>
          <a:ext cx="6300472" cy="131625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a:t>66% of our respondents said they </a:t>
          </a:r>
          <a:r>
            <a:rPr lang="en-US" sz="1600" b="1" i="1" kern="1200"/>
            <a:t>don’t</a:t>
          </a:r>
          <a:r>
            <a:rPr lang="en-US" sz="1600" b="1" i="0" kern="1200"/>
            <a:t> feel existing data privacy regulations are sufficient to give people control of their data</a:t>
          </a:r>
          <a:r>
            <a:rPr lang="en-US" sz="1600" b="0" i="0" kern="1200"/>
            <a:t>. </a:t>
          </a:r>
          <a:endParaRPr lang="en-US" sz="1600" kern="1200"/>
        </a:p>
      </dsp:txBody>
      <dsp:txXfrm>
        <a:off x="64254" y="1431572"/>
        <a:ext cx="6171964" cy="1187742"/>
      </dsp:txXfrm>
    </dsp:sp>
    <dsp:sp modelId="{E039FA55-F950-4125-BFFC-46653C6FB403}">
      <dsp:nvSpPr>
        <dsp:cNvPr id="0" name=""/>
        <dsp:cNvSpPr/>
      </dsp:nvSpPr>
      <dsp:spPr>
        <a:xfrm>
          <a:off x="0" y="2729648"/>
          <a:ext cx="6300472" cy="131625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a:t>Reducing compliance risk</a:t>
          </a:r>
          <a:r>
            <a:rPr lang="en-US" sz="1600" b="0" i="0" kern="1200" dirty="0"/>
            <a:t> was chosen by far by more than 2/3rds of the respondents who answered this question (</a:t>
          </a:r>
          <a:r>
            <a:rPr lang="en-US" sz="1600" b="1" i="0" kern="1200" dirty="0"/>
            <a:t>70%</a:t>
          </a:r>
          <a:r>
            <a:rPr lang="en-US" sz="1600" b="0" i="0" kern="1200" dirty="0"/>
            <a:t> of respondents), which is undoubtedly aided by </a:t>
          </a:r>
          <a:r>
            <a:rPr lang="en-US" sz="1600" b="1" i="0" kern="1200" dirty="0"/>
            <a:t>clearer regulatory frameworks that promote privacy-preserving digital identity </a:t>
          </a:r>
          <a:r>
            <a:rPr lang="en-US" sz="1600" b="0" i="0" kern="1200" dirty="0"/>
            <a:t>(</a:t>
          </a:r>
          <a:r>
            <a:rPr lang="en-US" sz="1600" b="1" i="0" kern="1200" dirty="0"/>
            <a:t>55%</a:t>
          </a:r>
          <a:r>
            <a:rPr lang="en-US" sz="1600" b="0" i="0" kern="1200" dirty="0"/>
            <a:t> of respondents). </a:t>
          </a:r>
          <a:endParaRPr lang="en-US" sz="1600" kern="1200" dirty="0"/>
        </a:p>
      </dsp:txBody>
      <dsp:txXfrm>
        <a:off x="64254" y="2793902"/>
        <a:ext cx="6171964" cy="1187742"/>
      </dsp:txXfrm>
    </dsp:sp>
    <dsp:sp modelId="{74BBD931-C6F3-4749-8D78-9D5CDB65C5ED}">
      <dsp:nvSpPr>
        <dsp:cNvPr id="0" name=""/>
        <dsp:cNvSpPr/>
      </dsp:nvSpPr>
      <dsp:spPr>
        <a:xfrm>
          <a:off x="0" y="4091978"/>
          <a:ext cx="6300472" cy="131625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Tied in the second spot was a desire to </a:t>
          </a:r>
          <a:r>
            <a:rPr lang="en-US" sz="1600" b="1" i="0" kern="1200"/>
            <a:t>stay ahead of the curve by adopting new technology</a:t>
          </a:r>
          <a:r>
            <a:rPr lang="en-US" sz="1600" b="0" i="0" kern="1200"/>
            <a:t> (also at </a:t>
          </a:r>
          <a:r>
            <a:rPr lang="en-US" sz="1600" b="1" i="0" kern="1200"/>
            <a:t>55%</a:t>
          </a:r>
          <a:r>
            <a:rPr lang="en-US" sz="1600" b="0" i="0" kern="1200"/>
            <a:t>), which contrasts with the relatively-low ranking of “technological innovation” as a factor from a user perspective.</a:t>
          </a:r>
          <a:endParaRPr lang="en-US" sz="1600" kern="1200"/>
        </a:p>
      </dsp:txBody>
      <dsp:txXfrm>
        <a:off x="64254" y="4156232"/>
        <a:ext cx="6171964" cy="1187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3FCC5-88C3-4DD9-ADF1-0BECA9DBDC10}">
      <dsp:nvSpPr>
        <dsp:cNvPr id="0" name=""/>
        <dsp:cNvSpPr/>
      </dsp:nvSpPr>
      <dsp:spPr>
        <a:xfrm rot="5400000">
          <a:off x="-853626" y="1735948"/>
          <a:ext cx="1975961" cy="260473"/>
        </a:xfrm>
        <a:prstGeom prst="corner">
          <a:avLst>
            <a:gd name="adj1" fmla="val 1000"/>
            <a:gd name="adj2" fmla="val 1000"/>
          </a:avLst>
        </a:prstGeom>
        <a:solidFill>
          <a:schemeClr val="lt1">
            <a:hueOff val="0"/>
            <a:satOff val="0"/>
            <a:lumOff val="0"/>
            <a:alphaOff val="0"/>
          </a:schemeClr>
        </a:solidFill>
        <a:ln w="12700" cap="sq"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9EE748-5647-4242-9893-19DF1218FD64}">
      <dsp:nvSpPr>
        <dsp:cNvPr id="0" name=""/>
        <dsp:cNvSpPr/>
      </dsp:nvSpPr>
      <dsp:spPr>
        <a:xfrm>
          <a:off x="4116" y="2854166"/>
          <a:ext cx="3255924" cy="658653"/>
        </a:xfrm>
        <a:prstGeom prst="homePlate">
          <a:avLst>
            <a:gd name="adj" fmla="val 25000"/>
          </a:avLst>
        </a:prstGeom>
        <a:solidFill>
          <a:schemeClr val="accent1">
            <a:hueOff val="0"/>
            <a:satOff val="0"/>
            <a:lumOff val="0"/>
            <a:alphaOff val="0"/>
          </a:schemeClr>
        </a:solidFill>
        <a:ln w="12700" cap="sq"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215900" rIns="107950" bIns="215900" numCol="1" spcCol="1270" anchor="ctr" anchorCtr="0">
          <a:noAutofit/>
        </a:bodyPr>
        <a:lstStyle/>
        <a:p>
          <a:pPr marL="0" lvl="0" indent="0" algn="ctr" defTabSz="755650">
            <a:lnSpc>
              <a:spcPct val="90000"/>
            </a:lnSpc>
            <a:spcBef>
              <a:spcPct val="0"/>
            </a:spcBef>
            <a:spcAft>
              <a:spcPct val="35000"/>
            </a:spcAft>
            <a:buNone/>
          </a:pPr>
          <a:r>
            <a:rPr lang="en-US" sz="1700" kern="1200"/>
            <a:t>2019</a:t>
          </a:r>
        </a:p>
      </dsp:txBody>
      <dsp:txXfrm>
        <a:off x="4116" y="2854166"/>
        <a:ext cx="3173592" cy="658653"/>
      </dsp:txXfrm>
    </dsp:sp>
    <dsp:sp modelId="{849CE64C-C1C9-4C1A-8365-7C2AB3814F25}">
      <dsp:nvSpPr>
        <dsp:cNvPr id="0" name=""/>
        <dsp:cNvSpPr/>
      </dsp:nvSpPr>
      <dsp:spPr>
        <a:xfrm>
          <a:off x="264590" y="1034489"/>
          <a:ext cx="2643810" cy="135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Crunchbase estimates that the Privacy Tech Sector amassed over US$10 billion in investment in 2019 alone.</a:t>
          </a:r>
        </a:p>
      </dsp:txBody>
      <dsp:txXfrm>
        <a:off x="264590" y="1034489"/>
        <a:ext cx="2643810" cy="1359805"/>
      </dsp:txXfrm>
    </dsp:sp>
    <dsp:sp modelId="{391C7B14-6FBA-4612-8DFA-635DA53A4C55}">
      <dsp:nvSpPr>
        <dsp:cNvPr id="0" name=""/>
        <dsp:cNvSpPr/>
      </dsp:nvSpPr>
      <dsp:spPr>
        <a:xfrm rot="5400000">
          <a:off x="2304620" y="1735948"/>
          <a:ext cx="1975961" cy="260473"/>
        </a:xfrm>
        <a:prstGeom prst="corner">
          <a:avLst>
            <a:gd name="adj1" fmla="val 1000"/>
            <a:gd name="adj2" fmla="val 1000"/>
          </a:avLst>
        </a:prstGeom>
        <a:solidFill>
          <a:schemeClr val="lt1">
            <a:hueOff val="0"/>
            <a:satOff val="0"/>
            <a:lumOff val="0"/>
            <a:alphaOff val="0"/>
          </a:schemeClr>
        </a:solidFill>
        <a:ln w="12700" cap="sq"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2924C0-FA21-4A0B-A454-C4302B1D582E}">
      <dsp:nvSpPr>
        <dsp:cNvPr id="0" name=""/>
        <dsp:cNvSpPr/>
      </dsp:nvSpPr>
      <dsp:spPr>
        <a:xfrm>
          <a:off x="3162363" y="2854166"/>
          <a:ext cx="3255924" cy="658653"/>
        </a:xfrm>
        <a:prstGeom prst="chevron">
          <a:avLst>
            <a:gd name="adj" fmla="val 25000"/>
          </a:avLst>
        </a:prstGeom>
        <a:solidFill>
          <a:schemeClr val="accent1">
            <a:hueOff val="0"/>
            <a:satOff val="0"/>
            <a:lumOff val="0"/>
            <a:alphaOff val="0"/>
          </a:schemeClr>
        </a:solidFill>
        <a:ln w="12700" cap="sq"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215900" rIns="107950" bIns="215900" numCol="1" spcCol="1270" anchor="ctr" anchorCtr="0">
          <a:noAutofit/>
        </a:bodyPr>
        <a:lstStyle/>
        <a:p>
          <a:pPr marL="0" lvl="0" indent="0" algn="ctr" defTabSz="755650">
            <a:lnSpc>
              <a:spcPct val="90000"/>
            </a:lnSpc>
            <a:spcBef>
              <a:spcPct val="0"/>
            </a:spcBef>
            <a:spcAft>
              <a:spcPct val="35000"/>
            </a:spcAft>
            <a:buNone/>
          </a:pPr>
          <a:r>
            <a:rPr lang="en-US" sz="1700" kern="1200"/>
            <a:t>2025</a:t>
          </a:r>
        </a:p>
      </dsp:txBody>
      <dsp:txXfrm>
        <a:off x="3327026" y="2854166"/>
        <a:ext cx="2926598" cy="658653"/>
      </dsp:txXfrm>
    </dsp:sp>
    <dsp:sp modelId="{B9FC290B-E34F-4652-A3D6-91DBE498A66E}">
      <dsp:nvSpPr>
        <dsp:cNvPr id="0" name=""/>
        <dsp:cNvSpPr/>
      </dsp:nvSpPr>
      <dsp:spPr>
        <a:xfrm>
          <a:off x="3422837" y="1034489"/>
          <a:ext cx="2643810" cy="135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Privacy Management Software Market Size Soaring at 33.1% CAGR to Reach 3,290 million USD by 2025 (MarketWatch)</a:t>
          </a:r>
        </a:p>
      </dsp:txBody>
      <dsp:txXfrm>
        <a:off x="3422837" y="1034489"/>
        <a:ext cx="2643810" cy="1359805"/>
      </dsp:txXfrm>
    </dsp:sp>
    <dsp:sp modelId="{BB139EFD-4689-44E3-A71F-1A2247939A7D}">
      <dsp:nvSpPr>
        <dsp:cNvPr id="0" name=""/>
        <dsp:cNvSpPr/>
      </dsp:nvSpPr>
      <dsp:spPr>
        <a:xfrm rot="5400000">
          <a:off x="5462866" y="1735948"/>
          <a:ext cx="1975961" cy="260473"/>
        </a:xfrm>
        <a:prstGeom prst="corner">
          <a:avLst>
            <a:gd name="adj1" fmla="val 1000"/>
            <a:gd name="adj2" fmla="val 1000"/>
          </a:avLst>
        </a:prstGeom>
        <a:solidFill>
          <a:schemeClr val="lt1">
            <a:hueOff val="0"/>
            <a:satOff val="0"/>
            <a:lumOff val="0"/>
            <a:alphaOff val="0"/>
          </a:schemeClr>
        </a:solidFill>
        <a:ln w="12700" cap="sq"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12106-68E3-4ED0-89E6-7A5DB34E33FF}">
      <dsp:nvSpPr>
        <dsp:cNvPr id="0" name=""/>
        <dsp:cNvSpPr/>
      </dsp:nvSpPr>
      <dsp:spPr>
        <a:xfrm>
          <a:off x="6320610" y="2854166"/>
          <a:ext cx="3255924" cy="658653"/>
        </a:xfrm>
        <a:prstGeom prst="chevron">
          <a:avLst>
            <a:gd name="adj" fmla="val 25000"/>
          </a:avLst>
        </a:prstGeom>
        <a:solidFill>
          <a:schemeClr val="accent1">
            <a:hueOff val="0"/>
            <a:satOff val="0"/>
            <a:lumOff val="0"/>
            <a:alphaOff val="0"/>
          </a:schemeClr>
        </a:solidFill>
        <a:ln w="12700" cap="sq"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215900" rIns="107950" bIns="215900" numCol="1" spcCol="1270" anchor="ctr" anchorCtr="0">
          <a:noAutofit/>
        </a:bodyPr>
        <a:lstStyle/>
        <a:p>
          <a:pPr marL="0" lvl="0" indent="0" algn="ctr" defTabSz="755650">
            <a:lnSpc>
              <a:spcPct val="90000"/>
            </a:lnSpc>
            <a:spcBef>
              <a:spcPct val="0"/>
            </a:spcBef>
            <a:spcAft>
              <a:spcPct val="35000"/>
            </a:spcAft>
            <a:buNone/>
          </a:pPr>
          <a:r>
            <a:rPr lang="en-US" sz="1700" kern="1200"/>
            <a:t>2026</a:t>
          </a:r>
        </a:p>
      </dsp:txBody>
      <dsp:txXfrm>
        <a:off x="6485273" y="2854166"/>
        <a:ext cx="2926598" cy="658653"/>
      </dsp:txXfrm>
    </dsp:sp>
    <dsp:sp modelId="{D199D650-40FA-4CA4-953A-65A372429CDC}">
      <dsp:nvSpPr>
        <dsp:cNvPr id="0" name=""/>
        <dsp:cNvSpPr/>
      </dsp:nvSpPr>
      <dsp:spPr>
        <a:xfrm>
          <a:off x="6581084" y="1034489"/>
          <a:ext cx="2643810" cy="1359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DIY Digital Privacy Market Size Estimated to Reach $3.9 Billion by 2026</a:t>
          </a:r>
        </a:p>
      </dsp:txBody>
      <dsp:txXfrm>
        <a:off x="6581084" y="1034489"/>
        <a:ext cx="2643810" cy="1359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56280-5D59-4037-9C0F-E56FE4582158}">
      <dsp:nvSpPr>
        <dsp:cNvPr id="0" name=""/>
        <dsp:cNvSpPr/>
      </dsp:nvSpPr>
      <dsp:spPr>
        <a:xfrm>
          <a:off x="0" y="205195"/>
          <a:ext cx="5457826" cy="128934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t>Homomorphic encryption differs from typical encryption methods in that it allows computation to be performed directly on encrypted data without requiring access to a secret key. </a:t>
          </a:r>
          <a:endParaRPr lang="en-US" sz="1900" kern="1200" dirty="0"/>
        </a:p>
      </dsp:txBody>
      <dsp:txXfrm>
        <a:off x="62940" y="268135"/>
        <a:ext cx="5331946" cy="1163460"/>
      </dsp:txXfrm>
    </dsp:sp>
    <dsp:sp modelId="{A89D1488-50D8-4763-BEC9-7DB5A772CEA2}">
      <dsp:nvSpPr>
        <dsp:cNvPr id="0" name=""/>
        <dsp:cNvSpPr/>
      </dsp:nvSpPr>
      <dsp:spPr>
        <a:xfrm>
          <a:off x="0" y="1549255"/>
          <a:ext cx="5457826" cy="128934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The result of such a computation remains in encrypted form and can at a later point be revealed by the owner of the secret key.</a:t>
          </a:r>
          <a:endParaRPr lang="en-US" sz="1900" kern="1200"/>
        </a:p>
      </dsp:txBody>
      <dsp:txXfrm>
        <a:off x="62940" y="1612195"/>
        <a:ext cx="5331946" cy="1163460"/>
      </dsp:txXfrm>
    </dsp:sp>
    <dsp:sp modelId="{48283ECD-E8DE-40C1-950B-A1A74243B42A}">
      <dsp:nvSpPr>
        <dsp:cNvPr id="0" name=""/>
        <dsp:cNvSpPr/>
      </dsp:nvSpPr>
      <dsp:spPr>
        <a:xfrm>
          <a:off x="0" y="2893315"/>
          <a:ext cx="5457826" cy="128934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Tradeoffs between performance and desired security required especially at cloud.</a:t>
          </a:r>
        </a:p>
      </dsp:txBody>
      <dsp:txXfrm>
        <a:off x="62940" y="2956255"/>
        <a:ext cx="5331946" cy="11634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68148-16E9-46C1-9FB9-9BFD8A4E0F88}">
      <dsp:nvSpPr>
        <dsp:cNvPr id="0" name=""/>
        <dsp:cNvSpPr/>
      </dsp:nvSpPr>
      <dsp:spPr>
        <a:xfrm>
          <a:off x="0" y="661237"/>
          <a:ext cx="10872952" cy="579149"/>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Secure multi-party computation (also called multi-party computation, SMPC, or MPC) is a cryptographic technique that enables different parties to carry out a computation using their private data without revealing their private data to each other.</a:t>
          </a:r>
          <a:endParaRPr lang="en-US" sz="1500" kern="1200"/>
        </a:p>
      </dsp:txBody>
      <dsp:txXfrm>
        <a:off x="28272" y="689509"/>
        <a:ext cx="10816408" cy="522605"/>
      </dsp:txXfrm>
    </dsp:sp>
    <dsp:sp modelId="{BEAA34C2-DCA0-4E73-9749-B9038397BC38}">
      <dsp:nvSpPr>
        <dsp:cNvPr id="0" name=""/>
        <dsp:cNvSpPr/>
      </dsp:nvSpPr>
      <dsp:spPr>
        <a:xfrm>
          <a:off x="0" y="1283587"/>
          <a:ext cx="10872952" cy="579149"/>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SMPC aims to ensure two basic properties against adversarial attacks:</a:t>
          </a:r>
          <a:endParaRPr lang="en-US" sz="1500" kern="1200"/>
        </a:p>
      </dsp:txBody>
      <dsp:txXfrm>
        <a:off x="28272" y="1311859"/>
        <a:ext cx="10816408" cy="522605"/>
      </dsp:txXfrm>
    </dsp:sp>
    <dsp:sp modelId="{9DF4A2CD-2D2C-472A-9BBC-423EB688DCB6}">
      <dsp:nvSpPr>
        <dsp:cNvPr id="0" name=""/>
        <dsp:cNvSpPr/>
      </dsp:nvSpPr>
      <dsp:spPr>
        <a:xfrm>
          <a:off x="0" y="1905937"/>
          <a:ext cx="10872952" cy="579149"/>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a:t>Input privacy:</a:t>
          </a:r>
          <a:r>
            <a:rPr lang="en-US" sz="1500" b="0" i="0" kern="1200"/>
            <a:t> No party can infer information about private inputs from the output.</a:t>
          </a:r>
          <a:endParaRPr lang="en-US" sz="1500" kern="1200"/>
        </a:p>
      </dsp:txBody>
      <dsp:txXfrm>
        <a:off x="28272" y="1934209"/>
        <a:ext cx="10816408" cy="522605"/>
      </dsp:txXfrm>
    </dsp:sp>
    <dsp:sp modelId="{770F4BD2-5C40-4AFE-BD37-89381ECA827E}">
      <dsp:nvSpPr>
        <dsp:cNvPr id="0" name=""/>
        <dsp:cNvSpPr/>
      </dsp:nvSpPr>
      <dsp:spPr>
        <a:xfrm>
          <a:off x="0" y="2528287"/>
          <a:ext cx="10872952" cy="579149"/>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a:t>Correctness:</a:t>
          </a:r>
          <a:r>
            <a:rPr lang="en-US" sz="1500" b="0" i="0" kern="1200"/>
            <a:t> An adversarial party must not be able to prevent other parties from receiving their correct outputs.</a:t>
          </a:r>
          <a:endParaRPr lang="en-US" sz="1500" kern="1200"/>
        </a:p>
      </dsp:txBody>
      <dsp:txXfrm>
        <a:off x="28272" y="2556559"/>
        <a:ext cx="10816408" cy="522605"/>
      </dsp:txXfrm>
    </dsp:sp>
    <dsp:sp modelId="{2764ECBD-031F-45D9-A939-44E4431547FB}">
      <dsp:nvSpPr>
        <dsp:cNvPr id="0" name=""/>
        <dsp:cNvSpPr/>
      </dsp:nvSpPr>
      <dsp:spPr>
        <a:xfrm>
          <a:off x="0" y="3150637"/>
          <a:ext cx="10872952" cy="579149"/>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*https://research.aimultiple.com/secure-multi-party-computation/</a:t>
          </a:r>
        </a:p>
      </dsp:txBody>
      <dsp:txXfrm>
        <a:off x="28272" y="3178909"/>
        <a:ext cx="10816408" cy="5226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E0C79-7F2A-49C6-A69D-F68EBAA8A624}">
      <dsp:nvSpPr>
        <dsp:cNvPr id="0" name=""/>
        <dsp:cNvSpPr/>
      </dsp:nvSpPr>
      <dsp:spPr>
        <a:xfrm>
          <a:off x="0" y="216657"/>
          <a:ext cx="5457826" cy="1281698"/>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t>Zero Knowledge Proofs are a cutting- edge cryptographic tool that is starting to see adoption. </a:t>
          </a:r>
          <a:endParaRPr lang="en-US" sz="1900" kern="1200" dirty="0"/>
        </a:p>
      </dsp:txBody>
      <dsp:txXfrm>
        <a:off x="62567" y="279224"/>
        <a:ext cx="5332692" cy="1156564"/>
      </dsp:txXfrm>
    </dsp:sp>
    <dsp:sp modelId="{BFC8645E-B27C-49C8-BF6F-437B531DBFB8}">
      <dsp:nvSpPr>
        <dsp:cNvPr id="0" name=""/>
        <dsp:cNvSpPr/>
      </dsp:nvSpPr>
      <dsp:spPr>
        <a:xfrm>
          <a:off x="0" y="1553075"/>
          <a:ext cx="5457826" cy="1281698"/>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This breakthrough technology forms the basis of several cryptographic applications, improving the trade-offs between data privacy and integrity. </a:t>
          </a:r>
          <a:endParaRPr lang="en-US" sz="1900" kern="1200"/>
        </a:p>
      </dsp:txBody>
      <dsp:txXfrm>
        <a:off x="62567" y="1615642"/>
        <a:ext cx="5332692" cy="1156564"/>
      </dsp:txXfrm>
    </dsp:sp>
    <dsp:sp modelId="{0A42A233-8B42-45E9-89EA-74712D268B1F}">
      <dsp:nvSpPr>
        <dsp:cNvPr id="0" name=""/>
        <dsp:cNvSpPr/>
      </dsp:nvSpPr>
      <dsp:spPr>
        <a:xfrm>
          <a:off x="0" y="2889494"/>
          <a:ext cx="5457826" cy="1281698"/>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Zero Knowledge Proofs allow a prover to convince a verifier that some computational statement is correct without revealing any information except the veracity of the statement.</a:t>
          </a:r>
          <a:endParaRPr lang="en-US" sz="1900" kern="1200"/>
        </a:p>
      </dsp:txBody>
      <dsp:txXfrm>
        <a:off x="62567" y="2952061"/>
        <a:ext cx="5332692" cy="11565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B7750-42FC-4374-83F3-9D3FEDA16CBD}">
      <dsp:nvSpPr>
        <dsp:cNvPr id="0" name=""/>
        <dsp:cNvSpPr/>
      </dsp:nvSpPr>
      <dsp:spPr>
        <a:xfrm>
          <a:off x="0" y="320092"/>
          <a:ext cx="10715295" cy="88803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An SSI solution does not automatically solve the problem of whether a company decides to take someone’s personal/business data, and,  repurposes it. </a:t>
          </a:r>
          <a:endParaRPr lang="en-US" sz="2300" kern="1200"/>
        </a:p>
      </dsp:txBody>
      <dsp:txXfrm>
        <a:off x="43350" y="363442"/>
        <a:ext cx="10628595" cy="801330"/>
      </dsp:txXfrm>
    </dsp:sp>
    <dsp:sp modelId="{26E2226B-E79A-4606-A358-495209B50C81}">
      <dsp:nvSpPr>
        <dsp:cNvPr id="0" name=""/>
        <dsp:cNvSpPr/>
      </dsp:nvSpPr>
      <dsp:spPr>
        <a:xfrm>
          <a:off x="0" y="1274362"/>
          <a:ext cx="10715295" cy="88803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What it does offer a </a:t>
          </a:r>
          <a:r>
            <a:rPr lang="en-US" sz="2300" b="0" i="1" kern="1200"/>
            <a:t>possibility</a:t>
          </a:r>
          <a:r>
            <a:rPr lang="en-US" sz="2300" b="0" i="0" kern="1200"/>
            <a:t> of is to make asking for fewer correlatable data points or cloaked data points and make that the norm. </a:t>
          </a:r>
          <a:endParaRPr lang="en-US" sz="2300" kern="1200"/>
        </a:p>
      </dsp:txBody>
      <dsp:txXfrm>
        <a:off x="43350" y="1317712"/>
        <a:ext cx="10628595" cy="801330"/>
      </dsp:txXfrm>
    </dsp:sp>
    <dsp:sp modelId="{E1C59E19-F32D-4CD0-AE44-BDCF86D48B71}">
      <dsp:nvSpPr>
        <dsp:cNvPr id="0" name=""/>
        <dsp:cNvSpPr/>
      </dsp:nvSpPr>
      <dsp:spPr>
        <a:xfrm>
          <a:off x="0" y="2228632"/>
          <a:ext cx="10715295" cy="88803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This is </a:t>
          </a:r>
          <a:r>
            <a:rPr lang="en-US" sz="2300" b="0" i="0" u="sng" kern="1200">
              <a:hlinkClick xmlns:r="http://schemas.openxmlformats.org/officeDocument/2006/relationships" r:id="rId1"/>
            </a:rPr>
            <a:t>a principle called </a:t>
          </a:r>
          <a:r>
            <a:rPr lang="en-US" sz="2300" b="1" i="0" u="sng" kern="1200">
              <a:hlinkClick xmlns:r="http://schemas.openxmlformats.org/officeDocument/2006/relationships" r:id="rId1"/>
            </a:rPr>
            <a:t>data minimisation</a:t>
          </a:r>
          <a:r>
            <a:rPr lang="en-US" sz="2300" b="0" i="0" kern="1200"/>
            <a:t>.</a:t>
          </a:r>
          <a:endParaRPr lang="en-US" sz="2300" kern="1200"/>
        </a:p>
      </dsp:txBody>
      <dsp:txXfrm>
        <a:off x="43350" y="2271982"/>
        <a:ext cx="10628595" cy="801330"/>
      </dsp:txXfrm>
    </dsp:sp>
    <dsp:sp modelId="{B0B35686-DE2A-4D08-9AAC-C94B397E8A18}">
      <dsp:nvSpPr>
        <dsp:cNvPr id="0" name=""/>
        <dsp:cNvSpPr/>
      </dsp:nvSpPr>
      <dsp:spPr>
        <a:xfrm>
          <a:off x="0" y="3182902"/>
          <a:ext cx="10715295" cy="88803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 https://www.cheqd.io/blog/top-5-trends-in-decentralised-self-sovereign-identity-and-privacy-preserving-technology-in-web-3.0-2022</a:t>
          </a:r>
        </a:p>
      </dsp:txBody>
      <dsp:txXfrm>
        <a:off x="43350" y="3226252"/>
        <a:ext cx="10628595" cy="8013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53F38-CAF1-47EF-8B2B-27818F3866FE}">
      <dsp:nvSpPr>
        <dsp:cNvPr id="0" name=""/>
        <dsp:cNvSpPr/>
      </dsp:nvSpPr>
      <dsp:spPr>
        <a:xfrm>
          <a:off x="0" y="133516"/>
          <a:ext cx="9012621" cy="95004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The technical dimension of SSI has so far been anchored in </a:t>
          </a:r>
          <a:r>
            <a:rPr lang="en-US" sz="1400" b="0" i="1" kern="1200"/>
            <a:t>decentralised identifiers</a:t>
          </a:r>
          <a:r>
            <a:rPr lang="en-US" sz="1400" b="0" i="0" kern="1200"/>
            <a:t> (DID), </a:t>
          </a:r>
          <a:r>
            <a:rPr lang="en-US" sz="1400" b="0" i="1" kern="1200"/>
            <a:t>verifiable claims</a:t>
          </a:r>
          <a:r>
            <a:rPr lang="en-US" sz="1400" b="0" i="0" kern="1200"/>
            <a:t> (VC) and other related standards from the World Wide Web Consortium (W3C), the same internet standards organisation behind the common internet protocols we are familiar with today such as HTML and HTTPS.</a:t>
          </a:r>
          <a:endParaRPr lang="en-US" sz="1400" kern="1200"/>
        </a:p>
      </dsp:txBody>
      <dsp:txXfrm>
        <a:off x="46377" y="179893"/>
        <a:ext cx="8919867" cy="857286"/>
      </dsp:txXfrm>
    </dsp:sp>
    <dsp:sp modelId="{60577719-9525-4527-85D5-0DE90C7C7639}">
      <dsp:nvSpPr>
        <dsp:cNvPr id="0" name=""/>
        <dsp:cNvSpPr/>
      </dsp:nvSpPr>
      <dsp:spPr>
        <a:xfrm>
          <a:off x="0" y="1123876"/>
          <a:ext cx="9012621" cy="95004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These decentralised identity standards are a set of technical standards for linking and associating data about an identity-subject together in a persistent and universal manner, such that the identity-subject not only has control over how information is linked and used, but is the owner of the profile, rather than a third-party service provider. </a:t>
          </a:r>
          <a:endParaRPr lang="en-US" sz="1400" kern="1200"/>
        </a:p>
      </dsp:txBody>
      <dsp:txXfrm>
        <a:off x="46377" y="1170253"/>
        <a:ext cx="8919867" cy="857286"/>
      </dsp:txXfrm>
    </dsp:sp>
    <dsp:sp modelId="{34D93F18-8F2D-477D-BC7F-57445BCE897D}">
      <dsp:nvSpPr>
        <dsp:cNvPr id="0" name=""/>
        <dsp:cNvSpPr/>
      </dsp:nvSpPr>
      <dsp:spPr>
        <a:xfrm>
          <a:off x="0" y="2114236"/>
          <a:ext cx="9012621" cy="95004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Thus, the set of linked data, called attestations or claims, may be globally portable.</a:t>
          </a:r>
          <a:endParaRPr lang="en-US" sz="1400" kern="1200"/>
        </a:p>
      </dsp:txBody>
      <dsp:txXfrm>
        <a:off x="46377" y="2160613"/>
        <a:ext cx="8919867" cy="857286"/>
      </dsp:txXfrm>
    </dsp:sp>
    <dsp:sp modelId="{7DB08E25-A913-4651-9377-7C524EE26433}">
      <dsp:nvSpPr>
        <dsp:cNvPr id="0" name=""/>
        <dsp:cNvSpPr/>
      </dsp:nvSpPr>
      <dsp:spPr>
        <a:xfrm>
          <a:off x="0" y="3104596"/>
          <a:ext cx="9012621" cy="95004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*Internet Policy Review:  </a:t>
          </a:r>
          <a:r>
            <a:rPr lang="en-US" sz="1400" kern="1200">
              <a:hlinkClick xmlns:r="http://schemas.openxmlformats.org/officeDocument/2006/relationships" r:id="rId1"/>
            </a:rPr>
            <a:t>https://policyreview.info/glossary/self-sovereign-identity</a:t>
          </a:r>
          <a:endParaRPr lang="en-US" sz="1400" kern="1200"/>
        </a:p>
      </dsp:txBody>
      <dsp:txXfrm>
        <a:off x="46377" y="3150973"/>
        <a:ext cx="8919867" cy="85728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D7D06-4D15-4F50-A353-1C438432C396}">
      <dsp:nvSpPr>
        <dsp:cNvPr id="0" name=""/>
        <dsp:cNvSpPr/>
      </dsp:nvSpPr>
      <dsp:spPr>
        <a:xfrm>
          <a:off x="0" y="639359"/>
          <a:ext cx="10273863" cy="35100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Education and SSI :</a:t>
          </a:r>
          <a:endParaRPr lang="en-US" sz="1500" kern="1200"/>
        </a:p>
      </dsp:txBody>
      <dsp:txXfrm>
        <a:off x="17134" y="656493"/>
        <a:ext cx="10239595" cy="316732"/>
      </dsp:txXfrm>
    </dsp:sp>
    <dsp:sp modelId="{F776530D-FED3-42CE-B389-632032D9806E}">
      <dsp:nvSpPr>
        <dsp:cNvPr id="0" name=""/>
        <dsp:cNvSpPr/>
      </dsp:nvSpPr>
      <dsp:spPr>
        <a:xfrm>
          <a:off x="0" y="1033559"/>
          <a:ext cx="10273863" cy="35100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hlinkClick xmlns:r="http://schemas.openxmlformats.org/officeDocument/2006/relationships" r:id="rId1"/>
            </a:rPr>
            <a:t>https://www.fujitsu.com/global/about/resources/news/press-releases/2022/0414-01.html</a:t>
          </a:r>
          <a:endParaRPr lang="en-US" sz="1500" kern="1200"/>
        </a:p>
      </dsp:txBody>
      <dsp:txXfrm>
        <a:off x="17134" y="1050693"/>
        <a:ext cx="10239595" cy="316732"/>
      </dsp:txXfrm>
    </dsp:sp>
    <dsp:sp modelId="{F1A7565C-05DF-4DFD-8F20-F2B6C7F8CB89}">
      <dsp:nvSpPr>
        <dsp:cNvPr id="0" name=""/>
        <dsp:cNvSpPr/>
      </dsp:nvSpPr>
      <dsp:spPr>
        <a:xfrm>
          <a:off x="0" y="1427759"/>
          <a:ext cx="10273863" cy="35100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Mobile Providers, Turkcell</a:t>
          </a:r>
          <a:endParaRPr lang="en-US" sz="1500" kern="1200"/>
        </a:p>
      </dsp:txBody>
      <dsp:txXfrm>
        <a:off x="17134" y="1444893"/>
        <a:ext cx="10239595" cy="316732"/>
      </dsp:txXfrm>
    </dsp:sp>
    <dsp:sp modelId="{FECA52A5-79E3-4CCD-AE88-CAC44A32DABF}">
      <dsp:nvSpPr>
        <dsp:cNvPr id="0" name=""/>
        <dsp:cNvSpPr/>
      </dsp:nvSpPr>
      <dsp:spPr>
        <a:xfrm>
          <a:off x="0" y="1821960"/>
          <a:ext cx="10273863" cy="35100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hlinkClick xmlns:r="http://schemas.openxmlformats.org/officeDocument/2006/relationships" r:id="rId2"/>
            </a:rPr>
            <a:t>https://cointelegraph.com/news/turkish-telecom-giant-turkcell-introduces-blockchain-id-management-product</a:t>
          </a:r>
          <a:endParaRPr lang="en-US" sz="1500" kern="1200"/>
        </a:p>
      </dsp:txBody>
      <dsp:txXfrm>
        <a:off x="17134" y="1839094"/>
        <a:ext cx="10239595" cy="316732"/>
      </dsp:txXfrm>
    </dsp:sp>
    <dsp:sp modelId="{85128279-D04F-41E9-9C33-5977017BE469}">
      <dsp:nvSpPr>
        <dsp:cNvPr id="0" name=""/>
        <dsp:cNvSpPr/>
      </dsp:nvSpPr>
      <dsp:spPr>
        <a:xfrm>
          <a:off x="0" y="2216160"/>
          <a:ext cx="10273863" cy="35100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State of Texas x Texas Portal</a:t>
          </a:r>
          <a:endParaRPr lang="en-US" sz="1500" kern="1200"/>
        </a:p>
      </dsp:txBody>
      <dsp:txXfrm>
        <a:off x="17134" y="2233294"/>
        <a:ext cx="10239595" cy="316732"/>
      </dsp:txXfrm>
    </dsp:sp>
    <dsp:sp modelId="{2100D409-54BD-4489-AD3C-0AC1AEFA4986}">
      <dsp:nvSpPr>
        <dsp:cNvPr id="0" name=""/>
        <dsp:cNvSpPr/>
      </dsp:nvSpPr>
      <dsp:spPr>
        <a:xfrm>
          <a:off x="0" y="2610360"/>
          <a:ext cx="10273863" cy="35100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hlinkClick xmlns:r="http://schemas.openxmlformats.org/officeDocument/2006/relationships" r:id="rId3"/>
            </a:rPr>
            <a:t>https://gcn.com/cybersecurity/2021/12/why-self-sovereign-identities-are-so-valuable-to-residents-and-agencies/316329/</a:t>
          </a:r>
          <a:endParaRPr lang="en-US" sz="1500" kern="1200"/>
        </a:p>
      </dsp:txBody>
      <dsp:txXfrm>
        <a:off x="17134" y="2627494"/>
        <a:ext cx="10239595" cy="316732"/>
      </dsp:txXfrm>
    </dsp:sp>
    <dsp:sp modelId="{557C9D4E-0C90-46AD-A2F5-2C217E911667}">
      <dsp:nvSpPr>
        <dsp:cNvPr id="0" name=""/>
        <dsp:cNvSpPr/>
      </dsp:nvSpPr>
      <dsp:spPr>
        <a:xfrm>
          <a:off x="0" y="3004560"/>
          <a:ext cx="10273863" cy="35100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Germany and Spain</a:t>
          </a:r>
          <a:endParaRPr lang="en-US" sz="1500" kern="1200"/>
        </a:p>
      </dsp:txBody>
      <dsp:txXfrm>
        <a:off x="17134" y="3021694"/>
        <a:ext cx="10239595" cy="316732"/>
      </dsp:txXfrm>
    </dsp:sp>
    <dsp:sp modelId="{0F834779-9D38-4FBD-AD32-2B1BD8ACF86F}">
      <dsp:nvSpPr>
        <dsp:cNvPr id="0" name=""/>
        <dsp:cNvSpPr/>
      </dsp:nvSpPr>
      <dsp:spPr>
        <a:xfrm>
          <a:off x="0" y="3398760"/>
          <a:ext cx="10273863" cy="351000"/>
        </a:xfrm>
        <a:prstGeom prst="roundRect">
          <a:avLst/>
        </a:prstGeom>
        <a:solidFill>
          <a:schemeClr val="accent1">
            <a:hueOff val="0"/>
            <a:satOff val="0"/>
            <a:lumOff val="0"/>
            <a:alphaOff val="0"/>
          </a:schemeClr>
        </a:solidFill>
        <a:ln w="12700" cap="sq"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https://www.bundesregierung.de/breg-en/news/digital-identity-ecosystem-1947474</a:t>
          </a:r>
        </a:p>
      </dsp:txBody>
      <dsp:txXfrm>
        <a:off x="17134" y="3415894"/>
        <a:ext cx="10239595" cy="3167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94F48C-0B80-F742-8C58-C7F276046B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7AE313F-3DB3-4540-A1F9-19636B602A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C46C41-DCA4-0D42-8702-376980EEAF3A}" type="datetimeFigureOut">
              <a:rPr lang="en-US" smtClean="0"/>
              <a:t>6/1/2022</a:t>
            </a:fld>
            <a:endParaRPr lang="en-US"/>
          </a:p>
        </p:txBody>
      </p:sp>
      <p:sp>
        <p:nvSpPr>
          <p:cNvPr id="4" name="Footer Placeholder 3">
            <a:extLst>
              <a:ext uri="{FF2B5EF4-FFF2-40B4-BE49-F238E27FC236}">
                <a16:creationId xmlns:a16="http://schemas.microsoft.com/office/drawing/2014/main" id="{CAAA4890-3AA7-834A-9088-29AD73B0C5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63D3DB-E4BC-1340-B196-42D8738496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F416BF-E27C-DE4A-B9A6-B2E1B7D9E978}" type="slidenum">
              <a:rPr lang="en-US" smtClean="0"/>
              <a:t>‹#›</a:t>
            </a:fld>
            <a:endParaRPr lang="en-US"/>
          </a:p>
        </p:txBody>
      </p:sp>
    </p:spTree>
    <p:extLst>
      <p:ext uri="{BB962C8B-B14F-4D97-AF65-F5344CB8AC3E}">
        <p14:creationId xmlns:p14="http://schemas.microsoft.com/office/powerpoint/2010/main" val="592409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E8610-EAA4-464A-8466-2A213937B22F}" type="datetimeFigureOut">
              <a:rPr lang="en-US" smtClean="0"/>
              <a:t>6/1/2022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8212E-30E3-F541-B0D2-D4E06DD925A6}" type="slidenum">
              <a:rPr lang="en-US" smtClean="0"/>
              <a:t>‹#›</a:t>
            </a:fld>
            <a:endParaRPr lang="en-US"/>
          </a:p>
        </p:txBody>
      </p:sp>
    </p:spTree>
    <p:extLst>
      <p:ext uri="{BB962C8B-B14F-4D97-AF65-F5344CB8AC3E}">
        <p14:creationId xmlns:p14="http://schemas.microsoft.com/office/powerpoint/2010/main" val="1010992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ewamerica.org/future-property-rights/reports/nail-finds-hammer/"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bundesregierung.de/resource/blob/997532/1947314/8530b8efe8bb69f804ba7b96eecc69bb/2021-07-29-joint-declaration-on-cooperation-spain-germany-data.pdf?download=1" TargetMode="External"/><Relationship Id="rId4" Type="http://schemas.openxmlformats.org/officeDocument/2006/relationships/hyperlink" Target="https://www.bundesregierung.de/breg-de/aktuelles/germany-and-spain-and-join-forces-on-the-development-of-a-cross-border-decentralised-digital-identity-ecosystem-1947302"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im-rc.de/Paperbibliothek/Veroeffentlicht/1359/wi-1359.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fortunly.com/statistics/identity-theft-statistics/#gref" TargetMode="External"/><Relationship Id="rId4" Type="http://schemas.openxmlformats.org/officeDocument/2006/relationships/hyperlink" Target="https://www.proofpoint.com/us/newsroom/press-releases/global-cybersecurity-awareness-survey-reveals-33-percent-us-respondents-hav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search.aimultiple.com/federated-learning/"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research.aimultiple.com/differential-privacy/" TargetMode="External"/><Relationship Id="rId5" Type="http://schemas.openxmlformats.org/officeDocument/2006/relationships/hyperlink" Target="https://research.aimultiple.com/zero-knowledge-proofs/" TargetMode="External"/><Relationship Id="rId4" Type="http://schemas.openxmlformats.org/officeDocument/2006/relationships/hyperlink" Target="https://research.aimultiple.com/homomorphic-encrypt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cademy.affinidi.com/selective-disclosure-share-what-you-want-8ae367655b7b"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is Inherent in this discussion</a:t>
            </a:r>
          </a:p>
        </p:txBody>
      </p:sp>
      <p:sp>
        <p:nvSpPr>
          <p:cNvPr id="4" name="Slide Number Placeholder 3"/>
          <p:cNvSpPr>
            <a:spLocks noGrp="1"/>
          </p:cNvSpPr>
          <p:nvPr>
            <p:ph type="sldNum" sz="quarter" idx="5"/>
          </p:nvPr>
        </p:nvSpPr>
        <p:spPr/>
        <p:txBody>
          <a:bodyPr/>
          <a:lstStyle/>
          <a:p>
            <a:fld id="{BE28212E-30E3-F541-B0D2-D4E06DD925A6}" type="slidenum">
              <a:rPr lang="en-US" smtClean="0"/>
              <a:t>3</a:t>
            </a:fld>
            <a:endParaRPr lang="en-US"/>
          </a:p>
        </p:txBody>
      </p:sp>
    </p:spTree>
    <p:extLst>
      <p:ext uri="{BB962C8B-B14F-4D97-AF65-F5344CB8AC3E}">
        <p14:creationId xmlns:p14="http://schemas.microsoft.com/office/powerpoint/2010/main" val="4212636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https://www.fujitsu.com/global/about/resources/news/press-releases/2022/0414-01.html#:~:text=Tokyo%2C%20April%2014,digital%20identity%20technology.</a:t>
            </a:r>
          </a:p>
          <a:p>
            <a:r>
              <a:rPr lang="en-US" b="0" i="0" dirty="0">
                <a:solidFill>
                  <a:srgbClr val="404040"/>
                </a:solidFill>
                <a:effectLst/>
                <a:latin typeface="Heebo" pitchFamily="2" charset="-79"/>
                <a:cs typeface="Heebo" pitchFamily="2" charset="-79"/>
              </a:rPr>
              <a:t>Another proposal is </a:t>
            </a:r>
            <a:r>
              <a:rPr lang="en-US" b="0" i="0" u="sng" dirty="0">
                <a:solidFill>
                  <a:srgbClr val="FFAA00"/>
                </a:solidFill>
                <a:effectLst/>
                <a:latin typeface="Heebo" pitchFamily="2" charset="-79"/>
                <a:cs typeface="Heebo" pitchFamily="2" charset="-79"/>
                <a:hlinkClick r:id="rId3"/>
              </a:rPr>
              <a:t>self sovereign identity</a:t>
            </a:r>
            <a:r>
              <a:rPr lang="en-US" b="0" i="0" dirty="0">
                <a:solidFill>
                  <a:srgbClr val="404040"/>
                </a:solidFill>
                <a:effectLst/>
                <a:latin typeface="Heebo" pitchFamily="2" charset="-79"/>
                <a:cs typeface="Heebo" pitchFamily="2" charset="-79"/>
              </a:rPr>
              <a:t> (SSI), where individuals store their digital ID in virtual wallets and provide their identity information when required. Once produced, the identity is used for authentication but not stored with the service provider. This enhances the users autonomy. SSI is built around principles of control, access, transparency, persistence, portability, interoperability, consent, </a:t>
            </a:r>
            <a:r>
              <a:rPr lang="en-US" b="0" i="0" dirty="0" err="1">
                <a:solidFill>
                  <a:srgbClr val="404040"/>
                </a:solidFill>
                <a:effectLst/>
                <a:latin typeface="Heebo" pitchFamily="2" charset="-79"/>
                <a:cs typeface="Heebo" pitchFamily="2" charset="-79"/>
              </a:rPr>
              <a:t>minimisation</a:t>
            </a:r>
            <a:r>
              <a:rPr lang="en-US" b="0" i="0" dirty="0">
                <a:solidFill>
                  <a:srgbClr val="404040"/>
                </a:solidFill>
                <a:effectLst/>
                <a:latin typeface="Heebo" pitchFamily="2" charset="-79"/>
                <a:cs typeface="Heebo" pitchFamily="2" charset="-79"/>
              </a:rPr>
              <a:t>, and user protection. Blockchain technology is another mechanism for autonomy promoting identity, as it stores information on how one’s identity is used. </a:t>
            </a:r>
          </a:p>
          <a:p>
            <a:pPr algn="l"/>
            <a:r>
              <a:rPr lang="en-US" b="0" i="0" dirty="0">
                <a:solidFill>
                  <a:srgbClr val="111314"/>
                </a:solidFill>
                <a:effectLst/>
                <a:latin typeface="BundesSansWeb-Regular"/>
              </a:rPr>
              <a:t>The Federal Government </a:t>
            </a:r>
            <a:r>
              <a:rPr lang="en-US" b="0" i="0" dirty="0" err="1">
                <a:solidFill>
                  <a:srgbClr val="111314"/>
                </a:solidFill>
                <a:effectLst/>
                <a:latin typeface="BundesSansWeb-Regular"/>
              </a:rPr>
              <a:t>recognises</a:t>
            </a:r>
            <a:r>
              <a:rPr lang="en-US" b="0" i="0" dirty="0">
                <a:solidFill>
                  <a:srgbClr val="111314"/>
                </a:solidFill>
                <a:effectLst/>
                <a:latin typeface="BundesSansWeb-Regular"/>
              </a:rPr>
              <a:t> that digital identity is a fundamental building block for successful </a:t>
            </a:r>
            <a:r>
              <a:rPr lang="en-US" b="0" i="0" dirty="0" err="1">
                <a:solidFill>
                  <a:srgbClr val="111314"/>
                </a:solidFill>
                <a:effectLst/>
                <a:latin typeface="BundesSansWeb-Regular"/>
              </a:rPr>
              <a:t>digitisation</a:t>
            </a:r>
            <a:r>
              <a:rPr lang="en-US" b="0" i="0" dirty="0">
                <a:solidFill>
                  <a:srgbClr val="111314"/>
                </a:solidFill>
                <a:effectLst/>
                <a:latin typeface="BundesSansWeb-Regular"/>
              </a:rPr>
              <a:t>. It is therefore pursuing the development of an infrastructure that allows the secure exchange of attributes, is suitable for Europe-wide use, and functions equally for identities of people, institutions, and things. The basis is the self-sovereign Identity (SSI) technology.</a:t>
            </a:r>
          </a:p>
          <a:p>
            <a:pPr algn="l"/>
            <a:r>
              <a:rPr lang="en-US" b="0" i="0" dirty="0">
                <a:solidFill>
                  <a:srgbClr val="0071AD"/>
                </a:solidFill>
                <a:effectLst/>
                <a:latin typeface="BundesSansWeb-Regular"/>
              </a:rPr>
              <a:t>Showing Europe the potential of digital identities</a:t>
            </a:r>
          </a:p>
          <a:p>
            <a:pPr algn="l"/>
            <a:r>
              <a:rPr lang="en-US" b="0" i="0" dirty="0">
                <a:solidFill>
                  <a:srgbClr val="111314"/>
                </a:solidFill>
                <a:effectLst/>
                <a:latin typeface="BundesSansWeb-Regular"/>
              </a:rPr>
              <a:t>Germany already has a national SSI-based digital identity ecosystem that now involves more than 60 stakeholders from the private and public sectors. With the digital hotel check-in, there is already a live use case. In the coming months, the German government plans to implement further national use cases.</a:t>
            </a:r>
          </a:p>
          <a:p>
            <a:pPr algn="l"/>
            <a:r>
              <a:rPr lang="en-US" b="0" i="0" u="none" strike="noStrike" dirty="0">
                <a:solidFill>
                  <a:srgbClr val="111314"/>
                </a:solidFill>
                <a:effectLst/>
                <a:latin typeface="BundesSansWeb-Regular"/>
                <a:hlinkClick r:id="rId4" tooltip="Open the link: Germany and Spain and join forces on the development of a cross-border, decentralised digital identity ecosystem (opens a new window)"/>
              </a:rPr>
              <a:t>Germany and Spain are now joining forces</a:t>
            </a:r>
            <a:r>
              <a:rPr lang="en-US" b="0" i="0" dirty="0">
                <a:solidFill>
                  <a:srgbClr val="111314"/>
                </a:solidFill>
                <a:effectLst/>
                <a:latin typeface="BundesSansWeb-Regular"/>
              </a:rPr>
              <a:t> to work on a cross-border, </a:t>
            </a:r>
            <a:r>
              <a:rPr lang="en-US" b="0" i="0" dirty="0" err="1">
                <a:solidFill>
                  <a:srgbClr val="111314"/>
                </a:solidFill>
                <a:effectLst/>
                <a:latin typeface="BundesSansWeb-Regular"/>
              </a:rPr>
              <a:t>decentralised</a:t>
            </a:r>
            <a:r>
              <a:rPr lang="en-US" b="0" i="0" dirty="0">
                <a:solidFill>
                  <a:srgbClr val="111314"/>
                </a:solidFill>
                <a:effectLst/>
                <a:latin typeface="BundesSansWeb-Regular"/>
              </a:rPr>
              <a:t> ecosystem for digital identities. Through the signing of a joint declaration, both countries have committed to a close collaboration. For Germany, Minister of State for </a:t>
            </a:r>
            <a:r>
              <a:rPr lang="en-US" b="0" i="0" dirty="0" err="1">
                <a:solidFill>
                  <a:srgbClr val="111314"/>
                </a:solidFill>
                <a:effectLst/>
                <a:latin typeface="BundesSansWeb-Regular"/>
              </a:rPr>
              <a:t>Digitisation</a:t>
            </a:r>
            <a:r>
              <a:rPr lang="en-US" b="0" i="0" dirty="0">
                <a:solidFill>
                  <a:srgbClr val="111314"/>
                </a:solidFill>
                <a:effectLst/>
                <a:latin typeface="BundesSansWeb-Regular"/>
              </a:rPr>
              <a:t> </a:t>
            </a:r>
            <a:r>
              <a:rPr lang="en-US" b="0" i="0" u="none" strike="noStrike" dirty="0" err="1">
                <a:solidFill>
                  <a:srgbClr val="111314"/>
                </a:solidFill>
                <a:effectLst/>
                <a:latin typeface="BundesSansWeb-Regular"/>
                <a:hlinkClick r:id="rId4" tooltip="Open the link: Germany and Spain and join forces on the development of a cross-border, decentralised digital identity ecosystem (opens a new window)"/>
              </a:rPr>
              <a:t>Dorothee</a:t>
            </a:r>
            <a:r>
              <a:rPr lang="en-US" b="0" i="0" u="none" strike="noStrike" dirty="0">
                <a:solidFill>
                  <a:srgbClr val="111314"/>
                </a:solidFill>
                <a:effectLst/>
                <a:latin typeface="BundesSansWeb-Regular"/>
                <a:hlinkClick r:id="rId4" tooltip="Open the link: Germany and Spain and join forces on the development of a cross-border, decentralised digital identity ecosystem (opens a new window)"/>
              </a:rPr>
              <a:t> </a:t>
            </a:r>
            <a:r>
              <a:rPr lang="en-US" b="0" i="0" u="none" strike="noStrike" dirty="0" err="1">
                <a:solidFill>
                  <a:srgbClr val="111314"/>
                </a:solidFill>
                <a:effectLst/>
                <a:latin typeface="BundesSansWeb-Regular"/>
                <a:hlinkClick r:id="rId4" tooltip="Open the link: Germany and Spain and join forces on the development of a cross-border, decentralised digital identity ecosystem (opens a new window)"/>
              </a:rPr>
              <a:t>Bär</a:t>
            </a:r>
            <a:r>
              <a:rPr lang="en-US" b="0" i="0" u="none" strike="noStrike" dirty="0">
                <a:solidFill>
                  <a:srgbClr val="111314"/>
                </a:solidFill>
                <a:effectLst/>
                <a:latin typeface="BundesSansWeb-Regular"/>
                <a:hlinkClick r:id="rId4" tooltip="Open the link: Germany and Spain and join forces on the development of a cross-border, decentralised digital identity ecosystem (opens a new window)"/>
              </a:rPr>
              <a:t> signed the declaration with Spain </a:t>
            </a:r>
            <a:r>
              <a:rPr lang="en-US" b="0" i="0" dirty="0">
                <a:solidFill>
                  <a:srgbClr val="111314"/>
                </a:solidFill>
                <a:effectLst/>
                <a:latin typeface="BundesSansWeb-Regular"/>
              </a:rPr>
              <a:t>and commented: "Through our partnership with Spain, we are pleased to take the next step in showing the whole of Europe the potential of user-centric, </a:t>
            </a:r>
            <a:r>
              <a:rPr lang="en-US" b="0" i="0" dirty="0" err="1">
                <a:solidFill>
                  <a:srgbClr val="111314"/>
                </a:solidFill>
                <a:effectLst/>
                <a:latin typeface="BundesSansWeb-Regular"/>
              </a:rPr>
              <a:t>decentralised</a:t>
            </a:r>
            <a:r>
              <a:rPr lang="en-US" b="0" i="0" dirty="0">
                <a:solidFill>
                  <a:srgbClr val="111314"/>
                </a:solidFill>
                <a:effectLst/>
                <a:latin typeface="BundesSansWeb-Regular"/>
              </a:rPr>
              <a:t> identities“.</a:t>
            </a:r>
          </a:p>
          <a:p>
            <a:pPr algn="l"/>
            <a:r>
              <a:rPr lang="en-US" b="0" i="0" dirty="0">
                <a:solidFill>
                  <a:srgbClr val="0071AD"/>
                </a:solidFill>
                <a:effectLst/>
                <a:latin typeface="BundesSansWeb-Regular"/>
              </a:rPr>
              <a:t>German-Spanish pilot project</a:t>
            </a:r>
          </a:p>
          <a:p>
            <a:pPr algn="l"/>
            <a:r>
              <a:rPr lang="en-US" b="0" i="0" dirty="0">
                <a:solidFill>
                  <a:srgbClr val="111314"/>
                </a:solidFill>
                <a:effectLst/>
                <a:latin typeface="BundesSansWeb-Regular"/>
              </a:rPr>
              <a:t>The </a:t>
            </a:r>
            <a:r>
              <a:rPr lang="en-US" b="0" i="0" u="none" strike="noStrike" dirty="0">
                <a:solidFill>
                  <a:srgbClr val="111314"/>
                </a:solidFill>
                <a:effectLst/>
                <a:latin typeface="BundesSansWeb-Regular"/>
                <a:hlinkClick r:id="rId5"/>
              </a:rPr>
              <a:t> joint declaration between Germany and Spain </a:t>
            </a:r>
            <a:r>
              <a:rPr lang="en-US" b="0" i="0" u="none" strike="noStrike" dirty="0">
                <a:solidFill>
                  <a:srgbClr val="4C4F50"/>
                </a:solidFill>
                <a:effectLst/>
                <a:latin typeface="BundesSansWeb-Italic"/>
                <a:hlinkClick r:id="rId5"/>
              </a:rPr>
              <a:t>PDF, 120 KB, not barrier-free </a:t>
            </a:r>
            <a:r>
              <a:rPr lang="en-US" b="0" i="0" dirty="0">
                <a:solidFill>
                  <a:srgbClr val="111314"/>
                </a:solidFill>
                <a:effectLst/>
                <a:latin typeface="BundesSansWeb-Regular"/>
              </a:rPr>
              <a:t>foresees the design and conceptualization of a cross-border pilot to be implemented in the near future. Both countries will also exchange information and best practices in the area of self-sovereign identity (SSI) at the technical, regulatory, and operational levels. The findings from the pilot project are to be incorporated into the further development of the European Framework for Digital Identity. Other European Member States who share the same vision of an EU-wide digital identity ecosystem are welcomed to join.</a:t>
            </a:r>
          </a:p>
          <a:p>
            <a:pPr algn="l"/>
            <a:r>
              <a:rPr lang="en-US" b="0" i="0" dirty="0">
                <a:solidFill>
                  <a:srgbClr val="0071AD"/>
                </a:solidFill>
                <a:effectLst/>
                <a:latin typeface="BundesSansWeb-Regular"/>
              </a:rPr>
              <a:t>Citizens always at the heart of the European approach</a:t>
            </a:r>
          </a:p>
          <a:p>
            <a:pPr algn="l"/>
            <a:r>
              <a:rPr lang="en-US" b="0" i="0" dirty="0">
                <a:solidFill>
                  <a:srgbClr val="111314"/>
                </a:solidFill>
                <a:effectLst/>
                <a:latin typeface="BundesSansWeb-Regular"/>
              </a:rPr>
              <a:t>With the joint declaration, Germany and Spain are developing an ambitious vision of digital identity at national and European level. They are guided by the European approach to </a:t>
            </a:r>
            <a:r>
              <a:rPr lang="en-US" b="0" i="0" dirty="0" err="1">
                <a:solidFill>
                  <a:srgbClr val="111314"/>
                </a:solidFill>
                <a:effectLst/>
                <a:latin typeface="BundesSansWeb-Regular"/>
              </a:rPr>
              <a:t>digitisation</a:t>
            </a:r>
            <a:r>
              <a:rPr lang="en-US" b="0" i="0" dirty="0">
                <a:solidFill>
                  <a:srgbClr val="111314"/>
                </a:solidFill>
                <a:effectLst/>
                <a:latin typeface="BundesSansWeb-Regular"/>
              </a:rPr>
              <a:t>, which puts people at the </a:t>
            </a:r>
            <a:r>
              <a:rPr lang="en-US" b="0" i="0" dirty="0" err="1">
                <a:solidFill>
                  <a:srgbClr val="111314"/>
                </a:solidFill>
                <a:effectLst/>
                <a:latin typeface="BundesSansWeb-Regular"/>
              </a:rPr>
              <a:t>centre</a:t>
            </a:r>
            <a:r>
              <a:rPr lang="en-US" b="0" i="0" dirty="0">
                <a:solidFill>
                  <a:srgbClr val="111314"/>
                </a:solidFill>
                <a:effectLst/>
                <a:latin typeface="BundesSansWeb-Regular"/>
              </a:rPr>
              <a:t> and is based on common European principles and values. Digital identity should enable citizens in Europe to securely share their own identity data under their exclusive control. This, in turn, is the basis for the provision of digital services in the public and private spheres.</a:t>
            </a:r>
          </a:p>
          <a:p>
            <a:pPr algn="l"/>
            <a:r>
              <a:rPr lang="en-US" b="0" i="0" dirty="0">
                <a:solidFill>
                  <a:srgbClr val="111314"/>
                </a:solidFill>
                <a:effectLst/>
                <a:latin typeface="BundesSansWeb-Regular"/>
              </a:rPr>
              <a:t>"Citizens should be able to have control over their data and their identity. The cooperation we are starting today with Germany on a self-sovereign digital identity is another step on the European path towards data sovereignty" said Carme Artigas, Secretary of State for </a:t>
            </a:r>
            <a:r>
              <a:rPr lang="en-US" b="0" i="0" dirty="0" err="1">
                <a:solidFill>
                  <a:srgbClr val="111314"/>
                </a:solidFill>
                <a:effectLst/>
                <a:latin typeface="BundesSansWeb-Regular"/>
              </a:rPr>
              <a:t>Digitalisation</a:t>
            </a:r>
            <a:r>
              <a:rPr lang="en-US" b="0" i="0" dirty="0">
                <a:solidFill>
                  <a:srgbClr val="111314"/>
                </a:solidFill>
                <a:effectLst/>
                <a:latin typeface="BundesSansWeb-Regular"/>
              </a:rPr>
              <a:t> and Artificial Intelligence in Spain.</a:t>
            </a:r>
          </a:p>
          <a:p>
            <a:endParaRPr lang="en-US" dirty="0"/>
          </a:p>
        </p:txBody>
      </p:sp>
      <p:sp>
        <p:nvSpPr>
          <p:cNvPr id="4" name="Slide Number Placeholder 3"/>
          <p:cNvSpPr>
            <a:spLocks noGrp="1"/>
          </p:cNvSpPr>
          <p:nvPr>
            <p:ph type="sldNum" sz="quarter" idx="5"/>
          </p:nvPr>
        </p:nvSpPr>
        <p:spPr/>
        <p:txBody>
          <a:bodyPr/>
          <a:lstStyle/>
          <a:p>
            <a:fld id="{BE28212E-30E3-F541-B0D2-D4E06DD925A6}" type="slidenum">
              <a:rPr lang="en-US" smtClean="0"/>
              <a:t>17</a:t>
            </a:fld>
            <a:endParaRPr lang="en-US"/>
          </a:p>
        </p:txBody>
      </p:sp>
    </p:spTree>
    <p:extLst>
      <p:ext uri="{BB962C8B-B14F-4D97-AF65-F5344CB8AC3E}">
        <p14:creationId xmlns:p14="http://schemas.microsoft.com/office/powerpoint/2010/main" val="2880880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Inter"/>
              </a:rPr>
              <a:t>in “Self-Sovereign Identity,” </a:t>
            </a:r>
            <a:r>
              <a:rPr lang="en-US" b="0" i="0" u="sng" dirty="0">
                <a:solidFill>
                  <a:srgbClr val="000000"/>
                </a:solidFill>
                <a:effectLst/>
                <a:latin typeface="Inter"/>
                <a:hlinkClick r:id="rId3"/>
              </a:rPr>
              <a:t>Johannes </a:t>
            </a:r>
            <a:r>
              <a:rPr lang="en-US" b="0" i="0" u="sng" dirty="0" err="1">
                <a:solidFill>
                  <a:srgbClr val="000000"/>
                </a:solidFill>
                <a:effectLst/>
                <a:latin typeface="Inter"/>
                <a:hlinkClick r:id="rId3"/>
              </a:rPr>
              <a:t>Sedlmeir</a:t>
            </a:r>
            <a:r>
              <a:rPr lang="en-US" b="0" i="0" dirty="0">
                <a:solidFill>
                  <a:srgbClr val="000000"/>
                </a:solidFill>
                <a:effectLst/>
                <a:latin typeface="Inter"/>
              </a:rPr>
              <a:t> makes a clear distinction between two concepts too often mixed: “identity” and “identifiers”. What we are experiencing in today’s Web are some external organizations identifying us as citizens, community members, customers, etc. But this isn’t our “identity.” Those are identifiers. </a:t>
            </a:r>
          </a:p>
          <a:p>
            <a:pPr algn="l" fontAlgn="base"/>
            <a:r>
              <a:rPr lang="en-US" b="0" i="0" dirty="0">
                <a:solidFill>
                  <a:srgbClr val="000000"/>
                </a:solidFill>
                <a:effectLst/>
                <a:latin typeface="Inter"/>
              </a:rPr>
              <a:t>Browse any website, use any mobile application and we are invited, or sometimes forced to create such identifiers (which can then be used to subsequently login). With each one of these identifiers, we are asked to relinquish our personal information and allow detailed tracking. Of course we are getting something in exchange: free access to an attractive service. But at what cost? What does each provider know about us? Do we realize that all the messages we send, all the content we create and our every move is stored and processed? How many of these companies hold a copy of our banking details and/or our government-issued IDs? </a:t>
            </a:r>
          </a:p>
          <a:p>
            <a:pPr algn="l" fontAlgn="base"/>
            <a:r>
              <a:rPr lang="en-US" b="0" i="0" dirty="0">
                <a:solidFill>
                  <a:srgbClr val="000000"/>
                </a:solidFill>
                <a:effectLst/>
                <a:latin typeface="Inter"/>
              </a:rPr>
              <a:t>The overwhelming majority of us have no idea and we would be shocked if we were told in detail.</a:t>
            </a:r>
          </a:p>
          <a:p>
            <a:pPr algn="l" fontAlgn="base"/>
            <a:r>
              <a:rPr lang="en-US" b="0" i="0" dirty="0">
                <a:solidFill>
                  <a:srgbClr val="000000"/>
                </a:solidFill>
                <a:effectLst/>
                <a:latin typeface="Inter"/>
              </a:rPr>
              <a:t>In today’s Web, our personal data, and so our identity, belongs to someone else, because everything we do is via identifiers behind which centralized databases systematically store all our data. Unfortunately, we only exist via these identifiers under the control of companies or governments. We can disappear on a whim of these entities. Each one of these centralized databases also is an attractive target for hackers, leading to ever increasing identity fraud issues. For example, already a third of US consumers have suffered from </a:t>
            </a:r>
            <a:r>
              <a:rPr lang="en-US" b="0" i="0" u="sng" dirty="0">
                <a:solidFill>
                  <a:srgbClr val="000000"/>
                </a:solidFill>
                <a:effectLst/>
                <a:latin typeface="Inter"/>
                <a:hlinkClick r:id="rId4"/>
              </a:rPr>
              <a:t>identity theft</a:t>
            </a:r>
            <a:r>
              <a:rPr lang="en-US" b="0" i="0" dirty="0">
                <a:solidFill>
                  <a:srgbClr val="000000"/>
                </a:solidFill>
                <a:effectLst/>
                <a:latin typeface="Inter"/>
              </a:rPr>
              <a:t>. In 2020 only, the FTC handled 2.2 million child identity theft incidents, while 15 million Americans become victims of identity theft </a:t>
            </a:r>
            <a:r>
              <a:rPr lang="en-US" b="0" i="0" u="sng" dirty="0">
                <a:solidFill>
                  <a:srgbClr val="000000"/>
                </a:solidFill>
                <a:effectLst/>
                <a:latin typeface="Inter"/>
                <a:hlinkClick r:id="rId5"/>
              </a:rPr>
              <a:t>every year</a:t>
            </a:r>
            <a:r>
              <a:rPr lang="en-US" b="0" i="0" dirty="0">
                <a:solidFill>
                  <a:srgbClr val="000000"/>
                </a:solidFill>
                <a:effectLst/>
                <a:latin typeface="Inter"/>
              </a:rPr>
              <a:t>.</a:t>
            </a:r>
          </a:p>
          <a:p>
            <a:endParaRPr lang="en-US" dirty="0"/>
          </a:p>
        </p:txBody>
      </p:sp>
      <p:sp>
        <p:nvSpPr>
          <p:cNvPr id="4" name="Slide Number Placeholder 3"/>
          <p:cNvSpPr>
            <a:spLocks noGrp="1"/>
          </p:cNvSpPr>
          <p:nvPr>
            <p:ph type="sldNum" sz="quarter" idx="5"/>
          </p:nvPr>
        </p:nvSpPr>
        <p:spPr/>
        <p:txBody>
          <a:bodyPr/>
          <a:lstStyle/>
          <a:p>
            <a:fld id="{BE28212E-30E3-F541-B0D2-D4E06DD925A6}" type="slidenum">
              <a:rPr lang="en-US" smtClean="0"/>
              <a:t>18</a:t>
            </a:fld>
            <a:endParaRPr lang="en-US"/>
          </a:p>
        </p:txBody>
      </p:sp>
    </p:spTree>
    <p:extLst>
      <p:ext uri="{BB962C8B-B14F-4D97-AF65-F5344CB8AC3E}">
        <p14:creationId xmlns:p14="http://schemas.microsoft.com/office/powerpoint/2010/main" val="336164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Privacy Enhancing Technologies have bee in development for years.</a:t>
            </a:r>
          </a:p>
        </p:txBody>
      </p:sp>
      <p:sp>
        <p:nvSpPr>
          <p:cNvPr id="4" name="Slide Number Placeholder 3"/>
          <p:cNvSpPr>
            <a:spLocks noGrp="1"/>
          </p:cNvSpPr>
          <p:nvPr>
            <p:ph type="sldNum" sz="quarter" idx="5"/>
          </p:nvPr>
        </p:nvSpPr>
        <p:spPr/>
        <p:txBody>
          <a:bodyPr/>
          <a:lstStyle/>
          <a:p>
            <a:fld id="{BE28212E-30E3-F541-B0D2-D4E06DD925A6}" type="slidenum">
              <a:rPr lang="en-US" smtClean="0"/>
              <a:t>5</a:t>
            </a:fld>
            <a:endParaRPr lang="en-US"/>
          </a:p>
        </p:txBody>
      </p:sp>
    </p:spTree>
    <p:extLst>
      <p:ext uri="{BB962C8B-B14F-4D97-AF65-F5344CB8AC3E}">
        <p14:creationId xmlns:p14="http://schemas.microsoft.com/office/powerpoint/2010/main" val="321840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Differential privacy is not a single tool, but rather a criterion, which many tools for analyzing sensitive personal information have been devised to satisfy. It provides a mathematically provable guarantee of privacy protection against a wide range of privacy attacks, i.e., attempts to learn private information specific to individuals from a data release. Privacy attacks include re-identification, record linkage, and differencing attacks, but may also include other attacks currently unknown or unforeseen. These concerns are separate from security attacks, which are characterized by attempts to exploit vulnerabilities in order to gain unauthorized access to a system. Computer scientists have developed a robust theory for differential privacy over the last fifteen years, and major commercial and government implementations have now started to emerge.</a:t>
            </a:r>
          </a:p>
          <a:p>
            <a:pPr algn="l"/>
            <a:r>
              <a:rPr lang="en-US" b="0" i="0" dirty="0">
                <a:solidFill>
                  <a:srgbClr val="202124"/>
                </a:solidFill>
                <a:effectLst/>
                <a:latin typeface="Roboto" panose="02000000000000000000" pitchFamily="2" charset="0"/>
              </a:rPr>
              <a:t>Is differential privacy GDPR compliant?</a:t>
            </a:r>
          </a:p>
          <a:p>
            <a:pPr algn="l"/>
            <a:r>
              <a:rPr lang="en-US" b="0" i="0" dirty="0">
                <a:solidFill>
                  <a:srgbClr val="202124"/>
                </a:solidFill>
                <a:effectLst/>
                <a:latin typeface="Roboto" panose="02000000000000000000" pitchFamily="2" charset="0"/>
              </a:rPr>
              <a:t>If a cryptographically small failure probability is acceptable under the GDPR for data erasures, then it may also be acceptable for anonymization of statistical results. </a:t>
            </a:r>
            <a:r>
              <a:rPr lang="en-US" b="1" i="0" dirty="0">
                <a:solidFill>
                  <a:srgbClr val="202124"/>
                </a:solidFill>
                <a:effectLst/>
                <a:latin typeface="Roboto" panose="02000000000000000000" pitchFamily="2" charset="0"/>
              </a:rPr>
              <a:t>The use of (ϵ,δ)-differential privacy may also be considered </a:t>
            </a:r>
            <a:r>
              <a:rPr lang="en-US" b="1" i="0" dirty="0" err="1">
                <a:solidFill>
                  <a:srgbClr val="202124"/>
                </a:solidFill>
                <a:effectLst/>
                <a:latin typeface="Roboto" panose="02000000000000000000" pitchFamily="2" charset="0"/>
              </a:rPr>
              <a:t>pseudonymiza</a:t>
            </a:r>
            <a:r>
              <a:rPr lang="en-US" b="1" i="0" dirty="0">
                <a:solidFill>
                  <a:srgbClr val="202124"/>
                </a:solidFill>
                <a:effectLst/>
                <a:latin typeface="Roboto" panose="02000000000000000000" pitchFamily="2" charset="0"/>
              </a:rPr>
              <a:t>- </a:t>
            </a:r>
            <a:r>
              <a:rPr lang="en-US" b="1" i="0" dirty="0" err="1">
                <a:solidFill>
                  <a:srgbClr val="202124"/>
                </a:solidFill>
                <a:effectLst/>
                <a:latin typeface="Roboto" panose="02000000000000000000" pitchFamily="2" charset="0"/>
              </a:rPr>
              <a:t>tion</a:t>
            </a:r>
            <a:r>
              <a:rPr lang="en-US" b="1" i="0" dirty="0">
                <a:solidFill>
                  <a:srgbClr val="202124"/>
                </a:solidFill>
                <a:effectLst/>
                <a:latin typeface="Roboto" panose="02000000000000000000" pitchFamily="2" charset="0"/>
              </a:rPr>
              <a:t> under Articles 4(5) and 89 of the GDPR</a:t>
            </a:r>
            <a:r>
              <a:rPr lang="en-US" b="0" i="0" dirty="0">
                <a:solidFill>
                  <a:srgbClr val="202124"/>
                </a:solidFill>
                <a:effectLst/>
                <a:latin typeface="Roboto" panose="02000000000000000000" pitchFamily="2" charset="0"/>
              </a:rPr>
              <a:t>.</a:t>
            </a:r>
          </a:p>
          <a:p>
            <a:endParaRPr lang="en-US" dirty="0"/>
          </a:p>
        </p:txBody>
      </p:sp>
      <p:sp>
        <p:nvSpPr>
          <p:cNvPr id="4" name="Slide Number Placeholder 3"/>
          <p:cNvSpPr>
            <a:spLocks noGrp="1"/>
          </p:cNvSpPr>
          <p:nvPr>
            <p:ph type="sldNum" sz="quarter" idx="5"/>
          </p:nvPr>
        </p:nvSpPr>
        <p:spPr/>
        <p:txBody>
          <a:bodyPr/>
          <a:lstStyle/>
          <a:p>
            <a:fld id="{BE28212E-30E3-F541-B0D2-D4E06DD925A6}" type="slidenum">
              <a:rPr lang="en-US" smtClean="0"/>
              <a:t>8</a:t>
            </a:fld>
            <a:endParaRPr lang="en-US"/>
          </a:p>
        </p:txBody>
      </p:sp>
    </p:spTree>
    <p:extLst>
      <p:ext uri="{BB962C8B-B14F-4D97-AF65-F5344CB8AC3E}">
        <p14:creationId xmlns:p14="http://schemas.microsoft.com/office/powerpoint/2010/main" val="74675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Merriweather" panose="00000500000000000000" pitchFamily="2" charset="0"/>
              </a:rPr>
              <a:t>Traditional encryption methods, such as AES, are extremely fast, and allow data to be stored conveniently in encrypted form. However, to perform even simple analytics on the encrypted data, either the cloud server needs access to the secret key, which leads to security concerns, or the owner of the data needs to download, decrypt, and operate on the data locally, which can be costly and create a logistic challenge. </a:t>
            </a:r>
          </a:p>
          <a:p>
            <a:r>
              <a:rPr lang="en-US" b="0" i="0" dirty="0">
                <a:solidFill>
                  <a:srgbClr val="1A1A1A"/>
                </a:solidFill>
                <a:effectLst/>
                <a:latin typeface="Merriweather" panose="00000500000000000000" pitchFamily="2" charset="0"/>
              </a:rPr>
              <a:t>Cheap cloud computing and cloud storage have fundamentally changed how businesses and individuals use and manage their data. Traditional encryption methods, such as AES, are extremely fast, and allow data to be stored conveniently in encrypted form. However, to perform even simple analytics on the encrypted data, either the cloud server needs access to the secret key, which leads to security concerns, or the owner of the data needs to download, decrypt, and operate on the data locally, which can be costly and create a logistic challenge. Homomorphic encryption can be used to simplify this scenario considerably, as the cloud can directly operate on the encrypted data, and return only the encrypted result to the owner of the data. More complex application scenarios can involve multiple parties with private data that a third party can operate on, and return the result to one or more of the participants to be decrypted.</a:t>
            </a:r>
            <a:endParaRPr lang="en-US" dirty="0"/>
          </a:p>
        </p:txBody>
      </p:sp>
      <p:sp>
        <p:nvSpPr>
          <p:cNvPr id="4" name="Slide Number Placeholder 3"/>
          <p:cNvSpPr>
            <a:spLocks noGrp="1"/>
          </p:cNvSpPr>
          <p:nvPr>
            <p:ph type="sldNum" sz="quarter" idx="5"/>
          </p:nvPr>
        </p:nvSpPr>
        <p:spPr/>
        <p:txBody>
          <a:bodyPr/>
          <a:lstStyle/>
          <a:p>
            <a:fld id="{BE28212E-30E3-F541-B0D2-D4E06DD925A6}" type="slidenum">
              <a:rPr lang="en-US" smtClean="0"/>
              <a:t>9</a:t>
            </a:fld>
            <a:endParaRPr lang="en-US"/>
          </a:p>
        </p:txBody>
      </p:sp>
    </p:spTree>
    <p:extLst>
      <p:ext uri="{BB962C8B-B14F-4D97-AF65-F5344CB8AC3E}">
        <p14:creationId xmlns:p14="http://schemas.microsoft.com/office/powerpoint/2010/main" val="2728145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A3A3A"/>
                </a:solidFill>
                <a:effectLst/>
                <a:latin typeface="Lato" panose="020F0502020204030203" pitchFamily="34" charset="0"/>
              </a:rPr>
              <a:t>A popular example to illustrate the basic idea behind SMPC is as the following:</a:t>
            </a:r>
          </a:p>
          <a:p>
            <a:pPr algn="l"/>
            <a:r>
              <a:rPr lang="en-US" b="0" i="0" dirty="0">
                <a:solidFill>
                  <a:srgbClr val="3A3A3A"/>
                </a:solidFill>
                <a:effectLst/>
                <a:latin typeface="Lato" panose="020F0502020204030203" pitchFamily="34" charset="0"/>
              </a:rPr>
              <a:t>Suppose a group of employees wants to learn their average salary in order to find out whether they are underpaid or not. However, they don’t want to disclose their individual salary information. An SMPC method can solve this problem:</a:t>
            </a:r>
          </a:p>
          <a:p>
            <a:pPr algn="l">
              <a:buFont typeface="+mj-lt"/>
              <a:buAutoNum type="arabicPeriod"/>
            </a:pPr>
            <a:r>
              <a:rPr lang="en-US" b="0" i="0" dirty="0">
                <a:solidFill>
                  <a:srgbClr val="3A3A3A"/>
                </a:solidFill>
                <a:effectLst/>
                <a:latin typeface="Lato" panose="020F0502020204030203" pitchFamily="34" charset="0"/>
              </a:rPr>
              <a:t>Each employee is numbered from first to last.</a:t>
            </a:r>
          </a:p>
          <a:p>
            <a:pPr algn="l">
              <a:buFont typeface="+mj-lt"/>
              <a:buAutoNum type="arabicPeriod"/>
            </a:pPr>
            <a:r>
              <a:rPr lang="en-US" b="0" i="0" dirty="0">
                <a:solidFill>
                  <a:srgbClr val="3A3A3A"/>
                </a:solidFill>
                <a:effectLst/>
                <a:latin typeface="Lato" panose="020F0502020204030203" pitchFamily="34" charset="0"/>
              </a:rPr>
              <a:t>The first employee chooses an arbitrarily large number and adds their salary to the number and tells the second employee the result.</a:t>
            </a:r>
          </a:p>
          <a:p>
            <a:pPr algn="l">
              <a:buFont typeface="+mj-lt"/>
              <a:buAutoNum type="arabicPeriod"/>
            </a:pPr>
            <a:r>
              <a:rPr lang="en-US" b="0" i="0" dirty="0">
                <a:solidFill>
                  <a:srgbClr val="3A3A3A"/>
                </a:solidFill>
                <a:effectLst/>
                <a:latin typeface="Lato" panose="020F0502020204030203" pitchFamily="34" charset="0"/>
              </a:rPr>
              <a:t>The second employee adds their number to the value and tells the result to the third employee, and so on until the last employee.</a:t>
            </a:r>
          </a:p>
          <a:p>
            <a:pPr algn="l">
              <a:buFont typeface="+mj-lt"/>
              <a:buAutoNum type="arabicPeriod"/>
            </a:pPr>
            <a:r>
              <a:rPr lang="en-US" b="0" i="0" dirty="0">
                <a:solidFill>
                  <a:srgbClr val="3A3A3A"/>
                </a:solidFill>
                <a:effectLst/>
                <a:latin typeface="Lato" panose="020F0502020204030203" pitchFamily="34" charset="0"/>
              </a:rPr>
              <a:t>After adding their salary to the result, the last employee tells the result to the first employee.</a:t>
            </a:r>
          </a:p>
          <a:p>
            <a:pPr algn="l">
              <a:buFont typeface="+mj-lt"/>
              <a:buAutoNum type="arabicPeriod"/>
            </a:pPr>
            <a:r>
              <a:rPr lang="en-US" b="0" i="0" dirty="0">
                <a:solidFill>
                  <a:srgbClr val="3A3A3A"/>
                </a:solidFill>
                <a:effectLst/>
                <a:latin typeface="Lato" panose="020F0502020204030203" pitchFamily="34" charset="0"/>
              </a:rPr>
              <a:t>The first employee subtracts the large number they started with and divides the result by the number of employees in the group to obtain the average salary.</a:t>
            </a:r>
          </a:p>
          <a:p>
            <a:pPr algn="l"/>
            <a:r>
              <a:rPr lang="en-US" b="0" i="0" dirty="0">
                <a:solidFill>
                  <a:srgbClr val="3A3A3A"/>
                </a:solidFill>
                <a:effectLst/>
                <a:latin typeface="Lato" panose="020F0502020204030203" pitchFamily="34" charset="0"/>
              </a:rPr>
              <a:t>In this example, the large number chosen by the first employee hides his/her salary from others. On the other hand, the final result that the first employee receives from the last employee provides no information to the first employee about others’ salaries. As a result, the group, consisting of multiple parties, could securely compute the average salary without disclosing their salaries.</a:t>
            </a:r>
            <a:r>
              <a:rPr lang="en-US" b="1" i="0" dirty="0">
                <a:solidFill>
                  <a:srgbClr val="000000"/>
                </a:solidFill>
                <a:effectLst/>
                <a:latin typeface="Barlow Condensed" panose="020B0604020202020204" pitchFamily="2" charset="0"/>
              </a:rPr>
              <a:t> What are its advantages?</a:t>
            </a:r>
            <a:endParaRPr lang="en-US" b="0" i="0" dirty="0">
              <a:solidFill>
                <a:srgbClr val="000000"/>
              </a:solidFill>
              <a:effectLst/>
              <a:latin typeface="Barlow Condensed" panose="020B0604020202020204" pitchFamily="2" charset="0"/>
            </a:endParaRPr>
          </a:p>
          <a:p>
            <a:pPr algn="l">
              <a:buFont typeface="Arial" panose="020B0604020202020204" pitchFamily="34" charset="0"/>
              <a:buChar char="•"/>
            </a:pPr>
            <a:r>
              <a:rPr lang="en-US" b="1" i="0" dirty="0">
                <a:solidFill>
                  <a:srgbClr val="3A3A3A"/>
                </a:solidFill>
                <a:effectLst/>
                <a:latin typeface="Lato" panose="020F0502020204030203" pitchFamily="34" charset="0"/>
              </a:rPr>
              <a:t>Promotes privacy and data utility:</a:t>
            </a:r>
            <a:r>
              <a:rPr lang="en-US" b="0" i="0" dirty="0">
                <a:solidFill>
                  <a:srgbClr val="3A3A3A"/>
                </a:solidFill>
                <a:effectLst/>
                <a:latin typeface="Lato" panose="020F0502020204030203" pitchFamily="34" charset="0"/>
              </a:rPr>
              <a:t> SMPC can eliminate the tradeoff between data privacy and data utility since private or encrypted data doesn’t need to be shared with third parties or model owners to be utilized. By this means, it also eliminates the risks of data breaches and misuses stemming from data collection.</a:t>
            </a:r>
          </a:p>
          <a:p>
            <a:pPr algn="l">
              <a:buFont typeface="Arial" panose="020B0604020202020204" pitchFamily="34" charset="0"/>
              <a:buChar char="•"/>
            </a:pPr>
            <a:r>
              <a:rPr lang="en-US" b="1" i="0" dirty="0">
                <a:solidFill>
                  <a:srgbClr val="3A3A3A"/>
                </a:solidFill>
                <a:effectLst/>
                <a:latin typeface="Lato" panose="020F0502020204030203" pitchFamily="34" charset="0"/>
              </a:rPr>
              <a:t>Reveals only the final result:</a:t>
            </a:r>
            <a:r>
              <a:rPr lang="en-US" b="0" i="0" dirty="0">
                <a:solidFill>
                  <a:srgbClr val="3A3A3A"/>
                </a:solidFill>
                <a:effectLst/>
                <a:latin typeface="Lato" panose="020F0502020204030203" pitchFamily="34" charset="0"/>
              </a:rPr>
              <a:t> SMPC only reveals the final result and doesn’t reveal intermediate information during the computation. Compared with </a:t>
            </a:r>
            <a:r>
              <a:rPr lang="en-US" b="0" i="0" u="sng" dirty="0">
                <a:solidFill>
                  <a:srgbClr val="3A3A3A"/>
                </a:solidFill>
                <a:effectLst/>
                <a:latin typeface="Lato" panose="020F0502020204030203" pitchFamily="34" charset="0"/>
                <a:hlinkClick r:id="rId3"/>
              </a:rPr>
              <a:t>federated learning</a:t>
            </a:r>
            <a:r>
              <a:rPr lang="en-US" b="0" i="0" dirty="0">
                <a:solidFill>
                  <a:srgbClr val="3A3A3A"/>
                </a:solidFill>
                <a:effectLst/>
                <a:latin typeface="Lato" panose="020F0502020204030203" pitchFamily="34" charset="0"/>
              </a:rPr>
              <a:t>, a machine learning approach where data is not collected from different parties but model parameters are communicated, SMPC provides a higher security level.</a:t>
            </a:r>
          </a:p>
          <a:p>
            <a:pPr algn="l">
              <a:buFont typeface="Arial" panose="020B0604020202020204" pitchFamily="34" charset="0"/>
              <a:buChar char="•"/>
            </a:pPr>
            <a:r>
              <a:rPr lang="en-US" b="1" i="0" dirty="0">
                <a:solidFill>
                  <a:srgbClr val="3A3A3A"/>
                </a:solidFill>
                <a:effectLst/>
                <a:latin typeface="Lato" panose="020F0502020204030203" pitchFamily="34" charset="0"/>
              </a:rPr>
              <a:t>Less resource-intensive than other methods:</a:t>
            </a:r>
            <a:r>
              <a:rPr lang="en-US" b="0" i="0" dirty="0">
                <a:solidFill>
                  <a:srgbClr val="3A3A3A"/>
                </a:solidFill>
                <a:effectLst/>
                <a:latin typeface="Lato" panose="020F0502020204030203" pitchFamily="34" charset="0"/>
              </a:rPr>
              <a:t> Compared with </a:t>
            </a:r>
            <a:r>
              <a:rPr lang="en-US" b="0" i="0" u="sng" dirty="0">
                <a:solidFill>
                  <a:srgbClr val="3A3A3A"/>
                </a:solidFill>
                <a:effectLst/>
                <a:latin typeface="Lato" panose="020F0502020204030203" pitchFamily="34" charset="0"/>
                <a:hlinkClick r:id="rId4"/>
              </a:rPr>
              <a:t>fully homomorphic encryption</a:t>
            </a:r>
            <a:r>
              <a:rPr lang="en-US" b="0" i="0" dirty="0">
                <a:solidFill>
                  <a:srgbClr val="3A3A3A"/>
                </a:solidFill>
                <a:effectLst/>
                <a:latin typeface="Lato" panose="020F0502020204030203" pitchFamily="34" charset="0"/>
              </a:rPr>
              <a:t>, another cryptographic method that allows computation on encrypted data, SMPC requires less computing power.</a:t>
            </a:r>
          </a:p>
          <a:p>
            <a:pPr algn="l"/>
            <a:r>
              <a:rPr lang="en-US" b="1" i="0" dirty="0">
                <a:solidFill>
                  <a:srgbClr val="000000"/>
                </a:solidFill>
                <a:effectLst/>
                <a:latin typeface="Barlow Condensed" panose="020B0604020202020204" pitchFamily="2" charset="0"/>
              </a:rPr>
              <a:t>What are its disadvantages?</a:t>
            </a:r>
            <a:endParaRPr lang="en-US" b="0" i="0" dirty="0">
              <a:solidFill>
                <a:srgbClr val="000000"/>
              </a:solidFill>
              <a:effectLst/>
              <a:latin typeface="Barlow Condensed" panose="020B0604020202020204" pitchFamily="2" charset="0"/>
            </a:endParaRPr>
          </a:p>
          <a:p>
            <a:pPr algn="l">
              <a:buFont typeface="Arial" panose="020B0604020202020204" pitchFamily="34" charset="0"/>
              <a:buChar char="•"/>
            </a:pPr>
            <a:r>
              <a:rPr lang="en-US" b="1" i="0" dirty="0">
                <a:solidFill>
                  <a:srgbClr val="3A3A3A"/>
                </a:solidFill>
                <a:effectLst/>
                <a:latin typeface="Lato" panose="020F0502020204030203" pitchFamily="34" charset="0"/>
              </a:rPr>
              <a:t>Communication overhead:</a:t>
            </a:r>
            <a:r>
              <a:rPr lang="en-US" b="0" i="0" dirty="0">
                <a:solidFill>
                  <a:srgbClr val="3A3A3A"/>
                </a:solidFill>
                <a:effectLst/>
                <a:latin typeface="Lato" panose="020F0502020204030203" pitchFamily="34" charset="0"/>
              </a:rPr>
              <a:t> As illustrated in the example above, the SMPC method requires communication between parties, which can lead to high communication costs.</a:t>
            </a:r>
          </a:p>
          <a:p>
            <a:pPr algn="l">
              <a:buFont typeface="Arial" panose="020B0604020202020204" pitchFamily="34" charset="0"/>
              <a:buChar char="•"/>
            </a:pPr>
            <a:r>
              <a:rPr lang="en-US" b="1" i="0" dirty="0">
                <a:solidFill>
                  <a:srgbClr val="3A3A3A"/>
                </a:solidFill>
                <a:effectLst/>
                <a:latin typeface="Lato" panose="020F0502020204030203" pitchFamily="34" charset="0"/>
              </a:rPr>
              <a:t>Vulnerable to attacks from colluding parties:</a:t>
            </a:r>
            <a:r>
              <a:rPr lang="en-US" b="0" i="0" dirty="0">
                <a:solidFill>
                  <a:srgbClr val="3A3A3A"/>
                </a:solidFill>
                <a:effectLst/>
                <a:latin typeface="Lato" panose="020F0502020204030203" pitchFamily="34" charset="0"/>
              </a:rPr>
              <a:t> For instance, the second employee and the fourth employee can collude to learn the third employee’s salary by subtracting the value sent by second to third from the value sent by the third to fourth.</a:t>
            </a:r>
          </a:p>
          <a:p>
            <a:pPr algn="l"/>
            <a:r>
              <a:rPr lang="en-US" b="0" i="0" dirty="0">
                <a:solidFill>
                  <a:srgbClr val="3A3A3A"/>
                </a:solidFill>
                <a:effectLst/>
                <a:latin typeface="Lato" panose="020F0502020204030203" pitchFamily="34" charset="0"/>
              </a:rPr>
              <a:t>It is important to note that there are techniques to solve these problems, but they usually come with higher computational costs.</a:t>
            </a:r>
          </a:p>
          <a:p>
            <a:pPr algn="l"/>
            <a:r>
              <a:rPr lang="en-US" b="1" i="0" dirty="0">
                <a:solidFill>
                  <a:srgbClr val="000000"/>
                </a:solidFill>
                <a:effectLst/>
                <a:latin typeface="Barlow Condensed" panose="020B0604020202020204" pitchFamily="2" charset="0"/>
              </a:rPr>
              <a:t>What are its alternatives?</a:t>
            </a:r>
            <a:endParaRPr lang="en-US" b="0" i="0" dirty="0">
              <a:solidFill>
                <a:srgbClr val="000000"/>
              </a:solidFill>
              <a:effectLst/>
              <a:latin typeface="Barlow Condensed" panose="020B0604020202020204" pitchFamily="2" charset="0"/>
            </a:endParaRPr>
          </a:p>
          <a:p>
            <a:pPr algn="l"/>
            <a:r>
              <a:rPr lang="en-US" b="0" i="0" dirty="0">
                <a:solidFill>
                  <a:srgbClr val="000000"/>
                </a:solidFill>
                <a:effectLst/>
                <a:latin typeface="Barlow Condensed" panose="020B0604020202020204" pitchFamily="2" charset="0"/>
              </a:rPr>
              <a:t>Cryptographic methods</a:t>
            </a:r>
          </a:p>
          <a:p>
            <a:pPr algn="l">
              <a:buFont typeface="Arial" panose="020B0604020202020204" pitchFamily="34" charset="0"/>
              <a:buChar char="•"/>
            </a:pPr>
            <a:r>
              <a:rPr lang="en-US" b="1" i="0" dirty="0">
                <a:solidFill>
                  <a:srgbClr val="3A3A3A"/>
                </a:solidFill>
                <a:effectLst/>
                <a:latin typeface="Lato" panose="020F0502020204030203" pitchFamily="34" charset="0"/>
              </a:rPr>
              <a:t>Homomorphic encryption:</a:t>
            </a:r>
            <a:r>
              <a:rPr lang="en-US" b="0" i="0" dirty="0">
                <a:solidFill>
                  <a:srgbClr val="3A3A3A"/>
                </a:solidFill>
                <a:effectLst/>
                <a:latin typeface="Lato" panose="020F0502020204030203" pitchFamily="34" charset="0"/>
              </a:rPr>
              <a:t> HE enables computation on encrypted data without decrypting it first.</a:t>
            </a:r>
          </a:p>
          <a:p>
            <a:pPr algn="l">
              <a:buFont typeface="Arial" panose="020B0604020202020204" pitchFamily="34" charset="0"/>
              <a:buChar char="•"/>
            </a:pPr>
            <a:r>
              <a:rPr lang="en-US" b="1" i="0" dirty="0">
                <a:solidFill>
                  <a:srgbClr val="3A3A3A"/>
                </a:solidFill>
                <a:effectLst/>
                <a:latin typeface="Lato" panose="020F0502020204030203" pitchFamily="34" charset="0"/>
              </a:rPr>
              <a:t>Zero-knowledge proofs:</a:t>
            </a:r>
            <a:r>
              <a:rPr lang="en-US" b="0" i="0" dirty="0">
                <a:solidFill>
                  <a:srgbClr val="3A3A3A"/>
                </a:solidFill>
                <a:effectLst/>
                <a:latin typeface="Lato" panose="020F0502020204030203" pitchFamily="34" charset="0"/>
              </a:rPr>
              <a:t> </a:t>
            </a:r>
            <a:r>
              <a:rPr lang="en-US" b="0" i="0" u="sng" dirty="0">
                <a:solidFill>
                  <a:srgbClr val="3A3A3A"/>
                </a:solidFill>
                <a:effectLst/>
                <a:latin typeface="Lato" panose="020F0502020204030203" pitchFamily="34" charset="0"/>
                <a:hlinkClick r:id="rId5"/>
              </a:rPr>
              <a:t>Zero-knowledge proofs</a:t>
            </a:r>
            <a:r>
              <a:rPr lang="en-US" b="0" i="0" dirty="0">
                <a:solidFill>
                  <a:srgbClr val="3A3A3A"/>
                </a:solidFill>
                <a:effectLst/>
                <a:latin typeface="Lato" panose="020F0502020204030203" pitchFamily="34" charset="0"/>
              </a:rPr>
              <a:t> are mathematical techniques to verify the truth about information without revealing the information itself.</a:t>
            </a:r>
          </a:p>
          <a:p>
            <a:pPr algn="l">
              <a:buFont typeface="Arial" panose="020B0604020202020204" pitchFamily="34" charset="0"/>
              <a:buChar char="•"/>
            </a:pPr>
            <a:r>
              <a:rPr lang="en-US" b="1" i="0" dirty="0">
                <a:solidFill>
                  <a:srgbClr val="3A3A3A"/>
                </a:solidFill>
                <a:effectLst/>
                <a:latin typeface="Lato" panose="020F0502020204030203" pitchFamily="34" charset="0"/>
              </a:rPr>
              <a:t>Differential privacy:</a:t>
            </a:r>
            <a:r>
              <a:rPr lang="en-US" b="0" i="0" dirty="0">
                <a:solidFill>
                  <a:srgbClr val="3A3A3A"/>
                </a:solidFill>
                <a:effectLst/>
                <a:latin typeface="Lato" panose="020F0502020204030203" pitchFamily="34" charset="0"/>
              </a:rPr>
              <a:t> </a:t>
            </a:r>
            <a:r>
              <a:rPr lang="en-US" b="0" i="0" u="sng" dirty="0">
                <a:solidFill>
                  <a:srgbClr val="3A3A3A"/>
                </a:solidFill>
                <a:effectLst/>
                <a:latin typeface="Lato" panose="020F0502020204030203" pitchFamily="34" charset="0"/>
                <a:hlinkClick r:id="rId6"/>
              </a:rPr>
              <a:t>Differential privacy</a:t>
            </a:r>
            <a:r>
              <a:rPr lang="en-US" b="0" i="0" dirty="0">
                <a:solidFill>
                  <a:srgbClr val="3A3A3A"/>
                </a:solidFill>
                <a:effectLst/>
                <a:latin typeface="Lato" panose="020F0502020204030203" pitchFamily="34" charset="0"/>
              </a:rPr>
              <a:t> is a technique of adding a controlled amount of randomness to data that prevents malicious parties from obtaining information about individuals.</a:t>
            </a:r>
          </a:p>
          <a:p>
            <a:pPr algn="l"/>
            <a:endParaRPr lang="en-US" b="0" i="0" dirty="0">
              <a:solidFill>
                <a:srgbClr val="3A3A3A"/>
              </a:solidFill>
              <a:effectLst/>
              <a:latin typeface="Lato" panose="020F0502020204030203" pitchFamily="34" charset="0"/>
            </a:endParaRPr>
          </a:p>
          <a:p>
            <a:pPr algn="l"/>
            <a:endParaRPr lang="en-US" b="0" i="0" dirty="0">
              <a:solidFill>
                <a:srgbClr val="3A3A3A"/>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BE28212E-30E3-F541-B0D2-D4E06DD925A6}" type="slidenum">
              <a:rPr lang="en-US" smtClean="0"/>
              <a:t>10</a:t>
            </a:fld>
            <a:endParaRPr lang="en-US"/>
          </a:p>
        </p:txBody>
      </p:sp>
    </p:spTree>
    <p:extLst>
      <p:ext uri="{BB962C8B-B14F-4D97-AF65-F5344CB8AC3E}">
        <p14:creationId xmlns:p14="http://schemas.microsoft.com/office/powerpoint/2010/main" val="286449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Favorite</a:t>
            </a:r>
          </a:p>
        </p:txBody>
      </p:sp>
      <p:sp>
        <p:nvSpPr>
          <p:cNvPr id="4" name="Slide Number Placeholder 3"/>
          <p:cNvSpPr>
            <a:spLocks noGrp="1"/>
          </p:cNvSpPr>
          <p:nvPr>
            <p:ph type="sldNum" sz="quarter" idx="5"/>
          </p:nvPr>
        </p:nvSpPr>
        <p:spPr/>
        <p:txBody>
          <a:bodyPr/>
          <a:lstStyle/>
          <a:p>
            <a:fld id="{BE28212E-30E3-F541-B0D2-D4E06DD925A6}" type="slidenum">
              <a:rPr lang="en-US" smtClean="0"/>
              <a:t>11</a:t>
            </a:fld>
            <a:endParaRPr lang="en-US"/>
          </a:p>
        </p:txBody>
      </p:sp>
    </p:spTree>
    <p:extLst>
      <p:ext uri="{BB962C8B-B14F-4D97-AF65-F5344CB8AC3E}">
        <p14:creationId xmlns:p14="http://schemas.microsoft.com/office/powerpoint/2010/main" val="1244686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Privacy Enhancing Technologies have bee in development for years.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8212E-30E3-F541-B0D2-D4E06DD925A6}"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01057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Nunito" pitchFamily="2" charset="0"/>
              </a:rPr>
              <a:t>Data </a:t>
            </a:r>
            <a:r>
              <a:rPr lang="en-US" b="0" i="0" dirty="0" err="1">
                <a:solidFill>
                  <a:srgbClr val="000000"/>
                </a:solidFill>
                <a:effectLst/>
                <a:latin typeface="Nunito" pitchFamily="2" charset="0"/>
              </a:rPr>
              <a:t>minimisation</a:t>
            </a:r>
            <a:r>
              <a:rPr lang="en-US" b="0" i="0" dirty="0">
                <a:solidFill>
                  <a:srgbClr val="000000"/>
                </a:solidFill>
                <a:effectLst/>
                <a:latin typeface="Nunito" pitchFamily="2" charset="0"/>
              </a:rPr>
              <a:t> means </a:t>
            </a:r>
            <a:r>
              <a:rPr lang="en-US" b="1" i="0" dirty="0">
                <a:solidFill>
                  <a:srgbClr val="000000"/>
                </a:solidFill>
                <a:effectLst/>
                <a:latin typeface="Nunito" pitchFamily="2" charset="0"/>
              </a:rPr>
              <a:t>collecting the minimum amount of personal data</a:t>
            </a:r>
            <a:r>
              <a:rPr lang="en-US" b="0" i="0" dirty="0">
                <a:solidFill>
                  <a:srgbClr val="000000"/>
                </a:solidFill>
                <a:effectLst/>
                <a:latin typeface="Nunito" pitchFamily="2" charset="0"/>
              </a:rPr>
              <a:t> that you need to deliver an individual element of your service. It means you cannot collect more </a:t>
            </a:r>
            <a:r>
              <a:rPr lang="en-US" b="0" i="0" dirty="0" err="1">
                <a:solidFill>
                  <a:srgbClr val="000000"/>
                </a:solidFill>
                <a:effectLst/>
                <a:latin typeface="Nunito" pitchFamily="2" charset="0"/>
              </a:rPr>
              <a:t>d</a:t>
            </a:r>
            <a:r>
              <a:rPr lang="en-US" b="1" i="0" dirty="0" err="1">
                <a:solidFill>
                  <a:srgbClr val="000000"/>
                </a:solidFill>
                <a:effectLst/>
                <a:latin typeface="Nunito" pitchFamily="2" charset="0"/>
              </a:rPr>
              <a:t>Self</a:t>
            </a:r>
            <a:r>
              <a:rPr lang="en-US" b="1" i="0" dirty="0">
                <a:solidFill>
                  <a:srgbClr val="000000"/>
                </a:solidFill>
                <a:effectLst/>
                <a:latin typeface="Nunito" pitchFamily="2" charset="0"/>
              </a:rPr>
              <a:t>-sovereign digital identity</a:t>
            </a:r>
            <a:r>
              <a:rPr lang="en-US" b="0" i="0" dirty="0">
                <a:solidFill>
                  <a:srgbClr val="000000"/>
                </a:solidFill>
                <a:effectLst/>
                <a:latin typeface="Nunito" pitchFamily="2" charset="0"/>
              </a:rPr>
              <a:t> expands this concept beyond just email addresses and enables data portability across different companies, industries, and even geographies — for far more types of personal/business data. Techniques such as </a:t>
            </a:r>
            <a:r>
              <a:rPr lang="en-US" b="1" i="0" u="sng" dirty="0">
                <a:solidFill>
                  <a:srgbClr val="00C6AB"/>
                </a:solidFill>
                <a:effectLst/>
                <a:latin typeface="Nunito" pitchFamily="2" charset="0"/>
                <a:hlinkClick r:id="rId3"/>
              </a:rPr>
              <a:t>selective disclosure</a:t>
            </a:r>
            <a:r>
              <a:rPr lang="en-US" b="0" i="0" dirty="0">
                <a:solidFill>
                  <a:srgbClr val="000000"/>
                </a:solidFill>
                <a:effectLst/>
                <a:latin typeface="Nunito" pitchFamily="2" charset="0"/>
              </a:rPr>
              <a:t> allow people to control </a:t>
            </a:r>
            <a:r>
              <a:rPr lang="en-US" b="0" i="1" dirty="0">
                <a:solidFill>
                  <a:srgbClr val="000000"/>
                </a:solidFill>
                <a:effectLst/>
                <a:latin typeface="Nunito" pitchFamily="2" charset="0"/>
              </a:rPr>
              <a:t>what</a:t>
            </a:r>
            <a:r>
              <a:rPr lang="en-US" b="0" i="0" dirty="0">
                <a:solidFill>
                  <a:srgbClr val="000000"/>
                </a:solidFill>
                <a:effectLst/>
                <a:latin typeface="Nunito" pitchFamily="2" charset="0"/>
              </a:rPr>
              <a:t> they share and </a:t>
            </a:r>
            <a:r>
              <a:rPr lang="en-US" b="0" i="0" dirty="0" err="1">
                <a:solidFill>
                  <a:srgbClr val="000000"/>
                </a:solidFill>
                <a:effectLst/>
                <a:latin typeface="Nunito" pitchFamily="2" charset="0"/>
              </a:rPr>
              <a:t>minimise</a:t>
            </a:r>
            <a:r>
              <a:rPr lang="en-US" b="0" i="0" dirty="0">
                <a:solidFill>
                  <a:srgbClr val="000000"/>
                </a:solidFill>
                <a:effectLst/>
                <a:latin typeface="Nunito" pitchFamily="2" charset="0"/>
              </a:rPr>
              <a:t> it in a fashion that moves data ecosystems towards giving people more control over their </a:t>
            </a:r>
            <a:r>
              <a:rPr lang="en-US" b="0" i="0" dirty="0" err="1">
                <a:solidFill>
                  <a:srgbClr val="000000"/>
                </a:solidFill>
                <a:effectLst/>
                <a:latin typeface="Nunito" pitchFamily="2" charset="0"/>
              </a:rPr>
              <a:t>data.ata</a:t>
            </a:r>
            <a:r>
              <a:rPr lang="en-US" b="0" i="0" dirty="0">
                <a:solidFill>
                  <a:srgbClr val="000000"/>
                </a:solidFill>
                <a:effectLst/>
                <a:latin typeface="Nunito" pitchFamily="2" charset="0"/>
              </a:rPr>
              <a:t> than you need to provide the elements of a service…</a:t>
            </a:r>
          </a:p>
          <a:p>
            <a:endParaRPr lang="en-US" dirty="0"/>
          </a:p>
        </p:txBody>
      </p:sp>
      <p:sp>
        <p:nvSpPr>
          <p:cNvPr id="4" name="Slide Number Placeholder 3"/>
          <p:cNvSpPr>
            <a:spLocks noGrp="1"/>
          </p:cNvSpPr>
          <p:nvPr>
            <p:ph type="sldNum" sz="quarter" idx="5"/>
          </p:nvPr>
        </p:nvSpPr>
        <p:spPr/>
        <p:txBody>
          <a:bodyPr/>
          <a:lstStyle/>
          <a:p>
            <a:fld id="{BE28212E-30E3-F541-B0D2-D4E06DD925A6}" type="slidenum">
              <a:rPr lang="en-US" smtClean="0"/>
              <a:t>13</a:t>
            </a:fld>
            <a:endParaRPr lang="en-US"/>
          </a:p>
        </p:txBody>
      </p:sp>
    </p:spTree>
    <p:extLst>
      <p:ext uri="{BB962C8B-B14F-4D97-AF65-F5344CB8AC3E}">
        <p14:creationId xmlns:p14="http://schemas.microsoft.com/office/powerpoint/2010/main" val="974981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err="1">
                <a:solidFill>
                  <a:srgbClr val="3C3C3D"/>
                </a:solidFill>
                <a:effectLst/>
                <a:latin typeface="PT Sans" panose="020B0503020203020204" pitchFamily="34" charset="0"/>
              </a:rPr>
              <a:t>ttestations</a:t>
            </a:r>
            <a:r>
              <a:rPr lang="en-US" b="0" i="0" dirty="0">
                <a:solidFill>
                  <a:srgbClr val="3C3C3D"/>
                </a:solidFill>
                <a:effectLst/>
                <a:latin typeface="PT Sans" panose="020B0503020203020204" pitchFamily="34" charset="0"/>
              </a:rPr>
              <a:t> may include credentials that grant the identity-subject access rights or privileges, or may include verification of information such as a link to identity documents, professional certifications, credit history, or any other data or information. Every attestation that is linked to an identity-subject must be signed digitally by another identity-subject.</a:t>
            </a:r>
          </a:p>
          <a:p>
            <a:pPr algn="l" fontAlgn="base"/>
            <a:r>
              <a:rPr lang="en-US" b="0" i="0" dirty="0">
                <a:solidFill>
                  <a:srgbClr val="3C3C3D"/>
                </a:solidFill>
                <a:effectLst/>
                <a:latin typeface="PT Sans" panose="020B0503020203020204" pitchFamily="34" charset="0"/>
              </a:rPr>
              <a:t>SSI systems may be compatible with a blockchain for documenting and attaching the transactions to each identity-subject’s profile. The blockchain would record transactions that include the adding or signing of attestations, the granting or revocation of access privileges, and so on. The blockchain documentation creates a record of the data integrity of a set of information linked to an identity-subject.</a:t>
            </a:r>
          </a:p>
          <a:p>
            <a:pPr algn="l" fontAlgn="base"/>
            <a:r>
              <a:rPr lang="en-US" b="0" i="0" dirty="0">
                <a:solidFill>
                  <a:srgbClr val="3C3C3D"/>
                </a:solidFill>
                <a:effectLst/>
                <a:latin typeface="PT Sans" panose="020B0503020203020204" pitchFamily="34" charset="0"/>
              </a:rPr>
              <a:t>SSI hinges on the technical efficiency of its core concepts. For instance, no two people should have the same identifier (</a:t>
            </a:r>
            <a:r>
              <a:rPr lang="en-US" b="0" i="1" dirty="0">
                <a:solidFill>
                  <a:srgbClr val="3C3C3D"/>
                </a:solidFill>
                <a:effectLst/>
                <a:latin typeface="PT Sans" panose="020B0503020203020204" pitchFamily="34" charset="0"/>
              </a:rPr>
              <a:t>unicity</a:t>
            </a:r>
            <a:r>
              <a:rPr lang="en-US" b="0" i="0" dirty="0">
                <a:solidFill>
                  <a:srgbClr val="3C3C3D"/>
                </a:solidFill>
                <a:effectLst/>
                <a:latin typeface="PT Sans" panose="020B0503020203020204" pitchFamily="34" charset="0"/>
              </a:rPr>
              <a:t>), whereby the identifier cannot reference more than one identity-subject. This condition can be satisfied through the use of cryptography, i.e. mathematically ensuring that only unique identifiers are issued and preventing them from being reissued. In other cases, such as voting or credit checks for cross leverage, no one person should have more than one identifier ( </a:t>
            </a:r>
            <a:r>
              <a:rPr lang="en-US" b="0" i="1" dirty="0">
                <a:solidFill>
                  <a:srgbClr val="3C3C3D"/>
                </a:solidFill>
                <a:effectLst/>
                <a:latin typeface="PT Sans" panose="020B0503020203020204" pitchFamily="34" charset="0"/>
              </a:rPr>
              <a:t>singularity</a:t>
            </a:r>
            <a:r>
              <a:rPr lang="en-US" b="0" i="0" dirty="0">
                <a:solidFill>
                  <a:srgbClr val="3C3C3D"/>
                </a:solidFill>
                <a:effectLst/>
                <a:latin typeface="PT Sans" panose="020B0503020203020204" pitchFamily="34" charset="0"/>
              </a:rPr>
              <a:t>), whereby the relationship between the identity-subject and identifier is one-to-one only. This condition may be the most challenging in a pseudonymous and </a:t>
            </a:r>
            <a:r>
              <a:rPr lang="en-US" b="0" i="0" dirty="0" err="1">
                <a:solidFill>
                  <a:srgbClr val="3C3C3D"/>
                </a:solidFill>
                <a:effectLst/>
                <a:latin typeface="PT Sans" panose="020B0503020203020204" pitchFamily="34" charset="0"/>
              </a:rPr>
              <a:t>decentralised</a:t>
            </a:r>
            <a:r>
              <a:rPr lang="en-US" b="0" i="0" dirty="0">
                <a:solidFill>
                  <a:srgbClr val="3C3C3D"/>
                </a:solidFill>
                <a:effectLst/>
                <a:latin typeface="PT Sans" panose="020B0503020203020204" pitchFamily="34" charset="0"/>
              </a:rPr>
              <a:t> identity system. In a world which requires singularity of identification, technical tools and/or legal requirements that are exogenous to an SSI system appear to be a solution. The singularity quality of an identifier and identification system has traditionally been solved through </a:t>
            </a:r>
            <a:r>
              <a:rPr lang="en-US" b="0" i="0" dirty="0" err="1">
                <a:solidFill>
                  <a:srgbClr val="3C3C3D"/>
                </a:solidFill>
                <a:effectLst/>
                <a:latin typeface="PT Sans" panose="020B0503020203020204" pitchFamily="34" charset="0"/>
              </a:rPr>
              <a:t>centralised</a:t>
            </a:r>
            <a:r>
              <a:rPr lang="en-US" b="0" i="0" dirty="0">
                <a:solidFill>
                  <a:srgbClr val="3C3C3D"/>
                </a:solidFill>
                <a:effectLst/>
                <a:latin typeface="PT Sans" panose="020B0503020203020204" pitchFamily="34" charset="0"/>
              </a:rPr>
              <a:t> databases, wherein all sources of information can be aggregated to one authority that can cross check whether one identity-subject has multiple identities and identifiers (Wang &amp; De </a:t>
            </a:r>
            <a:r>
              <a:rPr lang="en-US" b="0" i="0" dirty="0" err="1">
                <a:solidFill>
                  <a:srgbClr val="3C3C3D"/>
                </a:solidFill>
                <a:effectLst/>
                <a:latin typeface="PT Sans" panose="020B0503020203020204" pitchFamily="34" charset="0"/>
              </a:rPr>
              <a:t>Filippi</a:t>
            </a:r>
            <a:r>
              <a:rPr lang="en-US" b="0" i="0" dirty="0">
                <a:solidFill>
                  <a:srgbClr val="3C3C3D"/>
                </a:solidFill>
                <a:effectLst/>
                <a:latin typeface="PT Sans" panose="020B0503020203020204" pitchFamily="34" charset="0"/>
              </a:rPr>
              <a:t>, 2020).</a:t>
            </a:r>
          </a:p>
          <a:p>
            <a:endParaRPr lang="en-US" dirty="0"/>
          </a:p>
        </p:txBody>
      </p:sp>
      <p:sp>
        <p:nvSpPr>
          <p:cNvPr id="4" name="Slide Number Placeholder 3"/>
          <p:cNvSpPr>
            <a:spLocks noGrp="1"/>
          </p:cNvSpPr>
          <p:nvPr>
            <p:ph type="sldNum" sz="quarter" idx="5"/>
          </p:nvPr>
        </p:nvSpPr>
        <p:spPr/>
        <p:txBody>
          <a:bodyPr/>
          <a:lstStyle/>
          <a:p>
            <a:fld id="{BE28212E-30E3-F541-B0D2-D4E06DD925A6}" type="slidenum">
              <a:rPr lang="en-US" smtClean="0"/>
              <a:t>16</a:t>
            </a:fld>
            <a:endParaRPr lang="en-US"/>
          </a:p>
        </p:txBody>
      </p:sp>
    </p:spTree>
    <p:extLst>
      <p:ext uri="{BB962C8B-B14F-4D97-AF65-F5344CB8AC3E}">
        <p14:creationId xmlns:p14="http://schemas.microsoft.com/office/powerpoint/2010/main" val="1966680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0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BDC50F8-4C52-4C3F-861C-CD13D1B1B041}"/>
              </a:ext>
            </a:extLst>
          </p:cNvPr>
          <p:cNvSpPr>
            <a:spLocks noGrp="1"/>
          </p:cNvSpPr>
          <p:nvPr>
            <p:ph type="ctrTitle" hasCustomPrompt="1"/>
          </p:nvPr>
        </p:nvSpPr>
        <p:spPr>
          <a:xfrm>
            <a:off x="415290" y="2283426"/>
            <a:ext cx="9563735" cy="2017640"/>
          </a:xfrm>
        </p:spPr>
        <p:txBody>
          <a:bodyPr lIns="0" tIns="0" rIns="0" bIns="0" anchor="b" anchorCtr="0">
            <a:noAutofit/>
          </a:bodyPr>
          <a:lstStyle>
            <a:lvl1pPr algn="l">
              <a:lnSpc>
                <a:spcPct val="90000"/>
              </a:lnSpc>
              <a:defRPr sz="4800" spc="-100" baseline="0"/>
            </a:lvl1pPr>
          </a:lstStyle>
          <a:p>
            <a:r>
              <a:rPr lang="en-US"/>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p:ph type="subTitle" idx="1" hasCustomPrompt="1"/>
          </p:nvPr>
        </p:nvSpPr>
        <p:spPr>
          <a:xfrm>
            <a:off x="457200" y="4528273"/>
            <a:ext cx="5451475" cy="88773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[Presentation subtitle]</a:t>
            </a:r>
          </a:p>
        </p:txBody>
      </p:sp>
      <p:pic>
        <p:nvPicPr>
          <p:cNvPr id="12" name="Wordmark">
            <a:extLst>
              <a:ext uri="{FF2B5EF4-FFF2-40B4-BE49-F238E27FC236}">
                <a16:creationId xmlns:a16="http://schemas.microsoft.com/office/drawing/2014/main" id="{638159B5-9055-9C45-A931-41F995560A68}"/>
              </a:ext>
            </a:extLst>
          </p:cNvPr>
          <p:cNvPicPr>
            <a:picLocks noChangeAspect="1"/>
          </p:cNvPicPr>
          <p:nvPr userDrawn="1"/>
        </p:nvPicPr>
        <p:blipFill>
          <a:blip r:embed="rId2"/>
          <a:stretch>
            <a:fillRect/>
          </a:stretch>
        </p:blipFill>
        <p:spPr bwMode="black">
          <a:xfrm>
            <a:off x="285750" y="5950698"/>
            <a:ext cx="2038350" cy="712026"/>
          </a:xfrm>
          <a:prstGeom prst="rect">
            <a:avLst/>
          </a:prstGeom>
        </p:spPr>
      </p:pic>
    </p:spTree>
    <p:extLst>
      <p:ext uri="{BB962C8B-B14F-4D97-AF65-F5344CB8AC3E}">
        <p14:creationId xmlns:p14="http://schemas.microsoft.com/office/powerpoint/2010/main" val="225516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with Heading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7705D7-B26B-524E-9EFC-454CADC0D8B3}"/>
              </a:ext>
            </a:extLst>
          </p:cNvPr>
          <p:cNvSpPr>
            <a:spLocks noGrp="1"/>
          </p:cNvSpPr>
          <p:nvPr>
            <p:ph type="title" hasCustomPrompt="1"/>
          </p:nvPr>
        </p:nvSpPr>
        <p:spPr>
          <a:xfrm>
            <a:off x="457200" y="457200"/>
            <a:ext cx="11277600" cy="1189038"/>
          </a:xfrm>
        </p:spPr>
        <p:txBody>
          <a:bodyPr/>
          <a:lstStyle/>
          <a:p>
            <a:r>
              <a:rPr lang="en-US"/>
              <a:t>[Slide title]</a:t>
            </a:r>
          </a:p>
        </p:txBody>
      </p:sp>
      <p:sp>
        <p:nvSpPr>
          <p:cNvPr id="19" name="Subtitle">
            <a:extLst>
              <a:ext uri="{FF2B5EF4-FFF2-40B4-BE49-F238E27FC236}">
                <a16:creationId xmlns:a16="http://schemas.microsoft.com/office/drawing/2014/main" id="{E31574F6-BA1D-B147-BB4D-7B349C6FC44C}"/>
              </a:ext>
            </a:extLst>
          </p:cNvPr>
          <p:cNvSpPr>
            <a:spLocks noGrp="1"/>
          </p:cNvSpPr>
          <p:nvPr>
            <p:ph type="subTitle" idx="16"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7" name="Text Placeholder 1">
            <a:extLst>
              <a:ext uri="{FF2B5EF4-FFF2-40B4-BE49-F238E27FC236}">
                <a16:creationId xmlns:a16="http://schemas.microsoft.com/office/drawing/2014/main" id="{7DED7535-359F-4A4B-855D-CBD3EEF2EB85}"/>
              </a:ext>
            </a:extLst>
          </p:cNvPr>
          <p:cNvSpPr>
            <a:spLocks noGrp="1"/>
          </p:cNvSpPr>
          <p:nvPr>
            <p:ph type="body" sz="quarter" idx="17" hasCustomPrompt="1"/>
          </p:nvPr>
        </p:nvSpPr>
        <p:spPr>
          <a:xfrm>
            <a:off x="457200" y="1828800"/>
            <a:ext cx="2542032" cy="365760"/>
          </a:xfrm>
          <a:solidFill>
            <a:schemeClr val="accent1"/>
          </a:solidFill>
        </p:spPr>
        <p:txBody>
          <a:bodyPr anchor="ctr" anchorCtr="0">
            <a:noAutofit/>
          </a:bodyPr>
          <a:lstStyle>
            <a:lvl1pPr marL="0" indent="0" algn="ctr">
              <a:spcBef>
                <a:spcPts val="0"/>
              </a:spcBef>
              <a:buNone/>
              <a:defRPr sz="1600" b="1">
                <a:solidFill>
                  <a:schemeClr val="bg1"/>
                </a:solidFill>
              </a:defRPr>
            </a:lvl1pPr>
            <a:lvl2pPr marL="0" indent="0" algn="ctr">
              <a:spcBef>
                <a:spcPts val="0"/>
              </a:spcBef>
              <a:buNone/>
              <a:defRPr sz="1600" b="1"/>
            </a:lvl2pPr>
            <a:lvl3pPr marL="0" indent="0" algn="ctr">
              <a:spcBef>
                <a:spcPts val="0"/>
              </a:spcBef>
              <a:buNone/>
              <a:defRPr sz="1600" b="1"/>
            </a:lvl3pPr>
            <a:lvl4pPr marL="0" indent="0" algn="ctr">
              <a:spcBef>
                <a:spcPts val="0"/>
              </a:spcBef>
              <a:buNone/>
              <a:defRPr sz="1600" b="1"/>
            </a:lvl4pPr>
            <a:lvl5pPr marL="0" indent="0" algn="ctr">
              <a:spcBef>
                <a:spcPts val="0"/>
              </a:spcBef>
              <a:buNone/>
              <a:defRPr sz="1600" b="1"/>
            </a:lvl5pPr>
            <a:lvl6pPr marL="0" indent="0" algn="ctr">
              <a:spcBef>
                <a:spcPts val="0"/>
              </a:spcBef>
              <a:buNone/>
              <a:defRPr sz="1600" b="1"/>
            </a:lvl6pPr>
            <a:lvl7pPr marL="0" indent="0" algn="ctr">
              <a:spcBef>
                <a:spcPts val="0"/>
              </a:spcBef>
              <a:buNone/>
              <a:defRPr sz="1600" b="1"/>
            </a:lvl7pPr>
            <a:lvl8pPr marL="0" indent="0" algn="ctr">
              <a:spcBef>
                <a:spcPts val="0"/>
              </a:spcBef>
              <a:buNone/>
              <a:defRPr sz="1600" b="1"/>
            </a:lvl8pPr>
            <a:lvl9pPr marL="0" indent="0" algn="ctr">
              <a:spcBef>
                <a:spcPts val="0"/>
              </a:spcBef>
              <a:buNone/>
              <a:defRPr sz="1600" b="1"/>
            </a:lvl9pPr>
          </a:lstStyle>
          <a:p>
            <a:pPr lvl="0"/>
            <a:r>
              <a:rPr lang="en-US"/>
              <a:t>[Column heading]</a:t>
            </a:r>
          </a:p>
        </p:txBody>
      </p:sp>
      <p:sp>
        <p:nvSpPr>
          <p:cNvPr id="13" name="Content Placeholder 1">
            <a:extLst>
              <a:ext uri="{FF2B5EF4-FFF2-40B4-BE49-F238E27FC236}">
                <a16:creationId xmlns:a16="http://schemas.microsoft.com/office/drawing/2014/main" id="{FB449899-6EA7-594E-B667-8D03A9B0D3AD}"/>
              </a:ext>
            </a:extLst>
          </p:cNvPr>
          <p:cNvSpPr>
            <a:spLocks noGrp="1"/>
          </p:cNvSpPr>
          <p:nvPr>
            <p:ph sz="quarter" idx="18"/>
          </p:nvPr>
        </p:nvSpPr>
        <p:spPr>
          <a:xfrm>
            <a:off x="457200"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B7968117-C967-724C-9E41-98F60DE97771}"/>
              </a:ext>
            </a:extLst>
          </p:cNvPr>
          <p:cNvSpPr>
            <a:spLocks noGrp="1"/>
          </p:cNvSpPr>
          <p:nvPr>
            <p:ph type="body" sz="quarter" idx="19" hasCustomPrompt="1"/>
          </p:nvPr>
        </p:nvSpPr>
        <p:spPr>
          <a:xfrm>
            <a:off x="3366643" y="1828800"/>
            <a:ext cx="2542032" cy="365760"/>
          </a:xfrm>
          <a:solidFill>
            <a:schemeClr val="accent2"/>
          </a:solidFill>
        </p:spPr>
        <p:txBody>
          <a:bodyPr anchor="ctr" anchorCtr="0">
            <a:noAutofit/>
          </a:bodyPr>
          <a:lstStyle>
            <a:lvl1pPr marL="0" indent="0" algn="ctr">
              <a:spcBef>
                <a:spcPts val="0"/>
              </a:spcBef>
              <a:buFontTx/>
              <a:buNone/>
              <a:defRPr sz="1600" b="1">
                <a:solidFill>
                  <a:schemeClr val="tx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3" name="Content Placeholder 2">
            <a:extLst>
              <a:ext uri="{FF2B5EF4-FFF2-40B4-BE49-F238E27FC236}">
                <a16:creationId xmlns:a16="http://schemas.microsoft.com/office/drawing/2014/main" id="{10FD8DAF-91C1-3A43-97D3-D5E0A7153ABD}"/>
              </a:ext>
            </a:extLst>
          </p:cNvPr>
          <p:cNvSpPr>
            <a:spLocks noGrp="1"/>
          </p:cNvSpPr>
          <p:nvPr>
            <p:ph sz="quarter" idx="20"/>
          </p:nvPr>
        </p:nvSpPr>
        <p:spPr>
          <a:xfrm>
            <a:off x="3366643"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1097280" indent="-182880">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3">
            <a:extLst>
              <a:ext uri="{FF2B5EF4-FFF2-40B4-BE49-F238E27FC236}">
                <a16:creationId xmlns:a16="http://schemas.microsoft.com/office/drawing/2014/main" id="{696820CD-B6BA-3049-A17D-27A50D479FC1}"/>
              </a:ext>
            </a:extLst>
          </p:cNvPr>
          <p:cNvSpPr>
            <a:spLocks noGrp="1"/>
          </p:cNvSpPr>
          <p:nvPr>
            <p:ph type="body" sz="quarter" idx="21" hasCustomPrompt="1"/>
          </p:nvPr>
        </p:nvSpPr>
        <p:spPr>
          <a:xfrm>
            <a:off x="6276974" y="1828800"/>
            <a:ext cx="2542032" cy="365760"/>
          </a:xfrm>
          <a:solidFill>
            <a:schemeClr val="accent3"/>
          </a:solidFill>
        </p:spPr>
        <p:txBody>
          <a:bodyPr anchor="ctr" anchorCtr="0">
            <a:noAutofit/>
          </a:bodyPr>
          <a:lstStyle>
            <a:lvl1pPr marL="0" indent="0" algn="ctr">
              <a:spcBef>
                <a:spcPts val="0"/>
              </a:spcBef>
              <a:buFontTx/>
              <a:buNone/>
              <a:defRPr sz="1600" b="1">
                <a:solidFill>
                  <a:schemeClr val="bg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7" name="Content Placeholder 3">
            <a:extLst>
              <a:ext uri="{FF2B5EF4-FFF2-40B4-BE49-F238E27FC236}">
                <a16:creationId xmlns:a16="http://schemas.microsoft.com/office/drawing/2014/main" id="{FE4BD1D2-3560-8C4C-A402-1E00CA6C4374}"/>
              </a:ext>
            </a:extLst>
          </p:cNvPr>
          <p:cNvSpPr>
            <a:spLocks noGrp="1"/>
          </p:cNvSpPr>
          <p:nvPr>
            <p:ph sz="quarter" idx="22"/>
          </p:nvPr>
        </p:nvSpPr>
        <p:spPr>
          <a:xfrm>
            <a:off x="6276974" y="2374900"/>
            <a:ext cx="2542031"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Glyph">
            <a:extLst>
              <a:ext uri="{FF2B5EF4-FFF2-40B4-BE49-F238E27FC236}">
                <a16:creationId xmlns:a16="http://schemas.microsoft.com/office/drawing/2014/main" id="{286E78E4-3BAB-4069-BC5C-3BD322180742}"/>
              </a:ext>
            </a:extLst>
          </p:cNvPr>
          <p:cNvSpPr>
            <a:spLocks noChangeAspect="1"/>
          </p:cNvSpPr>
          <p:nvPr userDrawn="1"/>
        </p:nvSpPr>
        <p:spPr bwMode="hidden">
          <a:xfrm>
            <a:off x="10728960" y="1825625"/>
            <a:ext cx="1463040" cy="1463040"/>
          </a:xfrm>
          <a:custGeom>
            <a:avLst/>
            <a:gdLst>
              <a:gd name="T0" fmla="*/ 0 w 3479"/>
              <a:gd name="T1" fmla="*/ 0 h 3479"/>
              <a:gd name="T2" fmla="*/ 0 w 3479"/>
              <a:gd name="T3" fmla="*/ 0 h 3479"/>
              <a:gd name="T4" fmla="*/ 0 w 3479"/>
              <a:gd name="T5" fmla="*/ 2319 h 3479"/>
              <a:gd name="T6" fmla="*/ 1159 w 3479"/>
              <a:gd name="T7" fmla="*/ 2319 h 3479"/>
              <a:gd name="T8" fmla="*/ 2319 w 3479"/>
              <a:gd name="T9" fmla="*/ 3479 h 3479"/>
              <a:gd name="T10" fmla="*/ 3479 w 3479"/>
              <a:gd name="T11" fmla="*/ 3479 h 3479"/>
              <a:gd name="T12" fmla="*/ 3479 w 3479"/>
              <a:gd name="T13" fmla="*/ 1159 h 3479"/>
              <a:gd name="T14" fmla="*/ 2319 w 3479"/>
              <a:gd name="T15" fmla="*/ 1159 h 3479"/>
              <a:gd name="T16" fmla="*/ 1159 w 3479"/>
              <a:gd name="T17" fmla="*/ 0 h 3479"/>
              <a:gd name="T18" fmla="*/ 0 w 3479"/>
              <a:gd name="T19" fmla="*/ 0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9" h="3479">
                <a:moveTo>
                  <a:pt x="0" y="0"/>
                </a:moveTo>
                <a:lnTo>
                  <a:pt x="0" y="0"/>
                </a:lnTo>
                <a:lnTo>
                  <a:pt x="0" y="2319"/>
                </a:lnTo>
                <a:lnTo>
                  <a:pt x="1159" y="2319"/>
                </a:lnTo>
                <a:lnTo>
                  <a:pt x="2319" y="3479"/>
                </a:lnTo>
                <a:lnTo>
                  <a:pt x="3479" y="3479"/>
                </a:lnTo>
                <a:lnTo>
                  <a:pt x="3479" y="1159"/>
                </a:lnTo>
                <a:lnTo>
                  <a:pt x="2319" y="1159"/>
                </a:lnTo>
                <a:lnTo>
                  <a:pt x="1159" y="0"/>
                </a:lnTo>
                <a:lnTo>
                  <a:pt x="0" y="0"/>
                </a:lnTo>
                <a:close/>
              </a:path>
            </a:pathLst>
          </a:custGeom>
          <a:solidFill>
            <a:srgbClr val="0BF4C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Glyph">
            <a:extLst>
              <a:ext uri="{FF2B5EF4-FFF2-40B4-BE49-F238E27FC236}">
                <a16:creationId xmlns:a16="http://schemas.microsoft.com/office/drawing/2014/main" id="{B5493071-878B-470D-B862-42D6C695B29F}"/>
              </a:ext>
            </a:extLst>
          </p:cNvPr>
          <p:cNvSpPr>
            <a:spLocks noChangeAspect="1" noEditPoints="1"/>
          </p:cNvSpPr>
          <p:nvPr userDrawn="1"/>
        </p:nvSpPr>
        <p:spPr bwMode="hidden">
          <a:xfrm>
            <a:off x="10728960" y="3288665"/>
            <a:ext cx="1463040" cy="1463040"/>
          </a:xfrm>
          <a:custGeom>
            <a:avLst/>
            <a:gdLst>
              <a:gd name="T0" fmla="*/ 0 w 3479"/>
              <a:gd name="T1" fmla="*/ 0 h 3479"/>
              <a:gd name="T2" fmla="*/ 0 w 3479"/>
              <a:gd name="T3" fmla="*/ 0 h 3479"/>
              <a:gd name="T4" fmla="*/ 0 w 3479"/>
              <a:gd name="T5" fmla="*/ 2319 h 3479"/>
              <a:gd name="T6" fmla="*/ 1159 w 3479"/>
              <a:gd name="T7" fmla="*/ 3479 h 3479"/>
              <a:gd name="T8" fmla="*/ 3479 w 3479"/>
              <a:gd name="T9" fmla="*/ 3479 h 3479"/>
              <a:gd name="T10" fmla="*/ 3479 w 3479"/>
              <a:gd name="T11" fmla="*/ 1159 h 3479"/>
              <a:gd name="T12" fmla="*/ 2319 w 3479"/>
              <a:gd name="T13" fmla="*/ 0 h 3479"/>
              <a:gd name="T14" fmla="*/ 0 w 3479"/>
              <a:gd name="T15" fmla="*/ 0 h 3479"/>
              <a:gd name="T16" fmla="*/ 1159 w 3479"/>
              <a:gd name="T17" fmla="*/ 1159 h 3479"/>
              <a:gd name="T18" fmla="*/ 1159 w 3479"/>
              <a:gd name="T19" fmla="*/ 1159 h 3479"/>
              <a:gd name="T20" fmla="*/ 2319 w 3479"/>
              <a:gd name="T21" fmla="*/ 1159 h 3479"/>
              <a:gd name="T22" fmla="*/ 2319 w 3479"/>
              <a:gd name="T23" fmla="*/ 2318 h 3479"/>
              <a:gd name="T24" fmla="*/ 1159 w 3479"/>
              <a:gd name="T25" fmla="*/ 2318 h 3479"/>
              <a:gd name="T26" fmla="*/ 1159 w 3479"/>
              <a:gd name="T27" fmla="*/ 1159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9" h="3479">
                <a:moveTo>
                  <a:pt x="0" y="0"/>
                </a:moveTo>
                <a:lnTo>
                  <a:pt x="0" y="0"/>
                </a:lnTo>
                <a:lnTo>
                  <a:pt x="0" y="2319"/>
                </a:lnTo>
                <a:lnTo>
                  <a:pt x="1159" y="3479"/>
                </a:lnTo>
                <a:lnTo>
                  <a:pt x="3479" y="3479"/>
                </a:lnTo>
                <a:lnTo>
                  <a:pt x="3479" y="1159"/>
                </a:lnTo>
                <a:lnTo>
                  <a:pt x="2319" y="0"/>
                </a:lnTo>
                <a:lnTo>
                  <a:pt x="0" y="0"/>
                </a:lnTo>
                <a:close/>
                <a:moveTo>
                  <a:pt x="1159" y="1159"/>
                </a:moveTo>
                <a:lnTo>
                  <a:pt x="1159" y="1159"/>
                </a:lnTo>
                <a:lnTo>
                  <a:pt x="2319" y="1159"/>
                </a:lnTo>
                <a:lnTo>
                  <a:pt x="2319" y="2318"/>
                </a:lnTo>
                <a:lnTo>
                  <a:pt x="1159" y="2318"/>
                </a:lnTo>
                <a:lnTo>
                  <a:pt x="1159" y="11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Glyph">
            <a:extLst>
              <a:ext uri="{FF2B5EF4-FFF2-40B4-BE49-F238E27FC236}">
                <a16:creationId xmlns:a16="http://schemas.microsoft.com/office/drawing/2014/main" id="{D14C19CB-E2F8-48F7-98E8-DE9F7DBC1DD5}"/>
              </a:ext>
            </a:extLst>
          </p:cNvPr>
          <p:cNvSpPr>
            <a:spLocks noChangeAspect="1" noEditPoints="1"/>
          </p:cNvSpPr>
          <p:nvPr userDrawn="1"/>
        </p:nvSpPr>
        <p:spPr bwMode="hidden">
          <a:xfrm>
            <a:off x="10728960" y="4751705"/>
            <a:ext cx="1463040" cy="1463040"/>
          </a:xfrm>
          <a:custGeom>
            <a:avLst/>
            <a:gdLst>
              <a:gd name="T0" fmla="*/ 0 w 3479"/>
              <a:gd name="T1" fmla="*/ 1159 h 3479"/>
              <a:gd name="T2" fmla="*/ 0 w 3479"/>
              <a:gd name="T3" fmla="*/ 1159 h 3479"/>
              <a:gd name="T4" fmla="*/ 1159 w 3479"/>
              <a:gd name="T5" fmla="*/ 1159 h 3479"/>
              <a:gd name="T6" fmla="*/ 1159 w 3479"/>
              <a:gd name="T7" fmla="*/ 0 h 3479"/>
              <a:gd name="T8" fmla="*/ 0 w 3479"/>
              <a:gd name="T9" fmla="*/ 0 h 3479"/>
              <a:gd name="T10" fmla="*/ 0 w 3479"/>
              <a:gd name="T11" fmla="*/ 1159 h 3479"/>
              <a:gd name="T12" fmla="*/ 1159 w 3479"/>
              <a:gd name="T13" fmla="*/ 2319 h 3479"/>
              <a:gd name="T14" fmla="*/ 1159 w 3479"/>
              <a:gd name="T15" fmla="*/ 2319 h 3479"/>
              <a:gd name="T16" fmla="*/ 2319 w 3479"/>
              <a:gd name="T17" fmla="*/ 2319 h 3479"/>
              <a:gd name="T18" fmla="*/ 2319 w 3479"/>
              <a:gd name="T19" fmla="*/ 1159 h 3479"/>
              <a:gd name="T20" fmla="*/ 1159 w 3479"/>
              <a:gd name="T21" fmla="*/ 1159 h 3479"/>
              <a:gd name="T22" fmla="*/ 1159 w 3479"/>
              <a:gd name="T23" fmla="*/ 2319 h 3479"/>
              <a:gd name="T24" fmla="*/ 2319 w 3479"/>
              <a:gd name="T25" fmla="*/ 3479 h 3479"/>
              <a:gd name="T26" fmla="*/ 2319 w 3479"/>
              <a:gd name="T27" fmla="*/ 3479 h 3479"/>
              <a:gd name="T28" fmla="*/ 3479 w 3479"/>
              <a:gd name="T29" fmla="*/ 3479 h 3479"/>
              <a:gd name="T30" fmla="*/ 3479 w 3479"/>
              <a:gd name="T31" fmla="*/ 2319 h 3479"/>
              <a:gd name="T32" fmla="*/ 2319 w 3479"/>
              <a:gd name="T33" fmla="*/ 2319 h 3479"/>
              <a:gd name="T34" fmla="*/ 2319 w 3479"/>
              <a:gd name="T35" fmla="*/ 3479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79" h="3479">
                <a:moveTo>
                  <a:pt x="0" y="1159"/>
                </a:moveTo>
                <a:lnTo>
                  <a:pt x="0" y="1159"/>
                </a:lnTo>
                <a:lnTo>
                  <a:pt x="1159" y="1159"/>
                </a:lnTo>
                <a:lnTo>
                  <a:pt x="1159" y="0"/>
                </a:lnTo>
                <a:lnTo>
                  <a:pt x="0" y="0"/>
                </a:lnTo>
                <a:lnTo>
                  <a:pt x="0" y="1159"/>
                </a:lnTo>
                <a:close/>
                <a:moveTo>
                  <a:pt x="1159" y="2319"/>
                </a:moveTo>
                <a:lnTo>
                  <a:pt x="1159" y="2319"/>
                </a:lnTo>
                <a:lnTo>
                  <a:pt x="2319" y="2319"/>
                </a:lnTo>
                <a:lnTo>
                  <a:pt x="2319" y="1159"/>
                </a:lnTo>
                <a:lnTo>
                  <a:pt x="1159" y="1159"/>
                </a:lnTo>
                <a:lnTo>
                  <a:pt x="1159" y="2319"/>
                </a:lnTo>
                <a:close/>
                <a:moveTo>
                  <a:pt x="2319" y="3479"/>
                </a:moveTo>
                <a:lnTo>
                  <a:pt x="2319" y="3479"/>
                </a:lnTo>
                <a:lnTo>
                  <a:pt x="3479" y="3479"/>
                </a:lnTo>
                <a:lnTo>
                  <a:pt x="3479" y="2319"/>
                </a:lnTo>
                <a:lnTo>
                  <a:pt x="2319" y="2319"/>
                </a:lnTo>
                <a:lnTo>
                  <a:pt x="2319" y="3479"/>
                </a:lnTo>
                <a:close/>
              </a:path>
            </a:pathLst>
          </a:custGeom>
          <a:solidFill>
            <a:srgbClr val="5F21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1616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lumn with Heading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7705D7-B26B-524E-9EFC-454CADC0D8B3}"/>
              </a:ext>
            </a:extLst>
          </p:cNvPr>
          <p:cNvSpPr>
            <a:spLocks noGrp="1"/>
          </p:cNvSpPr>
          <p:nvPr>
            <p:ph type="title" hasCustomPrompt="1"/>
          </p:nvPr>
        </p:nvSpPr>
        <p:spPr>
          <a:xfrm>
            <a:off x="457200" y="457200"/>
            <a:ext cx="11277600" cy="1189038"/>
          </a:xfrm>
        </p:spPr>
        <p:txBody>
          <a:bodyPr/>
          <a:lstStyle/>
          <a:p>
            <a:r>
              <a:rPr lang="en-US"/>
              <a:t>[Slide title]</a:t>
            </a:r>
          </a:p>
        </p:txBody>
      </p:sp>
      <p:sp>
        <p:nvSpPr>
          <p:cNvPr id="19" name="Subtitle">
            <a:extLst>
              <a:ext uri="{FF2B5EF4-FFF2-40B4-BE49-F238E27FC236}">
                <a16:creationId xmlns:a16="http://schemas.microsoft.com/office/drawing/2014/main" id="{E31574F6-BA1D-B147-BB4D-7B349C6FC44C}"/>
              </a:ext>
            </a:extLst>
          </p:cNvPr>
          <p:cNvSpPr>
            <a:spLocks noGrp="1"/>
          </p:cNvSpPr>
          <p:nvPr>
            <p:ph type="subTitle" idx="16"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7" name="Text Placeholder 1">
            <a:extLst>
              <a:ext uri="{FF2B5EF4-FFF2-40B4-BE49-F238E27FC236}">
                <a16:creationId xmlns:a16="http://schemas.microsoft.com/office/drawing/2014/main" id="{7DED7535-359F-4A4B-855D-CBD3EEF2EB85}"/>
              </a:ext>
            </a:extLst>
          </p:cNvPr>
          <p:cNvSpPr>
            <a:spLocks noGrp="1"/>
          </p:cNvSpPr>
          <p:nvPr>
            <p:ph type="body" sz="quarter" idx="17" hasCustomPrompt="1"/>
          </p:nvPr>
        </p:nvSpPr>
        <p:spPr>
          <a:xfrm>
            <a:off x="457200" y="1828800"/>
            <a:ext cx="2542032" cy="365760"/>
          </a:xfrm>
          <a:solidFill>
            <a:schemeClr val="accent1"/>
          </a:solidFill>
        </p:spPr>
        <p:txBody>
          <a:bodyPr anchor="ctr" anchorCtr="0">
            <a:noAutofit/>
          </a:bodyPr>
          <a:lstStyle>
            <a:lvl1pPr marL="0" indent="0" algn="ctr">
              <a:spcBef>
                <a:spcPts val="0"/>
              </a:spcBef>
              <a:buNone/>
              <a:defRPr sz="1600" b="1">
                <a:solidFill>
                  <a:schemeClr val="bg1"/>
                </a:solidFill>
              </a:defRPr>
            </a:lvl1pPr>
            <a:lvl2pPr marL="0" indent="0" algn="ctr">
              <a:spcBef>
                <a:spcPts val="0"/>
              </a:spcBef>
              <a:buNone/>
              <a:defRPr sz="1600" b="1"/>
            </a:lvl2pPr>
            <a:lvl3pPr marL="0" indent="0" algn="ctr">
              <a:spcBef>
                <a:spcPts val="0"/>
              </a:spcBef>
              <a:buNone/>
              <a:defRPr sz="1600" b="1"/>
            </a:lvl3pPr>
            <a:lvl4pPr marL="0" indent="0" algn="ctr">
              <a:spcBef>
                <a:spcPts val="0"/>
              </a:spcBef>
              <a:buNone/>
              <a:defRPr sz="1600" b="1"/>
            </a:lvl4pPr>
            <a:lvl5pPr marL="0" indent="0" algn="ctr">
              <a:spcBef>
                <a:spcPts val="0"/>
              </a:spcBef>
              <a:buNone/>
              <a:defRPr sz="1600" b="1"/>
            </a:lvl5pPr>
            <a:lvl6pPr marL="0" indent="0" algn="ctr">
              <a:spcBef>
                <a:spcPts val="0"/>
              </a:spcBef>
              <a:buNone/>
              <a:defRPr sz="1600" b="1"/>
            </a:lvl6pPr>
            <a:lvl7pPr marL="0" indent="0" algn="ctr">
              <a:spcBef>
                <a:spcPts val="0"/>
              </a:spcBef>
              <a:buNone/>
              <a:defRPr sz="1600" b="1"/>
            </a:lvl7pPr>
            <a:lvl8pPr marL="0" indent="0" algn="ctr">
              <a:spcBef>
                <a:spcPts val="0"/>
              </a:spcBef>
              <a:buNone/>
              <a:defRPr sz="1600" b="1"/>
            </a:lvl8pPr>
            <a:lvl9pPr marL="0" indent="0" algn="ctr">
              <a:spcBef>
                <a:spcPts val="0"/>
              </a:spcBef>
              <a:buNone/>
              <a:defRPr sz="1600" b="1"/>
            </a:lvl9pPr>
          </a:lstStyle>
          <a:p>
            <a:pPr lvl="0"/>
            <a:r>
              <a:rPr lang="en-US"/>
              <a:t>[Column heading]</a:t>
            </a:r>
          </a:p>
        </p:txBody>
      </p:sp>
      <p:sp>
        <p:nvSpPr>
          <p:cNvPr id="13" name="Content Placeholder 1">
            <a:extLst>
              <a:ext uri="{FF2B5EF4-FFF2-40B4-BE49-F238E27FC236}">
                <a16:creationId xmlns:a16="http://schemas.microsoft.com/office/drawing/2014/main" id="{FB449899-6EA7-594E-B667-8D03A9B0D3AD}"/>
              </a:ext>
            </a:extLst>
          </p:cNvPr>
          <p:cNvSpPr>
            <a:spLocks noGrp="1"/>
          </p:cNvSpPr>
          <p:nvPr>
            <p:ph sz="quarter" idx="18"/>
          </p:nvPr>
        </p:nvSpPr>
        <p:spPr>
          <a:xfrm>
            <a:off x="457200"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B7968117-C967-724C-9E41-98F60DE97771}"/>
              </a:ext>
            </a:extLst>
          </p:cNvPr>
          <p:cNvSpPr>
            <a:spLocks noGrp="1"/>
          </p:cNvSpPr>
          <p:nvPr>
            <p:ph type="body" sz="quarter" idx="19" hasCustomPrompt="1"/>
          </p:nvPr>
        </p:nvSpPr>
        <p:spPr>
          <a:xfrm>
            <a:off x="3366643" y="1828800"/>
            <a:ext cx="2542032" cy="365760"/>
          </a:xfrm>
          <a:solidFill>
            <a:schemeClr val="accent2"/>
          </a:solidFill>
        </p:spPr>
        <p:txBody>
          <a:bodyPr anchor="ctr" anchorCtr="0">
            <a:noAutofit/>
          </a:bodyPr>
          <a:lstStyle>
            <a:lvl1pPr marL="0" indent="0" algn="ctr">
              <a:spcBef>
                <a:spcPts val="0"/>
              </a:spcBef>
              <a:buFontTx/>
              <a:buNone/>
              <a:defRPr sz="1600" b="1">
                <a:solidFill>
                  <a:schemeClr val="tx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3" name="Content Placeholder 2">
            <a:extLst>
              <a:ext uri="{FF2B5EF4-FFF2-40B4-BE49-F238E27FC236}">
                <a16:creationId xmlns:a16="http://schemas.microsoft.com/office/drawing/2014/main" id="{10FD8DAF-91C1-3A43-97D3-D5E0A7153ABD}"/>
              </a:ext>
            </a:extLst>
          </p:cNvPr>
          <p:cNvSpPr>
            <a:spLocks noGrp="1"/>
          </p:cNvSpPr>
          <p:nvPr>
            <p:ph sz="quarter" idx="20"/>
          </p:nvPr>
        </p:nvSpPr>
        <p:spPr>
          <a:xfrm>
            <a:off x="3366643"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1097280" indent="-182880">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3">
            <a:extLst>
              <a:ext uri="{FF2B5EF4-FFF2-40B4-BE49-F238E27FC236}">
                <a16:creationId xmlns:a16="http://schemas.microsoft.com/office/drawing/2014/main" id="{696820CD-B6BA-3049-A17D-27A50D479FC1}"/>
              </a:ext>
            </a:extLst>
          </p:cNvPr>
          <p:cNvSpPr>
            <a:spLocks noGrp="1"/>
          </p:cNvSpPr>
          <p:nvPr>
            <p:ph type="body" sz="quarter" idx="21" hasCustomPrompt="1"/>
          </p:nvPr>
        </p:nvSpPr>
        <p:spPr>
          <a:xfrm>
            <a:off x="6276974" y="1828800"/>
            <a:ext cx="2542032" cy="365760"/>
          </a:xfrm>
          <a:solidFill>
            <a:schemeClr val="accent3"/>
          </a:solidFill>
        </p:spPr>
        <p:txBody>
          <a:bodyPr anchor="ctr" anchorCtr="0">
            <a:noAutofit/>
          </a:bodyPr>
          <a:lstStyle>
            <a:lvl1pPr marL="0" indent="0" algn="ctr">
              <a:spcBef>
                <a:spcPts val="0"/>
              </a:spcBef>
              <a:buFontTx/>
              <a:buNone/>
              <a:defRPr sz="1600" b="1">
                <a:solidFill>
                  <a:schemeClr val="bg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7" name="Content Placeholder 3">
            <a:extLst>
              <a:ext uri="{FF2B5EF4-FFF2-40B4-BE49-F238E27FC236}">
                <a16:creationId xmlns:a16="http://schemas.microsoft.com/office/drawing/2014/main" id="{FE4BD1D2-3560-8C4C-A402-1E00CA6C4374}"/>
              </a:ext>
            </a:extLst>
          </p:cNvPr>
          <p:cNvSpPr>
            <a:spLocks noGrp="1"/>
          </p:cNvSpPr>
          <p:nvPr>
            <p:ph sz="quarter" idx="22"/>
          </p:nvPr>
        </p:nvSpPr>
        <p:spPr>
          <a:xfrm>
            <a:off x="6276974" y="2374900"/>
            <a:ext cx="2542031"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4">
            <a:extLst>
              <a:ext uri="{FF2B5EF4-FFF2-40B4-BE49-F238E27FC236}">
                <a16:creationId xmlns:a16="http://schemas.microsoft.com/office/drawing/2014/main" id="{8256C915-AD38-6F44-8133-E73CDA679D5E}"/>
              </a:ext>
            </a:extLst>
          </p:cNvPr>
          <p:cNvSpPr>
            <a:spLocks noGrp="1"/>
          </p:cNvSpPr>
          <p:nvPr>
            <p:ph type="body" sz="quarter" idx="23" hasCustomPrompt="1"/>
          </p:nvPr>
        </p:nvSpPr>
        <p:spPr>
          <a:xfrm>
            <a:off x="9192768" y="1828800"/>
            <a:ext cx="2542032" cy="365760"/>
          </a:xfrm>
          <a:solidFill>
            <a:schemeClr val="accent4"/>
          </a:solidFill>
        </p:spPr>
        <p:txBody>
          <a:bodyPr anchor="ctr" anchorCtr="0">
            <a:no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vl6pPr marL="0" indent="0" algn="ctr">
              <a:spcBef>
                <a:spcPts val="0"/>
              </a:spcBef>
              <a:buFontTx/>
              <a:buNone/>
              <a:defRPr sz="1600" b="1"/>
            </a:lvl6pPr>
            <a:lvl7pPr marL="0" indent="0" algn="ctr">
              <a:spcBef>
                <a:spcPts val="0"/>
              </a:spcBef>
              <a:buFontTx/>
              <a:buNone/>
              <a:defRPr sz="1600" b="1"/>
            </a:lvl7pPr>
            <a:lvl8pPr marL="0" indent="0" algn="ctr">
              <a:spcBef>
                <a:spcPts val="0"/>
              </a:spcBef>
              <a:buFontTx/>
              <a:buNone/>
              <a:defRPr sz="1600" b="1"/>
            </a:lvl8pPr>
            <a:lvl9pPr marL="0" indent="0" algn="ctr">
              <a:spcBef>
                <a:spcPts val="0"/>
              </a:spcBef>
              <a:buFontTx/>
              <a:buNone/>
              <a:defRPr sz="1600" b="1"/>
            </a:lvl9pPr>
          </a:lstStyle>
          <a:p>
            <a:pPr lvl="0"/>
            <a:r>
              <a:rPr lang="en-US"/>
              <a:t>[Column heading]</a:t>
            </a:r>
          </a:p>
        </p:txBody>
      </p:sp>
      <p:sp>
        <p:nvSpPr>
          <p:cNvPr id="31" name="Content Placeholder 4">
            <a:extLst>
              <a:ext uri="{FF2B5EF4-FFF2-40B4-BE49-F238E27FC236}">
                <a16:creationId xmlns:a16="http://schemas.microsoft.com/office/drawing/2014/main" id="{BE78E2B2-5D7E-2648-ACC3-294AF8E53E13}"/>
              </a:ext>
            </a:extLst>
          </p:cNvPr>
          <p:cNvSpPr>
            <a:spLocks noGrp="1"/>
          </p:cNvSpPr>
          <p:nvPr>
            <p:ph sz="quarter" idx="24"/>
          </p:nvPr>
        </p:nvSpPr>
        <p:spPr>
          <a:xfrm>
            <a:off x="9192768" y="2374900"/>
            <a:ext cx="2542032" cy="3841749"/>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1097280" indent="-182880">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p:txBody>
          <a:bodyPr/>
          <a:lstStyle/>
          <a:p>
            <a:r>
              <a:rPr lang="en-US"/>
              <a:t>[Slide title]</a:t>
            </a:r>
          </a:p>
        </p:txBody>
      </p:sp>
      <p:sp>
        <p:nvSpPr>
          <p:cNvPr id="10" name="Subtitle">
            <a:extLst>
              <a:ext uri="{FF2B5EF4-FFF2-40B4-BE49-F238E27FC236}">
                <a16:creationId xmlns:a16="http://schemas.microsoft.com/office/drawing/2014/main" id="{EB2C4762-0B2B-A14E-AEC4-62B3F59DABBB}"/>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8" name="Content Placeholder 1">
            <a:extLst>
              <a:ext uri="{FF2B5EF4-FFF2-40B4-BE49-F238E27FC236}">
                <a16:creationId xmlns:a16="http://schemas.microsoft.com/office/drawing/2014/main" id="{663D7AE3-5979-5941-A8C1-3CE0E8F348EA}"/>
              </a:ext>
            </a:extLst>
          </p:cNvPr>
          <p:cNvSpPr>
            <a:spLocks noGrp="1"/>
          </p:cNvSpPr>
          <p:nvPr>
            <p:ph sz="quarter" idx="18"/>
          </p:nvPr>
        </p:nvSpPr>
        <p:spPr>
          <a:xfrm>
            <a:off x="45720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9A7380A2-18C3-5D45-8CDD-C5657852BA21}"/>
              </a:ext>
            </a:extLst>
          </p:cNvPr>
          <p:cNvSpPr>
            <a:spLocks noGrp="1"/>
          </p:cNvSpPr>
          <p:nvPr>
            <p:ph sz="quarter" idx="19"/>
          </p:nvPr>
        </p:nvSpPr>
        <p:spPr>
          <a:xfrm>
            <a:off x="4338479" y="1828800"/>
            <a:ext cx="739632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15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a:xfrm>
            <a:off x="457200" y="457200"/>
            <a:ext cx="11277600" cy="1189038"/>
          </a:xfrm>
        </p:spPr>
        <p:txBody>
          <a:bodyPr/>
          <a:lstStyle/>
          <a:p>
            <a:r>
              <a:rPr lang="en-US"/>
              <a:t>[Slide title]</a:t>
            </a:r>
          </a:p>
        </p:txBody>
      </p:sp>
      <p:sp>
        <p:nvSpPr>
          <p:cNvPr id="10" name="Subtitle">
            <a:extLst>
              <a:ext uri="{FF2B5EF4-FFF2-40B4-BE49-F238E27FC236}">
                <a16:creationId xmlns:a16="http://schemas.microsoft.com/office/drawing/2014/main" id="{EB2C4762-0B2B-A14E-AEC4-62B3F59DABBB}"/>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14" name="Content Placeholder 1">
            <a:extLst>
              <a:ext uri="{FF2B5EF4-FFF2-40B4-BE49-F238E27FC236}">
                <a16:creationId xmlns:a16="http://schemas.microsoft.com/office/drawing/2014/main" id="{9A7380A2-18C3-5D45-8CDD-C5657852BA21}"/>
              </a:ext>
            </a:extLst>
          </p:cNvPr>
          <p:cNvSpPr>
            <a:spLocks noGrp="1"/>
          </p:cNvSpPr>
          <p:nvPr>
            <p:ph sz="quarter" idx="19"/>
          </p:nvPr>
        </p:nvSpPr>
        <p:spPr>
          <a:xfrm>
            <a:off x="457200" y="1828800"/>
            <a:ext cx="7396321"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3D7AE3-5979-5941-A8C1-3CE0E8F348EA}"/>
              </a:ext>
            </a:extLst>
          </p:cNvPr>
          <p:cNvSpPr>
            <a:spLocks noGrp="1"/>
          </p:cNvSpPr>
          <p:nvPr>
            <p:ph sz="quarter" idx="18"/>
          </p:nvPr>
        </p:nvSpPr>
        <p:spPr>
          <a:xfrm>
            <a:off x="8219440" y="1828800"/>
            <a:ext cx="3515359"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529F923F-E8F3-4C4E-A5A8-81FE1C3E36AD}"/>
              </a:ext>
            </a:extLst>
          </p:cNvPr>
          <p:cNvSpPr txBox="1"/>
          <p:nvPr userDrawn="1"/>
        </p:nvSpPr>
        <p:spPr>
          <a:xfrm>
            <a:off x="5737860" y="6629400"/>
            <a:ext cx="0" cy="0"/>
          </a:xfrm>
          <a:prstGeom prst="rect">
            <a:avLst/>
          </a:prstGeom>
          <a:noFill/>
        </p:spPr>
        <p:txBody>
          <a:bodyPr wrap="none" lIns="0" tIns="0" rIns="0" bIns="0" rtlCol="0">
            <a:noAutofit/>
          </a:bodyPr>
          <a:lstStyle/>
          <a:p>
            <a:pPr marL="228600" indent="-228600">
              <a:lnSpc>
                <a:spcPct val="100000"/>
              </a:lnSpc>
              <a:spcBef>
                <a:spcPts val="1200"/>
              </a:spcBef>
              <a:buClr>
                <a:schemeClr val="tx1"/>
              </a:buClr>
              <a:buSzPct val="100000"/>
              <a:buFont typeface="Wingdings"/>
              <a:buChar char="§"/>
            </a:pPr>
            <a:endParaRPr lang="en-US" sz="1800"/>
          </a:p>
        </p:txBody>
      </p:sp>
    </p:spTree>
    <p:extLst>
      <p:ext uri="{BB962C8B-B14F-4D97-AF65-F5344CB8AC3E}">
        <p14:creationId xmlns:p14="http://schemas.microsoft.com/office/powerpoint/2010/main" val="322812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userDrawn="1">
            <p:ph type="title" hasCustomPrompt="1"/>
          </p:nvPr>
        </p:nvSpPr>
        <p:spPr bwMode="auto">
          <a:xfrm>
            <a:off x="457200" y="457200"/>
            <a:ext cx="5451475" cy="1189038"/>
          </a:xfrm>
        </p:spPr>
        <p:txBody>
          <a:bodyPr/>
          <a:lstStyle>
            <a:lvl1pPr>
              <a:defRPr>
                <a:solidFill>
                  <a:schemeClr val="bg1"/>
                </a:solidFill>
              </a:defRPr>
            </a:lvl1pPr>
          </a:lstStyle>
          <a:p>
            <a:r>
              <a:rPr lang="en-US"/>
              <a:t>[Slide title]</a:t>
            </a:r>
          </a:p>
        </p:txBody>
      </p:sp>
      <p:sp>
        <p:nvSpPr>
          <p:cNvPr id="3" name="Content Placeholder">
            <a:extLst>
              <a:ext uri="{FF2B5EF4-FFF2-40B4-BE49-F238E27FC236}">
                <a16:creationId xmlns:a16="http://schemas.microsoft.com/office/drawing/2014/main" id="{1417C828-9DCA-4CC6-9EA5-7632C5CAC7A2}"/>
              </a:ext>
            </a:extLst>
          </p:cNvPr>
          <p:cNvSpPr>
            <a:spLocks noGrp="1"/>
          </p:cNvSpPr>
          <p:nvPr userDrawn="1">
            <p:ph sz="half" idx="1"/>
          </p:nvPr>
        </p:nvSpPr>
        <p:spPr bwMode="auto">
          <a:xfrm>
            <a:off x="457200" y="1825624"/>
            <a:ext cx="5451475" cy="4391025"/>
          </a:xfrm>
        </p:spPr>
        <p:txBody>
          <a:bodyPr/>
          <a:lstStyle>
            <a:lvl1pPr>
              <a:defRPr>
                <a:solidFill>
                  <a:schemeClr val="bg1"/>
                </a:solidFill>
              </a:defRPr>
            </a:lvl1pPr>
            <a:lvl2pPr>
              <a:buClr>
                <a:srgbClr val="0BF4CD"/>
              </a:buClr>
              <a:defRPr>
                <a:solidFill>
                  <a:schemeClr val="bg1"/>
                </a:solidFill>
              </a:defRPr>
            </a:lvl2pPr>
            <a:lvl3pPr marL="685800" indent="-228600">
              <a:buClrTx/>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Wordmark">
            <a:extLst>
              <a:ext uri="{FF2B5EF4-FFF2-40B4-BE49-F238E27FC236}">
                <a16:creationId xmlns:a16="http://schemas.microsoft.com/office/drawing/2014/main" id="{E68CD78A-ABFD-488F-86A7-D607D904152D}"/>
              </a:ext>
            </a:extLst>
          </p:cNvPr>
          <p:cNvPicPr>
            <a:picLocks noChangeAspect="1"/>
          </p:cNvPicPr>
          <p:nvPr userDrawn="1"/>
        </p:nvPicPr>
        <p:blipFill>
          <a:blip r:embed="rId2"/>
          <a:stretch>
            <a:fillRect/>
          </a:stretch>
        </p:blipFill>
        <p:spPr bwMode="black">
          <a:xfrm>
            <a:off x="369191" y="6338885"/>
            <a:ext cx="1097280" cy="383296"/>
          </a:xfrm>
          <a:prstGeom prst="rect">
            <a:avLst/>
          </a:prstGeom>
          <a:noFill/>
        </p:spPr>
      </p:pic>
      <p:sp>
        <p:nvSpPr>
          <p:cNvPr id="16" name="Slide Number">
            <a:extLst>
              <a:ext uri="{FF2B5EF4-FFF2-40B4-BE49-F238E27FC236}">
                <a16:creationId xmlns:a16="http://schemas.microsoft.com/office/drawing/2014/main" id="{4F9CD378-389C-4136-875F-D42F5E6530A5}"/>
              </a:ext>
            </a:extLst>
          </p:cNvPr>
          <p:cNvSpPr txBox="1">
            <a:spLocks/>
          </p:cNvSpPr>
          <p:nvPr userDrawn="1"/>
        </p:nvSpPr>
        <p:spPr bwMode="auto">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50125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9" name="Text Placeholder">
            <a:extLst>
              <a:ext uri="{FF2B5EF4-FFF2-40B4-BE49-F238E27FC236}">
                <a16:creationId xmlns:a16="http://schemas.microsoft.com/office/drawing/2014/main" id="{0D6DC157-FA93-5847-B810-737ADA0BA599}"/>
              </a:ext>
            </a:extLst>
          </p:cNvPr>
          <p:cNvSpPr>
            <a:spLocks noGrp="1"/>
          </p:cNvSpPr>
          <p:nvPr>
            <p:ph type="body" sz="quarter" idx="13" hasCustomPrompt="1"/>
          </p:nvPr>
        </p:nvSpPr>
        <p:spPr>
          <a:xfrm>
            <a:off x="457200" y="1554480"/>
            <a:ext cx="11277600" cy="4662170"/>
          </a:xfrm>
        </p:spPr>
        <p:txBody>
          <a:bodyPr tIns="9144">
            <a:noAutofit/>
          </a:bodyPr>
          <a:lstStyle>
            <a:lvl1pPr marL="0" indent="0">
              <a:lnSpc>
                <a:spcPct val="90000"/>
              </a:lnSpc>
              <a:spcBef>
                <a:spcPts val="0"/>
              </a:spcBef>
              <a:buClrTx/>
              <a:buFontTx/>
              <a:buNone/>
              <a:defRPr sz="4800" b="1" spc="-50" baseline="0"/>
            </a:lvl1pPr>
            <a:lvl2pPr marL="0" indent="0">
              <a:spcBef>
                <a:spcPts val="1800"/>
              </a:spcBef>
              <a:buClrTx/>
              <a:buFontTx/>
              <a:buNone/>
              <a:defRPr sz="1800">
                <a:solidFill>
                  <a:schemeClr val="tx2"/>
                </a:solidFill>
              </a:defRPr>
            </a:lvl2pPr>
            <a:lvl3pPr marL="0" indent="0">
              <a:spcBef>
                <a:spcPts val="0"/>
              </a:spcBef>
              <a:buClrTx/>
              <a:buFontTx/>
              <a:buNone/>
              <a:defRPr sz="1800">
                <a:solidFill>
                  <a:schemeClr val="tx2"/>
                </a:solidFill>
              </a:defRPr>
            </a:lvl3pPr>
            <a:lvl4pPr marL="0" indent="0">
              <a:spcBef>
                <a:spcPts val="0"/>
              </a:spcBef>
              <a:buClrTx/>
              <a:buFontTx/>
              <a:buNone/>
              <a:defRPr sz="1800">
                <a:solidFill>
                  <a:schemeClr val="tx2"/>
                </a:solidFill>
              </a:defRPr>
            </a:lvl4pPr>
            <a:lvl5pPr marL="0" indent="0">
              <a:spcBef>
                <a:spcPts val="0"/>
              </a:spcBef>
              <a:buClrTx/>
              <a:buFontTx/>
              <a:buNone/>
              <a:defRPr sz="1800">
                <a:solidFill>
                  <a:schemeClr val="tx2"/>
                </a:solidFill>
              </a:defRPr>
            </a:lvl5pPr>
            <a:lvl6pPr marL="0" indent="0">
              <a:spcBef>
                <a:spcPts val="0"/>
              </a:spcBef>
              <a:buClrTx/>
              <a:buFontTx/>
              <a:buNone/>
              <a:defRPr sz="1800">
                <a:solidFill>
                  <a:schemeClr val="tx2"/>
                </a:solidFill>
              </a:defRPr>
            </a:lvl6pPr>
            <a:lvl7pPr marL="0" indent="0">
              <a:spcBef>
                <a:spcPts val="0"/>
              </a:spcBef>
              <a:buClrTx/>
              <a:buFontTx/>
              <a:buNone/>
              <a:defRPr sz="1800">
                <a:solidFill>
                  <a:schemeClr val="tx2"/>
                </a:solidFill>
              </a:defRPr>
            </a:lvl7pPr>
            <a:lvl8pPr marL="0" indent="0">
              <a:spcBef>
                <a:spcPts val="0"/>
              </a:spcBef>
              <a:buClrTx/>
              <a:buFontTx/>
              <a:buNone/>
              <a:defRPr sz="1800">
                <a:solidFill>
                  <a:schemeClr val="tx2"/>
                </a:solidFill>
              </a:defRPr>
            </a:lvl8pPr>
            <a:lvl9pPr marL="0" indent="0">
              <a:spcBef>
                <a:spcPts val="0"/>
              </a:spcBef>
              <a:buClrTx/>
              <a:buFontTx/>
              <a:buNone/>
              <a:defRPr sz="1800">
                <a:solidFill>
                  <a:schemeClr val="tx2"/>
                </a:solidFill>
              </a:defRPr>
            </a:lvl9pPr>
          </a:lstStyle>
          <a:p>
            <a:pPr lvl="0"/>
            <a:r>
              <a:rPr lang="en-US"/>
              <a:t>[Quote]</a:t>
            </a:r>
          </a:p>
          <a:p>
            <a:pPr lvl="1"/>
            <a:r>
              <a:rPr lang="en-US"/>
              <a:t>[Attribution]</a:t>
            </a:r>
          </a:p>
        </p:txBody>
      </p:sp>
    </p:spTree>
    <p:extLst>
      <p:ext uri="{BB962C8B-B14F-4D97-AF65-F5344CB8AC3E}">
        <p14:creationId xmlns:p14="http://schemas.microsoft.com/office/powerpoint/2010/main" val="69000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4572000" cy="1715822"/>
          </a:xfrm>
        </p:spPr>
        <p:txBody>
          <a:bodyPr anchor="b"/>
          <a:lstStyle>
            <a:lvl1pPr>
              <a:defRPr sz="4000" spc="-50" baseline="0"/>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4571999"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a:t>[Optional subtitle]</a:t>
            </a:r>
          </a:p>
        </p:txBody>
      </p:sp>
      <p:pic>
        <p:nvPicPr>
          <p:cNvPr id="8" name="Logo">
            <a:extLst>
              <a:ext uri="{FF2B5EF4-FFF2-40B4-BE49-F238E27FC236}">
                <a16:creationId xmlns:a16="http://schemas.microsoft.com/office/drawing/2014/main" id="{DDCF8C1D-7A4C-1F4E-AB15-2A79E248EFD8}"/>
              </a:ext>
            </a:extLst>
          </p:cNvPr>
          <p:cNvPicPr>
            <a:picLocks noChangeAspect="1"/>
          </p:cNvPicPr>
          <p:nvPr userDrawn="1"/>
        </p:nvPicPr>
        <p:blipFill>
          <a:blip r:embed="rId2"/>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48786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0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4572000" cy="1715822"/>
          </a:xfrm>
        </p:spPr>
        <p:txBody>
          <a:bodyPr anchor="b"/>
          <a:lstStyle>
            <a:lvl1pPr>
              <a:defRPr sz="4000" spc="-50" baseline="0"/>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4571999"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a:t>[Optional subtitle]</a:t>
            </a:r>
          </a:p>
        </p:txBody>
      </p:sp>
      <p:pic>
        <p:nvPicPr>
          <p:cNvPr id="7" name="Logo">
            <a:extLst>
              <a:ext uri="{FF2B5EF4-FFF2-40B4-BE49-F238E27FC236}">
                <a16:creationId xmlns:a16="http://schemas.microsoft.com/office/drawing/2014/main" id="{D3EC8F67-5A21-AC4C-82C6-26C8F39FE61D}"/>
              </a:ext>
            </a:extLst>
          </p:cNvPr>
          <p:cNvPicPr>
            <a:picLocks noChangeAspect="1"/>
          </p:cNvPicPr>
          <p:nvPr userDrawn="1"/>
        </p:nvPicPr>
        <p:blipFill>
          <a:blip r:embed="rId2"/>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165069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03">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5451476" cy="1715822"/>
          </a:xfrm>
        </p:spPr>
        <p:txBody>
          <a:bodyPr anchor="b"/>
          <a:lstStyle>
            <a:lvl1pPr>
              <a:defRPr sz="4000" spc="-50" baseline="0"/>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5451475"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a:t>[Optional subtitle]</a:t>
            </a:r>
          </a:p>
        </p:txBody>
      </p:sp>
      <p:pic>
        <p:nvPicPr>
          <p:cNvPr id="12" name="Logo">
            <a:extLst>
              <a:ext uri="{FF2B5EF4-FFF2-40B4-BE49-F238E27FC236}">
                <a16:creationId xmlns:a16="http://schemas.microsoft.com/office/drawing/2014/main" id="{8A6F3DD4-0C48-6348-930A-6BA7CEE4244E}"/>
              </a:ext>
            </a:extLst>
          </p:cNvPr>
          <p:cNvPicPr>
            <a:picLocks noChangeAspect="1"/>
          </p:cNvPicPr>
          <p:nvPr userDrawn="1"/>
        </p:nvPicPr>
        <p:blipFill>
          <a:blip r:embed="rId2"/>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40929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04">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5451476" cy="1715822"/>
          </a:xfrm>
        </p:spPr>
        <p:txBody>
          <a:bodyPr anchor="b"/>
          <a:lstStyle>
            <a:lvl1pPr>
              <a:defRPr sz="4000" spc="-50" baseline="0">
                <a:solidFill>
                  <a:schemeClr val="bg1"/>
                </a:solidFill>
              </a:defRPr>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5451475" cy="914400"/>
          </a:xfrm>
        </p:spPr>
        <p:txBody>
          <a:bodyPr>
            <a:noAutofit/>
          </a:bodyPr>
          <a:lstStyle>
            <a:lvl1pPr marL="0" indent="0">
              <a:lnSpc>
                <a:spcPct val="90000"/>
              </a:lnSpc>
              <a:spcBef>
                <a:spcPts val="0"/>
              </a:spcBef>
              <a:buNone/>
              <a:defRPr sz="2200">
                <a:solidFill>
                  <a:schemeClr val="bg1"/>
                </a:solidFill>
              </a:defRPr>
            </a:lvl1pPr>
            <a:lvl2pPr marL="0" indent="0">
              <a:lnSpc>
                <a:spcPct val="90000"/>
              </a:lnSpc>
              <a:spcBef>
                <a:spcPts val="0"/>
              </a:spcBef>
              <a:buNone/>
              <a:defRPr sz="2200">
                <a:solidFill>
                  <a:schemeClr val="bg1"/>
                </a:solidFill>
              </a:defRPr>
            </a:lvl2pPr>
            <a:lvl3pPr marL="0" indent="0">
              <a:lnSpc>
                <a:spcPct val="90000"/>
              </a:lnSpc>
              <a:spcBef>
                <a:spcPts val="0"/>
              </a:spcBef>
              <a:buNone/>
              <a:defRPr sz="2200">
                <a:solidFill>
                  <a:schemeClr val="bg1"/>
                </a:solidFill>
              </a:defRPr>
            </a:lvl3pPr>
            <a:lvl4pPr marL="0" indent="0">
              <a:lnSpc>
                <a:spcPct val="90000"/>
              </a:lnSpc>
              <a:spcBef>
                <a:spcPts val="0"/>
              </a:spcBef>
              <a:buNone/>
              <a:defRPr sz="2200">
                <a:solidFill>
                  <a:schemeClr val="bg1"/>
                </a:solidFill>
              </a:defRPr>
            </a:lvl4pPr>
            <a:lvl5pPr marL="0" indent="0">
              <a:lnSpc>
                <a:spcPct val="90000"/>
              </a:lnSpc>
              <a:spcBef>
                <a:spcPts val="0"/>
              </a:spcBef>
              <a:buNone/>
              <a:defRPr sz="2200">
                <a:solidFill>
                  <a:schemeClr val="bg1"/>
                </a:solidFill>
              </a:defRPr>
            </a:lvl5pPr>
            <a:lvl6pPr marL="0" indent="0">
              <a:lnSpc>
                <a:spcPct val="90000"/>
              </a:lnSpc>
              <a:spcBef>
                <a:spcPts val="0"/>
              </a:spcBef>
              <a:buNone/>
              <a:defRPr sz="2200">
                <a:solidFill>
                  <a:schemeClr val="bg1"/>
                </a:solidFill>
              </a:defRPr>
            </a:lvl6pPr>
            <a:lvl7pPr marL="0" indent="0">
              <a:lnSpc>
                <a:spcPct val="90000"/>
              </a:lnSpc>
              <a:spcBef>
                <a:spcPts val="0"/>
              </a:spcBef>
              <a:buNone/>
              <a:defRPr sz="2200">
                <a:solidFill>
                  <a:schemeClr val="bg1"/>
                </a:solidFill>
              </a:defRPr>
            </a:lvl7pPr>
            <a:lvl8pPr marL="0" indent="0">
              <a:lnSpc>
                <a:spcPct val="90000"/>
              </a:lnSpc>
              <a:spcBef>
                <a:spcPts val="0"/>
              </a:spcBef>
              <a:buNone/>
              <a:defRPr sz="2200">
                <a:solidFill>
                  <a:schemeClr val="bg1"/>
                </a:solidFill>
              </a:defRPr>
            </a:lvl8pPr>
            <a:lvl9pPr marL="0" indent="0">
              <a:lnSpc>
                <a:spcPct val="90000"/>
              </a:lnSpc>
              <a:spcBef>
                <a:spcPts val="0"/>
              </a:spcBef>
              <a:buNone/>
              <a:defRPr sz="2200">
                <a:solidFill>
                  <a:schemeClr val="bg1"/>
                </a:solidFill>
              </a:defRPr>
            </a:lvl9pPr>
          </a:lstStyle>
          <a:p>
            <a:pPr lvl="0"/>
            <a:r>
              <a:rPr lang="en-US"/>
              <a:t>[Optional subtitle]</a:t>
            </a:r>
          </a:p>
        </p:txBody>
      </p:sp>
      <p:pic>
        <p:nvPicPr>
          <p:cNvPr id="7" name="Wordmark">
            <a:extLst>
              <a:ext uri="{FF2B5EF4-FFF2-40B4-BE49-F238E27FC236}">
                <a16:creationId xmlns:a16="http://schemas.microsoft.com/office/drawing/2014/main" id="{55060F59-A0AF-46C1-A6C3-658FDF49FF7F}"/>
              </a:ext>
            </a:extLst>
          </p:cNvPr>
          <p:cNvPicPr>
            <a:picLocks noChangeAspect="1"/>
          </p:cNvPicPr>
          <p:nvPr userDrawn="1"/>
        </p:nvPicPr>
        <p:blipFill>
          <a:blip r:embed="rId2"/>
          <a:stretch>
            <a:fillRect/>
          </a:stretch>
        </p:blipFill>
        <p:spPr bwMode="black">
          <a:xfrm>
            <a:off x="369191" y="6338885"/>
            <a:ext cx="1097280" cy="383296"/>
          </a:xfrm>
          <a:prstGeom prst="rect">
            <a:avLst/>
          </a:prstGeom>
          <a:noFill/>
        </p:spPr>
      </p:pic>
    </p:spTree>
    <p:extLst>
      <p:ext uri="{BB962C8B-B14F-4D97-AF65-F5344CB8AC3E}">
        <p14:creationId xmlns:p14="http://schemas.microsoft.com/office/powerpoint/2010/main" val="66285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03">
    <p:spTree>
      <p:nvGrpSpPr>
        <p:cNvPr id="1" name=""/>
        <p:cNvGrpSpPr/>
        <p:nvPr/>
      </p:nvGrpSpPr>
      <p:grpSpPr>
        <a:xfrm>
          <a:off x="0" y="0"/>
          <a:ext cx="0" cy="0"/>
          <a:chOff x="0" y="0"/>
          <a:chExt cx="0" cy="0"/>
        </a:xfrm>
      </p:grpSpPr>
      <p:pic>
        <p:nvPicPr>
          <p:cNvPr id="21" name="Wordmark">
            <a:extLst>
              <a:ext uri="{FF2B5EF4-FFF2-40B4-BE49-F238E27FC236}">
                <a16:creationId xmlns:a16="http://schemas.microsoft.com/office/drawing/2014/main" id="{11C5C724-0083-504C-BD4A-9A049D33DE95}"/>
              </a:ext>
            </a:extLst>
          </p:cNvPr>
          <p:cNvPicPr>
            <a:picLocks noChangeAspect="1"/>
          </p:cNvPicPr>
          <p:nvPr userDrawn="1"/>
        </p:nvPicPr>
        <p:blipFill>
          <a:blip r:embed="rId2"/>
          <a:stretch>
            <a:fillRect/>
          </a:stretch>
        </p:blipFill>
        <p:spPr bwMode="black">
          <a:xfrm>
            <a:off x="284859" y="285750"/>
            <a:ext cx="2039620" cy="712470"/>
          </a:xfrm>
          <a:prstGeom prst="rect">
            <a:avLst/>
          </a:prstGeom>
          <a:noFill/>
        </p:spPr>
      </p:pic>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bwMode="auto">
          <a:xfrm>
            <a:off x="348931" y="1198882"/>
            <a:ext cx="11494135" cy="1371087"/>
          </a:xfrm>
        </p:spPr>
        <p:txBody>
          <a:bodyPr anchor="b" anchorCtr="0">
            <a:noAutofit/>
          </a:bodyPr>
          <a:lstStyle>
            <a:lvl1pPr algn="l">
              <a:lnSpc>
                <a:spcPct val="90000"/>
              </a:lnSpc>
              <a:defRPr sz="4000" spc="-50" baseline="0">
                <a:solidFill>
                  <a:schemeClr val="bg1"/>
                </a:solidFill>
              </a:defRPr>
            </a:lvl1pPr>
          </a:lstStyle>
          <a:p>
            <a:r>
              <a:rPr lang="en-US"/>
              <a:t>Why Trust is Foundational In Our Cybersecurity World</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bwMode="auto">
          <a:xfrm>
            <a:off x="457200" y="2770632"/>
            <a:ext cx="11277599" cy="640080"/>
          </a:xfrm>
        </p:spPr>
        <p:txBody>
          <a:bodyPr>
            <a:noAutofit/>
          </a:bodyPr>
          <a:lstStyle>
            <a:lvl1pPr marL="0" indent="0" algn="l">
              <a:lnSpc>
                <a:spcPct val="90000"/>
              </a:lnSpc>
              <a:spcBef>
                <a:spcPts val="0"/>
              </a:spcBef>
              <a:buNone/>
              <a:defRPr sz="2200">
                <a:solidFill>
                  <a:schemeClr val="bg1"/>
                </a:solidFill>
              </a:defRPr>
            </a:lvl1pPr>
            <a:lvl2pPr marL="0" indent="0" algn="l">
              <a:lnSpc>
                <a:spcPct val="90000"/>
              </a:lnSpc>
              <a:spcBef>
                <a:spcPts val="0"/>
              </a:spcBef>
              <a:buNone/>
              <a:defRPr sz="2200">
                <a:solidFill>
                  <a:schemeClr val="bg1"/>
                </a:solidFill>
              </a:defRPr>
            </a:lvl2pPr>
            <a:lvl3pPr marL="0" indent="0" algn="l">
              <a:lnSpc>
                <a:spcPct val="90000"/>
              </a:lnSpc>
              <a:spcBef>
                <a:spcPts val="0"/>
              </a:spcBef>
              <a:buNone/>
              <a:defRPr sz="2200">
                <a:solidFill>
                  <a:schemeClr val="bg1"/>
                </a:solidFill>
              </a:defRPr>
            </a:lvl3pPr>
            <a:lvl4pPr marL="0" indent="0" algn="l">
              <a:lnSpc>
                <a:spcPct val="90000"/>
              </a:lnSpc>
              <a:spcBef>
                <a:spcPts val="0"/>
              </a:spcBef>
              <a:buNone/>
              <a:defRPr sz="2200">
                <a:solidFill>
                  <a:schemeClr val="bg1"/>
                </a:solidFill>
              </a:defRPr>
            </a:lvl4pPr>
            <a:lvl5pPr marL="0" indent="0" algn="l">
              <a:lnSpc>
                <a:spcPct val="90000"/>
              </a:lnSpc>
              <a:spcBef>
                <a:spcPts val="0"/>
              </a:spcBef>
              <a:buNone/>
              <a:defRPr sz="2200">
                <a:solidFill>
                  <a:schemeClr val="bg1"/>
                </a:solidFill>
              </a:defRPr>
            </a:lvl5pPr>
            <a:lvl6pPr marL="0" indent="0" algn="l">
              <a:lnSpc>
                <a:spcPct val="90000"/>
              </a:lnSpc>
              <a:spcBef>
                <a:spcPts val="0"/>
              </a:spcBef>
              <a:buNone/>
              <a:defRPr sz="2200">
                <a:solidFill>
                  <a:schemeClr val="bg1"/>
                </a:solidFill>
              </a:defRPr>
            </a:lvl6pPr>
            <a:lvl7pPr marL="0" indent="0" algn="l">
              <a:lnSpc>
                <a:spcPct val="90000"/>
              </a:lnSpc>
              <a:spcBef>
                <a:spcPts val="0"/>
              </a:spcBef>
              <a:buNone/>
              <a:defRPr sz="2200">
                <a:solidFill>
                  <a:schemeClr val="bg1"/>
                </a:solidFill>
              </a:defRPr>
            </a:lvl7pPr>
            <a:lvl8pPr marL="0" indent="0" algn="l">
              <a:lnSpc>
                <a:spcPct val="90000"/>
              </a:lnSpc>
              <a:spcBef>
                <a:spcPts val="0"/>
              </a:spcBef>
              <a:buNone/>
              <a:defRPr sz="2200">
                <a:solidFill>
                  <a:schemeClr val="bg1"/>
                </a:solidFill>
              </a:defRPr>
            </a:lvl8pPr>
            <a:lvl9pPr marL="0" indent="0" algn="l">
              <a:lnSpc>
                <a:spcPct val="90000"/>
              </a:lnSpc>
              <a:spcBef>
                <a:spcPts val="0"/>
              </a:spcBef>
              <a:buNone/>
              <a:defRPr sz="2200">
                <a:solidFill>
                  <a:schemeClr val="tx2"/>
                </a:solidFill>
              </a:defRPr>
            </a:lvl9pPr>
          </a:lstStyle>
          <a:p>
            <a:r>
              <a:rPr lang="en-US"/>
              <a:t>Monique J. Morrow, Sr Distinguished Architect, Emerging Technologies</a:t>
            </a:r>
          </a:p>
          <a:p>
            <a:r>
              <a:rPr lang="en-US"/>
              <a:t>November 11 2021</a:t>
            </a:r>
          </a:p>
        </p:txBody>
      </p:sp>
    </p:spTree>
    <p:extLst>
      <p:ext uri="{BB962C8B-B14F-4D97-AF65-F5344CB8AC3E}">
        <p14:creationId xmlns:p14="http://schemas.microsoft.com/office/powerpoint/2010/main" val="12969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p:txBody>
          <a:bodyPr/>
          <a:lstStyle/>
          <a:p>
            <a:r>
              <a:rPr lang="en-US"/>
              <a:t>[Slide title]</a:t>
            </a:r>
          </a:p>
        </p:txBody>
      </p:sp>
      <p:sp>
        <p:nvSpPr>
          <p:cNvPr id="14" name="Subtitle">
            <a:extLst>
              <a:ext uri="{FF2B5EF4-FFF2-40B4-BE49-F238E27FC236}">
                <a16:creationId xmlns:a16="http://schemas.microsoft.com/office/drawing/2014/main" id="{E25E2A15-A960-4645-B1F8-7176C57F8525}"/>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Tree>
    <p:extLst>
      <p:ext uri="{BB962C8B-B14F-4D97-AF65-F5344CB8AC3E}">
        <p14:creationId xmlns:p14="http://schemas.microsoft.com/office/powerpoint/2010/main" val="50273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39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Tagline">
            <a:extLst>
              <a:ext uri="{FF2B5EF4-FFF2-40B4-BE49-F238E27FC236}">
                <a16:creationId xmlns:a16="http://schemas.microsoft.com/office/drawing/2014/main" id="{634F62E2-3C3D-2040-ACAD-FB1186C60E83}"/>
              </a:ext>
            </a:extLst>
          </p:cNvPr>
          <p:cNvSpPr>
            <a:spLocks noChangeAspect="1" noEditPoints="1"/>
          </p:cNvSpPr>
          <p:nvPr userDrawn="1"/>
        </p:nvSpPr>
        <p:spPr bwMode="black">
          <a:xfrm>
            <a:off x="451781" y="2979682"/>
            <a:ext cx="2089334" cy="914400"/>
          </a:xfrm>
          <a:custGeom>
            <a:avLst/>
            <a:gdLst>
              <a:gd name="T0" fmla="*/ 3322 w 5502"/>
              <a:gd name="T1" fmla="*/ 1922 h 2399"/>
              <a:gd name="T2" fmla="*/ 3263 w 5502"/>
              <a:gd name="T3" fmla="*/ 1922 h 2399"/>
              <a:gd name="T4" fmla="*/ 500 w 5502"/>
              <a:gd name="T5" fmla="*/ 562 h 2399"/>
              <a:gd name="T6" fmla="*/ 1032 w 5502"/>
              <a:gd name="T7" fmla="*/ 246 h 2399"/>
              <a:gd name="T8" fmla="*/ 1286 w 5502"/>
              <a:gd name="T9" fmla="*/ 281 h 2399"/>
              <a:gd name="T10" fmla="*/ 454 w 5502"/>
              <a:gd name="T11" fmla="*/ 0 h 2399"/>
              <a:gd name="T12" fmla="*/ 2543 w 5502"/>
              <a:gd name="T13" fmla="*/ 562 h 2399"/>
              <a:gd name="T14" fmla="*/ 3847 w 5502"/>
              <a:gd name="T15" fmla="*/ 348 h 2399"/>
              <a:gd name="T16" fmla="*/ 3594 w 5502"/>
              <a:gd name="T17" fmla="*/ 178 h 2399"/>
              <a:gd name="T18" fmla="*/ 3627 w 5502"/>
              <a:gd name="T19" fmla="*/ 437 h 2399"/>
              <a:gd name="T20" fmla="*/ 3072 w 5502"/>
              <a:gd name="T21" fmla="*/ 305 h 2399"/>
              <a:gd name="T22" fmla="*/ 3217 w 5502"/>
              <a:gd name="T23" fmla="*/ 556 h 2399"/>
              <a:gd name="T24" fmla="*/ 3018 w 5502"/>
              <a:gd name="T25" fmla="*/ 205 h 2399"/>
              <a:gd name="T26" fmla="*/ 2290 w 5502"/>
              <a:gd name="T27" fmla="*/ 501 h 2399"/>
              <a:gd name="T28" fmla="*/ 2370 w 5502"/>
              <a:gd name="T29" fmla="*/ 461 h 2399"/>
              <a:gd name="T30" fmla="*/ 2141 w 5502"/>
              <a:gd name="T31" fmla="*/ 208 h 2399"/>
              <a:gd name="T32" fmla="*/ 1779 w 5502"/>
              <a:gd name="T33" fmla="*/ 251 h 2399"/>
              <a:gd name="T34" fmla="*/ 2074 w 5502"/>
              <a:gd name="T35" fmla="*/ 158 h 2399"/>
              <a:gd name="T36" fmla="*/ 117 w 5502"/>
              <a:gd name="T37" fmla="*/ 1162 h 2399"/>
              <a:gd name="T38" fmla="*/ 566 w 5502"/>
              <a:gd name="T39" fmla="*/ 1022 h 2399"/>
              <a:gd name="T40" fmla="*/ 1660 w 5502"/>
              <a:gd name="T41" fmla="*/ 1324 h 2399"/>
              <a:gd name="T42" fmla="*/ 1334 w 5502"/>
              <a:gd name="T43" fmla="*/ 1403 h 2399"/>
              <a:gd name="T44" fmla="*/ 1331 w 5502"/>
              <a:gd name="T45" fmla="*/ 1102 h 2399"/>
              <a:gd name="T46" fmla="*/ 1337 w 5502"/>
              <a:gd name="T47" fmla="*/ 1263 h 2399"/>
              <a:gd name="T48" fmla="*/ 959 w 5502"/>
              <a:gd name="T49" fmla="*/ 1197 h 2399"/>
              <a:gd name="T50" fmla="*/ 852 w 5502"/>
              <a:gd name="T51" fmla="*/ 1410 h 2399"/>
              <a:gd name="T52" fmla="*/ 1001 w 5502"/>
              <a:gd name="T53" fmla="*/ 1348 h 2399"/>
              <a:gd name="T54" fmla="*/ 5411 w 5502"/>
              <a:gd name="T55" fmla="*/ 1197 h 2399"/>
              <a:gd name="T56" fmla="*/ 5407 w 5502"/>
              <a:gd name="T57" fmla="*/ 969 h 2399"/>
              <a:gd name="T58" fmla="*/ 4886 w 5502"/>
              <a:gd name="T59" fmla="*/ 1053 h 2399"/>
              <a:gd name="T60" fmla="*/ 4949 w 5502"/>
              <a:gd name="T61" fmla="*/ 1323 h 2399"/>
              <a:gd name="T62" fmla="*/ 4741 w 5502"/>
              <a:gd name="T63" fmla="*/ 1348 h 2399"/>
              <a:gd name="T64" fmla="*/ 4652 w 5502"/>
              <a:gd name="T65" fmla="*/ 1321 h 2399"/>
              <a:gd name="T66" fmla="*/ 4221 w 5502"/>
              <a:gd name="T67" fmla="*/ 1410 h 2399"/>
              <a:gd name="T68" fmla="*/ 4141 w 5502"/>
              <a:gd name="T69" fmla="*/ 1096 h 2399"/>
              <a:gd name="T70" fmla="*/ 4031 w 5502"/>
              <a:gd name="T71" fmla="*/ 1281 h 2399"/>
              <a:gd name="T72" fmla="*/ 3920 w 5502"/>
              <a:gd name="T73" fmla="*/ 1374 h 2399"/>
              <a:gd name="T74" fmla="*/ 3649 w 5502"/>
              <a:gd name="T75" fmla="*/ 1045 h 2399"/>
              <a:gd name="T76" fmla="*/ 2431 w 5502"/>
              <a:gd name="T77" fmla="*/ 1095 h 2399"/>
              <a:gd name="T78" fmla="*/ 2661 w 5502"/>
              <a:gd name="T79" fmla="*/ 1348 h 2399"/>
              <a:gd name="T80" fmla="*/ 2513 w 5502"/>
              <a:gd name="T81" fmla="*/ 1410 h 2399"/>
              <a:gd name="T82" fmla="*/ 2001 w 5502"/>
              <a:gd name="T83" fmla="*/ 1141 h 2399"/>
              <a:gd name="T84" fmla="*/ 1898 w 5502"/>
              <a:gd name="T85" fmla="*/ 1197 h 2399"/>
              <a:gd name="T86" fmla="*/ 3375 w 5502"/>
              <a:gd name="T87" fmla="*/ 1068 h 2399"/>
              <a:gd name="T88" fmla="*/ 2765 w 5502"/>
              <a:gd name="T89" fmla="*/ 1399 h 2399"/>
              <a:gd name="T90" fmla="*/ 2857 w 5502"/>
              <a:gd name="T91" fmla="*/ 2399 h 2399"/>
              <a:gd name="T92" fmla="*/ 2204 w 5502"/>
              <a:gd name="T93" fmla="*/ 2088 h 2399"/>
              <a:gd name="T94" fmla="*/ 1969 w 5502"/>
              <a:gd name="T95" fmla="*/ 1902 h 2399"/>
              <a:gd name="T96" fmla="*/ 1977 w 5502"/>
              <a:gd name="T97" fmla="*/ 2214 h 2399"/>
              <a:gd name="T98" fmla="*/ 1632 w 5502"/>
              <a:gd name="T99" fmla="*/ 1938 h 2399"/>
              <a:gd name="T100" fmla="*/ 1610 w 5502"/>
              <a:gd name="T101" fmla="*/ 2262 h 2399"/>
              <a:gd name="T102" fmla="*/ 1661 w 5502"/>
              <a:gd name="T103" fmla="*/ 1838 h 2399"/>
              <a:gd name="T104" fmla="*/ 569 w 5502"/>
              <a:gd name="T105" fmla="*/ 1902 h 2399"/>
              <a:gd name="T106" fmla="*/ 806 w 5502"/>
              <a:gd name="T107" fmla="*/ 2117 h 2399"/>
              <a:gd name="T108" fmla="*/ 205 w 5502"/>
              <a:gd name="T109" fmla="*/ 2247 h 2399"/>
              <a:gd name="T110" fmla="*/ 125 w 5502"/>
              <a:gd name="T111" fmla="*/ 1933 h 2399"/>
              <a:gd name="T112" fmla="*/ 15 w 5502"/>
              <a:gd name="T113" fmla="*/ 2117 h 2399"/>
              <a:gd name="T114" fmla="*/ 869 w 5502"/>
              <a:gd name="T115" fmla="*/ 1831 h 2399"/>
              <a:gd name="T116" fmla="*/ 1353 w 5502"/>
              <a:gd name="T117" fmla="*/ 2236 h 2399"/>
              <a:gd name="T118" fmla="*/ 2456 w 5502"/>
              <a:gd name="T119" fmla="*/ 1831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2" h="2399">
                <a:moveTo>
                  <a:pt x="3409" y="1922"/>
                </a:moveTo>
                <a:lnTo>
                  <a:pt x="3409" y="1922"/>
                </a:lnTo>
                <a:lnTo>
                  <a:pt x="3409" y="1878"/>
                </a:lnTo>
                <a:cubicBezTo>
                  <a:pt x="3409" y="1868"/>
                  <a:pt x="3409" y="1857"/>
                  <a:pt x="3409" y="1846"/>
                </a:cubicBezTo>
                <a:lnTo>
                  <a:pt x="3408" y="1846"/>
                </a:lnTo>
                <a:cubicBezTo>
                  <a:pt x="3405" y="1857"/>
                  <a:pt x="3402" y="1867"/>
                  <a:pt x="3398" y="1878"/>
                </a:cubicBezTo>
                <a:lnTo>
                  <a:pt x="3383" y="1922"/>
                </a:lnTo>
                <a:lnTo>
                  <a:pt x="3364" y="1922"/>
                </a:lnTo>
                <a:lnTo>
                  <a:pt x="3349" y="1878"/>
                </a:lnTo>
                <a:cubicBezTo>
                  <a:pt x="3346" y="1867"/>
                  <a:pt x="3342" y="1857"/>
                  <a:pt x="3339" y="1846"/>
                </a:cubicBezTo>
                <a:lnTo>
                  <a:pt x="3339" y="1846"/>
                </a:lnTo>
                <a:cubicBezTo>
                  <a:pt x="3339" y="1857"/>
                  <a:pt x="3339" y="1868"/>
                  <a:pt x="3339" y="1878"/>
                </a:cubicBezTo>
                <a:lnTo>
                  <a:pt x="3339" y="1922"/>
                </a:lnTo>
                <a:lnTo>
                  <a:pt x="3322" y="1922"/>
                </a:lnTo>
                <a:lnTo>
                  <a:pt x="3322" y="1831"/>
                </a:lnTo>
                <a:lnTo>
                  <a:pt x="3349" y="1831"/>
                </a:lnTo>
                <a:lnTo>
                  <a:pt x="3363" y="1871"/>
                </a:lnTo>
                <a:cubicBezTo>
                  <a:pt x="3366" y="1882"/>
                  <a:pt x="3370" y="1894"/>
                  <a:pt x="3373" y="1905"/>
                </a:cubicBezTo>
                <a:lnTo>
                  <a:pt x="3374" y="1905"/>
                </a:lnTo>
                <a:cubicBezTo>
                  <a:pt x="3377" y="1894"/>
                  <a:pt x="3381" y="1882"/>
                  <a:pt x="3385" y="1871"/>
                </a:cubicBezTo>
                <a:lnTo>
                  <a:pt x="3398" y="1831"/>
                </a:lnTo>
                <a:lnTo>
                  <a:pt x="3425" y="1831"/>
                </a:lnTo>
                <a:lnTo>
                  <a:pt x="3425" y="1922"/>
                </a:lnTo>
                <a:lnTo>
                  <a:pt x="3409" y="1922"/>
                </a:lnTo>
                <a:close/>
                <a:moveTo>
                  <a:pt x="3280" y="1846"/>
                </a:moveTo>
                <a:lnTo>
                  <a:pt x="3280" y="1846"/>
                </a:lnTo>
                <a:lnTo>
                  <a:pt x="3280" y="1922"/>
                </a:lnTo>
                <a:lnTo>
                  <a:pt x="3263" y="1922"/>
                </a:lnTo>
                <a:lnTo>
                  <a:pt x="3263" y="1846"/>
                </a:lnTo>
                <a:lnTo>
                  <a:pt x="3233" y="1846"/>
                </a:lnTo>
                <a:lnTo>
                  <a:pt x="3233" y="1831"/>
                </a:lnTo>
                <a:lnTo>
                  <a:pt x="3310" y="1831"/>
                </a:lnTo>
                <a:lnTo>
                  <a:pt x="3310" y="1846"/>
                </a:lnTo>
                <a:lnTo>
                  <a:pt x="3280" y="1846"/>
                </a:lnTo>
                <a:close/>
                <a:moveTo>
                  <a:pt x="823" y="184"/>
                </a:moveTo>
                <a:lnTo>
                  <a:pt x="823" y="184"/>
                </a:lnTo>
                <a:cubicBezTo>
                  <a:pt x="801" y="163"/>
                  <a:pt x="765" y="148"/>
                  <a:pt x="720" y="148"/>
                </a:cubicBezTo>
                <a:cubicBezTo>
                  <a:pt x="696" y="148"/>
                  <a:pt x="675" y="152"/>
                  <a:pt x="653" y="162"/>
                </a:cubicBezTo>
                <a:lnTo>
                  <a:pt x="596" y="224"/>
                </a:lnTo>
                <a:lnTo>
                  <a:pt x="596" y="0"/>
                </a:lnTo>
                <a:lnTo>
                  <a:pt x="500" y="0"/>
                </a:lnTo>
                <a:lnTo>
                  <a:pt x="500" y="562"/>
                </a:lnTo>
                <a:lnTo>
                  <a:pt x="596" y="562"/>
                </a:lnTo>
                <a:lnTo>
                  <a:pt x="596" y="325"/>
                </a:lnTo>
                <a:cubicBezTo>
                  <a:pt x="596" y="265"/>
                  <a:pt x="641" y="226"/>
                  <a:pt x="684" y="226"/>
                </a:cubicBezTo>
                <a:cubicBezTo>
                  <a:pt x="736" y="226"/>
                  <a:pt x="764" y="260"/>
                  <a:pt x="764" y="304"/>
                </a:cubicBezTo>
                <a:lnTo>
                  <a:pt x="764" y="562"/>
                </a:lnTo>
                <a:lnTo>
                  <a:pt x="859" y="562"/>
                </a:lnTo>
                <a:lnTo>
                  <a:pt x="859" y="288"/>
                </a:lnTo>
                <a:cubicBezTo>
                  <a:pt x="859" y="244"/>
                  <a:pt x="847" y="209"/>
                  <a:pt x="823" y="184"/>
                </a:cubicBezTo>
                <a:close/>
                <a:moveTo>
                  <a:pt x="1104" y="217"/>
                </a:moveTo>
                <a:lnTo>
                  <a:pt x="1104" y="217"/>
                </a:lnTo>
                <a:cubicBezTo>
                  <a:pt x="1133" y="217"/>
                  <a:pt x="1156" y="226"/>
                  <a:pt x="1173" y="245"/>
                </a:cubicBezTo>
                <a:cubicBezTo>
                  <a:pt x="1190" y="264"/>
                  <a:pt x="1199" y="290"/>
                  <a:pt x="1201" y="323"/>
                </a:cubicBezTo>
                <a:lnTo>
                  <a:pt x="1001" y="323"/>
                </a:lnTo>
                <a:cubicBezTo>
                  <a:pt x="1005" y="292"/>
                  <a:pt x="1015" y="266"/>
                  <a:pt x="1032" y="246"/>
                </a:cubicBezTo>
                <a:cubicBezTo>
                  <a:pt x="1048" y="227"/>
                  <a:pt x="1072" y="217"/>
                  <a:pt x="1104" y="217"/>
                </a:cubicBezTo>
                <a:close/>
                <a:moveTo>
                  <a:pt x="1109" y="574"/>
                </a:moveTo>
                <a:lnTo>
                  <a:pt x="1109" y="574"/>
                </a:lnTo>
                <a:cubicBezTo>
                  <a:pt x="1134" y="574"/>
                  <a:pt x="1156" y="570"/>
                  <a:pt x="1177" y="564"/>
                </a:cubicBezTo>
                <a:cubicBezTo>
                  <a:pt x="1197" y="558"/>
                  <a:pt x="1215" y="549"/>
                  <a:pt x="1230" y="538"/>
                </a:cubicBezTo>
                <a:cubicBezTo>
                  <a:pt x="1246" y="526"/>
                  <a:pt x="1259" y="513"/>
                  <a:pt x="1269" y="498"/>
                </a:cubicBezTo>
                <a:cubicBezTo>
                  <a:pt x="1280" y="482"/>
                  <a:pt x="1287" y="466"/>
                  <a:pt x="1292" y="447"/>
                </a:cubicBezTo>
                <a:lnTo>
                  <a:pt x="1199" y="447"/>
                </a:lnTo>
                <a:cubicBezTo>
                  <a:pt x="1192" y="464"/>
                  <a:pt x="1182" y="477"/>
                  <a:pt x="1167" y="486"/>
                </a:cubicBezTo>
                <a:cubicBezTo>
                  <a:pt x="1152" y="496"/>
                  <a:pt x="1133" y="500"/>
                  <a:pt x="1110" y="500"/>
                </a:cubicBezTo>
                <a:cubicBezTo>
                  <a:pt x="1076" y="500"/>
                  <a:pt x="1050" y="490"/>
                  <a:pt x="1032" y="468"/>
                </a:cubicBezTo>
                <a:cubicBezTo>
                  <a:pt x="1014" y="447"/>
                  <a:pt x="1003" y="419"/>
                  <a:pt x="999" y="384"/>
                </a:cubicBezTo>
                <a:lnTo>
                  <a:pt x="1300" y="384"/>
                </a:lnTo>
                <a:cubicBezTo>
                  <a:pt x="1300" y="346"/>
                  <a:pt x="1296" y="312"/>
                  <a:pt x="1286" y="281"/>
                </a:cubicBezTo>
                <a:cubicBezTo>
                  <a:pt x="1277" y="251"/>
                  <a:pt x="1262" y="225"/>
                  <a:pt x="1243" y="204"/>
                </a:cubicBezTo>
                <a:cubicBezTo>
                  <a:pt x="1225" y="186"/>
                  <a:pt x="1206" y="172"/>
                  <a:pt x="1183" y="162"/>
                </a:cubicBezTo>
                <a:cubicBezTo>
                  <a:pt x="1160" y="152"/>
                  <a:pt x="1134" y="147"/>
                  <a:pt x="1104" y="147"/>
                </a:cubicBezTo>
                <a:cubicBezTo>
                  <a:pt x="1074" y="147"/>
                  <a:pt x="1047" y="152"/>
                  <a:pt x="1023" y="163"/>
                </a:cubicBezTo>
                <a:cubicBezTo>
                  <a:pt x="998" y="174"/>
                  <a:pt x="977" y="189"/>
                  <a:pt x="959" y="208"/>
                </a:cubicBezTo>
                <a:cubicBezTo>
                  <a:pt x="942" y="228"/>
                  <a:pt x="928" y="250"/>
                  <a:pt x="919" y="276"/>
                </a:cubicBezTo>
                <a:cubicBezTo>
                  <a:pt x="909" y="302"/>
                  <a:pt x="904" y="330"/>
                  <a:pt x="904" y="360"/>
                </a:cubicBezTo>
                <a:cubicBezTo>
                  <a:pt x="904" y="390"/>
                  <a:pt x="909" y="418"/>
                  <a:pt x="918" y="444"/>
                </a:cubicBezTo>
                <a:cubicBezTo>
                  <a:pt x="928" y="470"/>
                  <a:pt x="941" y="493"/>
                  <a:pt x="959" y="512"/>
                </a:cubicBezTo>
                <a:cubicBezTo>
                  <a:pt x="976" y="531"/>
                  <a:pt x="998" y="546"/>
                  <a:pt x="1023" y="557"/>
                </a:cubicBezTo>
                <a:cubicBezTo>
                  <a:pt x="1048" y="568"/>
                  <a:pt x="1077" y="574"/>
                  <a:pt x="1109" y="574"/>
                </a:cubicBezTo>
                <a:close/>
                <a:moveTo>
                  <a:pt x="0" y="0"/>
                </a:moveTo>
                <a:lnTo>
                  <a:pt x="0" y="0"/>
                </a:lnTo>
                <a:lnTo>
                  <a:pt x="454" y="0"/>
                </a:lnTo>
                <a:lnTo>
                  <a:pt x="454" y="89"/>
                </a:lnTo>
                <a:lnTo>
                  <a:pt x="279" y="89"/>
                </a:lnTo>
                <a:lnTo>
                  <a:pt x="279" y="562"/>
                </a:lnTo>
                <a:lnTo>
                  <a:pt x="174" y="562"/>
                </a:lnTo>
                <a:lnTo>
                  <a:pt x="174" y="89"/>
                </a:lnTo>
                <a:lnTo>
                  <a:pt x="0" y="89"/>
                </a:lnTo>
                <a:lnTo>
                  <a:pt x="0" y="0"/>
                </a:lnTo>
                <a:close/>
                <a:moveTo>
                  <a:pt x="2699" y="158"/>
                </a:moveTo>
                <a:lnTo>
                  <a:pt x="2699" y="158"/>
                </a:lnTo>
                <a:lnTo>
                  <a:pt x="2636" y="241"/>
                </a:lnTo>
                <a:lnTo>
                  <a:pt x="2636" y="158"/>
                </a:lnTo>
                <a:lnTo>
                  <a:pt x="2543" y="158"/>
                </a:lnTo>
                <a:lnTo>
                  <a:pt x="2543" y="158"/>
                </a:lnTo>
                <a:lnTo>
                  <a:pt x="2543" y="562"/>
                </a:lnTo>
                <a:lnTo>
                  <a:pt x="2638" y="562"/>
                </a:lnTo>
                <a:lnTo>
                  <a:pt x="2638" y="348"/>
                </a:lnTo>
                <a:cubicBezTo>
                  <a:pt x="2638" y="293"/>
                  <a:pt x="2669" y="253"/>
                  <a:pt x="2725" y="253"/>
                </a:cubicBezTo>
                <a:lnTo>
                  <a:pt x="2774" y="253"/>
                </a:lnTo>
                <a:lnTo>
                  <a:pt x="2774" y="158"/>
                </a:lnTo>
                <a:lnTo>
                  <a:pt x="2699" y="158"/>
                </a:lnTo>
                <a:close/>
                <a:moveTo>
                  <a:pt x="3722" y="574"/>
                </a:moveTo>
                <a:lnTo>
                  <a:pt x="3722" y="574"/>
                </a:lnTo>
                <a:cubicBezTo>
                  <a:pt x="3747" y="574"/>
                  <a:pt x="3769" y="572"/>
                  <a:pt x="3790" y="566"/>
                </a:cubicBezTo>
                <a:cubicBezTo>
                  <a:pt x="3812" y="561"/>
                  <a:pt x="3830" y="552"/>
                  <a:pt x="3845" y="541"/>
                </a:cubicBezTo>
                <a:cubicBezTo>
                  <a:pt x="3860" y="531"/>
                  <a:pt x="3872" y="517"/>
                  <a:pt x="3881" y="501"/>
                </a:cubicBezTo>
                <a:cubicBezTo>
                  <a:pt x="3889" y="485"/>
                  <a:pt x="3894" y="466"/>
                  <a:pt x="3894" y="445"/>
                </a:cubicBezTo>
                <a:cubicBezTo>
                  <a:pt x="3894" y="420"/>
                  <a:pt x="3889" y="400"/>
                  <a:pt x="3881" y="385"/>
                </a:cubicBezTo>
                <a:cubicBezTo>
                  <a:pt x="3872" y="370"/>
                  <a:pt x="3861" y="357"/>
                  <a:pt x="3847" y="348"/>
                </a:cubicBezTo>
                <a:cubicBezTo>
                  <a:pt x="3832" y="339"/>
                  <a:pt x="3816" y="332"/>
                  <a:pt x="3798" y="327"/>
                </a:cubicBezTo>
                <a:cubicBezTo>
                  <a:pt x="3780" y="322"/>
                  <a:pt x="3761" y="318"/>
                  <a:pt x="3742" y="314"/>
                </a:cubicBezTo>
                <a:cubicBezTo>
                  <a:pt x="3727" y="311"/>
                  <a:pt x="3713" y="308"/>
                  <a:pt x="3701" y="306"/>
                </a:cubicBezTo>
                <a:cubicBezTo>
                  <a:pt x="3688" y="303"/>
                  <a:pt x="3678" y="300"/>
                  <a:pt x="3669" y="296"/>
                </a:cubicBezTo>
                <a:cubicBezTo>
                  <a:pt x="3659" y="293"/>
                  <a:pt x="3652" y="288"/>
                  <a:pt x="3647" y="282"/>
                </a:cubicBezTo>
                <a:cubicBezTo>
                  <a:pt x="3642" y="277"/>
                  <a:pt x="3640" y="270"/>
                  <a:pt x="3640" y="261"/>
                </a:cubicBezTo>
                <a:cubicBezTo>
                  <a:pt x="3640" y="246"/>
                  <a:pt x="3646" y="235"/>
                  <a:pt x="3657" y="226"/>
                </a:cubicBezTo>
                <a:cubicBezTo>
                  <a:pt x="3668" y="217"/>
                  <a:pt x="3685" y="212"/>
                  <a:pt x="3708" y="212"/>
                </a:cubicBezTo>
                <a:cubicBezTo>
                  <a:pt x="3754" y="212"/>
                  <a:pt x="3780" y="230"/>
                  <a:pt x="3788" y="266"/>
                </a:cubicBezTo>
                <a:lnTo>
                  <a:pt x="3879" y="266"/>
                </a:lnTo>
                <a:cubicBezTo>
                  <a:pt x="3874" y="231"/>
                  <a:pt x="3857" y="202"/>
                  <a:pt x="3830" y="180"/>
                </a:cubicBezTo>
                <a:cubicBezTo>
                  <a:pt x="3803" y="158"/>
                  <a:pt x="3762" y="147"/>
                  <a:pt x="3708" y="147"/>
                </a:cubicBezTo>
                <a:cubicBezTo>
                  <a:pt x="3685" y="147"/>
                  <a:pt x="3663" y="150"/>
                  <a:pt x="3644" y="155"/>
                </a:cubicBezTo>
                <a:cubicBezTo>
                  <a:pt x="3624" y="160"/>
                  <a:pt x="3607" y="168"/>
                  <a:pt x="3594" y="178"/>
                </a:cubicBezTo>
                <a:cubicBezTo>
                  <a:pt x="3580" y="189"/>
                  <a:pt x="3569" y="201"/>
                  <a:pt x="3561" y="216"/>
                </a:cubicBezTo>
                <a:cubicBezTo>
                  <a:pt x="3553" y="231"/>
                  <a:pt x="3550" y="248"/>
                  <a:pt x="3550" y="267"/>
                </a:cubicBezTo>
                <a:cubicBezTo>
                  <a:pt x="3550" y="290"/>
                  <a:pt x="3554" y="309"/>
                  <a:pt x="3562" y="323"/>
                </a:cubicBezTo>
                <a:cubicBezTo>
                  <a:pt x="3570" y="337"/>
                  <a:pt x="3581" y="349"/>
                  <a:pt x="3595" y="358"/>
                </a:cubicBezTo>
                <a:cubicBezTo>
                  <a:pt x="3608" y="367"/>
                  <a:pt x="3624" y="373"/>
                  <a:pt x="3641" y="379"/>
                </a:cubicBezTo>
                <a:cubicBezTo>
                  <a:pt x="3659" y="384"/>
                  <a:pt x="3677" y="388"/>
                  <a:pt x="3696" y="391"/>
                </a:cubicBezTo>
                <a:cubicBezTo>
                  <a:pt x="3712" y="394"/>
                  <a:pt x="3726" y="397"/>
                  <a:pt x="3739" y="400"/>
                </a:cubicBezTo>
                <a:cubicBezTo>
                  <a:pt x="3752" y="403"/>
                  <a:pt x="3763" y="406"/>
                  <a:pt x="3772" y="411"/>
                </a:cubicBezTo>
                <a:cubicBezTo>
                  <a:pt x="3781" y="415"/>
                  <a:pt x="3788" y="420"/>
                  <a:pt x="3793" y="427"/>
                </a:cubicBezTo>
                <a:cubicBezTo>
                  <a:pt x="3798" y="433"/>
                  <a:pt x="3800" y="441"/>
                  <a:pt x="3800" y="451"/>
                </a:cubicBezTo>
                <a:cubicBezTo>
                  <a:pt x="3800" y="467"/>
                  <a:pt x="3794" y="481"/>
                  <a:pt x="3781" y="491"/>
                </a:cubicBezTo>
                <a:cubicBezTo>
                  <a:pt x="3769" y="501"/>
                  <a:pt x="3749" y="506"/>
                  <a:pt x="3723" y="506"/>
                </a:cubicBezTo>
                <a:cubicBezTo>
                  <a:pt x="3697" y="506"/>
                  <a:pt x="3676" y="501"/>
                  <a:pt x="3659" y="490"/>
                </a:cubicBezTo>
                <a:cubicBezTo>
                  <a:pt x="3642" y="479"/>
                  <a:pt x="3631" y="462"/>
                  <a:pt x="3627" y="437"/>
                </a:cubicBezTo>
                <a:lnTo>
                  <a:pt x="3535" y="437"/>
                </a:lnTo>
                <a:cubicBezTo>
                  <a:pt x="3538" y="478"/>
                  <a:pt x="3556" y="511"/>
                  <a:pt x="3588" y="537"/>
                </a:cubicBezTo>
                <a:cubicBezTo>
                  <a:pt x="3619" y="562"/>
                  <a:pt x="3664" y="574"/>
                  <a:pt x="3722" y="574"/>
                </a:cubicBezTo>
                <a:close/>
                <a:moveTo>
                  <a:pt x="3425" y="202"/>
                </a:moveTo>
                <a:lnTo>
                  <a:pt x="3425" y="202"/>
                </a:lnTo>
                <a:lnTo>
                  <a:pt x="3504" y="202"/>
                </a:lnTo>
                <a:lnTo>
                  <a:pt x="3504" y="0"/>
                </a:lnTo>
                <a:lnTo>
                  <a:pt x="3425" y="0"/>
                </a:lnTo>
                <a:lnTo>
                  <a:pt x="3425" y="202"/>
                </a:lnTo>
                <a:close/>
                <a:moveTo>
                  <a:pt x="3163" y="496"/>
                </a:moveTo>
                <a:lnTo>
                  <a:pt x="3163" y="496"/>
                </a:lnTo>
                <a:cubicBezTo>
                  <a:pt x="3130" y="496"/>
                  <a:pt x="3106" y="483"/>
                  <a:pt x="3090" y="458"/>
                </a:cubicBezTo>
                <a:cubicBezTo>
                  <a:pt x="3074" y="433"/>
                  <a:pt x="3066" y="400"/>
                  <a:pt x="3066" y="360"/>
                </a:cubicBezTo>
                <a:cubicBezTo>
                  <a:pt x="3066" y="340"/>
                  <a:pt x="3068" y="322"/>
                  <a:pt x="3072" y="305"/>
                </a:cubicBezTo>
                <a:cubicBezTo>
                  <a:pt x="3076" y="288"/>
                  <a:pt x="3082" y="273"/>
                  <a:pt x="3090" y="261"/>
                </a:cubicBezTo>
                <a:cubicBezTo>
                  <a:pt x="3098" y="249"/>
                  <a:pt x="3108" y="239"/>
                  <a:pt x="3121" y="232"/>
                </a:cubicBezTo>
                <a:cubicBezTo>
                  <a:pt x="3133" y="225"/>
                  <a:pt x="3147" y="222"/>
                  <a:pt x="3163" y="222"/>
                </a:cubicBezTo>
                <a:cubicBezTo>
                  <a:pt x="3181" y="222"/>
                  <a:pt x="3196" y="225"/>
                  <a:pt x="3209" y="232"/>
                </a:cubicBezTo>
                <a:cubicBezTo>
                  <a:pt x="3223" y="239"/>
                  <a:pt x="3234" y="249"/>
                  <a:pt x="3243" y="261"/>
                </a:cubicBezTo>
                <a:cubicBezTo>
                  <a:pt x="3251" y="273"/>
                  <a:pt x="3258" y="288"/>
                  <a:pt x="3263" y="305"/>
                </a:cubicBezTo>
                <a:cubicBezTo>
                  <a:pt x="3267" y="322"/>
                  <a:pt x="3269" y="340"/>
                  <a:pt x="3269" y="360"/>
                </a:cubicBezTo>
                <a:cubicBezTo>
                  <a:pt x="3269" y="380"/>
                  <a:pt x="3267" y="398"/>
                  <a:pt x="3263" y="415"/>
                </a:cubicBezTo>
                <a:cubicBezTo>
                  <a:pt x="3258" y="431"/>
                  <a:pt x="3251" y="446"/>
                  <a:pt x="3243" y="458"/>
                </a:cubicBezTo>
                <a:cubicBezTo>
                  <a:pt x="3234" y="470"/>
                  <a:pt x="3223" y="479"/>
                  <a:pt x="3209" y="486"/>
                </a:cubicBezTo>
                <a:cubicBezTo>
                  <a:pt x="3196" y="493"/>
                  <a:pt x="3181" y="496"/>
                  <a:pt x="3163" y="496"/>
                </a:cubicBezTo>
                <a:close/>
                <a:moveTo>
                  <a:pt x="3144" y="574"/>
                </a:moveTo>
                <a:lnTo>
                  <a:pt x="3144" y="574"/>
                </a:lnTo>
                <a:cubicBezTo>
                  <a:pt x="3171" y="574"/>
                  <a:pt x="3195" y="568"/>
                  <a:pt x="3217" y="556"/>
                </a:cubicBezTo>
                <a:cubicBezTo>
                  <a:pt x="3238" y="544"/>
                  <a:pt x="3254" y="526"/>
                  <a:pt x="3267" y="503"/>
                </a:cubicBezTo>
                <a:lnTo>
                  <a:pt x="3269" y="503"/>
                </a:lnTo>
                <a:lnTo>
                  <a:pt x="3269" y="562"/>
                </a:lnTo>
                <a:lnTo>
                  <a:pt x="3361" y="562"/>
                </a:lnTo>
                <a:lnTo>
                  <a:pt x="3361" y="0"/>
                </a:lnTo>
                <a:lnTo>
                  <a:pt x="3266" y="0"/>
                </a:lnTo>
                <a:lnTo>
                  <a:pt x="3266" y="132"/>
                </a:lnTo>
                <a:cubicBezTo>
                  <a:pt x="3266" y="147"/>
                  <a:pt x="3266" y="162"/>
                  <a:pt x="3266" y="177"/>
                </a:cubicBezTo>
                <a:cubicBezTo>
                  <a:pt x="3267" y="192"/>
                  <a:pt x="3268" y="205"/>
                  <a:pt x="3269" y="216"/>
                </a:cubicBezTo>
                <a:lnTo>
                  <a:pt x="3267" y="216"/>
                </a:lnTo>
                <a:cubicBezTo>
                  <a:pt x="3254" y="195"/>
                  <a:pt x="3237" y="178"/>
                  <a:pt x="3217" y="166"/>
                </a:cubicBezTo>
                <a:cubicBezTo>
                  <a:pt x="3196" y="153"/>
                  <a:pt x="3172" y="147"/>
                  <a:pt x="3144" y="147"/>
                </a:cubicBezTo>
                <a:cubicBezTo>
                  <a:pt x="3118" y="147"/>
                  <a:pt x="3094" y="152"/>
                  <a:pt x="3073" y="162"/>
                </a:cubicBezTo>
                <a:cubicBezTo>
                  <a:pt x="3052" y="172"/>
                  <a:pt x="3033" y="187"/>
                  <a:pt x="3018" y="205"/>
                </a:cubicBezTo>
                <a:cubicBezTo>
                  <a:pt x="3002" y="224"/>
                  <a:pt x="2990" y="246"/>
                  <a:pt x="2982" y="273"/>
                </a:cubicBezTo>
                <a:cubicBezTo>
                  <a:pt x="2973" y="299"/>
                  <a:pt x="2969" y="328"/>
                  <a:pt x="2969" y="360"/>
                </a:cubicBezTo>
                <a:cubicBezTo>
                  <a:pt x="2969" y="393"/>
                  <a:pt x="2973" y="423"/>
                  <a:pt x="2981" y="449"/>
                </a:cubicBezTo>
                <a:cubicBezTo>
                  <a:pt x="2990" y="476"/>
                  <a:pt x="3001" y="498"/>
                  <a:pt x="3016" y="517"/>
                </a:cubicBezTo>
                <a:cubicBezTo>
                  <a:pt x="3031" y="536"/>
                  <a:pt x="3050" y="550"/>
                  <a:pt x="3071" y="560"/>
                </a:cubicBezTo>
                <a:cubicBezTo>
                  <a:pt x="3093" y="570"/>
                  <a:pt x="3117" y="574"/>
                  <a:pt x="3144" y="574"/>
                </a:cubicBezTo>
                <a:close/>
                <a:moveTo>
                  <a:pt x="2824" y="562"/>
                </a:moveTo>
                <a:lnTo>
                  <a:pt x="2824" y="562"/>
                </a:lnTo>
                <a:lnTo>
                  <a:pt x="2920" y="562"/>
                </a:lnTo>
                <a:lnTo>
                  <a:pt x="2920" y="0"/>
                </a:lnTo>
                <a:lnTo>
                  <a:pt x="2824" y="0"/>
                </a:lnTo>
                <a:lnTo>
                  <a:pt x="2824" y="562"/>
                </a:lnTo>
                <a:close/>
                <a:moveTo>
                  <a:pt x="2290" y="501"/>
                </a:moveTo>
                <a:lnTo>
                  <a:pt x="2290" y="501"/>
                </a:lnTo>
                <a:cubicBezTo>
                  <a:pt x="2272" y="501"/>
                  <a:pt x="2257" y="498"/>
                  <a:pt x="2243" y="490"/>
                </a:cubicBezTo>
                <a:cubicBezTo>
                  <a:pt x="2230" y="483"/>
                  <a:pt x="2218" y="474"/>
                  <a:pt x="2209" y="461"/>
                </a:cubicBezTo>
                <a:cubicBezTo>
                  <a:pt x="2200" y="448"/>
                  <a:pt x="2193" y="433"/>
                  <a:pt x="2189" y="416"/>
                </a:cubicBezTo>
                <a:cubicBezTo>
                  <a:pt x="2184" y="399"/>
                  <a:pt x="2182" y="381"/>
                  <a:pt x="2182" y="360"/>
                </a:cubicBezTo>
                <a:cubicBezTo>
                  <a:pt x="2182" y="340"/>
                  <a:pt x="2184" y="321"/>
                  <a:pt x="2189" y="304"/>
                </a:cubicBezTo>
                <a:cubicBezTo>
                  <a:pt x="2193" y="287"/>
                  <a:pt x="2200" y="272"/>
                  <a:pt x="2209" y="259"/>
                </a:cubicBezTo>
                <a:cubicBezTo>
                  <a:pt x="2218" y="246"/>
                  <a:pt x="2230" y="236"/>
                  <a:pt x="2243" y="229"/>
                </a:cubicBezTo>
                <a:cubicBezTo>
                  <a:pt x="2257" y="222"/>
                  <a:pt x="2272" y="218"/>
                  <a:pt x="2290" y="218"/>
                </a:cubicBezTo>
                <a:cubicBezTo>
                  <a:pt x="2307" y="218"/>
                  <a:pt x="2323" y="222"/>
                  <a:pt x="2336" y="229"/>
                </a:cubicBezTo>
                <a:cubicBezTo>
                  <a:pt x="2349" y="236"/>
                  <a:pt x="2361" y="246"/>
                  <a:pt x="2370" y="259"/>
                </a:cubicBezTo>
                <a:cubicBezTo>
                  <a:pt x="2379" y="272"/>
                  <a:pt x="2386" y="287"/>
                  <a:pt x="2390" y="304"/>
                </a:cubicBezTo>
                <a:cubicBezTo>
                  <a:pt x="2395" y="321"/>
                  <a:pt x="2397" y="340"/>
                  <a:pt x="2397" y="360"/>
                </a:cubicBezTo>
                <a:cubicBezTo>
                  <a:pt x="2397" y="381"/>
                  <a:pt x="2395" y="399"/>
                  <a:pt x="2390" y="416"/>
                </a:cubicBezTo>
                <a:cubicBezTo>
                  <a:pt x="2386" y="433"/>
                  <a:pt x="2379" y="448"/>
                  <a:pt x="2370" y="461"/>
                </a:cubicBezTo>
                <a:cubicBezTo>
                  <a:pt x="2361" y="474"/>
                  <a:pt x="2349" y="483"/>
                  <a:pt x="2336" y="490"/>
                </a:cubicBezTo>
                <a:cubicBezTo>
                  <a:pt x="2323" y="498"/>
                  <a:pt x="2307" y="501"/>
                  <a:pt x="2290" y="501"/>
                </a:cubicBezTo>
                <a:close/>
                <a:moveTo>
                  <a:pt x="2291" y="574"/>
                </a:moveTo>
                <a:lnTo>
                  <a:pt x="2291" y="574"/>
                </a:lnTo>
                <a:cubicBezTo>
                  <a:pt x="2322" y="574"/>
                  <a:pt x="2350" y="568"/>
                  <a:pt x="2375" y="557"/>
                </a:cubicBezTo>
                <a:cubicBezTo>
                  <a:pt x="2400" y="546"/>
                  <a:pt x="2421" y="531"/>
                  <a:pt x="2439" y="512"/>
                </a:cubicBezTo>
                <a:cubicBezTo>
                  <a:pt x="2457" y="493"/>
                  <a:pt x="2471" y="470"/>
                  <a:pt x="2480" y="444"/>
                </a:cubicBezTo>
                <a:cubicBezTo>
                  <a:pt x="2490" y="418"/>
                  <a:pt x="2495" y="390"/>
                  <a:pt x="2495" y="360"/>
                </a:cubicBezTo>
                <a:cubicBezTo>
                  <a:pt x="2495" y="330"/>
                  <a:pt x="2490" y="302"/>
                  <a:pt x="2480" y="276"/>
                </a:cubicBezTo>
                <a:cubicBezTo>
                  <a:pt x="2471" y="250"/>
                  <a:pt x="2457" y="228"/>
                  <a:pt x="2439" y="208"/>
                </a:cubicBezTo>
                <a:cubicBezTo>
                  <a:pt x="2421" y="189"/>
                  <a:pt x="2400" y="174"/>
                  <a:pt x="2375" y="163"/>
                </a:cubicBezTo>
                <a:cubicBezTo>
                  <a:pt x="2350" y="152"/>
                  <a:pt x="2322" y="147"/>
                  <a:pt x="2291" y="147"/>
                </a:cubicBezTo>
                <a:cubicBezTo>
                  <a:pt x="2259" y="147"/>
                  <a:pt x="2231" y="152"/>
                  <a:pt x="2206" y="163"/>
                </a:cubicBezTo>
                <a:cubicBezTo>
                  <a:pt x="2180" y="174"/>
                  <a:pt x="2159" y="189"/>
                  <a:pt x="2141" y="208"/>
                </a:cubicBezTo>
                <a:cubicBezTo>
                  <a:pt x="2123" y="228"/>
                  <a:pt x="2109" y="250"/>
                  <a:pt x="2100" y="276"/>
                </a:cubicBezTo>
                <a:cubicBezTo>
                  <a:pt x="2090" y="302"/>
                  <a:pt x="2085" y="330"/>
                  <a:pt x="2085" y="360"/>
                </a:cubicBezTo>
                <a:cubicBezTo>
                  <a:pt x="2085" y="390"/>
                  <a:pt x="2090" y="418"/>
                  <a:pt x="2100" y="444"/>
                </a:cubicBezTo>
                <a:cubicBezTo>
                  <a:pt x="2109" y="470"/>
                  <a:pt x="2123" y="493"/>
                  <a:pt x="2141" y="512"/>
                </a:cubicBezTo>
                <a:cubicBezTo>
                  <a:pt x="2159" y="531"/>
                  <a:pt x="2180" y="546"/>
                  <a:pt x="2206" y="557"/>
                </a:cubicBezTo>
                <a:cubicBezTo>
                  <a:pt x="2231" y="568"/>
                  <a:pt x="2259" y="574"/>
                  <a:pt x="2291" y="574"/>
                </a:cubicBezTo>
                <a:close/>
                <a:moveTo>
                  <a:pt x="2074" y="158"/>
                </a:moveTo>
                <a:lnTo>
                  <a:pt x="2074" y="158"/>
                </a:lnTo>
                <a:lnTo>
                  <a:pt x="1946" y="562"/>
                </a:lnTo>
                <a:lnTo>
                  <a:pt x="1854" y="562"/>
                </a:lnTo>
                <a:lnTo>
                  <a:pt x="1803" y="369"/>
                </a:lnTo>
                <a:cubicBezTo>
                  <a:pt x="1801" y="359"/>
                  <a:pt x="1798" y="347"/>
                  <a:pt x="1795" y="333"/>
                </a:cubicBezTo>
                <a:cubicBezTo>
                  <a:pt x="1792" y="320"/>
                  <a:pt x="1789" y="307"/>
                  <a:pt x="1787" y="295"/>
                </a:cubicBezTo>
                <a:cubicBezTo>
                  <a:pt x="1784" y="280"/>
                  <a:pt x="1781" y="266"/>
                  <a:pt x="1779" y="251"/>
                </a:cubicBezTo>
                <a:lnTo>
                  <a:pt x="1777" y="251"/>
                </a:lnTo>
                <a:cubicBezTo>
                  <a:pt x="1774" y="266"/>
                  <a:pt x="1771" y="280"/>
                  <a:pt x="1768" y="295"/>
                </a:cubicBezTo>
                <a:cubicBezTo>
                  <a:pt x="1766" y="307"/>
                  <a:pt x="1763" y="320"/>
                  <a:pt x="1760" y="333"/>
                </a:cubicBezTo>
                <a:cubicBezTo>
                  <a:pt x="1757" y="347"/>
                  <a:pt x="1754" y="359"/>
                  <a:pt x="1751" y="369"/>
                </a:cubicBezTo>
                <a:lnTo>
                  <a:pt x="1700" y="562"/>
                </a:lnTo>
                <a:lnTo>
                  <a:pt x="1608" y="562"/>
                </a:lnTo>
                <a:lnTo>
                  <a:pt x="1482" y="158"/>
                </a:lnTo>
                <a:lnTo>
                  <a:pt x="1581" y="158"/>
                </a:lnTo>
                <a:lnTo>
                  <a:pt x="1662" y="450"/>
                </a:lnTo>
                <a:lnTo>
                  <a:pt x="1736" y="158"/>
                </a:lnTo>
                <a:lnTo>
                  <a:pt x="1820" y="158"/>
                </a:lnTo>
                <a:lnTo>
                  <a:pt x="1896" y="450"/>
                </a:lnTo>
                <a:lnTo>
                  <a:pt x="1977" y="158"/>
                </a:lnTo>
                <a:lnTo>
                  <a:pt x="2074" y="158"/>
                </a:lnTo>
                <a:close/>
                <a:moveTo>
                  <a:pt x="566" y="1022"/>
                </a:moveTo>
                <a:lnTo>
                  <a:pt x="566" y="1022"/>
                </a:lnTo>
                <a:cubicBezTo>
                  <a:pt x="545" y="1000"/>
                  <a:pt x="510" y="986"/>
                  <a:pt x="466" y="986"/>
                </a:cubicBezTo>
                <a:cubicBezTo>
                  <a:pt x="454" y="986"/>
                  <a:pt x="425" y="989"/>
                  <a:pt x="408" y="998"/>
                </a:cubicBezTo>
                <a:lnTo>
                  <a:pt x="348" y="1062"/>
                </a:lnTo>
                <a:cubicBezTo>
                  <a:pt x="342" y="1047"/>
                  <a:pt x="334" y="1033"/>
                  <a:pt x="324" y="1022"/>
                </a:cubicBezTo>
                <a:cubicBezTo>
                  <a:pt x="303" y="1000"/>
                  <a:pt x="268" y="986"/>
                  <a:pt x="224" y="986"/>
                </a:cubicBezTo>
                <a:cubicBezTo>
                  <a:pt x="212" y="986"/>
                  <a:pt x="192" y="987"/>
                  <a:pt x="174" y="995"/>
                </a:cubicBezTo>
                <a:lnTo>
                  <a:pt x="114" y="1061"/>
                </a:lnTo>
                <a:lnTo>
                  <a:pt x="114" y="994"/>
                </a:lnTo>
                <a:lnTo>
                  <a:pt x="21" y="994"/>
                </a:lnTo>
                <a:lnTo>
                  <a:pt x="21" y="1399"/>
                </a:lnTo>
                <a:lnTo>
                  <a:pt x="117" y="1399"/>
                </a:lnTo>
                <a:lnTo>
                  <a:pt x="117" y="1162"/>
                </a:lnTo>
                <a:cubicBezTo>
                  <a:pt x="117" y="1105"/>
                  <a:pt x="151" y="1064"/>
                  <a:pt x="196" y="1064"/>
                </a:cubicBezTo>
                <a:cubicBezTo>
                  <a:pt x="217" y="1064"/>
                  <a:pt x="234" y="1071"/>
                  <a:pt x="245" y="1084"/>
                </a:cubicBezTo>
                <a:cubicBezTo>
                  <a:pt x="257" y="1098"/>
                  <a:pt x="263" y="1117"/>
                  <a:pt x="263" y="1141"/>
                </a:cubicBezTo>
                <a:lnTo>
                  <a:pt x="263" y="1399"/>
                </a:lnTo>
                <a:lnTo>
                  <a:pt x="359" y="1399"/>
                </a:lnTo>
                <a:lnTo>
                  <a:pt x="359" y="1162"/>
                </a:lnTo>
                <a:lnTo>
                  <a:pt x="359" y="1162"/>
                </a:lnTo>
                <a:cubicBezTo>
                  <a:pt x="359" y="1105"/>
                  <a:pt x="393" y="1064"/>
                  <a:pt x="438" y="1064"/>
                </a:cubicBezTo>
                <a:cubicBezTo>
                  <a:pt x="459" y="1064"/>
                  <a:pt x="476" y="1071"/>
                  <a:pt x="487" y="1084"/>
                </a:cubicBezTo>
                <a:cubicBezTo>
                  <a:pt x="499" y="1098"/>
                  <a:pt x="505" y="1117"/>
                  <a:pt x="505" y="1141"/>
                </a:cubicBezTo>
                <a:lnTo>
                  <a:pt x="505" y="1399"/>
                </a:lnTo>
                <a:lnTo>
                  <a:pt x="601" y="1399"/>
                </a:lnTo>
                <a:lnTo>
                  <a:pt x="601" y="1125"/>
                </a:lnTo>
                <a:cubicBezTo>
                  <a:pt x="601" y="1081"/>
                  <a:pt x="589" y="1047"/>
                  <a:pt x="566" y="1022"/>
                </a:cubicBezTo>
                <a:close/>
                <a:moveTo>
                  <a:pt x="1462" y="1060"/>
                </a:moveTo>
                <a:lnTo>
                  <a:pt x="1462" y="1060"/>
                </a:lnTo>
                <a:lnTo>
                  <a:pt x="1523" y="1060"/>
                </a:lnTo>
                <a:lnTo>
                  <a:pt x="1523" y="1307"/>
                </a:lnTo>
                <a:cubicBezTo>
                  <a:pt x="1523" y="1325"/>
                  <a:pt x="1526" y="1340"/>
                  <a:pt x="1531" y="1352"/>
                </a:cubicBezTo>
                <a:cubicBezTo>
                  <a:pt x="1537" y="1364"/>
                  <a:pt x="1544" y="1374"/>
                  <a:pt x="1553" y="1381"/>
                </a:cubicBezTo>
                <a:cubicBezTo>
                  <a:pt x="1563" y="1388"/>
                  <a:pt x="1575" y="1394"/>
                  <a:pt x="1588" y="1397"/>
                </a:cubicBezTo>
                <a:cubicBezTo>
                  <a:pt x="1602" y="1400"/>
                  <a:pt x="1616" y="1402"/>
                  <a:pt x="1633" y="1402"/>
                </a:cubicBezTo>
                <a:cubicBezTo>
                  <a:pt x="1646" y="1402"/>
                  <a:pt x="1657" y="1401"/>
                  <a:pt x="1668" y="1400"/>
                </a:cubicBezTo>
                <a:cubicBezTo>
                  <a:pt x="1678" y="1399"/>
                  <a:pt x="1688" y="1397"/>
                  <a:pt x="1696" y="1396"/>
                </a:cubicBezTo>
                <a:lnTo>
                  <a:pt x="1696" y="1321"/>
                </a:lnTo>
                <a:lnTo>
                  <a:pt x="1691" y="1321"/>
                </a:lnTo>
                <a:cubicBezTo>
                  <a:pt x="1687" y="1322"/>
                  <a:pt x="1682" y="1323"/>
                  <a:pt x="1677" y="1323"/>
                </a:cubicBezTo>
                <a:cubicBezTo>
                  <a:pt x="1671" y="1324"/>
                  <a:pt x="1665" y="1324"/>
                  <a:pt x="1660" y="1324"/>
                </a:cubicBezTo>
                <a:cubicBezTo>
                  <a:pt x="1647" y="1324"/>
                  <a:pt x="1636" y="1321"/>
                  <a:pt x="1629" y="1316"/>
                </a:cubicBezTo>
                <a:cubicBezTo>
                  <a:pt x="1621" y="1311"/>
                  <a:pt x="1617" y="1301"/>
                  <a:pt x="1617" y="1286"/>
                </a:cubicBezTo>
                <a:lnTo>
                  <a:pt x="1617" y="1060"/>
                </a:lnTo>
                <a:lnTo>
                  <a:pt x="1698" y="1060"/>
                </a:lnTo>
                <a:lnTo>
                  <a:pt x="1698" y="994"/>
                </a:lnTo>
                <a:lnTo>
                  <a:pt x="1617" y="994"/>
                </a:lnTo>
                <a:lnTo>
                  <a:pt x="1617" y="866"/>
                </a:lnTo>
                <a:lnTo>
                  <a:pt x="1523" y="866"/>
                </a:lnTo>
                <a:lnTo>
                  <a:pt x="1523" y="994"/>
                </a:lnTo>
                <a:lnTo>
                  <a:pt x="1462" y="994"/>
                </a:lnTo>
                <a:lnTo>
                  <a:pt x="1462" y="1060"/>
                </a:lnTo>
                <a:close/>
                <a:moveTo>
                  <a:pt x="1266" y="1411"/>
                </a:moveTo>
                <a:lnTo>
                  <a:pt x="1266" y="1411"/>
                </a:lnTo>
                <a:cubicBezTo>
                  <a:pt x="1290" y="1411"/>
                  <a:pt x="1313" y="1408"/>
                  <a:pt x="1334" y="1403"/>
                </a:cubicBezTo>
                <a:cubicBezTo>
                  <a:pt x="1355" y="1397"/>
                  <a:pt x="1374" y="1389"/>
                  <a:pt x="1389" y="1378"/>
                </a:cubicBezTo>
                <a:cubicBezTo>
                  <a:pt x="1404" y="1367"/>
                  <a:pt x="1416" y="1354"/>
                  <a:pt x="1425" y="1338"/>
                </a:cubicBezTo>
                <a:cubicBezTo>
                  <a:pt x="1433" y="1321"/>
                  <a:pt x="1437" y="1303"/>
                  <a:pt x="1437" y="1282"/>
                </a:cubicBezTo>
                <a:cubicBezTo>
                  <a:pt x="1437" y="1257"/>
                  <a:pt x="1433" y="1237"/>
                  <a:pt x="1425" y="1222"/>
                </a:cubicBezTo>
                <a:cubicBezTo>
                  <a:pt x="1416" y="1206"/>
                  <a:pt x="1405" y="1194"/>
                  <a:pt x="1390" y="1184"/>
                </a:cubicBezTo>
                <a:cubicBezTo>
                  <a:pt x="1376" y="1175"/>
                  <a:pt x="1360" y="1168"/>
                  <a:pt x="1342" y="1163"/>
                </a:cubicBezTo>
                <a:cubicBezTo>
                  <a:pt x="1324" y="1158"/>
                  <a:pt x="1305" y="1154"/>
                  <a:pt x="1286" y="1151"/>
                </a:cubicBezTo>
                <a:cubicBezTo>
                  <a:pt x="1271" y="1148"/>
                  <a:pt x="1257" y="1145"/>
                  <a:pt x="1245" y="1143"/>
                </a:cubicBezTo>
                <a:cubicBezTo>
                  <a:pt x="1232" y="1140"/>
                  <a:pt x="1221" y="1137"/>
                  <a:pt x="1212" y="1133"/>
                </a:cubicBezTo>
                <a:cubicBezTo>
                  <a:pt x="1203" y="1129"/>
                  <a:pt x="1196" y="1125"/>
                  <a:pt x="1191" y="1119"/>
                </a:cubicBezTo>
                <a:cubicBezTo>
                  <a:pt x="1186" y="1114"/>
                  <a:pt x="1184" y="1106"/>
                  <a:pt x="1184" y="1097"/>
                </a:cubicBezTo>
                <a:cubicBezTo>
                  <a:pt x="1184" y="1083"/>
                  <a:pt x="1189" y="1071"/>
                  <a:pt x="1201" y="1062"/>
                </a:cubicBezTo>
                <a:cubicBezTo>
                  <a:pt x="1212" y="1053"/>
                  <a:pt x="1229" y="1049"/>
                  <a:pt x="1252" y="1049"/>
                </a:cubicBezTo>
                <a:cubicBezTo>
                  <a:pt x="1298" y="1049"/>
                  <a:pt x="1324" y="1067"/>
                  <a:pt x="1331" y="1102"/>
                </a:cubicBezTo>
                <a:lnTo>
                  <a:pt x="1422" y="1102"/>
                </a:lnTo>
                <a:cubicBezTo>
                  <a:pt x="1417" y="1067"/>
                  <a:pt x="1401" y="1039"/>
                  <a:pt x="1374" y="1017"/>
                </a:cubicBezTo>
                <a:cubicBezTo>
                  <a:pt x="1347" y="995"/>
                  <a:pt x="1306" y="984"/>
                  <a:pt x="1252" y="984"/>
                </a:cubicBezTo>
                <a:cubicBezTo>
                  <a:pt x="1229" y="984"/>
                  <a:pt x="1207" y="986"/>
                  <a:pt x="1188" y="992"/>
                </a:cubicBezTo>
                <a:cubicBezTo>
                  <a:pt x="1168" y="997"/>
                  <a:pt x="1151" y="1005"/>
                  <a:pt x="1137" y="1015"/>
                </a:cubicBezTo>
                <a:cubicBezTo>
                  <a:pt x="1124" y="1025"/>
                  <a:pt x="1113" y="1038"/>
                  <a:pt x="1105" y="1053"/>
                </a:cubicBezTo>
                <a:cubicBezTo>
                  <a:pt x="1097" y="1068"/>
                  <a:pt x="1093" y="1085"/>
                  <a:pt x="1093" y="1104"/>
                </a:cubicBezTo>
                <a:cubicBezTo>
                  <a:pt x="1093" y="1127"/>
                  <a:pt x="1098" y="1145"/>
                  <a:pt x="1106" y="1159"/>
                </a:cubicBezTo>
                <a:cubicBezTo>
                  <a:pt x="1114" y="1174"/>
                  <a:pt x="1125" y="1185"/>
                  <a:pt x="1139" y="1194"/>
                </a:cubicBezTo>
                <a:cubicBezTo>
                  <a:pt x="1152" y="1203"/>
                  <a:pt x="1168" y="1210"/>
                  <a:pt x="1185" y="1215"/>
                </a:cubicBezTo>
                <a:cubicBezTo>
                  <a:pt x="1203" y="1220"/>
                  <a:pt x="1221" y="1224"/>
                  <a:pt x="1240" y="1228"/>
                </a:cubicBezTo>
                <a:cubicBezTo>
                  <a:pt x="1256" y="1231"/>
                  <a:pt x="1270" y="1234"/>
                  <a:pt x="1283" y="1237"/>
                </a:cubicBezTo>
                <a:cubicBezTo>
                  <a:pt x="1296" y="1239"/>
                  <a:pt x="1307" y="1243"/>
                  <a:pt x="1316" y="1247"/>
                </a:cubicBezTo>
                <a:cubicBezTo>
                  <a:pt x="1325" y="1252"/>
                  <a:pt x="1332" y="1257"/>
                  <a:pt x="1337" y="1263"/>
                </a:cubicBezTo>
                <a:cubicBezTo>
                  <a:pt x="1342" y="1269"/>
                  <a:pt x="1344" y="1278"/>
                  <a:pt x="1344" y="1288"/>
                </a:cubicBezTo>
                <a:cubicBezTo>
                  <a:pt x="1344" y="1304"/>
                  <a:pt x="1338" y="1317"/>
                  <a:pt x="1325" y="1327"/>
                </a:cubicBezTo>
                <a:cubicBezTo>
                  <a:pt x="1313" y="1338"/>
                  <a:pt x="1293" y="1343"/>
                  <a:pt x="1267" y="1343"/>
                </a:cubicBezTo>
                <a:cubicBezTo>
                  <a:pt x="1241" y="1343"/>
                  <a:pt x="1220" y="1337"/>
                  <a:pt x="1203" y="1327"/>
                </a:cubicBezTo>
                <a:cubicBezTo>
                  <a:pt x="1186" y="1316"/>
                  <a:pt x="1175" y="1298"/>
                  <a:pt x="1171" y="1274"/>
                </a:cubicBezTo>
                <a:lnTo>
                  <a:pt x="1079" y="1274"/>
                </a:lnTo>
                <a:cubicBezTo>
                  <a:pt x="1082" y="1315"/>
                  <a:pt x="1100" y="1348"/>
                  <a:pt x="1131" y="1373"/>
                </a:cubicBezTo>
                <a:cubicBezTo>
                  <a:pt x="1163" y="1398"/>
                  <a:pt x="1208" y="1411"/>
                  <a:pt x="1266" y="1411"/>
                </a:cubicBezTo>
                <a:close/>
                <a:moveTo>
                  <a:pt x="852" y="1338"/>
                </a:moveTo>
                <a:lnTo>
                  <a:pt x="852" y="1338"/>
                </a:lnTo>
                <a:cubicBezTo>
                  <a:pt x="869" y="1338"/>
                  <a:pt x="885" y="1334"/>
                  <a:pt x="898" y="1327"/>
                </a:cubicBezTo>
                <a:cubicBezTo>
                  <a:pt x="911" y="1320"/>
                  <a:pt x="923" y="1310"/>
                  <a:pt x="932" y="1298"/>
                </a:cubicBezTo>
                <a:cubicBezTo>
                  <a:pt x="941" y="1285"/>
                  <a:pt x="948" y="1270"/>
                  <a:pt x="952" y="1253"/>
                </a:cubicBezTo>
                <a:cubicBezTo>
                  <a:pt x="957" y="1236"/>
                  <a:pt x="959" y="1217"/>
                  <a:pt x="959" y="1197"/>
                </a:cubicBezTo>
                <a:cubicBezTo>
                  <a:pt x="959" y="1177"/>
                  <a:pt x="957" y="1158"/>
                  <a:pt x="952" y="1141"/>
                </a:cubicBezTo>
                <a:cubicBezTo>
                  <a:pt x="948" y="1123"/>
                  <a:pt x="941" y="1108"/>
                  <a:pt x="932" y="1095"/>
                </a:cubicBezTo>
                <a:cubicBezTo>
                  <a:pt x="923" y="1082"/>
                  <a:pt x="911" y="1072"/>
                  <a:pt x="898" y="1065"/>
                </a:cubicBezTo>
                <a:cubicBezTo>
                  <a:pt x="885" y="1058"/>
                  <a:pt x="869" y="1055"/>
                  <a:pt x="852" y="1055"/>
                </a:cubicBezTo>
                <a:cubicBezTo>
                  <a:pt x="834" y="1055"/>
                  <a:pt x="819" y="1058"/>
                  <a:pt x="805" y="1065"/>
                </a:cubicBezTo>
                <a:cubicBezTo>
                  <a:pt x="792" y="1072"/>
                  <a:pt x="780" y="1082"/>
                  <a:pt x="771" y="1095"/>
                </a:cubicBezTo>
                <a:cubicBezTo>
                  <a:pt x="762" y="1108"/>
                  <a:pt x="755" y="1123"/>
                  <a:pt x="751" y="1141"/>
                </a:cubicBezTo>
                <a:cubicBezTo>
                  <a:pt x="746" y="1158"/>
                  <a:pt x="744" y="1177"/>
                  <a:pt x="744" y="1197"/>
                </a:cubicBezTo>
                <a:cubicBezTo>
                  <a:pt x="744" y="1217"/>
                  <a:pt x="746" y="1236"/>
                  <a:pt x="751" y="1253"/>
                </a:cubicBezTo>
                <a:cubicBezTo>
                  <a:pt x="755" y="1270"/>
                  <a:pt x="762" y="1285"/>
                  <a:pt x="771" y="1298"/>
                </a:cubicBezTo>
                <a:cubicBezTo>
                  <a:pt x="780" y="1310"/>
                  <a:pt x="792" y="1320"/>
                  <a:pt x="805" y="1327"/>
                </a:cubicBezTo>
                <a:cubicBezTo>
                  <a:pt x="819" y="1334"/>
                  <a:pt x="834" y="1338"/>
                  <a:pt x="852" y="1338"/>
                </a:cubicBezTo>
                <a:close/>
                <a:moveTo>
                  <a:pt x="852" y="1410"/>
                </a:moveTo>
                <a:lnTo>
                  <a:pt x="852" y="1410"/>
                </a:lnTo>
                <a:cubicBezTo>
                  <a:pt x="821" y="1410"/>
                  <a:pt x="793" y="1405"/>
                  <a:pt x="768" y="1394"/>
                </a:cubicBezTo>
                <a:cubicBezTo>
                  <a:pt x="742" y="1382"/>
                  <a:pt x="721" y="1367"/>
                  <a:pt x="703" y="1348"/>
                </a:cubicBezTo>
                <a:cubicBezTo>
                  <a:pt x="685" y="1329"/>
                  <a:pt x="671" y="1306"/>
                  <a:pt x="662" y="1280"/>
                </a:cubicBezTo>
                <a:cubicBezTo>
                  <a:pt x="652" y="1255"/>
                  <a:pt x="647" y="1227"/>
                  <a:pt x="647" y="1197"/>
                </a:cubicBezTo>
                <a:cubicBezTo>
                  <a:pt x="647" y="1167"/>
                  <a:pt x="652" y="1139"/>
                  <a:pt x="662" y="1113"/>
                </a:cubicBezTo>
                <a:cubicBezTo>
                  <a:pt x="671" y="1087"/>
                  <a:pt x="685" y="1064"/>
                  <a:pt x="703" y="1045"/>
                </a:cubicBezTo>
                <a:cubicBezTo>
                  <a:pt x="721" y="1026"/>
                  <a:pt x="742" y="1011"/>
                  <a:pt x="768" y="1000"/>
                </a:cubicBezTo>
                <a:cubicBezTo>
                  <a:pt x="793" y="989"/>
                  <a:pt x="821" y="984"/>
                  <a:pt x="852" y="984"/>
                </a:cubicBezTo>
                <a:cubicBezTo>
                  <a:pt x="884" y="984"/>
                  <a:pt x="912" y="989"/>
                  <a:pt x="937" y="1000"/>
                </a:cubicBezTo>
                <a:cubicBezTo>
                  <a:pt x="962" y="1011"/>
                  <a:pt x="983" y="1026"/>
                  <a:pt x="1001" y="1045"/>
                </a:cubicBezTo>
                <a:cubicBezTo>
                  <a:pt x="1019" y="1064"/>
                  <a:pt x="1033" y="1087"/>
                  <a:pt x="1042" y="1113"/>
                </a:cubicBezTo>
                <a:cubicBezTo>
                  <a:pt x="1052" y="1139"/>
                  <a:pt x="1057" y="1167"/>
                  <a:pt x="1057" y="1197"/>
                </a:cubicBezTo>
                <a:cubicBezTo>
                  <a:pt x="1057" y="1227"/>
                  <a:pt x="1052" y="1255"/>
                  <a:pt x="1042" y="1280"/>
                </a:cubicBezTo>
                <a:cubicBezTo>
                  <a:pt x="1033" y="1306"/>
                  <a:pt x="1019" y="1329"/>
                  <a:pt x="1001" y="1348"/>
                </a:cubicBezTo>
                <a:cubicBezTo>
                  <a:pt x="983" y="1367"/>
                  <a:pt x="962" y="1382"/>
                  <a:pt x="937" y="1394"/>
                </a:cubicBezTo>
                <a:cubicBezTo>
                  <a:pt x="912" y="1405"/>
                  <a:pt x="884" y="1410"/>
                  <a:pt x="852" y="1410"/>
                </a:cubicBezTo>
                <a:close/>
                <a:moveTo>
                  <a:pt x="5304" y="1332"/>
                </a:moveTo>
                <a:lnTo>
                  <a:pt x="5304" y="1332"/>
                </a:lnTo>
                <a:cubicBezTo>
                  <a:pt x="5272" y="1332"/>
                  <a:pt x="5247" y="1320"/>
                  <a:pt x="5231" y="1295"/>
                </a:cubicBezTo>
                <a:cubicBezTo>
                  <a:pt x="5215" y="1269"/>
                  <a:pt x="5207" y="1237"/>
                  <a:pt x="5207" y="1196"/>
                </a:cubicBezTo>
                <a:cubicBezTo>
                  <a:pt x="5207" y="1177"/>
                  <a:pt x="5209" y="1158"/>
                  <a:pt x="5213" y="1141"/>
                </a:cubicBezTo>
                <a:cubicBezTo>
                  <a:pt x="5217" y="1124"/>
                  <a:pt x="5223" y="1110"/>
                  <a:pt x="5231" y="1097"/>
                </a:cubicBezTo>
                <a:cubicBezTo>
                  <a:pt x="5239" y="1085"/>
                  <a:pt x="5249" y="1076"/>
                  <a:pt x="5262" y="1069"/>
                </a:cubicBezTo>
                <a:cubicBezTo>
                  <a:pt x="5274" y="1062"/>
                  <a:pt x="5288" y="1059"/>
                  <a:pt x="5304" y="1059"/>
                </a:cubicBezTo>
                <a:cubicBezTo>
                  <a:pt x="5322" y="1059"/>
                  <a:pt x="5337" y="1062"/>
                  <a:pt x="5351" y="1069"/>
                </a:cubicBezTo>
                <a:cubicBezTo>
                  <a:pt x="5364" y="1076"/>
                  <a:pt x="5375" y="1085"/>
                  <a:pt x="5384" y="1097"/>
                </a:cubicBezTo>
                <a:cubicBezTo>
                  <a:pt x="5393" y="1110"/>
                  <a:pt x="5399" y="1124"/>
                  <a:pt x="5404" y="1141"/>
                </a:cubicBezTo>
                <a:cubicBezTo>
                  <a:pt x="5408" y="1158"/>
                  <a:pt x="5411" y="1177"/>
                  <a:pt x="5411" y="1197"/>
                </a:cubicBezTo>
                <a:cubicBezTo>
                  <a:pt x="5411" y="1217"/>
                  <a:pt x="5408" y="1235"/>
                  <a:pt x="5404" y="1251"/>
                </a:cubicBezTo>
                <a:cubicBezTo>
                  <a:pt x="5399" y="1268"/>
                  <a:pt x="5393" y="1282"/>
                  <a:pt x="5384" y="1295"/>
                </a:cubicBezTo>
                <a:cubicBezTo>
                  <a:pt x="5375" y="1307"/>
                  <a:pt x="5364" y="1316"/>
                  <a:pt x="5351" y="1322"/>
                </a:cubicBezTo>
                <a:cubicBezTo>
                  <a:pt x="5337" y="1329"/>
                  <a:pt x="5322" y="1332"/>
                  <a:pt x="5304" y="1332"/>
                </a:cubicBezTo>
                <a:close/>
                <a:moveTo>
                  <a:pt x="5285" y="1411"/>
                </a:moveTo>
                <a:lnTo>
                  <a:pt x="5285" y="1411"/>
                </a:lnTo>
                <a:cubicBezTo>
                  <a:pt x="5312" y="1411"/>
                  <a:pt x="5337" y="1405"/>
                  <a:pt x="5358" y="1393"/>
                </a:cubicBezTo>
                <a:cubicBezTo>
                  <a:pt x="5379" y="1381"/>
                  <a:pt x="5396" y="1363"/>
                  <a:pt x="5408" y="1339"/>
                </a:cubicBezTo>
                <a:lnTo>
                  <a:pt x="5410" y="1339"/>
                </a:lnTo>
                <a:lnTo>
                  <a:pt x="5410" y="1398"/>
                </a:lnTo>
                <a:lnTo>
                  <a:pt x="5502" y="1398"/>
                </a:lnTo>
                <a:lnTo>
                  <a:pt x="5502" y="835"/>
                </a:lnTo>
                <a:lnTo>
                  <a:pt x="5407" y="835"/>
                </a:lnTo>
                <a:lnTo>
                  <a:pt x="5407" y="969"/>
                </a:lnTo>
                <a:cubicBezTo>
                  <a:pt x="5407" y="984"/>
                  <a:pt x="5407" y="999"/>
                  <a:pt x="5407" y="1014"/>
                </a:cubicBezTo>
                <a:cubicBezTo>
                  <a:pt x="5408" y="1028"/>
                  <a:pt x="5409" y="1041"/>
                  <a:pt x="5410" y="1052"/>
                </a:cubicBezTo>
                <a:lnTo>
                  <a:pt x="5408" y="1052"/>
                </a:lnTo>
                <a:cubicBezTo>
                  <a:pt x="5395" y="1031"/>
                  <a:pt x="5378" y="1015"/>
                  <a:pt x="5358" y="1002"/>
                </a:cubicBezTo>
                <a:cubicBezTo>
                  <a:pt x="5337" y="990"/>
                  <a:pt x="5313" y="984"/>
                  <a:pt x="5285" y="984"/>
                </a:cubicBezTo>
                <a:cubicBezTo>
                  <a:pt x="5259" y="984"/>
                  <a:pt x="5236" y="989"/>
                  <a:pt x="5214" y="999"/>
                </a:cubicBezTo>
                <a:cubicBezTo>
                  <a:pt x="5193" y="1009"/>
                  <a:pt x="5175" y="1023"/>
                  <a:pt x="5159" y="1042"/>
                </a:cubicBezTo>
                <a:cubicBezTo>
                  <a:pt x="5143" y="1061"/>
                  <a:pt x="5131" y="1083"/>
                  <a:pt x="5123" y="1109"/>
                </a:cubicBezTo>
                <a:cubicBezTo>
                  <a:pt x="5114" y="1135"/>
                  <a:pt x="5110" y="1165"/>
                  <a:pt x="5110" y="1197"/>
                </a:cubicBezTo>
                <a:cubicBezTo>
                  <a:pt x="5110" y="1230"/>
                  <a:pt x="5114" y="1259"/>
                  <a:pt x="5123" y="1286"/>
                </a:cubicBezTo>
                <a:cubicBezTo>
                  <a:pt x="5131" y="1312"/>
                  <a:pt x="5142" y="1335"/>
                  <a:pt x="5158" y="1354"/>
                </a:cubicBezTo>
                <a:cubicBezTo>
                  <a:pt x="5173" y="1372"/>
                  <a:pt x="5191" y="1386"/>
                  <a:pt x="5213" y="1396"/>
                </a:cubicBezTo>
                <a:cubicBezTo>
                  <a:pt x="5234" y="1406"/>
                  <a:pt x="5258" y="1411"/>
                  <a:pt x="5285" y="1411"/>
                </a:cubicBezTo>
                <a:close/>
                <a:moveTo>
                  <a:pt x="4886" y="1053"/>
                </a:moveTo>
                <a:lnTo>
                  <a:pt x="4886" y="1053"/>
                </a:lnTo>
                <a:cubicBezTo>
                  <a:pt x="4916" y="1053"/>
                  <a:pt x="4939" y="1063"/>
                  <a:pt x="4955" y="1082"/>
                </a:cubicBezTo>
                <a:cubicBezTo>
                  <a:pt x="4972" y="1100"/>
                  <a:pt x="4982" y="1127"/>
                  <a:pt x="4984" y="1160"/>
                </a:cubicBezTo>
                <a:lnTo>
                  <a:pt x="4783" y="1160"/>
                </a:lnTo>
                <a:cubicBezTo>
                  <a:pt x="4787" y="1128"/>
                  <a:pt x="4798" y="1102"/>
                  <a:pt x="4814" y="1083"/>
                </a:cubicBezTo>
                <a:cubicBezTo>
                  <a:pt x="4831" y="1063"/>
                  <a:pt x="4855" y="1053"/>
                  <a:pt x="4886" y="1053"/>
                </a:cubicBezTo>
                <a:close/>
                <a:moveTo>
                  <a:pt x="4892" y="1410"/>
                </a:moveTo>
                <a:lnTo>
                  <a:pt x="4892" y="1410"/>
                </a:lnTo>
                <a:cubicBezTo>
                  <a:pt x="4916" y="1410"/>
                  <a:pt x="4939" y="1407"/>
                  <a:pt x="4959" y="1401"/>
                </a:cubicBezTo>
                <a:cubicBezTo>
                  <a:pt x="4979" y="1394"/>
                  <a:pt x="4997" y="1386"/>
                  <a:pt x="5013" y="1374"/>
                </a:cubicBezTo>
                <a:cubicBezTo>
                  <a:pt x="5029" y="1363"/>
                  <a:pt x="5041" y="1350"/>
                  <a:pt x="5052" y="1334"/>
                </a:cubicBezTo>
                <a:cubicBezTo>
                  <a:pt x="5062" y="1319"/>
                  <a:pt x="5070" y="1302"/>
                  <a:pt x="5075" y="1284"/>
                </a:cubicBezTo>
                <a:lnTo>
                  <a:pt x="4981" y="1284"/>
                </a:lnTo>
                <a:cubicBezTo>
                  <a:pt x="4975" y="1300"/>
                  <a:pt x="4964" y="1314"/>
                  <a:pt x="4949" y="1323"/>
                </a:cubicBezTo>
                <a:cubicBezTo>
                  <a:pt x="4935" y="1332"/>
                  <a:pt x="4916" y="1337"/>
                  <a:pt x="4893" y="1337"/>
                </a:cubicBezTo>
                <a:cubicBezTo>
                  <a:pt x="4859" y="1337"/>
                  <a:pt x="4833" y="1326"/>
                  <a:pt x="4815" y="1305"/>
                </a:cubicBezTo>
                <a:cubicBezTo>
                  <a:pt x="4796" y="1283"/>
                  <a:pt x="4785" y="1255"/>
                  <a:pt x="4782" y="1220"/>
                </a:cubicBezTo>
                <a:lnTo>
                  <a:pt x="5082" y="1220"/>
                </a:lnTo>
                <a:cubicBezTo>
                  <a:pt x="5083" y="1183"/>
                  <a:pt x="5078" y="1148"/>
                  <a:pt x="5069" y="1118"/>
                </a:cubicBezTo>
                <a:cubicBezTo>
                  <a:pt x="5059" y="1087"/>
                  <a:pt x="5045" y="1062"/>
                  <a:pt x="5025" y="1040"/>
                </a:cubicBezTo>
                <a:cubicBezTo>
                  <a:pt x="5008" y="1022"/>
                  <a:pt x="4988" y="1008"/>
                  <a:pt x="4965" y="998"/>
                </a:cubicBezTo>
                <a:cubicBezTo>
                  <a:pt x="4942" y="989"/>
                  <a:pt x="4916" y="984"/>
                  <a:pt x="4886" y="984"/>
                </a:cubicBezTo>
                <a:cubicBezTo>
                  <a:pt x="4857" y="984"/>
                  <a:pt x="4830" y="989"/>
                  <a:pt x="4805" y="1000"/>
                </a:cubicBezTo>
                <a:cubicBezTo>
                  <a:pt x="4781" y="1011"/>
                  <a:pt x="4759" y="1026"/>
                  <a:pt x="4742" y="1045"/>
                </a:cubicBezTo>
                <a:cubicBezTo>
                  <a:pt x="4724" y="1064"/>
                  <a:pt x="4711" y="1087"/>
                  <a:pt x="4701" y="1113"/>
                </a:cubicBezTo>
                <a:cubicBezTo>
                  <a:pt x="4692" y="1139"/>
                  <a:pt x="4687" y="1167"/>
                  <a:pt x="4687" y="1197"/>
                </a:cubicBezTo>
                <a:cubicBezTo>
                  <a:pt x="4687" y="1227"/>
                  <a:pt x="4692" y="1255"/>
                  <a:pt x="4701" y="1280"/>
                </a:cubicBezTo>
                <a:cubicBezTo>
                  <a:pt x="4710" y="1306"/>
                  <a:pt x="4724" y="1329"/>
                  <a:pt x="4741" y="1348"/>
                </a:cubicBezTo>
                <a:cubicBezTo>
                  <a:pt x="4759" y="1367"/>
                  <a:pt x="4780" y="1382"/>
                  <a:pt x="4806" y="1394"/>
                </a:cubicBezTo>
                <a:cubicBezTo>
                  <a:pt x="4831" y="1405"/>
                  <a:pt x="4860" y="1410"/>
                  <a:pt x="4892" y="1410"/>
                </a:cubicBezTo>
                <a:close/>
                <a:moveTo>
                  <a:pt x="4423" y="1069"/>
                </a:moveTo>
                <a:lnTo>
                  <a:pt x="4423" y="1069"/>
                </a:lnTo>
                <a:lnTo>
                  <a:pt x="4484" y="1069"/>
                </a:lnTo>
                <a:lnTo>
                  <a:pt x="4484" y="1307"/>
                </a:lnTo>
                <a:cubicBezTo>
                  <a:pt x="4484" y="1325"/>
                  <a:pt x="4487" y="1340"/>
                  <a:pt x="4492" y="1352"/>
                </a:cubicBezTo>
                <a:cubicBezTo>
                  <a:pt x="4498" y="1364"/>
                  <a:pt x="4505" y="1374"/>
                  <a:pt x="4515" y="1381"/>
                </a:cubicBezTo>
                <a:cubicBezTo>
                  <a:pt x="4524" y="1388"/>
                  <a:pt x="4536" y="1394"/>
                  <a:pt x="4549" y="1397"/>
                </a:cubicBezTo>
                <a:cubicBezTo>
                  <a:pt x="4563" y="1400"/>
                  <a:pt x="4578" y="1402"/>
                  <a:pt x="4594" y="1402"/>
                </a:cubicBezTo>
                <a:cubicBezTo>
                  <a:pt x="4607" y="1402"/>
                  <a:pt x="4618" y="1401"/>
                  <a:pt x="4629" y="1400"/>
                </a:cubicBezTo>
                <a:cubicBezTo>
                  <a:pt x="4639" y="1399"/>
                  <a:pt x="4649" y="1397"/>
                  <a:pt x="4657" y="1396"/>
                </a:cubicBezTo>
                <a:lnTo>
                  <a:pt x="4657" y="1321"/>
                </a:lnTo>
                <a:lnTo>
                  <a:pt x="4652" y="1321"/>
                </a:lnTo>
                <a:cubicBezTo>
                  <a:pt x="4648" y="1322"/>
                  <a:pt x="4643" y="1323"/>
                  <a:pt x="4638" y="1323"/>
                </a:cubicBezTo>
                <a:cubicBezTo>
                  <a:pt x="4632" y="1324"/>
                  <a:pt x="4626" y="1324"/>
                  <a:pt x="4621" y="1324"/>
                </a:cubicBezTo>
                <a:cubicBezTo>
                  <a:pt x="4608" y="1324"/>
                  <a:pt x="4597" y="1321"/>
                  <a:pt x="4590" y="1316"/>
                </a:cubicBezTo>
                <a:cubicBezTo>
                  <a:pt x="4582" y="1311"/>
                  <a:pt x="4579" y="1301"/>
                  <a:pt x="4579" y="1286"/>
                </a:cubicBezTo>
                <a:lnTo>
                  <a:pt x="4579" y="1069"/>
                </a:lnTo>
                <a:lnTo>
                  <a:pt x="4659" y="1069"/>
                </a:lnTo>
                <a:lnTo>
                  <a:pt x="4659" y="994"/>
                </a:lnTo>
                <a:lnTo>
                  <a:pt x="4579" y="994"/>
                </a:lnTo>
                <a:lnTo>
                  <a:pt x="4579" y="866"/>
                </a:lnTo>
                <a:lnTo>
                  <a:pt x="4484" y="866"/>
                </a:lnTo>
                <a:lnTo>
                  <a:pt x="4484" y="994"/>
                </a:lnTo>
                <a:lnTo>
                  <a:pt x="4423" y="994"/>
                </a:lnTo>
                <a:lnTo>
                  <a:pt x="4423" y="1069"/>
                </a:lnTo>
                <a:close/>
                <a:moveTo>
                  <a:pt x="4221" y="1410"/>
                </a:moveTo>
                <a:lnTo>
                  <a:pt x="4221" y="1410"/>
                </a:lnTo>
                <a:cubicBezTo>
                  <a:pt x="4248" y="1410"/>
                  <a:pt x="4272" y="1406"/>
                  <a:pt x="4294" y="1399"/>
                </a:cubicBezTo>
                <a:cubicBezTo>
                  <a:pt x="4316" y="1391"/>
                  <a:pt x="4334" y="1380"/>
                  <a:pt x="4350" y="1366"/>
                </a:cubicBezTo>
                <a:cubicBezTo>
                  <a:pt x="4366" y="1352"/>
                  <a:pt x="4378" y="1335"/>
                  <a:pt x="4387" y="1316"/>
                </a:cubicBezTo>
                <a:cubicBezTo>
                  <a:pt x="4396" y="1297"/>
                  <a:pt x="4402" y="1275"/>
                  <a:pt x="4403" y="1251"/>
                </a:cubicBezTo>
                <a:lnTo>
                  <a:pt x="4310" y="1251"/>
                </a:lnTo>
                <a:cubicBezTo>
                  <a:pt x="4307" y="1278"/>
                  <a:pt x="4298" y="1299"/>
                  <a:pt x="4283" y="1313"/>
                </a:cubicBezTo>
                <a:cubicBezTo>
                  <a:pt x="4268" y="1328"/>
                  <a:pt x="4247" y="1335"/>
                  <a:pt x="4220" y="1335"/>
                </a:cubicBezTo>
                <a:cubicBezTo>
                  <a:pt x="4203" y="1335"/>
                  <a:pt x="4187" y="1332"/>
                  <a:pt x="4174" y="1325"/>
                </a:cubicBezTo>
                <a:cubicBezTo>
                  <a:pt x="4161" y="1318"/>
                  <a:pt x="4149" y="1308"/>
                  <a:pt x="4141" y="1296"/>
                </a:cubicBezTo>
                <a:cubicBezTo>
                  <a:pt x="4132" y="1283"/>
                  <a:pt x="4125" y="1269"/>
                  <a:pt x="4121" y="1252"/>
                </a:cubicBezTo>
                <a:cubicBezTo>
                  <a:pt x="4116" y="1235"/>
                  <a:pt x="4114" y="1217"/>
                  <a:pt x="4114" y="1197"/>
                </a:cubicBezTo>
                <a:cubicBezTo>
                  <a:pt x="4114" y="1177"/>
                  <a:pt x="4116" y="1158"/>
                  <a:pt x="4121" y="1141"/>
                </a:cubicBezTo>
                <a:cubicBezTo>
                  <a:pt x="4125" y="1124"/>
                  <a:pt x="4132" y="1109"/>
                  <a:pt x="4141" y="1096"/>
                </a:cubicBezTo>
                <a:cubicBezTo>
                  <a:pt x="4149" y="1084"/>
                  <a:pt x="4161" y="1074"/>
                  <a:pt x="4174" y="1067"/>
                </a:cubicBezTo>
                <a:cubicBezTo>
                  <a:pt x="4187" y="1060"/>
                  <a:pt x="4203" y="1057"/>
                  <a:pt x="4220" y="1057"/>
                </a:cubicBezTo>
                <a:cubicBezTo>
                  <a:pt x="4244" y="1057"/>
                  <a:pt x="4264" y="1063"/>
                  <a:pt x="4279" y="1076"/>
                </a:cubicBezTo>
                <a:cubicBezTo>
                  <a:pt x="4293" y="1089"/>
                  <a:pt x="4303" y="1107"/>
                  <a:pt x="4308" y="1129"/>
                </a:cubicBezTo>
                <a:lnTo>
                  <a:pt x="4401" y="1129"/>
                </a:lnTo>
                <a:cubicBezTo>
                  <a:pt x="4397" y="1107"/>
                  <a:pt x="4391" y="1087"/>
                  <a:pt x="4381" y="1069"/>
                </a:cubicBezTo>
                <a:cubicBezTo>
                  <a:pt x="4371" y="1052"/>
                  <a:pt x="4359" y="1036"/>
                  <a:pt x="4343" y="1024"/>
                </a:cubicBezTo>
                <a:cubicBezTo>
                  <a:pt x="4328" y="1011"/>
                  <a:pt x="4310" y="1001"/>
                  <a:pt x="4289" y="994"/>
                </a:cubicBezTo>
                <a:cubicBezTo>
                  <a:pt x="4268" y="987"/>
                  <a:pt x="4245" y="984"/>
                  <a:pt x="4219" y="984"/>
                </a:cubicBezTo>
                <a:cubicBezTo>
                  <a:pt x="4188" y="984"/>
                  <a:pt x="4160" y="989"/>
                  <a:pt x="4135" y="1000"/>
                </a:cubicBezTo>
                <a:cubicBezTo>
                  <a:pt x="4111" y="1011"/>
                  <a:pt x="4089" y="1026"/>
                  <a:pt x="4072" y="1045"/>
                </a:cubicBezTo>
                <a:cubicBezTo>
                  <a:pt x="4054" y="1064"/>
                  <a:pt x="4041" y="1087"/>
                  <a:pt x="4031" y="1113"/>
                </a:cubicBezTo>
                <a:cubicBezTo>
                  <a:pt x="4022" y="1139"/>
                  <a:pt x="4017" y="1167"/>
                  <a:pt x="4017" y="1197"/>
                </a:cubicBezTo>
                <a:cubicBezTo>
                  <a:pt x="4017" y="1227"/>
                  <a:pt x="4022" y="1255"/>
                  <a:pt x="4031" y="1281"/>
                </a:cubicBezTo>
                <a:cubicBezTo>
                  <a:pt x="4041" y="1306"/>
                  <a:pt x="4054" y="1329"/>
                  <a:pt x="4072" y="1348"/>
                </a:cubicBezTo>
                <a:cubicBezTo>
                  <a:pt x="4090" y="1367"/>
                  <a:pt x="4111" y="1382"/>
                  <a:pt x="4137" y="1394"/>
                </a:cubicBezTo>
                <a:cubicBezTo>
                  <a:pt x="4162" y="1405"/>
                  <a:pt x="4190" y="1410"/>
                  <a:pt x="4221" y="1410"/>
                </a:cubicBezTo>
                <a:close/>
                <a:moveTo>
                  <a:pt x="3793" y="1053"/>
                </a:moveTo>
                <a:lnTo>
                  <a:pt x="3793" y="1053"/>
                </a:lnTo>
                <a:cubicBezTo>
                  <a:pt x="3822" y="1053"/>
                  <a:pt x="3845" y="1063"/>
                  <a:pt x="3862" y="1082"/>
                </a:cubicBezTo>
                <a:cubicBezTo>
                  <a:pt x="3879" y="1100"/>
                  <a:pt x="3888" y="1127"/>
                  <a:pt x="3890" y="1160"/>
                </a:cubicBezTo>
                <a:lnTo>
                  <a:pt x="3690" y="1160"/>
                </a:lnTo>
                <a:cubicBezTo>
                  <a:pt x="3694" y="1128"/>
                  <a:pt x="3704" y="1102"/>
                  <a:pt x="3721" y="1083"/>
                </a:cubicBezTo>
                <a:cubicBezTo>
                  <a:pt x="3738" y="1063"/>
                  <a:pt x="3762" y="1053"/>
                  <a:pt x="3793" y="1053"/>
                </a:cubicBezTo>
                <a:close/>
                <a:moveTo>
                  <a:pt x="3799" y="1410"/>
                </a:moveTo>
                <a:lnTo>
                  <a:pt x="3799" y="1410"/>
                </a:lnTo>
                <a:cubicBezTo>
                  <a:pt x="3823" y="1410"/>
                  <a:pt x="3846" y="1407"/>
                  <a:pt x="3866" y="1401"/>
                </a:cubicBezTo>
                <a:cubicBezTo>
                  <a:pt x="3886" y="1394"/>
                  <a:pt x="3904" y="1386"/>
                  <a:pt x="3920" y="1374"/>
                </a:cubicBezTo>
                <a:cubicBezTo>
                  <a:pt x="3935" y="1363"/>
                  <a:pt x="3948" y="1350"/>
                  <a:pt x="3959" y="1334"/>
                </a:cubicBezTo>
                <a:cubicBezTo>
                  <a:pt x="3969" y="1319"/>
                  <a:pt x="3976" y="1302"/>
                  <a:pt x="3982" y="1284"/>
                </a:cubicBezTo>
                <a:lnTo>
                  <a:pt x="3888" y="1284"/>
                </a:lnTo>
                <a:cubicBezTo>
                  <a:pt x="3882" y="1300"/>
                  <a:pt x="3871" y="1314"/>
                  <a:pt x="3856" y="1323"/>
                </a:cubicBezTo>
                <a:cubicBezTo>
                  <a:pt x="3841" y="1332"/>
                  <a:pt x="3822" y="1337"/>
                  <a:pt x="3799" y="1337"/>
                </a:cubicBezTo>
                <a:cubicBezTo>
                  <a:pt x="3766" y="1337"/>
                  <a:pt x="3740" y="1326"/>
                  <a:pt x="3721" y="1305"/>
                </a:cubicBezTo>
                <a:cubicBezTo>
                  <a:pt x="3703" y="1283"/>
                  <a:pt x="3692" y="1255"/>
                  <a:pt x="3689" y="1220"/>
                </a:cubicBezTo>
                <a:lnTo>
                  <a:pt x="3989" y="1220"/>
                </a:lnTo>
                <a:cubicBezTo>
                  <a:pt x="3989" y="1183"/>
                  <a:pt x="3985" y="1148"/>
                  <a:pt x="3975" y="1118"/>
                </a:cubicBezTo>
                <a:cubicBezTo>
                  <a:pt x="3966" y="1087"/>
                  <a:pt x="3951" y="1062"/>
                  <a:pt x="3932" y="1040"/>
                </a:cubicBezTo>
                <a:cubicBezTo>
                  <a:pt x="3915" y="1022"/>
                  <a:pt x="3895" y="1008"/>
                  <a:pt x="3872" y="998"/>
                </a:cubicBezTo>
                <a:cubicBezTo>
                  <a:pt x="3849" y="989"/>
                  <a:pt x="3823" y="984"/>
                  <a:pt x="3793" y="984"/>
                </a:cubicBezTo>
                <a:cubicBezTo>
                  <a:pt x="3764" y="984"/>
                  <a:pt x="3737" y="989"/>
                  <a:pt x="3712" y="1000"/>
                </a:cubicBezTo>
                <a:cubicBezTo>
                  <a:pt x="3687" y="1011"/>
                  <a:pt x="3666" y="1026"/>
                  <a:pt x="3649" y="1045"/>
                </a:cubicBezTo>
                <a:cubicBezTo>
                  <a:pt x="3631" y="1064"/>
                  <a:pt x="3618" y="1087"/>
                  <a:pt x="3608" y="1113"/>
                </a:cubicBezTo>
                <a:cubicBezTo>
                  <a:pt x="3599" y="1139"/>
                  <a:pt x="3594" y="1167"/>
                  <a:pt x="3594" y="1197"/>
                </a:cubicBezTo>
                <a:cubicBezTo>
                  <a:pt x="3594" y="1227"/>
                  <a:pt x="3598" y="1255"/>
                  <a:pt x="3608" y="1280"/>
                </a:cubicBezTo>
                <a:cubicBezTo>
                  <a:pt x="3617" y="1306"/>
                  <a:pt x="3630" y="1329"/>
                  <a:pt x="3648" y="1348"/>
                </a:cubicBezTo>
                <a:cubicBezTo>
                  <a:pt x="3666" y="1367"/>
                  <a:pt x="3687" y="1382"/>
                  <a:pt x="3712" y="1394"/>
                </a:cubicBezTo>
                <a:cubicBezTo>
                  <a:pt x="3738" y="1405"/>
                  <a:pt x="3766" y="1410"/>
                  <a:pt x="3799" y="1410"/>
                </a:cubicBezTo>
                <a:close/>
                <a:moveTo>
                  <a:pt x="2512" y="1338"/>
                </a:moveTo>
                <a:lnTo>
                  <a:pt x="2512" y="1338"/>
                </a:lnTo>
                <a:cubicBezTo>
                  <a:pt x="2494" y="1338"/>
                  <a:pt x="2479" y="1334"/>
                  <a:pt x="2465" y="1327"/>
                </a:cubicBezTo>
                <a:cubicBezTo>
                  <a:pt x="2452" y="1320"/>
                  <a:pt x="2440" y="1310"/>
                  <a:pt x="2431" y="1298"/>
                </a:cubicBezTo>
                <a:cubicBezTo>
                  <a:pt x="2422" y="1285"/>
                  <a:pt x="2415" y="1270"/>
                  <a:pt x="2411" y="1253"/>
                </a:cubicBezTo>
                <a:cubicBezTo>
                  <a:pt x="2406" y="1236"/>
                  <a:pt x="2404" y="1217"/>
                  <a:pt x="2404" y="1197"/>
                </a:cubicBezTo>
                <a:cubicBezTo>
                  <a:pt x="2404" y="1177"/>
                  <a:pt x="2406" y="1158"/>
                  <a:pt x="2411" y="1141"/>
                </a:cubicBezTo>
                <a:cubicBezTo>
                  <a:pt x="2415" y="1123"/>
                  <a:pt x="2422" y="1108"/>
                  <a:pt x="2431" y="1095"/>
                </a:cubicBezTo>
                <a:cubicBezTo>
                  <a:pt x="2440" y="1082"/>
                  <a:pt x="2452" y="1072"/>
                  <a:pt x="2465" y="1065"/>
                </a:cubicBezTo>
                <a:cubicBezTo>
                  <a:pt x="2479" y="1058"/>
                  <a:pt x="2494" y="1055"/>
                  <a:pt x="2512" y="1055"/>
                </a:cubicBezTo>
                <a:cubicBezTo>
                  <a:pt x="2529" y="1055"/>
                  <a:pt x="2545" y="1058"/>
                  <a:pt x="2558" y="1065"/>
                </a:cubicBezTo>
                <a:cubicBezTo>
                  <a:pt x="2572" y="1072"/>
                  <a:pt x="2583" y="1082"/>
                  <a:pt x="2592" y="1095"/>
                </a:cubicBezTo>
                <a:cubicBezTo>
                  <a:pt x="2601" y="1108"/>
                  <a:pt x="2608" y="1123"/>
                  <a:pt x="2612" y="1141"/>
                </a:cubicBezTo>
                <a:cubicBezTo>
                  <a:pt x="2617" y="1158"/>
                  <a:pt x="2620" y="1177"/>
                  <a:pt x="2620" y="1197"/>
                </a:cubicBezTo>
                <a:cubicBezTo>
                  <a:pt x="2620" y="1217"/>
                  <a:pt x="2617" y="1236"/>
                  <a:pt x="2612" y="1253"/>
                </a:cubicBezTo>
                <a:cubicBezTo>
                  <a:pt x="2608" y="1270"/>
                  <a:pt x="2601" y="1285"/>
                  <a:pt x="2592" y="1298"/>
                </a:cubicBezTo>
                <a:cubicBezTo>
                  <a:pt x="2583" y="1310"/>
                  <a:pt x="2572" y="1320"/>
                  <a:pt x="2558" y="1327"/>
                </a:cubicBezTo>
                <a:cubicBezTo>
                  <a:pt x="2545" y="1334"/>
                  <a:pt x="2529" y="1338"/>
                  <a:pt x="2512" y="1338"/>
                </a:cubicBezTo>
                <a:close/>
                <a:moveTo>
                  <a:pt x="2513" y="1410"/>
                </a:moveTo>
                <a:lnTo>
                  <a:pt x="2513" y="1410"/>
                </a:lnTo>
                <a:cubicBezTo>
                  <a:pt x="2544" y="1410"/>
                  <a:pt x="2572" y="1405"/>
                  <a:pt x="2597" y="1394"/>
                </a:cubicBezTo>
                <a:cubicBezTo>
                  <a:pt x="2622" y="1382"/>
                  <a:pt x="2644" y="1367"/>
                  <a:pt x="2661" y="1348"/>
                </a:cubicBezTo>
                <a:cubicBezTo>
                  <a:pt x="2679" y="1329"/>
                  <a:pt x="2693" y="1306"/>
                  <a:pt x="2702" y="1280"/>
                </a:cubicBezTo>
                <a:cubicBezTo>
                  <a:pt x="2712" y="1255"/>
                  <a:pt x="2717" y="1227"/>
                  <a:pt x="2717" y="1197"/>
                </a:cubicBezTo>
                <a:cubicBezTo>
                  <a:pt x="2717" y="1167"/>
                  <a:pt x="2712" y="1139"/>
                  <a:pt x="2702" y="1113"/>
                </a:cubicBezTo>
                <a:cubicBezTo>
                  <a:pt x="2693" y="1087"/>
                  <a:pt x="2679" y="1064"/>
                  <a:pt x="2661" y="1045"/>
                </a:cubicBezTo>
                <a:cubicBezTo>
                  <a:pt x="2644" y="1026"/>
                  <a:pt x="2622" y="1011"/>
                  <a:pt x="2597" y="1000"/>
                </a:cubicBezTo>
                <a:cubicBezTo>
                  <a:pt x="2572" y="989"/>
                  <a:pt x="2544" y="984"/>
                  <a:pt x="2513" y="984"/>
                </a:cubicBezTo>
                <a:cubicBezTo>
                  <a:pt x="2482" y="984"/>
                  <a:pt x="2453" y="989"/>
                  <a:pt x="2428" y="1000"/>
                </a:cubicBezTo>
                <a:cubicBezTo>
                  <a:pt x="2403" y="1011"/>
                  <a:pt x="2381" y="1026"/>
                  <a:pt x="2363" y="1045"/>
                </a:cubicBezTo>
                <a:cubicBezTo>
                  <a:pt x="2345" y="1064"/>
                  <a:pt x="2332" y="1087"/>
                  <a:pt x="2322" y="1113"/>
                </a:cubicBezTo>
                <a:cubicBezTo>
                  <a:pt x="2312" y="1139"/>
                  <a:pt x="2307" y="1167"/>
                  <a:pt x="2307" y="1197"/>
                </a:cubicBezTo>
                <a:cubicBezTo>
                  <a:pt x="2307" y="1227"/>
                  <a:pt x="2312" y="1255"/>
                  <a:pt x="2322" y="1280"/>
                </a:cubicBezTo>
                <a:cubicBezTo>
                  <a:pt x="2332" y="1306"/>
                  <a:pt x="2345" y="1329"/>
                  <a:pt x="2363" y="1348"/>
                </a:cubicBezTo>
                <a:cubicBezTo>
                  <a:pt x="2381" y="1367"/>
                  <a:pt x="2403" y="1382"/>
                  <a:pt x="2428" y="1394"/>
                </a:cubicBezTo>
                <a:cubicBezTo>
                  <a:pt x="2453" y="1405"/>
                  <a:pt x="2482" y="1410"/>
                  <a:pt x="2513" y="1410"/>
                </a:cubicBezTo>
                <a:close/>
                <a:moveTo>
                  <a:pt x="2102" y="1410"/>
                </a:moveTo>
                <a:lnTo>
                  <a:pt x="2102" y="1410"/>
                </a:lnTo>
                <a:cubicBezTo>
                  <a:pt x="2129" y="1410"/>
                  <a:pt x="2153" y="1406"/>
                  <a:pt x="2175" y="1399"/>
                </a:cubicBezTo>
                <a:cubicBezTo>
                  <a:pt x="2196" y="1391"/>
                  <a:pt x="2215" y="1380"/>
                  <a:pt x="2231" y="1366"/>
                </a:cubicBezTo>
                <a:cubicBezTo>
                  <a:pt x="2246" y="1352"/>
                  <a:pt x="2259" y="1335"/>
                  <a:pt x="2268" y="1316"/>
                </a:cubicBezTo>
                <a:cubicBezTo>
                  <a:pt x="2277" y="1297"/>
                  <a:pt x="2282" y="1275"/>
                  <a:pt x="2284" y="1251"/>
                </a:cubicBezTo>
                <a:lnTo>
                  <a:pt x="2190" y="1251"/>
                </a:lnTo>
                <a:cubicBezTo>
                  <a:pt x="2188" y="1278"/>
                  <a:pt x="2179" y="1299"/>
                  <a:pt x="2164" y="1313"/>
                </a:cubicBezTo>
                <a:cubicBezTo>
                  <a:pt x="2148" y="1328"/>
                  <a:pt x="2127" y="1335"/>
                  <a:pt x="2101" y="1335"/>
                </a:cubicBezTo>
                <a:cubicBezTo>
                  <a:pt x="2083" y="1335"/>
                  <a:pt x="2068" y="1332"/>
                  <a:pt x="2055" y="1325"/>
                </a:cubicBezTo>
                <a:cubicBezTo>
                  <a:pt x="2041" y="1318"/>
                  <a:pt x="2030" y="1308"/>
                  <a:pt x="2021" y="1296"/>
                </a:cubicBezTo>
                <a:cubicBezTo>
                  <a:pt x="2013" y="1283"/>
                  <a:pt x="2006" y="1269"/>
                  <a:pt x="2001" y="1252"/>
                </a:cubicBezTo>
                <a:cubicBezTo>
                  <a:pt x="1997" y="1235"/>
                  <a:pt x="1995" y="1217"/>
                  <a:pt x="1995" y="1197"/>
                </a:cubicBezTo>
                <a:cubicBezTo>
                  <a:pt x="1995" y="1177"/>
                  <a:pt x="1997" y="1158"/>
                  <a:pt x="2001" y="1141"/>
                </a:cubicBezTo>
                <a:cubicBezTo>
                  <a:pt x="2006" y="1124"/>
                  <a:pt x="2013" y="1109"/>
                  <a:pt x="2021" y="1096"/>
                </a:cubicBezTo>
                <a:cubicBezTo>
                  <a:pt x="2030" y="1084"/>
                  <a:pt x="2041" y="1074"/>
                  <a:pt x="2055" y="1067"/>
                </a:cubicBezTo>
                <a:cubicBezTo>
                  <a:pt x="2068" y="1060"/>
                  <a:pt x="2083" y="1057"/>
                  <a:pt x="2101" y="1057"/>
                </a:cubicBezTo>
                <a:cubicBezTo>
                  <a:pt x="2125" y="1057"/>
                  <a:pt x="2144" y="1063"/>
                  <a:pt x="2159" y="1076"/>
                </a:cubicBezTo>
                <a:cubicBezTo>
                  <a:pt x="2174" y="1089"/>
                  <a:pt x="2184" y="1107"/>
                  <a:pt x="2188" y="1129"/>
                </a:cubicBezTo>
                <a:lnTo>
                  <a:pt x="2281" y="1129"/>
                </a:lnTo>
                <a:cubicBezTo>
                  <a:pt x="2278" y="1107"/>
                  <a:pt x="2271" y="1087"/>
                  <a:pt x="2262" y="1069"/>
                </a:cubicBezTo>
                <a:cubicBezTo>
                  <a:pt x="2252" y="1052"/>
                  <a:pt x="2239" y="1036"/>
                  <a:pt x="2224" y="1024"/>
                </a:cubicBezTo>
                <a:cubicBezTo>
                  <a:pt x="2209" y="1011"/>
                  <a:pt x="2191" y="1001"/>
                  <a:pt x="2170" y="994"/>
                </a:cubicBezTo>
                <a:cubicBezTo>
                  <a:pt x="2149" y="987"/>
                  <a:pt x="2126" y="984"/>
                  <a:pt x="2100" y="984"/>
                </a:cubicBezTo>
                <a:cubicBezTo>
                  <a:pt x="2069" y="984"/>
                  <a:pt x="2041" y="989"/>
                  <a:pt x="2016" y="1000"/>
                </a:cubicBezTo>
                <a:cubicBezTo>
                  <a:pt x="1991" y="1011"/>
                  <a:pt x="1970" y="1026"/>
                  <a:pt x="1952" y="1045"/>
                </a:cubicBezTo>
                <a:cubicBezTo>
                  <a:pt x="1935" y="1064"/>
                  <a:pt x="1921" y="1087"/>
                  <a:pt x="1912" y="1113"/>
                </a:cubicBezTo>
                <a:cubicBezTo>
                  <a:pt x="1902" y="1139"/>
                  <a:pt x="1898" y="1167"/>
                  <a:pt x="1898" y="1197"/>
                </a:cubicBezTo>
                <a:cubicBezTo>
                  <a:pt x="1898" y="1227"/>
                  <a:pt x="1902" y="1255"/>
                  <a:pt x="1912" y="1281"/>
                </a:cubicBezTo>
                <a:cubicBezTo>
                  <a:pt x="1921" y="1306"/>
                  <a:pt x="1935" y="1329"/>
                  <a:pt x="1953" y="1348"/>
                </a:cubicBezTo>
                <a:cubicBezTo>
                  <a:pt x="1971" y="1367"/>
                  <a:pt x="1992" y="1382"/>
                  <a:pt x="2017" y="1394"/>
                </a:cubicBezTo>
                <a:cubicBezTo>
                  <a:pt x="2042" y="1405"/>
                  <a:pt x="2070" y="1410"/>
                  <a:pt x="2102" y="1410"/>
                </a:cubicBezTo>
                <a:close/>
                <a:moveTo>
                  <a:pt x="3409" y="986"/>
                </a:moveTo>
                <a:lnTo>
                  <a:pt x="3409" y="986"/>
                </a:lnTo>
                <a:cubicBezTo>
                  <a:pt x="3386" y="986"/>
                  <a:pt x="3364" y="990"/>
                  <a:pt x="3343" y="1000"/>
                </a:cubicBezTo>
                <a:lnTo>
                  <a:pt x="3283" y="1059"/>
                </a:lnTo>
                <a:lnTo>
                  <a:pt x="3283" y="995"/>
                </a:lnTo>
                <a:lnTo>
                  <a:pt x="3189" y="995"/>
                </a:lnTo>
                <a:lnTo>
                  <a:pt x="3189" y="1399"/>
                </a:lnTo>
                <a:lnTo>
                  <a:pt x="3285" y="1399"/>
                </a:lnTo>
                <a:lnTo>
                  <a:pt x="3285" y="1166"/>
                </a:lnTo>
                <a:cubicBezTo>
                  <a:pt x="3285" y="1107"/>
                  <a:pt x="3326" y="1068"/>
                  <a:pt x="3375" y="1068"/>
                </a:cubicBezTo>
                <a:cubicBezTo>
                  <a:pt x="3427" y="1068"/>
                  <a:pt x="3453" y="1102"/>
                  <a:pt x="3453" y="1145"/>
                </a:cubicBezTo>
                <a:lnTo>
                  <a:pt x="3453" y="1399"/>
                </a:lnTo>
                <a:lnTo>
                  <a:pt x="3549" y="1399"/>
                </a:lnTo>
                <a:lnTo>
                  <a:pt x="3549" y="1125"/>
                </a:lnTo>
                <a:cubicBezTo>
                  <a:pt x="3549" y="1052"/>
                  <a:pt x="3505" y="986"/>
                  <a:pt x="3409" y="986"/>
                </a:cubicBezTo>
                <a:close/>
                <a:moveTo>
                  <a:pt x="3124" y="1125"/>
                </a:moveTo>
                <a:lnTo>
                  <a:pt x="3124" y="1125"/>
                </a:lnTo>
                <a:lnTo>
                  <a:pt x="3124" y="1399"/>
                </a:lnTo>
                <a:lnTo>
                  <a:pt x="3028" y="1399"/>
                </a:lnTo>
                <a:lnTo>
                  <a:pt x="3028" y="1145"/>
                </a:lnTo>
                <a:cubicBezTo>
                  <a:pt x="3028" y="1102"/>
                  <a:pt x="3002" y="1068"/>
                  <a:pt x="2950" y="1068"/>
                </a:cubicBezTo>
                <a:cubicBezTo>
                  <a:pt x="2901" y="1068"/>
                  <a:pt x="2860" y="1107"/>
                  <a:pt x="2860" y="1166"/>
                </a:cubicBezTo>
                <a:lnTo>
                  <a:pt x="2860" y="1399"/>
                </a:lnTo>
                <a:lnTo>
                  <a:pt x="2765" y="1399"/>
                </a:lnTo>
                <a:lnTo>
                  <a:pt x="2765" y="995"/>
                </a:lnTo>
                <a:lnTo>
                  <a:pt x="2858" y="995"/>
                </a:lnTo>
                <a:lnTo>
                  <a:pt x="2858" y="1059"/>
                </a:lnTo>
                <a:lnTo>
                  <a:pt x="2918" y="1000"/>
                </a:lnTo>
                <a:cubicBezTo>
                  <a:pt x="2939" y="990"/>
                  <a:pt x="2961" y="986"/>
                  <a:pt x="2984" y="986"/>
                </a:cubicBezTo>
                <a:cubicBezTo>
                  <a:pt x="3080" y="986"/>
                  <a:pt x="3124" y="1052"/>
                  <a:pt x="3124" y="1125"/>
                </a:cubicBezTo>
                <a:close/>
                <a:moveTo>
                  <a:pt x="3037" y="1831"/>
                </a:moveTo>
                <a:lnTo>
                  <a:pt x="3037" y="1831"/>
                </a:lnTo>
                <a:lnTo>
                  <a:pt x="2944" y="2142"/>
                </a:lnTo>
                <a:lnTo>
                  <a:pt x="2851" y="1831"/>
                </a:lnTo>
                <a:lnTo>
                  <a:pt x="2748" y="1831"/>
                </a:lnTo>
                <a:lnTo>
                  <a:pt x="2876" y="2235"/>
                </a:lnTo>
                <a:lnTo>
                  <a:pt x="2914" y="2235"/>
                </a:lnTo>
                <a:lnTo>
                  <a:pt x="2857" y="2399"/>
                </a:lnTo>
                <a:lnTo>
                  <a:pt x="2957" y="2399"/>
                </a:lnTo>
                <a:lnTo>
                  <a:pt x="3137" y="1831"/>
                </a:lnTo>
                <a:lnTo>
                  <a:pt x="3037" y="1831"/>
                </a:lnTo>
                <a:close/>
                <a:moveTo>
                  <a:pt x="2102" y="2179"/>
                </a:moveTo>
                <a:lnTo>
                  <a:pt x="2102" y="2179"/>
                </a:lnTo>
                <a:cubicBezTo>
                  <a:pt x="2093" y="2179"/>
                  <a:pt x="2084" y="2178"/>
                  <a:pt x="2076" y="2176"/>
                </a:cubicBezTo>
                <a:cubicBezTo>
                  <a:pt x="2067" y="2174"/>
                  <a:pt x="2060" y="2171"/>
                  <a:pt x="2054" y="2167"/>
                </a:cubicBezTo>
                <a:cubicBezTo>
                  <a:pt x="2047" y="2163"/>
                  <a:pt x="2042" y="2157"/>
                  <a:pt x="2039" y="2150"/>
                </a:cubicBezTo>
                <a:cubicBezTo>
                  <a:pt x="2035" y="2142"/>
                  <a:pt x="2033" y="2133"/>
                  <a:pt x="2033" y="2123"/>
                </a:cubicBezTo>
                <a:cubicBezTo>
                  <a:pt x="2033" y="2101"/>
                  <a:pt x="2041" y="2085"/>
                  <a:pt x="2057" y="2076"/>
                </a:cubicBezTo>
                <a:cubicBezTo>
                  <a:pt x="2073" y="2067"/>
                  <a:pt x="2096" y="2060"/>
                  <a:pt x="2126" y="2055"/>
                </a:cubicBezTo>
                <a:cubicBezTo>
                  <a:pt x="2140" y="2052"/>
                  <a:pt x="2154" y="2048"/>
                  <a:pt x="2169" y="2044"/>
                </a:cubicBezTo>
                <a:cubicBezTo>
                  <a:pt x="2183" y="2039"/>
                  <a:pt x="2194" y="2034"/>
                  <a:pt x="2204" y="2028"/>
                </a:cubicBezTo>
                <a:lnTo>
                  <a:pt x="2204" y="2088"/>
                </a:lnTo>
                <a:cubicBezTo>
                  <a:pt x="2204" y="2100"/>
                  <a:pt x="2202" y="2111"/>
                  <a:pt x="2197" y="2122"/>
                </a:cubicBezTo>
                <a:cubicBezTo>
                  <a:pt x="2193" y="2132"/>
                  <a:pt x="2186" y="2142"/>
                  <a:pt x="2178" y="2150"/>
                </a:cubicBezTo>
                <a:cubicBezTo>
                  <a:pt x="2169" y="2159"/>
                  <a:pt x="2159" y="2165"/>
                  <a:pt x="2146" y="2171"/>
                </a:cubicBezTo>
                <a:cubicBezTo>
                  <a:pt x="2133" y="2176"/>
                  <a:pt x="2119" y="2179"/>
                  <a:pt x="2102" y="2179"/>
                </a:cubicBezTo>
                <a:close/>
                <a:moveTo>
                  <a:pt x="2202" y="2235"/>
                </a:moveTo>
                <a:lnTo>
                  <a:pt x="2202" y="2235"/>
                </a:lnTo>
                <a:lnTo>
                  <a:pt x="2294" y="2235"/>
                </a:lnTo>
                <a:lnTo>
                  <a:pt x="2294" y="1959"/>
                </a:lnTo>
                <a:cubicBezTo>
                  <a:pt x="2294" y="1905"/>
                  <a:pt x="2274" y="1867"/>
                  <a:pt x="2236" y="1844"/>
                </a:cubicBezTo>
                <a:cubicBezTo>
                  <a:pt x="2223" y="1835"/>
                  <a:pt x="2208" y="1829"/>
                  <a:pt x="2190" y="1826"/>
                </a:cubicBezTo>
                <a:cubicBezTo>
                  <a:pt x="2172" y="1822"/>
                  <a:pt x="2152" y="1820"/>
                  <a:pt x="2129" y="1820"/>
                </a:cubicBezTo>
                <a:cubicBezTo>
                  <a:pt x="2100" y="1820"/>
                  <a:pt x="2075" y="1824"/>
                  <a:pt x="2054" y="1831"/>
                </a:cubicBezTo>
                <a:cubicBezTo>
                  <a:pt x="2033" y="1839"/>
                  <a:pt x="2015" y="1848"/>
                  <a:pt x="2001" y="1860"/>
                </a:cubicBezTo>
                <a:cubicBezTo>
                  <a:pt x="1987" y="1872"/>
                  <a:pt x="1976" y="1886"/>
                  <a:pt x="1969" y="1902"/>
                </a:cubicBezTo>
                <a:cubicBezTo>
                  <a:pt x="1961" y="1918"/>
                  <a:pt x="1958" y="1935"/>
                  <a:pt x="1957" y="1952"/>
                </a:cubicBezTo>
                <a:lnTo>
                  <a:pt x="2047" y="1952"/>
                </a:lnTo>
                <a:cubicBezTo>
                  <a:pt x="2048" y="1932"/>
                  <a:pt x="2055" y="1916"/>
                  <a:pt x="2069" y="1904"/>
                </a:cubicBezTo>
                <a:cubicBezTo>
                  <a:pt x="2082" y="1893"/>
                  <a:pt x="2102" y="1887"/>
                  <a:pt x="2129" y="1887"/>
                </a:cubicBezTo>
                <a:cubicBezTo>
                  <a:pt x="2154" y="1887"/>
                  <a:pt x="2172" y="1892"/>
                  <a:pt x="2184" y="1903"/>
                </a:cubicBezTo>
                <a:cubicBezTo>
                  <a:pt x="2196" y="1913"/>
                  <a:pt x="2202" y="1927"/>
                  <a:pt x="2202" y="1945"/>
                </a:cubicBezTo>
                <a:cubicBezTo>
                  <a:pt x="2202" y="1963"/>
                  <a:pt x="2193" y="1976"/>
                  <a:pt x="2177" y="1983"/>
                </a:cubicBezTo>
                <a:cubicBezTo>
                  <a:pt x="2160" y="1990"/>
                  <a:pt x="2135" y="1996"/>
                  <a:pt x="2102" y="2000"/>
                </a:cubicBezTo>
                <a:cubicBezTo>
                  <a:pt x="2078" y="2003"/>
                  <a:pt x="2056" y="2007"/>
                  <a:pt x="2036" y="2012"/>
                </a:cubicBezTo>
                <a:cubicBezTo>
                  <a:pt x="2016" y="2017"/>
                  <a:pt x="1999" y="2024"/>
                  <a:pt x="1984" y="2033"/>
                </a:cubicBezTo>
                <a:cubicBezTo>
                  <a:pt x="1969" y="2042"/>
                  <a:pt x="1958" y="2054"/>
                  <a:pt x="1950" y="2069"/>
                </a:cubicBezTo>
                <a:cubicBezTo>
                  <a:pt x="1942" y="2084"/>
                  <a:pt x="1937" y="2102"/>
                  <a:pt x="1937" y="2125"/>
                </a:cubicBezTo>
                <a:cubicBezTo>
                  <a:pt x="1937" y="2145"/>
                  <a:pt x="1941" y="2162"/>
                  <a:pt x="1948" y="2177"/>
                </a:cubicBezTo>
                <a:cubicBezTo>
                  <a:pt x="1955" y="2192"/>
                  <a:pt x="1965" y="2204"/>
                  <a:pt x="1977" y="2214"/>
                </a:cubicBezTo>
                <a:cubicBezTo>
                  <a:pt x="1989" y="2224"/>
                  <a:pt x="2003" y="2232"/>
                  <a:pt x="2020" y="2237"/>
                </a:cubicBezTo>
                <a:cubicBezTo>
                  <a:pt x="2037" y="2242"/>
                  <a:pt x="2055" y="2244"/>
                  <a:pt x="2074" y="2244"/>
                </a:cubicBezTo>
                <a:cubicBezTo>
                  <a:pt x="2107" y="2244"/>
                  <a:pt x="2132" y="2239"/>
                  <a:pt x="2152" y="2227"/>
                </a:cubicBezTo>
                <a:cubicBezTo>
                  <a:pt x="2172" y="2215"/>
                  <a:pt x="2188" y="2200"/>
                  <a:pt x="2201" y="2182"/>
                </a:cubicBezTo>
                <a:lnTo>
                  <a:pt x="2202" y="2182"/>
                </a:lnTo>
                <a:lnTo>
                  <a:pt x="2202" y="2235"/>
                </a:lnTo>
                <a:close/>
                <a:moveTo>
                  <a:pt x="1713" y="2171"/>
                </a:moveTo>
                <a:lnTo>
                  <a:pt x="1713" y="2171"/>
                </a:lnTo>
                <a:cubicBezTo>
                  <a:pt x="1695" y="2171"/>
                  <a:pt x="1679" y="2168"/>
                  <a:pt x="1665" y="2161"/>
                </a:cubicBezTo>
                <a:cubicBezTo>
                  <a:pt x="1652" y="2154"/>
                  <a:pt x="1641" y="2144"/>
                  <a:pt x="1632" y="2132"/>
                </a:cubicBezTo>
                <a:cubicBezTo>
                  <a:pt x="1623" y="2120"/>
                  <a:pt x="1617" y="2105"/>
                  <a:pt x="1613" y="2089"/>
                </a:cubicBezTo>
                <a:cubicBezTo>
                  <a:pt x="1608" y="2073"/>
                  <a:pt x="1606" y="2055"/>
                  <a:pt x="1606" y="2036"/>
                </a:cubicBezTo>
                <a:cubicBezTo>
                  <a:pt x="1606" y="2017"/>
                  <a:pt x="1608" y="1999"/>
                  <a:pt x="1613" y="1982"/>
                </a:cubicBezTo>
                <a:cubicBezTo>
                  <a:pt x="1617" y="1965"/>
                  <a:pt x="1623" y="1951"/>
                  <a:pt x="1632" y="1938"/>
                </a:cubicBezTo>
                <a:cubicBezTo>
                  <a:pt x="1641" y="1926"/>
                  <a:pt x="1652" y="1916"/>
                  <a:pt x="1665" y="1909"/>
                </a:cubicBezTo>
                <a:cubicBezTo>
                  <a:pt x="1679" y="1902"/>
                  <a:pt x="1694" y="1898"/>
                  <a:pt x="1712" y="1898"/>
                </a:cubicBezTo>
                <a:cubicBezTo>
                  <a:pt x="1729" y="1898"/>
                  <a:pt x="1743" y="1902"/>
                  <a:pt x="1755" y="1908"/>
                </a:cubicBezTo>
                <a:cubicBezTo>
                  <a:pt x="1767" y="1915"/>
                  <a:pt x="1777" y="1925"/>
                  <a:pt x="1786" y="1937"/>
                </a:cubicBezTo>
                <a:cubicBezTo>
                  <a:pt x="1794" y="1949"/>
                  <a:pt x="1800" y="1963"/>
                  <a:pt x="1804" y="1980"/>
                </a:cubicBezTo>
                <a:cubicBezTo>
                  <a:pt x="1808" y="1997"/>
                  <a:pt x="1810" y="2016"/>
                  <a:pt x="1810" y="2036"/>
                </a:cubicBezTo>
                <a:cubicBezTo>
                  <a:pt x="1810" y="2055"/>
                  <a:pt x="1808" y="2074"/>
                  <a:pt x="1804" y="2090"/>
                </a:cubicBezTo>
                <a:cubicBezTo>
                  <a:pt x="1800" y="2107"/>
                  <a:pt x="1793" y="2121"/>
                  <a:pt x="1785" y="2133"/>
                </a:cubicBezTo>
                <a:cubicBezTo>
                  <a:pt x="1777" y="2145"/>
                  <a:pt x="1767" y="2155"/>
                  <a:pt x="1755" y="2161"/>
                </a:cubicBezTo>
                <a:cubicBezTo>
                  <a:pt x="1743" y="2168"/>
                  <a:pt x="1729" y="2171"/>
                  <a:pt x="1713" y="2171"/>
                </a:cubicBezTo>
                <a:close/>
                <a:moveTo>
                  <a:pt x="1514" y="2370"/>
                </a:moveTo>
                <a:lnTo>
                  <a:pt x="1514" y="2370"/>
                </a:lnTo>
                <a:lnTo>
                  <a:pt x="1610" y="2370"/>
                </a:lnTo>
                <a:lnTo>
                  <a:pt x="1610" y="2262"/>
                </a:lnTo>
                <a:cubicBezTo>
                  <a:pt x="1610" y="2243"/>
                  <a:pt x="1610" y="2227"/>
                  <a:pt x="1609" y="2214"/>
                </a:cubicBezTo>
                <a:cubicBezTo>
                  <a:pt x="1609" y="2201"/>
                  <a:pt x="1608" y="2191"/>
                  <a:pt x="1607" y="2183"/>
                </a:cubicBezTo>
                <a:lnTo>
                  <a:pt x="1609" y="2183"/>
                </a:lnTo>
                <a:cubicBezTo>
                  <a:pt x="1622" y="2204"/>
                  <a:pt x="1638" y="2220"/>
                  <a:pt x="1659" y="2231"/>
                </a:cubicBezTo>
                <a:cubicBezTo>
                  <a:pt x="1680" y="2242"/>
                  <a:pt x="1704" y="2248"/>
                  <a:pt x="1731" y="2248"/>
                </a:cubicBezTo>
                <a:cubicBezTo>
                  <a:pt x="1758" y="2248"/>
                  <a:pt x="1783" y="2242"/>
                  <a:pt x="1804" y="2232"/>
                </a:cubicBezTo>
                <a:cubicBezTo>
                  <a:pt x="1826" y="2222"/>
                  <a:pt x="1845" y="2208"/>
                  <a:pt x="1860" y="2189"/>
                </a:cubicBezTo>
                <a:cubicBezTo>
                  <a:pt x="1875" y="2171"/>
                  <a:pt x="1887" y="2148"/>
                  <a:pt x="1895" y="2122"/>
                </a:cubicBezTo>
                <a:cubicBezTo>
                  <a:pt x="1903" y="2096"/>
                  <a:pt x="1907" y="2066"/>
                  <a:pt x="1907" y="2033"/>
                </a:cubicBezTo>
                <a:cubicBezTo>
                  <a:pt x="1907" y="2001"/>
                  <a:pt x="1903" y="1972"/>
                  <a:pt x="1895" y="1946"/>
                </a:cubicBezTo>
                <a:cubicBezTo>
                  <a:pt x="1887" y="1920"/>
                  <a:pt x="1875" y="1897"/>
                  <a:pt x="1860" y="1878"/>
                </a:cubicBezTo>
                <a:cubicBezTo>
                  <a:pt x="1845" y="1860"/>
                  <a:pt x="1827" y="1845"/>
                  <a:pt x="1805" y="1835"/>
                </a:cubicBezTo>
                <a:cubicBezTo>
                  <a:pt x="1784" y="1825"/>
                  <a:pt x="1760" y="1820"/>
                  <a:pt x="1734" y="1820"/>
                </a:cubicBezTo>
                <a:cubicBezTo>
                  <a:pt x="1706" y="1820"/>
                  <a:pt x="1681" y="1826"/>
                  <a:pt x="1661" y="1838"/>
                </a:cubicBezTo>
                <a:cubicBezTo>
                  <a:pt x="1641" y="1850"/>
                  <a:pt x="1624" y="1867"/>
                  <a:pt x="1609" y="1891"/>
                </a:cubicBezTo>
                <a:lnTo>
                  <a:pt x="1607" y="1891"/>
                </a:lnTo>
                <a:lnTo>
                  <a:pt x="1607" y="1831"/>
                </a:lnTo>
                <a:lnTo>
                  <a:pt x="1514" y="1831"/>
                </a:lnTo>
                <a:lnTo>
                  <a:pt x="1514" y="2370"/>
                </a:lnTo>
                <a:close/>
                <a:moveTo>
                  <a:pt x="615" y="2174"/>
                </a:moveTo>
                <a:lnTo>
                  <a:pt x="615" y="2174"/>
                </a:lnTo>
                <a:cubicBezTo>
                  <a:pt x="598" y="2174"/>
                  <a:pt x="582" y="2171"/>
                  <a:pt x="569" y="2164"/>
                </a:cubicBezTo>
                <a:cubicBezTo>
                  <a:pt x="555" y="2157"/>
                  <a:pt x="544" y="2147"/>
                  <a:pt x="535" y="2134"/>
                </a:cubicBezTo>
                <a:cubicBezTo>
                  <a:pt x="526" y="2121"/>
                  <a:pt x="519" y="2107"/>
                  <a:pt x="514" y="2089"/>
                </a:cubicBezTo>
                <a:cubicBezTo>
                  <a:pt x="510" y="2072"/>
                  <a:pt x="508" y="2054"/>
                  <a:pt x="508" y="2033"/>
                </a:cubicBezTo>
                <a:cubicBezTo>
                  <a:pt x="508" y="2013"/>
                  <a:pt x="510" y="1995"/>
                  <a:pt x="514" y="1977"/>
                </a:cubicBezTo>
                <a:cubicBezTo>
                  <a:pt x="519" y="1960"/>
                  <a:pt x="526" y="1945"/>
                  <a:pt x="535" y="1932"/>
                </a:cubicBezTo>
                <a:cubicBezTo>
                  <a:pt x="544" y="1919"/>
                  <a:pt x="555" y="1909"/>
                  <a:pt x="569" y="1902"/>
                </a:cubicBezTo>
                <a:cubicBezTo>
                  <a:pt x="582" y="1895"/>
                  <a:pt x="598" y="1891"/>
                  <a:pt x="615" y="1891"/>
                </a:cubicBezTo>
                <a:cubicBezTo>
                  <a:pt x="633" y="1891"/>
                  <a:pt x="648" y="1895"/>
                  <a:pt x="662" y="1902"/>
                </a:cubicBezTo>
                <a:cubicBezTo>
                  <a:pt x="675" y="1909"/>
                  <a:pt x="686" y="1919"/>
                  <a:pt x="695" y="1932"/>
                </a:cubicBezTo>
                <a:cubicBezTo>
                  <a:pt x="704" y="1945"/>
                  <a:pt x="711" y="1960"/>
                  <a:pt x="716" y="1977"/>
                </a:cubicBezTo>
                <a:cubicBezTo>
                  <a:pt x="721" y="1995"/>
                  <a:pt x="723" y="2013"/>
                  <a:pt x="723" y="2033"/>
                </a:cubicBezTo>
                <a:cubicBezTo>
                  <a:pt x="723" y="2054"/>
                  <a:pt x="721" y="2072"/>
                  <a:pt x="716" y="2089"/>
                </a:cubicBezTo>
                <a:cubicBezTo>
                  <a:pt x="711" y="2107"/>
                  <a:pt x="704" y="2121"/>
                  <a:pt x="695" y="2134"/>
                </a:cubicBezTo>
                <a:cubicBezTo>
                  <a:pt x="686" y="2147"/>
                  <a:pt x="675" y="2157"/>
                  <a:pt x="662" y="2164"/>
                </a:cubicBezTo>
                <a:cubicBezTo>
                  <a:pt x="648" y="2171"/>
                  <a:pt x="633" y="2174"/>
                  <a:pt x="615" y="2174"/>
                </a:cubicBezTo>
                <a:close/>
                <a:moveTo>
                  <a:pt x="616" y="2247"/>
                </a:moveTo>
                <a:lnTo>
                  <a:pt x="616" y="2247"/>
                </a:lnTo>
                <a:cubicBezTo>
                  <a:pt x="647" y="2247"/>
                  <a:pt x="675" y="2241"/>
                  <a:pt x="700" y="2230"/>
                </a:cubicBezTo>
                <a:cubicBezTo>
                  <a:pt x="725" y="2219"/>
                  <a:pt x="747" y="2204"/>
                  <a:pt x="765" y="2185"/>
                </a:cubicBezTo>
                <a:cubicBezTo>
                  <a:pt x="783" y="2166"/>
                  <a:pt x="796" y="2143"/>
                  <a:pt x="806" y="2117"/>
                </a:cubicBezTo>
                <a:cubicBezTo>
                  <a:pt x="815" y="2091"/>
                  <a:pt x="820" y="2063"/>
                  <a:pt x="820" y="2033"/>
                </a:cubicBezTo>
                <a:cubicBezTo>
                  <a:pt x="820" y="2003"/>
                  <a:pt x="815" y="1975"/>
                  <a:pt x="806" y="1949"/>
                </a:cubicBezTo>
                <a:cubicBezTo>
                  <a:pt x="796" y="1923"/>
                  <a:pt x="783" y="1901"/>
                  <a:pt x="765" y="1882"/>
                </a:cubicBezTo>
                <a:cubicBezTo>
                  <a:pt x="747" y="1862"/>
                  <a:pt x="725" y="1847"/>
                  <a:pt x="700" y="1836"/>
                </a:cubicBezTo>
                <a:cubicBezTo>
                  <a:pt x="675" y="1826"/>
                  <a:pt x="647" y="1820"/>
                  <a:pt x="616" y="1820"/>
                </a:cubicBezTo>
                <a:cubicBezTo>
                  <a:pt x="585" y="1820"/>
                  <a:pt x="557" y="1826"/>
                  <a:pt x="531" y="1836"/>
                </a:cubicBezTo>
                <a:cubicBezTo>
                  <a:pt x="506" y="1847"/>
                  <a:pt x="484" y="1862"/>
                  <a:pt x="467" y="1882"/>
                </a:cubicBezTo>
                <a:cubicBezTo>
                  <a:pt x="449" y="1901"/>
                  <a:pt x="435" y="1923"/>
                  <a:pt x="425" y="1949"/>
                </a:cubicBezTo>
                <a:cubicBezTo>
                  <a:pt x="415" y="1975"/>
                  <a:pt x="411" y="2003"/>
                  <a:pt x="411" y="2033"/>
                </a:cubicBezTo>
                <a:cubicBezTo>
                  <a:pt x="411" y="2063"/>
                  <a:pt x="415" y="2091"/>
                  <a:pt x="425" y="2117"/>
                </a:cubicBezTo>
                <a:cubicBezTo>
                  <a:pt x="435" y="2143"/>
                  <a:pt x="449" y="2166"/>
                  <a:pt x="467" y="2185"/>
                </a:cubicBezTo>
                <a:cubicBezTo>
                  <a:pt x="484" y="2204"/>
                  <a:pt x="506" y="2219"/>
                  <a:pt x="531" y="2230"/>
                </a:cubicBezTo>
                <a:cubicBezTo>
                  <a:pt x="557" y="2241"/>
                  <a:pt x="585" y="2247"/>
                  <a:pt x="616" y="2247"/>
                </a:cubicBezTo>
                <a:close/>
                <a:moveTo>
                  <a:pt x="205" y="2247"/>
                </a:moveTo>
                <a:lnTo>
                  <a:pt x="205" y="2247"/>
                </a:lnTo>
                <a:cubicBezTo>
                  <a:pt x="232" y="2247"/>
                  <a:pt x="257" y="2243"/>
                  <a:pt x="278" y="2235"/>
                </a:cubicBezTo>
                <a:cubicBezTo>
                  <a:pt x="300" y="2227"/>
                  <a:pt x="318" y="2216"/>
                  <a:pt x="334" y="2203"/>
                </a:cubicBezTo>
                <a:cubicBezTo>
                  <a:pt x="350" y="2189"/>
                  <a:pt x="362" y="2172"/>
                  <a:pt x="371" y="2153"/>
                </a:cubicBezTo>
                <a:cubicBezTo>
                  <a:pt x="380" y="2133"/>
                  <a:pt x="386" y="2112"/>
                  <a:pt x="387" y="2088"/>
                </a:cubicBezTo>
                <a:lnTo>
                  <a:pt x="294" y="2088"/>
                </a:lnTo>
                <a:cubicBezTo>
                  <a:pt x="291" y="2115"/>
                  <a:pt x="282" y="2135"/>
                  <a:pt x="267" y="2150"/>
                </a:cubicBezTo>
                <a:cubicBezTo>
                  <a:pt x="252" y="2165"/>
                  <a:pt x="231" y="2172"/>
                  <a:pt x="204" y="2172"/>
                </a:cubicBezTo>
                <a:cubicBezTo>
                  <a:pt x="187" y="2172"/>
                  <a:pt x="171" y="2168"/>
                  <a:pt x="158" y="2161"/>
                </a:cubicBezTo>
                <a:cubicBezTo>
                  <a:pt x="145" y="2154"/>
                  <a:pt x="134" y="2145"/>
                  <a:pt x="125" y="2132"/>
                </a:cubicBezTo>
                <a:cubicBezTo>
                  <a:pt x="116" y="2120"/>
                  <a:pt x="109" y="2105"/>
                  <a:pt x="105" y="2088"/>
                </a:cubicBezTo>
                <a:cubicBezTo>
                  <a:pt x="100" y="2071"/>
                  <a:pt x="98" y="2053"/>
                  <a:pt x="98" y="2034"/>
                </a:cubicBezTo>
                <a:cubicBezTo>
                  <a:pt x="98" y="2013"/>
                  <a:pt x="100" y="1995"/>
                  <a:pt x="105" y="1978"/>
                </a:cubicBezTo>
                <a:cubicBezTo>
                  <a:pt x="109" y="1960"/>
                  <a:pt x="116" y="1946"/>
                  <a:pt x="125" y="1933"/>
                </a:cubicBezTo>
                <a:cubicBezTo>
                  <a:pt x="134" y="1920"/>
                  <a:pt x="145" y="1911"/>
                  <a:pt x="158" y="1904"/>
                </a:cubicBezTo>
                <a:cubicBezTo>
                  <a:pt x="171" y="1897"/>
                  <a:pt x="187" y="1894"/>
                  <a:pt x="204" y="1894"/>
                </a:cubicBezTo>
                <a:cubicBezTo>
                  <a:pt x="228" y="1894"/>
                  <a:pt x="248" y="1900"/>
                  <a:pt x="263" y="1913"/>
                </a:cubicBezTo>
                <a:cubicBezTo>
                  <a:pt x="277" y="1926"/>
                  <a:pt x="287" y="1943"/>
                  <a:pt x="292" y="1965"/>
                </a:cubicBezTo>
                <a:lnTo>
                  <a:pt x="385" y="1965"/>
                </a:lnTo>
                <a:cubicBezTo>
                  <a:pt x="381" y="1944"/>
                  <a:pt x="375" y="1924"/>
                  <a:pt x="365" y="1906"/>
                </a:cubicBezTo>
                <a:cubicBezTo>
                  <a:pt x="355" y="1888"/>
                  <a:pt x="343" y="1873"/>
                  <a:pt x="327" y="1860"/>
                </a:cubicBezTo>
                <a:cubicBezTo>
                  <a:pt x="312" y="1848"/>
                  <a:pt x="294" y="1838"/>
                  <a:pt x="273" y="1831"/>
                </a:cubicBezTo>
                <a:cubicBezTo>
                  <a:pt x="252" y="1824"/>
                  <a:pt x="229" y="1820"/>
                  <a:pt x="204" y="1820"/>
                </a:cubicBezTo>
                <a:cubicBezTo>
                  <a:pt x="172" y="1820"/>
                  <a:pt x="144" y="1826"/>
                  <a:pt x="120" y="1836"/>
                </a:cubicBezTo>
                <a:cubicBezTo>
                  <a:pt x="95" y="1847"/>
                  <a:pt x="74" y="1862"/>
                  <a:pt x="56" y="1881"/>
                </a:cubicBezTo>
                <a:cubicBezTo>
                  <a:pt x="38" y="1901"/>
                  <a:pt x="25" y="1923"/>
                  <a:pt x="15" y="1949"/>
                </a:cubicBezTo>
                <a:cubicBezTo>
                  <a:pt x="6" y="1975"/>
                  <a:pt x="1" y="2003"/>
                  <a:pt x="1" y="2034"/>
                </a:cubicBezTo>
                <a:cubicBezTo>
                  <a:pt x="1" y="2063"/>
                  <a:pt x="6" y="2091"/>
                  <a:pt x="15" y="2117"/>
                </a:cubicBezTo>
                <a:cubicBezTo>
                  <a:pt x="25" y="2143"/>
                  <a:pt x="39" y="2166"/>
                  <a:pt x="56" y="2185"/>
                </a:cubicBezTo>
                <a:cubicBezTo>
                  <a:pt x="74" y="2204"/>
                  <a:pt x="96" y="2219"/>
                  <a:pt x="121" y="2230"/>
                </a:cubicBezTo>
                <a:cubicBezTo>
                  <a:pt x="146" y="2241"/>
                  <a:pt x="174" y="2247"/>
                  <a:pt x="205" y="2247"/>
                </a:cubicBezTo>
                <a:close/>
                <a:moveTo>
                  <a:pt x="1414" y="1858"/>
                </a:moveTo>
                <a:lnTo>
                  <a:pt x="1414" y="1858"/>
                </a:lnTo>
                <a:cubicBezTo>
                  <a:pt x="1393" y="1837"/>
                  <a:pt x="1358" y="1822"/>
                  <a:pt x="1314" y="1822"/>
                </a:cubicBezTo>
                <a:cubicBezTo>
                  <a:pt x="1302" y="1822"/>
                  <a:pt x="1273" y="1826"/>
                  <a:pt x="1256" y="1834"/>
                </a:cubicBezTo>
                <a:lnTo>
                  <a:pt x="1196" y="1898"/>
                </a:lnTo>
                <a:cubicBezTo>
                  <a:pt x="1190" y="1883"/>
                  <a:pt x="1182" y="1870"/>
                  <a:pt x="1172" y="1858"/>
                </a:cubicBezTo>
                <a:cubicBezTo>
                  <a:pt x="1151" y="1837"/>
                  <a:pt x="1116" y="1822"/>
                  <a:pt x="1072" y="1822"/>
                </a:cubicBezTo>
                <a:cubicBezTo>
                  <a:pt x="1060" y="1822"/>
                  <a:pt x="1039" y="1824"/>
                  <a:pt x="1022" y="1831"/>
                </a:cubicBezTo>
                <a:lnTo>
                  <a:pt x="962" y="1897"/>
                </a:lnTo>
                <a:lnTo>
                  <a:pt x="962" y="1831"/>
                </a:lnTo>
                <a:lnTo>
                  <a:pt x="869" y="1831"/>
                </a:lnTo>
                <a:lnTo>
                  <a:pt x="869" y="2236"/>
                </a:lnTo>
                <a:lnTo>
                  <a:pt x="965" y="2236"/>
                </a:lnTo>
                <a:lnTo>
                  <a:pt x="965" y="1999"/>
                </a:lnTo>
                <a:cubicBezTo>
                  <a:pt x="965" y="1942"/>
                  <a:pt x="999" y="1900"/>
                  <a:pt x="1044" y="1900"/>
                </a:cubicBezTo>
                <a:cubicBezTo>
                  <a:pt x="1065" y="1900"/>
                  <a:pt x="1082" y="1907"/>
                  <a:pt x="1093" y="1921"/>
                </a:cubicBezTo>
                <a:cubicBezTo>
                  <a:pt x="1105" y="1934"/>
                  <a:pt x="1111" y="1953"/>
                  <a:pt x="1111" y="1978"/>
                </a:cubicBezTo>
                <a:lnTo>
                  <a:pt x="1111" y="2236"/>
                </a:lnTo>
                <a:lnTo>
                  <a:pt x="1207" y="2236"/>
                </a:lnTo>
                <a:lnTo>
                  <a:pt x="1207" y="1999"/>
                </a:lnTo>
                <a:lnTo>
                  <a:pt x="1207" y="1999"/>
                </a:lnTo>
                <a:cubicBezTo>
                  <a:pt x="1207" y="1942"/>
                  <a:pt x="1241" y="1900"/>
                  <a:pt x="1286" y="1900"/>
                </a:cubicBezTo>
                <a:cubicBezTo>
                  <a:pt x="1307" y="1900"/>
                  <a:pt x="1324" y="1907"/>
                  <a:pt x="1335" y="1921"/>
                </a:cubicBezTo>
                <a:cubicBezTo>
                  <a:pt x="1347" y="1934"/>
                  <a:pt x="1353" y="1953"/>
                  <a:pt x="1353" y="1978"/>
                </a:cubicBezTo>
                <a:lnTo>
                  <a:pt x="1353" y="2236"/>
                </a:lnTo>
                <a:lnTo>
                  <a:pt x="1449" y="2236"/>
                </a:lnTo>
                <a:lnTo>
                  <a:pt x="1449" y="1962"/>
                </a:lnTo>
                <a:cubicBezTo>
                  <a:pt x="1449" y="1918"/>
                  <a:pt x="1437" y="1883"/>
                  <a:pt x="1414" y="1858"/>
                </a:cubicBezTo>
                <a:close/>
                <a:moveTo>
                  <a:pt x="2722" y="1961"/>
                </a:moveTo>
                <a:lnTo>
                  <a:pt x="2722" y="1961"/>
                </a:lnTo>
                <a:lnTo>
                  <a:pt x="2722" y="2235"/>
                </a:lnTo>
                <a:lnTo>
                  <a:pt x="2626" y="2235"/>
                </a:lnTo>
                <a:lnTo>
                  <a:pt x="2626" y="1981"/>
                </a:lnTo>
                <a:cubicBezTo>
                  <a:pt x="2626" y="1938"/>
                  <a:pt x="2600" y="1904"/>
                  <a:pt x="2548" y="1904"/>
                </a:cubicBezTo>
                <a:cubicBezTo>
                  <a:pt x="2499" y="1904"/>
                  <a:pt x="2458" y="1942"/>
                  <a:pt x="2458" y="2002"/>
                </a:cubicBezTo>
                <a:lnTo>
                  <a:pt x="2458" y="2235"/>
                </a:lnTo>
                <a:lnTo>
                  <a:pt x="2363" y="2235"/>
                </a:lnTo>
                <a:lnTo>
                  <a:pt x="2363" y="1831"/>
                </a:lnTo>
                <a:lnTo>
                  <a:pt x="2456" y="1831"/>
                </a:lnTo>
                <a:lnTo>
                  <a:pt x="2456" y="1895"/>
                </a:lnTo>
                <a:lnTo>
                  <a:pt x="2516" y="1836"/>
                </a:lnTo>
                <a:cubicBezTo>
                  <a:pt x="2537" y="1825"/>
                  <a:pt x="2559" y="1821"/>
                  <a:pt x="2582" y="1821"/>
                </a:cubicBezTo>
                <a:cubicBezTo>
                  <a:pt x="2678" y="1821"/>
                  <a:pt x="2722" y="1887"/>
                  <a:pt x="2722" y="196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0" name="Wordmark">
            <a:extLst>
              <a:ext uri="{FF2B5EF4-FFF2-40B4-BE49-F238E27FC236}">
                <a16:creationId xmlns:a16="http://schemas.microsoft.com/office/drawing/2014/main" id="{27F0518F-141E-244A-B57C-CA25694F120B}"/>
              </a:ext>
            </a:extLst>
          </p:cNvPr>
          <p:cNvPicPr>
            <a:picLocks noChangeAspect="1"/>
          </p:cNvPicPr>
          <p:nvPr userDrawn="1"/>
        </p:nvPicPr>
        <p:blipFill>
          <a:blip r:embed="rId2"/>
          <a:stretch>
            <a:fillRect/>
          </a:stretch>
        </p:blipFill>
        <p:spPr bwMode="black">
          <a:xfrm>
            <a:off x="369191" y="6338885"/>
            <a:ext cx="1097280" cy="383296"/>
          </a:xfrm>
          <a:prstGeom prst="rect">
            <a:avLst/>
          </a:prstGeom>
          <a:noFill/>
        </p:spPr>
      </p:pic>
    </p:spTree>
    <p:extLst>
      <p:ext uri="{BB962C8B-B14F-4D97-AF65-F5344CB8AC3E}">
        <p14:creationId xmlns:p14="http://schemas.microsoft.com/office/powerpoint/2010/main" val="219237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C5F725E5-13D3-8946-8787-D5D1B1951952}"/>
              </a:ext>
            </a:extLst>
          </p:cNvPr>
          <p:cNvPicPr>
            <a:picLocks noChangeAspect="1"/>
          </p:cNvPicPr>
          <p:nvPr userDrawn="1"/>
        </p:nvPicPr>
        <p:blipFill>
          <a:blip r:embed="rId2"/>
          <a:stretch>
            <a:fillRect/>
          </a:stretch>
        </p:blipFill>
        <p:spPr bwMode="gray">
          <a:xfrm>
            <a:off x="240409" y="245794"/>
            <a:ext cx="2926080" cy="1471696"/>
          </a:xfrm>
          <a:prstGeom prst="rect">
            <a:avLst/>
          </a:prstGeom>
          <a:noFill/>
        </p:spPr>
      </p:pic>
      <p:sp>
        <p:nvSpPr>
          <p:cNvPr id="2" name="Title">
            <a:extLst>
              <a:ext uri="{FF2B5EF4-FFF2-40B4-BE49-F238E27FC236}">
                <a16:creationId xmlns:a16="http://schemas.microsoft.com/office/drawing/2014/main" id="{8BDC50F8-4C52-4C3F-861C-CD13D1B1B041}"/>
              </a:ext>
            </a:extLst>
          </p:cNvPr>
          <p:cNvSpPr>
            <a:spLocks noGrp="1"/>
          </p:cNvSpPr>
          <p:nvPr>
            <p:ph type="ctrTitle" hasCustomPrompt="1"/>
          </p:nvPr>
        </p:nvSpPr>
        <p:spPr>
          <a:xfrm>
            <a:off x="415290" y="1828800"/>
            <a:ext cx="9563736" cy="2105263"/>
          </a:xfrm>
        </p:spPr>
        <p:txBody>
          <a:bodyPr anchor="b" anchorCtr="0">
            <a:noAutofit/>
          </a:bodyPr>
          <a:lstStyle>
            <a:lvl1pPr algn="l">
              <a:lnSpc>
                <a:spcPct val="90000"/>
              </a:lnSpc>
              <a:defRPr sz="4800" spc="-100" baseline="0"/>
            </a:lvl1pPr>
          </a:lstStyle>
          <a:p>
            <a:r>
              <a:rPr lang="en-US"/>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p:ph type="subTitle" idx="1" hasCustomPrompt="1"/>
          </p:nvPr>
        </p:nvSpPr>
        <p:spPr>
          <a:xfrm>
            <a:off x="457201" y="4161453"/>
            <a:ext cx="5451474" cy="914400"/>
          </a:xfrm>
        </p:spPr>
        <p:txBody>
          <a:bodyPr>
            <a:noAutofit/>
          </a:bodyPr>
          <a:lstStyle>
            <a:lvl1pPr marL="0" indent="0" algn="l">
              <a:lnSpc>
                <a:spcPct val="90000"/>
              </a:lnSpc>
              <a:spcBef>
                <a:spcPts val="0"/>
              </a:spcBef>
              <a:buNone/>
              <a:defRPr sz="2200">
                <a:solidFill>
                  <a:schemeClr val="tx1"/>
                </a:solidFill>
              </a:defRPr>
            </a:lvl1pPr>
            <a:lvl2pPr marL="0" indent="0" algn="l">
              <a:lnSpc>
                <a:spcPct val="90000"/>
              </a:lnSpc>
              <a:spcBef>
                <a:spcPts val="0"/>
              </a:spcBef>
              <a:buNone/>
              <a:defRPr sz="2200">
                <a:solidFill>
                  <a:schemeClr val="tx1"/>
                </a:solidFill>
              </a:defRPr>
            </a:lvl2pPr>
            <a:lvl3pPr marL="0" indent="0" algn="l">
              <a:lnSpc>
                <a:spcPct val="90000"/>
              </a:lnSpc>
              <a:spcBef>
                <a:spcPts val="0"/>
              </a:spcBef>
              <a:buNone/>
              <a:defRPr sz="2200">
                <a:solidFill>
                  <a:schemeClr val="tx1"/>
                </a:solidFill>
              </a:defRPr>
            </a:lvl3pPr>
            <a:lvl4pPr marL="0" indent="0" algn="l">
              <a:lnSpc>
                <a:spcPct val="90000"/>
              </a:lnSpc>
              <a:spcBef>
                <a:spcPts val="0"/>
              </a:spcBef>
              <a:buNone/>
              <a:defRPr sz="2200">
                <a:solidFill>
                  <a:schemeClr val="tx1"/>
                </a:solidFill>
              </a:defRPr>
            </a:lvl4pPr>
            <a:lvl5pPr marL="0" indent="0" algn="l">
              <a:lnSpc>
                <a:spcPct val="90000"/>
              </a:lnSpc>
              <a:spcBef>
                <a:spcPts val="0"/>
              </a:spcBef>
              <a:buNone/>
              <a:defRPr sz="2200">
                <a:solidFill>
                  <a:schemeClr val="tx1"/>
                </a:solidFill>
              </a:defRPr>
            </a:lvl5pPr>
            <a:lvl6pPr marL="0" indent="0" algn="l">
              <a:lnSpc>
                <a:spcPct val="90000"/>
              </a:lnSpc>
              <a:spcBef>
                <a:spcPts val="0"/>
              </a:spcBef>
              <a:buNone/>
              <a:defRPr sz="2200">
                <a:solidFill>
                  <a:schemeClr val="tx1"/>
                </a:solidFill>
              </a:defRPr>
            </a:lvl6pPr>
            <a:lvl7pPr marL="0" indent="0" algn="l">
              <a:lnSpc>
                <a:spcPct val="90000"/>
              </a:lnSpc>
              <a:spcBef>
                <a:spcPts val="0"/>
              </a:spcBef>
              <a:buNone/>
              <a:defRPr sz="2200">
                <a:solidFill>
                  <a:schemeClr val="tx1"/>
                </a:solidFill>
              </a:defRPr>
            </a:lvl7pPr>
            <a:lvl8pPr marL="0" indent="0" algn="l">
              <a:lnSpc>
                <a:spcPct val="90000"/>
              </a:lnSpc>
              <a:spcBef>
                <a:spcPts val="0"/>
              </a:spcBef>
              <a:buNone/>
              <a:defRPr sz="2200">
                <a:solidFill>
                  <a:schemeClr val="tx1"/>
                </a:solidFill>
              </a:defRPr>
            </a:lvl8pPr>
            <a:lvl9pPr marL="0" indent="0" algn="l">
              <a:lnSpc>
                <a:spcPct val="90000"/>
              </a:lnSpc>
              <a:spcBef>
                <a:spcPts val="0"/>
              </a:spcBef>
              <a:buNone/>
              <a:defRPr sz="2200">
                <a:solidFill>
                  <a:schemeClr val="tx1"/>
                </a:solidFill>
              </a:defRPr>
            </a:lvl9pPr>
          </a:lstStyle>
          <a:p>
            <a:r>
              <a:rPr lang="en-US"/>
              <a:t>[Presentation subtitle]</a:t>
            </a:r>
          </a:p>
        </p:txBody>
      </p:sp>
      <p:sp>
        <p:nvSpPr>
          <p:cNvPr id="10" name="Tagline">
            <a:extLst>
              <a:ext uri="{FF2B5EF4-FFF2-40B4-BE49-F238E27FC236}">
                <a16:creationId xmlns:a16="http://schemas.microsoft.com/office/drawing/2014/main" id="{E884DADF-4D48-0246-A4E2-21F0DB3986F0}"/>
              </a:ext>
            </a:extLst>
          </p:cNvPr>
          <p:cNvSpPr>
            <a:spLocks noChangeAspect="1" noEditPoints="1"/>
          </p:cNvSpPr>
          <p:nvPr userDrawn="1"/>
        </p:nvSpPr>
        <p:spPr bwMode="black">
          <a:xfrm>
            <a:off x="451781" y="5691835"/>
            <a:ext cx="1737360" cy="760358"/>
          </a:xfrm>
          <a:custGeom>
            <a:avLst/>
            <a:gdLst>
              <a:gd name="T0" fmla="*/ 3322 w 5502"/>
              <a:gd name="T1" fmla="*/ 1922 h 2399"/>
              <a:gd name="T2" fmla="*/ 3263 w 5502"/>
              <a:gd name="T3" fmla="*/ 1922 h 2399"/>
              <a:gd name="T4" fmla="*/ 500 w 5502"/>
              <a:gd name="T5" fmla="*/ 562 h 2399"/>
              <a:gd name="T6" fmla="*/ 1032 w 5502"/>
              <a:gd name="T7" fmla="*/ 246 h 2399"/>
              <a:gd name="T8" fmla="*/ 1286 w 5502"/>
              <a:gd name="T9" fmla="*/ 281 h 2399"/>
              <a:gd name="T10" fmla="*/ 454 w 5502"/>
              <a:gd name="T11" fmla="*/ 0 h 2399"/>
              <a:gd name="T12" fmla="*/ 2543 w 5502"/>
              <a:gd name="T13" fmla="*/ 562 h 2399"/>
              <a:gd name="T14" fmla="*/ 3847 w 5502"/>
              <a:gd name="T15" fmla="*/ 348 h 2399"/>
              <a:gd name="T16" fmla="*/ 3594 w 5502"/>
              <a:gd name="T17" fmla="*/ 178 h 2399"/>
              <a:gd name="T18" fmla="*/ 3627 w 5502"/>
              <a:gd name="T19" fmla="*/ 437 h 2399"/>
              <a:gd name="T20" fmla="*/ 3072 w 5502"/>
              <a:gd name="T21" fmla="*/ 305 h 2399"/>
              <a:gd name="T22" fmla="*/ 3217 w 5502"/>
              <a:gd name="T23" fmla="*/ 556 h 2399"/>
              <a:gd name="T24" fmla="*/ 3018 w 5502"/>
              <a:gd name="T25" fmla="*/ 205 h 2399"/>
              <a:gd name="T26" fmla="*/ 2290 w 5502"/>
              <a:gd name="T27" fmla="*/ 501 h 2399"/>
              <a:gd name="T28" fmla="*/ 2370 w 5502"/>
              <a:gd name="T29" fmla="*/ 461 h 2399"/>
              <a:gd name="T30" fmla="*/ 2141 w 5502"/>
              <a:gd name="T31" fmla="*/ 208 h 2399"/>
              <a:gd name="T32" fmla="*/ 1779 w 5502"/>
              <a:gd name="T33" fmla="*/ 251 h 2399"/>
              <a:gd name="T34" fmla="*/ 2074 w 5502"/>
              <a:gd name="T35" fmla="*/ 158 h 2399"/>
              <a:gd name="T36" fmla="*/ 117 w 5502"/>
              <a:gd name="T37" fmla="*/ 1162 h 2399"/>
              <a:gd name="T38" fmla="*/ 566 w 5502"/>
              <a:gd name="T39" fmla="*/ 1022 h 2399"/>
              <a:gd name="T40" fmla="*/ 1660 w 5502"/>
              <a:gd name="T41" fmla="*/ 1324 h 2399"/>
              <a:gd name="T42" fmla="*/ 1334 w 5502"/>
              <a:gd name="T43" fmla="*/ 1403 h 2399"/>
              <a:gd name="T44" fmla="*/ 1331 w 5502"/>
              <a:gd name="T45" fmla="*/ 1102 h 2399"/>
              <a:gd name="T46" fmla="*/ 1337 w 5502"/>
              <a:gd name="T47" fmla="*/ 1263 h 2399"/>
              <a:gd name="T48" fmla="*/ 959 w 5502"/>
              <a:gd name="T49" fmla="*/ 1197 h 2399"/>
              <a:gd name="T50" fmla="*/ 852 w 5502"/>
              <a:gd name="T51" fmla="*/ 1410 h 2399"/>
              <a:gd name="T52" fmla="*/ 1001 w 5502"/>
              <a:gd name="T53" fmla="*/ 1348 h 2399"/>
              <a:gd name="T54" fmla="*/ 5411 w 5502"/>
              <a:gd name="T55" fmla="*/ 1197 h 2399"/>
              <a:gd name="T56" fmla="*/ 5407 w 5502"/>
              <a:gd name="T57" fmla="*/ 969 h 2399"/>
              <a:gd name="T58" fmla="*/ 4886 w 5502"/>
              <a:gd name="T59" fmla="*/ 1053 h 2399"/>
              <a:gd name="T60" fmla="*/ 4949 w 5502"/>
              <a:gd name="T61" fmla="*/ 1323 h 2399"/>
              <a:gd name="T62" fmla="*/ 4741 w 5502"/>
              <a:gd name="T63" fmla="*/ 1348 h 2399"/>
              <a:gd name="T64" fmla="*/ 4652 w 5502"/>
              <a:gd name="T65" fmla="*/ 1321 h 2399"/>
              <a:gd name="T66" fmla="*/ 4221 w 5502"/>
              <a:gd name="T67" fmla="*/ 1410 h 2399"/>
              <a:gd name="T68" fmla="*/ 4141 w 5502"/>
              <a:gd name="T69" fmla="*/ 1096 h 2399"/>
              <a:gd name="T70" fmla="*/ 4031 w 5502"/>
              <a:gd name="T71" fmla="*/ 1281 h 2399"/>
              <a:gd name="T72" fmla="*/ 3920 w 5502"/>
              <a:gd name="T73" fmla="*/ 1374 h 2399"/>
              <a:gd name="T74" fmla="*/ 3649 w 5502"/>
              <a:gd name="T75" fmla="*/ 1045 h 2399"/>
              <a:gd name="T76" fmla="*/ 2431 w 5502"/>
              <a:gd name="T77" fmla="*/ 1095 h 2399"/>
              <a:gd name="T78" fmla="*/ 2661 w 5502"/>
              <a:gd name="T79" fmla="*/ 1348 h 2399"/>
              <a:gd name="T80" fmla="*/ 2513 w 5502"/>
              <a:gd name="T81" fmla="*/ 1410 h 2399"/>
              <a:gd name="T82" fmla="*/ 2001 w 5502"/>
              <a:gd name="T83" fmla="*/ 1141 h 2399"/>
              <a:gd name="T84" fmla="*/ 1898 w 5502"/>
              <a:gd name="T85" fmla="*/ 1197 h 2399"/>
              <a:gd name="T86" fmla="*/ 3375 w 5502"/>
              <a:gd name="T87" fmla="*/ 1068 h 2399"/>
              <a:gd name="T88" fmla="*/ 2765 w 5502"/>
              <a:gd name="T89" fmla="*/ 1399 h 2399"/>
              <a:gd name="T90" fmla="*/ 2857 w 5502"/>
              <a:gd name="T91" fmla="*/ 2399 h 2399"/>
              <a:gd name="T92" fmla="*/ 2204 w 5502"/>
              <a:gd name="T93" fmla="*/ 2088 h 2399"/>
              <a:gd name="T94" fmla="*/ 1969 w 5502"/>
              <a:gd name="T95" fmla="*/ 1902 h 2399"/>
              <a:gd name="T96" fmla="*/ 1977 w 5502"/>
              <a:gd name="T97" fmla="*/ 2214 h 2399"/>
              <a:gd name="T98" fmla="*/ 1632 w 5502"/>
              <a:gd name="T99" fmla="*/ 1938 h 2399"/>
              <a:gd name="T100" fmla="*/ 1610 w 5502"/>
              <a:gd name="T101" fmla="*/ 2262 h 2399"/>
              <a:gd name="T102" fmla="*/ 1661 w 5502"/>
              <a:gd name="T103" fmla="*/ 1838 h 2399"/>
              <a:gd name="T104" fmla="*/ 569 w 5502"/>
              <a:gd name="T105" fmla="*/ 1902 h 2399"/>
              <a:gd name="T106" fmla="*/ 806 w 5502"/>
              <a:gd name="T107" fmla="*/ 2117 h 2399"/>
              <a:gd name="T108" fmla="*/ 205 w 5502"/>
              <a:gd name="T109" fmla="*/ 2247 h 2399"/>
              <a:gd name="T110" fmla="*/ 125 w 5502"/>
              <a:gd name="T111" fmla="*/ 1933 h 2399"/>
              <a:gd name="T112" fmla="*/ 15 w 5502"/>
              <a:gd name="T113" fmla="*/ 2117 h 2399"/>
              <a:gd name="T114" fmla="*/ 869 w 5502"/>
              <a:gd name="T115" fmla="*/ 1831 h 2399"/>
              <a:gd name="T116" fmla="*/ 1353 w 5502"/>
              <a:gd name="T117" fmla="*/ 2236 h 2399"/>
              <a:gd name="T118" fmla="*/ 2456 w 5502"/>
              <a:gd name="T119" fmla="*/ 1831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2" h="2399">
                <a:moveTo>
                  <a:pt x="3409" y="1922"/>
                </a:moveTo>
                <a:lnTo>
                  <a:pt x="3409" y="1922"/>
                </a:lnTo>
                <a:lnTo>
                  <a:pt x="3409" y="1878"/>
                </a:lnTo>
                <a:cubicBezTo>
                  <a:pt x="3409" y="1868"/>
                  <a:pt x="3409" y="1857"/>
                  <a:pt x="3409" y="1846"/>
                </a:cubicBezTo>
                <a:lnTo>
                  <a:pt x="3408" y="1846"/>
                </a:lnTo>
                <a:cubicBezTo>
                  <a:pt x="3405" y="1857"/>
                  <a:pt x="3402" y="1867"/>
                  <a:pt x="3398" y="1878"/>
                </a:cubicBezTo>
                <a:lnTo>
                  <a:pt x="3383" y="1922"/>
                </a:lnTo>
                <a:lnTo>
                  <a:pt x="3364" y="1922"/>
                </a:lnTo>
                <a:lnTo>
                  <a:pt x="3349" y="1878"/>
                </a:lnTo>
                <a:cubicBezTo>
                  <a:pt x="3346" y="1867"/>
                  <a:pt x="3342" y="1857"/>
                  <a:pt x="3339" y="1846"/>
                </a:cubicBezTo>
                <a:lnTo>
                  <a:pt x="3339" y="1846"/>
                </a:lnTo>
                <a:cubicBezTo>
                  <a:pt x="3339" y="1857"/>
                  <a:pt x="3339" y="1868"/>
                  <a:pt x="3339" y="1878"/>
                </a:cubicBezTo>
                <a:lnTo>
                  <a:pt x="3339" y="1922"/>
                </a:lnTo>
                <a:lnTo>
                  <a:pt x="3322" y="1922"/>
                </a:lnTo>
                <a:lnTo>
                  <a:pt x="3322" y="1831"/>
                </a:lnTo>
                <a:lnTo>
                  <a:pt x="3349" y="1831"/>
                </a:lnTo>
                <a:lnTo>
                  <a:pt x="3363" y="1871"/>
                </a:lnTo>
                <a:cubicBezTo>
                  <a:pt x="3366" y="1882"/>
                  <a:pt x="3370" y="1894"/>
                  <a:pt x="3373" y="1905"/>
                </a:cubicBezTo>
                <a:lnTo>
                  <a:pt x="3374" y="1905"/>
                </a:lnTo>
                <a:cubicBezTo>
                  <a:pt x="3377" y="1894"/>
                  <a:pt x="3381" y="1882"/>
                  <a:pt x="3385" y="1871"/>
                </a:cubicBezTo>
                <a:lnTo>
                  <a:pt x="3398" y="1831"/>
                </a:lnTo>
                <a:lnTo>
                  <a:pt x="3425" y="1831"/>
                </a:lnTo>
                <a:lnTo>
                  <a:pt x="3425" y="1922"/>
                </a:lnTo>
                <a:lnTo>
                  <a:pt x="3409" y="1922"/>
                </a:lnTo>
                <a:close/>
                <a:moveTo>
                  <a:pt x="3280" y="1846"/>
                </a:moveTo>
                <a:lnTo>
                  <a:pt x="3280" y="1846"/>
                </a:lnTo>
                <a:lnTo>
                  <a:pt x="3280" y="1922"/>
                </a:lnTo>
                <a:lnTo>
                  <a:pt x="3263" y="1922"/>
                </a:lnTo>
                <a:lnTo>
                  <a:pt x="3263" y="1846"/>
                </a:lnTo>
                <a:lnTo>
                  <a:pt x="3233" y="1846"/>
                </a:lnTo>
                <a:lnTo>
                  <a:pt x="3233" y="1831"/>
                </a:lnTo>
                <a:lnTo>
                  <a:pt x="3310" y="1831"/>
                </a:lnTo>
                <a:lnTo>
                  <a:pt x="3310" y="1846"/>
                </a:lnTo>
                <a:lnTo>
                  <a:pt x="3280" y="1846"/>
                </a:lnTo>
                <a:close/>
                <a:moveTo>
                  <a:pt x="823" y="184"/>
                </a:moveTo>
                <a:lnTo>
                  <a:pt x="823" y="184"/>
                </a:lnTo>
                <a:cubicBezTo>
                  <a:pt x="801" y="163"/>
                  <a:pt x="765" y="148"/>
                  <a:pt x="720" y="148"/>
                </a:cubicBezTo>
                <a:cubicBezTo>
                  <a:pt x="696" y="148"/>
                  <a:pt x="675" y="152"/>
                  <a:pt x="653" y="162"/>
                </a:cubicBezTo>
                <a:lnTo>
                  <a:pt x="596" y="224"/>
                </a:lnTo>
                <a:lnTo>
                  <a:pt x="596" y="0"/>
                </a:lnTo>
                <a:lnTo>
                  <a:pt x="500" y="0"/>
                </a:lnTo>
                <a:lnTo>
                  <a:pt x="500" y="562"/>
                </a:lnTo>
                <a:lnTo>
                  <a:pt x="596" y="562"/>
                </a:lnTo>
                <a:lnTo>
                  <a:pt x="596" y="325"/>
                </a:lnTo>
                <a:cubicBezTo>
                  <a:pt x="596" y="265"/>
                  <a:pt x="641" y="226"/>
                  <a:pt x="684" y="226"/>
                </a:cubicBezTo>
                <a:cubicBezTo>
                  <a:pt x="736" y="226"/>
                  <a:pt x="764" y="260"/>
                  <a:pt x="764" y="304"/>
                </a:cubicBezTo>
                <a:lnTo>
                  <a:pt x="764" y="562"/>
                </a:lnTo>
                <a:lnTo>
                  <a:pt x="859" y="562"/>
                </a:lnTo>
                <a:lnTo>
                  <a:pt x="859" y="288"/>
                </a:lnTo>
                <a:cubicBezTo>
                  <a:pt x="859" y="244"/>
                  <a:pt x="847" y="209"/>
                  <a:pt x="823" y="184"/>
                </a:cubicBezTo>
                <a:close/>
                <a:moveTo>
                  <a:pt x="1104" y="217"/>
                </a:moveTo>
                <a:lnTo>
                  <a:pt x="1104" y="217"/>
                </a:lnTo>
                <a:cubicBezTo>
                  <a:pt x="1133" y="217"/>
                  <a:pt x="1156" y="226"/>
                  <a:pt x="1173" y="245"/>
                </a:cubicBezTo>
                <a:cubicBezTo>
                  <a:pt x="1190" y="264"/>
                  <a:pt x="1199" y="290"/>
                  <a:pt x="1201" y="323"/>
                </a:cubicBezTo>
                <a:lnTo>
                  <a:pt x="1001" y="323"/>
                </a:lnTo>
                <a:cubicBezTo>
                  <a:pt x="1005" y="292"/>
                  <a:pt x="1015" y="266"/>
                  <a:pt x="1032" y="246"/>
                </a:cubicBezTo>
                <a:cubicBezTo>
                  <a:pt x="1048" y="227"/>
                  <a:pt x="1072" y="217"/>
                  <a:pt x="1104" y="217"/>
                </a:cubicBezTo>
                <a:close/>
                <a:moveTo>
                  <a:pt x="1109" y="574"/>
                </a:moveTo>
                <a:lnTo>
                  <a:pt x="1109" y="574"/>
                </a:lnTo>
                <a:cubicBezTo>
                  <a:pt x="1134" y="574"/>
                  <a:pt x="1156" y="570"/>
                  <a:pt x="1177" y="564"/>
                </a:cubicBezTo>
                <a:cubicBezTo>
                  <a:pt x="1197" y="558"/>
                  <a:pt x="1215" y="549"/>
                  <a:pt x="1230" y="538"/>
                </a:cubicBezTo>
                <a:cubicBezTo>
                  <a:pt x="1246" y="526"/>
                  <a:pt x="1259" y="513"/>
                  <a:pt x="1269" y="498"/>
                </a:cubicBezTo>
                <a:cubicBezTo>
                  <a:pt x="1280" y="482"/>
                  <a:pt x="1287" y="466"/>
                  <a:pt x="1292" y="447"/>
                </a:cubicBezTo>
                <a:lnTo>
                  <a:pt x="1199" y="447"/>
                </a:lnTo>
                <a:cubicBezTo>
                  <a:pt x="1192" y="464"/>
                  <a:pt x="1182" y="477"/>
                  <a:pt x="1167" y="486"/>
                </a:cubicBezTo>
                <a:cubicBezTo>
                  <a:pt x="1152" y="496"/>
                  <a:pt x="1133" y="500"/>
                  <a:pt x="1110" y="500"/>
                </a:cubicBezTo>
                <a:cubicBezTo>
                  <a:pt x="1076" y="500"/>
                  <a:pt x="1050" y="490"/>
                  <a:pt x="1032" y="468"/>
                </a:cubicBezTo>
                <a:cubicBezTo>
                  <a:pt x="1014" y="447"/>
                  <a:pt x="1003" y="419"/>
                  <a:pt x="999" y="384"/>
                </a:cubicBezTo>
                <a:lnTo>
                  <a:pt x="1300" y="384"/>
                </a:lnTo>
                <a:cubicBezTo>
                  <a:pt x="1300" y="346"/>
                  <a:pt x="1296" y="312"/>
                  <a:pt x="1286" y="281"/>
                </a:cubicBezTo>
                <a:cubicBezTo>
                  <a:pt x="1277" y="251"/>
                  <a:pt x="1262" y="225"/>
                  <a:pt x="1243" y="204"/>
                </a:cubicBezTo>
                <a:cubicBezTo>
                  <a:pt x="1225" y="186"/>
                  <a:pt x="1206" y="172"/>
                  <a:pt x="1183" y="162"/>
                </a:cubicBezTo>
                <a:cubicBezTo>
                  <a:pt x="1160" y="152"/>
                  <a:pt x="1134" y="147"/>
                  <a:pt x="1104" y="147"/>
                </a:cubicBezTo>
                <a:cubicBezTo>
                  <a:pt x="1074" y="147"/>
                  <a:pt x="1047" y="152"/>
                  <a:pt x="1023" y="163"/>
                </a:cubicBezTo>
                <a:cubicBezTo>
                  <a:pt x="998" y="174"/>
                  <a:pt x="977" y="189"/>
                  <a:pt x="959" y="208"/>
                </a:cubicBezTo>
                <a:cubicBezTo>
                  <a:pt x="942" y="228"/>
                  <a:pt x="928" y="250"/>
                  <a:pt x="919" y="276"/>
                </a:cubicBezTo>
                <a:cubicBezTo>
                  <a:pt x="909" y="302"/>
                  <a:pt x="904" y="330"/>
                  <a:pt x="904" y="360"/>
                </a:cubicBezTo>
                <a:cubicBezTo>
                  <a:pt x="904" y="390"/>
                  <a:pt x="909" y="418"/>
                  <a:pt x="918" y="444"/>
                </a:cubicBezTo>
                <a:cubicBezTo>
                  <a:pt x="928" y="470"/>
                  <a:pt x="941" y="493"/>
                  <a:pt x="959" y="512"/>
                </a:cubicBezTo>
                <a:cubicBezTo>
                  <a:pt x="976" y="531"/>
                  <a:pt x="998" y="546"/>
                  <a:pt x="1023" y="557"/>
                </a:cubicBezTo>
                <a:cubicBezTo>
                  <a:pt x="1048" y="568"/>
                  <a:pt x="1077" y="574"/>
                  <a:pt x="1109" y="574"/>
                </a:cubicBezTo>
                <a:close/>
                <a:moveTo>
                  <a:pt x="0" y="0"/>
                </a:moveTo>
                <a:lnTo>
                  <a:pt x="0" y="0"/>
                </a:lnTo>
                <a:lnTo>
                  <a:pt x="454" y="0"/>
                </a:lnTo>
                <a:lnTo>
                  <a:pt x="454" y="89"/>
                </a:lnTo>
                <a:lnTo>
                  <a:pt x="279" y="89"/>
                </a:lnTo>
                <a:lnTo>
                  <a:pt x="279" y="562"/>
                </a:lnTo>
                <a:lnTo>
                  <a:pt x="174" y="562"/>
                </a:lnTo>
                <a:lnTo>
                  <a:pt x="174" y="89"/>
                </a:lnTo>
                <a:lnTo>
                  <a:pt x="0" y="89"/>
                </a:lnTo>
                <a:lnTo>
                  <a:pt x="0" y="0"/>
                </a:lnTo>
                <a:close/>
                <a:moveTo>
                  <a:pt x="2699" y="158"/>
                </a:moveTo>
                <a:lnTo>
                  <a:pt x="2699" y="158"/>
                </a:lnTo>
                <a:lnTo>
                  <a:pt x="2636" y="241"/>
                </a:lnTo>
                <a:lnTo>
                  <a:pt x="2636" y="158"/>
                </a:lnTo>
                <a:lnTo>
                  <a:pt x="2543" y="158"/>
                </a:lnTo>
                <a:lnTo>
                  <a:pt x="2543" y="158"/>
                </a:lnTo>
                <a:lnTo>
                  <a:pt x="2543" y="562"/>
                </a:lnTo>
                <a:lnTo>
                  <a:pt x="2638" y="562"/>
                </a:lnTo>
                <a:lnTo>
                  <a:pt x="2638" y="348"/>
                </a:lnTo>
                <a:cubicBezTo>
                  <a:pt x="2638" y="293"/>
                  <a:pt x="2669" y="253"/>
                  <a:pt x="2725" y="253"/>
                </a:cubicBezTo>
                <a:lnTo>
                  <a:pt x="2774" y="253"/>
                </a:lnTo>
                <a:lnTo>
                  <a:pt x="2774" y="158"/>
                </a:lnTo>
                <a:lnTo>
                  <a:pt x="2699" y="158"/>
                </a:lnTo>
                <a:close/>
                <a:moveTo>
                  <a:pt x="3722" y="574"/>
                </a:moveTo>
                <a:lnTo>
                  <a:pt x="3722" y="574"/>
                </a:lnTo>
                <a:cubicBezTo>
                  <a:pt x="3747" y="574"/>
                  <a:pt x="3769" y="572"/>
                  <a:pt x="3790" y="566"/>
                </a:cubicBezTo>
                <a:cubicBezTo>
                  <a:pt x="3812" y="561"/>
                  <a:pt x="3830" y="552"/>
                  <a:pt x="3845" y="541"/>
                </a:cubicBezTo>
                <a:cubicBezTo>
                  <a:pt x="3860" y="531"/>
                  <a:pt x="3872" y="517"/>
                  <a:pt x="3881" y="501"/>
                </a:cubicBezTo>
                <a:cubicBezTo>
                  <a:pt x="3889" y="485"/>
                  <a:pt x="3894" y="466"/>
                  <a:pt x="3894" y="445"/>
                </a:cubicBezTo>
                <a:cubicBezTo>
                  <a:pt x="3894" y="420"/>
                  <a:pt x="3889" y="400"/>
                  <a:pt x="3881" y="385"/>
                </a:cubicBezTo>
                <a:cubicBezTo>
                  <a:pt x="3872" y="370"/>
                  <a:pt x="3861" y="357"/>
                  <a:pt x="3847" y="348"/>
                </a:cubicBezTo>
                <a:cubicBezTo>
                  <a:pt x="3832" y="339"/>
                  <a:pt x="3816" y="332"/>
                  <a:pt x="3798" y="327"/>
                </a:cubicBezTo>
                <a:cubicBezTo>
                  <a:pt x="3780" y="322"/>
                  <a:pt x="3761" y="318"/>
                  <a:pt x="3742" y="314"/>
                </a:cubicBezTo>
                <a:cubicBezTo>
                  <a:pt x="3727" y="311"/>
                  <a:pt x="3713" y="308"/>
                  <a:pt x="3701" y="306"/>
                </a:cubicBezTo>
                <a:cubicBezTo>
                  <a:pt x="3688" y="303"/>
                  <a:pt x="3678" y="300"/>
                  <a:pt x="3669" y="296"/>
                </a:cubicBezTo>
                <a:cubicBezTo>
                  <a:pt x="3659" y="293"/>
                  <a:pt x="3652" y="288"/>
                  <a:pt x="3647" y="282"/>
                </a:cubicBezTo>
                <a:cubicBezTo>
                  <a:pt x="3642" y="277"/>
                  <a:pt x="3640" y="270"/>
                  <a:pt x="3640" y="261"/>
                </a:cubicBezTo>
                <a:cubicBezTo>
                  <a:pt x="3640" y="246"/>
                  <a:pt x="3646" y="235"/>
                  <a:pt x="3657" y="226"/>
                </a:cubicBezTo>
                <a:cubicBezTo>
                  <a:pt x="3668" y="217"/>
                  <a:pt x="3685" y="212"/>
                  <a:pt x="3708" y="212"/>
                </a:cubicBezTo>
                <a:cubicBezTo>
                  <a:pt x="3754" y="212"/>
                  <a:pt x="3780" y="230"/>
                  <a:pt x="3788" y="266"/>
                </a:cubicBezTo>
                <a:lnTo>
                  <a:pt x="3879" y="266"/>
                </a:lnTo>
                <a:cubicBezTo>
                  <a:pt x="3874" y="231"/>
                  <a:pt x="3857" y="202"/>
                  <a:pt x="3830" y="180"/>
                </a:cubicBezTo>
                <a:cubicBezTo>
                  <a:pt x="3803" y="158"/>
                  <a:pt x="3762" y="147"/>
                  <a:pt x="3708" y="147"/>
                </a:cubicBezTo>
                <a:cubicBezTo>
                  <a:pt x="3685" y="147"/>
                  <a:pt x="3663" y="150"/>
                  <a:pt x="3644" y="155"/>
                </a:cubicBezTo>
                <a:cubicBezTo>
                  <a:pt x="3624" y="160"/>
                  <a:pt x="3607" y="168"/>
                  <a:pt x="3594" y="178"/>
                </a:cubicBezTo>
                <a:cubicBezTo>
                  <a:pt x="3580" y="189"/>
                  <a:pt x="3569" y="201"/>
                  <a:pt x="3561" y="216"/>
                </a:cubicBezTo>
                <a:cubicBezTo>
                  <a:pt x="3553" y="231"/>
                  <a:pt x="3550" y="248"/>
                  <a:pt x="3550" y="267"/>
                </a:cubicBezTo>
                <a:cubicBezTo>
                  <a:pt x="3550" y="290"/>
                  <a:pt x="3554" y="309"/>
                  <a:pt x="3562" y="323"/>
                </a:cubicBezTo>
                <a:cubicBezTo>
                  <a:pt x="3570" y="337"/>
                  <a:pt x="3581" y="349"/>
                  <a:pt x="3595" y="358"/>
                </a:cubicBezTo>
                <a:cubicBezTo>
                  <a:pt x="3608" y="367"/>
                  <a:pt x="3624" y="373"/>
                  <a:pt x="3641" y="379"/>
                </a:cubicBezTo>
                <a:cubicBezTo>
                  <a:pt x="3659" y="384"/>
                  <a:pt x="3677" y="388"/>
                  <a:pt x="3696" y="391"/>
                </a:cubicBezTo>
                <a:cubicBezTo>
                  <a:pt x="3712" y="394"/>
                  <a:pt x="3726" y="397"/>
                  <a:pt x="3739" y="400"/>
                </a:cubicBezTo>
                <a:cubicBezTo>
                  <a:pt x="3752" y="403"/>
                  <a:pt x="3763" y="406"/>
                  <a:pt x="3772" y="411"/>
                </a:cubicBezTo>
                <a:cubicBezTo>
                  <a:pt x="3781" y="415"/>
                  <a:pt x="3788" y="420"/>
                  <a:pt x="3793" y="427"/>
                </a:cubicBezTo>
                <a:cubicBezTo>
                  <a:pt x="3798" y="433"/>
                  <a:pt x="3800" y="441"/>
                  <a:pt x="3800" y="451"/>
                </a:cubicBezTo>
                <a:cubicBezTo>
                  <a:pt x="3800" y="467"/>
                  <a:pt x="3794" y="481"/>
                  <a:pt x="3781" y="491"/>
                </a:cubicBezTo>
                <a:cubicBezTo>
                  <a:pt x="3769" y="501"/>
                  <a:pt x="3749" y="506"/>
                  <a:pt x="3723" y="506"/>
                </a:cubicBezTo>
                <a:cubicBezTo>
                  <a:pt x="3697" y="506"/>
                  <a:pt x="3676" y="501"/>
                  <a:pt x="3659" y="490"/>
                </a:cubicBezTo>
                <a:cubicBezTo>
                  <a:pt x="3642" y="479"/>
                  <a:pt x="3631" y="462"/>
                  <a:pt x="3627" y="437"/>
                </a:cubicBezTo>
                <a:lnTo>
                  <a:pt x="3535" y="437"/>
                </a:lnTo>
                <a:cubicBezTo>
                  <a:pt x="3538" y="478"/>
                  <a:pt x="3556" y="511"/>
                  <a:pt x="3588" y="537"/>
                </a:cubicBezTo>
                <a:cubicBezTo>
                  <a:pt x="3619" y="562"/>
                  <a:pt x="3664" y="574"/>
                  <a:pt x="3722" y="574"/>
                </a:cubicBezTo>
                <a:close/>
                <a:moveTo>
                  <a:pt x="3425" y="202"/>
                </a:moveTo>
                <a:lnTo>
                  <a:pt x="3425" y="202"/>
                </a:lnTo>
                <a:lnTo>
                  <a:pt x="3504" y="202"/>
                </a:lnTo>
                <a:lnTo>
                  <a:pt x="3504" y="0"/>
                </a:lnTo>
                <a:lnTo>
                  <a:pt x="3425" y="0"/>
                </a:lnTo>
                <a:lnTo>
                  <a:pt x="3425" y="202"/>
                </a:lnTo>
                <a:close/>
                <a:moveTo>
                  <a:pt x="3163" y="496"/>
                </a:moveTo>
                <a:lnTo>
                  <a:pt x="3163" y="496"/>
                </a:lnTo>
                <a:cubicBezTo>
                  <a:pt x="3130" y="496"/>
                  <a:pt x="3106" y="483"/>
                  <a:pt x="3090" y="458"/>
                </a:cubicBezTo>
                <a:cubicBezTo>
                  <a:pt x="3074" y="433"/>
                  <a:pt x="3066" y="400"/>
                  <a:pt x="3066" y="360"/>
                </a:cubicBezTo>
                <a:cubicBezTo>
                  <a:pt x="3066" y="340"/>
                  <a:pt x="3068" y="322"/>
                  <a:pt x="3072" y="305"/>
                </a:cubicBezTo>
                <a:cubicBezTo>
                  <a:pt x="3076" y="288"/>
                  <a:pt x="3082" y="273"/>
                  <a:pt x="3090" y="261"/>
                </a:cubicBezTo>
                <a:cubicBezTo>
                  <a:pt x="3098" y="249"/>
                  <a:pt x="3108" y="239"/>
                  <a:pt x="3121" y="232"/>
                </a:cubicBezTo>
                <a:cubicBezTo>
                  <a:pt x="3133" y="225"/>
                  <a:pt x="3147" y="222"/>
                  <a:pt x="3163" y="222"/>
                </a:cubicBezTo>
                <a:cubicBezTo>
                  <a:pt x="3181" y="222"/>
                  <a:pt x="3196" y="225"/>
                  <a:pt x="3209" y="232"/>
                </a:cubicBezTo>
                <a:cubicBezTo>
                  <a:pt x="3223" y="239"/>
                  <a:pt x="3234" y="249"/>
                  <a:pt x="3243" y="261"/>
                </a:cubicBezTo>
                <a:cubicBezTo>
                  <a:pt x="3251" y="273"/>
                  <a:pt x="3258" y="288"/>
                  <a:pt x="3263" y="305"/>
                </a:cubicBezTo>
                <a:cubicBezTo>
                  <a:pt x="3267" y="322"/>
                  <a:pt x="3269" y="340"/>
                  <a:pt x="3269" y="360"/>
                </a:cubicBezTo>
                <a:cubicBezTo>
                  <a:pt x="3269" y="380"/>
                  <a:pt x="3267" y="398"/>
                  <a:pt x="3263" y="415"/>
                </a:cubicBezTo>
                <a:cubicBezTo>
                  <a:pt x="3258" y="431"/>
                  <a:pt x="3251" y="446"/>
                  <a:pt x="3243" y="458"/>
                </a:cubicBezTo>
                <a:cubicBezTo>
                  <a:pt x="3234" y="470"/>
                  <a:pt x="3223" y="479"/>
                  <a:pt x="3209" y="486"/>
                </a:cubicBezTo>
                <a:cubicBezTo>
                  <a:pt x="3196" y="493"/>
                  <a:pt x="3181" y="496"/>
                  <a:pt x="3163" y="496"/>
                </a:cubicBezTo>
                <a:close/>
                <a:moveTo>
                  <a:pt x="3144" y="574"/>
                </a:moveTo>
                <a:lnTo>
                  <a:pt x="3144" y="574"/>
                </a:lnTo>
                <a:cubicBezTo>
                  <a:pt x="3171" y="574"/>
                  <a:pt x="3195" y="568"/>
                  <a:pt x="3217" y="556"/>
                </a:cubicBezTo>
                <a:cubicBezTo>
                  <a:pt x="3238" y="544"/>
                  <a:pt x="3254" y="526"/>
                  <a:pt x="3267" y="503"/>
                </a:cubicBezTo>
                <a:lnTo>
                  <a:pt x="3269" y="503"/>
                </a:lnTo>
                <a:lnTo>
                  <a:pt x="3269" y="562"/>
                </a:lnTo>
                <a:lnTo>
                  <a:pt x="3361" y="562"/>
                </a:lnTo>
                <a:lnTo>
                  <a:pt x="3361" y="0"/>
                </a:lnTo>
                <a:lnTo>
                  <a:pt x="3266" y="0"/>
                </a:lnTo>
                <a:lnTo>
                  <a:pt x="3266" y="132"/>
                </a:lnTo>
                <a:cubicBezTo>
                  <a:pt x="3266" y="147"/>
                  <a:pt x="3266" y="162"/>
                  <a:pt x="3266" y="177"/>
                </a:cubicBezTo>
                <a:cubicBezTo>
                  <a:pt x="3267" y="192"/>
                  <a:pt x="3268" y="205"/>
                  <a:pt x="3269" y="216"/>
                </a:cubicBezTo>
                <a:lnTo>
                  <a:pt x="3267" y="216"/>
                </a:lnTo>
                <a:cubicBezTo>
                  <a:pt x="3254" y="195"/>
                  <a:pt x="3237" y="178"/>
                  <a:pt x="3217" y="166"/>
                </a:cubicBezTo>
                <a:cubicBezTo>
                  <a:pt x="3196" y="153"/>
                  <a:pt x="3172" y="147"/>
                  <a:pt x="3144" y="147"/>
                </a:cubicBezTo>
                <a:cubicBezTo>
                  <a:pt x="3118" y="147"/>
                  <a:pt x="3094" y="152"/>
                  <a:pt x="3073" y="162"/>
                </a:cubicBezTo>
                <a:cubicBezTo>
                  <a:pt x="3052" y="172"/>
                  <a:pt x="3033" y="187"/>
                  <a:pt x="3018" y="205"/>
                </a:cubicBezTo>
                <a:cubicBezTo>
                  <a:pt x="3002" y="224"/>
                  <a:pt x="2990" y="246"/>
                  <a:pt x="2982" y="273"/>
                </a:cubicBezTo>
                <a:cubicBezTo>
                  <a:pt x="2973" y="299"/>
                  <a:pt x="2969" y="328"/>
                  <a:pt x="2969" y="360"/>
                </a:cubicBezTo>
                <a:cubicBezTo>
                  <a:pt x="2969" y="393"/>
                  <a:pt x="2973" y="423"/>
                  <a:pt x="2981" y="449"/>
                </a:cubicBezTo>
                <a:cubicBezTo>
                  <a:pt x="2990" y="476"/>
                  <a:pt x="3001" y="498"/>
                  <a:pt x="3016" y="517"/>
                </a:cubicBezTo>
                <a:cubicBezTo>
                  <a:pt x="3031" y="536"/>
                  <a:pt x="3050" y="550"/>
                  <a:pt x="3071" y="560"/>
                </a:cubicBezTo>
                <a:cubicBezTo>
                  <a:pt x="3093" y="570"/>
                  <a:pt x="3117" y="574"/>
                  <a:pt x="3144" y="574"/>
                </a:cubicBezTo>
                <a:close/>
                <a:moveTo>
                  <a:pt x="2824" y="562"/>
                </a:moveTo>
                <a:lnTo>
                  <a:pt x="2824" y="562"/>
                </a:lnTo>
                <a:lnTo>
                  <a:pt x="2920" y="562"/>
                </a:lnTo>
                <a:lnTo>
                  <a:pt x="2920" y="0"/>
                </a:lnTo>
                <a:lnTo>
                  <a:pt x="2824" y="0"/>
                </a:lnTo>
                <a:lnTo>
                  <a:pt x="2824" y="562"/>
                </a:lnTo>
                <a:close/>
                <a:moveTo>
                  <a:pt x="2290" y="501"/>
                </a:moveTo>
                <a:lnTo>
                  <a:pt x="2290" y="501"/>
                </a:lnTo>
                <a:cubicBezTo>
                  <a:pt x="2272" y="501"/>
                  <a:pt x="2257" y="498"/>
                  <a:pt x="2243" y="490"/>
                </a:cubicBezTo>
                <a:cubicBezTo>
                  <a:pt x="2230" y="483"/>
                  <a:pt x="2218" y="474"/>
                  <a:pt x="2209" y="461"/>
                </a:cubicBezTo>
                <a:cubicBezTo>
                  <a:pt x="2200" y="448"/>
                  <a:pt x="2193" y="433"/>
                  <a:pt x="2189" y="416"/>
                </a:cubicBezTo>
                <a:cubicBezTo>
                  <a:pt x="2184" y="399"/>
                  <a:pt x="2182" y="381"/>
                  <a:pt x="2182" y="360"/>
                </a:cubicBezTo>
                <a:cubicBezTo>
                  <a:pt x="2182" y="340"/>
                  <a:pt x="2184" y="321"/>
                  <a:pt x="2189" y="304"/>
                </a:cubicBezTo>
                <a:cubicBezTo>
                  <a:pt x="2193" y="287"/>
                  <a:pt x="2200" y="272"/>
                  <a:pt x="2209" y="259"/>
                </a:cubicBezTo>
                <a:cubicBezTo>
                  <a:pt x="2218" y="246"/>
                  <a:pt x="2230" y="236"/>
                  <a:pt x="2243" y="229"/>
                </a:cubicBezTo>
                <a:cubicBezTo>
                  <a:pt x="2257" y="222"/>
                  <a:pt x="2272" y="218"/>
                  <a:pt x="2290" y="218"/>
                </a:cubicBezTo>
                <a:cubicBezTo>
                  <a:pt x="2307" y="218"/>
                  <a:pt x="2323" y="222"/>
                  <a:pt x="2336" y="229"/>
                </a:cubicBezTo>
                <a:cubicBezTo>
                  <a:pt x="2349" y="236"/>
                  <a:pt x="2361" y="246"/>
                  <a:pt x="2370" y="259"/>
                </a:cubicBezTo>
                <a:cubicBezTo>
                  <a:pt x="2379" y="272"/>
                  <a:pt x="2386" y="287"/>
                  <a:pt x="2390" y="304"/>
                </a:cubicBezTo>
                <a:cubicBezTo>
                  <a:pt x="2395" y="321"/>
                  <a:pt x="2397" y="340"/>
                  <a:pt x="2397" y="360"/>
                </a:cubicBezTo>
                <a:cubicBezTo>
                  <a:pt x="2397" y="381"/>
                  <a:pt x="2395" y="399"/>
                  <a:pt x="2390" y="416"/>
                </a:cubicBezTo>
                <a:cubicBezTo>
                  <a:pt x="2386" y="433"/>
                  <a:pt x="2379" y="448"/>
                  <a:pt x="2370" y="461"/>
                </a:cubicBezTo>
                <a:cubicBezTo>
                  <a:pt x="2361" y="474"/>
                  <a:pt x="2349" y="483"/>
                  <a:pt x="2336" y="490"/>
                </a:cubicBezTo>
                <a:cubicBezTo>
                  <a:pt x="2323" y="498"/>
                  <a:pt x="2307" y="501"/>
                  <a:pt x="2290" y="501"/>
                </a:cubicBezTo>
                <a:close/>
                <a:moveTo>
                  <a:pt x="2291" y="574"/>
                </a:moveTo>
                <a:lnTo>
                  <a:pt x="2291" y="574"/>
                </a:lnTo>
                <a:cubicBezTo>
                  <a:pt x="2322" y="574"/>
                  <a:pt x="2350" y="568"/>
                  <a:pt x="2375" y="557"/>
                </a:cubicBezTo>
                <a:cubicBezTo>
                  <a:pt x="2400" y="546"/>
                  <a:pt x="2421" y="531"/>
                  <a:pt x="2439" y="512"/>
                </a:cubicBezTo>
                <a:cubicBezTo>
                  <a:pt x="2457" y="493"/>
                  <a:pt x="2471" y="470"/>
                  <a:pt x="2480" y="444"/>
                </a:cubicBezTo>
                <a:cubicBezTo>
                  <a:pt x="2490" y="418"/>
                  <a:pt x="2495" y="390"/>
                  <a:pt x="2495" y="360"/>
                </a:cubicBezTo>
                <a:cubicBezTo>
                  <a:pt x="2495" y="330"/>
                  <a:pt x="2490" y="302"/>
                  <a:pt x="2480" y="276"/>
                </a:cubicBezTo>
                <a:cubicBezTo>
                  <a:pt x="2471" y="250"/>
                  <a:pt x="2457" y="228"/>
                  <a:pt x="2439" y="208"/>
                </a:cubicBezTo>
                <a:cubicBezTo>
                  <a:pt x="2421" y="189"/>
                  <a:pt x="2400" y="174"/>
                  <a:pt x="2375" y="163"/>
                </a:cubicBezTo>
                <a:cubicBezTo>
                  <a:pt x="2350" y="152"/>
                  <a:pt x="2322" y="147"/>
                  <a:pt x="2291" y="147"/>
                </a:cubicBezTo>
                <a:cubicBezTo>
                  <a:pt x="2259" y="147"/>
                  <a:pt x="2231" y="152"/>
                  <a:pt x="2206" y="163"/>
                </a:cubicBezTo>
                <a:cubicBezTo>
                  <a:pt x="2180" y="174"/>
                  <a:pt x="2159" y="189"/>
                  <a:pt x="2141" y="208"/>
                </a:cubicBezTo>
                <a:cubicBezTo>
                  <a:pt x="2123" y="228"/>
                  <a:pt x="2109" y="250"/>
                  <a:pt x="2100" y="276"/>
                </a:cubicBezTo>
                <a:cubicBezTo>
                  <a:pt x="2090" y="302"/>
                  <a:pt x="2085" y="330"/>
                  <a:pt x="2085" y="360"/>
                </a:cubicBezTo>
                <a:cubicBezTo>
                  <a:pt x="2085" y="390"/>
                  <a:pt x="2090" y="418"/>
                  <a:pt x="2100" y="444"/>
                </a:cubicBezTo>
                <a:cubicBezTo>
                  <a:pt x="2109" y="470"/>
                  <a:pt x="2123" y="493"/>
                  <a:pt x="2141" y="512"/>
                </a:cubicBezTo>
                <a:cubicBezTo>
                  <a:pt x="2159" y="531"/>
                  <a:pt x="2180" y="546"/>
                  <a:pt x="2206" y="557"/>
                </a:cubicBezTo>
                <a:cubicBezTo>
                  <a:pt x="2231" y="568"/>
                  <a:pt x="2259" y="574"/>
                  <a:pt x="2291" y="574"/>
                </a:cubicBezTo>
                <a:close/>
                <a:moveTo>
                  <a:pt x="2074" y="158"/>
                </a:moveTo>
                <a:lnTo>
                  <a:pt x="2074" y="158"/>
                </a:lnTo>
                <a:lnTo>
                  <a:pt x="1946" y="562"/>
                </a:lnTo>
                <a:lnTo>
                  <a:pt x="1854" y="562"/>
                </a:lnTo>
                <a:lnTo>
                  <a:pt x="1803" y="369"/>
                </a:lnTo>
                <a:cubicBezTo>
                  <a:pt x="1801" y="359"/>
                  <a:pt x="1798" y="347"/>
                  <a:pt x="1795" y="333"/>
                </a:cubicBezTo>
                <a:cubicBezTo>
                  <a:pt x="1792" y="320"/>
                  <a:pt x="1789" y="307"/>
                  <a:pt x="1787" y="295"/>
                </a:cubicBezTo>
                <a:cubicBezTo>
                  <a:pt x="1784" y="280"/>
                  <a:pt x="1781" y="266"/>
                  <a:pt x="1779" y="251"/>
                </a:cubicBezTo>
                <a:lnTo>
                  <a:pt x="1777" y="251"/>
                </a:lnTo>
                <a:cubicBezTo>
                  <a:pt x="1774" y="266"/>
                  <a:pt x="1771" y="280"/>
                  <a:pt x="1768" y="295"/>
                </a:cubicBezTo>
                <a:cubicBezTo>
                  <a:pt x="1766" y="307"/>
                  <a:pt x="1763" y="320"/>
                  <a:pt x="1760" y="333"/>
                </a:cubicBezTo>
                <a:cubicBezTo>
                  <a:pt x="1757" y="347"/>
                  <a:pt x="1754" y="359"/>
                  <a:pt x="1751" y="369"/>
                </a:cubicBezTo>
                <a:lnTo>
                  <a:pt x="1700" y="562"/>
                </a:lnTo>
                <a:lnTo>
                  <a:pt x="1608" y="562"/>
                </a:lnTo>
                <a:lnTo>
                  <a:pt x="1482" y="158"/>
                </a:lnTo>
                <a:lnTo>
                  <a:pt x="1581" y="158"/>
                </a:lnTo>
                <a:lnTo>
                  <a:pt x="1662" y="450"/>
                </a:lnTo>
                <a:lnTo>
                  <a:pt x="1736" y="158"/>
                </a:lnTo>
                <a:lnTo>
                  <a:pt x="1820" y="158"/>
                </a:lnTo>
                <a:lnTo>
                  <a:pt x="1896" y="450"/>
                </a:lnTo>
                <a:lnTo>
                  <a:pt x="1977" y="158"/>
                </a:lnTo>
                <a:lnTo>
                  <a:pt x="2074" y="158"/>
                </a:lnTo>
                <a:close/>
                <a:moveTo>
                  <a:pt x="566" y="1022"/>
                </a:moveTo>
                <a:lnTo>
                  <a:pt x="566" y="1022"/>
                </a:lnTo>
                <a:cubicBezTo>
                  <a:pt x="545" y="1000"/>
                  <a:pt x="510" y="986"/>
                  <a:pt x="466" y="986"/>
                </a:cubicBezTo>
                <a:cubicBezTo>
                  <a:pt x="454" y="986"/>
                  <a:pt x="425" y="989"/>
                  <a:pt x="408" y="998"/>
                </a:cubicBezTo>
                <a:lnTo>
                  <a:pt x="348" y="1062"/>
                </a:lnTo>
                <a:cubicBezTo>
                  <a:pt x="342" y="1047"/>
                  <a:pt x="334" y="1033"/>
                  <a:pt x="324" y="1022"/>
                </a:cubicBezTo>
                <a:cubicBezTo>
                  <a:pt x="303" y="1000"/>
                  <a:pt x="268" y="986"/>
                  <a:pt x="224" y="986"/>
                </a:cubicBezTo>
                <a:cubicBezTo>
                  <a:pt x="212" y="986"/>
                  <a:pt x="192" y="987"/>
                  <a:pt x="174" y="995"/>
                </a:cubicBezTo>
                <a:lnTo>
                  <a:pt x="114" y="1061"/>
                </a:lnTo>
                <a:lnTo>
                  <a:pt x="114" y="994"/>
                </a:lnTo>
                <a:lnTo>
                  <a:pt x="21" y="994"/>
                </a:lnTo>
                <a:lnTo>
                  <a:pt x="21" y="1399"/>
                </a:lnTo>
                <a:lnTo>
                  <a:pt x="117" y="1399"/>
                </a:lnTo>
                <a:lnTo>
                  <a:pt x="117" y="1162"/>
                </a:lnTo>
                <a:cubicBezTo>
                  <a:pt x="117" y="1105"/>
                  <a:pt x="151" y="1064"/>
                  <a:pt x="196" y="1064"/>
                </a:cubicBezTo>
                <a:cubicBezTo>
                  <a:pt x="217" y="1064"/>
                  <a:pt x="234" y="1071"/>
                  <a:pt x="245" y="1084"/>
                </a:cubicBezTo>
                <a:cubicBezTo>
                  <a:pt x="257" y="1098"/>
                  <a:pt x="263" y="1117"/>
                  <a:pt x="263" y="1141"/>
                </a:cubicBezTo>
                <a:lnTo>
                  <a:pt x="263" y="1399"/>
                </a:lnTo>
                <a:lnTo>
                  <a:pt x="359" y="1399"/>
                </a:lnTo>
                <a:lnTo>
                  <a:pt x="359" y="1162"/>
                </a:lnTo>
                <a:lnTo>
                  <a:pt x="359" y="1162"/>
                </a:lnTo>
                <a:cubicBezTo>
                  <a:pt x="359" y="1105"/>
                  <a:pt x="393" y="1064"/>
                  <a:pt x="438" y="1064"/>
                </a:cubicBezTo>
                <a:cubicBezTo>
                  <a:pt x="459" y="1064"/>
                  <a:pt x="476" y="1071"/>
                  <a:pt x="487" y="1084"/>
                </a:cubicBezTo>
                <a:cubicBezTo>
                  <a:pt x="499" y="1098"/>
                  <a:pt x="505" y="1117"/>
                  <a:pt x="505" y="1141"/>
                </a:cubicBezTo>
                <a:lnTo>
                  <a:pt x="505" y="1399"/>
                </a:lnTo>
                <a:lnTo>
                  <a:pt x="601" y="1399"/>
                </a:lnTo>
                <a:lnTo>
                  <a:pt x="601" y="1125"/>
                </a:lnTo>
                <a:cubicBezTo>
                  <a:pt x="601" y="1081"/>
                  <a:pt x="589" y="1047"/>
                  <a:pt x="566" y="1022"/>
                </a:cubicBezTo>
                <a:close/>
                <a:moveTo>
                  <a:pt x="1462" y="1060"/>
                </a:moveTo>
                <a:lnTo>
                  <a:pt x="1462" y="1060"/>
                </a:lnTo>
                <a:lnTo>
                  <a:pt x="1523" y="1060"/>
                </a:lnTo>
                <a:lnTo>
                  <a:pt x="1523" y="1307"/>
                </a:lnTo>
                <a:cubicBezTo>
                  <a:pt x="1523" y="1325"/>
                  <a:pt x="1526" y="1340"/>
                  <a:pt x="1531" y="1352"/>
                </a:cubicBezTo>
                <a:cubicBezTo>
                  <a:pt x="1537" y="1364"/>
                  <a:pt x="1544" y="1374"/>
                  <a:pt x="1553" y="1381"/>
                </a:cubicBezTo>
                <a:cubicBezTo>
                  <a:pt x="1563" y="1388"/>
                  <a:pt x="1575" y="1394"/>
                  <a:pt x="1588" y="1397"/>
                </a:cubicBezTo>
                <a:cubicBezTo>
                  <a:pt x="1602" y="1400"/>
                  <a:pt x="1616" y="1402"/>
                  <a:pt x="1633" y="1402"/>
                </a:cubicBezTo>
                <a:cubicBezTo>
                  <a:pt x="1646" y="1402"/>
                  <a:pt x="1657" y="1401"/>
                  <a:pt x="1668" y="1400"/>
                </a:cubicBezTo>
                <a:cubicBezTo>
                  <a:pt x="1678" y="1399"/>
                  <a:pt x="1688" y="1397"/>
                  <a:pt x="1696" y="1396"/>
                </a:cubicBezTo>
                <a:lnTo>
                  <a:pt x="1696" y="1321"/>
                </a:lnTo>
                <a:lnTo>
                  <a:pt x="1691" y="1321"/>
                </a:lnTo>
                <a:cubicBezTo>
                  <a:pt x="1687" y="1322"/>
                  <a:pt x="1682" y="1323"/>
                  <a:pt x="1677" y="1323"/>
                </a:cubicBezTo>
                <a:cubicBezTo>
                  <a:pt x="1671" y="1324"/>
                  <a:pt x="1665" y="1324"/>
                  <a:pt x="1660" y="1324"/>
                </a:cubicBezTo>
                <a:cubicBezTo>
                  <a:pt x="1647" y="1324"/>
                  <a:pt x="1636" y="1321"/>
                  <a:pt x="1629" y="1316"/>
                </a:cubicBezTo>
                <a:cubicBezTo>
                  <a:pt x="1621" y="1311"/>
                  <a:pt x="1617" y="1301"/>
                  <a:pt x="1617" y="1286"/>
                </a:cubicBezTo>
                <a:lnTo>
                  <a:pt x="1617" y="1060"/>
                </a:lnTo>
                <a:lnTo>
                  <a:pt x="1698" y="1060"/>
                </a:lnTo>
                <a:lnTo>
                  <a:pt x="1698" y="994"/>
                </a:lnTo>
                <a:lnTo>
                  <a:pt x="1617" y="994"/>
                </a:lnTo>
                <a:lnTo>
                  <a:pt x="1617" y="866"/>
                </a:lnTo>
                <a:lnTo>
                  <a:pt x="1523" y="866"/>
                </a:lnTo>
                <a:lnTo>
                  <a:pt x="1523" y="994"/>
                </a:lnTo>
                <a:lnTo>
                  <a:pt x="1462" y="994"/>
                </a:lnTo>
                <a:lnTo>
                  <a:pt x="1462" y="1060"/>
                </a:lnTo>
                <a:close/>
                <a:moveTo>
                  <a:pt x="1266" y="1411"/>
                </a:moveTo>
                <a:lnTo>
                  <a:pt x="1266" y="1411"/>
                </a:lnTo>
                <a:cubicBezTo>
                  <a:pt x="1290" y="1411"/>
                  <a:pt x="1313" y="1408"/>
                  <a:pt x="1334" y="1403"/>
                </a:cubicBezTo>
                <a:cubicBezTo>
                  <a:pt x="1355" y="1397"/>
                  <a:pt x="1374" y="1389"/>
                  <a:pt x="1389" y="1378"/>
                </a:cubicBezTo>
                <a:cubicBezTo>
                  <a:pt x="1404" y="1367"/>
                  <a:pt x="1416" y="1354"/>
                  <a:pt x="1425" y="1338"/>
                </a:cubicBezTo>
                <a:cubicBezTo>
                  <a:pt x="1433" y="1321"/>
                  <a:pt x="1437" y="1303"/>
                  <a:pt x="1437" y="1282"/>
                </a:cubicBezTo>
                <a:cubicBezTo>
                  <a:pt x="1437" y="1257"/>
                  <a:pt x="1433" y="1237"/>
                  <a:pt x="1425" y="1222"/>
                </a:cubicBezTo>
                <a:cubicBezTo>
                  <a:pt x="1416" y="1206"/>
                  <a:pt x="1405" y="1194"/>
                  <a:pt x="1390" y="1184"/>
                </a:cubicBezTo>
                <a:cubicBezTo>
                  <a:pt x="1376" y="1175"/>
                  <a:pt x="1360" y="1168"/>
                  <a:pt x="1342" y="1163"/>
                </a:cubicBezTo>
                <a:cubicBezTo>
                  <a:pt x="1324" y="1158"/>
                  <a:pt x="1305" y="1154"/>
                  <a:pt x="1286" y="1151"/>
                </a:cubicBezTo>
                <a:cubicBezTo>
                  <a:pt x="1271" y="1148"/>
                  <a:pt x="1257" y="1145"/>
                  <a:pt x="1245" y="1143"/>
                </a:cubicBezTo>
                <a:cubicBezTo>
                  <a:pt x="1232" y="1140"/>
                  <a:pt x="1221" y="1137"/>
                  <a:pt x="1212" y="1133"/>
                </a:cubicBezTo>
                <a:cubicBezTo>
                  <a:pt x="1203" y="1129"/>
                  <a:pt x="1196" y="1125"/>
                  <a:pt x="1191" y="1119"/>
                </a:cubicBezTo>
                <a:cubicBezTo>
                  <a:pt x="1186" y="1114"/>
                  <a:pt x="1184" y="1106"/>
                  <a:pt x="1184" y="1097"/>
                </a:cubicBezTo>
                <a:cubicBezTo>
                  <a:pt x="1184" y="1083"/>
                  <a:pt x="1189" y="1071"/>
                  <a:pt x="1201" y="1062"/>
                </a:cubicBezTo>
                <a:cubicBezTo>
                  <a:pt x="1212" y="1053"/>
                  <a:pt x="1229" y="1049"/>
                  <a:pt x="1252" y="1049"/>
                </a:cubicBezTo>
                <a:cubicBezTo>
                  <a:pt x="1298" y="1049"/>
                  <a:pt x="1324" y="1067"/>
                  <a:pt x="1331" y="1102"/>
                </a:cubicBezTo>
                <a:lnTo>
                  <a:pt x="1422" y="1102"/>
                </a:lnTo>
                <a:cubicBezTo>
                  <a:pt x="1417" y="1067"/>
                  <a:pt x="1401" y="1039"/>
                  <a:pt x="1374" y="1017"/>
                </a:cubicBezTo>
                <a:cubicBezTo>
                  <a:pt x="1347" y="995"/>
                  <a:pt x="1306" y="984"/>
                  <a:pt x="1252" y="984"/>
                </a:cubicBezTo>
                <a:cubicBezTo>
                  <a:pt x="1229" y="984"/>
                  <a:pt x="1207" y="986"/>
                  <a:pt x="1188" y="992"/>
                </a:cubicBezTo>
                <a:cubicBezTo>
                  <a:pt x="1168" y="997"/>
                  <a:pt x="1151" y="1005"/>
                  <a:pt x="1137" y="1015"/>
                </a:cubicBezTo>
                <a:cubicBezTo>
                  <a:pt x="1124" y="1025"/>
                  <a:pt x="1113" y="1038"/>
                  <a:pt x="1105" y="1053"/>
                </a:cubicBezTo>
                <a:cubicBezTo>
                  <a:pt x="1097" y="1068"/>
                  <a:pt x="1093" y="1085"/>
                  <a:pt x="1093" y="1104"/>
                </a:cubicBezTo>
                <a:cubicBezTo>
                  <a:pt x="1093" y="1127"/>
                  <a:pt x="1098" y="1145"/>
                  <a:pt x="1106" y="1159"/>
                </a:cubicBezTo>
                <a:cubicBezTo>
                  <a:pt x="1114" y="1174"/>
                  <a:pt x="1125" y="1185"/>
                  <a:pt x="1139" y="1194"/>
                </a:cubicBezTo>
                <a:cubicBezTo>
                  <a:pt x="1152" y="1203"/>
                  <a:pt x="1168" y="1210"/>
                  <a:pt x="1185" y="1215"/>
                </a:cubicBezTo>
                <a:cubicBezTo>
                  <a:pt x="1203" y="1220"/>
                  <a:pt x="1221" y="1224"/>
                  <a:pt x="1240" y="1228"/>
                </a:cubicBezTo>
                <a:cubicBezTo>
                  <a:pt x="1256" y="1231"/>
                  <a:pt x="1270" y="1234"/>
                  <a:pt x="1283" y="1237"/>
                </a:cubicBezTo>
                <a:cubicBezTo>
                  <a:pt x="1296" y="1239"/>
                  <a:pt x="1307" y="1243"/>
                  <a:pt x="1316" y="1247"/>
                </a:cubicBezTo>
                <a:cubicBezTo>
                  <a:pt x="1325" y="1252"/>
                  <a:pt x="1332" y="1257"/>
                  <a:pt x="1337" y="1263"/>
                </a:cubicBezTo>
                <a:cubicBezTo>
                  <a:pt x="1342" y="1269"/>
                  <a:pt x="1344" y="1278"/>
                  <a:pt x="1344" y="1288"/>
                </a:cubicBezTo>
                <a:cubicBezTo>
                  <a:pt x="1344" y="1304"/>
                  <a:pt x="1338" y="1317"/>
                  <a:pt x="1325" y="1327"/>
                </a:cubicBezTo>
                <a:cubicBezTo>
                  <a:pt x="1313" y="1338"/>
                  <a:pt x="1293" y="1343"/>
                  <a:pt x="1267" y="1343"/>
                </a:cubicBezTo>
                <a:cubicBezTo>
                  <a:pt x="1241" y="1343"/>
                  <a:pt x="1220" y="1337"/>
                  <a:pt x="1203" y="1327"/>
                </a:cubicBezTo>
                <a:cubicBezTo>
                  <a:pt x="1186" y="1316"/>
                  <a:pt x="1175" y="1298"/>
                  <a:pt x="1171" y="1274"/>
                </a:cubicBezTo>
                <a:lnTo>
                  <a:pt x="1079" y="1274"/>
                </a:lnTo>
                <a:cubicBezTo>
                  <a:pt x="1082" y="1315"/>
                  <a:pt x="1100" y="1348"/>
                  <a:pt x="1131" y="1373"/>
                </a:cubicBezTo>
                <a:cubicBezTo>
                  <a:pt x="1163" y="1398"/>
                  <a:pt x="1208" y="1411"/>
                  <a:pt x="1266" y="1411"/>
                </a:cubicBezTo>
                <a:close/>
                <a:moveTo>
                  <a:pt x="852" y="1338"/>
                </a:moveTo>
                <a:lnTo>
                  <a:pt x="852" y="1338"/>
                </a:lnTo>
                <a:cubicBezTo>
                  <a:pt x="869" y="1338"/>
                  <a:pt x="885" y="1334"/>
                  <a:pt x="898" y="1327"/>
                </a:cubicBezTo>
                <a:cubicBezTo>
                  <a:pt x="911" y="1320"/>
                  <a:pt x="923" y="1310"/>
                  <a:pt x="932" y="1298"/>
                </a:cubicBezTo>
                <a:cubicBezTo>
                  <a:pt x="941" y="1285"/>
                  <a:pt x="948" y="1270"/>
                  <a:pt x="952" y="1253"/>
                </a:cubicBezTo>
                <a:cubicBezTo>
                  <a:pt x="957" y="1236"/>
                  <a:pt x="959" y="1217"/>
                  <a:pt x="959" y="1197"/>
                </a:cubicBezTo>
                <a:cubicBezTo>
                  <a:pt x="959" y="1177"/>
                  <a:pt x="957" y="1158"/>
                  <a:pt x="952" y="1141"/>
                </a:cubicBezTo>
                <a:cubicBezTo>
                  <a:pt x="948" y="1123"/>
                  <a:pt x="941" y="1108"/>
                  <a:pt x="932" y="1095"/>
                </a:cubicBezTo>
                <a:cubicBezTo>
                  <a:pt x="923" y="1082"/>
                  <a:pt x="911" y="1072"/>
                  <a:pt x="898" y="1065"/>
                </a:cubicBezTo>
                <a:cubicBezTo>
                  <a:pt x="885" y="1058"/>
                  <a:pt x="869" y="1055"/>
                  <a:pt x="852" y="1055"/>
                </a:cubicBezTo>
                <a:cubicBezTo>
                  <a:pt x="834" y="1055"/>
                  <a:pt x="819" y="1058"/>
                  <a:pt x="805" y="1065"/>
                </a:cubicBezTo>
                <a:cubicBezTo>
                  <a:pt x="792" y="1072"/>
                  <a:pt x="780" y="1082"/>
                  <a:pt x="771" y="1095"/>
                </a:cubicBezTo>
                <a:cubicBezTo>
                  <a:pt x="762" y="1108"/>
                  <a:pt x="755" y="1123"/>
                  <a:pt x="751" y="1141"/>
                </a:cubicBezTo>
                <a:cubicBezTo>
                  <a:pt x="746" y="1158"/>
                  <a:pt x="744" y="1177"/>
                  <a:pt x="744" y="1197"/>
                </a:cubicBezTo>
                <a:cubicBezTo>
                  <a:pt x="744" y="1217"/>
                  <a:pt x="746" y="1236"/>
                  <a:pt x="751" y="1253"/>
                </a:cubicBezTo>
                <a:cubicBezTo>
                  <a:pt x="755" y="1270"/>
                  <a:pt x="762" y="1285"/>
                  <a:pt x="771" y="1298"/>
                </a:cubicBezTo>
                <a:cubicBezTo>
                  <a:pt x="780" y="1310"/>
                  <a:pt x="792" y="1320"/>
                  <a:pt x="805" y="1327"/>
                </a:cubicBezTo>
                <a:cubicBezTo>
                  <a:pt x="819" y="1334"/>
                  <a:pt x="834" y="1338"/>
                  <a:pt x="852" y="1338"/>
                </a:cubicBezTo>
                <a:close/>
                <a:moveTo>
                  <a:pt x="852" y="1410"/>
                </a:moveTo>
                <a:lnTo>
                  <a:pt x="852" y="1410"/>
                </a:lnTo>
                <a:cubicBezTo>
                  <a:pt x="821" y="1410"/>
                  <a:pt x="793" y="1405"/>
                  <a:pt x="768" y="1394"/>
                </a:cubicBezTo>
                <a:cubicBezTo>
                  <a:pt x="742" y="1382"/>
                  <a:pt x="721" y="1367"/>
                  <a:pt x="703" y="1348"/>
                </a:cubicBezTo>
                <a:cubicBezTo>
                  <a:pt x="685" y="1329"/>
                  <a:pt x="671" y="1306"/>
                  <a:pt x="662" y="1280"/>
                </a:cubicBezTo>
                <a:cubicBezTo>
                  <a:pt x="652" y="1255"/>
                  <a:pt x="647" y="1227"/>
                  <a:pt x="647" y="1197"/>
                </a:cubicBezTo>
                <a:cubicBezTo>
                  <a:pt x="647" y="1167"/>
                  <a:pt x="652" y="1139"/>
                  <a:pt x="662" y="1113"/>
                </a:cubicBezTo>
                <a:cubicBezTo>
                  <a:pt x="671" y="1087"/>
                  <a:pt x="685" y="1064"/>
                  <a:pt x="703" y="1045"/>
                </a:cubicBezTo>
                <a:cubicBezTo>
                  <a:pt x="721" y="1026"/>
                  <a:pt x="742" y="1011"/>
                  <a:pt x="768" y="1000"/>
                </a:cubicBezTo>
                <a:cubicBezTo>
                  <a:pt x="793" y="989"/>
                  <a:pt x="821" y="984"/>
                  <a:pt x="852" y="984"/>
                </a:cubicBezTo>
                <a:cubicBezTo>
                  <a:pt x="884" y="984"/>
                  <a:pt x="912" y="989"/>
                  <a:pt x="937" y="1000"/>
                </a:cubicBezTo>
                <a:cubicBezTo>
                  <a:pt x="962" y="1011"/>
                  <a:pt x="983" y="1026"/>
                  <a:pt x="1001" y="1045"/>
                </a:cubicBezTo>
                <a:cubicBezTo>
                  <a:pt x="1019" y="1064"/>
                  <a:pt x="1033" y="1087"/>
                  <a:pt x="1042" y="1113"/>
                </a:cubicBezTo>
                <a:cubicBezTo>
                  <a:pt x="1052" y="1139"/>
                  <a:pt x="1057" y="1167"/>
                  <a:pt x="1057" y="1197"/>
                </a:cubicBezTo>
                <a:cubicBezTo>
                  <a:pt x="1057" y="1227"/>
                  <a:pt x="1052" y="1255"/>
                  <a:pt x="1042" y="1280"/>
                </a:cubicBezTo>
                <a:cubicBezTo>
                  <a:pt x="1033" y="1306"/>
                  <a:pt x="1019" y="1329"/>
                  <a:pt x="1001" y="1348"/>
                </a:cubicBezTo>
                <a:cubicBezTo>
                  <a:pt x="983" y="1367"/>
                  <a:pt x="962" y="1382"/>
                  <a:pt x="937" y="1394"/>
                </a:cubicBezTo>
                <a:cubicBezTo>
                  <a:pt x="912" y="1405"/>
                  <a:pt x="884" y="1410"/>
                  <a:pt x="852" y="1410"/>
                </a:cubicBezTo>
                <a:close/>
                <a:moveTo>
                  <a:pt x="5304" y="1332"/>
                </a:moveTo>
                <a:lnTo>
                  <a:pt x="5304" y="1332"/>
                </a:lnTo>
                <a:cubicBezTo>
                  <a:pt x="5272" y="1332"/>
                  <a:pt x="5247" y="1320"/>
                  <a:pt x="5231" y="1295"/>
                </a:cubicBezTo>
                <a:cubicBezTo>
                  <a:pt x="5215" y="1269"/>
                  <a:pt x="5207" y="1237"/>
                  <a:pt x="5207" y="1196"/>
                </a:cubicBezTo>
                <a:cubicBezTo>
                  <a:pt x="5207" y="1177"/>
                  <a:pt x="5209" y="1158"/>
                  <a:pt x="5213" y="1141"/>
                </a:cubicBezTo>
                <a:cubicBezTo>
                  <a:pt x="5217" y="1124"/>
                  <a:pt x="5223" y="1110"/>
                  <a:pt x="5231" y="1097"/>
                </a:cubicBezTo>
                <a:cubicBezTo>
                  <a:pt x="5239" y="1085"/>
                  <a:pt x="5249" y="1076"/>
                  <a:pt x="5262" y="1069"/>
                </a:cubicBezTo>
                <a:cubicBezTo>
                  <a:pt x="5274" y="1062"/>
                  <a:pt x="5288" y="1059"/>
                  <a:pt x="5304" y="1059"/>
                </a:cubicBezTo>
                <a:cubicBezTo>
                  <a:pt x="5322" y="1059"/>
                  <a:pt x="5337" y="1062"/>
                  <a:pt x="5351" y="1069"/>
                </a:cubicBezTo>
                <a:cubicBezTo>
                  <a:pt x="5364" y="1076"/>
                  <a:pt x="5375" y="1085"/>
                  <a:pt x="5384" y="1097"/>
                </a:cubicBezTo>
                <a:cubicBezTo>
                  <a:pt x="5393" y="1110"/>
                  <a:pt x="5399" y="1124"/>
                  <a:pt x="5404" y="1141"/>
                </a:cubicBezTo>
                <a:cubicBezTo>
                  <a:pt x="5408" y="1158"/>
                  <a:pt x="5411" y="1177"/>
                  <a:pt x="5411" y="1197"/>
                </a:cubicBezTo>
                <a:cubicBezTo>
                  <a:pt x="5411" y="1217"/>
                  <a:pt x="5408" y="1235"/>
                  <a:pt x="5404" y="1251"/>
                </a:cubicBezTo>
                <a:cubicBezTo>
                  <a:pt x="5399" y="1268"/>
                  <a:pt x="5393" y="1282"/>
                  <a:pt x="5384" y="1295"/>
                </a:cubicBezTo>
                <a:cubicBezTo>
                  <a:pt x="5375" y="1307"/>
                  <a:pt x="5364" y="1316"/>
                  <a:pt x="5351" y="1322"/>
                </a:cubicBezTo>
                <a:cubicBezTo>
                  <a:pt x="5337" y="1329"/>
                  <a:pt x="5322" y="1332"/>
                  <a:pt x="5304" y="1332"/>
                </a:cubicBezTo>
                <a:close/>
                <a:moveTo>
                  <a:pt x="5285" y="1411"/>
                </a:moveTo>
                <a:lnTo>
                  <a:pt x="5285" y="1411"/>
                </a:lnTo>
                <a:cubicBezTo>
                  <a:pt x="5312" y="1411"/>
                  <a:pt x="5337" y="1405"/>
                  <a:pt x="5358" y="1393"/>
                </a:cubicBezTo>
                <a:cubicBezTo>
                  <a:pt x="5379" y="1381"/>
                  <a:pt x="5396" y="1363"/>
                  <a:pt x="5408" y="1339"/>
                </a:cubicBezTo>
                <a:lnTo>
                  <a:pt x="5410" y="1339"/>
                </a:lnTo>
                <a:lnTo>
                  <a:pt x="5410" y="1398"/>
                </a:lnTo>
                <a:lnTo>
                  <a:pt x="5502" y="1398"/>
                </a:lnTo>
                <a:lnTo>
                  <a:pt x="5502" y="835"/>
                </a:lnTo>
                <a:lnTo>
                  <a:pt x="5407" y="835"/>
                </a:lnTo>
                <a:lnTo>
                  <a:pt x="5407" y="969"/>
                </a:lnTo>
                <a:cubicBezTo>
                  <a:pt x="5407" y="984"/>
                  <a:pt x="5407" y="999"/>
                  <a:pt x="5407" y="1014"/>
                </a:cubicBezTo>
                <a:cubicBezTo>
                  <a:pt x="5408" y="1028"/>
                  <a:pt x="5409" y="1041"/>
                  <a:pt x="5410" y="1052"/>
                </a:cubicBezTo>
                <a:lnTo>
                  <a:pt x="5408" y="1052"/>
                </a:lnTo>
                <a:cubicBezTo>
                  <a:pt x="5395" y="1031"/>
                  <a:pt x="5378" y="1015"/>
                  <a:pt x="5358" y="1002"/>
                </a:cubicBezTo>
                <a:cubicBezTo>
                  <a:pt x="5337" y="990"/>
                  <a:pt x="5313" y="984"/>
                  <a:pt x="5285" y="984"/>
                </a:cubicBezTo>
                <a:cubicBezTo>
                  <a:pt x="5259" y="984"/>
                  <a:pt x="5236" y="989"/>
                  <a:pt x="5214" y="999"/>
                </a:cubicBezTo>
                <a:cubicBezTo>
                  <a:pt x="5193" y="1009"/>
                  <a:pt x="5175" y="1023"/>
                  <a:pt x="5159" y="1042"/>
                </a:cubicBezTo>
                <a:cubicBezTo>
                  <a:pt x="5143" y="1061"/>
                  <a:pt x="5131" y="1083"/>
                  <a:pt x="5123" y="1109"/>
                </a:cubicBezTo>
                <a:cubicBezTo>
                  <a:pt x="5114" y="1135"/>
                  <a:pt x="5110" y="1165"/>
                  <a:pt x="5110" y="1197"/>
                </a:cubicBezTo>
                <a:cubicBezTo>
                  <a:pt x="5110" y="1230"/>
                  <a:pt x="5114" y="1259"/>
                  <a:pt x="5123" y="1286"/>
                </a:cubicBezTo>
                <a:cubicBezTo>
                  <a:pt x="5131" y="1312"/>
                  <a:pt x="5142" y="1335"/>
                  <a:pt x="5158" y="1354"/>
                </a:cubicBezTo>
                <a:cubicBezTo>
                  <a:pt x="5173" y="1372"/>
                  <a:pt x="5191" y="1386"/>
                  <a:pt x="5213" y="1396"/>
                </a:cubicBezTo>
                <a:cubicBezTo>
                  <a:pt x="5234" y="1406"/>
                  <a:pt x="5258" y="1411"/>
                  <a:pt x="5285" y="1411"/>
                </a:cubicBezTo>
                <a:close/>
                <a:moveTo>
                  <a:pt x="4886" y="1053"/>
                </a:moveTo>
                <a:lnTo>
                  <a:pt x="4886" y="1053"/>
                </a:lnTo>
                <a:cubicBezTo>
                  <a:pt x="4916" y="1053"/>
                  <a:pt x="4939" y="1063"/>
                  <a:pt x="4955" y="1082"/>
                </a:cubicBezTo>
                <a:cubicBezTo>
                  <a:pt x="4972" y="1100"/>
                  <a:pt x="4982" y="1127"/>
                  <a:pt x="4984" y="1160"/>
                </a:cubicBezTo>
                <a:lnTo>
                  <a:pt x="4783" y="1160"/>
                </a:lnTo>
                <a:cubicBezTo>
                  <a:pt x="4787" y="1128"/>
                  <a:pt x="4798" y="1102"/>
                  <a:pt x="4814" y="1083"/>
                </a:cubicBezTo>
                <a:cubicBezTo>
                  <a:pt x="4831" y="1063"/>
                  <a:pt x="4855" y="1053"/>
                  <a:pt x="4886" y="1053"/>
                </a:cubicBezTo>
                <a:close/>
                <a:moveTo>
                  <a:pt x="4892" y="1410"/>
                </a:moveTo>
                <a:lnTo>
                  <a:pt x="4892" y="1410"/>
                </a:lnTo>
                <a:cubicBezTo>
                  <a:pt x="4916" y="1410"/>
                  <a:pt x="4939" y="1407"/>
                  <a:pt x="4959" y="1401"/>
                </a:cubicBezTo>
                <a:cubicBezTo>
                  <a:pt x="4979" y="1394"/>
                  <a:pt x="4997" y="1386"/>
                  <a:pt x="5013" y="1374"/>
                </a:cubicBezTo>
                <a:cubicBezTo>
                  <a:pt x="5029" y="1363"/>
                  <a:pt x="5041" y="1350"/>
                  <a:pt x="5052" y="1334"/>
                </a:cubicBezTo>
                <a:cubicBezTo>
                  <a:pt x="5062" y="1319"/>
                  <a:pt x="5070" y="1302"/>
                  <a:pt x="5075" y="1284"/>
                </a:cubicBezTo>
                <a:lnTo>
                  <a:pt x="4981" y="1284"/>
                </a:lnTo>
                <a:cubicBezTo>
                  <a:pt x="4975" y="1300"/>
                  <a:pt x="4964" y="1314"/>
                  <a:pt x="4949" y="1323"/>
                </a:cubicBezTo>
                <a:cubicBezTo>
                  <a:pt x="4935" y="1332"/>
                  <a:pt x="4916" y="1337"/>
                  <a:pt x="4893" y="1337"/>
                </a:cubicBezTo>
                <a:cubicBezTo>
                  <a:pt x="4859" y="1337"/>
                  <a:pt x="4833" y="1326"/>
                  <a:pt x="4815" y="1305"/>
                </a:cubicBezTo>
                <a:cubicBezTo>
                  <a:pt x="4796" y="1283"/>
                  <a:pt x="4785" y="1255"/>
                  <a:pt x="4782" y="1220"/>
                </a:cubicBezTo>
                <a:lnTo>
                  <a:pt x="5082" y="1220"/>
                </a:lnTo>
                <a:cubicBezTo>
                  <a:pt x="5083" y="1183"/>
                  <a:pt x="5078" y="1148"/>
                  <a:pt x="5069" y="1118"/>
                </a:cubicBezTo>
                <a:cubicBezTo>
                  <a:pt x="5059" y="1087"/>
                  <a:pt x="5045" y="1062"/>
                  <a:pt x="5025" y="1040"/>
                </a:cubicBezTo>
                <a:cubicBezTo>
                  <a:pt x="5008" y="1022"/>
                  <a:pt x="4988" y="1008"/>
                  <a:pt x="4965" y="998"/>
                </a:cubicBezTo>
                <a:cubicBezTo>
                  <a:pt x="4942" y="989"/>
                  <a:pt x="4916" y="984"/>
                  <a:pt x="4886" y="984"/>
                </a:cubicBezTo>
                <a:cubicBezTo>
                  <a:pt x="4857" y="984"/>
                  <a:pt x="4830" y="989"/>
                  <a:pt x="4805" y="1000"/>
                </a:cubicBezTo>
                <a:cubicBezTo>
                  <a:pt x="4781" y="1011"/>
                  <a:pt x="4759" y="1026"/>
                  <a:pt x="4742" y="1045"/>
                </a:cubicBezTo>
                <a:cubicBezTo>
                  <a:pt x="4724" y="1064"/>
                  <a:pt x="4711" y="1087"/>
                  <a:pt x="4701" y="1113"/>
                </a:cubicBezTo>
                <a:cubicBezTo>
                  <a:pt x="4692" y="1139"/>
                  <a:pt x="4687" y="1167"/>
                  <a:pt x="4687" y="1197"/>
                </a:cubicBezTo>
                <a:cubicBezTo>
                  <a:pt x="4687" y="1227"/>
                  <a:pt x="4692" y="1255"/>
                  <a:pt x="4701" y="1280"/>
                </a:cubicBezTo>
                <a:cubicBezTo>
                  <a:pt x="4710" y="1306"/>
                  <a:pt x="4724" y="1329"/>
                  <a:pt x="4741" y="1348"/>
                </a:cubicBezTo>
                <a:cubicBezTo>
                  <a:pt x="4759" y="1367"/>
                  <a:pt x="4780" y="1382"/>
                  <a:pt x="4806" y="1394"/>
                </a:cubicBezTo>
                <a:cubicBezTo>
                  <a:pt x="4831" y="1405"/>
                  <a:pt x="4860" y="1410"/>
                  <a:pt x="4892" y="1410"/>
                </a:cubicBezTo>
                <a:close/>
                <a:moveTo>
                  <a:pt x="4423" y="1069"/>
                </a:moveTo>
                <a:lnTo>
                  <a:pt x="4423" y="1069"/>
                </a:lnTo>
                <a:lnTo>
                  <a:pt x="4484" y="1069"/>
                </a:lnTo>
                <a:lnTo>
                  <a:pt x="4484" y="1307"/>
                </a:lnTo>
                <a:cubicBezTo>
                  <a:pt x="4484" y="1325"/>
                  <a:pt x="4487" y="1340"/>
                  <a:pt x="4492" y="1352"/>
                </a:cubicBezTo>
                <a:cubicBezTo>
                  <a:pt x="4498" y="1364"/>
                  <a:pt x="4505" y="1374"/>
                  <a:pt x="4515" y="1381"/>
                </a:cubicBezTo>
                <a:cubicBezTo>
                  <a:pt x="4524" y="1388"/>
                  <a:pt x="4536" y="1394"/>
                  <a:pt x="4549" y="1397"/>
                </a:cubicBezTo>
                <a:cubicBezTo>
                  <a:pt x="4563" y="1400"/>
                  <a:pt x="4578" y="1402"/>
                  <a:pt x="4594" y="1402"/>
                </a:cubicBezTo>
                <a:cubicBezTo>
                  <a:pt x="4607" y="1402"/>
                  <a:pt x="4618" y="1401"/>
                  <a:pt x="4629" y="1400"/>
                </a:cubicBezTo>
                <a:cubicBezTo>
                  <a:pt x="4639" y="1399"/>
                  <a:pt x="4649" y="1397"/>
                  <a:pt x="4657" y="1396"/>
                </a:cubicBezTo>
                <a:lnTo>
                  <a:pt x="4657" y="1321"/>
                </a:lnTo>
                <a:lnTo>
                  <a:pt x="4652" y="1321"/>
                </a:lnTo>
                <a:cubicBezTo>
                  <a:pt x="4648" y="1322"/>
                  <a:pt x="4643" y="1323"/>
                  <a:pt x="4638" y="1323"/>
                </a:cubicBezTo>
                <a:cubicBezTo>
                  <a:pt x="4632" y="1324"/>
                  <a:pt x="4626" y="1324"/>
                  <a:pt x="4621" y="1324"/>
                </a:cubicBezTo>
                <a:cubicBezTo>
                  <a:pt x="4608" y="1324"/>
                  <a:pt x="4597" y="1321"/>
                  <a:pt x="4590" y="1316"/>
                </a:cubicBezTo>
                <a:cubicBezTo>
                  <a:pt x="4582" y="1311"/>
                  <a:pt x="4579" y="1301"/>
                  <a:pt x="4579" y="1286"/>
                </a:cubicBezTo>
                <a:lnTo>
                  <a:pt x="4579" y="1069"/>
                </a:lnTo>
                <a:lnTo>
                  <a:pt x="4659" y="1069"/>
                </a:lnTo>
                <a:lnTo>
                  <a:pt x="4659" y="994"/>
                </a:lnTo>
                <a:lnTo>
                  <a:pt x="4579" y="994"/>
                </a:lnTo>
                <a:lnTo>
                  <a:pt x="4579" y="866"/>
                </a:lnTo>
                <a:lnTo>
                  <a:pt x="4484" y="866"/>
                </a:lnTo>
                <a:lnTo>
                  <a:pt x="4484" y="994"/>
                </a:lnTo>
                <a:lnTo>
                  <a:pt x="4423" y="994"/>
                </a:lnTo>
                <a:lnTo>
                  <a:pt x="4423" y="1069"/>
                </a:lnTo>
                <a:close/>
                <a:moveTo>
                  <a:pt x="4221" y="1410"/>
                </a:moveTo>
                <a:lnTo>
                  <a:pt x="4221" y="1410"/>
                </a:lnTo>
                <a:cubicBezTo>
                  <a:pt x="4248" y="1410"/>
                  <a:pt x="4272" y="1406"/>
                  <a:pt x="4294" y="1399"/>
                </a:cubicBezTo>
                <a:cubicBezTo>
                  <a:pt x="4316" y="1391"/>
                  <a:pt x="4334" y="1380"/>
                  <a:pt x="4350" y="1366"/>
                </a:cubicBezTo>
                <a:cubicBezTo>
                  <a:pt x="4366" y="1352"/>
                  <a:pt x="4378" y="1335"/>
                  <a:pt x="4387" y="1316"/>
                </a:cubicBezTo>
                <a:cubicBezTo>
                  <a:pt x="4396" y="1297"/>
                  <a:pt x="4402" y="1275"/>
                  <a:pt x="4403" y="1251"/>
                </a:cubicBezTo>
                <a:lnTo>
                  <a:pt x="4310" y="1251"/>
                </a:lnTo>
                <a:cubicBezTo>
                  <a:pt x="4307" y="1278"/>
                  <a:pt x="4298" y="1299"/>
                  <a:pt x="4283" y="1313"/>
                </a:cubicBezTo>
                <a:cubicBezTo>
                  <a:pt x="4268" y="1328"/>
                  <a:pt x="4247" y="1335"/>
                  <a:pt x="4220" y="1335"/>
                </a:cubicBezTo>
                <a:cubicBezTo>
                  <a:pt x="4203" y="1335"/>
                  <a:pt x="4187" y="1332"/>
                  <a:pt x="4174" y="1325"/>
                </a:cubicBezTo>
                <a:cubicBezTo>
                  <a:pt x="4161" y="1318"/>
                  <a:pt x="4149" y="1308"/>
                  <a:pt x="4141" y="1296"/>
                </a:cubicBezTo>
                <a:cubicBezTo>
                  <a:pt x="4132" y="1283"/>
                  <a:pt x="4125" y="1269"/>
                  <a:pt x="4121" y="1252"/>
                </a:cubicBezTo>
                <a:cubicBezTo>
                  <a:pt x="4116" y="1235"/>
                  <a:pt x="4114" y="1217"/>
                  <a:pt x="4114" y="1197"/>
                </a:cubicBezTo>
                <a:cubicBezTo>
                  <a:pt x="4114" y="1177"/>
                  <a:pt x="4116" y="1158"/>
                  <a:pt x="4121" y="1141"/>
                </a:cubicBezTo>
                <a:cubicBezTo>
                  <a:pt x="4125" y="1124"/>
                  <a:pt x="4132" y="1109"/>
                  <a:pt x="4141" y="1096"/>
                </a:cubicBezTo>
                <a:cubicBezTo>
                  <a:pt x="4149" y="1084"/>
                  <a:pt x="4161" y="1074"/>
                  <a:pt x="4174" y="1067"/>
                </a:cubicBezTo>
                <a:cubicBezTo>
                  <a:pt x="4187" y="1060"/>
                  <a:pt x="4203" y="1057"/>
                  <a:pt x="4220" y="1057"/>
                </a:cubicBezTo>
                <a:cubicBezTo>
                  <a:pt x="4244" y="1057"/>
                  <a:pt x="4264" y="1063"/>
                  <a:pt x="4279" y="1076"/>
                </a:cubicBezTo>
                <a:cubicBezTo>
                  <a:pt x="4293" y="1089"/>
                  <a:pt x="4303" y="1107"/>
                  <a:pt x="4308" y="1129"/>
                </a:cubicBezTo>
                <a:lnTo>
                  <a:pt x="4401" y="1129"/>
                </a:lnTo>
                <a:cubicBezTo>
                  <a:pt x="4397" y="1107"/>
                  <a:pt x="4391" y="1087"/>
                  <a:pt x="4381" y="1069"/>
                </a:cubicBezTo>
                <a:cubicBezTo>
                  <a:pt x="4371" y="1052"/>
                  <a:pt x="4359" y="1036"/>
                  <a:pt x="4343" y="1024"/>
                </a:cubicBezTo>
                <a:cubicBezTo>
                  <a:pt x="4328" y="1011"/>
                  <a:pt x="4310" y="1001"/>
                  <a:pt x="4289" y="994"/>
                </a:cubicBezTo>
                <a:cubicBezTo>
                  <a:pt x="4268" y="987"/>
                  <a:pt x="4245" y="984"/>
                  <a:pt x="4219" y="984"/>
                </a:cubicBezTo>
                <a:cubicBezTo>
                  <a:pt x="4188" y="984"/>
                  <a:pt x="4160" y="989"/>
                  <a:pt x="4135" y="1000"/>
                </a:cubicBezTo>
                <a:cubicBezTo>
                  <a:pt x="4111" y="1011"/>
                  <a:pt x="4089" y="1026"/>
                  <a:pt x="4072" y="1045"/>
                </a:cubicBezTo>
                <a:cubicBezTo>
                  <a:pt x="4054" y="1064"/>
                  <a:pt x="4041" y="1087"/>
                  <a:pt x="4031" y="1113"/>
                </a:cubicBezTo>
                <a:cubicBezTo>
                  <a:pt x="4022" y="1139"/>
                  <a:pt x="4017" y="1167"/>
                  <a:pt x="4017" y="1197"/>
                </a:cubicBezTo>
                <a:cubicBezTo>
                  <a:pt x="4017" y="1227"/>
                  <a:pt x="4022" y="1255"/>
                  <a:pt x="4031" y="1281"/>
                </a:cubicBezTo>
                <a:cubicBezTo>
                  <a:pt x="4041" y="1306"/>
                  <a:pt x="4054" y="1329"/>
                  <a:pt x="4072" y="1348"/>
                </a:cubicBezTo>
                <a:cubicBezTo>
                  <a:pt x="4090" y="1367"/>
                  <a:pt x="4111" y="1382"/>
                  <a:pt x="4137" y="1394"/>
                </a:cubicBezTo>
                <a:cubicBezTo>
                  <a:pt x="4162" y="1405"/>
                  <a:pt x="4190" y="1410"/>
                  <a:pt x="4221" y="1410"/>
                </a:cubicBezTo>
                <a:close/>
                <a:moveTo>
                  <a:pt x="3793" y="1053"/>
                </a:moveTo>
                <a:lnTo>
                  <a:pt x="3793" y="1053"/>
                </a:lnTo>
                <a:cubicBezTo>
                  <a:pt x="3822" y="1053"/>
                  <a:pt x="3845" y="1063"/>
                  <a:pt x="3862" y="1082"/>
                </a:cubicBezTo>
                <a:cubicBezTo>
                  <a:pt x="3879" y="1100"/>
                  <a:pt x="3888" y="1127"/>
                  <a:pt x="3890" y="1160"/>
                </a:cubicBezTo>
                <a:lnTo>
                  <a:pt x="3690" y="1160"/>
                </a:lnTo>
                <a:cubicBezTo>
                  <a:pt x="3694" y="1128"/>
                  <a:pt x="3704" y="1102"/>
                  <a:pt x="3721" y="1083"/>
                </a:cubicBezTo>
                <a:cubicBezTo>
                  <a:pt x="3738" y="1063"/>
                  <a:pt x="3762" y="1053"/>
                  <a:pt x="3793" y="1053"/>
                </a:cubicBezTo>
                <a:close/>
                <a:moveTo>
                  <a:pt x="3799" y="1410"/>
                </a:moveTo>
                <a:lnTo>
                  <a:pt x="3799" y="1410"/>
                </a:lnTo>
                <a:cubicBezTo>
                  <a:pt x="3823" y="1410"/>
                  <a:pt x="3846" y="1407"/>
                  <a:pt x="3866" y="1401"/>
                </a:cubicBezTo>
                <a:cubicBezTo>
                  <a:pt x="3886" y="1394"/>
                  <a:pt x="3904" y="1386"/>
                  <a:pt x="3920" y="1374"/>
                </a:cubicBezTo>
                <a:cubicBezTo>
                  <a:pt x="3935" y="1363"/>
                  <a:pt x="3948" y="1350"/>
                  <a:pt x="3959" y="1334"/>
                </a:cubicBezTo>
                <a:cubicBezTo>
                  <a:pt x="3969" y="1319"/>
                  <a:pt x="3976" y="1302"/>
                  <a:pt x="3982" y="1284"/>
                </a:cubicBezTo>
                <a:lnTo>
                  <a:pt x="3888" y="1284"/>
                </a:lnTo>
                <a:cubicBezTo>
                  <a:pt x="3882" y="1300"/>
                  <a:pt x="3871" y="1314"/>
                  <a:pt x="3856" y="1323"/>
                </a:cubicBezTo>
                <a:cubicBezTo>
                  <a:pt x="3841" y="1332"/>
                  <a:pt x="3822" y="1337"/>
                  <a:pt x="3799" y="1337"/>
                </a:cubicBezTo>
                <a:cubicBezTo>
                  <a:pt x="3766" y="1337"/>
                  <a:pt x="3740" y="1326"/>
                  <a:pt x="3721" y="1305"/>
                </a:cubicBezTo>
                <a:cubicBezTo>
                  <a:pt x="3703" y="1283"/>
                  <a:pt x="3692" y="1255"/>
                  <a:pt x="3689" y="1220"/>
                </a:cubicBezTo>
                <a:lnTo>
                  <a:pt x="3989" y="1220"/>
                </a:lnTo>
                <a:cubicBezTo>
                  <a:pt x="3989" y="1183"/>
                  <a:pt x="3985" y="1148"/>
                  <a:pt x="3975" y="1118"/>
                </a:cubicBezTo>
                <a:cubicBezTo>
                  <a:pt x="3966" y="1087"/>
                  <a:pt x="3951" y="1062"/>
                  <a:pt x="3932" y="1040"/>
                </a:cubicBezTo>
                <a:cubicBezTo>
                  <a:pt x="3915" y="1022"/>
                  <a:pt x="3895" y="1008"/>
                  <a:pt x="3872" y="998"/>
                </a:cubicBezTo>
                <a:cubicBezTo>
                  <a:pt x="3849" y="989"/>
                  <a:pt x="3823" y="984"/>
                  <a:pt x="3793" y="984"/>
                </a:cubicBezTo>
                <a:cubicBezTo>
                  <a:pt x="3764" y="984"/>
                  <a:pt x="3737" y="989"/>
                  <a:pt x="3712" y="1000"/>
                </a:cubicBezTo>
                <a:cubicBezTo>
                  <a:pt x="3687" y="1011"/>
                  <a:pt x="3666" y="1026"/>
                  <a:pt x="3649" y="1045"/>
                </a:cubicBezTo>
                <a:cubicBezTo>
                  <a:pt x="3631" y="1064"/>
                  <a:pt x="3618" y="1087"/>
                  <a:pt x="3608" y="1113"/>
                </a:cubicBezTo>
                <a:cubicBezTo>
                  <a:pt x="3599" y="1139"/>
                  <a:pt x="3594" y="1167"/>
                  <a:pt x="3594" y="1197"/>
                </a:cubicBezTo>
                <a:cubicBezTo>
                  <a:pt x="3594" y="1227"/>
                  <a:pt x="3598" y="1255"/>
                  <a:pt x="3608" y="1280"/>
                </a:cubicBezTo>
                <a:cubicBezTo>
                  <a:pt x="3617" y="1306"/>
                  <a:pt x="3630" y="1329"/>
                  <a:pt x="3648" y="1348"/>
                </a:cubicBezTo>
                <a:cubicBezTo>
                  <a:pt x="3666" y="1367"/>
                  <a:pt x="3687" y="1382"/>
                  <a:pt x="3712" y="1394"/>
                </a:cubicBezTo>
                <a:cubicBezTo>
                  <a:pt x="3738" y="1405"/>
                  <a:pt x="3766" y="1410"/>
                  <a:pt x="3799" y="1410"/>
                </a:cubicBezTo>
                <a:close/>
                <a:moveTo>
                  <a:pt x="2512" y="1338"/>
                </a:moveTo>
                <a:lnTo>
                  <a:pt x="2512" y="1338"/>
                </a:lnTo>
                <a:cubicBezTo>
                  <a:pt x="2494" y="1338"/>
                  <a:pt x="2479" y="1334"/>
                  <a:pt x="2465" y="1327"/>
                </a:cubicBezTo>
                <a:cubicBezTo>
                  <a:pt x="2452" y="1320"/>
                  <a:pt x="2440" y="1310"/>
                  <a:pt x="2431" y="1298"/>
                </a:cubicBezTo>
                <a:cubicBezTo>
                  <a:pt x="2422" y="1285"/>
                  <a:pt x="2415" y="1270"/>
                  <a:pt x="2411" y="1253"/>
                </a:cubicBezTo>
                <a:cubicBezTo>
                  <a:pt x="2406" y="1236"/>
                  <a:pt x="2404" y="1217"/>
                  <a:pt x="2404" y="1197"/>
                </a:cubicBezTo>
                <a:cubicBezTo>
                  <a:pt x="2404" y="1177"/>
                  <a:pt x="2406" y="1158"/>
                  <a:pt x="2411" y="1141"/>
                </a:cubicBezTo>
                <a:cubicBezTo>
                  <a:pt x="2415" y="1123"/>
                  <a:pt x="2422" y="1108"/>
                  <a:pt x="2431" y="1095"/>
                </a:cubicBezTo>
                <a:cubicBezTo>
                  <a:pt x="2440" y="1082"/>
                  <a:pt x="2452" y="1072"/>
                  <a:pt x="2465" y="1065"/>
                </a:cubicBezTo>
                <a:cubicBezTo>
                  <a:pt x="2479" y="1058"/>
                  <a:pt x="2494" y="1055"/>
                  <a:pt x="2512" y="1055"/>
                </a:cubicBezTo>
                <a:cubicBezTo>
                  <a:pt x="2529" y="1055"/>
                  <a:pt x="2545" y="1058"/>
                  <a:pt x="2558" y="1065"/>
                </a:cubicBezTo>
                <a:cubicBezTo>
                  <a:pt x="2572" y="1072"/>
                  <a:pt x="2583" y="1082"/>
                  <a:pt x="2592" y="1095"/>
                </a:cubicBezTo>
                <a:cubicBezTo>
                  <a:pt x="2601" y="1108"/>
                  <a:pt x="2608" y="1123"/>
                  <a:pt x="2612" y="1141"/>
                </a:cubicBezTo>
                <a:cubicBezTo>
                  <a:pt x="2617" y="1158"/>
                  <a:pt x="2620" y="1177"/>
                  <a:pt x="2620" y="1197"/>
                </a:cubicBezTo>
                <a:cubicBezTo>
                  <a:pt x="2620" y="1217"/>
                  <a:pt x="2617" y="1236"/>
                  <a:pt x="2612" y="1253"/>
                </a:cubicBezTo>
                <a:cubicBezTo>
                  <a:pt x="2608" y="1270"/>
                  <a:pt x="2601" y="1285"/>
                  <a:pt x="2592" y="1298"/>
                </a:cubicBezTo>
                <a:cubicBezTo>
                  <a:pt x="2583" y="1310"/>
                  <a:pt x="2572" y="1320"/>
                  <a:pt x="2558" y="1327"/>
                </a:cubicBezTo>
                <a:cubicBezTo>
                  <a:pt x="2545" y="1334"/>
                  <a:pt x="2529" y="1338"/>
                  <a:pt x="2512" y="1338"/>
                </a:cubicBezTo>
                <a:close/>
                <a:moveTo>
                  <a:pt x="2513" y="1410"/>
                </a:moveTo>
                <a:lnTo>
                  <a:pt x="2513" y="1410"/>
                </a:lnTo>
                <a:cubicBezTo>
                  <a:pt x="2544" y="1410"/>
                  <a:pt x="2572" y="1405"/>
                  <a:pt x="2597" y="1394"/>
                </a:cubicBezTo>
                <a:cubicBezTo>
                  <a:pt x="2622" y="1382"/>
                  <a:pt x="2644" y="1367"/>
                  <a:pt x="2661" y="1348"/>
                </a:cubicBezTo>
                <a:cubicBezTo>
                  <a:pt x="2679" y="1329"/>
                  <a:pt x="2693" y="1306"/>
                  <a:pt x="2702" y="1280"/>
                </a:cubicBezTo>
                <a:cubicBezTo>
                  <a:pt x="2712" y="1255"/>
                  <a:pt x="2717" y="1227"/>
                  <a:pt x="2717" y="1197"/>
                </a:cubicBezTo>
                <a:cubicBezTo>
                  <a:pt x="2717" y="1167"/>
                  <a:pt x="2712" y="1139"/>
                  <a:pt x="2702" y="1113"/>
                </a:cubicBezTo>
                <a:cubicBezTo>
                  <a:pt x="2693" y="1087"/>
                  <a:pt x="2679" y="1064"/>
                  <a:pt x="2661" y="1045"/>
                </a:cubicBezTo>
                <a:cubicBezTo>
                  <a:pt x="2644" y="1026"/>
                  <a:pt x="2622" y="1011"/>
                  <a:pt x="2597" y="1000"/>
                </a:cubicBezTo>
                <a:cubicBezTo>
                  <a:pt x="2572" y="989"/>
                  <a:pt x="2544" y="984"/>
                  <a:pt x="2513" y="984"/>
                </a:cubicBezTo>
                <a:cubicBezTo>
                  <a:pt x="2482" y="984"/>
                  <a:pt x="2453" y="989"/>
                  <a:pt x="2428" y="1000"/>
                </a:cubicBezTo>
                <a:cubicBezTo>
                  <a:pt x="2403" y="1011"/>
                  <a:pt x="2381" y="1026"/>
                  <a:pt x="2363" y="1045"/>
                </a:cubicBezTo>
                <a:cubicBezTo>
                  <a:pt x="2345" y="1064"/>
                  <a:pt x="2332" y="1087"/>
                  <a:pt x="2322" y="1113"/>
                </a:cubicBezTo>
                <a:cubicBezTo>
                  <a:pt x="2312" y="1139"/>
                  <a:pt x="2307" y="1167"/>
                  <a:pt x="2307" y="1197"/>
                </a:cubicBezTo>
                <a:cubicBezTo>
                  <a:pt x="2307" y="1227"/>
                  <a:pt x="2312" y="1255"/>
                  <a:pt x="2322" y="1280"/>
                </a:cubicBezTo>
                <a:cubicBezTo>
                  <a:pt x="2332" y="1306"/>
                  <a:pt x="2345" y="1329"/>
                  <a:pt x="2363" y="1348"/>
                </a:cubicBezTo>
                <a:cubicBezTo>
                  <a:pt x="2381" y="1367"/>
                  <a:pt x="2403" y="1382"/>
                  <a:pt x="2428" y="1394"/>
                </a:cubicBezTo>
                <a:cubicBezTo>
                  <a:pt x="2453" y="1405"/>
                  <a:pt x="2482" y="1410"/>
                  <a:pt x="2513" y="1410"/>
                </a:cubicBezTo>
                <a:close/>
                <a:moveTo>
                  <a:pt x="2102" y="1410"/>
                </a:moveTo>
                <a:lnTo>
                  <a:pt x="2102" y="1410"/>
                </a:lnTo>
                <a:cubicBezTo>
                  <a:pt x="2129" y="1410"/>
                  <a:pt x="2153" y="1406"/>
                  <a:pt x="2175" y="1399"/>
                </a:cubicBezTo>
                <a:cubicBezTo>
                  <a:pt x="2196" y="1391"/>
                  <a:pt x="2215" y="1380"/>
                  <a:pt x="2231" y="1366"/>
                </a:cubicBezTo>
                <a:cubicBezTo>
                  <a:pt x="2246" y="1352"/>
                  <a:pt x="2259" y="1335"/>
                  <a:pt x="2268" y="1316"/>
                </a:cubicBezTo>
                <a:cubicBezTo>
                  <a:pt x="2277" y="1297"/>
                  <a:pt x="2282" y="1275"/>
                  <a:pt x="2284" y="1251"/>
                </a:cubicBezTo>
                <a:lnTo>
                  <a:pt x="2190" y="1251"/>
                </a:lnTo>
                <a:cubicBezTo>
                  <a:pt x="2188" y="1278"/>
                  <a:pt x="2179" y="1299"/>
                  <a:pt x="2164" y="1313"/>
                </a:cubicBezTo>
                <a:cubicBezTo>
                  <a:pt x="2148" y="1328"/>
                  <a:pt x="2127" y="1335"/>
                  <a:pt x="2101" y="1335"/>
                </a:cubicBezTo>
                <a:cubicBezTo>
                  <a:pt x="2083" y="1335"/>
                  <a:pt x="2068" y="1332"/>
                  <a:pt x="2055" y="1325"/>
                </a:cubicBezTo>
                <a:cubicBezTo>
                  <a:pt x="2041" y="1318"/>
                  <a:pt x="2030" y="1308"/>
                  <a:pt x="2021" y="1296"/>
                </a:cubicBezTo>
                <a:cubicBezTo>
                  <a:pt x="2013" y="1283"/>
                  <a:pt x="2006" y="1269"/>
                  <a:pt x="2001" y="1252"/>
                </a:cubicBezTo>
                <a:cubicBezTo>
                  <a:pt x="1997" y="1235"/>
                  <a:pt x="1995" y="1217"/>
                  <a:pt x="1995" y="1197"/>
                </a:cubicBezTo>
                <a:cubicBezTo>
                  <a:pt x="1995" y="1177"/>
                  <a:pt x="1997" y="1158"/>
                  <a:pt x="2001" y="1141"/>
                </a:cubicBezTo>
                <a:cubicBezTo>
                  <a:pt x="2006" y="1124"/>
                  <a:pt x="2013" y="1109"/>
                  <a:pt x="2021" y="1096"/>
                </a:cubicBezTo>
                <a:cubicBezTo>
                  <a:pt x="2030" y="1084"/>
                  <a:pt x="2041" y="1074"/>
                  <a:pt x="2055" y="1067"/>
                </a:cubicBezTo>
                <a:cubicBezTo>
                  <a:pt x="2068" y="1060"/>
                  <a:pt x="2083" y="1057"/>
                  <a:pt x="2101" y="1057"/>
                </a:cubicBezTo>
                <a:cubicBezTo>
                  <a:pt x="2125" y="1057"/>
                  <a:pt x="2144" y="1063"/>
                  <a:pt x="2159" y="1076"/>
                </a:cubicBezTo>
                <a:cubicBezTo>
                  <a:pt x="2174" y="1089"/>
                  <a:pt x="2184" y="1107"/>
                  <a:pt x="2188" y="1129"/>
                </a:cubicBezTo>
                <a:lnTo>
                  <a:pt x="2281" y="1129"/>
                </a:lnTo>
                <a:cubicBezTo>
                  <a:pt x="2278" y="1107"/>
                  <a:pt x="2271" y="1087"/>
                  <a:pt x="2262" y="1069"/>
                </a:cubicBezTo>
                <a:cubicBezTo>
                  <a:pt x="2252" y="1052"/>
                  <a:pt x="2239" y="1036"/>
                  <a:pt x="2224" y="1024"/>
                </a:cubicBezTo>
                <a:cubicBezTo>
                  <a:pt x="2209" y="1011"/>
                  <a:pt x="2191" y="1001"/>
                  <a:pt x="2170" y="994"/>
                </a:cubicBezTo>
                <a:cubicBezTo>
                  <a:pt x="2149" y="987"/>
                  <a:pt x="2126" y="984"/>
                  <a:pt x="2100" y="984"/>
                </a:cubicBezTo>
                <a:cubicBezTo>
                  <a:pt x="2069" y="984"/>
                  <a:pt x="2041" y="989"/>
                  <a:pt x="2016" y="1000"/>
                </a:cubicBezTo>
                <a:cubicBezTo>
                  <a:pt x="1991" y="1011"/>
                  <a:pt x="1970" y="1026"/>
                  <a:pt x="1952" y="1045"/>
                </a:cubicBezTo>
                <a:cubicBezTo>
                  <a:pt x="1935" y="1064"/>
                  <a:pt x="1921" y="1087"/>
                  <a:pt x="1912" y="1113"/>
                </a:cubicBezTo>
                <a:cubicBezTo>
                  <a:pt x="1902" y="1139"/>
                  <a:pt x="1898" y="1167"/>
                  <a:pt x="1898" y="1197"/>
                </a:cubicBezTo>
                <a:cubicBezTo>
                  <a:pt x="1898" y="1227"/>
                  <a:pt x="1902" y="1255"/>
                  <a:pt x="1912" y="1281"/>
                </a:cubicBezTo>
                <a:cubicBezTo>
                  <a:pt x="1921" y="1306"/>
                  <a:pt x="1935" y="1329"/>
                  <a:pt x="1953" y="1348"/>
                </a:cubicBezTo>
                <a:cubicBezTo>
                  <a:pt x="1971" y="1367"/>
                  <a:pt x="1992" y="1382"/>
                  <a:pt x="2017" y="1394"/>
                </a:cubicBezTo>
                <a:cubicBezTo>
                  <a:pt x="2042" y="1405"/>
                  <a:pt x="2070" y="1410"/>
                  <a:pt x="2102" y="1410"/>
                </a:cubicBezTo>
                <a:close/>
                <a:moveTo>
                  <a:pt x="3409" y="986"/>
                </a:moveTo>
                <a:lnTo>
                  <a:pt x="3409" y="986"/>
                </a:lnTo>
                <a:cubicBezTo>
                  <a:pt x="3386" y="986"/>
                  <a:pt x="3364" y="990"/>
                  <a:pt x="3343" y="1000"/>
                </a:cubicBezTo>
                <a:lnTo>
                  <a:pt x="3283" y="1059"/>
                </a:lnTo>
                <a:lnTo>
                  <a:pt x="3283" y="995"/>
                </a:lnTo>
                <a:lnTo>
                  <a:pt x="3189" y="995"/>
                </a:lnTo>
                <a:lnTo>
                  <a:pt x="3189" y="1399"/>
                </a:lnTo>
                <a:lnTo>
                  <a:pt x="3285" y="1399"/>
                </a:lnTo>
                <a:lnTo>
                  <a:pt x="3285" y="1166"/>
                </a:lnTo>
                <a:cubicBezTo>
                  <a:pt x="3285" y="1107"/>
                  <a:pt x="3326" y="1068"/>
                  <a:pt x="3375" y="1068"/>
                </a:cubicBezTo>
                <a:cubicBezTo>
                  <a:pt x="3427" y="1068"/>
                  <a:pt x="3453" y="1102"/>
                  <a:pt x="3453" y="1145"/>
                </a:cubicBezTo>
                <a:lnTo>
                  <a:pt x="3453" y="1399"/>
                </a:lnTo>
                <a:lnTo>
                  <a:pt x="3549" y="1399"/>
                </a:lnTo>
                <a:lnTo>
                  <a:pt x="3549" y="1125"/>
                </a:lnTo>
                <a:cubicBezTo>
                  <a:pt x="3549" y="1052"/>
                  <a:pt x="3505" y="986"/>
                  <a:pt x="3409" y="986"/>
                </a:cubicBezTo>
                <a:close/>
                <a:moveTo>
                  <a:pt x="3124" y="1125"/>
                </a:moveTo>
                <a:lnTo>
                  <a:pt x="3124" y="1125"/>
                </a:lnTo>
                <a:lnTo>
                  <a:pt x="3124" y="1399"/>
                </a:lnTo>
                <a:lnTo>
                  <a:pt x="3028" y="1399"/>
                </a:lnTo>
                <a:lnTo>
                  <a:pt x="3028" y="1145"/>
                </a:lnTo>
                <a:cubicBezTo>
                  <a:pt x="3028" y="1102"/>
                  <a:pt x="3002" y="1068"/>
                  <a:pt x="2950" y="1068"/>
                </a:cubicBezTo>
                <a:cubicBezTo>
                  <a:pt x="2901" y="1068"/>
                  <a:pt x="2860" y="1107"/>
                  <a:pt x="2860" y="1166"/>
                </a:cubicBezTo>
                <a:lnTo>
                  <a:pt x="2860" y="1399"/>
                </a:lnTo>
                <a:lnTo>
                  <a:pt x="2765" y="1399"/>
                </a:lnTo>
                <a:lnTo>
                  <a:pt x="2765" y="995"/>
                </a:lnTo>
                <a:lnTo>
                  <a:pt x="2858" y="995"/>
                </a:lnTo>
                <a:lnTo>
                  <a:pt x="2858" y="1059"/>
                </a:lnTo>
                <a:lnTo>
                  <a:pt x="2918" y="1000"/>
                </a:lnTo>
                <a:cubicBezTo>
                  <a:pt x="2939" y="990"/>
                  <a:pt x="2961" y="986"/>
                  <a:pt x="2984" y="986"/>
                </a:cubicBezTo>
                <a:cubicBezTo>
                  <a:pt x="3080" y="986"/>
                  <a:pt x="3124" y="1052"/>
                  <a:pt x="3124" y="1125"/>
                </a:cubicBezTo>
                <a:close/>
                <a:moveTo>
                  <a:pt x="3037" y="1831"/>
                </a:moveTo>
                <a:lnTo>
                  <a:pt x="3037" y="1831"/>
                </a:lnTo>
                <a:lnTo>
                  <a:pt x="2944" y="2142"/>
                </a:lnTo>
                <a:lnTo>
                  <a:pt x="2851" y="1831"/>
                </a:lnTo>
                <a:lnTo>
                  <a:pt x="2748" y="1831"/>
                </a:lnTo>
                <a:lnTo>
                  <a:pt x="2876" y="2235"/>
                </a:lnTo>
                <a:lnTo>
                  <a:pt x="2914" y="2235"/>
                </a:lnTo>
                <a:lnTo>
                  <a:pt x="2857" y="2399"/>
                </a:lnTo>
                <a:lnTo>
                  <a:pt x="2957" y="2399"/>
                </a:lnTo>
                <a:lnTo>
                  <a:pt x="3137" y="1831"/>
                </a:lnTo>
                <a:lnTo>
                  <a:pt x="3037" y="1831"/>
                </a:lnTo>
                <a:close/>
                <a:moveTo>
                  <a:pt x="2102" y="2179"/>
                </a:moveTo>
                <a:lnTo>
                  <a:pt x="2102" y="2179"/>
                </a:lnTo>
                <a:cubicBezTo>
                  <a:pt x="2093" y="2179"/>
                  <a:pt x="2084" y="2178"/>
                  <a:pt x="2076" y="2176"/>
                </a:cubicBezTo>
                <a:cubicBezTo>
                  <a:pt x="2067" y="2174"/>
                  <a:pt x="2060" y="2171"/>
                  <a:pt x="2054" y="2167"/>
                </a:cubicBezTo>
                <a:cubicBezTo>
                  <a:pt x="2047" y="2163"/>
                  <a:pt x="2042" y="2157"/>
                  <a:pt x="2039" y="2150"/>
                </a:cubicBezTo>
                <a:cubicBezTo>
                  <a:pt x="2035" y="2142"/>
                  <a:pt x="2033" y="2133"/>
                  <a:pt x="2033" y="2123"/>
                </a:cubicBezTo>
                <a:cubicBezTo>
                  <a:pt x="2033" y="2101"/>
                  <a:pt x="2041" y="2085"/>
                  <a:pt x="2057" y="2076"/>
                </a:cubicBezTo>
                <a:cubicBezTo>
                  <a:pt x="2073" y="2067"/>
                  <a:pt x="2096" y="2060"/>
                  <a:pt x="2126" y="2055"/>
                </a:cubicBezTo>
                <a:cubicBezTo>
                  <a:pt x="2140" y="2052"/>
                  <a:pt x="2154" y="2048"/>
                  <a:pt x="2169" y="2044"/>
                </a:cubicBezTo>
                <a:cubicBezTo>
                  <a:pt x="2183" y="2039"/>
                  <a:pt x="2194" y="2034"/>
                  <a:pt x="2204" y="2028"/>
                </a:cubicBezTo>
                <a:lnTo>
                  <a:pt x="2204" y="2088"/>
                </a:lnTo>
                <a:cubicBezTo>
                  <a:pt x="2204" y="2100"/>
                  <a:pt x="2202" y="2111"/>
                  <a:pt x="2197" y="2122"/>
                </a:cubicBezTo>
                <a:cubicBezTo>
                  <a:pt x="2193" y="2132"/>
                  <a:pt x="2186" y="2142"/>
                  <a:pt x="2178" y="2150"/>
                </a:cubicBezTo>
                <a:cubicBezTo>
                  <a:pt x="2169" y="2159"/>
                  <a:pt x="2159" y="2165"/>
                  <a:pt x="2146" y="2171"/>
                </a:cubicBezTo>
                <a:cubicBezTo>
                  <a:pt x="2133" y="2176"/>
                  <a:pt x="2119" y="2179"/>
                  <a:pt x="2102" y="2179"/>
                </a:cubicBezTo>
                <a:close/>
                <a:moveTo>
                  <a:pt x="2202" y="2235"/>
                </a:moveTo>
                <a:lnTo>
                  <a:pt x="2202" y="2235"/>
                </a:lnTo>
                <a:lnTo>
                  <a:pt x="2294" y="2235"/>
                </a:lnTo>
                <a:lnTo>
                  <a:pt x="2294" y="1959"/>
                </a:lnTo>
                <a:cubicBezTo>
                  <a:pt x="2294" y="1905"/>
                  <a:pt x="2274" y="1867"/>
                  <a:pt x="2236" y="1844"/>
                </a:cubicBezTo>
                <a:cubicBezTo>
                  <a:pt x="2223" y="1835"/>
                  <a:pt x="2208" y="1829"/>
                  <a:pt x="2190" y="1826"/>
                </a:cubicBezTo>
                <a:cubicBezTo>
                  <a:pt x="2172" y="1822"/>
                  <a:pt x="2152" y="1820"/>
                  <a:pt x="2129" y="1820"/>
                </a:cubicBezTo>
                <a:cubicBezTo>
                  <a:pt x="2100" y="1820"/>
                  <a:pt x="2075" y="1824"/>
                  <a:pt x="2054" y="1831"/>
                </a:cubicBezTo>
                <a:cubicBezTo>
                  <a:pt x="2033" y="1839"/>
                  <a:pt x="2015" y="1848"/>
                  <a:pt x="2001" y="1860"/>
                </a:cubicBezTo>
                <a:cubicBezTo>
                  <a:pt x="1987" y="1872"/>
                  <a:pt x="1976" y="1886"/>
                  <a:pt x="1969" y="1902"/>
                </a:cubicBezTo>
                <a:cubicBezTo>
                  <a:pt x="1961" y="1918"/>
                  <a:pt x="1958" y="1935"/>
                  <a:pt x="1957" y="1952"/>
                </a:cubicBezTo>
                <a:lnTo>
                  <a:pt x="2047" y="1952"/>
                </a:lnTo>
                <a:cubicBezTo>
                  <a:pt x="2048" y="1932"/>
                  <a:pt x="2055" y="1916"/>
                  <a:pt x="2069" y="1904"/>
                </a:cubicBezTo>
                <a:cubicBezTo>
                  <a:pt x="2082" y="1893"/>
                  <a:pt x="2102" y="1887"/>
                  <a:pt x="2129" y="1887"/>
                </a:cubicBezTo>
                <a:cubicBezTo>
                  <a:pt x="2154" y="1887"/>
                  <a:pt x="2172" y="1892"/>
                  <a:pt x="2184" y="1903"/>
                </a:cubicBezTo>
                <a:cubicBezTo>
                  <a:pt x="2196" y="1913"/>
                  <a:pt x="2202" y="1927"/>
                  <a:pt x="2202" y="1945"/>
                </a:cubicBezTo>
                <a:cubicBezTo>
                  <a:pt x="2202" y="1963"/>
                  <a:pt x="2193" y="1976"/>
                  <a:pt x="2177" y="1983"/>
                </a:cubicBezTo>
                <a:cubicBezTo>
                  <a:pt x="2160" y="1990"/>
                  <a:pt x="2135" y="1996"/>
                  <a:pt x="2102" y="2000"/>
                </a:cubicBezTo>
                <a:cubicBezTo>
                  <a:pt x="2078" y="2003"/>
                  <a:pt x="2056" y="2007"/>
                  <a:pt x="2036" y="2012"/>
                </a:cubicBezTo>
                <a:cubicBezTo>
                  <a:pt x="2016" y="2017"/>
                  <a:pt x="1999" y="2024"/>
                  <a:pt x="1984" y="2033"/>
                </a:cubicBezTo>
                <a:cubicBezTo>
                  <a:pt x="1969" y="2042"/>
                  <a:pt x="1958" y="2054"/>
                  <a:pt x="1950" y="2069"/>
                </a:cubicBezTo>
                <a:cubicBezTo>
                  <a:pt x="1942" y="2084"/>
                  <a:pt x="1937" y="2102"/>
                  <a:pt x="1937" y="2125"/>
                </a:cubicBezTo>
                <a:cubicBezTo>
                  <a:pt x="1937" y="2145"/>
                  <a:pt x="1941" y="2162"/>
                  <a:pt x="1948" y="2177"/>
                </a:cubicBezTo>
                <a:cubicBezTo>
                  <a:pt x="1955" y="2192"/>
                  <a:pt x="1965" y="2204"/>
                  <a:pt x="1977" y="2214"/>
                </a:cubicBezTo>
                <a:cubicBezTo>
                  <a:pt x="1989" y="2224"/>
                  <a:pt x="2003" y="2232"/>
                  <a:pt x="2020" y="2237"/>
                </a:cubicBezTo>
                <a:cubicBezTo>
                  <a:pt x="2037" y="2242"/>
                  <a:pt x="2055" y="2244"/>
                  <a:pt x="2074" y="2244"/>
                </a:cubicBezTo>
                <a:cubicBezTo>
                  <a:pt x="2107" y="2244"/>
                  <a:pt x="2132" y="2239"/>
                  <a:pt x="2152" y="2227"/>
                </a:cubicBezTo>
                <a:cubicBezTo>
                  <a:pt x="2172" y="2215"/>
                  <a:pt x="2188" y="2200"/>
                  <a:pt x="2201" y="2182"/>
                </a:cubicBezTo>
                <a:lnTo>
                  <a:pt x="2202" y="2182"/>
                </a:lnTo>
                <a:lnTo>
                  <a:pt x="2202" y="2235"/>
                </a:lnTo>
                <a:close/>
                <a:moveTo>
                  <a:pt x="1713" y="2171"/>
                </a:moveTo>
                <a:lnTo>
                  <a:pt x="1713" y="2171"/>
                </a:lnTo>
                <a:cubicBezTo>
                  <a:pt x="1695" y="2171"/>
                  <a:pt x="1679" y="2168"/>
                  <a:pt x="1665" y="2161"/>
                </a:cubicBezTo>
                <a:cubicBezTo>
                  <a:pt x="1652" y="2154"/>
                  <a:pt x="1641" y="2144"/>
                  <a:pt x="1632" y="2132"/>
                </a:cubicBezTo>
                <a:cubicBezTo>
                  <a:pt x="1623" y="2120"/>
                  <a:pt x="1617" y="2105"/>
                  <a:pt x="1613" y="2089"/>
                </a:cubicBezTo>
                <a:cubicBezTo>
                  <a:pt x="1608" y="2073"/>
                  <a:pt x="1606" y="2055"/>
                  <a:pt x="1606" y="2036"/>
                </a:cubicBezTo>
                <a:cubicBezTo>
                  <a:pt x="1606" y="2017"/>
                  <a:pt x="1608" y="1999"/>
                  <a:pt x="1613" y="1982"/>
                </a:cubicBezTo>
                <a:cubicBezTo>
                  <a:pt x="1617" y="1965"/>
                  <a:pt x="1623" y="1951"/>
                  <a:pt x="1632" y="1938"/>
                </a:cubicBezTo>
                <a:cubicBezTo>
                  <a:pt x="1641" y="1926"/>
                  <a:pt x="1652" y="1916"/>
                  <a:pt x="1665" y="1909"/>
                </a:cubicBezTo>
                <a:cubicBezTo>
                  <a:pt x="1679" y="1902"/>
                  <a:pt x="1694" y="1898"/>
                  <a:pt x="1712" y="1898"/>
                </a:cubicBezTo>
                <a:cubicBezTo>
                  <a:pt x="1729" y="1898"/>
                  <a:pt x="1743" y="1902"/>
                  <a:pt x="1755" y="1908"/>
                </a:cubicBezTo>
                <a:cubicBezTo>
                  <a:pt x="1767" y="1915"/>
                  <a:pt x="1777" y="1925"/>
                  <a:pt x="1786" y="1937"/>
                </a:cubicBezTo>
                <a:cubicBezTo>
                  <a:pt x="1794" y="1949"/>
                  <a:pt x="1800" y="1963"/>
                  <a:pt x="1804" y="1980"/>
                </a:cubicBezTo>
                <a:cubicBezTo>
                  <a:pt x="1808" y="1997"/>
                  <a:pt x="1810" y="2016"/>
                  <a:pt x="1810" y="2036"/>
                </a:cubicBezTo>
                <a:cubicBezTo>
                  <a:pt x="1810" y="2055"/>
                  <a:pt x="1808" y="2074"/>
                  <a:pt x="1804" y="2090"/>
                </a:cubicBezTo>
                <a:cubicBezTo>
                  <a:pt x="1800" y="2107"/>
                  <a:pt x="1793" y="2121"/>
                  <a:pt x="1785" y="2133"/>
                </a:cubicBezTo>
                <a:cubicBezTo>
                  <a:pt x="1777" y="2145"/>
                  <a:pt x="1767" y="2155"/>
                  <a:pt x="1755" y="2161"/>
                </a:cubicBezTo>
                <a:cubicBezTo>
                  <a:pt x="1743" y="2168"/>
                  <a:pt x="1729" y="2171"/>
                  <a:pt x="1713" y="2171"/>
                </a:cubicBezTo>
                <a:close/>
                <a:moveTo>
                  <a:pt x="1514" y="2370"/>
                </a:moveTo>
                <a:lnTo>
                  <a:pt x="1514" y="2370"/>
                </a:lnTo>
                <a:lnTo>
                  <a:pt x="1610" y="2370"/>
                </a:lnTo>
                <a:lnTo>
                  <a:pt x="1610" y="2262"/>
                </a:lnTo>
                <a:cubicBezTo>
                  <a:pt x="1610" y="2243"/>
                  <a:pt x="1610" y="2227"/>
                  <a:pt x="1609" y="2214"/>
                </a:cubicBezTo>
                <a:cubicBezTo>
                  <a:pt x="1609" y="2201"/>
                  <a:pt x="1608" y="2191"/>
                  <a:pt x="1607" y="2183"/>
                </a:cubicBezTo>
                <a:lnTo>
                  <a:pt x="1609" y="2183"/>
                </a:lnTo>
                <a:cubicBezTo>
                  <a:pt x="1622" y="2204"/>
                  <a:pt x="1638" y="2220"/>
                  <a:pt x="1659" y="2231"/>
                </a:cubicBezTo>
                <a:cubicBezTo>
                  <a:pt x="1680" y="2242"/>
                  <a:pt x="1704" y="2248"/>
                  <a:pt x="1731" y="2248"/>
                </a:cubicBezTo>
                <a:cubicBezTo>
                  <a:pt x="1758" y="2248"/>
                  <a:pt x="1783" y="2242"/>
                  <a:pt x="1804" y="2232"/>
                </a:cubicBezTo>
                <a:cubicBezTo>
                  <a:pt x="1826" y="2222"/>
                  <a:pt x="1845" y="2208"/>
                  <a:pt x="1860" y="2189"/>
                </a:cubicBezTo>
                <a:cubicBezTo>
                  <a:pt x="1875" y="2171"/>
                  <a:pt x="1887" y="2148"/>
                  <a:pt x="1895" y="2122"/>
                </a:cubicBezTo>
                <a:cubicBezTo>
                  <a:pt x="1903" y="2096"/>
                  <a:pt x="1907" y="2066"/>
                  <a:pt x="1907" y="2033"/>
                </a:cubicBezTo>
                <a:cubicBezTo>
                  <a:pt x="1907" y="2001"/>
                  <a:pt x="1903" y="1972"/>
                  <a:pt x="1895" y="1946"/>
                </a:cubicBezTo>
                <a:cubicBezTo>
                  <a:pt x="1887" y="1920"/>
                  <a:pt x="1875" y="1897"/>
                  <a:pt x="1860" y="1878"/>
                </a:cubicBezTo>
                <a:cubicBezTo>
                  <a:pt x="1845" y="1860"/>
                  <a:pt x="1827" y="1845"/>
                  <a:pt x="1805" y="1835"/>
                </a:cubicBezTo>
                <a:cubicBezTo>
                  <a:pt x="1784" y="1825"/>
                  <a:pt x="1760" y="1820"/>
                  <a:pt x="1734" y="1820"/>
                </a:cubicBezTo>
                <a:cubicBezTo>
                  <a:pt x="1706" y="1820"/>
                  <a:pt x="1681" y="1826"/>
                  <a:pt x="1661" y="1838"/>
                </a:cubicBezTo>
                <a:cubicBezTo>
                  <a:pt x="1641" y="1850"/>
                  <a:pt x="1624" y="1867"/>
                  <a:pt x="1609" y="1891"/>
                </a:cubicBezTo>
                <a:lnTo>
                  <a:pt x="1607" y="1891"/>
                </a:lnTo>
                <a:lnTo>
                  <a:pt x="1607" y="1831"/>
                </a:lnTo>
                <a:lnTo>
                  <a:pt x="1514" y="1831"/>
                </a:lnTo>
                <a:lnTo>
                  <a:pt x="1514" y="2370"/>
                </a:lnTo>
                <a:close/>
                <a:moveTo>
                  <a:pt x="615" y="2174"/>
                </a:moveTo>
                <a:lnTo>
                  <a:pt x="615" y="2174"/>
                </a:lnTo>
                <a:cubicBezTo>
                  <a:pt x="598" y="2174"/>
                  <a:pt x="582" y="2171"/>
                  <a:pt x="569" y="2164"/>
                </a:cubicBezTo>
                <a:cubicBezTo>
                  <a:pt x="555" y="2157"/>
                  <a:pt x="544" y="2147"/>
                  <a:pt x="535" y="2134"/>
                </a:cubicBezTo>
                <a:cubicBezTo>
                  <a:pt x="526" y="2121"/>
                  <a:pt x="519" y="2107"/>
                  <a:pt x="514" y="2089"/>
                </a:cubicBezTo>
                <a:cubicBezTo>
                  <a:pt x="510" y="2072"/>
                  <a:pt x="508" y="2054"/>
                  <a:pt x="508" y="2033"/>
                </a:cubicBezTo>
                <a:cubicBezTo>
                  <a:pt x="508" y="2013"/>
                  <a:pt x="510" y="1995"/>
                  <a:pt x="514" y="1977"/>
                </a:cubicBezTo>
                <a:cubicBezTo>
                  <a:pt x="519" y="1960"/>
                  <a:pt x="526" y="1945"/>
                  <a:pt x="535" y="1932"/>
                </a:cubicBezTo>
                <a:cubicBezTo>
                  <a:pt x="544" y="1919"/>
                  <a:pt x="555" y="1909"/>
                  <a:pt x="569" y="1902"/>
                </a:cubicBezTo>
                <a:cubicBezTo>
                  <a:pt x="582" y="1895"/>
                  <a:pt x="598" y="1891"/>
                  <a:pt x="615" y="1891"/>
                </a:cubicBezTo>
                <a:cubicBezTo>
                  <a:pt x="633" y="1891"/>
                  <a:pt x="648" y="1895"/>
                  <a:pt x="662" y="1902"/>
                </a:cubicBezTo>
                <a:cubicBezTo>
                  <a:pt x="675" y="1909"/>
                  <a:pt x="686" y="1919"/>
                  <a:pt x="695" y="1932"/>
                </a:cubicBezTo>
                <a:cubicBezTo>
                  <a:pt x="704" y="1945"/>
                  <a:pt x="711" y="1960"/>
                  <a:pt x="716" y="1977"/>
                </a:cubicBezTo>
                <a:cubicBezTo>
                  <a:pt x="721" y="1995"/>
                  <a:pt x="723" y="2013"/>
                  <a:pt x="723" y="2033"/>
                </a:cubicBezTo>
                <a:cubicBezTo>
                  <a:pt x="723" y="2054"/>
                  <a:pt x="721" y="2072"/>
                  <a:pt x="716" y="2089"/>
                </a:cubicBezTo>
                <a:cubicBezTo>
                  <a:pt x="711" y="2107"/>
                  <a:pt x="704" y="2121"/>
                  <a:pt x="695" y="2134"/>
                </a:cubicBezTo>
                <a:cubicBezTo>
                  <a:pt x="686" y="2147"/>
                  <a:pt x="675" y="2157"/>
                  <a:pt x="662" y="2164"/>
                </a:cubicBezTo>
                <a:cubicBezTo>
                  <a:pt x="648" y="2171"/>
                  <a:pt x="633" y="2174"/>
                  <a:pt x="615" y="2174"/>
                </a:cubicBezTo>
                <a:close/>
                <a:moveTo>
                  <a:pt x="616" y="2247"/>
                </a:moveTo>
                <a:lnTo>
                  <a:pt x="616" y="2247"/>
                </a:lnTo>
                <a:cubicBezTo>
                  <a:pt x="647" y="2247"/>
                  <a:pt x="675" y="2241"/>
                  <a:pt x="700" y="2230"/>
                </a:cubicBezTo>
                <a:cubicBezTo>
                  <a:pt x="725" y="2219"/>
                  <a:pt x="747" y="2204"/>
                  <a:pt x="765" y="2185"/>
                </a:cubicBezTo>
                <a:cubicBezTo>
                  <a:pt x="783" y="2166"/>
                  <a:pt x="796" y="2143"/>
                  <a:pt x="806" y="2117"/>
                </a:cubicBezTo>
                <a:cubicBezTo>
                  <a:pt x="815" y="2091"/>
                  <a:pt x="820" y="2063"/>
                  <a:pt x="820" y="2033"/>
                </a:cubicBezTo>
                <a:cubicBezTo>
                  <a:pt x="820" y="2003"/>
                  <a:pt x="815" y="1975"/>
                  <a:pt x="806" y="1949"/>
                </a:cubicBezTo>
                <a:cubicBezTo>
                  <a:pt x="796" y="1923"/>
                  <a:pt x="783" y="1901"/>
                  <a:pt x="765" y="1882"/>
                </a:cubicBezTo>
                <a:cubicBezTo>
                  <a:pt x="747" y="1862"/>
                  <a:pt x="725" y="1847"/>
                  <a:pt x="700" y="1836"/>
                </a:cubicBezTo>
                <a:cubicBezTo>
                  <a:pt x="675" y="1826"/>
                  <a:pt x="647" y="1820"/>
                  <a:pt x="616" y="1820"/>
                </a:cubicBezTo>
                <a:cubicBezTo>
                  <a:pt x="585" y="1820"/>
                  <a:pt x="557" y="1826"/>
                  <a:pt x="531" y="1836"/>
                </a:cubicBezTo>
                <a:cubicBezTo>
                  <a:pt x="506" y="1847"/>
                  <a:pt x="484" y="1862"/>
                  <a:pt x="467" y="1882"/>
                </a:cubicBezTo>
                <a:cubicBezTo>
                  <a:pt x="449" y="1901"/>
                  <a:pt x="435" y="1923"/>
                  <a:pt x="425" y="1949"/>
                </a:cubicBezTo>
                <a:cubicBezTo>
                  <a:pt x="415" y="1975"/>
                  <a:pt x="411" y="2003"/>
                  <a:pt x="411" y="2033"/>
                </a:cubicBezTo>
                <a:cubicBezTo>
                  <a:pt x="411" y="2063"/>
                  <a:pt x="415" y="2091"/>
                  <a:pt x="425" y="2117"/>
                </a:cubicBezTo>
                <a:cubicBezTo>
                  <a:pt x="435" y="2143"/>
                  <a:pt x="449" y="2166"/>
                  <a:pt x="467" y="2185"/>
                </a:cubicBezTo>
                <a:cubicBezTo>
                  <a:pt x="484" y="2204"/>
                  <a:pt x="506" y="2219"/>
                  <a:pt x="531" y="2230"/>
                </a:cubicBezTo>
                <a:cubicBezTo>
                  <a:pt x="557" y="2241"/>
                  <a:pt x="585" y="2247"/>
                  <a:pt x="616" y="2247"/>
                </a:cubicBezTo>
                <a:close/>
                <a:moveTo>
                  <a:pt x="205" y="2247"/>
                </a:moveTo>
                <a:lnTo>
                  <a:pt x="205" y="2247"/>
                </a:lnTo>
                <a:cubicBezTo>
                  <a:pt x="232" y="2247"/>
                  <a:pt x="257" y="2243"/>
                  <a:pt x="278" y="2235"/>
                </a:cubicBezTo>
                <a:cubicBezTo>
                  <a:pt x="300" y="2227"/>
                  <a:pt x="318" y="2216"/>
                  <a:pt x="334" y="2203"/>
                </a:cubicBezTo>
                <a:cubicBezTo>
                  <a:pt x="350" y="2189"/>
                  <a:pt x="362" y="2172"/>
                  <a:pt x="371" y="2153"/>
                </a:cubicBezTo>
                <a:cubicBezTo>
                  <a:pt x="380" y="2133"/>
                  <a:pt x="386" y="2112"/>
                  <a:pt x="387" y="2088"/>
                </a:cubicBezTo>
                <a:lnTo>
                  <a:pt x="294" y="2088"/>
                </a:lnTo>
                <a:cubicBezTo>
                  <a:pt x="291" y="2115"/>
                  <a:pt x="282" y="2135"/>
                  <a:pt x="267" y="2150"/>
                </a:cubicBezTo>
                <a:cubicBezTo>
                  <a:pt x="252" y="2165"/>
                  <a:pt x="231" y="2172"/>
                  <a:pt x="204" y="2172"/>
                </a:cubicBezTo>
                <a:cubicBezTo>
                  <a:pt x="187" y="2172"/>
                  <a:pt x="171" y="2168"/>
                  <a:pt x="158" y="2161"/>
                </a:cubicBezTo>
                <a:cubicBezTo>
                  <a:pt x="145" y="2154"/>
                  <a:pt x="134" y="2145"/>
                  <a:pt x="125" y="2132"/>
                </a:cubicBezTo>
                <a:cubicBezTo>
                  <a:pt x="116" y="2120"/>
                  <a:pt x="109" y="2105"/>
                  <a:pt x="105" y="2088"/>
                </a:cubicBezTo>
                <a:cubicBezTo>
                  <a:pt x="100" y="2071"/>
                  <a:pt x="98" y="2053"/>
                  <a:pt x="98" y="2034"/>
                </a:cubicBezTo>
                <a:cubicBezTo>
                  <a:pt x="98" y="2013"/>
                  <a:pt x="100" y="1995"/>
                  <a:pt x="105" y="1978"/>
                </a:cubicBezTo>
                <a:cubicBezTo>
                  <a:pt x="109" y="1960"/>
                  <a:pt x="116" y="1946"/>
                  <a:pt x="125" y="1933"/>
                </a:cubicBezTo>
                <a:cubicBezTo>
                  <a:pt x="134" y="1920"/>
                  <a:pt x="145" y="1911"/>
                  <a:pt x="158" y="1904"/>
                </a:cubicBezTo>
                <a:cubicBezTo>
                  <a:pt x="171" y="1897"/>
                  <a:pt x="187" y="1894"/>
                  <a:pt x="204" y="1894"/>
                </a:cubicBezTo>
                <a:cubicBezTo>
                  <a:pt x="228" y="1894"/>
                  <a:pt x="248" y="1900"/>
                  <a:pt x="263" y="1913"/>
                </a:cubicBezTo>
                <a:cubicBezTo>
                  <a:pt x="277" y="1926"/>
                  <a:pt x="287" y="1943"/>
                  <a:pt x="292" y="1965"/>
                </a:cubicBezTo>
                <a:lnTo>
                  <a:pt x="385" y="1965"/>
                </a:lnTo>
                <a:cubicBezTo>
                  <a:pt x="381" y="1944"/>
                  <a:pt x="375" y="1924"/>
                  <a:pt x="365" y="1906"/>
                </a:cubicBezTo>
                <a:cubicBezTo>
                  <a:pt x="355" y="1888"/>
                  <a:pt x="343" y="1873"/>
                  <a:pt x="327" y="1860"/>
                </a:cubicBezTo>
                <a:cubicBezTo>
                  <a:pt x="312" y="1848"/>
                  <a:pt x="294" y="1838"/>
                  <a:pt x="273" y="1831"/>
                </a:cubicBezTo>
                <a:cubicBezTo>
                  <a:pt x="252" y="1824"/>
                  <a:pt x="229" y="1820"/>
                  <a:pt x="204" y="1820"/>
                </a:cubicBezTo>
                <a:cubicBezTo>
                  <a:pt x="172" y="1820"/>
                  <a:pt x="144" y="1826"/>
                  <a:pt x="120" y="1836"/>
                </a:cubicBezTo>
                <a:cubicBezTo>
                  <a:pt x="95" y="1847"/>
                  <a:pt x="74" y="1862"/>
                  <a:pt x="56" y="1881"/>
                </a:cubicBezTo>
                <a:cubicBezTo>
                  <a:pt x="38" y="1901"/>
                  <a:pt x="25" y="1923"/>
                  <a:pt x="15" y="1949"/>
                </a:cubicBezTo>
                <a:cubicBezTo>
                  <a:pt x="6" y="1975"/>
                  <a:pt x="1" y="2003"/>
                  <a:pt x="1" y="2034"/>
                </a:cubicBezTo>
                <a:cubicBezTo>
                  <a:pt x="1" y="2063"/>
                  <a:pt x="6" y="2091"/>
                  <a:pt x="15" y="2117"/>
                </a:cubicBezTo>
                <a:cubicBezTo>
                  <a:pt x="25" y="2143"/>
                  <a:pt x="39" y="2166"/>
                  <a:pt x="56" y="2185"/>
                </a:cubicBezTo>
                <a:cubicBezTo>
                  <a:pt x="74" y="2204"/>
                  <a:pt x="96" y="2219"/>
                  <a:pt x="121" y="2230"/>
                </a:cubicBezTo>
                <a:cubicBezTo>
                  <a:pt x="146" y="2241"/>
                  <a:pt x="174" y="2247"/>
                  <a:pt x="205" y="2247"/>
                </a:cubicBezTo>
                <a:close/>
                <a:moveTo>
                  <a:pt x="1414" y="1858"/>
                </a:moveTo>
                <a:lnTo>
                  <a:pt x="1414" y="1858"/>
                </a:lnTo>
                <a:cubicBezTo>
                  <a:pt x="1393" y="1837"/>
                  <a:pt x="1358" y="1822"/>
                  <a:pt x="1314" y="1822"/>
                </a:cubicBezTo>
                <a:cubicBezTo>
                  <a:pt x="1302" y="1822"/>
                  <a:pt x="1273" y="1826"/>
                  <a:pt x="1256" y="1834"/>
                </a:cubicBezTo>
                <a:lnTo>
                  <a:pt x="1196" y="1898"/>
                </a:lnTo>
                <a:cubicBezTo>
                  <a:pt x="1190" y="1883"/>
                  <a:pt x="1182" y="1870"/>
                  <a:pt x="1172" y="1858"/>
                </a:cubicBezTo>
                <a:cubicBezTo>
                  <a:pt x="1151" y="1837"/>
                  <a:pt x="1116" y="1822"/>
                  <a:pt x="1072" y="1822"/>
                </a:cubicBezTo>
                <a:cubicBezTo>
                  <a:pt x="1060" y="1822"/>
                  <a:pt x="1039" y="1824"/>
                  <a:pt x="1022" y="1831"/>
                </a:cubicBezTo>
                <a:lnTo>
                  <a:pt x="962" y="1897"/>
                </a:lnTo>
                <a:lnTo>
                  <a:pt x="962" y="1831"/>
                </a:lnTo>
                <a:lnTo>
                  <a:pt x="869" y="1831"/>
                </a:lnTo>
                <a:lnTo>
                  <a:pt x="869" y="2236"/>
                </a:lnTo>
                <a:lnTo>
                  <a:pt x="965" y="2236"/>
                </a:lnTo>
                <a:lnTo>
                  <a:pt x="965" y="1999"/>
                </a:lnTo>
                <a:cubicBezTo>
                  <a:pt x="965" y="1942"/>
                  <a:pt x="999" y="1900"/>
                  <a:pt x="1044" y="1900"/>
                </a:cubicBezTo>
                <a:cubicBezTo>
                  <a:pt x="1065" y="1900"/>
                  <a:pt x="1082" y="1907"/>
                  <a:pt x="1093" y="1921"/>
                </a:cubicBezTo>
                <a:cubicBezTo>
                  <a:pt x="1105" y="1934"/>
                  <a:pt x="1111" y="1953"/>
                  <a:pt x="1111" y="1978"/>
                </a:cubicBezTo>
                <a:lnTo>
                  <a:pt x="1111" y="2236"/>
                </a:lnTo>
                <a:lnTo>
                  <a:pt x="1207" y="2236"/>
                </a:lnTo>
                <a:lnTo>
                  <a:pt x="1207" y="1999"/>
                </a:lnTo>
                <a:lnTo>
                  <a:pt x="1207" y="1999"/>
                </a:lnTo>
                <a:cubicBezTo>
                  <a:pt x="1207" y="1942"/>
                  <a:pt x="1241" y="1900"/>
                  <a:pt x="1286" y="1900"/>
                </a:cubicBezTo>
                <a:cubicBezTo>
                  <a:pt x="1307" y="1900"/>
                  <a:pt x="1324" y="1907"/>
                  <a:pt x="1335" y="1921"/>
                </a:cubicBezTo>
                <a:cubicBezTo>
                  <a:pt x="1347" y="1934"/>
                  <a:pt x="1353" y="1953"/>
                  <a:pt x="1353" y="1978"/>
                </a:cubicBezTo>
                <a:lnTo>
                  <a:pt x="1353" y="2236"/>
                </a:lnTo>
                <a:lnTo>
                  <a:pt x="1449" y="2236"/>
                </a:lnTo>
                <a:lnTo>
                  <a:pt x="1449" y="1962"/>
                </a:lnTo>
                <a:cubicBezTo>
                  <a:pt x="1449" y="1918"/>
                  <a:pt x="1437" y="1883"/>
                  <a:pt x="1414" y="1858"/>
                </a:cubicBezTo>
                <a:close/>
                <a:moveTo>
                  <a:pt x="2722" y="1961"/>
                </a:moveTo>
                <a:lnTo>
                  <a:pt x="2722" y="1961"/>
                </a:lnTo>
                <a:lnTo>
                  <a:pt x="2722" y="2235"/>
                </a:lnTo>
                <a:lnTo>
                  <a:pt x="2626" y="2235"/>
                </a:lnTo>
                <a:lnTo>
                  <a:pt x="2626" y="1981"/>
                </a:lnTo>
                <a:cubicBezTo>
                  <a:pt x="2626" y="1938"/>
                  <a:pt x="2600" y="1904"/>
                  <a:pt x="2548" y="1904"/>
                </a:cubicBezTo>
                <a:cubicBezTo>
                  <a:pt x="2499" y="1904"/>
                  <a:pt x="2458" y="1942"/>
                  <a:pt x="2458" y="2002"/>
                </a:cubicBezTo>
                <a:lnTo>
                  <a:pt x="2458" y="2235"/>
                </a:lnTo>
                <a:lnTo>
                  <a:pt x="2363" y="2235"/>
                </a:lnTo>
                <a:lnTo>
                  <a:pt x="2363" y="1831"/>
                </a:lnTo>
                <a:lnTo>
                  <a:pt x="2456" y="1831"/>
                </a:lnTo>
                <a:lnTo>
                  <a:pt x="2456" y="1895"/>
                </a:lnTo>
                <a:lnTo>
                  <a:pt x="2516" y="1836"/>
                </a:lnTo>
                <a:cubicBezTo>
                  <a:pt x="2537" y="1825"/>
                  <a:pt x="2559" y="1821"/>
                  <a:pt x="2582" y="1821"/>
                </a:cubicBezTo>
                <a:cubicBezTo>
                  <a:pt x="2678" y="1821"/>
                  <a:pt x="2722" y="1887"/>
                  <a:pt x="2722" y="1961"/>
                </a:cubicBezTo>
                <a:close/>
              </a:path>
            </a:pathLst>
          </a:custGeom>
          <a:solidFill>
            <a:srgbClr val="5F21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1126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0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BDC50F8-4C52-4C3F-861C-CD13D1B1B041}"/>
              </a:ext>
            </a:extLst>
          </p:cNvPr>
          <p:cNvSpPr>
            <a:spLocks noGrp="1"/>
          </p:cNvSpPr>
          <p:nvPr>
            <p:ph type="ctrTitle" hasCustomPrompt="1"/>
          </p:nvPr>
        </p:nvSpPr>
        <p:spPr>
          <a:xfrm>
            <a:off x="415290" y="2283426"/>
            <a:ext cx="9563735" cy="2017640"/>
          </a:xfrm>
        </p:spPr>
        <p:txBody>
          <a:bodyPr lIns="0" tIns="0" rIns="0" bIns="0" anchor="b" anchorCtr="0">
            <a:noAutofit/>
          </a:bodyPr>
          <a:lstStyle>
            <a:lvl1pPr algn="l">
              <a:lnSpc>
                <a:spcPct val="90000"/>
              </a:lnSpc>
              <a:defRPr sz="4800" spc="-100" baseline="0"/>
            </a:lvl1pPr>
          </a:lstStyle>
          <a:p>
            <a:r>
              <a:rPr lang="en-US"/>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p:ph type="subTitle" idx="1" hasCustomPrompt="1"/>
          </p:nvPr>
        </p:nvSpPr>
        <p:spPr>
          <a:xfrm>
            <a:off x="457200" y="4528273"/>
            <a:ext cx="5451475" cy="88773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[Presentation subtitle]</a:t>
            </a:r>
          </a:p>
        </p:txBody>
      </p:sp>
      <p:pic>
        <p:nvPicPr>
          <p:cNvPr id="12" name="Wordmark">
            <a:extLst>
              <a:ext uri="{FF2B5EF4-FFF2-40B4-BE49-F238E27FC236}">
                <a16:creationId xmlns:a16="http://schemas.microsoft.com/office/drawing/2014/main" id="{638159B5-9055-9C45-A931-41F995560A68}"/>
              </a:ext>
            </a:extLst>
          </p:cNvPr>
          <p:cNvPicPr>
            <a:picLocks noChangeAspect="1"/>
          </p:cNvPicPr>
          <p:nvPr userDrawn="1"/>
        </p:nvPicPr>
        <p:blipFill>
          <a:blip r:embed="rId2"/>
          <a:stretch>
            <a:fillRect/>
          </a:stretch>
        </p:blipFill>
        <p:spPr bwMode="black">
          <a:xfrm>
            <a:off x="285750" y="5950698"/>
            <a:ext cx="2038350" cy="712026"/>
          </a:xfrm>
          <a:prstGeom prst="rect">
            <a:avLst/>
          </a:prstGeom>
        </p:spPr>
      </p:pic>
    </p:spTree>
    <p:extLst>
      <p:ext uri="{BB962C8B-B14F-4D97-AF65-F5344CB8AC3E}">
        <p14:creationId xmlns:p14="http://schemas.microsoft.com/office/powerpoint/2010/main" val="184679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03">
    <p:spTree>
      <p:nvGrpSpPr>
        <p:cNvPr id="1" name=""/>
        <p:cNvGrpSpPr/>
        <p:nvPr/>
      </p:nvGrpSpPr>
      <p:grpSpPr>
        <a:xfrm>
          <a:off x="0" y="0"/>
          <a:ext cx="0" cy="0"/>
          <a:chOff x="0" y="0"/>
          <a:chExt cx="0" cy="0"/>
        </a:xfrm>
      </p:grpSpPr>
      <p:pic>
        <p:nvPicPr>
          <p:cNvPr id="21" name="Wordmark">
            <a:extLst>
              <a:ext uri="{FF2B5EF4-FFF2-40B4-BE49-F238E27FC236}">
                <a16:creationId xmlns:a16="http://schemas.microsoft.com/office/drawing/2014/main" id="{11C5C724-0083-504C-BD4A-9A049D33DE95}"/>
              </a:ext>
            </a:extLst>
          </p:cNvPr>
          <p:cNvPicPr>
            <a:picLocks noChangeAspect="1"/>
          </p:cNvPicPr>
          <p:nvPr userDrawn="1"/>
        </p:nvPicPr>
        <p:blipFill>
          <a:blip r:embed="rId2"/>
          <a:stretch>
            <a:fillRect/>
          </a:stretch>
        </p:blipFill>
        <p:spPr bwMode="black">
          <a:xfrm>
            <a:off x="284859" y="285750"/>
            <a:ext cx="2039620" cy="712470"/>
          </a:xfrm>
          <a:prstGeom prst="rect">
            <a:avLst/>
          </a:prstGeom>
          <a:noFill/>
        </p:spPr>
      </p:pic>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bwMode="auto">
          <a:xfrm>
            <a:off x="421640" y="1216152"/>
            <a:ext cx="11313159" cy="1371087"/>
          </a:xfrm>
        </p:spPr>
        <p:txBody>
          <a:bodyPr anchor="b" anchorCtr="0">
            <a:noAutofit/>
          </a:bodyPr>
          <a:lstStyle>
            <a:lvl1pPr algn="l">
              <a:lnSpc>
                <a:spcPct val="90000"/>
              </a:lnSpc>
              <a:defRPr sz="4000" spc="-50" baseline="0">
                <a:solidFill>
                  <a:schemeClr val="bg1"/>
                </a:solidFill>
              </a:defRPr>
            </a:lvl1pPr>
          </a:lstStyle>
          <a:p>
            <a:r>
              <a:rPr lang="en-US"/>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bwMode="auto">
          <a:xfrm>
            <a:off x="457200" y="2770632"/>
            <a:ext cx="11277599" cy="640080"/>
          </a:xfrm>
        </p:spPr>
        <p:txBody>
          <a:bodyPr>
            <a:noAutofit/>
          </a:bodyPr>
          <a:lstStyle>
            <a:lvl1pPr marL="0" indent="0" algn="l">
              <a:lnSpc>
                <a:spcPct val="90000"/>
              </a:lnSpc>
              <a:spcBef>
                <a:spcPts val="0"/>
              </a:spcBef>
              <a:buNone/>
              <a:defRPr sz="2200">
                <a:solidFill>
                  <a:schemeClr val="bg1"/>
                </a:solidFill>
              </a:defRPr>
            </a:lvl1pPr>
            <a:lvl2pPr marL="0" indent="0" algn="l">
              <a:lnSpc>
                <a:spcPct val="90000"/>
              </a:lnSpc>
              <a:spcBef>
                <a:spcPts val="0"/>
              </a:spcBef>
              <a:buNone/>
              <a:defRPr sz="2200">
                <a:solidFill>
                  <a:schemeClr val="bg1"/>
                </a:solidFill>
              </a:defRPr>
            </a:lvl2pPr>
            <a:lvl3pPr marL="0" indent="0" algn="l">
              <a:lnSpc>
                <a:spcPct val="90000"/>
              </a:lnSpc>
              <a:spcBef>
                <a:spcPts val="0"/>
              </a:spcBef>
              <a:buNone/>
              <a:defRPr sz="2200">
                <a:solidFill>
                  <a:schemeClr val="bg1"/>
                </a:solidFill>
              </a:defRPr>
            </a:lvl3pPr>
            <a:lvl4pPr marL="0" indent="0" algn="l">
              <a:lnSpc>
                <a:spcPct val="90000"/>
              </a:lnSpc>
              <a:spcBef>
                <a:spcPts val="0"/>
              </a:spcBef>
              <a:buNone/>
              <a:defRPr sz="2200">
                <a:solidFill>
                  <a:schemeClr val="bg1"/>
                </a:solidFill>
              </a:defRPr>
            </a:lvl4pPr>
            <a:lvl5pPr marL="0" indent="0" algn="l">
              <a:lnSpc>
                <a:spcPct val="90000"/>
              </a:lnSpc>
              <a:spcBef>
                <a:spcPts val="0"/>
              </a:spcBef>
              <a:buNone/>
              <a:defRPr sz="2200">
                <a:solidFill>
                  <a:schemeClr val="bg1"/>
                </a:solidFill>
              </a:defRPr>
            </a:lvl5pPr>
            <a:lvl6pPr marL="0" indent="0" algn="l">
              <a:lnSpc>
                <a:spcPct val="90000"/>
              </a:lnSpc>
              <a:spcBef>
                <a:spcPts val="0"/>
              </a:spcBef>
              <a:buNone/>
              <a:defRPr sz="2200">
                <a:solidFill>
                  <a:schemeClr val="bg1"/>
                </a:solidFill>
              </a:defRPr>
            </a:lvl6pPr>
            <a:lvl7pPr marL="0" indent="0" algn="l">
              <a:lnSpc>
                <a:spcPct val="90000"/>
              </a:lnSpc>
              <a:spcBef>
                <a:spcPts val="0"/>
              </a:spcBef>
              <a:buNone/>
              <a:defRPr sz="2200">
                <a:solidFill>
                  <a:schemeClr val="bg1"/>
                </a:solidFill>
              </a:defRPr>
            </a:lvl7pPr>
            <a:lvl8pPr marL="0" indent="0" algn="l">
              <a:lnSpc>
                <a:spcPct val="90000"/>
              </a:lnSpc>
              <a:spcBef>
                <a:spcPts val="0"/>
              </a:spcBef>
              <a:buNone/>
              <a:defRPr sz="2200">
                <a:solidFill>
                  <a:schemeClr val="bg1"/>
                </a:solidFill>
              </a:defRPr>
            </a:lvl8pPr>
            <a:lvl9pPr marL="0" indent="0" algn="l">
              <a:lnSpc>
                <a:spcPct val="90000"/>
              </a:lnSpc>
              <a:spcBef>
                <a:spcPts val="0"/>
              </a:spcBef>
              <a:buNone/>
              <a:defRPr sz="2200">
                <a:solidFill>
                  <a:schemeClr val="tx2"/>
                </a:solidFill>
              </a:defRPr>
            </a:lvl9pPr>
          </a:lstStyle>
          <a:p>
            <a:r>
              <a:rPr lang="en-US"/>
              <a:t>[Presentation subtitle]</a:t>
            </a:r>
          </a:p>
        </p:txBody>
      </p:sp>
    </p:spTree>
    <p:extLst>
      <p:ext uri="{BB962C8B-B14F-4D97-AF65-F5344CB8AC3E}">
        <p14:creationId xmlns:p14="http://schemas.microsoft.com/office/powerpoint/2010/main" val="92973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04">
    <p:spTree>
      <p:nvGrpSpPr>
        <p:cNvPr id="1" name=""/>
        <p:cNvGrpSpPr/>
        <p:nvPr/>
      </p:nvGrpSpPr>
      <p:grpSpPr>
        <a:xfrm>
          <a:off x="0" y="0"/>
          <a:ext cx="0" cy="0"/>
          <a:chOff x="0" y="0"/>
          <a:chExt cx="0" cy="0"/>
        </a:xfrm>
      </p:grpSpPr>
      <p:pic>
        <p:nvPicPr>
          <p:cNvPr id="10" name="Wordmark">
            <a:extLst>
              <a:ext uri="{FF2B5EF4-FFF2-40B4-BE49-F238E27FC236}">
                <a16:creationId xmlns:a16="http://schemas.microsoft.com/office/drawing/2014/main" id="{245019A5-D9F0-BB49-A2F6-192A8CD8B922}"/>
              </a:ext>
            </a:extLst>
          </p:cNvPr>
          <p:cNvPicPr>
            <a:picLocks noChangeAspect="1"/>
          </p:cNvPicPr>
          <p:nvPr userDrawn="1"/>
        </p:nvPicPr>
        <p:blipFill>
          <a:blip r:embed="rId2"/>
          <a:stretch>
            <a:fillRect/>
          </a:stretch>
        </p:blipFill>
        <p:spPr bwMode="black">
          <a:xfrm>
            <a:off x="284860" y="285750"/>
            <a:ext cx="2039112" cy="712293"/>
          </a:xfrm>
          <a:prstGeom prst="rect">
            <a:avLst/>
          </a:prstGeom>
        </p:spPr>
      </p:pic>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a:xfrm>
            <a:off x="421641" y="1646238"/>
            <a:ext cx="5247640" cy="2285060"/>
          </a:xfrm>
        </p:spPr>
        <p:txBody>
          <a:bodyPr anchor="b" anchorCtr="0">
            <a:noAutofit/>
          </a:bodyPr>
          <a:lstStyle>
            <a:lvl1pPr algn="l">
              <a:lnSpc>
                <a:spcPct val="90000"/>
              </a:lnSpc>
              <a:defRPr sz="4000" spc="-50" baseline="0"/>
            </a:lvl1pPr>
          </a:lstStyle>
          <a:p>
            <a:r>
              <a:rPr lang="en-US"/>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a:xfrm>
            <a:off x="457201" y="4158768"/>
            <a:ext cx="5212080" cy="91440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[Presentation subtitle]</a:t>
            </a:r>
          </a:p>
        </p:txBody>
      </p:sp>
      <p:sp>
        <p:nvSpPr>
          <p:cNvPr id="5" name="Tagline">
            <a:extLst>
              <a:ext uri="{FF2B5EF4-FFF2-40B4-BE49-F238E27FC236}">
                <a16:creationId xmlns:a16="http://schemas.microsoft.com/office/drawing/2014/main" id="{32856CD8-AA74-E749-88B2-2BD1CD65626E}"/>
              </a:ext>
            </a:extLst>
          </p:cNvPr>
          <p:cNvSpPr>
            <a:spLocks noChangeAspect="1" noEditPoints="1"/>
          </p:cNvSpPr>
          <p:nvPr userDrawn="1"/>
        </p:nvSpPr>
        <p:spPr bwMode="black">
          <a:xfrm>
            <a:off x="451781" y="5691835"/>
            <a:ext cx="1737360" cy="760358"/>
          </a:xfrm>
          <a:custGeom>
            <a:avLst/>
            <a:gdLst>
              <a:gd name="T0" fmla="*/ 3322 w 5502"/>
              <a:gd name="T1" fmla="*/ 1922 h 2399"/>
              <a:gd name="T2" fmla="*/ 3263 w 5502"/>
              <a:gd name="T3" fmla="*/ 1922 h 2399"/>
              <a:gd name="T4" fmla="*/ 500 w 5502"/>
              <a:gd name="T5" fmla="*/ 562 h 2399"/>
              <a:gd name="T6" fmla="*/ 1032 w 5502"/>
              <a:gd name="T7" fmla="*/ 246 h 2399"/>
              <a:gd name="T8" fmla="*/ 1286 w 5502"/>
              <a:gd name="T9" fmla="*/ 281 h 2399"/>
              <a:gd name="T10" fmla="*/ 454 w 5502"/>
              <a:gd name="T11" fmla="*/ 0 h 2399"/>
              <a:gd name="T12" fmla="*/ 2543 w 5502"/>
              <a:gd name="T13" fmla="*/ 562 h 2399"/>
              <a:gd name="T14" fmla="*/ 3847 w 5502"/>
              <a:gd name="T15" fmla="*/ 348 h 2399"/>
              <a:gd name="T16" fmla="*/ 3594 w 5502"/>
              <a:gd name="T17" fmla="*/ 178 h 2399"/>
              <a:gd name="T18" fmla="*/ 3627 w 5502"/>
              <a:gd name="T19" fmla="*/ 437 h 2399"/>
              <a:gd name="T20" fmla="*/ 3072 w 5502"/>
              <a:gd name="T21" fmla="*/ 305 h 2399"/>
              <a:gd name="T22" fmla="*/ 3217 w 5502"/>
              <a:gd name="T23" fmla="*/ 556 h 2399"/>
              <a:gd name="T24" fmla="*/ 3018 w 5502"/>
              <a:gd name="T25" fmla="*/ 205 h 2399"/>
              <a:gd name="T26" fmla="*/ 2290 w 5502"/>
              <a:gd name="T27" fmla="*/ 501 h 2399"/>
              <a:gd name="T28" fmla="*/ 2370 w 5502"/>
              <a:gd name="T29" fmla="*/ 461 h 2399"/>
              <a:gd name="T30" fmla="*/ 2141 w 5502"/>
              <a:gd name="T31" fmla="*/ 208 h 2399"/>
              <a:gd name="T32" fmla="*/ 1779 w 5502"/>
              <a:gd name="T33" fmla="*/ 251 h 2399"/>
              <a:gd name="T34" fmla="*/ 2074 w 5502"/>
              <a:gd name="T35" fmla="*/ 158 h 2399"/>
              <a:gd name="T36" fmla="*/ 117 w 5502"/>
              <a:gd name="T37" fmla="*/ 1162 h 2399"/>
              <a:gd name="T38" fmla="*/ 566 w 5502"/>
              <a:gd name="T39" fmla="*/ 1022 h 2399"/>
              <a:gd name="T40" fmla="*/ 1660 w 5502"/>
              <a:gd name="T41" fmla="*/ 1324 h 2399"/>
              <a:gd name="T42" fmla="*/ 1334 w 5502"/>
              <a:gd name="T43" fmla="*/ 1403 h 2399"/>
              <a:gd name="T44" fmla="*/ 1331 w 5502"/>
              <a:gd name="T45" fmla="*/ 1102 h 2399"/>
              <a:gd name="T46" fmla="*/ 1337 w 5502"/>
              <a:gd name="T47" fmla="*/ 1263 h 2399"/>
              <a:gd name="T48" fmla="*/ 959 w 5502"/>
              <a:gd name="T49" fmla="*/ 1197 h 2399"/>
              <a:gd name="T50" fmla="*/ 852 w 5502"/>
              <a:gd name="T51" fmla="*/ 1410 h 2399"/>
              <a:gd name="T52" fmla="*/ 1001 w 5502"/>
              <a:gd name="T53" fmla="*/ 1348 h 2399"/>
              <a:gd name="T54" fmla="*/ 5411 w 5502"/>
              <a:gd name="T55" fmla="*/ 1197 h 2399"/>
              <a:gd name="T56" fmla="*/ 5407 w 5502"/>
              <a:gd name="T57" fmla="*/ 969 h 2399"/>
              <a:gd name="T58" fmla="*/ 4886 w 5502"/>
              <a:gd name="T59" fmla="*/ 1053 h 2399"/>
              <a:gd name="T60" fmla="*/ 4949 w 5502"/>
              <a:gd name="T61" fmla="*/ 1323 h 2399"/>
              <a:gd name="T62" fmla="*/ 4741 w 5502"/>
              <a:gd name="T63" fmla="*/ 1348 h 2399"/>
              <a:gd name="T64" fmla="*/ 4652 w 5502"/>
              <a:gd name="T65" fmla="*/ 1321 h 2399"/>
              <a:gd name="T66" fmla="*/ 4221 w 5502"/>
              <a:gd name="T67" fmla="*/ 1410 h 2399"/>
              <a:gd name="T68" fmla="*/ 4141 w 5502"/>
              <a:gd name="T69" fmla="*/ 1096 h 2399"/>
              <a:gd name="T70" fmla="*/ 4031 w 5502"/>
              <a:gd name="T71" fmla="*/ 1281 h 2399"/>
              <a:gd name="T72" fmla="*/ 3920 w 5502"/>
              <a:gd name="T73" fmla="*/ 1374 h 2399"/>
              <a:gd name="T74" fmla="*/ 3649 w 5502"/>
              <a:gd name="T75" fmla="*/ 1045 h 2399"/>
              <a:gd name="T76" fmla="*/ 2431 w 5502"/>
              <a:gd name="T77" fmla="*/ 1095 h 2399"/>
              <a:gd name="T78" fmla="*/ 2661 w 5502"/>
              <a:gd name="T79" fmla="*/ 1348 h 2399"/>
              <a:gd name="T80" fmla="*/ 2513 w 5502"/>
              <a:gd name="T81" fmla="*/ 1410 h 2399"/>
              <a:gd name="T82" fmla="*/ 2001 w 5502"/>
              <a:gd name="T83" fmla="*/ 1141 h 2399"/>
              <a:gd name="T84" fmla="*/ 1898 w 5502"/>
              <a:gd name="T85" fmla="*/ 1197 h 2399"/>
              <a:gd name="T86" fmla="*/ 3375 w 5502"/>
              <a:gd name="T87" fmla="*/ 1068 h 2399"/>
              <a:gd name="T88" fmla="*/ 2765 w 5502"/>
              <a:gd name="T89" fmla="*/ 1399 h 2399"/>
              <a:gd name="T90" fmla="*/ 2857 w 5502"/>
              <a:gd name="T91" fmla="*/ 2399 h 2399"/>
              <a:gd name="T92" fmla="*/ 2204 w 5502"/>
              <a:gd name="T93" fmla="*/ 2088 h 2399"/>
              <a:gd name="T94" fmla="*/ 1969 w 5502"/>
              <a:gd name="T95" fmla="*/ 1902 h 2399"/>
              <a:gd name="T96" fmla="*/ 1977 w 5502"/>
              <a:gd name="T97" fmla="*/ 2214 h 2399"/>
              <a:gd name="T98" fmla="*/ 1632 w 5502"/>
              <a:gd name="T99" fmla="*/ 1938 h 2399"/>
              <a:gd name="T100" fmla="*/ 1610 w 5502"/>
              <a:gd name="T101" fmla="*/ 2262 h 2399"/>
              <a:gd name="T102" fmla="*/ 1661 w 5502"/>
              <a:gd name="T103" fmla="*/ 1838 h 2399"/>
              <a:gd name="T104" fmla="*/ 569 w 5502"/>
              <a:gd name="T105" fmla="*/ 1902 h 2399"/>
              <a:gd name="T106" fmla="*/ 806 w 5502"/>
              <a:gd name="T107" fmla="*/ 2117 h 2399"/>
              <a:gd name="T108" fmla="*/ 205 w 5502"/>
              <a:gd name="T109" fmla="*/ 2247 h 2399"/>
              <a:gd name="T110" fmla="*/ 125 w 5502"/>
              <a:gd name="T111" fmla="*/ 1933 h 2399"/>
              <a:gd name="T112" fmla="*/ 15 w 5502"/>
              <a:gd name="T113" fmla="*/ 2117 h 2399"/>
              <a:gd name="T114" fmla="*/ 869 w 5502"/>
              <a:gd name="T115" fmla="*/ 1831 h 2399"/>
              <a:gd name="T116" fmla="*/ 1353 w 5502"/>
              <a:gd name="T117" fmla="*/ 2236 h 2399"/>
              <a:gd name="T118" fmla="*/ 2456 w 5502"/>
              <a:gd name="T119" fmla="*/ 1831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2" h="2399">
                <a:moveTo>
                  <a:pt x="3409" y="1922"/>
                </a:moveTo>
                <a:lnTo>
                  <a:pt x="3409" y="1922"/>
                </a:lnTo>
                <a:lnTo>
                  <a:pt x="3409" y="1878"/>
                </a:lnTo>
                <a:cubicBezTo>
                  <a:pt x="3409" y="1868"/>
                  <a:pt x="3409" y="1857"/>
                  <a:pt x="3409" y="1846"/>
                </a:cubicBezTo>
                <a:lnTo>
                  <a:pt x="3408" y="1846"/>
                </a:lnTo>
                <a:cubicBezTo>
                  <a:pt x="3405" y="1857"/>
                  <a:pt x="3402" y="1867"/>
                  <a:pt x="3398" y="1878"/>
                </a:cubicBezTo>
                <a:lnTo>
                  <a:pt x="3383" y="1922"/>
                </a:lnTo>
                <a:lnTo>
                  <a:pt x="3364" y="1922"/>
                </a:lnTo>
                <a:lnTo>
                  <a:pt x="3349" y="1878"/>
                </a:lnTo>
                <a:cubicBezTo>
                  <a:pt x="3346" y="1867"/>
                  <a:pt x="3342" y="1857"/>
                  <a:pt x="3339" y="1846"/>
                </a:cubicBezTo>
                <a:lnTo>
                  <a:pt x="3339" y="1846"/>
                </a:lnTo>
                <a:cubicBezTo>
                  <a:pt x="3339" y="1857"/>
                  <a:pt x="3339" y="1868"/>
                  <a:pt x="3339" y="1878"/>
                </a:cubicBezTo>
                <a:lnTo>
                  <a:pt x="3339" y="1922"/>
                </a:lnTo>
                <a:lnTo>
                  <a:pt x="3322" y="1922"/>
                </a:lnTo>
                <a:lnTo>
                  <a:pt x="3322" y="1831"/>
                </a:lnTo>
                <a:lnTo>
                  <a:pt x="3349" y="1831"/>
                </a:lnTo>
                <a:lnTo>
                  <a:pt x="3363" y="1871"/>
                </a:lnTo>
                <a:cubicBezTo>
                  <a:pt x="3366" y="1882"/>
                  <a:pt x="3370" y="1894"/>
                  <a:pt x="3373" y="1905"/>
                </a:cubicBezTo>
                <a:lnTo>
                  <a:pt x="3374" y="1905"/>
                </a:lnTo>
                <a:cubicBezTo>
                  <a:pt x="3377" y="1894"/>
                  <a:pt x="3381" y="1882"/>
                  <a:pt x="3385" y="1871"/>
                </a:cubicBezTo>
                <a:lnTo>
                  <a:pt x="3398" y="1831"/>
                </a:lnTo>
                <a:lnTo>
                  <a:pt x="3425" y="1831"/>
                </a:lnTo>
                <a:lnTo>
                  <a:pt x="3425" y="1922"/>
                </a:lnTo>
                <a:lnTo>
                  <a:pt x="3409" y="1922"/>
                </a:lnTo>
                <a:close/>
                <a:moveTo>
                  <a:pt x="3280" y="1846"/>
                </a:moveTo>
                <a:lnTo>
                  <a:pt x="3280" y="1846"/>
                </a:lnTo>
                <a:lnTo>
                  <a:pt x="3280" y="1922"/>
                </a:lnTo>
                <a:lnTo>
                  <a:pt x="3263" y="1922"/>
                </a:lnTo>
                <a:lnTo>
                  <a:pt x="3263" y="1846"/>
                </a:lnTo>
                <a:lnTo>
                  <a:pt x="3233" y="1846"/>
                </a:lnTo>
                <a:lnTo>
                  <a:pt x="3233" y="1831"/>
                </a:lnTo>
                <a:lnTo>
                  <a:pt x="3310" y="1831"/>
                </a:lnTo>
                <a:lnTo>
                  <a:pt x="3310" y="1846"/>
                </a:lnTo>
                <a:lnTo>
                  <a:pt x="3280" y="1846"/>
                </a:lnTo>
                <a:close/>
                <a:moveTo>
                  <a:pt x="823" y="184"/>
                </a:moveTo>
                <a:lnTo>
                  <a:pt x="823" y="184"/>
                </a:lnTo>
                <a:cubicBezTo>
                  <a:pt x="801" y="163"/>
                  <a:pt x="765" y="148"/>
                  <a:pt x="720" y="148"/>
                </a:cubicBezTo>
                <a:cubicBezTo>
                  <a:pt x="696" y="148"/>
                  <a:pt x="675" y="152"/>
                  <a:pt x="653" y="162"/>
                </a:cubicBezTo>
                <a:lnTo>
                  <a:pt x="596" y="224"/>
                </a:lnTo>
                <a:lnTo>
                  <a:pt x="596" y="0"/>
                </a:lnTo>
                <a:lnTo>
                  <a:pt x="500" y="0"/>
                </a:lnTo>
                <a:lnTo>
                  <a:pt x="500" y="562"/>
                </a:lnTo>
                <a:lnTo>
                  <a:pt x="596" y="562"/>
                </a:lnTo>
                <a:lnTo>
                  <a:pt x="596" y="325"/>
                </a:lnTo>
                <a:cubicBezTo>
                  <a:pt x="596" y="265"/>
                  <a:pt x="641" y="226"/>
                  <a:pt x="684" y="226"/>
                </a:cubicBezTo>
                <a:cubicBezTo>
                  <a:pt x="736" y="226"/>
                  <a:pt x="764" y="260"/>
                  <a:pt x="764" y="304"/>
                </a:cubicBezTo>
                <a:lnTo>
                  <a:pt x="764" y="562"/>
                </a:lnTo>
                <a:lnTo>
                  <a:pt x="859" y="562"/>
                </a:lnTo>
                <a:lnTo>
                  <a:pt x="859" y="288"/>
                </a:lnTo>
                <a:cubicBezTo>
                  <a:pt x="859" y="244"/>
                  <a:pt x="847" y="209"/>
                  <a:pt x="823" y="184"/>
                </a:cubicBezTo>
                <a:close/>
                <a:moveTo>
                  <a:pt x="1104" y="217"/>
                </a:moveTo>
                <a:lnTo>
                  <a:pt x="1104" y="217"/>
                </a:lnTo>
                <a:cubicBezTo>
                  <a:pt x="1133" y="217"/>
                  <a:pt x="1156" y="226"/>
                  <a:pt x="1173" y="245"/>
                </a:cubicBezTo>
                <a:cubicBezTo>
                  <a:pt x="1190" y="264"/>
                  <a:pt x="1199" y="290"/>
                  <a:pt x="1201" y="323"/>
                </a:cubicBezTo>
                <a:lnTo>
                  <a:pt x="1001" y="323"/>
                </a:lnTo>
                <a:cubicBezTo>
                  <a:pt x="1005" y="292"/>
                  <a:pt x="1015" y="266"/>
                  <a:pt x="1032" y="246"/>
                </a:cubicBezTo>
                <a:cubicBezTo>
                  <a:pt x="1048" y="227"/>
                  <a:pt x="1072" y="217"/>
                  <a:pt x="1104" y="217"/>
                </a:cubicBezTo>
                <a:close/>
                <a:moveTo>
                  <a:pt x="1109" y="574"/>
                </a:moveTo>
                <a:lnTo>
                  <a:pt x="1109" y="574"/>
                </a:lnTo>
                <a:cubicBezTo>
                  <a:pt x="1134" y="574"/>
                  <a:pt x="1156" y="570"/>
                  <a:pt x="1177" y="564"/>
                </a:cubicBezTo>
                <a:cubicBezTo>
                  <a:pt x="1197" y="558"/>
                  <a:pt x="1215" y="549"/>
                  <a:pt x="1230" y="538"/>
                </a:cubicBezTo>
                <a:cubicBezTo>
                  <a:pt x="1246" y="526"/>
                  <a:pt x="1259" y="513"/>
                  <a:pt x="1269" y="498"/>
                </a:cubicBezTo>
                <a:cubicBezTo>
                  <a:pt x="1280" y="482"/>
                  <a:pt x="1287" y="466"/>
                  <a:pt x="1292" y="447"/>
                </a:cubicBezTo>
                <a:lnTo>
                  <a:pt x="1199" y="447"/>
                </a:lnTo>
                <a:cubicBezTo>
                  <a:pt x="1192" y="464"/>
                  <a:pt x="1182" y="477"/>
                  <a:pt x="1167" y="486"/>
                </a:cubicBezTo>
                <a:cubicBezTo>
                  <a:pt x="1152" y="496"/>
                  <a:pt x="1133" y="500"/>
                  <a:pt x="1110" y="500"/>
                </a:cubicBezTo>
                <a:cubicBezTo>
                  <a:pt x="1076" y="500"/>
                  <a:pt x="1050" y="490"/>
                  <a:pt x="1032" y="468"/>
                </a:cubicBezTo>
                <a:cubicBezTo>
                  <a:pt x="1014" y="447"/>
                  <a:pt x="1003" y="419"/>
                  <a:pt x="999" y="384"/>
                </a:cubicBezTo>
                <a:lnTo>
                  <a:pt x="1300" y="384"/>
                </a:lnTo>
                <a:cubicBezTo>
                  <a:pt x="1300" y="346"/>
                  <a:pt x="1296" y="312"/>
                  <a:pt x="1286" y="281"/>
                </a:cubicBezTo>
                <a:cubicBezTo>
                  <a:pt x="1277" y="251"/>
                  <a:pt x="1262" y="225"/>
                  <a:pt x="1243" y="204"/>
                </a:cubicBezTo>
                <a:cubicBezTo>
                  <a:pt x="1225" y="186"/>
                  <a:pt x="1206" y="172"/>
                  <a:pt x="1183" y="162"/>
                </a:cubicBezTo>
                <a:cubicBezTo>
                  <a:pt x="1160" y="152"/>
                  <a:pt x="1134" y="147"/>
                  <a:pt x="1104" y="147"/>
                </a:cubicBezTo>
                <a:cubicBezTo>
                  <a:pt x="1074" y="147"/>
                  <a:pt x="1047" y="152"/>
                  <a:pt x="1023" y="163"/>
                </a:cubicBezTo>
                <a:cubicBezTo>
                  <a:pt x="998" y="174"/>
                  <a:pt x="977" y="189"/>
                  <a:pt x="959" y="208"/>
                </a:cubicBezTo>
                <a:cubicBezTo>
                  <a:pt x="942" y="228"/>
                  <a:pt x="928" y="250"/>
                  <a:pt x="919" y="276"/>
                </a:cubicBezTo>
                <a:cubicBezTo>
                  <a:pt x="909" y="302"/>
                  <a:pt x="904" y="330"/>
                  <a:pt x="904" y="360"/>
                </a:cubicBezTo>
                <a:cubicBezTo>
                  <a:pt x="904" y="390"/>
                  <a:pt x="909" y="418"/>
                  <a:pt x="918" y="444"/>
                </a:cubicBezTo>
                <a:cubicBezTo>
                  <a:pt x="928" y="470"/>
                  <a:pt x="941" y="493"/>
                  <a:pt x="959" y="512"/>
                </a:cubicBezTo>
                <a:cubicBezTo>
                  <a:pt x="976" y="531"/>
                  <a:pt x="998" y="546"/>
                  <a:pt x="1023" y="557"/>
                </a:cubicBezTo>
                <a:cubicBezTo>
                  <a:pt x="1048" y="568"/>
                  <a:pt x="1077" y="574"/>
                  <a:pt x="1109" y="574"/>
                </a:cubicBezTo>
                <a:close/>
                <a:moveTo>
                  <a:pt x="0" y="0"/>
                </a:moveTo>
                <a:lnTo>
                  <a:pt x="0" y="0"/>
                </a:lnTo>
                <a:lnTo>
                  <a:pt x="454" y="0"/>
                </a:lnTo>
                <a:lnTo>
                  <a:pt x="454" y="89"/>
                </a:lnTo>
                <a:lnTo>
                  <a:pt x="279" y="89"/>
                </a:lnTo>
                <a:lnTo>
                  <a:pt x="279" y="562"/>
                </a:lnTo>
                <a:lnTo>
                  <a:pt x="174" y="562"/>
                </a:lnTo>
                <a:lnTo>
                  <a:pt x="174" y="89"/>
                </a:lnTo>
                <a:lnTo>
                  <a:pt x="0" y="89"/>
                </a:lnTo>
                <a:lnTo>
                  <a:pt x="0" y="0"/>
                </a:lnTo>
                <a:close/>
                <a:moveTo>
                  <a:pt x="2699" y="158"/>
                </a:moveTo>
                <a:lnTo>
                  <a:pt x="2699" y="158"/>
                </a:lnTo>
                <a:lnTo>
                  <a:pt x="2636" y="241"/>
                </a:lnTo>
                <a:lnTo>
                  <a:pt x="2636" y="158"/>
                </a:lnTo>
                <a:lnTo>
                  <a:pt x="2543" y="158"/>
                </a:lnTo>
                <a:lnTo>
                  <a:pt x="2543" y="158"/>
                </a:lnTo>
                <a:lnTo>
                  <a:pt x="2543" y="562"/>
                </a:lnTo>
                <a:lnTo>
                  <a:pt x="2638" y="562"/>
                </a:lnTo>
                <a:lnTo>
                  <a:pt x="2638" y="348"/>
                </a:lnTo>
                <a:cubicBezTo>
                  <a:pt x="2638" y="293"/>
                  <a:pt x="2669" y="253"/>
                  <a:pt x="2725" y="253"/>
                </a:cubicBezTo>
                <a:lnTo>
                  <a:pt x="2774" y="253"/>
                </a:lnTo>
                <a:lnTo>
                  <a:pt x="2774" y="158"/>
                </a:lnTo>
                <a:lnTo>
                  <a:pt x="2699" y="158"/>
                </a:lnTo>
                <a:close/>
                <a:moveTo>
                  <a:pt x="3722" y="574"/>
                </a:moveTo>
                <a:lnTo>
                  <a:pt x="3722" y="574"/>
                </a:lnTo>
                <a:cubicBezTo>
                  <a:pt x="3747" y="574"/>
                  <a:pt x="3769" y="572"/>
                  <a:pt x="3790" y="566"/>
                </a:cubicBezTo>
                <a:cubicBezTo>
                  <a:pt x="3812" y="561"/>
                  <a:pt x="3830" y="552"/>
                  <a:pt x="3845" y="541"/>
                </a:cubicBezTo>
                <a:cubicBezTo>
                  <a:pt x="3860" y="531"/>
                  <a:pt x="3872" y="517"/>
                  <a:pt x="3881" y="501"/>
                </a:cubicBezTo>
                <a:cubicBezTo>
                  <a:pt x="3889" y="485"/>
                  <a:pt x="3894" y="466"/>
                  <a:pt x="3894" y="445"/>
                </a:cubicBezTo>
                <a:cubicBezTo>
                  <a:pt x="3894" y="420"/>
                  <a:pt x="3889" y="400"/>
                  <a:pt x="3881" y="385"/>
                </a:cubicBezTo>
                <a:cubicBezTo>
                  <a:pt x="3872" y="370"/>
                  <a:pt x="3861" y="357"/>
                  <a:pt x="3847" y="348"/>
                </a:cubicBezTo>
                <a:cubicBezTo>
                  <a:pt x="3832" y="339"/>
                  <a:pt x="3816" y="332"/>
                  <a:pt x="3798" y="327"/>
                </a:cubicBezTo>
                <a:cubicBezTo>
                  <a:pt x="3780" y="322"/>
                  <a:pt x="3761" y="318"/>
                  <a:pt x="3742" y="314"/>
                </a:cubicBezTo>
                <a:cubicBezTo>
                  <a:pt x="3727" y="311"/>
                  <a:pt x="3713" y="308"/>
                  <a:pt x="3701" y="306"/>
                </a:cubicBezTo>
                <a:cubicBezTo>
                  <a:pt x="3688" y="303"/>
                  <a:pt x="3678" y="300"/>
                  <a:pt x="3669" y="296"/>
                </a:cubicBezTo>
                <a:cubicBezTo>
                  <a:pt x="3659" y="293"/>
                  <a:pt x="3652" y="288"/>
                  <a:pt x="3647" y="282"/>
                </a:cubicBezTo>
                <a:cubicBezTo>
                  <a:pt x="3642" y="277"/>
                  <a:pt x="3640" y="270"/>
                  <a:pt x="3640" y="261"/>
                </a:cubicBezTo>
                <a:cubicBezTo>
                  <a:pt x="3640" y="246"/>
                  <a:pt x="3646" y="235"/>
                  <a:pt x="3657" y="226"/>
                </a:cubicBezTo>
                <a:cubicBezTo>
                  <a:pt x="3668" y="217"/>
                  <a:pt x="3685" y="212"/>
                  <a:pt x="3708" y="212"/>
                </a:cubicBezTo>
                <a:cubicBezTo>
                  <a:pt x="3754" y="212"/>
                  <a:pt x="3780" y="230"/>
                  <a:pt x="3788" y="266"/>
                </a:cubicBezTo>
                <a:lnTo>
                  <a:pt x="3879" y="266"/>
                </a:lnTo>
                <a:cubicBezTo>
                  <a:pt x="3874" y="231"/>
                  <a:pt x="3857" y="202"/>
                  <a:pt x="3830" y="180"/>
                </a:cubicBezTo>
                <a:cubicBezTo>
                  <a:pt x="3803" y="158"/>
                  <a:pt x="3762" y="147"/>
                  <a:pt x="3708" y="147"/>
                </a:cubicBezTo>
                <a:cubicBezTo>
                  <a:pt x="3685" y="147"/>
                  <a:pt x="3663" y="150"/>
                  <a:pt x="3644" y="155"/>
                </a:cubicBezTo>
                <a:cubicBezTo>
                  <a:pt x="3624" y="160"/>
                  <a:pt x="3607" y="168"/>
                  <a:pt x="3594" y="178"/>
                </a:cubicBezTo>
                <a:cubicBezTo>
                  <a:pt x="3580" y="189"/>
                  <a:pt x="3569" y="201"/>
                  <a:pt x="3561" y="216"/>
                </a:cubicBezTo>
                <a:cubicBezTo>
                  <a:pt x="3553" y="231"/>
                  <a:pt x="3550" y="248"/>
                  <a:pt x="3550" y="267"/>
                </a:cubicBezTo>
                <a:cubicBezTo>
                  <a:pt x="3550" y="290"/>
                  <a:pt x="3554" y="309"/>
                  <a:pt x="3562" y="323"/>
                </a:cubicBezTo>
                <a:cubicBezTo>
                  <a:pt x="3570" y="337"/>
                  <a:pt x="3581" y="349"/>
                  <a:pt x="3595" y="358"/>
                </a:cubicBezTo>
                <a:cubicBezTo>
                  <a:pt x="3608" y="367"/>
                  <a:pt x="3624" y="373"/>
                  <a:pt x="3641" y="379"/>
                </a:cubicBezTo>
                <a:cubicBezTo>
                  <a:pt x="3659" y="384"/>
                  <a:pt x="3677" y="388"/>
                  <a:pt x="3696" y="391"/>
                </a:cubicBezTo>
                <a:cubicBezTo>
                  <a:pt x="3712" y="394"/>
                  <a:pt x="3726" y="397"/>
                  <a:pt x="3739" y="400"/>
                </a:cubicBezTo>
                <a:cubicBezTo>
                  <a:pt x="3752" y="403"/>
                  <a:pt x="3763" y="406"/>
                  <a:pt x="3772" y="411"/>
                </a:cubicBezTo>
                <a:cubicBezTo>
                  <a:pt x="3781" y="415"/>
                  <a:pt x="3788" y="420"/>
                  <a:pt x="3793" y="427"/>
                </a:cubicBezTo>
                <a:cubicBezTo>
                  <a:pt x="3798" y="433"/>
                  <a:pt x="3800" y="441"/>
                  <a:pt x="3800" y="451"/>
                </a:cubicBezTo>
                <a:cubicBezTo>
                  <a:pt x="3800" y="467"/>
                  <a:pt x="3794" y="481"/>
                  <a:pt x="3781" y="491"/>
                </a:cubicBezTo>
                <a:cubicBezTo>
                  <a:pt x="3769" y="501"/>
                  <a:pt x="3749" y="506"/>
                  <a:pt x="3723" y="506"/>
                </a:cubicBezTo>
                <a:cubicBezTo>
                  <a:pt x="3697" y="506"/>
                  <a:pt x="3676" y="501"/>
                  <a:pt x="3659" y="490"/>
                </a:cubicBezTo>
                <a:cubicBezTo>
                  <a:pt x="3642" y="479"/>
                  <a:pt x="3631" y="462"/>
                  <a:pt x="3627" y="437"/>
                </a:cubicBezTo>
                <a:lnTo>
                  <a:pt x="3535" y="437"/>
                </a:lnTo>
                <a:cubicBezTo>
                  <a:pt x="3538" y="478"/>
                  <a:pt x="3556" y="511"/>
                  <a:pt x="3588" y="537"/>
                </a:cubicBezTo>
                <a:cubicBezTo>
                  <a:pt x="3619" y="562"/>
                  <a:pt x="3664" y="574"/>
                  <a:pt x="3722" y="574"/>
                </a:cubicBezTo>
                <a:close/>
                <a:moveTo>
                  <a:pt x="3425" y="202"/>
                </a:moveTo>
                <a:lnTo>
                  <a:pt x="3425" y="202"/>
                </a:lnTo>
                <a:lnTo>
                  <a:pt x="3504" y="202"/>
                </a:lnTo>
                <a:lnTo>
                  <a:pt x="3504" y="0"/>
                </a:lnTo>
                <a:lnTo>
                  <a:pt x="3425" y="0"/>
                </a:lnTo>
                <a:lnTo>
                  <a:pt x="3425" y="202"/>
                </a:lnTo>
                <a:close/>
                <a:moveTo>
                  <a:pt x="3163" y="496"/>
                </a:moveTo>
                <a:lnTo>
                  <a:pt x="3163" y="496"/>
                </a:lnTo>
                <a:cubicBezTo>
                  <a:pt x="3130" y="496"/>
                  <a:pt x="3106" y="483"/>
                  <a:pt x="3090" y="458"/>
                </a:cubicBezTo>
                <a:cubicBezTo>
                  <a:pt x="3074" y="433"/>
                  <a:pt x="3066" y="400"/>
                  <a:pt x="3066" y="360"/>
                </a:cubicBezTo>
                <a:cubicBezTo>
                  <a:pt x="3066" y="340"/>
                  <a:pt x="3068" y="322"/>
                  <a:pt x="3072" y="305"/>
                </a:cubicBezTo>
                <a:cubicBezTo>
                  <a:pt x="3076" y="288"/>
                  <a:pt x="3082" y="273"/>
                  <a:pt x="3090" y="261"/>
                </a:cubicBezTo>
                <a:cubicBezTo>
                  <a:pt x="3098" y="249"/>
                  <a:pt x="3108" y="239"/>
                  <a:pt x="3121" y="232"/>
                </a:cubicBezTo>
                <a:cubicBezTo>
                  <a:pt x="3133" y="225"/>
                  <a:pt x="3147" y="222"/>
                  <a:pt x="3163" y="222"/>
                </a:cubicBezTo>
                <a:cubicBezTo>
                  <a:pt x="3181" y="222"/>
                  <a:pt x="3196" y="225"/>
                  <a:pt x="3209" y="232"/>
                </a:cubicBezTo>
                <a:cubicBezTo>
                  <a:pt x="3223" y="239"/>
                  <a:pt x="3234" y="249"/>
                  <a:pt x="3243" y="261"/>
                </a:cubicBezTo>
                <a:cubicBezTo>
                  <a:pt x="3251" y="273"/>
                  <a:pt x="3258" y="288"/>
                  <a:pt x="3263" y="305"/>
                </a:cubicBezTo>
                <a:cubicBezTo>
                  <a:pt x="3267" y="322"/>
                  <a:pt x="3269" y="340"/>
                  <a:pt x="3269" y="360"/>
                </a:cubicBezTo>
                <a:cubicBezTo>
                  <a:pt x="3269" y="380"/>
                  <a:pt x="3267" y="398"/>
                  <a:pt x="3263" y="415"/>
                </a:cubicBezTo>
                <a:cubicBezTo>
                  <a:pt x="3258" y="431"/>
                  <a:pt x="3251" y="446"/>
                  <a:pt x="3243" y="458"/>
                </a:cubicBezTo>
                <a:cubicBezTo>
                  <a:pt x="3234" y="470"/>
                  <a:pt x="3223" y="479"/>
                  <a:pt x="3209" y="486"/>
                </a:cubicBezTo>
                <a:cubicBezTo>
                  <a:pt x="3196" y="493"/>
                  <a:pt x="3181" y="496"/>
                  <a:pt x="3163" y="496"/>
                </a:cubicBezTo>
                <a:close/>
                <a:moveTo>
                  <a:pt x="3144" y="574"/>
                </a:moveTo>
                <a:lnTo>
                  <a:pt x="3144" y="574"/>
                </a:lnTo>
                <a:cubicBezTo>
                  <a:pt x="3171" y="574"/>
                  <a:pt x="3195" y="568"/>
                  <a:pt x="3217" y="556"/>
                </a:cubicBezTo>
                <a:cubicBezTo>
                  <a:pt x="3238" y="544"/>
                  <a:pt x="3254" y="526"/>
                  <a:pt x="3267" y="503"/>
                </a:cubicBezTo>
                <a:lnTo>
                  <a:pt x="3269" y="503"/>
                </a:lnTo>
                <a:lnTo>
                  <a:pt x="3269" y="562"/>
                </a:lnTo>
                <a:lnTo>
                  <a:pt x="3361" y="562"/>
                </a:lnTo>
                <a:lnTo>
                  <a:pt x="3361" y="0"/>
                </a:lnTo>
                <a:lnTo>
                  <a:pt x="3266" y="0"/>
                </a:lnTo>
                <a:lnTo>
                  <a:pt x="3266" y="132"/>
                </a:lnTo>
                <a:cubicBezTo>
                  <a:pt x="3266" y="147"/>
                  <a:pt x="3266" y="162"/>
                  <a:pt x="3266" y="177"/>
                </a:cubicBezTo>
                <a:cubicBezTo>
                  <a:pt x="3267" y="192"/>
                  <a:pt x="3268" y="205"/>
                  <a:pt x="3269" y="216"/>
                </a:cubicBezTo>
                <a:lnTo>
                  <a:pt x="3267" y="216"/>
                </a:lnTo>
                <a:cubicBezTo>
                  <a:pt x="3254" y="195"/>
                  <a:pt x="3237" y="178"/>
                  <a:pt x="3217" y="166"/>
                </a:cubicBezTo>
                <a:cubicBezTo>
                  <a:pt x="3196" y="153"/>
                  <a:pt x="3172" y="147"/>
                  <a:pt x="3144" y="147"/>
                </a:cubicBezTo>
                <a:cubicBezTo>
                  <a:pt x="3118" y="147"/>
                  <a:pt x="3094" y="152"/>
                  <a:pt x="3073" y="162"/>
                </a:cubicBezTo>
                <a:cubicBezTo>
                  <a:pt x="3052" y="172"/>
                  <a:pt x="3033" y="187"/>
                  <a:pt x="3018" y="205"/>
                </a:cubicBezTo>
                <a:cubicBezTo>
                  <a:pt x="3002" y="224"/>
                  <a:pt x="2990" y="246"/>
                  <a:pt x="2982" y="273"/>
                </a:cubicBezTo>
                <a:cubicBezTo>
                  <a:pt x="2973" y="299"/>
                  <a:pt x="2969" y="328"/>
                  <a:pt x="2969" y="360"/>
                </a:cubicBezTo>
                <a:cubicBezTo>
                  <a:pt x="2969" y="393"/>
                  <a:pt x="2973" y="423"/>
                  <a:pt x="2981" y="449"/>
                </a:cubicBezTo>
                <a:cubicBezTo>
                  <a:pt x="2990" y="476"/>
                  <a:pt x="3001" y="498"/>
                  <a:pt x="3016" y="517"/>
                </a:cubicBezTo>
                <a:cubicBezTo>
                  <a:pt x="3031" y="536"/>
                  <a:pt x="3050" y="550"/>
                  <a:pt x="3071" y="560"/>
                </a:cubicBezTo>
                <a:cubicBezTo>
                  <a:pt x="3093" y="570"/>
                  <a:pt x="3117" y="574"/>
                  <a:pt x="3144" y="574"/>
                </a:cubicBezTo>
                <a:close/>
                <a:moveTo>
                  <a:pt x="2824" y="562"/>
                </a:moveTo>
                <a:lnTo>
                  <a:pt x="2824" y="562"/>
                </a:lnTo>
                <a:lnTo>
                  <a:pt x="2920" y="562"/>
                </a:lnTo>
                <a:lnTo>
                  <a:pt x="2920" y="0"/>
                </a:lnTo>
                <a:lnTo>
                  <a:pt x="2824" y="0"/>
                </a:lnTo>
                <a:lnTo>
                  <a:pt x="2824" y="562"/>
                </a:lnTo>
                <a:close/>
                <a:moveTo>
                  <a:pt x="2290" y="501"/>
                </a:moveTo>
                <a:lnTo>
                  <a:pt x="2290" y="501"/>
                </a:lnTo>
                <a:cubicBezTo>
                  <a:pt x="2272" y="501"/>
                  <a:pt x="2257" y="498"/>
                  <a:pt x="2243" y="490"/>
                </a:cubicBezTo>
                <a:cubicBezTo>
                  <a:pt x="2230" y="483"/>
                  <a:pt x="2218" y="474"/>
                  <a:pt x="2209" y="461"/>
                </a:cubicBezTo>
                <a:cubicBezTo>
                  <a:pt x="2200" y="448"/>
                  <a:pt x="2193" y="433"/>
                  <a:pt x="2189" y="416"/>
                </a:cubicBezTo>
                <a:cubicBezTo>
                  <a:pt x="2184" y="399"/>
                  <a:pt x="2182" y="381"/>
                  <a:pt x="2182" y="360"/>
                </a:cubicBezTo>
                <a:cubicBezTo>
                  <a:pt x="2182" y="340"/>
                  <a:pt x="2184" y="321"/>
                  <a:pt x="2189" y="304"/>
                </a:cubicBezTo>
                <a:cubicBezTo>
                  <a:pt x="2193" y="287"/>
                  <a:pt x="2200" y="272"/>
                  <a:pt x="2209" y="259"/>
                </a:cubicBezTo>
                <a:cubicBezTo>
                  <a:pt x="2218" y="246"/>
                  <a:pt x="2230" y="236"/>
                  <a:pt x="2243" y="229"/>
                </a:cubicBezTo>
                <a:cubicBezTo>
                  <a:pt x="2257" y="222"/>
                  <a:pt x="2272" y="218"/>
                  <a:pt x="2290" y="218"/>
                </a:cubicBezTo>
                <a:cubicBezTo>
                  <a:pt x="2307" y="218"/>
                  <a:pt x="2323" y="222"/>
                  <a:pt x="2336" y="229"/>
                </a:cubicBezTo>
                <a:cubicBezTo>
                  <a:pt x="2349" y="236"/>
                  <a:pt x="2361" y="246"/>
                  <a:pt x="2370" y="259"/>
                </a:cubicBezTo>
                <a:cubicBezTo>
                  <a:pt x="2379" y="272"/>
                  <a:pt x="2386" y="287"/>
                  <a:pt x="2390" y="304"/>
                </a:cubicBezTo>
                <a:cubicBezTo>
                  <a:pt x="2395" y="321"/>
                  <a:pt x="2397" y="340"/>
                  <a:pt x="2397" y="360"/>
                </a:cubicBezTo>
                <a:cubicBezTo>
                  <a:pt x="2397" y="381"/>
                  <a:pt x="2395" y="399"/>
                  <a:pt x="2390" y="416"/>
                </a:cubicBezTo>
                <a:cubicBezTo>
                  <a:pt x="2386" y="433"/>
                  <a:pt x="2379" y="448"/>
                  <a:pt x="2370" y="461"/>
                </a:cubicBezTo>
                <a:cubicBezTo>
                  <a:pt x="2361" y="474"/>
                  <a:pt x="2349" y="483"/>
                  <a:pt x="2336" y="490"/>
                </a:cubicBezTo>
                <a:cubicBezTo>
                  <a:pt x="2323" y="498"/>
                  <a:pt x="2307" y="501"/>
                  <a:pt x="2290" y="501"/>
                </a:cubicBezTo>
                <a:close/>
                <a:moveTo>
                  <a:pt x="2291" y="574"/>
                </a:moveTo>
                <a:lnTo>
                  <a:pt x="2291" y="574"/>
                </a:lnTo>
                <a:cubicBezTo>
                  <a:pt x="2322" y="574"/>
                  <a:pt x="2350" y="568"/>
                  <a:pt x="2375" y="557"/>
                </a:cubicBezTo>
                <a:cubicBezTo>
                  <a:pt x="2400" y="546"/>
                  <a:pt x="2421" y="531"/>
                  <a:pt x="2439" y="512"/>
                </a:cubicBezTo>
                <a:cubicBezTo>
                  <a:pt x="2457" y="493"/>
                  <a:pt x="2471" y="470"/>
                  <a:pt x="2480" y="444"/>
                </a:cubicBezTo>
                <a:cubicBezTo>
                  <a:pt x="2490" y="418"/>
                  <a:pt x="2495" y="390"/>
                  <a:pt x="2495" y="360"/>
                </a:cubicBezTo>
                <a:cubicBezTo>
                  <a:pt x="2495" y="330"/>
                  <a:pt x="2490" y="302"/>
                  <a:pt x="2480" y="276"/>
                </a:cubicBezTo>
                <a:cubicBezTo>
                  <a:pt x="2471" y="250"/>
                  <a:pt x="2457" y="228"/>
                  <a:pt x="2439" y="208"/>
                </a:cubicBezTo>
                <a:cubicBezTo>
                  <a:pt x="2421" y="189"/>
                  <a:pt x="2400" y="174"/>
                  <a:pt x="2375" y="163"/>
                </a:cubicBezTo>
                <a:cubicBezTo>
                  <a:pt x="2350" y="152"/>
                  <a:pt x="2322" y="147"/>
                  <a:pt x="2291" y="147"/>
                </a:cubicBezTo>
                <a:cubicBezTo>
                  <a:pt x="2259" y="147"/>
                  <a:pt x="2231" y="152"/>
                  <a:pt x="2206" y="163"/>
                </a:cubicBezTo>
                <a:cubicBezTo>
                  <a:pt x="2180" y="174"/>
                  <a:pt x="2159" y="189"/>
                  <a:pt x="2141" y="208"/>
                </a:cubicBezTo>
                <a:cubicBezTo>
                  <a:pt x="2123" y="228"/>
                  <a:pt x="2109" y="250"/>
                  <a:pt x="2100" y="276"/>
                </a:cubicBezTo>
                <a:cubicBezTo>
                  <a:pt x="2090" y="302"/>
                  <a:pt x="2085" y="330"/>
                  <a:pt x="2085" y="360"/>
                </a:cubicBezTo>
                <a:cubicBezTo>
                  <a:pt x="2085" y="390"/>
                  <a:pt x="2090" y="418"/>
                  <a:pt x="2100" y="444"/>
                </a:cubicBezTo>
                <a:cubicBezTo>
                  <a:pt x="2109" y="470"/>
                  <a:pt x="2123" y="493"/>
                  <a:pt x="2141" y="512"/>
                </a:cubicBezTo>
                <a:cubicBezTo>
                  <a:pt x="2159" y="531"/>
                  <a:pt x="2180" y="546"/>
                  <a:pt x="2206" y="557"/>
                </a:cubicBezTo>
                <a:cubicBezTo>
                  <a:pt x="2231" y="568"/>
                  <a:pt x="2259" y="574"/>
                  <a:pt x="2291" y="574"/>
                </a:cubicBezTo>
                <a:close/>
                <a:moveTo>
                  <a:pt x="2074" y="158"/>
                </a:moveTo>
                <a:lnTo>
                  <a:pt x="2074" y="158"/>
                </a:lnTo>
                <a:lnTo>
                  <a:pt x="1946" y="562"/>
                </a:lnTo>
                <a:lnTo>
                  <a:pt x="1854" y="562"/>
                </a:lnTo>
                <a:lnTo>
                  <a:pt x="1803" y="369"/>
                </a:lnTo>
                <a:cubicBezTo>
                  <a:pt x="1801" y="359"/>
                  <a:pt x="1798" y="347"/>
                  <a:pt x="1795" y="333"/>
                </a:cubicBezTo>
                <a:cubicBezTo>
                  <a:pt x="1792" y="320"/>
                  <a:pt x="1789" y="307"/>
                  <a:pt x="1787" y="295"/>
                </a:cubicBezTo>
                <a:cubicBezTo>
                  <a:pt x="1784" y="280"/>
                  <a:pt x="1781" y="266"/>
                  <a:pt x="1779" y="251"/>
                </a:cubicBezTo>
                <a:lnTo>
                  <a:pt x="1777" y="251"/>
                </a:lnTo>
                <a:cubicBezTo>
                  <a:pt x="1774" y="266"/>
                  <a:pt x="1771" y="280"/>
                  <a:pt x="1768" y="295"/>
                </a:cubicBezTo>
                <a:cubicBezTo>
                  <a:pt x="1766" y="307"/>
                  <a:pt x="1763" y="320"/>
                  <a:pt x="1760" y="333"/>
                </a:cubicBezTo>
                <a:cubicBezTo>
                  <a:pt x="1757" y="347"/>
                  <a:pt x="1754" y="359"/>
                  <a:pt x="1751" y="369"/>
                </a:cubicBezTo>
                <a:lnTo>
                  <a:pt x="1700" y="562"/>
                </a:lnTo>
                <a:lnTo>
                  <a:pt x="1608" y="562"/>
                </a:lnTo>
                <a:lnTo>
                  <a:pt x="1482" y="158"/>
                </a:lnTo>
                <a:lnTo>
                  <a:pt x="1581" y="158"/>
                </a:lnTo>
                <a:lnTo>
                  <a:pt x="1662" y="450"/>
                </a:lnTo>
                <a:lnTo>
                  <a:pt x="1736" y="158"/>
                </a:lnTo>
                <a:lnTo>
                  <a:pt x="1820" y="158"/>
                </a:lnTo>
                <a:lnTo>
                  <a:pt x="1896" y="450"/>
                </a:lnTo>
                <a:lnTo>
                  <a:pt x="1977" y="158"/>
                </a:lnTo>
                <a:lnTo>
                  <a:pt x="2074" y="158"/>
                </a:lnTo>
                <a:close/>
                <a:moveTo>
                  <a:pt x="566" y="1022"/>
                </a:moveTo>
                <a:lnTo>
                  <a:pt x="566" y="1022"/>
                </a:lnTo>
                <a:cubicBezTo>
                  <a:pt x="545" y="1000"/>
                  <a:pt x="510" y="986"/>
                  <a:pt x="466" y="986"/>
                </a:cubicBezTo>
                <a:cubicBezTo>
                  <a:pt x="454" y="986"/>
                  <a:pt x="425" y="989"/>
                  <a:pt x="408" y="998"/>
                </a:cubicBezTo>
                <a:lnTo>
                  <a:pt x="348" y="1062"/>
                </a:lnTo>
                <a:cubicBezTo>
                  <a:pt x="342" y="1047"/>
                  <a:pt x="334" y="1033"/>
                  <a:pt x="324" y="1022"/>
                </a:cubicBezTo>
                <a:cubicBezTo>
                  <a:pt x="303" y="1000"/>
                  <a:pt x="268" y="986"/>
                  <a:pt x="224" y="986"/>
                </a:cubicBezTo>
                <a:cubicBezTo>
                  <a:pt x="212" y="986"/>
                  <a:pt x="192" y="987"/>
                  <a:pt x="174" y="995"/>
                </a:cubicBezTo>
                <a:lnTo>
                  <a:pt x="114" y="1061"/>
                </a:lnTo>
                <a:lnTo>
                  <a:pt x="114" y="994"/>
                </a:lnTo>
                <a:lnTo>
                  <a:pt x="21" y="994"/>
                </a:lnTo>
                <a:lnTo>
                  <a:pt x="21" y="1399"/>
                </a:lnTo>
                <a:lnTo>
                  <a:pt x="117" y="1399"/>
                </a:lnTo>
                <a:lnTo>
                  <a:pt x="117" y="1162"/>
                </a:lnTo>
                <a:cubicBezTo>
                  <a:pt x="117" y="1105"/>
                  <a:pt x="151" y="1064"/>
                  <a:pt x="196" y="1064"/>
                </a:cubicBezTo>
                <a:cubicBezTo>
                  <a:pt x="217" y="1064"/>
                  <a:pt x="234" y="1071"/>
                  <a:pt x="245" y="1084"/>
                </a:cubicBezTo>
                <a:cubicBezTo>
                  <a:pt x="257" y="1098"/>
                  <a:pt x="263" y="1117"/>
                  <a:pt x="263" y="1141"/>
                </a:cubicBezTo>
                <a:lnTo>
                  <a:pt x="263" y="1399"/>
                </a:lnTo>
                <a:lnTo>
                  <a:pt x="359" y="1399"/>
                </a:lnTo>
                <a:lnTo>
                  <a:pt x="359" y="1162"/>
                </a:lnTo>
                <a:lnTo>
                  <a:pt x="359" y="1162"/>
                </a:lnTo>
                <a:cubicBezTo>
                  <a:pt x="359" y="1105"/>
                  <a:pt x="393" y="1064"/>
                  <a:pt x="438" y="1064"/>
                </a:cubicBezTo>
                <a:cubicBezTo>
                  <a:pt x="459" y="1064"/>
                  <a:pt x="476" y="1071"/>
                  <a:pt x="487" y="1084"/>
                </a:cubicBezTo>
                <a:cubicBezTo>
                  <a:pt x="499" y="1098"/>
                  <a:pt x="505" y="1117"/>
                  <a:pt x="505" y="1141"/>
                </a:cubicBezTo>
                <a:lnTo>
                  <a:pt x="505" y="1399"/>
                </a:lnTo>
                <a:lnTo>
                  <a:pt x="601" y="1399"/>
                </a:lnTo>
                <a:lnTo>
                  <a:pt x="601" y="1125"/>
                </a:lnTo>
                <a:cubicBezTo>
                  <a:pt x="601" y="1081"/>
                  <a:pt x="589" y="1047"/>
                  <a:pt x="566" y="1022"/>
                </a:cubicBezTo>
                <a:close/>
                <a:moveTo>
                  <a:pt x="1462" y="1060"/>
                </a:moveTo>
                <a:lnTo>
                  <a:pt x="1462" y="1060"/>
                </a:lnTo>
                <a:lnTo>
                  <a:pt x="1523" y="1060"/>
                </a:lnTo>
                <a:lnTo>
                  <a:pt x="1523" y="1307"/>
                </a:lnTo>
                <a:cubicBezTo>
                  <a:pt x="1523" y="1325"/>
                  <a:pt x="1526" y="1340"/>
                  <a:pt x="1531" y="1352"/>
                </a:cubicBezTo>
                <a:cubicBezTo>
                  <a:pt x="1537" y="1364"/>
                  <a:pt x="1544" y="1374"/>
                  <a:pt x="1553" y="1381"/>
                </a:cubicBezTo>
                <a:cubicBezTo>
                  <a:pt x="1563" y="1388"/>
                  <a:pt x="1575" y="1394"/>
                  <a:pt x="1588" y="1397"/>
                </a:cubicBezTo>
                <a:cubicBezTo>
                  <a:pt x="1602" y="1400"/>
                  <a:pt x="1616" y="1402"/>
                  <a:pt x="1633" y="1402"/>
                </a:cubicBezTo>
                <a:cubicBezTo>
                  <a:pt x="1646" y="1402"/>
                  <a:pt x="1657" y="1401"/>
                  <a:pt x="1668" y="1400"/>
                </a:cubicBezTo>
                <a:cubicBezTo>
                  <a:pt x="1678" y="1399"/>
                  <a:pt x="1688" y="1397"/>
                  <a:pt x="1696" y="1396"/>
                </a:cubicBezTo>
                <a:lnTo>
                  <a:pt x="1696" y="1321"/>
                </a:lnTo>
                <a:lnTo>
                  <a:pt x="1691" y="1321"/>
                </a:lnTo>
                <a:cubicBezTo>
                  <a:pt x="1687" y="1322"/>
                  <a:pt x="1682" y="1323"/>
                  <a:pt x="1677" y="1323"/>
                </a:cubicBezTo>
                <a:cubicBezTo>
                  <a:pt x="1671" y="1324"/>
                  <a:pt x="1665" y="1324"/>
                  <a:pt x="1660" y="1324"/>
                </a:cubicBezTo>
                <a:cubicBezTo>
                  <a:pt x="1647" y="1324"/>
                  <a:pt x="1636" y="1321"/>
                  <a:pt x="1629" y="1316"/>
                </a:cubicBezTo>
                <a:cubicBezTo>
                  <a:pt x="1621" y="1311"/>
                  <a:pt x="1617" y="1301"/>
                  <a:pt x="1617" y="1286"/>
                </a:cubicBezTo>
                <a:lnTo>
                  <a:pt x="1617" y="1060"/>
                </a:lnTo>
                <a:lnTo>
                  <a:pt x="1698" y="1060"/>
                </a:lnTo>
                <a:lnTo>
                  <a:pt x="1698" y="994"/>
                </a:lnTo>
                <a:lnTo>
                  <a:pt x="1617" y="994"/>
                </a:lnTo>
                <a:lnTo>
                  <a:pt x="1617" y="866"/>
                </a:lnTo>
                <a:lnTo>
                  <a:pt x="1523" y="866"/>
                </a:lnTo>
                <a:lnTo>
                  <a:pt x="1523" y="994"/>
                </a:lnTo>
                <a:lnTo>
                  <a:pt x="1462" y="994"/>
                </a:lnTo>
                <a:lnTo>
                  <a:pt x="1462" y="1060"/>
                </a:lnTo>
                <a:close/>
                <a:moveTo>
                  <a:pt x="1266" y="1411"/>
                </a:moveTo>
                <a:lnTo>
                  <a:pt x="1266" y="1411"/>
                </a:lnTo>
                <a:cubicBezTo>
                  <a:pt x="1290" y="1411"/>
                  <a:pt x="1313" y="1408"/>
                  <a:pt x="1334" y="1403"/>
                </a:cubicBezTo>
                <a:cubicBezTo>
                  <a:pt x="1355" y="1397"/>
                  <a:pt x="1374" y="1389"/>
                  <a:pt x="1389" y="1378"/>
                </a:cubicBezTo>
                <a:cubicBezTo>
                  <a:pt x="1404" y="1367"/>
                  <a:pt x="1416" y="1354"/>
                  <a:pt x="1425" y="1338"/>
                </a:cubicBezTo>
                <a:cubicBezTo>
                  <a:pt x="1433" y="1321"/>
                  <a:pt x="1437" y="1303"/>
                  <a:pt x="1437" y="1282"/>
                </a:cubicBezTo>
                <a:cubicBezTo>
                  <a:pt x="1437" y="1257"/>
                  <a:pt x="1433" y="1237"/>
                  <a:pt x="1425" y="1222"/>
                </a:cubicBezTo>
                <a:cubicBezTo>
                  <a:pt x="1416" y="1206"/>
                  <a:pt x="1405" y="1194"/>
                  <a:pt x="1390" y="1184"/>
                </a:cubicBezTo>
                <a:cubicBezTo>
                  <a:pt x="1376" y="1175"/>
                  <a:pt x="1360" y="1168"/>
                  <a:pt x="1342" y="1163"/>
                </a:cubicBezTo>
                <a:cubicBezTo>
                  <a:pt x="1324" y="1158"/>
                  <a:pt x="1305" y="1154"/>
                  <a:pt x="1286" y="1151"/>
                </a:cubicBezTo>
                <a:cubicBezTo>
                  <a:pt x="1271" y="1148"/>
                  <a:pt x="1257" y="1145"/>
                  <a:pt x="1245" y="1143"/>
                </a:cubicBezTo>
                <a:cubicBezTo>
                  <a:pt x="1232" y="1140"/>
                  <a:pt x="1221" y="1137"/>
                  <a:pt x="1212" y="1133"/>
                </a:cubicBezTo>
                <a:cubicBezTo>
                  <a:pt x="1203" y="1129"/>
                  <a:pt x="1196" y="1125"/>
                  <a:pt x="1191" y="1119"/>
                </a:cubicBezTo>
                <a:cubicBezTo>
                  <a:pt x="1186" y="1114"/>
                  <a:pt x="1184" y="1106"/>
                  <a:pt x="1184" y="1097"/>
                </a:cubicBezTo>
                <a:cubicBezTo>
                  <a:pt x="1184" y="1083"/>
                  <a:pt x="1189" y="1071"/>
                  <a:pt x="1201" y="1062"/>
                </a:cubicBezTo>
                <a:cubicBezTo>
                  <a:pt x="1212" y="1053"/>
                  <a:pt x="1229" y="1049"/>
                  <a:pt x="1252" y="1049"/>
                </a:cubicBezTo>
                <a:cubicBezTo>
                  <a:pt x="1298" y="1049"/>
                  <a:pt x="1324" y="1067"/>
                  <a:pt x="1331" y="1102"/>
                </a:cubicBezTo>
                <a:lnTo>
                  <a:pt x="1422" y="1102"/>
                </a:lnTo>
                <a:cubicBezTo>
                  <a:pt x="1417" y="1067"/>
                  <a:pt x="1401" y="1039"/>
                  <a:pt x="1374" y="1017"/>
                </a:cubicBezTo>
                <a:cubicBezTo>
                  <a:pt x="1347" y="995"/>
                  <a:pt x="1306" y="984"/>
                  <a:pt x="1252" y="984"/>
                </a:cubicBezTo>
                <a:cubicBezTo>
                  <a:pt x="1229" y="984"/>
                  <a:pt x="1207" y="986"/>
                  <a:pt x="1188" y="992"/>
                </a:cubicBezTo>
                <a:cubicBezTo>
                  <a:pt x="1168" y="997"/>
                  <a:pt x="1151" y="1005"/>
                  <a:pt x="1137" y="1015"/>
                </a:cubicBezTo>
                <a:cubicBezTo>
                  <a:pt x="1124" y="1025"/>
                  <a:pt x="1113" y="1038"/>
                  <a:pt x="1105" y="1053"/>
                </a:cubicBezTo>
                <a:cubicBezTo>
                  <a:pt x="1097" y="1068"/>
                  <a:pt x="1093" y="1085"/>
                  <a:pt x="1093" y="1104"/>
                </a:cubicBezTo>
                <a:cubicBezTo>
                  <a:pt x="1093" y="1127"/>
                  <a:pt x="1098" y="1145"/>
                  <a:pt x="1106" y="1159"/>
                </a:cubicBezTo>
                <a:cubicBezTo>
                  <a:pt x="1114" y="1174"/>
                  <a:pt x="1125" y="1185"/>
                  <a:pt x="1139" y="1194"/>
                </a:cubicBezTo>
                <a:cubicBezTo>
                  <a:pt x="1152" y="1203"/>
                  <a:pt x="1168" y="1210"/>
                  <a:pt x="1185" y="1215"/>
                </a:cubicBezTo>
                <a:cubicBezTo>
                  <a:pt x="1203" y="1220"/>
                  <a:pt x="1221" y="1224"/>
                  <a:pt x="1240" y="1228"/>
                </a:cubicBezTo>
                <a:cubicBezTo>
                  <a:pt x="1256" y="1231"/>
                  <a:pt x="1270" y="1234"/>
                  <a:pt x="1283" y="1237"/>
                </a:cubicBezTo>
                <a:cubicBezTo>
                  <a:pt x="1296" y="1239"/>
                  <a:pt x="1307" y="1243"/>
                  <a:pt x="1316" y="1247"/>
                </a:cubicBezTo>
                <a:cubicBezTo>
                  <a:pt x="1325" y="1252"/>
                  <a:pt x="1332" y="1257"/>
                  <a:pt x="1337" y="1263"/>
                </a:cubicBezTo>
                <a:cubicBezTo>
                  <a:pt x="1342" y="1269"/>
                  <a:pt x="1344" y="1278"/>
                  <a:pt x="1344" y="1288"/>
                </a:cubicBezTo>
                <a:cubicBezTo>
                  <a:pt x="1344" y="1304"/>
                  <a:pt x="1338" y="1317"/>
                  <a:pt x="1325" y="1327"/>
                </a:cubicBezTo>
                <a:cubicBezTo>
                  <a:pt x="1313" y="1338"/>
                  <a:pt x="1293" y="1343"/>
                  <a:pt x="1267" y="1343"/>
                </a:cubicBezTo>
                <a:cubicBezTo>
                  <a:pt x="1241" y="1343"/>
                  <a:pt x="1220" y="1337"/>
                  <a:pt x="1203" y="1327"/>
                </a:cubicBezTo>
                <a:cubicBezTo>
                  <a:pt x="1186" y="1316"/>
                  <a:pt x="1175" y="1298"/>
                  <a:pt x="1171" y="1274"/>
                </a:cubicBezTo>
                <a:lnTo>
                  <a:pt x="1079" y="1274"/>
                </a:lnTo>
                <a:cubicBezTo>
                  <a:pt x="1082" y="1315"/>
                  <a:pt x="1100" y="1348"/>
                  <a:pt x="1131" y="1373"/>
                </a:cubicBezTo>
                <a:cubicBezTo>
                  <a:pt x="1163" y="1398"/>
                  <a:pt x="1208" y="1411"/>
                  <a:pt x="1266" y="1411"/>
                </a:cubicBezTo>
                <a:close/>
                <a:moveTo>
                  <a:pt x="852" y="1338"/>
                </a:moveTo>
                <a:lnTo>
                  <a:pt x="852" y="1338"/>
                </a:lnTo>
                <a:cubicBezTo>
                  <a:pt x="869" y="1338"/>
                  <a:pt x="885" y="1334"/>
                  <a:pt x="898" y="1327"/>
                </a:cubicBezTo>
                <a:cubicBezTo>
                  <a:pt x="911" y="1320"/>
                  <a:pt x="923" y="1310"/>
                  <a:pt x="932" y="1298"/>
                </a:cubicBezTo>
                <a:cubicBezTo>
                  <a:pt x="941" y="1285"/>
                  <a:pt x="948" y="1270"/>
                  <a:pt x="952" y="1253"/>
                </a:cubicBezTo>
                <a:cubicBezTo>
                  <a:pt x="957" y="1236"/>
                  <a:pt x="959" y="1217"/>
                  <a:pt x="959" y="1197"/>
                </a:cubicBezTo>
                <a:cubicBezTo>
                  <a:pt x="959" y="1177"/>
                  <a:pt x="957" y="1158"/>
                  <a:pt x="952" y="1141"/>
                </a:cubicBezTo>
                <a:cubicBezTo>
                  <a:pt x="948" y="1123"/>
                  <a:pt x="941" y="1108"/>
                  <a:pt x="932" y="1095"/>
                </a:cubicBezTo>
                <a:cubicBezTo>
                  <a:pt x="923" y="1082"/>
                  <a:pt x="911" y="1072"/>
                  <a:pt x="898" y="1065"/>
                </a:cubicBezTo>
                <a:cubicBezTo>
                  <a:pt x="885" y="1058"/>
                  <a:pt x="869" y="1055"/>
                  <a:pt x="852" y="1055"/>
                </a:cubicBezTo>
                <a:cubicBezTo>
                  <a:pt x="834" y="1055"/>
                  <a:pt x="819" y="1058"/>
                  <a:pt x="805" y="1065"/>
                </a:cubicBezTo>
                <a:cubicBezTo>
                  <a:pt x="792" y="1072"/>
                  <a:pt x="780" y="1082"/>
                  <a:pt x="771" y="1095"/>
                </a:cubicBezTo>
                <a:cubicBezTo>
                  <a:pt x="762" y="1108"/>
                  <a:pt x="755" y="1123"/>
                  <a:pt x="751" y="1141"/>
                </a:cubicBezTo>
                <a:cubicBezTo>
                  <a:pt x="746" y="1158"/>
                  <a:pt x="744" y="1177"/>
                  <a:pt x="744" y="1197"/>
                </a:cubicBezTo>
                <a:cubicBezTo>
                  <a:pt x="744" y="1217"/>
                  <a:pt x="746" y="1236"/>
                  <a:pt x="751" y="1253"/>
                </a:cubicBezTo>
                <a:cubicBezTo>
                  <a:pt x="755" y="1270"/>
                  <a:pt x="762" y="1285"/>
                  <a:pt x="771" y="1298"/>
                </a:cubicBezTo>
                <a:cubicBezTo>
                  <a:pt x="780" y="1310"/>
                  <a:pt x="792" y="1320"/>
                  <a:pt x="805" y="1327"/>
                </a:cubicBezTo>
                <a:cubicBezTo>
                  <a:pt x="819" y="1334"/>
                  <a:pt x="834" y="1338"/>
                  <a:pt x="852" y="1338"/>
                </a:cubicBezTo>
                <a:close/>
                <a:moveTo>
                  <a:pt x="852" y="1410"/>
                </a:moveTo>
                <a:lnTo>
                  <a:pt x="852" y="1410"/>
                </a:lnTo>
                <a:cubicBezTo>
                  <a:pt x="821" y="1410"/>
                  <a:pt x="793" y="1405"/>
                  <a:pt x="768" y="1394"/>
                </a:cubicBezTo>
                <a:cubicBezTo>
                  <a:pt x="742" y="1382"/>
                  <a:pt x="721" y="1367"/>
                  <a:pt x="703" y="1348"/>
                </a:cubicBezTo>
                <a:cubicBezTo>
                  <a:pt x="685" y="1329"/>
                  <a:pt x="671" y="1306"/>
                  <a:pt x="662" y="1280"/>
                </a:cubicBezTo>
                <a:cubicBezTo>
                  <a:pt x="652" y="1255"/>
                  <a:pt x="647" y="1227"/>
                  <a:pt x="647" y="1197"/>
                </a:cubicBezTo>
                <a:cubicBezTo>
                  <a:pt x="647" y="1167"/>
                  <a:pt x="652" y="1139"/>
                  <a:pt x="662" y="1113"/>
                </a:cubicBezTo>
                <a:cubicBezTo>
                  <a:pt x="671" y="1087"/>
                  <a:pt x="685" y="1064"/>
                  <a:pt x="703" y="1045"/>
                </a:cubicBezTo>
                <a:cubicBezTo>
                  <a:pt x="721" y="1026"/>
                  <a:pt x="742" y="1011"/>
                  <a:pt x="768" y="1000"/>
                </a:cubicBezTo>
                <a:cubicBezTo>
                  <a:pt x="793" y="989"/>
                  <a:pt x="821" y="984"/>
                  <a:pt x="852" y="984"/>
                </a:cubicBezTo>
                <a:cubicBezTo>
                  <a:pt x="884" y="984"/>
                  <a:pt x="912" y="989"/>
                  <a:pt x="937" y="1000"/>
                </a:cubicBezTo>
                <a:cubicBezTo>
                  <a:pt x="962" y="1011"/>
                  <a:pt x="983" y="1026"/>
                  <a:pt x="1001" y="1045"/>
                </a:cubicBezTo>
                <a:cubicBezTo>
                  <a:pt x="1019" y="1064"/>
                  <a:pt x="1033" y="1087"/>
                  <a:pt x="1042" y="1113"/>
                </a:cubicBezTo>
                <a:cubicBezTo>
                  <a:pt x="1052" y="1139"/>
                  <a:pt x="1057" y="1167"/>
                  <a:pt x="1057" y="1197"/>
                </a:cubicBezTo>
                <a:cubicBezTo>
                  <a:pt x="1057" y="1227"/>
                  <a:pt x="1052" y="1255"/>
                  <a:pt x="1042" y="1280"/>
                </a:cubicBezTo>
                <a:cubicBezTo>
                  <a:pt x="1033" y="1306"/>
                  <a:pt x="1019" y="1329"/>
                  <a:pt x="1001" y="1348"/>
                </a:cubicBezTo>
                <a:cubicBezTo>
                  <a:pt x="983" y="1367"/>
                  <a:pt x="962" y="1382"/>
                  <a:pt x="937" y="1394"/>
                </a:cubicBezTo>
                <a:cubicBezTo>
                  <a:pt x="912" y="1405"/>
                  <a:pt x="884" y="1410"/>
                  <a:pt x="852" y="1410"/>
                </a:cubicBezTo>
                <a:close/>
                <a:moveTo>
                  <a:pt x="5304" y="1332"/>
                </a:moveTo>
                <a:lnTo>
                  <a:pt x="5304" y="1332"/>
                </a:lnTo>
                <a:cubicBezTo>
                  <a:pt x="5272" y="1332"/>
                  <a:pt x="5247" y="1320"/>
                  <a:pt x="5231" y="1295"/>
                </a:cubicBezTo>
                <a:cubicBezTo>
                  <a:pt x="5215" y="1269"/>
                  <a:pt x="5207" y="1237"/>
                  <a:pt x="5207" y="1196"/>
                </a:cubicBezTo>
                <a:cubicBezTo>
                  <a:pt x="5207" y="1177"/>
                  <a:pt x="5209" y="1158"/>
                  <a:pt x="5213" y="1141"/>
                </a:cubicBezTo>
                <a:cubicBezTo>
                  <a:pt x="5217" y="1124"/>
                  <a:pt x="5223" y="1110"/>
                  <a:pt x="5231" y="1097"/>
                </a:cubicBezTo>
                <a:cubicBezTo>
                  <a:pt x="5239" y="1085"/>
                  <a:pt x="5249" y="1076"/>
                  <a:pt x="5262" y="1069"/>
                </a:cubicBezTo>
                <a:cubicBezTo>
                  <a:pt x="5274" y="1062"/>
                  <a:pt x="5288" y="1059"/>
                  <a:pt x="5304" y="1059"/>
                </a:cubicBezTo>
                <a:cubicBezTo>
                  <a:pt x="5322" y="1059"/>
                  <a:pt x="5337" y="1062"/>
                  <a:pt x="5351" y="1069"/>
                </a:cubicBezTo>
                <a:cubicBezTo>
                  <a:pt x="5364" y="1076"/>
                  <a:pt x="5375" y="1085"/>
                  <a:pt x="5384" y="1097"/>
                </a:cubicBezTo>
                <a:cubicBezTo>
                  <a:pt x="5393" y="1110"/>
                  <a:pt x="5399" y="1124"/>
                  <a:pt x="5404" y="1141"/>
                </a:cubicBezTo>
                <a:cubicBezTo>
                  <a:pt x="5408" y="1158"/>
                  <a:pt x="5411" y="1177"/>
                  <a:pt x="5411" y="1197"/>
                </a:cubicBezTo>
                <a:cubicBezTo>
                  <a:pt x="5411" y="1217"/>
                  <a:pt x="5408" y="1235"/>
                  <a:pt x="5404" y="1251"/>
                </a:cubicBezTo>
                <a:cubicBezTo>
                  <a:pt x="5399" y="1268"/>
                  <a:pt x="5393" y="1282"/>
                  <a:pt x="5384" y="1295"/>
                </a:cubicBezTo>
                <a:cubicBezTo>
                  <a:pt x="5375" y="1307"/>
                  <a:pt x="5364" y="1316"/>
                  <a:pt x="5351" y="1322"/>
                </a:cubicBezTo>
                <a:cubicBezTo>
                  <a:pt x="5337" y="1329"/>
                  <a:pt x="5322" y="1332"/>
                  <a:pt x="5304" y="1332"/>
                </a:cubicBezTo>
                <a:close/>
                <a:moveTo>
                  <a:pt x="5285" y="1411"/>
                </a:moveTo>
                <a:lnTo>
                  <a:pt x="5285" y="1411"/>
                </a:lnTo>
                <a:cubicBezTo>
                  <a:pt x="5312" y="1411"/>
                  <a:pt x="5337" y="1405"/>
                  <a:pt x="5358" y="1393"/>
                </a:cubicBezTo>
                <a:cubicBezTo>
                  <a:pt x="5379" y="1381"/>
                  <a:pt x="5396" y="1363"/>
                  <a:pt x="5408" y="1339"/>
                </a:cubicBezTo>
                <a:lnTo>
                  <a:pt x="5410" y="1339"/>
                </a:lnTo>
                <a:lnTo>
                  <a:pt x="5410" y="1398"/>
                </a:lnTo>
                <a:lnTo>
                  <a:pt x="5502" y="1398"/>
                </a:lnTo>
                <a:lnTo>
                  <a:pt x="5502" y="835"/>
                </a:lnTo>
                <a:lnTo>
                  <a:pt x="5407" y="835"/>
                </a:lnTo>
                <a:lnTo>
                  <a:pt x="5407" y="969"/>
                </a:lnTo>
                <a:cubicBezTo>
                  <a:pt x="5407" y="984"/>
                  <a:pt x="5407" y="999"/>
                  <a:pt x="5407" y="1014"/>
                </a:cubicBezTo>
                <a:cubicBezTo>
                  <a:pt x="5408" y="1028"/>
                  <a:pt x="5409" y="1041"/>
                  <a:pt x="5410" y="1052"/>
                </a:cubicBezTo>
                <a:lnTo>
                  <a:pt x="5408" y="1052"/>
                </a:lnTo>
                <a:cubicBezTo>
                  <a:pt x="5395" y="1031"/>
                  <a:pt x="5378" y="1015"/>
                  <a:pt x="5358" y="1002"/>
                </a:cubicBezTo>
                <a:cubicBezTo>
                  <a:pt x="5337" y="990"/>
                  <a:pt x="5313" y="984"/>
                  <a:pt x="5285" y="984"/>
                </a:cubicBezTo>
                <a:cubicBezTo>
                  <a:pt x="5259" y="984"/>
                  <a:pt x="5236" y="989"/>
                  <a:pt x="5214" y="999"/>
                </a:cubicBezTo>
                <a:cubicBezTo>
                  <a:pt x="5193" y="1009"/>
                  <a:pt x="5175" y="1023"/>
                  <a:pt x="5159" y="1042"/>
                </a:cubicBezTo>
                <a:cubicBezTo>
                  <a:pt x="5143" y="1061"/>
                  <a:pt x="5131" y="1083"/>
                  <a:pt x="5123" y="1109"/>
                </a:cubicBezTo>
                <a:cubicBezTo>
                  <a:pt x="5114" y="1135"/>
                  <a:pt x="5110" y="1165"/>
                  <a:pt x="5110" y="1197"/>
                </a:cubicBezTo>
                <a:cubicBezTo>
                  <a:pt x="5110" y="1230"/>
                  <a:pt x="5114" y="1259"/>
                  <a:pt x="5123" y="1286"/>
                </a:cubicBezTo>
                <a:cubicBezTo>
                  <a:pt x="5131" y="1312"/>
                  <a:pt x="5142" y="1335"/>
                  <a:pt x="5158" y="1354"/>
                </a:cubicBezTo>
                <a:cubicBezTo>
                  <a:pt x="5173" y="1372"/>
                  <a:pt x="5191" y="1386"/>
                  <a:pt x="5213" y="1396"/>
                </a:cubicBezTo>
                <a:cubicBezTo>
                  <a:pt x="5234" y="1406"/>
                  <a:pt x="5258" y="1411"/>
                  <a:pt x="5285" y="1411"/>
                </a:cubicBezTo>
                <a:close/>
                <a:moveTo>
                  <a:pt x="4886" y="1053"/>
                </a:moveTo>
                <a:lnTo>
                  <a:pt x="4886" y="1053"/>
                </a:lnTo>
                <a:cubicBezTo>
                  <a:pt x="4916" y="1053"/>
                  <a:pt x="4939" y="1063"/>
                  <a:pt x="4955" y="1082"/>
                </a:cubicBezTo>
                <a:cubicBezTo>
                  <a:pt x="4972" y="1100"/>
                  <a:pt x="4982" y="1127"/>
                  <a:pt x="4984" y="1160"/>
                </a:cubicBezTo>
                <a:lnTo>
                  <a:pt x="4783" y="1160"/>
                </a:lnTo>
                <a:cubicBezTo>
                  <a:pt x="4787" y="1128"/>
                  <a:pt x="4798" y="1102"/>
                  <a:pt x="4814" y="1083"/>
                </a:cubicBezTo>
                <a:cubicBezTo>
                  <a:pt x="4831" y="1063"/>
                  <a:pt x="4855" y="1053"/>
                  <a:pt x="4886" y="1053"/>
                </a:cubicBezTo>
                <a:close/>
                <a:moveTo>
                  <a:pt x="4892" y="1410"/>
                </a:moveTo>
                <a:lnTo>
                  <a:pt x="4892" y="1410"/>
                </a:lnTo>
                <a:cubicBezTo>
                  <a:pt x="4916" y="1410"/>
                  <a:pt x="4939" y="1407"/>
                  <a:pt x="4959" y="1401"/>
                </a:cubicBezTo>
                <a:cubicBezTo>
                  <a:pt x="4979" y="1394"/>
                  <a:pt x="4997" y="1386"/>
                  <a:pt x="5013" y="1374"/>
                </a:cubicBezTo>
                <a:cubicBezTo>
                  <a:pt x="5029" y="1363"/>
                  <a:pt x="5041" y="1350"/>
                  <a:pt x="5052" y="1334"/>
                </a:cubicBezTo>
                <a:cubicBezTo>
                  <a:pt x="5062" y="1319"/>
                  <a:pt x="5070" y="1302"/>
                  <a:pt x="5075" y="1284"/>
                </a:cubicBezTo>
                <a:lnTo>
                  <a:pt x="4981" y="1284"/>
                </a:lnTo>
                <a:cubicBezTo>
                  <a:pt x="4975" y="1300"/>
                  <a:pt x="4964" y="1314"/>
                  <a:pt x="4949" y="1323"/>
                </a:cubicBezTo>
                <a:cubicBezTo>
                  <a:pt x="4935" y="1332"/>
                  <a:pt x="4916" y="1337"/>
                  <a:pt x="4893" y="1337"/>
                </a:cubicBezTo>
                <a:cubicBezTo>
                  <a:pt x="4859" y="1337"/>
                  <a:pt x="4833" y="1326"/>
                  <a:pt x="4815" y="1305"/>
                </a:cubicBezTo>
                <a:cubicBezTo>
                  <a:pt x="4796" y="1283"/>
                  <a:pt x="4785" y="1255"/>
                  <a:pt x="4782" y="1220"/>
                </a:cubicBezTo>
                <a:lnTo>
                  <a:pt x="5082" y="1220"/>
                </a:lnTo>
                <a:cubicBezTo>
                  <a:pt x="5083" y="1183"/>
                  <a:pt x="5078" y="1148"/>
                  <a:pt x="5069" y="1118"/>
                </a:cubicBezTo>
                <a:cubicBezTo>
                  <a:pt x="5059" y="1087"/>
                  <a:pt x="5045" y="1062"/>
                  <a:pt x="5025" y="1040"/>
                </a:cubicBezTo>
                <a:cubicBezTo>
                  <a:pt x="5008" y="1022"/>
                  <a:pt x="4988" y="1008"/>
                  <a:pt x="4965" y="998"/>
                </a:cubicBezTo>
                <a:cubicBezTo>
                  <a:pt x="4942" y="989"/>
                  <a:pt x="4916" y="984"/>
                  <a:pt x="4886" y="984"/>
                </a:cubicBezTo>
                <a:cubicBezTo>
                  <a:pt x="4857" y="984"/>
                  <a:pt x="4830" y="989"/>
                  <a:pt x="4805" y="1000"/>
                </a:cubicBezTo>
                <a:cubicBezTo>
                  <a:pt x="4781" y="1011"/>
                  <a:pt x="4759" y="1026"/>
                  <a:pt x="4742" y="1045"/>
                </a:cubicBezTo>
                <a:cubicBezTo>
                  <a:pt x="4724" y="1064"/>
                  <a:pt x="4711" y="1087"/>
                  <a:pt x="4701" y="1113"/>
                </a:cubicBezTo>
                <a:cubicBezTo>
                  <a:pt x="4692" y="1139"/>
                  <a:pt x="4687" y="1167"/>
                  <a:pt x="4687" y="1197"/>
                </a:cubicBezTo>
                <a:cubicBezTo>
                  <a:pt x="4687" y="1227"/>
                  <a:pt x="4692" y="1255"/>
                  <a:pt x="4701" y="1280"/>
                </a:cubicBezTo>
                <a:cubicBezTo>
                  <a:pt x="4710" y="1306"/>
                  <a:pt x="4724" y="1329"/>
                  <a:pt x="4741" y="1348"/>
                </a:cubicBezTo>
                <a:cubicBezTo>
                  <a:pt x="4759" y="1367"/>
                  <a:pt x="4780" y="1382"/>
                  <a:pt x="4806" y="1394"/>
                </a:cubicBezTo>
                <a:cubicBezTo>
                  <a:pt x="4831" y="1405"/>
                  <a:pt x="4860" y="1410"/>
                  <a:pt x="4892" y="1410"/>
                </a:cubicBezTo>
                <a:close/>
                <a:moveTo>
                  <a:pt x="4423" y="1069"/>
                </a:moveTo>
                <a:lnTo>
                  <a:pt x="4423" y="1069"/>
                </a:lnTo>
                <a:lnTo>
                  <a:pt x="4484" y="1069"/>
                </a:lnTo>
                <a:lnTo>
                  <a:pt x="4484" y="1307"/>
                </a:lnTo>
                <a:cubicBezTo>
                  <a:pt x="4484" y="1325"/>
                  <a:pt x="4487" y="1340"/>
                  <a:pt x="4492" y="1352"/>
                </a:cubicBezTo>
                <a:cubicBezTo>
                  <a:pt x="4498" y="1364"/>
                  <a:pt x="4505" y="1374"/>
                  <a:pt x="4515" y="1381"/>
                </a:cubicBezTo>
                <a:cubicBezTo>
                  <a:pt x="4524" y="1388"/>
                  <a:pt x="4536" y="1394"/>
                  <a:pt x="4549" y="1397"/>
                </a:cubicBezTo>
                <a:cubicBezTo>
                  <a:pt x="4563" y="1400"/>
                  <a:pt x="4578" y="1402"/>
                  <a:pt x="4594" y="1402"/>
                </a:cubicBezTo>
                <a:cubicBezTo>
                  <a:pt x="4607" y="1402"/>
                  <a:pt x="4618" y="1401"/>
                  <a:pt x="4629" y="1400"/>
                </a:cubicBezTo>
                <a:cubicBezTo>
                  <a:pt x="4639" y="1399"/>
                  <a:pt x="4649" y="1397"/>
                  <a:pt x="4657" y="1396"/>
                </a:cubicBezTo>
                <a:lnTo>
                  <a:pt x="4657" y="1321"/>
                </a:lnTo>
                <a:lnTo>
                  <a:pt x="4652" y="1321"/>
                </a:lnTo>
                <a:cubicBezTo>
                  <a:pt x="4648" y="1322"/>
                  <a:pt x="4643" y="1323"/>
                  <a:pt x="4638" y="1323"/>
                </a:cubicBezTo>
                <a:cubicBezTo>
                  <a:pt x="4632" y="1324"/>
                  <a:pt x="4626" y="1324"/>
                  <a:pt x="4621" y="1324"/>
                </a:cubicBezTo>
                <a:cubicBezTo>
                  <a:pt x="4608" y="1324"/>
                  <a:pt x="4597" y="1321"/>
                  <a:pt x="4590" y="1316"/>
                </a:cubicBezTo>
                <a:cubicBezTo>
                  <a:pt x="4582" y="1311"/>
                  <a:pt x="4579" y="1301"/>
                  <a:pt x="4579" y="1286"/>
                </a:cubicBezTo>
                <a:lnTo>
                  <a:pt x="4579" y="1069"/>
                </a:lnTo>
                <a:lnTo>
                  <a:pt x="4659" y="1069"/>
                </a:lnTo>
                <a:lnTo>
                  <a:pt x="4659" y="994"/>
                </a:lnTo>
                <a:lnTo>
                  <a:pt x="4579" y="994"/>
                </a:lnTo>
                <a:lnTo>
                  <a:pt x="4579" y="866"/>
                </a:lnTo>
                <a:lnTo>
                  <a:pt x="4484" y="866"/>
                </a:lnTo>
                <a:lnTo>
                  <a:pt x="4484" y="994"/>
                </a:lnTo>
                <a:lnTo>
                  <a:pt x="4423" y="994"/>
                </a:lnTo>
                <a:lnTo>
                  <a:pt x="4423" y="1069"/>
                </a:lnTo>
                <a:close/>
                <a:moveTo>
                  <a:pt x="4221" y="1410"/>
                </a:moveTo>
                <a:lnTo>
                  <a:pt x="4221" y="1410"/>
                </a:lnTo>
                <a:cubicBezTo>
                  <a:pt x="4248" y="1410"/>
                  <a:pt x="4272" y="1406"/>
                  <a:pt x="4294" y="1399"/>
                </a:cubicBezTo>
                <a:cubicBezTo>
                  <a:pt x="4316" y="1391"/>
                  <a:pt x="4334" y="1380"/>
                  <a:pt x="4350" y="1366"/>
                </a:cubicBezTo>
                <a:cubicBezTo>
                  <a:pt x="4366" y="1352"/>
                  <a:pt x="4378" y="1335"/>
                  <a:pt x="4387" y="1316"/>
                </a:cubicBezTo>
                <a:cubicBezTo>
                  <a:pt x="4396" y="1297"/>
                  <a:pt x="4402" y="1275"/>
                  <a:pt x="4403" y="1251"/>
                </a:cubicBezTo>
                <a:lnTo>
                  <a:pt x="4310" y="1251"/>
                </a:lnTo>
                <a:cubicBezTo>
                  <a:pt x="4307" y="1278"/>
                  <a:pt x="4298" y="1299"/>
                  <a:pt x="4283" y="1313"/>
                </a:cubicBezTo>
                <a:cubicBezTo>
                  <a:pt x="4268" y="1328"/>
                  <a:pt x="4247" y="1335"/>
                  <a:pt x="4220" y="1335"/>
                </a:cubicBezTo>
                <a:cubicBezTo>
                  <a:pt x="4203" y="1335"/>
                  <a:pt x="4187" y="1332"/>
                  <a:pt x="4174" y="1325"/>
                </a:cubicBezTo>
                <a:cubicBezTo>
                  <a:pt x="4161" y="1318"/>
                  <a:pt x="4149" y="1308"/>
                  <a:pt x="4141" y="1296"/>
                </a:cubicBezTo>
                <a:cubicBezTo>
                  <a:pt x="4132" y="1283"/>
                  <a:pt x="4125" y="1269"/>
                  <a:pt x="4121" y="1252"/>
                </a:cubicBezTo>
                <a:cubicBezTo>
                  <a:pt x="4116" y="1235"/>
                  <a:pt x="4114" y="1217"/>
                  <a:pt x="4114" y="1197"/>
                </a:cubicBezTo>
                <a:cubicBezTo>
                  <a:pt x="4114" y="1177"/>
                  <a:pt x="4116" y="1158"/>
                  <a:pt x="4121" y="1141"/>
                </a:cubicBezTo>
                <a:cubicBezTo>
                  <a:pt x="4125" y="1124"/>
                  <a:pt x="4132" y="1109"/>
                  <a:pt x="4141" y="1096"/>
                </a:cubicBezTo>
                <a:cubicBezTo>
                  <a:pt x="4149" y="1084"/>
                  <a:pt x="4161" y="1074"/>
                  <a:pt x="4174" y="1067"/>
                </a:cubicBezTo>
                <a:cubicBezTo>
                  <a:pt x="4187" y="1060"/>
                  <a:pt x="4203" y="1057"/>
                  <a:pt x="4220" y="1057"/>
                </a:cubicBezTo>
                <a:cubicBezTo>
                  <a:pt x="4244" y="1057"/>
                  <a:pt x="4264" y="1063"/>
                  <a:pt x="4279" y="1076"/>
                </a:cubicBezTo>
                <a:cubicBezTo>
                  <a:pt x="4293" y="1089"/>
                  <a:pt x="4303" y="1107"/>
                  <a:pt x="4308" y="1129"/>
                </a:cubicBezTo>
                <a:lnTo>
                  <a:pt x="4401" y="1129"/>
                </a:lnTo>
                <a:cubicBezTo>
                  <a:pt x="4397" y="1107"/>
                  <a:pt x="4391" y="1087"/>
                  <a:pt x="4381" y="1069"/>
                </a:cubicBezTo>
                <a:cubicBezTo>
                  <a:pt x="4371" y="1052"/>
                  <a:pt x="4359" y="1036"/>
                  <a:pt x="4343" y="1024"/>
                </a:cubicBezTo>
                <a:cubicBezTo>
                  <a:pt x="4328" y="1011"/>
                  <a:pt x="4310" y="1001"/>
                  <a:pt x="4289" y="994"/>
                </a:cubicBezTo>
                <a:cubicBezTo>
                  <a:pt x="4268" y="987"/>
                  <a:pt x="4245" y="984"/>
                  <a:pt x="4219" y="984"/>
                </a:cubicBezTo>
                <a:cubicBezTo>
                  <a:pt x="4188" y="984"/>
                  <a:pt x="4160" y="989"/>
                  <a:pt x="4135" y="1000"/>
                </a:cubicBezTo>
                <a:cubicBezTo>
                  <a:pt x="4111" y="1011"/>
                  <a:pt x="4089" y="1026"/>
                  <a:pt x="4072" y="1045"/>
                </a:cubicBezTo>
                <a:cubicBezTo>
                  <a:pt x="4054" y="1064"/>
                  <a:pt x="4041" y="1087"/>
                  <a:pt x="4031" y="1113"/>
                </a:cubicBezTo>
                <a:cubicBezTo>
                  <a:pt x="4022" y="1139"/>
                  <a:pt x="4017" y="1167"/>
                  <a:pt x="4017" y="1197"/>
                </a:cubicBezTo>
                <a:cubicBezTo>
                  <a:pt x="4017" y="1227"/>
                  <a:pt x="4022" y="1255"/>
                  <a:pt x="4031" y="1281"/>
                </a:cubicBezTo>
                <a:cubicBezTo>
                  <a:pt x="4041" y="1306"/>
                  <a:pt x="4054" y="1329"/>
                  <a:pt x="4072" y="1348"/>
                </a:cubicBezTo>
                <a:cubicBezTo>
                  <a:pt x="4090" y="1367"/>
                  <a:pt x="4111" y="1382"/>
                  <a:pt x="4137" y="1394"/>
                </a:cubicBezTo>
                <a:cubicBezTo>
                  <a:pt x="4162" y="1405"/>
                  <a:pt x="4190" y="1410"/>
                  <a:pt x="4221" y="1410"/>
                </a:cubicBezTo>
                <a:close/>
                <a:moveTo>
                  <a:pt x="3793" y="1053"/>
                </a:moveTo>
                <a:lnTo>
                  <a:pt x="3793" y="1053"/>
                </a:lnTo>
                <a:cubicBezTo>
                  <a:pt x="3822" y="1053"/>
                  <a:pt x="3845" y="1063"/>
                  <a:pt x="3862" y="1082"/>
                </a:cubicBezTo>
                <a:cubicBezTo>
                  <a:pt x="3879" y="1100"/>
                  <a:pt x="3888" y="1127"/>
                  <a:pt x="3890" y="1160"/>
                </a:cubicBezTo>
                <a:lnTo>
                  <a:pt x="3690" y="1160"/>
                </a:lnTo>
                <a:cubicBezTo>
                  <a:pt x="3694" y="1128"/>
                  <a:pt x="3704" y="1102"/>
                  <a:pt x="3721" y="1083"/>
                </a:cubicBezTo>
                <a:cubicBezTo>
                  <a:pt x="3738" y="1063"/>
                  <a:pt x="3762" y="1053"/>
                  <a:pt x="3793" y="1053"/>
                </a:cubicBezTo>
                <a:close/>
                <a:moveTo>
                  <a:pt x="3799" y="1410"/>
                </a:moveTo>
                <a:lnTo>
                  <a:pt x="3799" y="1410"/>
                </a:lnTo>
                <a:cubicBezTo>
                  <a:pt x="3823" y="1410"/>
                  <a:pt x="3846" y="1407"/>
                  <a:pt x="3866" y="1401"/>
                </a:cubicBezTo>
                <a:cubicBezTo>
                  <a:pt x="3886" y="1394"/>
                  <a:pt x="3904" y="1386"/>
                  <a:pt x="3920" y="1374"/>
                </a:cubicBezTo>
                <a:cubicBezTo>
                  <a:pt x="3935" y="1363"/>
                  <a:pt x="3948" y="1350"/>
                  <a:pt x="3959" y="1334"/>
                </a:cubicBezTo>
                <a:cubicBezTo>
                  <a:pt x="3969" y="1319"/>
                  <a:pt x="3976" y="1302"/>
                  <a:pt x="3982" y="1284"/>
                </a:cubicBezTo>
                <a:lnTo>
                  <a:pt x="3888" y="1284"/>
                </a:lnTo>
                <a:cubicBezTo>
                  <a:pt x="3882" y="1300"/>
                  <a:pt x="3871" y="1314"/>
                  <a:pt x="3856" y="1323"/>
                </a:cubicBezTo>
                <a:cubicBezTo>
                  <a:pt x="3841" y="1332"/>
                  <a:pt x="3822" y="1337"/>
                  <a:pt x="3799" y="1337"/>
                </a:cubicBezTo>
                <a:cubicBezTo>
                  <a:pt x="3766" y="1337"/>
                  <a:pt x="3740" y="1326"/>
                  <a:pt x="3721" y="1305"/>
                </a:cubicBezTo>
                <a:cubicBezTo>
                  <a:pt x="3703" y="1283"/>
                  <a:pt x="3692" y="1255"/>
                  <a:pt x="3689" y="1220"/>
                </a:cubicBezTo>
                <a:lnTo>
                  <a:pt x="3989" y="1220"/>
                </a:lnTo>
                <a:cubicBezTo>
                  <a:pt x="3989" y="1183"/>
                  <a:pt x="3985" y="1148"/>
                  <a:pt x="3975" y="1118"/>
                </a:cubicBezTo>
                <a:cubicBezTo>
                  <a:pt x="3966" y="1087"/>
                  <a:pt x="3951" y="1062"/>
                  <a:pt x="3932" y="1040"/>
                </a:cubicBezTo>
                <a:cubicBezTo>
                  <a:pt x="3915" y="1022"/>
                  <a:pt x="3895" y="1008"/>
                  <a:pt x="3872" y="998"/>
                </a:cubicBezTo>
                <a:cubicBezTo>
                  <a:pt x="3849" y="989"/>
                  <a:pt x="3823" y="984"/>
                  <a:pt x="3793" y="984"/>
                </a:cubicBezTo>
                <a:cubicBezTo>
                  <a:pt x="3764" y="984"/>
                  <a:pt x="3737" y="989"/>
                  <a:pt x="3712" y="1000"/>
                </a:cubicBezTo>
                <a:cubicBezTo>
                  <a:pt x="3687" y="1011"/>
                  <a:pt x="3666" y="1026"/>
                  <a:pt x="3649" y="1045"/>
                </a:cubicBezTo>
                <a:cubicBezTo>
                  <a:pt x="3631" y="1064"/>
                  <a:pt x="3618" y="1087"/>
                  <a:pt x="3608" y="1113"/>
                </a:cubicBezTo>
                <a:cubicBezTo>
                  <a:pt x="3599" y="1139"/>
                  <a:pt x="3594" y="1167"/>
                  <a:pt x="3594" y="1197"/>
                </a:cubicBezTo>
                <a:cubicBezTo>
                  <a:pt x="3594" y="1227"/>
                  <a:pt x="3598" y="1255"/>
                  <a:pt x="3608" y="1280"/>
                </a:cubicBezTo>
                <a:cubicBezTo>
                  <a:pt x="3617" y="1306"/>
                  <a:pt x="3630" y="1329"/>
                  <a:pt x="3648" y="1348"/>
                </a:cubicBezTo>
                <a:cubicBezTo>
                  <a:pt x="3666" y="1367"/>
                  <a:pt x="3687" y="1382"/>
                  <a:pt x="3712" y="1394"/>
                </a:cubicBezTo>
                <a:cubicBezTo>
                  <a:pt x="3738" y="1405"/>
                  <a:pt x="3766" y="1410"/>
                  <a:pt x="3799" y="1410"/>
                </a:cubicBezTo>
                <a:close/>
                <a:moveTo>
                  <a:pt x="2512" y="1338"/>
                </a:moveTo>
                <a:lnTo>
                  <a:pt x="2512" y="1338"/>
                </a:lnTo>
                <a:cubicBezTo>
                  <a:pt x="2494" y="1338"/>
                  <a:pt x="2479" y="1334"/>
                  <a:pt x="2465" y="1327"/>
                </a:cubicBezTo>
                <a:cubicBezTo>
                  <a:pt x="2452" y="1320"/>
                  <a:pt x="2440" y="1310"/>
                  <a:pt x="2431" y="1298"/>
                </a:cubicBezTo>
                <a:cubicBezTo>
                  <a:pt x="2422" y="1285"/>
                  <a:pt x="2415" y="1270"/>
                  <a:pt x="2411" y="1253"/>
                </a:cubicBezTo>
                <a:cubicBezTo>
                  <a:pt x="2406" y="1236"/>
                  <a:pt x="2404" y="1217"/>
                  <a:pt x="2404" y="1197"/>
                </a:cubicBezTo>
                <a:cubicBezTo>
                  <a:pt x="2404" y="1177"/>
                  <a:pt x="2406" y="1158"/>
                  <a:pt x="2411" y="1141"/>
                </a:cubicBezTo>
                <a:cubicBezTo>
                  <a:pt x="2415" y="1123"/>
                  <a:pt x="2422" y="1108"/>
                  <a:pt x="2431" y="1095"/>
                </a:cubicBezTo>
                <a:cubicBezTo>
                  <a:pt x="2440" y="1082"/>
                  <a:pt x="2452" y="1072"/>
                  <a:pt x="2465" y="1065"/>
                </a:cubicBezTo>
                <a:cubicBezTo>
                  <a:pt x="2479" y="1058"/>
                  <a:pt x="2494" y="1055"/>
                  <a:pt x="2512" y="1055"/>
                </a:cubicBezTo>
                <a:cubicBezTo>
                  <a:pt x="2529" y="1055"/>
                  <a:pt x="2545" y="1058"/>
                  <a:pt x="2558" y="1065"/>
                </a:cubicBezTo>
                <a:cubicBezTo>
                  <a:pt x="2572" y="1072"/>
                  <a:pt x="2583" y="1082"/>
                  <a:pt x="2592" y="1095"/>
                </a:cubicBezTo>
                <a:cubicBezTo>
                  <a:pt x="2601" y="1108"/>
                  <a:pt x="2608" y="1123"/>
                  <a:pt x="2612" y="1141"/>
                </a:cubicBezTo>
                <a:cubicBezTo>
                  <a:pt x="2617" y="1158"/>
                  <a:pt x="2620" y="1177"/>
                  <a:pt x="2620" y="1197"/>
                </a:cubicBezTo>
                <a:cubicBezTo>
                  <a:pt x="2620" y="1217"/>
                  <a:pt x="2617" y="1236"/>
                  <a:pt x="2612" y="1253"/>
                </a:cubicBezTo>
                <a:cubicBezTo>
                  <a:pt x="2608" y="1270"/>
                  <a:pt x="2601" y="1285"/>
                  <a:pt x="2592" y="1298"/>
                </a:cubicBezTo>
                <a:cubicBezTo>
                  <a:pt x="2583" y="1310"/>
                  <a:pt x="2572" y="1320"/>
                  <a:pt x="2558" y="1327"/>
                </a:cubicBezTo>
                <a:cubicBezTo>
                  <a:pt x="2545" y="1334"/>
                  <a:pt x="2529" y="1338"/>
                  <a:pt x="2512" y="1338"/>
                </a:cubicBezTo>
                <a:close/>
                <a:moveTo>
                  <a:pt x="2513" y="1410"/>
                </a:moveTo>
                <a:lnTo>
                  <a:pt x="2513" y="1410"/>
                </a:lnTo>
                <a:cubicBezTo>
                  <a:pt x="2544" y="1410"/>
                  <a:pt x="2572" y="1405"/>
                  <a:pt x="2597" y="1394"/>
                </a:cubicBezTo>
                <a:cubicBezTo>
                  <a:pt x="2622" y="1382"/>
                  <a:pt x="2644" y="1367"/>
                  <a:pt x="2661" y="1348"/>
                </a:cubicBezTo>
                <a:cubicBezTo>
                  <a:pt x="2679" y="1329"/>
                  <a:pt x="2693" y="1306"/>
                  <a:pt x="2702" y="1280"/>
                </a:cubicBezTo>
                <a:cubicBezTo>
                  <a:pt x="2712" y="1255"/>
                  <a:pt x="2717" y="1227"/>
                  <a:pt x="2717" y="1197"/>
                </a:cubicBezTo>
                <a:cubicBezTo>
                  <a:pt x="2717" y="1167"/>
                  <a:pt x="2712" y="1139"/>
                  <a:pt x="2702" y="1113"/>
                </a:cubicBezTo>
                <a:cubicBezTo>
                  <a:pt x="2693" y="1087"/>
                  <a:pt x="2679" y="1064"/>
                  <a:pt x="2661" y="1045"/>
                </a:cubicBezTo>
                <a:cubicBezTo>
                  <a:pt x="2644" y="1026"/>
                  <a:pt x="2622" y="1011"/>
                  <a:pt x="2597" y="1000"/>
                </a:cubicBezTo>
                <a:cubicBezTo>
                  <a:pt x="2572" y="989"/>
                  <a:pt x="2544" y="984"/>
                  <a:pt x="2513" y="984"/>
                </a:cubicBezTo>
                <a:cubicBezTo>
                  <a:pt x="2482" y="984"/>
                  <a:pt x="2453" y="989"/>
                  <a:pt x="2428" y="1000"/>
                </a:cubicBezTo>
                <a:cubicBezTo>
                  <a:pt x="2403" y="1011"/>
                  <a:pt x="2381" y="1026"/>
                  <a:pt x="2363" y="1045"/>
                </a:cubicBezTo>
                <a:cubicBezTo>
                  <a:pt x="2345" y="1064"/>
                  <a:pt x="2332" y="1087"/>
                  <a:pt x="2322" y="1113"/>
                </a:cubicBezTo>
                <a:cubicBezTo>
                  <a:pt x="2312" y="1139"/>
                  <a:pt x="2307" y="1167"/>
                  <a:pt x="2307" y="1197"/>
                </a:cubicBezTo>
                <a:cubicBezTo>
                  <a:pt x="2307" y="1227"/>
                  <a:pt x="2312" y="1255"/>
                  <a:pt x="2322" y="1280"/>
                </a:cubicBezTo>
                <a:cubicBezTo>
                  <a:pt x="2332" y="1306"/>
                  <a:pt x="2345" y="1329"/>
                  <a:pt x="2363" y="1348"/>
                </a:cubicBezTo>
                <a:cubicBezTo>
                  <a:pt x="2381" y="1367"/>
                  <a:pt x="2403" y="1382"/>
                  <a:pt x="2428" y="1394"/>
                </a:cubicBezTo>
                <a:cubicBezTo>
                  <a:pt x="2453" y="1405"/>
                  <a:pt x="2482" y="1410"/>
                  <a:pt x="2513" y="1410"/>
                </a:cubicBezTo>
                <a:close/>
                <a:moveTo>
                  <a:pt x="2102" y="1410"/>
                </a:moveTo>
                <a:lnTo>
                  <a:pt x="2102" y="1410"/>
                </a:lnTo>
                <a:cubicBezTo>
                  <a:pt x="2129" y="1410"/>
                  <a:pt x="2153" y="1406"/>
                  <a:pt x="2175" y="1399"/>
                </a:cubicBezTo>
                <a:cubicBezTo>
                  <a:pt x="2196" y="1391"/>
                  <a:pt x="2215" y="1380"/>
                  <a:pt x="2231" y="1366"/>
                </a:cubicBezTo>
                <a:cubicBezTo>
                  <a:pt x="2246" y="1352"/>
                  <a:pt x="2259" y="1335"/>
                  <a:pt x="2268" y="1316"/>
                </a:cubicBezTo>
                <a:cubicBezTo>
                  <a:pt x="2277" y="1297"/>
                  <a:pt x="2282" y="1275"/>
                  <a:pt x="2284" y="1251"/>
                </a:cubicBezTo>
                <a:lnTo>
                  <a:pt x="2190" y="1251"/>
                </a:lnTo>
                <a:cubicBezTo>
                  <a:pt x="2188" y="1278"/>
                  <a:pt x="2179" y="1299"/>
                  <a:pt x="2164" y="1313"/>
                </a:cubicBezTo>
                <a:cubicBezTo>
                  <a:pt x="2148" y="1328"/>
                  <a:pt x="2127" y="1335"/>
                  <a:pt x="2101" y="1335"/>
                </a:cubicBezTo>
                <a:cubicBezTo>
                  <a:pt x="2083" y="1335"/>
                  <a:pt x="2068" y="1332"/>
                  <a:pt x="2055" y="1325"/>
                </a:cubicBezTo>
                <a:cubicBezTo>
                  <a:pt x="2041" y="1318"/>
                  <a:pt x="2030" y="1308"/>
                  <a:pt x="2021" y="1296"/>
                </a:cubicBezTo>
                <a:cubicBezTo>
                  <a:pt x="2013" y="1283"/>
                  <a:pt x="2006" y="1269"/>
                  <a:pt x="2001" y="1252"/>
                </a:cubicBezTo>
                <a:cubicBezTo>
                  <a:pt x="1997" y="1235"/>
                  <a:pt x="1995" y="1217"/>
                  <a:pt x="1995" y="1197"/>
                </a:cubicBezTo>
                <a:cubicBezTo>
                  <a:pt x="1995" y="1177"/>
                  <a:pt x="1997" y="1158"/>
                  <a:pt x="2001" y="1141"/>
                </a:cubicBezTo>
                <a:cubicBezTo>
                  <a:pt x="2006" y="1124"/>
                  <a:pt x="2013" y="1109"/>
                  <a:pt x="2021" y="1096"/>
                </a:cubicBezTo>
                <a:cubicBezTo>
                  <a:pt x="2030" y="1084"/>
                  <a:pt x="2041" y="1074"/>
                  <a:pt x="2055" y="1067"/>
                </a:cubicBezTo>
                <a:cubicBezTo>
                  <a:pt x="2068" y="1060"/>
                  <a:pt x="2083" y="1057"/>
                  <a:pt x="2101" y="1057"/>
                </a:cubicBezTo>
                <a:cubicBezTo>
                  <a:pt x="2125" y="1057"/>
                  <a:pt x="2144" y="1063"/>
                  <a:pt x="2159" y="1076"/>
                </a:cubicBezTo>
                <a:cubicBezTo>
                  <a:pt x="2174" y="1089"/>
                  <a:pt x="2184" y="1107"/>
                  <a:pt x="2188" y="1129"/>
                </a:cubicBezTo>
                <a:lnTo>
                  <a:pt x="2281" y="1129"/>
                </a:lnTo>
                <a:cubicBezTo>
                  <a:pt x="2278" y="1107"/>
                  <a:pt x="2271" y="1087"/>
                  <a:pt x="2262" y="1069"/>
                </a:cubicBezTo>
                <a:cubicBezTo>
                  <a:pt x="2252" y="1052"/>
                  <a:pt x="2239" y="1036"/>
                  <a:pt x="2224" y="1024"/>
                </a:cubicBezTo>
                <a:cubicBezTo>
                  <a:pt x="2209" y="1011"/>
                  <a:pt x="2191" y="1001"/>
                  <a:pt x="2170" y="994"/>
                </a:cubicBezTo>
                <a:cubicBezTo>
                  <a:pt x="2149" y="987"/>
                  <a:pt x="2126" y="984"/>
                  <a:pt x="2100" y="984"/>
                </a:cubicBezTo>
                <a:cubicBezTo>
                  <a:pt x="2069" y="984"/>
                  <a:pt x="2041" y="989"/>
                  <a:pt x="2016" y="1000"/>
                </a:cubicBezTo>
                <a:cubicBezTo>
                  <a:pt x="1991" y="1011"/>
                  <a:pt x="1970" y="1026"/>
                  <a:pt x="1952" y="1045"/>
                </a:cubicBezTo>
                <a:cubicBezTo>
                  <a:pt x="1935" y="1064"/>
                  <a:pt x="1921" y="1087"/>
                  <a:pt x="1912" y="1113"/>
                </a:cubicBezTo>
                <a:cubicBezTo>
                  <a:pt x="1902" y="1139"/>
                  <a:pt x="1898" y="1167"/>
                  <a:pt x="1898" y="1197"/>
                </a:cubicBezTo>
                <a:cubicBezTo>
                  <a:pt x="1898" y="1227"/>
                  <a:pt x="1902" y="1255"/>
                  <a:pt x="1912" y="1281"/>
                </a:cubicBezTo>
                <a:cubicBezTo>
                  <a:pt x="1921" y="1306"/>
                  <a:pt x="1935" y="1329"/>
                  <a:pt x="1953" y="1348"/>
                </a:cubicBezTo>
                <a:cubicBezTo>
                  <a:pt x="1971" y="1367"/>
                  <a:pt x="1992" y="1382"/>
                  <a:pt x="2017" y="1394"/>
                </a:cubicBezTo>
                <a:cubicBezTo>
                  <a:pt x="2042" y="1405"/>
                  <a:pt x="2070" y="1410"/>
                  <a:pt x="2102" y="1410"/>
                </a:cubicBezTo>
                <a:close/>
                <a:moveTo>
                  <a:pt x="3409" y="986"/>
                </a:moveTo>
                <a:lnTo>
                  <a:pt x="3409" y="986"/>
                </a:lnTo>
                <a:cubicBezTo>
                  <a:pt x="3386" y="986"/>
                  <a:pt x="3364" y="990"/>
                  <a:pt x="3343" y="1000"/>
                </a:cubicBezTo>
                <a:lnTo>
                  <a:pt x="3283" y="1059"/>
                </a:lnTo>
                <a:lnTo>
                  <a:pt x="3283" y="995"/>
                </a:lnTo>
                <a:lnTo>
                  <a:pt x="3189" y="995"/>
                </a:lnTo>
                <a:lnTo>
                  <a:pt x="3189" y="1399"/>
                </a:lnTo>
                <a:lnTo>
                  <a:pt x="3285" y="1399"/>
                </a:lnTo>
                <a:lnTo>
                  <a:pt x="3285" y="1166"/>
                </a:lnTo>
                <a:cubicBezTo>
                  <a:pt x="3285" y="1107"/>
                  <a:pt x="3326" y="1068"/>
                  <a:pt x="3375" y="1068"/>
                </a:cubicBezTo>
                <a:cubicBezTo>
                  <a:pt x="3427" y="1068"/>
                  <a:pt x="3453" y="1102"/>
                  <a:pt x="3453" y="1145"/>
                </a:cubicBezTo>
                <a:lnTo>
                  <a:pt x="3453" y="1399"/>
                </a:lnTo>
                <a:lnTo>
                  <a:pt x="3549" y="1399"/>
                </a:lnTo>
                <a:lnTo>
                  <a:pt x="3549" y="1125"/>
                </a:lnTo>
                <a:cubicBezTo>
                  <a:pt x="3549" y="1052"/>
                  <a:pt x="3505" y="986"/>
                  <a:pt x="3409" y="986"/>
                </a:cubicBezTo>
                <a:close/>
                <a:moveTo>
                  <a:pt x="3124" y="1125"/>
                </a:moveTo>
                <a:lnTo>
                  <a:pt x="3124" y="1125"/>
                </a:lnTo>
                <a:lnTo>
                  <a:pt x="3124" y="1399"/>
                </a:lnTo>
                <a:lnTo>
                  <a:pt x="3028" y="1399"/>
                </a:lnTo>
                <a:lnTo>
                  <a:pt x="3028" y="1145"/>
                </a:lnTo>
                <a:cubicBezTo>
                  <a:pt x="3028" y="1102"/>
                  <a:pt x="3002" y="1068"/>
                  <a:pt x="2950" y="1068"/>
                </a:cubicBezTo>
                <a:cubicBezTo>
                  <a:pt x="2901" y="1068"/>
                  <a:pt x="2860" y="1107"/>
                  <a:pt x="2860" y="1166"/>
                </a:cubicBezTo>
                <a:lnTo>
                  <a:pt x="2860" y="1399"/>
                </a:lnTo>
                <a:lnTo>
                  <a:pt x="2765" y="1399"/>
                </a:lnTo>
                <a:lnTo>
                  <a:pt x="2765" y="995"/>
                </a:lnTo>
                <a:lnTo>
                  <a:pt x="2858" y="995"/>
                </a:lnTo>
                <a:lnTo>
                  <a:pt x="2858" y="1059"/>
                </a:lnTo>
                <a:lnTo>
                  <a:pt x="2918" y="1000"/>
                </a:lnTo>
                <a:cubicBezTo>
                  <a:pt x="2939" y="990"/>
                  <a:pt x="2961" y="986"/>
                  <a:pt x="2984" y="986"/>
                </a:cubicBezTo>
                <a:cubicBezTo>
                  <a:pt x="3080" y="986"/>
                  <a:pt x="3124" y="1052"/>
                  <a:pt x="3124" y="1125"/>
                </a:cubicBezTo>
                <a:close/>
                <a:moveTo>
                  <a:pt x="3037" y="1831"/>
                </a:moveTo>
                <a:lnTo>
                  <a:pt x="3037" y="1831"/>
                </a:lnTo>
                <a:lnTo>
                  <a:pt x="2944" y="2142"/>
                </a:lnTo>
                <a:lnTo>
                  <a:pt x="2851" y="1831"/>
                </a:lnTo>
                <a:lnTo>
                  <a:pt x="2748" y="1831"/>
                </a:lnTo>
                <a:lnTo>
                  <a:pt x="2876" y="2235"/>
                </a:lnTo>
                <a:lnTo>
                  <a:pt x="2914" y="2235"/>
                </a:lnTo>
                <a:lnTo>
                  <a:pt x="2857" y="2399"/>
                </a:lnTo>
                <a:lnTo>
                  <a:pt x="2957" y="2399"/>
                </a:lnTo>
                <a:lnTo>
                  <a:pt x="3137" y="1831"/>
                </a:lnTo>
                <a:lnTo>
                  <a:pt x="3037" y="1831"/>
                </a:lnTo>
                <a:close/>
                <a:moveTo>
                  <a:pt x="2102" y="2179"/>
                </a:moveTo>
                <a:lnTo>
                  <a:pt x="2102" y="2179"/>
                </a:lnTo>
                <a:cubicBezTo>
                  <a:pt x="2093" y="2179"/>
                  <a:pt x="2084" y="2178"/>
                  <a:pt x="2076" y="2176"/>
                </a:cubicBezTo>
                <a:cubicBezTo>
                  <a:pt x="2067" y="2174"/>
                  <a:pt x="2060" y="2171"/>
                  <a:pt x="2054" y="2167"/>
                </a:cubicBezTo>
                <a:cubicBezTo>
                  <a:pt x="2047" y="2163"/>
                  <a:pt x="2042" y="2157"/>
                  <a:pt x="2039" y="2150"/>
                </a:cubicBezTo>
                <a:cubicBezTo>
                  <a:pt x="2035" y="2142"/>
                  <a:pt x="2033" y="2133"/>
                  <a:pt x="2033" y="2123"/>
                </a:cubicBezTo>
                <a:cubicBezTo>
                  <a:pt x="2033" y="2101"/>
                  <a:pt x="2041" y="2085"/>
                  <a:pt x="2057" y="2076"/>
                </a:cubicBezTo>
                <a:cubicBezTo>
                  <a:pt x="2073" y="2067"/>
                  <a:pt x="2096" y="2060"/>
                  <a:pt x="2126" y="2055"/>
                </a:cubicBezTo>
                <a:cubicBezTo>
                  <a:pt x="2140" y="2052"/>
                  <a:pt x="2154" y="2048"/>
                  <a:pt x="2169" y="2044"/>
                </a:cubicBezTo>
                <a:cubicBezTo>
                  <a:pt x="2183" y="2039"/>
                  <a:pt x="2194" y="2034"/>
                  <a:pt x="2204" y="2028"/>
                </a:cubicBezTo>
                <a:lnTo>
                  <a:pt x="2204" y="2088"/>
                </a:lnTo>
                <a:cubicBezTo>
                  <a:pt x="2204" y="2100"/>
                  <a:pt x="2202" y="2111"/>
                  <a:pt x="2197" y="2122"/>
                </a:cubicBezTo>
                <a:cubicBezTo>
                  <a:pt x="2193" y="2132"/>
                  <a:pt x="2186" y="2142"/>
                  <a:pt x="2178" y="2150"/>
                </a:cubicBezTo>
                <a:cubicBezTo>
                  <a:pt x="2169" y="2159"/>
                  <a:pt x="2159" y="2165"/>
                  <a:pt x="2146" y="2171"/>
                </a:cubicBezTo>
                <a:cubicBezTo>
                  <a:pt x="2133" y="2176"/>
                  <a:pt x="2119" y="2179"/>
                  <a:pt x="2102" y="2179"/>
                </a:cubicBezTo>
                <a:close/>
                <a:moveTo>
                  <a:pt x="2202" y="2235"/>
                </a:moveTo>
                <a:lnTo>
                  <a:pt x="2202" y="2235"/>
                </a:lnTo>
                <a:lnTo>
                  <a:pt x="2294" y="2235"/>
                </a:lnTo>
                <a:lnTo>
                  <a:pt x="2294" y="1959"/>
                </a:lnTo>
                <a:cubicBezTo>
                  <a:pt x="2294" y="1905"/>
                  <a:pt x="2274" y="1867"/>
                  <a:pt x="2236" y="1844"/>
                </a:cubicBezTo>
                <a:cubicBezTo>
                  <a:pt x="2223" y="1835"/>
                  <a:pt x="2208" y="1829"/>
                  <a:pt x="2190" y="1826"/>
                </a:cubicBezTo>
                <a:cubicBezTo>
                  <a:pt x="2172" y="1822"/>
                  <a:pt x="2152" y="1820"/>
                  <a:pt x="2129" y="1820"/>
                </a:cubicBezTo>
                <a:cubicBezTo>
                  <a:pt x="2100" y="1820"/>
                  <a:pt x="2075" y="1824"/>
                  <a:pt x="2054" y="1831"/>
                </a:cubicBezTo>
                <a:cubicBezTo>
                  <a:pt x="2033" y="1839"/>
                  <a:pt x="2015" y="1848"/>
                  <a:pt x="2001" y="1860"/>
                </a:cubicBezTo>
                <a:cubicBezTo>
                  <a:pt x="1987" y="1872"/>
                  <a:pt x="1976" y="1886"/>
                  <a:pt x="1969" y="1902"/>
                </a:cubicBezTo>
                <a:cubicBezTo>
                  <a:pt x="1961" y="1918"/>
                  <a:pt x="1958" y="1935"/>
                  <a:pt x="1957" y="1952"/>
                </a:cubicBezTo>
                <a:lnTo>
                  <a:pt x="2047" y="1952"/>
                </a:lnTo>
                <a:cubicBezTo>
                  <a:pt x="2048" y="1932"/>
                  <a:pt x="2055" y="1916"/>
                  <a:pt x="2069" y="1904"/>
                </a:cubicBezTo>
                <a:cubicBezTo>
                  <a:pt x="2082" y="1893"/>
                  <a:pt x="2102" y="1887"/>
                  <a:pt x="2129" y="1887"/>
                </a:cubicBezTo>
                <a:cubicBezTo>
                  <a:pt x="2154" y="1887"/>
                  <a:pt x="2172" y="1892"/>
                  <a:pt x="2184" y="1903"/>
                </a:cubicBezTo>
                <a:cubicBezTo>
                  <a:pt x="2196" y="1913"/>
                  <a:pt x="2202" y="1927"/>
                  <a:pt x="2202" y="1945"/>
                </a:cubicBezTo>
                <a:cubicBezTo>
                  <a:pt x="2202" y="1963"/>
                  <a:pt x="2193" y="1976"/>
                  <a:pt x="2177" y="1983"/>
                </a:cubicBezTo>
                <a:cubicBezTo>
                  <a:pt x="2160" y="1990"/>
                  <a:pt x="2135" y="1996"/>
                  <a:pt x="2102" y="2000"/>
                </a:cubicBezTo>
                <a:cubicBezTo>
                  <a:pt x="2078" y="2003"/>
                  <a:pt x="2056" y="2007"/>
                  <a:pt x="2036" y="2012"/>
                </a:cubicBezTo>
                <a:cubicBezTo>
                  <a:pt x="2016" y="2017"/>
                  <a:pt x="1999" y="2024"/>
                  <a:pt x="1984" y="2033"/>
                </a:cubicBezTo>
                <a:cubicBezTo>
                  <a:pt x="1969" y="2042"/>
                  <a:pt x="1958" y="2054"/>
                  <a:pt x="1950" y="2069"/>
                </a:cubicBezTo>
                <a:cubicBezTo>
                  <a:pt x="1942" y="2084"/>
                  <a:pt x="1937" y="2102"/>
                  <a:pt x="1937" y="2125"/>
                </a:cubicBezTo>
                <a:cubicBezTo>
                  <a:pt x="1937" y="2145"/>
                  <a:pt x="1941" y="2162"/>
                  <a:pt x="1948" y="2177"/>
                </a:cubicBezTo>
                <a:cubicBezTo>
                  <a:pt x="1955" y="2192"/>
                  <a:pt x="1965" y="2204"/>
                  <a:pt x="1977" y="2214"/>
                </a:cubicBezTo>
                <a:cubicBezTo>
                  <a:pt x="1989" y="2224"/>
                  <a:pt x="2003" y="2232"/>
                  <a:pt x="2020" y="2237"/>
                </a:cubicBezTo>
                <a:cubicBezTo>
                  <a:pt x="2037" y="2242"/>
                  <a:pt x="2055" y="2244"/>
                  <a:pt x="2074" y="2244"/>
                </a:cubicBezTo>
                <a:cubicBezTo>
                  <a:pt x="2107" y="2244"/>
                  <a:pt x="2132" y="2239"/>
                  <a:pt x="2152" y="2227"/>
                </a:cubicBezTo>
                <a:cubicBezTo>
                  <a:pt x="2172" y="2215"/>
                  <a:pt x="2188" y="2200"/>
                  <a:pt x="2201" y="2182"/>
                </a:cubicBezTo>
                <a:lnTo>
                  <a:pt x="2202" y="2182"/>
                </a:lnTo>
                <a:lnTo>
                  <a:pt x="2202" y="2235"/>
                </a:lnTo>
                <a:close/>
                <a:moveTo>
                  <a:pt x="1713" y="2171"/>
                </a:moveTo>
                <a:lnTo>
                  <a:pt x="1713" y="2171"/>
                </a:lnTo>
                <a:cubicBezTo>
                  <a:pt x="1695" y="2171"/>
                  <a:pt x="1679" y="2168"/>
                  <a:pt x="1665" y="2161"/>
                </a:cubicBezTo>
                <a:cubicBezTo>
                  <a:pt x="1652" y="2154"/>
                  <a:pt x="1641" y="2144"/>
                  <a:pt x="1632" y="2132"/>
                </a:cubicBezTo>
                <a:cubicBezTo>
                  <a:pt x="1623" y="2120"/>
                  <a:pt x="1617" y="2105"/>
                  <a:pt x="1613" y="2089"/>
                </a:cubicBezTo>
                <a:cubicBezTo>
                  <a:pt x="1608" y="2073"/>
                  <a:pt x="1606" y="2055"/>
                  <a:pt x="1606" y="2036"/>
                </a:cubicBezTo>
                <a:cubicBezTo>
                  <a:pt x="1606" y="2017"/>
                  <a:pt x="1608" y="1999"/>
                  <a:pt x="1613" y="1982"/>
                </a:cubicBezTo>
                <a:cubicBezTo>
                  <a:pt x="1617" y="1965"/>
                  <a:pt x="1623" y="1951"/>
                  <a:pt x="1632" y="1938"/>
                </a:cubicBezTo>
                <a:cubicBezTo>
                  <a:pt x="1641" y="1926"/>
                  <a:pt x="1652" y="1916"/>
                  <a:pt x="1665" y="1909"/>
                </a:cubicBezTo>
                <a:cubicBezTo>
                  <a:pt x="1679" y="1902"/>
                  <a:pt x="1694" y="1898"/>
                  <a:pt x="1712" y="1898"/>
                </a:cubicBezTo>
                <a:cubicBezTo>
                  <a:pt x="1729" y="1898"/>
                  <a:pt x="1743" y="1902"/>
                  <a:pt x="1755" y="1908"/>
                </a:cubicBezTo>
                <a:cubicBezTo>
                  <a:pt x="1767" y="1915"/>
                  <a:pt x="1777" y="1925"/>
                  <a:pt x="1786" y="1937"/>
                </a:cubicBezTo>
                <a:cubicBezTo>
                  <a:pt x="1794" y="1949"/>
                  <a:pt x="1800" y="1963"/>
                  <a:pt x="1804" y="1980"/>
                </a:cubicBezTo>
                <a:cubicBezTo>
                  <a:pt x="1808" y="1997"/>
                  <a:pt x="1810" y="2016"/>
                  <a:pt x="1810" y="2036"/>
                </a:cubicBezTo>
                <a:cubicBezTo>
                  <a:pt x="1810" y="2055"/>
                  <a:pt x="1808" y="2074"/>
                  <a:pt x="1804" y="2090"/>
                </a:cubicBezTo>
                <a:cubicBezTo>
                  <a:pt x="1800" y="2107"/>
                  <a:pt x="1793" y="2121"/>
                  <a:pt x="1785" y="2133"/>
                </a:cubicBezTo>
                <a:cubicBezTo>
                  <a:pt x="1777" y="2145"/>
                  <a:pt x="1767" y="2155"/>
                  <a:pt x="1755" y="2161"/>
                </a:cubicBezTo>
                <a:cubicBezTo>
                  <a:pt x="1743" y="2168"/>
                  <a:pt x="1729" y="2171"/>
                  <a:pt x="1713" y="2171"/>
                </a:cubicBezTo>
                <a:close/>
                <a:moveTo>
                  <a:pt x="1514" y="2370"/>
                </a:moveTo>
                <a:lnTo>
                  <a:pt x="1514" y="2370"/>
                </a:lnTo>
                <a:lnTo>
                  <a:pt x="1610" y="2370"/>
                </a:lnTo>
                <a:lnTo>
                  <a:pt x="1610" y="2262"/>
                </a:lnTo>
                <a:cubicBezTo>
                  <a:pt x="1610" y="2243"/>
                  <a:pt x="1610" y="2227"/>
                  <a:pt x="1609" y="2214"/>
                </a:cubicBezTo>
                <a:cubicBezTo>
                  <a:pt x="1609" y="2201"/>
                  <a:pt x="1608" y="2191"/>
                  <a:pt x="1607" y="2183"/>
                </a:cubicBezTo>
                <a:lnTo>
                  <a:pt x="1609" y="2183"/>
                </a:lnTo>
                <a:cubicBezTo>
                  <a:pt x="1622" y="2204"/>
                  <a:pt x="1638" y="2220"/>
                  <a:pt x="1659" y="2231"/>
                </a:cubicBezTo>
                <a:cubicBezTo>
                  <a:pt x="1680" y="2242"/>
                  <a:pt x="1704" y="2248"/>
                  <a:pt x="1731" y="2248"/>
                </a:cubicBezTo>
                <a:cubicBezTo>
                  <a:pt x="1758" y="2248"/>
                  <a:pt x="1783" y="2242"/>
                  <a:pt x="1804" y="2232"/>
                </a:cubicBezTo>
                <a:cubicBezTo>
                  <a:pt x="1826" y="2222"/>
                  <a:pt x="1845" y="2208"/>
                  <a:pt x="1860" y="2189"/>
                </a:cubicBezTo>
                <a:cubicBezTo>
                  <a:pt x="1875" y="2171"/>
                  <a:pt x="1887" y="2148"/>
                  <a:pt x="1895" y="2122"/>
                </a:cubicBezTo>
                <a:cubicBezTo>
                  <a:pt x="1903" y="2096"/>
                  <a:pt x="1907" y="2066"/>
                  <a:pt x="1907" y="2033"/>
                </a:cubicBezTo>
                <a:cubicBezTo>
                  <a:pt x="1907" y="2001"/>
                  <a:pt x="1903" y="1972"/>
                  <a:pt x="1895" y="1946"/>
                </a:cubicBezTo>
                <a:cubicBezTo>
                  <a:pt x="1887" y="1920"/>
                  <a:pt x="1875" y="1897"/>
                  <a:pt x="1860" y="1878"/>
                </a:cubicBezTo>
                <a:cubicBezTo>
                  <a:pt x="1845" y="1860"/>
                  <a:pt x="1827" y="1845"/>
                  <a:pt x="1805" y="1835"/>
                </a:cubicBezTo>
                <a:cubicBezTo>
                  <a:pt x="1784" y="1825"/>
                  <a:pt x="1760" y="1820"/>
                  <a:pt x="1734" y="1820"/>
                </a:cubicBezTo>
                <a:cubicBezTo>
                  <a:pt x="1706" y="1820"/>
                  <a:pt x="1681" y="1826"/>
                  <a:pt x="1661" y="1838"/>
                </a:cubicBezTo>
                <a:cubicBezTo>
                  <a:pt x="1641" y="1850"/>
                  <a:pt x="1624" y="1867"/>
                  <a:pt x="1609" y="1891"/>
                </a:cubicBezTo>
                <a:lnTo>
                  <a:pt x="1607" y="1891"/>
                </a:lnTo>
                <a:lnTo>
                  <a:pt x="1607" y="1831"/>
                </a:lnTo>
                <a:lnTo>
                  <a:pt x="1514" y="1831"/>
                </a:lnTo>
                <a:lnTo>
                  <a:pt x="1514" y="2370"/>
                </a:lnTo>
                <a:close/>
                <a:moveTo>
                  <a:pt x="615" y="2174"/>
                </a:moveTo>
                <a:lnTo>
                  <a:pt x="615" y="2174"/>
                </a:lnTo>
                <a:cubicBezTo>
                  <a:pt x="598" y="2174"/>
                  <a:pt x="582" y="2171"/>
                  <a:pt x="569" y="2164"/>
                </a:cubicBezTo>
                <a:cubicBezTo>
                  <a:pt x="555" y="2157"/>
                  <a:pt x="544" y="2147"/>
                  <a:pt x="535" y="2134"/>
                </a:cubicBezTo>
                <a:cubicBezTo>
                  <a:pt x="526" y="2121"/>
                  <a:pt x="519" y="2107"/>
                  <a:pt x="514" y="2089"/>
                </a:cubicBezTo>
                <a:cubicBezTo>
                  <a:pt x="510" y="2072"/>
                  <a:pt x="508" y="2054"/>
                  <a:pt x="508" y="2033"/>
                </a:cubicBezTo>
                <a:cubicBezTo>
                  <a:pt x="508" y="2013"/>
                  <a:pt x="510" y="1995"/>
                  <a:pt x="514" y="1977"/>
                </a:cubicBezTo>
                <a:cubicBezTo>
                  <a:pt x="519" y="1960"/>
                  <a:pt x="526" y="1945"/>
                  <a:pt x="535" y="1932"/>
                </a:cubicBezTo>
                <a:cubicBezTo>
                  <a:pt x="544" y="1919"/>
                  <a:pt x="555" y="1909"/>
                  <a:pt x="569" y="1902"/>
                </a:cubicBezTo>
                <a:cubicBezTo>
                  <a:pt x="582" y="1895"/>
                  <a:pt x="598" y="1891"/>
                  <a:pt x="615" y="1891"/>
                </a:cubicBezTo>
                <a:cubicBezTo>
                  <a:pt x="633" y="1891"/>
                  <a:pt x="648" y="1895"/>
                  <a:pt x="662" y="1902"/>
                </a:cubicBezTo>
                <a:cubicBezTo>
                  <a:pt x="675" y="1909"/>
                  <a:pt x="686" y="1919"/>
                  <a:pt x="695" y="1932"/>
                </a:cubicBezTo>
                <a:cubicBezTo>
                  <a:pt x="704" y="1945"/>
                  <a:pt x="711" y="1960"/>
                  <a:pt x="716" y="1977"/>
                </a:cubicBezTo>
                <a:cubicBezTo>
                  <a:pt x="721" y="1995"/>
                  <a:pt x="723" y="2013"/>
                  <a:pt x="723" y="2033"/>
                </a:cubicBezTo>
                <a:cubicBezTo>
                  <a:pt x="723" y="2054"/>
                  <a:pt x="721" y="2072"/>
                  <a:pt x="716" y="2089"/>
                </a:cubicBezTo>
                <a:cubicBezTo>
                  <a:pt x="711" y="2107"/>
                  <a:pt x="704" y="2121"/>
                  <a:pt x="695" y="2134"/>
                </a:cubicBezTo>
                <a:cubicBezTo>
                  <a:pt x="686" y="2147"/>
                  <a:pt x="675" y="2157"/>
                  <a:pt x="662" y="2164"/>
                </a:cubicBezTo>
                <a:cubicBezTo>
                  <a:pt x="648" y="2171"/>
                  <a:pt x="633" y="2174"/>
                  <a:pt x="615" y="2174"/>
                </a:cubicBezTo>
                <a:close/>
                <a:moveTo>
                  <a:pt x="616" y="2247"/>
                </a:moveTo>
                <a:lnTo>
                  <a:pt x="616" y="2247"/>
                </a:lnTo>
                <a:cubicBezTo>
                  <a:pt x="647" y="2247"/>
                  <a:pt x="675" y="2241"/>
                  <a:pt x="700" y="2230"/>
                </a:cubicBezTo>
                <a:cubicBezTo>
                  <a:pt x="725" y="2219"/>
                  <a:pt x="747" y="2204"/>
                  <a:pt x="765" y="2185"/>
                </a:cubicBezTo>
                <a:cubicBezTo>
                  <a:pt x="783" y="2166"/>
                  <a:pt x="796" y="2143"/>
                  <a:pt x="806" y="2117"/>
                </a:cubicBezTo>
                <a:cubicBezTo>
                  <a:pt x="815" y="2091"/>
                  <a:pt x="820" y="2063"/>
                  <a:pt x="820" y="2033"/>
                </a:cubicBezTo>
                <a:cubicBezTo>
                  <a:pt x="820" y="2003"/>
                  <a:pt x="815" y="1975"/>
                  <a:pt x="806" y="1949"/>
                </a:cubicBezTo>
                <a:cubicBezTo>
                  <a:pt x="796" y="1923"/>
                  <a:pt x="783" y="1901"/>
                  <a:pt x="765" y="1882"/>
                </a:cubicBezTo>
                <a:cubicBezTo>
                  <a:pt x="747" y="1862"/>
                  <a:pt x="725" y="1847"/>
                  <a:pt x="700" y="1836"/>
                </a:cubicBezTo>
                <a:cubicBezTo>
                  <a:pt x="675" y="1826"/>
                  <a:pt x="647" y="1820"/>
                  <a:pt x="616" y="1820"/>
                </a:cubicBezTo>
                <a:cubicBezTo>
                  <a:pt x="585" y="1820"/>
                  <a:pt x="557" y="1826"/>
                  <a:pt x="531" y="1836"/>
                </a:cubicBezTo>
                <a:cubicBezTo>
                  <a:pt x="506" y="1847"/>
                  <a:pt x="484" y="1862"/>
                  <a:pt x="467" y="1882"/>
                </a:cubicBezTo>
                <a:cubicBezTo>
                  <a:pt x="449" y="1901"/>
                  <a:pt x="435" y="1923"/>
                  <a:pt x="425" y="1949"/>
                </a:cubicBezTo>
                <a:cubicBezTo>
                  <a:pt x="415" y="1975"/>
                  <a:pt x="411" y="2003"/>
                  <a:pt x="411" y="2033"/>
                </a:cubicBezTo>
                <a:cubicBezTo>
                  <a:pt x="411" y="2063"/>
                  <a:pt x="415" y="2091"/>
                  <a:pt x="425" y="2117"/>
                </a:cubicBezTo>
                <a:cubicBezTo>
                  <a:pt x="435" y="2143"/>
                  <a:pt x="449" y="2166"/>
                  <a:pt x="467" y="2185"/>
                </a:cubicBezTo>
                <a:cubicBezTo>
                  <a:pt x="484" y="2204"/>
                  <a:pt x="506" y="2219"/>
                  <a:pt x="531" y="2230"/>
                </a:cubicBezTo>
                <a:cubicBezTo>
                  <a:pt x="557" y="2241"/>
                  <a:pt x="585" y="2247"/>
                  <a:pt x="616" y="2247"/>
                </a:cubicBezTo>
                <a:close/>
                <a:moveTo>
                  <a:pt x="205" y="2247"/>
                </a:moveTo>
                <a:lnTo>
                  <a:pt x="205" y="2247"/>
                </a:lnTo>
                <a:cubicBezTo>
                  <a:pt x="232" y="2247"/>
                  <a:pt x="257" y="2243"/>
                  <a:pt x="278" y="2235"/>
                </a:cubicBezTo>
                <a:cubicBezTo>
                  <a:pt x="300" y="2227"/>
                  <a:pt x="318" y="2216"/>
                  <a:pt x="334" y="2203"/>
                </a:cubicBezTo>
                <a:cubicBezTo>
                  <a:pt x="350" y="2189"/>
                  <a:pt x="362" y="2172"/>
                  <a:pt x="371" y="2153"/>
                </a:cubicBezTo>
                <a:cubicBezTo>
                  <a:pt x="380" y="2133"/>
                  <a:pt x="386" y="2112"/>
                  <a:pt x="387" y="2088"/>
                </a:cubicBezTo>
                <a:lnTo>
                  <a:pt x="294" y="2088"/>
                </a:lnTo>
                <a:cubicBezTo>
                  <a:pt x="291" y="2115"/>
                  <a:pt x="282" y="2135"/>
                  <a:pt x="267" y="2150"/>
                </a:cubicBezTo>
                <a:cubicBezTo>
                  <a:pt x="252" y="2165"/>
                  <a:pt x="231" y="2172"/>
                  <a:pt x="204" y="2172"/>
                </a:cubicBezTo>
                <a:cubicBezTo>
                  <a:pt x="187" y="2172"/>
                  <a:pt x="171" y="2168"/>
                  <a:pt x="158" y="2161"/>
                </a:cubicBezTo>
                <a:cubicBezTo>
                  <a:pt x="145" y="2154"/>
                  <a:pt x="134" y="2145"/>
                  <a:pt x="125" y="2132"/>
                </a:cubicBezTo>
                <a:cubicBezTo>
                  <a:pt x="116" y="2120"/>
                  <a:pt x="109" y="2105"/>
                  <a:pt x="105" y="2088"/>
                </a:cubicBezTo>
                <a:cubicBezTo>
                  <a:pt x="100" y="2071"/>
                  <a:pt x="98" y="2053"/>
                  <a:pt x="98" y="2034"/>
                </a:cubicBezTo>
                <a:cubicBezTo>
                  <a:pt x="98" y="2013"/>
                  <a:pt x="100" y="1995"/>
                  <a:pt x="105" y="1978"/>
                </a:cubicBezTo>
                <a:cubicBezTo>
                  <a:pt x="109" y="1960"/>
                  <a:pt x="116" y="1946"/>
                  <a:pt x="125" y="1933"/>
                </a:cubicBezTo>
                <a:cubicBezTo>
                  <a:pt x="134" y="1920"/>
                  <a:pt x="145" y="1911"/>
                  <a:pt x="158" y="1904"/>
                </a:cubicBezTo>
                <a:cubicBezTo>
                  <a:pt x="171" y="1897"/>
                  <a:pt x="187" y="1894"/>
                  <a:pt x="204" y="1894"/>
                </a:cubicBezTo>
                <a:cubicBezTo>
                  <a:pt x="228" y="1894"/>
                  <a:pt x="248" y="1900"/>
                  <a:pt x="263" y="1913"/>
                </a:cubicBezTo>
                <a:cubicBezTo>
                  <a:pt x="277" y="1926"/>
                  <a:pt x="287" y="1943"/>
                  <a:pt x="292" y="1965"/>
                </a:cubicBezTo>
                <a:lnTo>
                  <a:pt x="385" y="1965"/>
                </a:lnTo>
                <a:cubicBezTo>
                  <a:pt x="381" y="1944"/>
                  <a:pt x="375" y="1924"/>
                  <a:pt x="365" y="1906"/>
                </a:cubicBezTo>
                <a:cubicBezTo>
                  <a:pt x="355" y="1888"/>
                  <a:pt x="343" y="1873"/>
                  <a:pt x="327" y="1860"/>
                </a:cubicBezTo>
                <a:cubicBezTo>
                  <a:pt x="312" y="1848"/>
                  <a:pt x="294" y="1838"/>
                  <a:pt x="273" y="1831"/>
                </a:cubicBezTo>
                <a:cubicBezTo>
                  <a:pt x="252" y="1824"/>
                  <a:pt x="229" y="1820"/>
                  <a:pt x="204" y="1820"/>
                </a:cubicBezTo>
                <a:cubicBezTo>
                  <a:pt x="172" y="1820"/>
                  <a:pt x="144" y="1826"/>
                  <a:pt x="120" y="1836"/>
                </a:cubicBezTo>
                <a:cubicBezTo>
                  <a:pt x="95" y="1847"/>
                  <a:pt x="74" y="1862"/>
                  <a:pt x="56" y="1881"/>
                </a:cubicBezTo>
                <a:cubicBezTo>
                  <a:pt x="38" y="1901"/>
                  <a:pt x="25" y="1923"/>
                  <a:pt x="15" y="1949"/>
                </a:cubicBezTo>
                <a:cubicBezTo>
                  <a:pt x="6" y="1975"/>
                  <a:pt x="1" y="2003"/>
                  <a:pt x="1" y="2034"/>
                </a:cubicBezTo>
                <a:cubicBezTo>
                  <a:pt x="1" y="2063"/>
                  <a:pt x="6" y="2091"/>
                  <a:pt x="15" y="2117"/>
                </a:cubicBezTo>
                <a:cubicBezTo>
                  <a:pt x="25" y="2143"/>
                  <a:pt x="39" y="2166"/>
                  <a:pt x="56" y="2185"/>
                </a:cubicBezTo>
                <a:cubicBezTo>
                  <a:pt x="74" y="2204"/>
                  <a:pt x="96" y="2219"/>
                  <a:pt x="121" y="2230"/>
                </a:cubicBezTo>
                <a:cubicBezTo>
                  <a:pt x="146" y="2241"/>
                  <a:pt x="174" y="2247"/>
                  <a:pt x="205" y="2247"/>
                </a:cubicBezTo>
                <a:close/>
                <a:moveTo>
                  <a:pt x="1414" y="1858"/>
                </a:moveTo>
                <a:lnTo>
                  <a:pt x="1414" y="1858"/>
                </a:lnTo>
                <a:cubicBezTo>
                  <a:pt x="1393" y="1837"/>
                  <a:pt x="1358" y="1822"/>
                  <a:pt x="1314" y="1822"/>
                </a:cubicBezTo>
                <a:cubicBezTo>
                  <a:pt x="1302" y="1822"/>
                  <a:pt x="1273" y="1826"/>
                  <a:pt x="1256" y="1834"/>
                </a:cubicBezTo>
                <a:lnTo>
                  <a:pt x="1196" y="1898"/>
                </a:lnTo>
                <a:cubicBezTo>
                  <a:pt x="1190" y="1883"/>
                  <a:pt x="1182" y="1870"/>
                  <a:pt x="1172" y="1858"/>
                </a:cubicBezTo>
                <a:cubicBezTo>
                  <a:pt x="1151" y="1837"/>
                  <a:pt x="1116" y="1822"/>
                  <a:pt x="1072" y="1822"/>
                </a:cubicBezTo>
                <a:cubicBezTo>
                  <a:pt x="1060" y="1822"/>
                  <a:pt x="1039" y="1824"/>
                  <a:pt x="1022" y="1831"/>
                </a:cubicBezTo>
                <a:lnTo>
                  <a:pt x="962" y="1897"/>
                </a:lnTo>
                <a:lnTo>
                  <a:pt x="962" y="1831"/>
                </a:lnTo>
                <a:lnTo>
                  <a:pt x="869" y="1831"/>
                </a:lnTo>
                <a:lnTo>
                  <a:pt x="869" y="2236"/>
                </a:lnTo>
                <a:lnTo>
                  <a:pt x="965" y="2236"/>
                </a:lnTo>
                <a:lnTo>
                  <a:pt x="965" y="1999"/>
                </a:lnTo>
                <a:cubicBezTo>
                  <a:pt x="965" y="1942"/>
                  <a:pt x="999" y="1900"/>
                  <a:pt x="1044" y="1900"/>
                </a:cubicBezTo>
                <a:cubicBezTo>
                  <a:pt x="1065" y="1900"/>
                  <a:pt x="1082" y="1907"/>
                  <a:pt x="1093" y="1921"/>
                </a:cubicBezTo>
                <a:cubicBezTo>
                  <a:pt x="1105" y="1934"/>
                  <a:pt x="1111" y="1953"/>
                  <a:pt x="1111" y="1978"/>
                </a:cubicBezTo>
                <a:lnTo>
                  <a:pt x="1111" y="2236"/>
                </a:lnTo>
                <a:lnTo>
                  <a:pt x="1207" y="2236"/>
                </a:lnTo>
                <a:lnTo>
                  <a:pt x="1207" y="1999"/>
                </a:lnTo>
                <a:lnTo>
                  <a:pt x="1207" y="1999"/>
                </a:lnTo>
                <a:cubicBezTo>
                  <a:pt x="1207" y="1942"/>
                  <a:pt x="1241" y="1900"/>
                  <a:pt x="1286" y="1900"/>
                </a:cubicBezTo>
                <a:cubicBezTo>
                  <a:pt x="1307" y="1900"/>
                  <a:pt x="1324" y="1907"/>
                  <a:pt x="1335" y="1921"/>
                </a:cubicBezTo>
                <a:cubicBezTo>
                  <a:pt x="1347" y="1934"/>
                  <a:pt x="1353" y="1953"/>
                  <a:pt x="1353" y="1978"/>
                </a:cubicBezTo>
                <a:lnTo>
                  <a:pt x="1353" y="2236"/>
                </a:lnTo>
                <a:lnTo>
                  <a:pt x="1449" y="2236"/>
                </a:lnTo>
                <a:lnTo>
                  <a:pt x="1449" y="1962"/>
                </a:lnTo>
                <a:cubicBezTo>
                  <a:pt x="1449" y="1918"/>
                  <a:pt x="1437" y="1883"/>
                  <a:pt x="1414" y="1858"/>
                </a:cubicBezTo>
                <a:close/>
                <a:moveTo>
                  <a:pt x="2722" y="1961"/>
                </a:moveTo>
                <a:lnTo>
                  <a:pt x="2722" y="1961"/>
                </a:lnTo>
                <a:lnTo>
                  <a:pt x="2722" y="2235"/>
                </a:lnTo>
                <a:lnTo>
                  <a:pt x="2626" y="2235"/>
                </a:lnTo>
                <a:lnTo>
                  <a:pt x="2626" y="1981"/>
                </a:lnTo>
                <a:cubicBezTo>
                  <a:pt x="2626" y="1938"/>
                  <a:pt x="2600" y="1904"/>
                  <a:pt x="2548" y="1904"/>
                </a:cubicBezTo>
                <a:cubicBezTo>
                  <a:pt x="2499" y="1904"/>
                  <a:pt x="2458" y="1942"/>
                  <a:pt x="2458" y="2002"/>
                </a:cubicBezTo>
                <a:lnTo>
                  <a:pt x="2458" y="2235"/>
                </a:lnTo>
                <a:lnTo>
                  <a:pt x="2363" y="2235"/>
                </a:lnTo>
                <a:lnTo>
                  <a:pt x="2363" y="1831"/>
                </a:lnTo>
                <a:lnTo>
                  <a:pt x="2456" y="1831"/>
                </a:lnTo>
                <a:lnTo>
                  <a:pt x="2456" y="1895"/>
                </a:lnTo>
                <a:lnTo>
                  <a:pt x="2516" y="1836"/>
                </a:lnTo>
                <a:cubicBezTo>
                  <a:pt x="2537" y="1825"/>
                  <a:pt x="2559" y="1821"/>
                  <a:pt x="2582" y="1821"/>
                </a:cubicBezTo>
                <a:cubicBezTo>
                  <a:pt x="2678" y="1821"/>
                  <a:pt x="2722" y="1887"/>
                  <a:pt x="2722" y="1961"/>
                </a:cubicBezTo>
                <a:close/>
              </a:path>
            </a:pathLst>
          </a:custGeom>
          <a:solidFill>
            <a:srgbClr val="5F21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2213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05">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75C9EE5F-CA56-3E47-8B19-854994C6E8B8}"/>
              </a:ext>
            </a:extLst>
          </p:cNvPr>
          <p:cNvPicPr>
            <a:picLocks noChangeAspect="1"/>
          </p:cNvPicPr>
          <p:nvPr userDrawn="1"/>
        </p:nvPicPr>
        <p:blipFill>
          <a:blip r:embed="rId2"/>
          <a:stretch>
            <a:fillRect/>
          </a:stretch>
        </p:blipFill>
        <p:spPr bwMode="gray">
          <a:xfrm>
            <a:off x="284859" y="5673725"/>
            <a:ext cx="2354620" cy="1184275"/>
          </a:xfrm>
          <a:prstGeom prst="rect">
            <a:avLst/>
          </a:prstGeom>
          <a:noFill/>
        </p:spPr>
      </p:pic>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a:xfrm>
            <a:off x="415290" y="1828800"/>
            <a:ext cx="6858000" cy="2515810"/>
          </a:xfrm>
        </p:spPr>
        <p:txBody>
          <a:bodyPr anchor="b" anchorCtr="0">
            <a:noAutofit/>
          </a:bodyPr>
          <a:lstStyle>
            <a:lvl1pPr algn="l">
              <a:lnSpc>
                <a:spcPct val="90000"/>
              </a:lnSpc>
              <a:defRPr sz="4800" spc="-50" baseline="0"/>
            </a:lvl1pPr>
          </a:lstStyle>
          <a:p>
            <a:r>
              <a:rPr lang="en-US"/>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a:xfrm>
            <a:off x="457201" y="4572000"/>
            <a:ext cx="4526280" cy="91440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[Presentation subtitle]</a:t>
            </a:r>
          </a:p>
        </p:txBody>
      </p:sp>
    </p:spTree>
    <p:extLst>
      <p:ext uri="{BB962C8B-B14F-4D97-AF65-F5344CB8AC3E}">
        <p14:creationId xmlns:p14="http://schemas.microsoft.com/office/powerpoint/2010/main" val="40616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513340-5F57-444E-9804-1B0E634DF477}"/>
              </a:ext>
            </a:extLst>
          </p:cNvPr>
          <p:cNvSpPr>
            <a:spLocks noGrp="1"/>
          </p:cNvSpPr>
          <p:nvPr>
            <p:ph type="title" hasCustomPrompt="1"/>
          </p:nvPr>
        </p:nvSpPr>
        <p:spPr/>
        <p:txBody>
          <a:bodyPr/>
          <a:lstStyle/>
          <a:p>
            <a:r>
              <a:rPr lang="en-US"/>
              <a:t>[Slide title]</a:t>
            </a:r>
          </a:p>
        </p:txBody>
      </p:sp>
      <p:sp>
        <p:nvSpPr>
          <p:cNvPr id="17" name="Subtitle">
            <a:extLst>
              <a:ext uri="{FF2B5EF4-FFF2-40B4-BE49-F238E27FC236}">
                <a16:creationId xmlns:a16="http://schemas.microsoft.com/office/drawing/2014/main" id="{EAEA6DC5-A9C6-1141-91E0-8037FC8B5359}"/>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10" name="Text Placeholder">
            <a:extLst>
              <a:ext uri="{FF2B5EF4-FFF2-40B4-BE49-F238E27FC236}">
                <a16:creationId xmlns:a16="http://schemas.microsoft.com/office/drawing/2014/main" id="{C2046740-62E9-254B-AB01-5903074CA115}"/>
              </a:ext>
            </a:extLst>
          </p:cNvPr>
          <p:cNvSpPr>
            <a:spLocks noGrp="1"/>
          </p:cNvSpPr>
          <p:nvPr>
            <p:ph type="body" sz="quarter" idx="13"/>
          </p:nvPr>
        </p:nvSpPr>
        <p:spPr>
          <a:xfrm>
            <a:off x="457199" y="1828800"/>
            <a:ext cx="7397751" cy="4387850"/>
          </a:xfrm>
        </p:spPr>
        <p:txBody>
          <a:bodyPr numCol="2">
            <a:noAutofit/>
          </a:bodyPr>
          <a:lstStyle>
            <a:lvl1pPr marL="0" indent="0">
              <a:spcBef>
                <a:spcPts val="2400"/>
              </a:spcBef>
              <a:buFontTx/>
              <a:buNone/>
              <a:defRPr sz="1800"/>
            </a:lvl1pPr>
            <a:lvl2pPr marL="228600">
              <a:spcBef>
                <a:spcPts val="1200"/>
              </a:spcBef>
              <a:buClrTx/>
              <a:defRPr sz="1800"/>
            </a:lvl2pPr>
            <a:lvl3pPr marL="457200" indent="-228600">
              <a:buClr>
                <a:srgbClr val="5F21F2"/>
              </a:buClr>
              <a:buFont typeface="Wingdings" panose="05000000000000000000" pitchFamily="2" charset="2"/>
              <a:buChar char="§"/>
              <a:defRPr/>
            </a:lvl3pPr>
            <a:lvl4pPr marL="685800" indent="-228600">
              <a:buClrTx/>
              <a:buFont typeface="Arial" panose="020B0604020202020204" pitchFamily="34" charset="0"/>
              <a:buChar char="–"/>
              <a:defRPr/>
            </a:lvl4pPr>
            <a:lvl5pPr marL="914400">
              <a:defRPr/>
            </a:lvl5pPr>
            <a:lvl6pPr marL="1143000">
              <a:defRPr/>
            </a:lvl6pPr>
            <a:lvl7pPr marL="1371600">
              <a:defRPr/>
            </a:lvl7pPr>
            <a:lvl8pPr marL="1600200">
              <a:defRPr/>
            </a:lvl8pPr>
            <a:lvl9pPr marL="1828800">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02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B8031CA-945A-401D-86A6-2297E803A9C1}"/>
              </a:ext>
            </a:extLst>
          </p:cNvPr>
          <p:cNvSpPr>
            <a:spLocks noGrp="1"/>
          </p:cNvSpPr>
          <p:nvPr>
            <p:ph type="title" hasCustomPrompt="1"/>
          </p:nvPr>
        </p:nvSpPr>
        <p:spPr/>
        <p:txBody>
          <a:bodyPr/>
          <a:lstStyle/>
          <a:p>
            <a:r>
              <a:rPr lang="en-US"/>
              <a:t>[Slide title]</a:t>
            </a:r>
          </a:p>
        </p:txBody>
      </p:sp>
      <p:sp>
        <p:nvSpPr>
          <p:cNvPr id="7" name="Subtitle">
            <a:extLst>
              <a:ext uri="{FF2B5EF4-FFF2-40B4-BE49-F238E27FC236}">
                <a16:creationId xmlns:a16="http://schemas.microsoft.com/office/drawing/2014/main" id="{C955EFB4-6DB1-EF4D-B58B-FAFCC45D5FF2}"/>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3" name="Content Placeholder">
            <a:extLst>
              <a:ext uri="{FF2B5EF4-FFF2-40B4-BE49-F238E27FC236}">
                <a16:creationId xmlns:a16="http://schemas.microsoft.com/office/drawing/2014/main" id="{B54363FD-4F05-468D-AFBC-95D6DF91634C}"/>
              </a:ext>
            </a:extLst>
          </p:cNvPr>
          <p:cNvSpPr>
            <a:spLocks noGrp="1"/>
          </p:cNvSpPr>
          <p:nvPr>
            <p:ph idx="1"/>
          </p:nvPr>
        </p:nvSpPr>
        <p:spPr>
          <a:xfrm>
            <a:off x="457199" y="1825625"/>
            <a:ext cx="9521825" cy="438912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77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04">
    <p:spTree>
      <p:nvGrpSpPr>
        <p:cNvPr id="1" name=""/>
        <p:cNvGrpSpPr/>
        <p:nvPr/>
      </p:nvGrpSpPr>
      <p:grpSpPr>
        <a:xfrm>
          <a:off x="0" y="0"/>
          <a:ext cx="0" cy="0"/>
          <a:chOff x="0" y="0"/>
          <a:chExt cx="0" cy="0"/>
        </a:xfrm>
      </p:grpSpPr>
      <p:pic>
        <p:nvPicPr>
          <p:cNvPr id="10" name="Wordmark">
            <a:extLst>
              <a:ext uri="{FF2B5EF4-FFF2-40B4-BE49-F238E27FC236}">
                <a16:creationId xmlns:a16="http://schemas.microsoft.com/office/drawing/2014/main" id="{245019A5-D9F0-BB49-A2F6-192A8CD8B922}"/>
              </a:ext>
            </a:extLst>
          </p:cNvPr>
          <p:cNvPicPr>
            <a:picLocks noChangeAspect="1"/>
          </p:cNvPicPr>
          <p:nvPr userDrawn="1"/>
        </p:nvPicPr>
        <p:blipFill>
          <a:blip r:embed="rId2"/>
          <a:stretch>
            <a:fillRect/>
          </a:stretch>
        </p:blipFill>
        <p:spPr bwMode="black">
          <a:xfrm>
            <a:off x="284860" y="285750"/>
            <a:ext cx="2039112" cy="712293"/>
          </a:xfrm>
          <a:prstGeom prst="rect">
            <a:avLst/>
          </a:prstGeom>
        </p:spPr>
      </p:pic>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a:xfrm>
            <a:off x="421641" y="1646238"/>
            <a:ext cx="5247640" cy="2285060"/>
          </a:xfrm>
        </p:spPr>
        <p:txBody>
          <a:bodyPr anchor="b" anchorCtr="0">
            <a:noAutofit/>
          </a:bodyPr>
          <a:lstStyle>
            <a:lvl1pPr algn="l">
              <a:lnSpc>
                <a:spcPct val="90000"/>
              </a:lnSpc>
              <a:defRPr sz="4000" spc="-50" baseline="0"/>
            </a:lvl1pPr>
          </a:lstStyle>
          <a:p>
            <a:r>
              <a:rPr lang="en-US"/>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a:xfrm>
            <a:off x="457201" y="4158768"/>
            <a:ext cx="5212080" cy="91440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[Presentation subtitle]</a:t>
            </a:r>
          </a:p>
        </p:txBody>
      </p:sp>
      <p:sp>
        <p:nvSpPr>
          <p:cNvPr id="5" name="Tagline">
            <a:extLst>
              <a:ext uri="{FF2B5EF4-FFF2-40B4-BE49-F238E27FC236}">
                <a16:creationId xmlns:a16="http://schemas.microsoft.com/office/drawing/2014/main" id="{32856CD8-AA74-E749-88B2-2BD1CD65626E}"/>
              </a:ext>
            </a:extLst>
          </p:cNvPr>
          <p:cNvSpPr>
            <a:spLocks noChangeAspect="1" noEditPoints="1"/>
          </p:cNvSpPr>
          <p:nvPr userDrawn="1"/>
        </p:nvSpPr>
        <p:spPr bwMode="black">
          <a:xfrm>
            <a:off x="451781" y="5691835"/>
            <a:ext cx="1737360" cy="760358"/>
          </a:xfrm>
          <a:custGeom>
            <a:avLst/>
            <a:gdLst>
              <a:gd name="T0" fmla="*/ 3322 w 5502"/>
              <a:gd name="T1" fmla="*/ 1922 h 2399"/>
              <a:gd name="T2" fmla="*/ 3263 w 5502"/>
              <a:gd name="T3" fmla="*/ 1922 h 2399"/>
              <a:gd name="T4" fmla="*/ 500 w 5502"/>
              <a:gd name="T5" fmla="*/ 562 h 2399"/>
              <a:gd name="T6" fmla="*/ 1032 w 5502"/>
              <a:gd name="T7" fmla="*/ 246 h 2399"/>
              <a:gd name="T8" fmla="*/ 1286 w 5502"/>
              <a:gd name="T9" fmla="*/ 281 h 2399"/>
              <a:gd name="T10" fmla="*/ 454 w 5502"/>
              <a:gd name="T11" fmla="*/ 0 h 2399"/>
              <a:gd name="T12" fmla="*/ 2543 w 5502"/>
              <a:gd name="T13" fmla="*/ 562 h 2399"/>
              <a:gd name="T14" fmla="*/ 3847 w 5502"/>
              <a:gd name="T15" fmla="*/ 348 h 2399"/>
              <a:gd name="T16" fmla="*/ 3594 w 5502"/>
              <a:gd name="T17" fmla="*/ 178 h 2399"/>
              <a:gd name="T18" fmla="*/ 3627 w 5502"/>
              <a:gd name="T19" fmla="*/ 437 h 2399"/>
              <a:gd name="T20" fmla="*/ 3072 w 5502"/>
              <a:gd name="T21" fmla="*/ 305 h 2399"/>
              <a:gd name="T22" fmla="*/ 3217 w 5502"/>
              <a:gd name="T23" fmla="*/ 556 h 2399"/>
              <a:gd name="T24" fmla="*/ 3018 w 5502"/>
              <a:gd name="T25" fmla="*/ 205 h 2399"/>
              <a:gd name="T26" fmla="*/ 2290 w 5502"/>
              <a:gd name="T27" fmla="*/ 501 h 2399"/>
              <a:gd name="T28" fmla="*/ 2370 w 5502"/>
              <a:gd name="T29" fmla="*/ 461 h 2399"/>
              <a:gd name="T30" fmla="*/ 2141 w 5502"/>
              <a:gd name="T31" fmla="*/ 208 h 2399"/>
              <a:gd name="T32" fmla="*/ 1779 w 5502"/>
              <a:gd name="T33" fmla="*/ 251 h 2399"/>
              <a:gd name="T34" fmla="*/ 2074 w 5502"/>
              <a:gd name="T35" fmla="*/ 158 h 2399"/>
              <a:gd name="T36" fmla="*/ 117 w 5502"/>
              <a:gd name="T37" fmla="*/ 1162 h 2399"/>
              <a:gd name="T38" fmla="*/ 566 w 5502"/>
              <a:gd name="T39" fmla="*/ 1022 h 2399"/>
              <a:gd name="T40" fmla="*/ 1660 w 5502"/>
              <a:gd name="T41" fmla="*/ 1324 h 2399"/>
              <a:gd name="T42" fmla="*/ 1334 w 5502"/>
              <a:gd name="T43" fmla="*/ 1403 h 2399"/>
              <a:gd name="T44" fmla="*/ 1331 w 5502"/>
              <a:gd name="T45" fmla="*/ 1102 h 2399"/>
              <a:gd name="T46" fmla="*/ 1337 w 5502"/>
              <a:gd name="T47" fmla="*/ 1263 h 2399"/>
              <a:gd name="T48" fmla="*/ 959 w 5502"/>
              <a:gd name="T49" fmla="*/ 1197 h 2399"/>
              <a:gd name="T50" fmla="*/ 852 w 5502"/>
              <a:gd name="T51" fmla="*/ 1410 h 2399"/>
              <a:gd name="T52" fmla="*/ 1001 w 5502"/>
              <a:gd name="T53" fmla="*/ 1348 h 2399"/>
              <a:gd name="T54" fmla="*/ 5411 w 5502"/>
              <a:gd name="T55" fmla="*/ 1197 h 2399"/>
              <a:gd name="T56" fmla="*/ 5407 w 5502"/>
              <a:gd name="T57" fmla="*/ 969 h 2399"/>
              <a:gd name="T58" fmla="*/ 4886 w 5502"/>
              <a:gd name="T59" fmla="*/ 1053 h 2399"/>
              <a:gd name="T60" fmla="*/ 4949 w 5502"/>
              <a:gd name="T61" fmla="*/ 1323 h 2399"/>
              <a:gd name="T62" fmla="*/ 4741 w 5502"/>
              <a:gd name="T63" fmla="*/ 1348 h 2399"/>
              <a:gd name="T64" fmla="*/ 4652 w 5502"/>
              <a:gd name="T65" fmla="*/ 1321 h 2399"/>
              <a:gd name="T66" fmla="*/ 4221 w 5502"/>
              <a:gd name="T67" fmla="*/ 1410 h 2399"/>
              <a:gd name="T68" fmla="*/ 4141 w 5502"/>
              <a:gd name="T69" fmla="*/ 1096 h 2399"/>
              <a:gd name="T70" fmla="*/ 4031 w 5502"/>
              <a:gd name="T71" fmla="*/ 1281 h 2399"/>
              <a:gd name="T72" fmla="*/ 3920 w 5502"/>
              <a:gd name="T73" fmla="*/ 1374 h 2399"/>
              <a:gd name="T74" fmla="*/ 3649 w 5502"/>
              <a:gd name="T75" fmla="*/ 1045 h 2399"/>
              <a:gd name="T76" fmla="*/ 2431 w 5502"/>
              <a:gd name="T77" fmla="*/ 1095 h 2399"/>
              <a:gd name="T78" fmla="*/ 2661 w 5502"/>
              <a:gd name="T79" fmla="*/ 1348 h 2399"/>
              <a:gd name="T80" fmla="*/ 2513 w 5502"/>
              <a:gd name="T81" fmla="*/ 1410 h 2399"/>
              <a:gd name="T82" fmla="*/ 2001 w 5502"/>
              <a:gd name="T83" fmla="*/ 1141 h 2399"/>
              <a:gd name="T84" fmla="*/ 1898 w 5502"/>
              <a:gd name="T85" fmla="*/ 1197 h 2399"/>
              <a:gd name="T86" fmla="*/ 3375 w 5502"/>
              <a:gd name="T87" fmla="*/ 1068 h 2399"/>
              <a:gd name="T88" fmla="*/ 2765 w 5502"/>
              <a:gd name="T89" fmla="*/ 1399 h 2399"/>
              <a:gd name="T90" fmla="*/ 2857 w 5502"/>
              <a:gd name="T91" fmla="*/ 2399 h 2399"/>
              <a:gd name="T92" fmla="*/ 2204 w 5502"/>
              <a:gd name="T93" fmla="*/ 2088 h 2399"/>
              <a:gd name="T94" fmla="*/ 1969 w 5502"/>
              <a:gd name="T95" fmla="*/ 1902 h 2399"/>
              <a:gd name="T96" fmla="*/ 1977 w 5502"/>
              <a:gd name="T97" fmla="*/ 2214 h 2399"/>
              <a:gd name="T98" fmla="*/ 1632 w 5502"/>
              <a:gd name="T99" fmla="*/ 1938 h 2399"/>
              <a:gd name="T100" fmla="*/ 1610 w 5502"/>
              <a:gd name="T101" fmla="*/ 2262 h 2399"/>
              <a:gd name="T102" fmla="*/ 1661 w 5502"/>
              <a:gd name="T103" fmla="*/ 1838 h 2399"/>
              <a:gd name="T104" fmla="*/ 569 w 5502"/>
              <a:gd name="T105" fmla="*/ 1902 h 2399"/>
              <a:gd name="T106" fmla="*/ 806 w 5502"/>
              <a:gd name="T107" fmla="*/ 2117 h 2399"/>
              <a:gd name="T108" fmla="*/ 205 w 5502"/>
              <a:gd name="T109" fmla="*/ 2247 h 2399"/>
              <a:gd name="T110" fmla="*/ 125 w 5502"/>
              <a:gd name="T111" fmla="*/ 1933 h 2399"/>
              <a:gd name="T112" fmla="*/ 15 w 5502"/>
              <a:gd name="T113" fmla="*/ 2117 h 2399"/>
              <a:gd name="T114" fmla="*/ 869 w 5502"/>
              <a:gd name="T115" fmla="*/ 1831 h 2399"/>
              <a:gd name="T116" fmla="*/ 1353 w 5502"/>
              <a:gd name="T117" fmla="*/ 2236 h 2399"/>
              <a:gd name="T118" fmla="*/ 2456 w 5502"/>
              <a:gd name="T119" fmla="*/ 1831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2" h="2399">
                <a:moveTo>
                  <a:pt x="3409" y="1922"/>
                </a:moveTo>
                <a:lnTo>
                  <a:pt x="3409" y="1922"/>
                </a:lnTo>
                <a:lnTo>
                  <a:pt x="3409" y="1878"/>
                </a:lnTo>
                <a:cubicBezTo>
                  <a:pt x="3409" y="1868"/>
                  <a:pt x="3409" y="1857"/>
                  <a:pt x="3409" y="1846"/>
                </a:cubicBezTo>
                <a:lnTo>
                  <a:pt x="3408" y="1846"/>
                </a:lnTo>
                <a:cubicBezTo>
                  <a:pt x="3405" y="1857"/>
                  <a:pt x="3402" y="1867"/>
                  <a:pt x="3398" y="1878"/>
                </a:cubicBezTo>
                <a:lnTo>
                  <a:pt x="3383" y="1922"/>
                </a:lnTo>
                <a:lnTo>
                  <a:pt x="3364" y="1922"/>
                </a:lnTo>
                <a:lnTo>
                  <a:pt x="3349" y="1878"/>
                </a:lnTo>
                <a:cubicBezTo>
                  <a:pt x="3346" y="1867"/>
                  <a:pt x="3342" y="1857"/>
                  <a:pt x="3339" y="1846"/>
                </a:cubicBezTo>
                <a:lnTo>
                  <a:pt x="3339" y="1846"/>
                </a:lnTo>
                <a:cubicBezTo>
                  <a:pt x="3339" y="1857"/>
                  <a:pt x="3339" y="1868"/>
                  <a:pt x="3339" y="1878"/>
                </a:cubicBezTo>
                <a:lnTo>
                  <a:pt x="3339" y="1922"/>
                </a:lnTo>
                <a:lnTo>
                  <a:pt x="3322" y="1922"/>
                </a:lnTo>
                <a:lnTo>
                  <a:pt x="3322" y="1831"/>
                </a:lnTo>
                <a:lnTo>
                  <a:pt x="3349" y="1831"/>
                </a:lnTo>
                <a:lnTo>
                  <a:pt x="3363" y="1871"/>
                </a:lnTo>
                <a:cubicBezTo>
                  <a:pt x="3366" y="1882"/>
                  <a:pt x="3370" y="1894"/>
                  <a:pt x="3373" y="1905"/>
                </a:cubicBezTo>
                <a:lnTo>
                  <a:pt x="3374" y="1905"/>
                </a:lnTo>
                <a:cubicBezTo>
                  <a:pt x="3377" y="1894"/>
                  <a:pt x="3381" y="1882"/>
                  <a:pt x="3385" y="1871"/>
                </a:cubicBezTo>
                <a:lnTo>
                  <a:pt x="3398" y="1831"/>
                </a:lnTo>
                <a:lnTo>
                  <a:pt x="3425" y="1831"/>
                </a:lnTo>
                <a:lnTo>
                  <a:pt x="3425" y="1922"/>
                </a:lnTo>
                <a:lnTo>
                  <a:pt x="3409" y="1922"/>
                </a:lnTo>
                <a:close/>
                <a:moveTo>
                  <a:pt x="3280" y="1846"/>
                </a:moveTo>
                <a:lnTo>
                  <a:pt x="3280" y="1846"/>
                </a:lnTo>
                <a:lnTo>
                  <a:pt x="3280" y="1922"/>
                </a:lnTo>
                <a:lnTo>
                  <a:pt x="3263" y="1922"/>
                </a:lnTo>
                <a:lnTo>
                  <a:pt x="3263" y="1846"/>
                </a:lnTo>
                <a:lnTo>
                  <a:pt x="3233" y="1846"/>
                </a:lnTo>
                <a:lnTo>
                  <a:pt x="3233" y="1831"/>
                </a:lnTo>
                <a:lnTo>
                  <a:pt x="3310" y="1831"/>
                </a:lnTo>
                <a:lnTo>
                  <a:pt x="3310" y="1846"/>
                </a:lnTo>
                <a:lnTo>
                  <a:pt x="3280" y="1846"/>
                </a:lnTo>
                <a:close/>
                <a:moveTo>
                  <a:pt x="823" y="184"/>
                </a:moveTo>
                <a:lnTo>
                  <a:pt x="823" y="184"/>
                </a:lnTo>
                <a:cubicBezTo>
                  <a:pt x="801" y="163"/>
                  <a:pt x="765" y="148"/>
                  <a:pt x="720" y="148"/>
                </a:cubicBezTo>
                <a:cubicBezTo>
                  <a:pt x="696" y="148"/>
                  <a:pt x="675" y="152"/>
                  <a:pt x="653" y="162"/>
                </a:cubicBezTo>
                <a:lnTo>
                  <a:pt x="596" y="224"/>
                </a:lnTo>
                <a:lnTo>
                  <a:pt x="596" y="0"/>
                </a:lnTo>
                <a:lnTo>
                  <a:pt x="500" y="0"/>
                </a:lnTo>
                <a:lnTo>
                  <a:pt x="500" y="562"/>
                </a:lnTo>
                <a:lnTo>
                  <a:pt x="596" y="562"/>
                </a:lnTo>
                <a:lnTo>
                  <a:pt x="596" y="325"/>
                </a:lnTo>
                <a:cubicBezTo>
                  <a:pt x="596" y="265"/>
                  <a:pt x="641" y="226"/>
                  <a:pt x="684" y="226"/>
                </a:cubicBezTo>
                <a:cubicBezTo>
                  <a:pt x="736" y="226"/>
                  <a:pt x="764" y="260"/>
                  <a:pt x="764" y="304"/>
                </a:cubicBezTo>
                <a:lnTo>
                  <a:pt x="764" y="562"/>
                </a:lnTo>
                <a:lnTo>
                  <a:pt x="859" y="562"/>
                </a:lnTo>
                <a:lnTo>
                  <a:pt x="859" y="288"/>
                </a:lnTo>
                <a:cubicBezTo>
                  <a:pt x="859" y="244"/>
                  <a:pt x="847" y="209"/>
                  <a:pt x="823" y="184"/>
                </a:cubicBezTo>
                <a:close/>
                <a:moveTo>
                  <a:pt x="1104" y="217"/>
                </a:moveTo>
                <a:lnTo>
                  <a:pt x="1104" y="217"/>
                </a:lnTo>
                <a:cubicBezTo>
                  <a:pt x="1133" y="217"/>
                  <a:pt x="1156" y="226"/>
                  <a:pt x="1173" y="245"/>
                </a:cubicBezTo>
                <a:cubicBezTo>
                  <a:pt x="1190" y="264"/>
                  <a:pt x="1199" y="290"/>
                  <a:pt x="1201" y="323"/>
                </a:cubicBezTo>
                <a:lnTo>
                  <a:pt x="1001" y="323"/>
                </a:lnTo>
                <a:cubicBezTo>
                  <a:pt x="1005" y="292"/>
                  <a:pt x="1015" y="266"/>
                  <a:pt x="1032" y="246"/>
                </a:cubicBezTo>
                <a:cubicBezTo>
                  <a:pt x="1048" y="227"/>
                  <a:pt x="1072" y="217"/>
                  <a:pt x="1104" y="217"/>
                </a:cubicBezTo>
                <a:close/>
                <a:moveTo>
                  <a:pt x="1109" y="574"/>
                </a:moveTo>
                <a:lnTo>
                  <a:pt x="1109" y="574"/>
                </a:lnTo>
                <a:cubicBezTo>
                  <a:pt x="1134" y="574"/>
                  <a:pt x="1156" y="570"/>
                  <a:pt x="1177" y="564"/>
                </a:cubicBezTo>
                <a:cubicBezTo>
                  <a:pt x="1197" y="558"/>
                  <a:pt x="1215" y="549"/>
                  <a:pt x="1230" y="538"/>
                </a:cubicBezTo>
                <a:cubicBezTo>
                  <a:pt x="1246" y="526"/>
                  <a:pt x="1259" y="513"/>
                  <a:pt x="1269" y="498"/>
                </a:cubicBezTo>
                <a:cubicBezTo>
                  <a:pt x="1280" y="482"/>
                  <a:pt x="1287" y="466"/>
                  <a:pt x="1292" y="447"/>
                </a:cubicBezTo>
                <a:lnTo>
                  <a:pt x="1199" y="447"/>
                </a:lnTo>
                <a:cubicBezTo>
                  <a:pt x="1192" y="464"/>
                  <a:pt x="1182" y="477"/>
                  <a:pt x="1167" y="486"/>
                </a:cubicBezTo>
                <a:cubicBezTo>
                  <a:pt x="1152" y="496"/>
                  <a:pt x="1133" y="500"/>
                  <a:pt x="1110" y="500"/>
                </a:cubicBezTo>
                <a:cubicBezTo>
                  <a:pt x="1076" y="500"/>
                  <a:pt x="1050" y="490"/>
                  <a:pt x="1032" y="468"/>
                </a:cubicBezTo>
                <a:cubicBezTo>
                  <a:pt x="1014" y="447"/>
                  <a:pt x="1003" y="419"/>
                  <a:pt x="999" y="384"/>
                </a:cubicBezTo>
                <a:lnTo>
                  <a:pt x="1300" y="384"/>
                </a:lnTo>
                <a:cubicBezTo>
                  <a:pt x="1300" y="346"/>
                  <a:pt x="1296" y="312"/>
                  <a:pt x="1286" y="281"/>
                </a:cubicBezTo>
                <a:cubicBezTo>
                  <a:pt x="1277" y="251"/>
                  <a:pt x="1262" y="225"/>
                  <a:pt x="1243" y="204"/>
                </a:cubicBezTo>
                <a:cubicBezTo>
                  <a:pt x="1225" y="186"/>
                  <a:pt x="1206" y="172"/>
                  <a:pt x="1183" y="162"/>
                </a:cubicBezTo>
                <a:cubicBezTo>
                  <a:pt x="1160" y="152"/>
                  <a:pt x="1134" y="147"/>
                  <a:pt x="1104" y="147"/>
                </a:cubicBezTo>
                <a:cubicBezTo>
                  <a:pt x="1074" y="147"/>
                  <a:pt x="1047" y="152"/>
                  <a:pt x="1023" y="163"/>
                </a:cubicBezTo>
                <a:cubicBezTo>
                  <a:pt x="998" y="174"/>
                  <a:pt x="977" y="189"/>
                  <a:pt x="959" y="208"/>
                </a:cubicBezTo>
                <a:cubicBezTo>
                  <a:pt x="942" y="228"/>
                  <a:pt x="928" y="250"/>
                  <a:pt x="919" y="276"/>
                </a:cubicBezTo>
                <a:cubicBezTo>
                  <a:pt x="909" y="302"/>
                  <a:pt x="904" y="330"/>
                  <a:pt x="904" y="360"/>
                </a:cubicBezTo>
                <a:cubicBezTo>
                  <a:pt x="904" y="390"/>
                  <a:pt x="909" y="418"/>
                  <a:pt x="918" y="444"/>
                </a:cubicBezTo>
                <a:cubicBezTo>
                  <a:pt x="928" y="470"/>
                  <a:pt x="941" y="493"/>
                  <a:pt x="959" y="512"/>
                </a:cubicBezTo>
                <a:cubicBezTo>
                  <a:pt x="976" y="531"/>
                  <a:pt x="998" y="546"/>
                  <a:pt x="1023" y="557"/>
                </a:cubicBezTo>
                <a:cubicBezTo>
                  <a:pt x="1048" y="568"/>
                  <a:pt x="1077" y="574"/>
                  <a:pt x="1109" y="574"/>
                </a:cubicBezTo>
                <a:close/>
                <a:moveTo>
                  <a:pt x="0" y="0"/>
                </a:moveTo>
                <a:lnTo>
                  <a:pt x="0" y="0"/>
                </a:lnTo>
                <a:lnTo>
                  <a:pt x="454" y="0"/>
                </a:lnTo>
                <a:lnTo>
                  <a:pt x="454" y="89"/>
                </a:lnTo>
                <a:lnTo>
                  <a:pt x="279" y="89"/>
                </a:lnTo>
                <a:lnTo>
                  <a:pt x="279" y="562"/>
                </a:lnTo>
                <a:lnTo>
                  <a:pt x="174" y="562"/>
                </a:lnTo>
                <a:lnTo>
                  <a:pt x="174" y="89"/>
                </a:lnTo>
                <a:lnTo>
                  <a:pt x="0" y="89"/>
                </a:lnTo>
                <a:lnTo>
                  <a:pt x="0" y="0"/>
                </a:lnTo>
                <a:close/>
                <a:moveTo>
                  <a:pt x="2699" y="158"/>
                </a:moveTo>
                <a:lnTo>
                  <a:pt x="2699" y="158"/>
                </a:lnTo>
                <a:lnTo>
                  <a:pt x="2636" y="241"/>
                </a:lnTo>
                <a:lnTo>
                  <a:pt x="2636" y="158"/>
                </a:lnTo>
                <a:lnTo>
                  <a:pt x="2543" y="158"/>
                </a:lnTo>
                <a:lnTo>
                  <a:pt x="2543" y="158"/>
                </a:lnTo>
                <a:lnTo>
                  <a:pt x="2543" y="562"/>
                </a:lnTo>
                <a:lnTo>
                  <a:pt x="2638" y="562"/>
                </a:lnTo>
                <a:lnTo>
                  <a:pt x="2638" y="348"/>
                </a:lnTo>
                <a:cubicBezTo>
                  <a:pt x="2638" y="293"/>
                  <a:pt x="2669" y="253"/>
                  <a:pt x="2725" y="253"/>
                </a:cubicBezTo>
                <a:lnTo>
                  <a:pt x="2774" y="253"/>
                </a:lnTo>
                <a:lnTo>
                  <a:pt x="2774" y="158"/>
                </a:lnTo>
                <a:lnTo>
                  <a:pt x="2699" y="158"/>
                </a:lnTo>
                <a:close/>
                <a:moveTo>
                  <a:pt x="3722" y="574"/>
                </a:moveTo>
                <a:lnTo>
                  <a:pt x="3722" y="574"/>
                </a:lnTo>
                <a:cubicBezTo>
                  <a:pt x="3747" y="574"/>
                  <a:pt x="3769" y="572"/>
                  <a:pt x="3790" y="566"/>
                </a:cubicBezTo>
                <a:cubicBezTo>
                  <a:pt x="3812" y="561"/>
                  <a:pt x="3830" y="552"/>
                  <a:pt x="3845" y="541"/>
                </a:cubicBezTo>
                <a:cubicBezTo>
                  <a:pt x="3860" y="531"/>
                  <a:pt x="3872" y="517"/>
                  <a:pt x="3881" y="501"/>
                </a:cubicBezTo>
                <a:cubicBezTo>
                  <a:pt x="3889" y="485"/>
                  <a:pt x="3894" y="466"/>
                  <a:pt x="3894" y="445"/>
                </a:cubicBezTo>
                <a:cubicBezTo>
                  <a:pt x="3894" y="420"/>
                  <a:pt x="3889" y="400"/>
                  <a:pt x="3881" y="385"/>
                </a:cubicBezTo>
                <a:cubicBezTo>
                  <a:pt x="3872" y="370"/>
                  <a:pt x="3861" y="357"/>
                  <a:pt x="3847" y="348"/>
                </a:cubicBezTo>
                <a:cubicBezTo>
                  <a:pt x="3832" y="339"/>
                  <a:pt x="3816" y="332"/>
                  <a:pt x="3798" y="327"/>
                </a:cubicBezTo>
                <a:cubicBezTo>
                  <a:pt x="3780" y="322"/>
                  <a:pt x="3761" y="318"/>
                  <a:pt x="3742" y="314"/>
                </a:cubicBezTo>
                <a:cubicBezTo>
                  <a:pt x="3727" y="311"/>
                  <a:pt x="3713" y="308"/>
                  <a:pt x="3701" y="306"/>
                </a:cubicBezTo>
                <a:cubicBezTo>
                  <a:pt x="3688" y="303"/>
                  <a:pt x="3678" y="300"/>
                  <a:pt x="3669" y="296"/>
                </a:cubicBezTo>
                <a:cubicBezTo>
                  <a:pt x="3659" y="293"/>
                  <a:pt x="3652" y="288"/>
                  <a:pt x="3647" y="282"/>
                </a:cubicBezTo>
                <a:cubicBezTo>
                  <a:pt x="3642" y="277"/>
                  <a:pt x="3640" y="270"/>
                  <a:pt x="3640" y="261"/>
                </a:cubicBezTo>
                <a:cubicBezTo>
                  <a:pt x="3640" y="246"/>
                  <a:pt x="3646" y="235"/>
                  <a:pt x="3657" y="226"/>
                </a:cubicBezTo>
                <a:cubicBezTo>
                  <a:pt x="3668" y="217"/>
                  <a:pt x="3685" y="212"/>
                  <a:pt x="3708" y="212"/>
                </a:cubicBezTo>
                <a:cubicBezTo>
                  <a:pt x="3754" y="212"/>
                  <a:pt x="3780" y="230"/>
                  <a:pt x="3788" y="266"/>
                </a:cubicBezTo>
                <a:lnTo>
                  <a:pt x="3879" y="266"/>
                </a:lnTo>
                <a:cubicBezTo>
                  <a:pt x="3874" y="231"/>
                  <a:pt x="3857" y="202"/>
                  <a:pt x="3830" y="180"/>
                </a:cubicBezTo>
                <a:cubicBezTo>
                  <a:pt x="3803" y="158"/>
                  <a:pt x="3762" y="147"/>
                  <a:pt x="3708" y="147"/>
                </a:cubicBezTo>
                <a:cubicBezTo>
                  <a:pt x="3685" y="147"/>
                  <a:pt x="3663" y="150"/>
                  <a:pt x="3644" y="155"/>
                </a:cubicBezTo>
                <a:cubicBezTo>
                  <a:pt x="3624" y="160"/>
                  <a:pt x="3607" y="168"/>
                  <a:pt x="3594" y="178"/>
                </a:cubicBezTo>
                <a:cubicBezTo>
                  <a:pt x="3580" y="189"/>
                  <a:pt x="3569" y="201"/>
                  <a:pt x="3561" y="216"/>
                </a:cubicBezTo>
                <a:cubicBezTo>
                  <a:pt x="3553" y="231"/>
                  <a:pt x="3550" y="248"/>
                  <a:pt x="3550" y="267"/>
                </a:cubicBezTo>
                <a:cubicBezTo>
                  <a:pt x="3550" y="290"/>
                  <a:pt x="3554" y="309"/>
                  <a:pt x="3562" y="323"/>
                </a:cubicBezTo>
                <a:cubicBezTo>
                  <a:pt x="3570" y="337"/>
                  <a:pt x="3581" y="349"/>
                  <a:pt x="3595" y="358"/>
                </a:cubicBezTo>
                <a:cubicBezTo>
                  <a:pt x="3608" y="367"/>
                  <a:pt x="3624" y="373"/>
                  <a:pt x="3641" y="379"/>
                </a:cubicBezTo>
                <a:cubicBezTo>
                  <a:pt x="3659" y="384"/>
                  <a:pt x="3677" y="388"/>
                  <a:pt x="3696" y="391"/>
                </a:cubicBezTo>
                <a:cubicBezTo>
                  <a:pt x="3712" y="394"/>
                  <a:pt x="3726" y="397"/>
                  <a:pt x="3739" y="400"/>
                </a:cubicBezTo>
                <a:cubicBezTo>
                  <a:pt x="3752" y="403"/>
                  <a:pt x="3763" y="406"/>
                  <a:pt x="3772" y="411"/>
                </a:cubicBezTo>
                <a:cubicBezTo>
                  <a:pt x="3781" y="415"/>
                  <a:pt x="3788" y="420"/>
                  <a:pt x="3793" y="427"/>
                </a:cubicBezTo>
                <a:cubicBezTo>
                  <a:pt x="3798" y="433"/>
                  <a:pt x="3800" y="441"/>
                  <a:pt x="3800" y="451"/>
                </a:cubicBezTo>
                <a:cubicBezTo>
                  <a:pt x="3800" y="467"/>
                  <a:pt x="3794" y="481"/>
                  <a:pt x="3781" y="491"/>
                </a:cubicBezTo>
                <a:cubicBezTo>
                  <a:pt x="3769" y="501"/>
                  <a:pt x="3749" y="506"/>
                  <a:pt x="3723" y="506"/>
                </a:cubicBezTo>
                <a:cubicBezTo>
                  <a:pt x="3697" y="506"/>
                  <a:pt x="3676" y="501"/>
                  <a:pt x="3659" y="490"/>
                </a:cubicBezTo>
                <a:cubicBezTo>
                  <a:pt x="3642" y="479"/>
                  <a:pt x="3631" y="462"/>
                  <a:pt x="3627" y="437"/>
                </a:cubicBezTo>
                <a:lnTo>
                  <a:pt x="3535" y="437"/>
                </a:lnTo>
                <a:cubicBezTo>
                  <a:pt x="3538" y="478"/>
                  <a:pt x="3556" y="511"/>
                  <a:pt x="3588" y="537"/>
                </a:cubicBezTo>
                <a:cubicBezTo>
                  <a:pt x="3619" y="562"/>
                  <a:pt x="3664" y="574"/>
                  <a:pt x="3722" y="574"/>
                </a:cubicBezTo>
                <a:close/>
                <a:moveTo>
                  <a:pt x="3425" y="202"/>
                </a:moveTo>
                <a:lnTo>
                  <a:pt x="3425" y="202"/>
                </a:lnTo>
                <a:lnTo>
                  <a:pt x="3504" y="202"/>
                </a:lnTo>
                <a:lnTo>
                  <a:pt x="3504" y="0"/>
                </a:lnTo>
                <a:lnTo>
                  <a:pt x="3425" y="0"/>
                </a:lnTo>
                <a:lnTo>
                  <a:pt x="3425" y="202"/>
                </a:lnTo>
                <a:close/>
                <a:moveTo>
                  <a:pt x="3163" y="496"/>
                </a:moveTo>
                <a:lnTo>
                  <a:pt x="3163" y="496"/>
                </a:lnTo>
                <a:cubicBezTo>
                  <a:pt x="3130" y="496"/>
                  <a:pt x="3106" y="483"/>
                  <a:pt x="3090" y="458"/>
                </a:cubicBezTo>
                <a:cubicBezTo>
                  <a:pt x="3074" y="433"/>
                  <a:pt x="3066" y="400"/>
                  <a:pt x="3066" y="360"/>
                </a:cubicBezTo>
                <a:cubicBezTo>
                  <a:pt x="3066" y="340"/>
                  <a:pt x="3068" y="322"/>
                  <a:pt x="3072" y="305"/>
                </a:cubicBezTo>
                <a:cubicBezTo>
                  <a:pt x="3076" y="288"/>
                  <a:pt x="3082" y="273"/>
                  <a:pt x="3090" y="261"/>
                </a:cubicBezTo>
                <a:cubicBezTo>
                  <a:pt x="3098" y="249"/>
                  <a:pt x="3108" y="239"/>
                  <a:pt x="3121" y="232"/>
                </a:cubicBezTo>
                <a:cubicBezTo>
                  <a:pt x="3133" y="225"/>
                  <a:pt x="3147" y="222"/>
                  <a:pt x="3163" y="222"/>
                </a:cubicBezTo>
                <a:cubicBezTo>
                  <a:pt x="3181" y="222"/>
                  <a:pt x="3196" y="225"/>
                  <a:pt x="3209" y="232"/>
                </a:cubicBezTo>
                <a:cubicBezTo>
                  <a:pt x="3223" y="239"/>
                  <a:pt x="3234" y="249"/>
                  <a:pt x="3243" y="261"/>
                </a:cubicBezTo>
                <a:cubicBezTo>
                  <a:pt x="3251" y="273"/>
                  <a:pt x="3258" y="288"/>
                  <a:pt x="3263" y="305"/>
                </a:cubicBezTo>
                <a:cubicBezTo>
                  <a:pt x="3267" y="322"/>
                  <a:pt x="3269" y="340"/>
                  <a:pt x="3269" y="360"/>
                </a:cubicBezTo>
                <a:cubicBezTo>
                  <a:pt x="3269" y="380"/>
                  <a:pt x="3267" y="398"/>
                  <a:pt x="3263" y="415"/>
                </a:cubicBezTo>
                <a:cubicBezTo>
                  <a:pt x="3258" y="431"/>
                  <a:pt x="3251" y="446"/>
                  <a:pt x="3243" y="458"/>
                </a:cubicBezTo>
                <a:cubicBezTo>
                  <a:pt x="3234" y="470"/>
                  <a:pt x="3223" y="479"/>
                  <a:pt x="3209" y="486"/>
                </a:cubicBezTo>
                <a:cubicBezTo>
                  <a:pt x="3196" y="493"/>
                  <a:pt x="3181" y="496"/>
                  <a:pt x="3163" y="496"/>
                </a:cubicBezTo>
                <a:close/>
                <a:moveTo>
                  <a:pt x="3144" y="574"/>
                </a:moveTo>
                <a:lnTo>
                  <a:pt x="3144" y="574"/>
                </a:lnTo>
                <a:cubicBezTo>
                  <a:pt x="3171" y="574"/>
                  <a:pt x="3195" y="568"/>
                  <a:pt x="3217" y="556"/>
                </a:cubicBezTo>
                <a:cubicBezTo>
                  <a:pt x="3238" y="544"/>
                  <a:pt x="3254" y="526"/>
                  <a:pt x="3267" y="503"/>
                </a:cubicBezTo>
                <a:lnTo>
                  <a:pt x="3269" y="503"/>
                </a:lnTo>
                <a:lnTo>
                  <a:pt x="3269" y="562"/>
                </a:lnTo>
                <a:lnTo>
                  <a:pt x="3361" y="562"/>
                </a:lnTo>
                <a:lnTo>
                  <a:pt x="3361" y="0"/>
                </a:lnTo>
                <a:lnTo>
                  <a:pt x="3266" y="0"/>
                </a:lnTo>
                <a:lnTo>
                  <a:pt x="3266" y="132"/>
                </a:lnTo>
                <a:cubicBezTo>
                  <a:pt x="3266" y="147"/>
                  <a:pt x="3266" y="162"/>
                  <a:pt x="3266" y="177"/>
                </a:cubicBezTo>
                <a:cubicBezTo>
                  <a:pt x="3267" y="192"/>
                  <a:pt x="3268" y="205"/>
                  <a:pt x="3269" y="216"/>
                </a:cubicBezTo>
                <a:lnTo>
                  <a:pt x="3267" y="216"/>
                </a:lnTo>
                <a:cubicBezTo>
                  <a:pt x="3254" y="195"/>
                  <a:pt x="3237" y="178"/>
                  <a:pt x="3217" y="166"/>
                </a:cubicBezTo>
                <a:cubicBezTo>
                  <a:pt x="3196" y="153"/>
                  <a:pt x="3172" y="147"/>
                  <a:pt x="3144" y="147"/>
                </a:cubicBezTo>
                <a:cubicBezTo>
                  <a:pt x="3118" y="147"/>
                  <a:pt x="3094" y="152"/>
                  <a:pt x="3073" y="162"/>
                </a:cubicBezTo>
                <a:cubicBezTo>
                  <a:pt x="3052" y="172"/>
                  <a:pt x="3033" y="187"/>
                  <a:pt x="3018" y="205"/>
                </a:cubicBezTo>
                <a:cubicBezTo>
                  <a:pt x="3002" y="224"/>
                  <a:pt x="2990" y="246"/>
                  <a:pt x="2982" y="273"/>
                </a:cubicBezTo>
                <a:cubicBezTo>
                  <a:pt x="2973" y="299"/>
                  <a:pt x="2969" y="328"/>
                  <a:pt x="2969" y="360"/>
                </a:cubicBezTo>
                <a:cubicBezTo>
                  <a:pt x="2969" y="393"/>
                  <a:pt x="2973" y="423"/>
                  <a:pt x="2981" y="449"/>
                </a:cubicBezTo>
                <a:cubicBezTo>
                  <a:pt x="2990" y="476"/>
                  <a:pt x="3001" y="498"/>
                  <a:pt x="3016" y="517"/>
                </a:cubicBezTo>
                <a:cubicBezTo>
                  <a:pt x="3031" y="536"/>
                  <a:pt x="3050" y="550"/>
                  <a:pt x="3071" y="560"/>
                </a:cubicBezTo>
                <a:cubicBezTo>
                  <a:pt x="3093" y="570"/>
                  <a:pt x="3117" y="574"/>
                  <a:pt x="3144" y="574"/>
                </a:cubicBezTo>
                <a:close/>
                <a:moveTo>
                  <a:pt x="2824" y="562"/>
                </a:moveTo>
                <a:lnTo>
                  <a:pt x="2824" y="562"/>
                </a:lnTo>
                <a:lnTo>
                  <a:pt x="2920" y="562"/>
                </a:lnTo>
                <a:lnTo>
                  <a:pt x="2920" y="0"/>
                </a:lnTo>
                <a:lnTo>
                  <a:pt x="2824" y="0"/>
                </a:lnTo>
                <a:lnTo>
                  <a:pt x="2824" y="562"/>
                </a:lnTo>
                <a:close/>
                <a:moveTo>
                  <a:pt x="2290" y="501"/>
                </a:moveTo>
                <a:lnTo>
                  <a:pt x="2290" y="501"/>
                </a:lnTo>
                <a:cubicBezTo>
                  <a:pt x="2272" y="501"/>
                  <a:pt x="2257" y="498"/>
                  <a:pt x="2243" y="490"/>
                </a:cubicBezTo>
                <a:cubicBezTo>
                  <a:pt x="2230" y="483"/>
                  <a:pt x="2218" y="474"/>
                  <a:pt x="2209" y="461"/>
                </a:cubicBezTo>
                <a:cubicBezTo>
                  <a:pt x="2200" y="448"/>
                  <a:pt x="2193" y="433"/>
                  <a:pt x="2189" y="416"/>
                </a:cubicBezTo>
                <a:cubicBezTo>
                  <a:pt x="2184" y="399"/>
                  <a:pt x="2182" y="381"/>
                  <a:pt x="2182" y="360"/>
                </a:cubicBezTo>
                <a:cubicBezTo>
                  <a:pt x="2182" y="340"/>
                  <a:pt x="2184" y="321"/>
                  <a:pt x="2189" y="304"/>
                </a:cubicBezTo>
                <a:cubicBezTo>
                  <a:pt x="2193" y="287"/>
                  <a:pt x="2200" y="272"/>
                  <a:pt x="2209" y="259"/>
                </a:cubicBezTo>
                <a:cubicBezTo>
                  <a:pt x="2218" y="246"/>
                  <a:pt x="2230" y="236"/>
                  <a:pt x="2243" y="229"/>
                </a:cubicBezTo>
                <a:cubicBezTo>
                  <a:pt x="2257" y="222"/>
                  <a:pt x="2272" y="218"/>
                  <a:pt x="2290" y="218"/>
                </a:cubicBezTo>
                <a:cubicBezTo>
                  <a:pt x="2307" y="218"/>
                  <a:pt x="2323" y="222"/>
                  <a:pt x="2336" y="229"/>
                </a:cubicBezTo>
                <a:cubicBezTo>
                  <a:pt x="2349" y="236"/>
                  <a:pt x="2361" y="246"/>
                  <a:pt x="2370" y="259"/>
                </a:cubicBezTo>
                <a:cubicBezTo>
                  <a:pt x="2379" y="272"/>
                  <a:pt x="2386" y="287"/>
                  <a:pt x="2390" y="304"/>
                </a:cubicBezTo>
                <a:cubicBezTo>
                  <a:pt x="2395" y="321"/>
                  <a:pt x="2397" y="340"/>
                  <a:pt x="2397" y="360"/>
                </a:cubicBezTo>
                <a:cubicBezTo>
                  <a:pt x="2397" y="381"/>
                  <a:pt x="2395" y="399"/>
                  <a:pt x="2390" y="416"/>
                </a:cubicBezTo>
                <a:cubicBezTo>
                  <a:pt x="2386" y="433"/>
                  <a:pt x="2379" y="448"/>
                  <a:pt x="2370" y="461"/>
                </a:cubicBezTo>
                <a:cubicBezTo>
                  <a:pt x="2361" y="474"/>
                  <a:pt x="2349" y="483"/>
                  <a:pt x="2336" y="490"/>
                </a:cubicBezTo>
                <a:cubicBezTo>
                  <a:pt x="2323" y="498"/>
                  <a:pt x="2307" y="501"/>
                  <a:pt x="2290" y="501"/>
                </a:cubicBezTo>
                <a:close/>
                <a:moveTo>
                  <a:pt x="2291" y="574"/>
                </a:moveTo>
                <a:lnTo>
                  <a:pt x="2291" y="574"/>
                </a:lnTo>
                <a:cubicBezTo>
                  <a:pt x="2322" y="574"/>
                  <a:pt x="2350" y="568"/>
                  <a:pt x="2375" y="557"/>
                </a:cubicBezTo>
                <a:cubicBezTo>
                  <a:pt x="2400" y="546"/>
                  <a:pt x="2421" y="531"/>
                  <a:pt x="2439" y="512"/>
                </a:cubicBezTo>
                <a:cubicBezTo>
                  <a:pt x="2457" y="493"/>
                  <a:pt x="2471" y="470"/>
                  <a:pt x="2480" y="444"/>
                </a:cubicBezTo>
                <a:cubicBezTo>
                  <a:pt x="2490" y="418"/>
                  <a:pt x="2495" y="390"/>
                  <a:pt x="2495" y="360"/>
                </a:cubicBezTo>
                <a:cubicBezTo>
                  <a:pt x="2495" y="330"/>
                  <a:pt x="2490" y="302"/>
                  <a:pt x="2480" y="276"/>
                </a:cubicBezTo>
                <a:cubicBezTo>
                  <a:pt x="2471" y="250"/>
                  <a:pt x="2457" y="228"/>
                  <a:pt x="2439" y="208"/>
                </a:cubicBezTo>
                <a:cubicBezTo>
                  <a:pt x="2421" y="189"/>
                  <a:pt x="2400" y="174"/>
                  <a:pt x="2375" y="163"/>
                </a:cubicBezTo>
                <a:cubicBezTo>
                  <a:pt x="2350" y="152"/>
                  <a:pt x="2322" y="147"/>
                  <a:pt x="2291" y="147"/>
                </a:cubicBezTo>
                <a:cubicBezTo>
                  <a:pt x="2259" y="147"/>
                  <a:pt x="2231" y="152"/>
                  <a:pt x="2206" y="163"/>
                </a:cubicBezTo>
                <a:cubicBezTo>
                  <a:pt x="2180" y="174"/>
                  <a:pt x="2159" y="189"/>
                  <a:pt x="2141" y="208"/>
                </a:cubicBezTo>
                <a:cubicBezTo>
                  <a:pt x="2123" y="228"/>
                  <a:pt x="2109" y="250"/>
                  <a:pt x="2100" y="276"/>
                </a:cubicBezTo>
                <a:cubicBezTo>
                  <a:pt x="2090" y="302"/>
                  <a:pt x="2085" y="330"/>
                  <a:pt x="2085" y="360"/>
                </a:cubicBezTo>
                <a:cubicBezTo>
                  <a:pt x="2085" y="390"/>
                  <a:pt x="2090" y="418"/>
                  <a:pt x="2100" y="444"/>
                </a:cubicBezTo>
                <a:cubicBezTo>
                  <a:pt x="2109" y="470"/>
                  <a:pt x="2123" y="493"/>
                  <a:pt x="2141" y="512"/>
                </a:cubicBezTo>
                <a:cubicBezTo>
                  <a:pt x="2159" y="531"/>
                  <a:pt x="2180" y="546"/>
                  <a:pt x="2206" y="557"/>
                </a:cubicBezTo>
                <a:cubicBezTo>
                  <a:pt x="2231" y="568"/>
                  <a:pt x="2259" y="574"/>
                  <a:pt x="2291" y="574"/>
                </a:cubicBezTo>
                <a:close/>
                <a:moveTo>
                  <a:pt x="2074" y="158"/>
                </a:moveTo>
                <a:lnTo>
                  <a:pt x="2074" y="158"/>
                </a:lnTo>
                <a:lnTo>
                  <a:pt x="1946" y="562"/>
                </a:lnTo>
                <a:lnTo>
                  <a:pt x="1854" y="562"/>
                </a:lnTo>
                <a:lnTo>
                  <a:pt x="1803" y="369"/>
                </a:lnTo>
                <a:cubicBezTo>
                  <a:pt x="1801" y="359"/>
                  <a:pt x="1798" y="347"/>
                  <a:pt x="1795" y="333"/>
                </a:cubicBezTo>
                <a:cubicBezTo>
                  <a:pt x="1792" y="320"/>
                  <a:pt x="1789" y="307"/>
                  <a:pt x="1787" y="295"/>
                </a:cubicBezTo>
                <a:cubicBezTo>
                  <a:pt x="1784" y="280"/>
                  <a:pt x="1781" y="266"/>
                  <a:pt x="1779" y="251"/>
                </a:cubicBezTo>
                <a:lnTo>
                  <a:pt x="1777" y="251"/>
                </a:lnTo>
                <a:cubicBezTo>
                  <a:pt x="1774" y="266"/>
                  <a:pt x="1771" y="280"/>
                  <a:pt x="1768" y="295"/>
                </a:cubicBezTo>
                <a:cubicBezTo>
                  <a:pt x="1766" y="307"/>
                  <a:pt x="1763" y="320"/>
                  <a:pt x="1760" y="333"/>
                </a:cubicBezTo>
                <a:cubicBezTo>
                  <a:pt x="1757" y="347"/>
                  <a:pt x="1754" y="359"/>
                  <a:pt x="1751" y="369"/>
                </a:cubicBezTo>
                <a:lnTo>
                  <a:pt x="1700" y="562"/>
                </a:lnTo>
                <a:lnTo>
                  <a:pt x="1608" y="562"/>
                </a:lnTo>
                <a:lnTo>
                  <a:pt x="1482" y="158"/>
                </a:lnTo>
                <a:lnTo>
                  <a:pt x="1581" y="158"/>
                </a:lnTo>
                <a:lnTo>
                  <a:pt x="1662" y="450"/>
                </a:lnTo>
                <a:lnTo>
                  <a:pt x="1736" y="158"/>
                </a:lnTo>
                <a:lnTo>
                  <a:pt x="1820" y="158"/>
                </a:lnTo>
                <a:lnTo>
                  <a:pt x="1896" y="450"/>
                </a:lnTo>
                <a:lnTo>
                  <a:pt x="1977" y="158"/>
                </a:lnTo>
                <a:lnTo>
                  <a:pt x="2074" y="158"/>
                </a:lnTo>
                <a:close/>
                <a:moveTo>
                  <a:pt x="566" y="1022"/>
                </a:moveTo>
                <a:lnTo>
                  <a:pt x="566" y="1022"/>
                </a:lnTo>
                <a:cubicBezTo>
                  <a:pt x="545" y="1000"/>
                  <a:pt x="510" y="986"/>
                  <a:pt x="466" y="986"/>
                </a:cubicBezTo>
                <a:cubicBezTo>
                  <a:pt x="454" y="986"/>
                  <a:pt x="425" y="989"/>
                  <a:pt x="408" y="998"/>
                </a:cubicBezTo>
                <a:lnTo>
                  <a:pt x="348" y="1062"/>
                </a:lnTo>
                <a:cubicBezTo>
                  <a:pt x="342" y="1047"/>
                  <a:pt x="334" y="1033"/>
                  <a:pt x="324" y="1022"/>
                </a:cubicBezTo>
                <a:cubicBezTo>
                  <a:pt x="303" y="1000"/>
                  <a:pt x="268" y="986"/>
                  <a:pt x="224" y="986"/>
                </a:cubicBezTo>
                <a:cubicBezTo>
                  <a:pt x="212" y="986"/>
                  <a:pt x="192" y="987"/>
                  <a:pt x="174" y="995"/>
                </a:cubicBezTo>
                <a:lnTo>
                  <a:pt x="114" y="1061"/>
                </a:lnTo>
                <a:lnTo>
                  <a:pt x="114" y="994"/>
                </a:lnTo>
                <a:lnTo>
                  <a:pt x="21" y="994"/>
                </a:lnTo>
                <a:lnTo>
                  <a:pt x="21" y="1399"/>
                </a:lnTo>
                <a:lnTo>
                  <a:pt x="117" y="1399"/>
                </a:lnTo>
                <a:lnTo>
                  <a:pt x="117" y="1162"/>
                </a:lnTo>
                <a:cubicBezTo>
                  <a:pt x="117" y="1105"/>
                  <a:pt x="151" y="1064"/>
                  <a:pt x="196" y="1064"/>
                </a:cubicBezTo>
                <a:cubicBezTo>
                  <a:pt x="217" y="1064"/>
                  <a:pt x="234" y="1071"/>
                  <a:pt x="245" y="1084"/>
                </a:cubicBezTo>
                <a:cubicBezTo>
                  <a:pt x="257" y="1098"/>
                  <a:pt x="263" y="1117"/>
                  <a:pt x="263" y="1141"/>
                </a:cubicBezTo>
                <a:lnTo>
                  <a:pt x="263" y="1399"/>
                </a:lnTo>
                <a:lnTo>
                  <a:pt x="359" y="1399"/>
                </a:lnTo>
                <a:lnTo>
                  <a:pt x="359" y="1162"/>
                </a:lnTo>
                <a:lnTo>
                  <a:pt x="359" y="1162"/>
                </a:lnTo>
                <a:cubicBezTo>
                  <a:pt x="359" y="1105"/>
                  <a:pt x="393" y="1064"/>
                  <a:pt x="438" y="1064"/>
                </a:cubicBezTo>
                <a:cubicBezTo>
                  <a:pt x="459" y="1064"/>
                  <a:pt x="476" y="1071"/>
                  <a:pt x="487" y="1084"/>
                </a:cubicBezTo>
                <a:cubicBezTo>
                  <a:pt x="499" y="1098"/>
                  <a:pt x="505" y="1117"/>
                  <a:pt x="505" y="1141"/>
                </a:cubicBezTo>
                <a:lnTo>
                  <a:pt x="505" y="1399"/>
                </a:lnTo>
                <a:lnTo>
                  <a:pt x="601" y="1399"/>
                </a:lnTo>
                <a:lnTo>
                  <a:pt x="601" y="1125"/>
                </a:lnTo>
                <a:cubicBezTo>
                  <a:pt x="601" y="1081"/>
                  <a:pt x="589" y="1047"/>
                  <a:pt x="566" y="1022"/>
                </a:cubicBezTo>
                <a:close/>
                <a:moveTo>
                  <a:pt x="1462" y="1060"/>
                </a:moveTo>
                <a:lnTo>
                  <a:pt x="1462" y="1060"/>
                </a:lnTo>
                <a:lnTo>
                  <a:pt x="1523" y="1060"/>
                </a:lnTo>
                <a:lnTo>
                  <a:pt x="1523" y="1307"/>
                </a:lnTo>
                <a:cubicBezTo>
                  <a:pt x="1523" y="1325"/>
                  <a:pt x="1526" y="1340"/>
                  <a:pt x="1531" y="1352"/>
                </a:cubicBezTo>
                <a:cubicBezTo>
                  <a:pt x="1537" y="1364"/>
                  <a:pt x="1544" y="1374"/>
                  <a:pt x="1553" y="1381"/>
                </a:cubicBezTo>
                <a:cubicBezTo>
                  <a:pt x="1563" y="1388"/>
                  <a:pt x="1575" y="1394"/>
                  <a:pt x="1588" y="1397"/>
                </a:cubicBezTo>
                <a:cubicBezTo>
                  <a:pt x="1602" y="1400"/>
                  <a:pt x="1616" y="1402"/>
                  <a:pt x="1633" y="1402"/>
                </a:cubicBezTo>
                <a:cubicBezTo>
                  <a:pt x="1646" y="1402"/>
                  <a:pt x="1657" y="1401"/>
                  <a:pt x="1668" y="1400"/>
                </a:cubicBezTo>
                <a:cubicBezTo>
                  <a:pt x="1678" y="1399"/>
                  <a:pt x="1688" y="1397"/>
                  <a:pt x="1696" y="1396"/>
                </a:cubicBezTo>
                <a:lnTo>
                  <a:pt x="1696" y="1321"/>
                </a:lnTo>
                <a:lnTo>
                  <a:pt x="1691" y="1321"/>
                </a:lnTo>
                <a:cubicBezTo>
                  <a:pt x="1687" y="1322"/>
                  <a:pt x="1682" y="1323"/>
                  <a:pt x="1677" y="1323"/>
                </a:cubicBezTo>
                <a:cubicBezTo>
                  <a:pt x="1671" y="1324"/>
                  <a:pt x="1665" y="1324"/>
                  <a:pt x="1660" y="1324"/>
                </a:cubicBezTo>
                <a:cubicBezTo>
                  <a:pt x="1647" y="1324"/>
                  <a:pt x="1636" y="1321"/>
                  <a:pt x="1629" y="1316"/>
                </a:cubicBezTo>
                <a:cubicBezTo>
                  <a:pt x="1621" y="1311"/>
                  <a:pt x="1617" y="1301"/>
                  <a:pt x="1617" y="1286"/>
                </a:cubicBezTo>
                <a:lnTo>
                  <a:pt x="1617" y="1060"/>
                </a:lnTo>
                <a:lnTo>
                  <a:pt x="1698" y="1060"/>
                </a:lnTo>
                <a:lnTo>
                  <a:pt x="1698" y="994"/>
                </a:lnTo>
                <a:lnTo>
                  <a:pt x="1617" y="994"/>
                </a:lnTo>
                <a:lnTo>
                  <a:pt x="1617" y="866"/>
                </a:lnTo>
                <a:lnTo>
                  <a:pt x="1523" y="866"/>
                </a:lnTo>
                <a:lnTo>
                  <a:pt x="1523" y="994"/>
                </a:lnTo>
                <a:lnTo>
                  <a:pt x="1462" y="994"/>
                </a:lnTo>
                <a:lnTo>
                  <a:pt x="1462" y="1060"/>
                </a:lnTo>
                <a:close/>
                <a:moveTo>
                  <a:pt x="1266" y="1411"/>
                </a:moveTo>
                <a:lnTo>
                  <a:pt x="1266" y="1411"/>
                </a:lnTo>
                <a:cubicBezTo>
                  <a:pt x="1290" y="1411"/>
                  <a:pt x="1313" y="1408"/>
                  <a:pt x="1334" y="1403"/>
                </a:cubicBezTo>
                <a:cubicBezTo>
                  <a:pt x="1355" y="1397"/>
                  <a:pt x="1374" y="1389"/>
                  <a:pt x="1389" y="1378"/>
                </a:cubicBezTo>
                <a:cubicBezTo>
                  <a:pt x="1404" y="1367"/>
                  <a:pt x="1416" y="1354"/>
                  <a:pt x="1425" y="1338"/>
                </a:cubicBezTo>
                <a:cubicBezTo>
                  <a:pt x="1433" y="1321"/>
                  <a:pt x="1437" y="1303"/>
                  <a:pt x="1437" y="1282"/>
                </a:cubicBezTo>
                <a:cubicBezTo>
                  <a:pt x="1437" y="1257"/>
                  <a:pt x="1433" y="1237"/>
                  <a:pt x="1425" y="1222"/>
                </a:cubicBezTo>
                <a:cubicBezTo>
                  <a:pt x="1416" y="1206"/>
                  <a:pt x="1405" y="1194"/>
                  <a:pt x="1390" y="1184"/>
                </a:cubicBezTo>
                <a:cubicBezTo>
                  <a:pt x="1376" y="1175"/>
                  <a:pt x="1360" y="1168"/>
                  <a:pt x="1342" y="1163"/>
                </a:cubicBezTo>
                <a:cubicBezTo>
                  <a:pt x="1324" y="1158"/>
                  <a:pt x="1305" y="1154"/>
                  <a:pt x="1286" y="1151"/>
                </a:cubicBezTo>
                <a:cubicBezTo>
                  <a:pt x="1271" y="1148"/>
                  <a:pt x="1257" y="1145"/>
                  <a:pt x="1245" y="1143"/>
                </a:cubicBezTo>
                <a:cubicBezTo>
                  <a:pt x="1232" y="1140"/>
                  <a:pt x="1221" y="1137"/>
                  <a:pt x="1212" y="1133"/>
                </a:cubicBezTo>
                <a:cubicBezTo>
                  <a:pt x="1203" y="1129"/>
                  <a:pt x="1196" y="1125"/>
                  <a:pt x="1191" y="1119"/>
                </a:cubicBezTo>
                <a:cubicBezTo>
                  <a:pt x="1186" y="1114"/>
                  <a:pt x="1184" y="1106"/>
                  <a:pt x="1184" y="1097"/>
                </a:cubicBezTo>
                <a:cubicBezTo>
                  <a:pt x="1184" y="1083"/>
                  <a:pt x="1189" y="1071"/>
                  <a:pt x="1201" y="1062"/>
                </a:cubicBezTo>
                <a:cubicBezTo>
                  <a:pt x="1212" y="1053"/>
                  <a:pt x="1229" y="1049"/>
                  <a:pt x="1252" y="1049"/>
                </a:cubicBezTo>
                <a:cubicBezTo>
                  <a:pt x="1298" y="1049"/>
                  <a:pt x="1324" y="1067"/>
                  <a:pt x="1331" y="1102"/>
                </a:cubicBezTo>
                <a:lnTo>
                  <a:pt x="1422" y="1102"/>
                </a:lnTo>
                <a:cubicBezTo>
                  <a:pt x="1417" y="1067"/>
                  <a:pt x="1401" y="1039"/>
                  <a:pt x="1374" y="1017"/>
                </a:cubicBezTo>
                <a:cubicBezTo>
                  <a:pt x="1347" y="995"/>
                  <a:pt x="1306" y="984"/>
                  <a:pt x="1252" y="984"/>
                </a:cubicBezTo>
                <a:cubicBezTo>
                  <a:pt x="1229" y="984"/>
                  <a:pt x="1207" y="986"/>
                  <a:pt x="1188" y="992"/>
                </a:cubicBezTo>
                <a:cubicBezTo>
                  <a:pt x="1168" y="997"/>
                  <a:pt x="1151" y="1005"/>
                  <a:pt x="1137" y="1015"/>
                </a:cubicBezTo>
                <a:cubicBezTo>
                  <a:pt x="1124" y="1025"/>
                  <a:pt x="1113" y="1038"/>
                  <a:pt x="1105" y="1053"/>
                </a:cubicBezTo>
                <a:cubicBezTo>
                  <a:pt x="1097" y="1068"/>
                  <a:pt x="1093" y="1085"/>
                  <a:pt x="1093" y="1104"/>
                </a:cubicBezTo>
                <a:cubicBezTo>
                  <a:pt x="1093" y="1127"/>
                  <a:pt x="1098" y="1145"/>
                  <a:pt x="1106" y="1159"/>
                </a:cubicBezTo>
                <a:cubicBezTo>
                  <a:pt x="1114" y="1174"/>
                  <a:pt x="1125" y="1185"/>
                  <a:pt x="1139" y="1194"/>
                </a:cubicBezTo>
                <a:cubicBezTo>
                  <a:pt x="1152" y="1203"/>
                  <a:pt x="1168" y="1210"/>
                  <a:pt x="1185" y="1215"/>
                </a:cubicBezTo>
                <a:cubicBezTo>
                  <a:pt x="1203" y="1220"/>
                  <a:pt x="1221" y="1224"/>
                  <a:pt x="1240" y="1228"/>
                </a:cubicBezTo>
                <a:cubicBezTo>
                  <a:pt x="1256" y="1231"/>
                  <a:pt x="1270" y="1234"/>
                  <a:pt x="1283" y="1237"/>
                </a:cubicBezTo>
                <a:cubicBezTo>
                  <a:pt x="1296" y="1239"/>
                  <a:pt x="1307" y="1243"/>
                  <a:pt x="1316" y="1247"/>
                </a:cubicBezTo>
                <a:cubicBezTo>
                  <a:pt x="1325" y="1252"/>
                  <a:pt x="1332" y="1257"/>
                  <a:pt x="1337" y="1263"/>
                </a:cubicBezTo>
                <a:cubicBezTo>
                  <a:pt x="1342" y="1269"/>
                  <a:pt x="1344" y="1278"/>
                  <a:pt x="1344" y="1288"/>
                </a:cubicBezTo>
                <a:cubicBezTo>
                  <a:pt x="1344" y="1304"/>
                  <a:pt x="1338" y="1317"/>
                  <a:pt x="1325" y="1327"/>
                </a:cubicBezTo>
                <a:cubicBezTo>
                  <a:pt x="1313" y="1338"/>
                  <a:pt x="1293" y="1343"/>
                  <a:pt x="1267" y="1343"/>
                </a:cubicBezTo>
                <a:cubicBezTo>
                  <a:pt x="1241" y="1343"/>
                  <a:pt x="1220" y="1337"/>
                  <a:pt x="1203" y="1327"/>
                </a:cubicBezTo>
                <a:cubicBezTo>
                  <a:pt x="1186" y="1316"/>
                  <a:pt x="1175" y="1298"/>
                  <a:pt x="1171" y="1274"/>
                </a:cubicBezTo>
                <a:lnTo>
                  <a:pt x="1079" y="1274"/>
                </a:lnTo>
                <a:cubicBezTo>
                  <a:pt x="1082" y="1315"/>
                  <a:pt x="1100" y="1348"/>
                  <a:pt x="1131" y="1373"/>
                </a:cubicBezTo>
                <a:cubicBezTo>
                  <a:pt x="1163" y="1398"/>
                  <a:pt x="1208" y="1411"/>
                  <a:pt x="1266" y="1411"/>
                </a:cubicBezTo>
                <a:close/>
                <a:moveTo>
                  <a:pt x="852" y="1338"/>
                </a:moveTo>
                <a:lnTo>
                  <a:pt x="852" y="1338"/>
                </a:lnTo>
                <a:cubicBezTo>
                  <a:pt x="869" y="1338"/>
                  <a:pt x="885" y="1334"/>
                  <a:pt x="898" y="1327"/>
                </a:cubicBezTo>
                <a:cubicBezTo>
                  <a:pt x="911" y="1320"/>
                  <a:pt x="923" y="1310"/>
                  <a:pt x="932" y="1298"/>
                </a:cubicBezTo>
                <a:cubicBezTo>
                  <a:pt x="941" y="1285"/>
                  <a:pt x="948" y="1270"/>
                  <a:pt x="952" y="1253"/>
                </a:cubicBezTo>
                <a:cubicBezTo>
                  <a:pt x="957" y="1236"/>
                  <a:pt x="959" y="1217"/>
                  <a:pt x="959" y="1197"/>
                </a:cubicBezTo>
                <a:cubicBezTo>
                  <a:pt x="959" y="1177"/>
                  <a:pt x="957" y="1158"/>
                  <a:pt x="952" y="1141"/>
                </a:cubicBezTo>
                <a:cubicBezTo>
                  <a:pt x="948" y="1123"/>
                  <a:pt x="941" y="1108"/>
                  <a:pt x="932" y="1095"/>
                </a:cubicBezTo>
                <a:cubicBezTo>
                  <a:pt x="923" y="1082"/>
                  <a:pt x="911" y="1072"/>
                  <a:pt x="898" y="1065"/>
                </a:cubicBezTo>
                <a:cubicBezTo>
                  <a:pt x="885" y="1058"/>
                  <a:pt x="869" y="1055"/>
                  <a:pt x="852" y="1055"/>
                </a:cubicBezTo>
                <a:cubicBezTo>
                  <a:pt x="834" y="1055"/>
                  <a:pt x="819" y="1058"/>
                  <a:pt x="805" y="1065"/>
                </a:cubicBezTo>
                <a:cubicBezTo>
                  <a:pt x="792" y="1072"/>
                  <a:pt x="780" y="1082"/>
                  <a:pt x="771" y="1095"/>
                </a:cubicBezTo>
                <a:cubicBezTo>
                  <a:pt x="762" y="1108"/>
                  <a:pt x="755" y="1123"/>
                  <a:pt x="751" y="1141"/>
                </a:cubicBezTo>
                <a:cubicBezTo>
                  <a:pt x="746" y="1158"/>
                  <a:pt x="744" y="1177"/>
                  <a:pt x="744" y="1197"/>
                </a:cubicBezTo>
                <a:cubicBezTo>
                  <a:pt x="744" y="1217"/>
                  <a:pt x="746" y="1236"/>
                  <a:pt x="751" y="1253"/>
                </a:cubicBezTo>
                <a:cubicBezTo>
                  <a:pt x="755" y="1270"/>
                  <a:pt x="762" y="1285"/>
                  <a:pt x="771" y="1298"/>
                </a:cubicBezTo>
                <a:cubicBezTo>
                  <a:pt x="780" y="1310"/>
                  <a:pt x="792" y="1320"/>
                  <a:pt x="805" y="1327"/>
                </a:cubicBezTo>
                <a:cubicBezTo>
                  <a:pt x="819" y="1334"/>
                  <a:pt x="834" y="1338"/>
                  <a:pt x="852" y="1338"/>
                </a:cubicBezTo>
                <a:close/>
                <a:moveTo>
                  <a:pt x="852" y="1410"/>
                </a:moveTo>
                <a:lnTo>
                  <a:pt x="852" y="1410"/>
                </a:lnTo>
                <a:cubicBezTo>
                  <a:pt x="821" y="1410"/>
                  <a:pt x="793" y="1405"/>
                  <a:pt x="768" y="1394"/>
                </a:cubicBezTo>
                <a:cubicBezTo>
                  <a:pt x="742" y="1382"/>
                  <a:pt x="721" y="1367"/>
                  <a:pt x="703" y="1348"/>
                </a:cubicBezTo>
                <a:cubicBezTo>
                  <a:pt x="685" y="1329"/>
                  <a:pt x="671" y="1306"/>
                  <a:pt x="662" y="1280"/>
                </a:cubicBezTo>
                <a:cubicBezTo>
                  <a:pt x="652" y="1255"/>
                  <a:pt x="647" y="1227"/>
                  <a:pt x="647" y="1197"/>
                </a:cubicBezTo>
                <a:cubicBezTo>
                  <a:pt x="647" y="1167"/>
                  <a:pt x="652" y="1139"/>
                  <a:pt x="662" y="1113"/>
                </a:cubicBezTo>
                <a:cubicBezTo>
                  <a:pt x="671" y="1087"/>
                  <a:pt x="685" y="1064"/>
                  <a:pt x="703" y="1045"/>
                </a:cubicBezTo>
                <a:cubicBezTo>
                  <a:pt x="721" y="1026"/>
                  <a:pt x="742" y="1011"/>
                  <a:pt x="768" y="1000"/>
                </a:cubicBezTo>
                <a:cubicBezTo>
                  <a:pt x="793" y="989"/>
                  <a:pt x="821" y="984"/>
                  <a:pt x="852" y="984"/>
                </a:cubicBezTo>
                <a:cubicBezTo>
                  <a:pt x="884" y="984"/>
                  <a:pt x="912" y="989"/>
                  <a:pt x="937" y="1000"/>
                </a:cubicBezTo>
                <a:cubicBezTo>
                  <a:pt x="962" y="1011"/>
                  <a:pt x="983" y="1026"/>
                  <a:pt x="1001" y="1045"/>
                </a:cubicBezTo>
                <a:cubicBezTo>
                  <a:pt x="1019" y="1064"/>
                  <a:pt x="1033" y="1087"/>
                  <a:pt x="1042" y="1113"/>
                </a:cubicBezTo>
                <a:cubicBezTo>
                  <a:pt x="1052" y="1139"/>
                  <a:pt x="1057" y="1167"/>
                  <a:pt x="1057" y="1197"/>
                </a:cubicBezTo>
                <a:cubicBezTo>
                  <a:pt x="1057" y="1227"/>
                  <a:pt x="1052" y="1255"/>
                  <a:pt x="1042" y="1280"/>
                </a:cubicBezTo>
                <a:cubicBezTo>
                  <a:pt x="1033" y="1306"/>
                  <a:pt x="1019" y="1329"/>
                  <a:pt x="1001" y="1348"/>
                </a:cubicBezTo>
                <a:cubicBezTo>
                  <a:pt x="983" y="1367"/>
                  <a:pt x="962" y="1382"/>
                  <a:pt x="937" y="1394"/>
                </a:cubicBezTo>
                <a:cubicBezTo>
                  <a:pt x="912" y="1405"/>
                  <a:pt x="884" y="1410"/>
                  <a:pt x="852" y="1410"/>
                </a:cubicBezTo>
                <a:close/>
                <a:moveTo>
                  <a:pt x="5304" y="1332"/>
                </a:moveTo>
                <a:lnTo>
                  <a:pt x="5304" y="1332"/>
                </a:lnTo>
                <a:cubicBezTo>
                  <a:pt x="5272" y="1332"/>
                  <a:pt x="5247" y="1320"/>
                  <a:pt x="5231" y="1295"/>
                </a:cubicBezTo>
                <a:cubicBezTo>
                  <a:pt x="5215" y="1269"/>
                  <a:pt x="5207" y="1237"/>
                  <a:pt x="5207" y="1196"/>
                </a:cubicBezTo>
                <a:cubicBezTo>
                  <a:pt x="5207" y="1177"/>
                  <a:pt x="5209" y="1158"/>
                  <a:pt x="5213" y="1141"/>
                </a:cubicBezTo>
                <a:cubicBezTo>
                  <a:pt x="5217" y="1124"/>
                  <a:pt x="5223" y="1110"/>
                  <a:pt x="5231" y="1097"/>
                </a:cubicBezTo>
                <a:cubicBezTo>
                  <a:pt x="5239" y="1085"/>
                  <a:pt x="5249" y="1076"/>
                  <a:pt x="5262" y="1069"/>
                </a:cubicBezTo>
                <a:cubicBezTo>
                  <a:pt x="5274" y="1062"/>
                  <a:pt x="5288" y="1059"/>
                  <a:pt x="5304" y="1059"/>
                </a:cubicBezTo>
                <a:cubicBezTo>
                  <a:pt x="5322" y="1059"/>
                  <a:pt x="5337" y="1062"/>
                  <a:pt x="5351" y="1069"/>
                </a:cubicBezTo>
                <a:cubicBezTo>
                  <a:pt x="5364" y="1076"/>
                  <a:pt x="5375" y="1085"/>
                  <a:pt x="5384" y="1097"/>
                </a:cubicBezTo>
                <a:cubicBezTo>
                  <a:pt x="5393" y="1110"/>
                  <a:pt x="5399" y="1124"/>
                  <a:pt x="5404" y="1141"/>
                </a:cubicBezTo>
                <a:cubicBezTo>
                  <a:pt x="5408" y="1158"/>
                  <a:pt x="5411" y="1177"/>
                  <a:pt x="5411" y="1197"/>
                </a:cubicBezTo>
                <a:cubicBezTo>
                  <a:pt x="5411" y="1217"/>
                  <a:pt x="5408" y="1235"/>
                  <a:pt x="5404" y="1251"/>
                </a:cubicBezTo>
                <a:cubicBezTo>
                  <a:pt x="5399" y="1268"/>
                  <a:pt x="5393" y="1282"/>
                  <a:pt x="5384" y="1295"/>
                </a:cubicBezTo>
                <a:cubicBezTo>
                  <a:pt x="5375" y="1307"/>
                  <a:pt x="5364" y="1316"/>
                  <a:pt x="5351" y="1322"/>
                </a:cubicBezTo>
                <a:cubicBezTo>
                  <a:pt x="5337" y="1329"/>
                  <a:pt x="5322" y="1332"/>
                  <a:pt x="5304" y="1332"/>
                </a:cubicBezTo>
                <a:close/>
                <a:moveTo>
                  <a:pt x="5285" y="1411"/>
                </a:moveTo>
                <a:lnTo>
                  <a:pt x="5285" y="1411"/>
                </a:lnTo>
                <a:cubicBezTo>
                  <a:pt x="5312" y="1411"/>
                  <a:pt x="5337" y="1405"/>
                  <a:pt x="5358" y="1393"/>
                </a:cubicBezTo>
                <a:cubicBezTo>
                  <a:pt x="5379" y="1381"/>
                  <a:pt x="5396" y="1363"/>
                  <a:pt x="5408" y="1339"/>
                </a:cubicBezTo>
                <a:lnTo>
                  <a:pt x="5410" y="1339"/>
                </a:lnTo>
                <a:lnTo>
                  <a:pt x="5410" y="1398"/>
                </a:lnTo>
                <a:lnTo>
                  <a:pt x="5502" y="1398"/>
                </a:lnTo>
                <a:lnTo>
                  <a:pt x="5502" y="835"/>
                </a:lnTo>
                <a:lnTo>
                  <a:pt x="5407" y="835"/>
                </a:lnTo>
                <a:lnTo>
                  <a:pt x="5407" y="969"/>
                </a:lnTo>
                <a:cubicBezTo>
                  <a:pt x="5407" y="984"/>
                  <a:pt x="5407" y="999"/>
                  <a:pt x="5407" y="1014"/>
                </a:cubicBezTo>
                <a:cubicBezTo>
                  <a:pt x="5408" y="1028"/>
                  <a:pt x="5409" y="1041"/>
                  <a:pt x="5410" y="1052"/>
                </a:cubicBezTo>
                <a:lnTo>
                  <a:pt x="5408" y="1052"/>
                </a:lnTo>
                <a:cubicBezTo>
                  <a:pt x="5395" y="1031"/>
                  <a:pt x="5378" y="1015"/>
                  <a:pt x="5358" y="1002"/>
                </a:cubicBezTo>
                <a:cubicBezTo>
                  <a:pt x="5337" y="990"/>
                  <a:pt x="5313" y="984"/>
                  <a:pt x="5285" y="984"/>
                </a:cubicBezTo>
                <a:cubicBezTo>
                  <a:pt x="5259" y="984"/>
                  <a:pt x="5236" y="989"/>
                  <a:pt x="5214" y="999"/>
                </a:cubicBezTo>
                <a:cubicBezTo>
                  <a:pt x="5193" y="1009"/>
                  <a:pt x="5175" y="1023"/>
                  <a:pt x="5159" y="1042"/>
                </a:cubicBezTo>
                <a:cubicBezTo>
                  <a:pt x="5143" y="1061"/>
                  <a:pt x="5131" y="1083"/>
                  <a:pt x="5123" y="1109"/>
                </a:cubicBezTo>
                <a:cubicBezTo>
                  <a:pt x="5114" y="1135"/>
                  <a:pt x="5110" y="1165"/>
                  <a:pt x="5110" y="1197"/>
                </a:cubicBezTo>
                <a:cubicBezTo>
                  <a:pt x="5110" y="1230"/>
                  <a:pt x="5114" y="1259"/>
                  <a:pt x="5123" y="1286"/>
                </a:cubicBezTo>
                <a:cubicBezTo>
                  <a:pt x="5131" y="1312"/>
                  <a:pt x="5142" y="1335"/>
                  <a:pt x="5158" y="1354"/>
                </a:cubicBezTo>
                <a:cubicBezTo>
                  <a:pt x="5173" y="1372"/>
                  <a:pt x="5191" y="1386"/>
                  <a:pt x="5213" y="1396"/>
                </a:cubicBezTo>
                <a:cubicBezTo>
                  <a:pt x="5234" y="1406"/>
                  <a:pt x="5258" y="1411"/>
                  <a:pt x="5285" y="1411"/>
                </a:cubicBezTo>
                <a:close/>
                <a:moveTo>
                  <a:pt x="4886" y="1053"/>
                </a:moveTo>
                <a:lnTo>
                  <a:pt x="4886" y="1053"/>
                </a:lnTo>
                <a:cubicBezTo>
                  <a:pt x="4916" y="1053"/>
                  <a:pt x="4939" y="1063"/>
                  <a:pt x="4955" y="1082"/>
                </a:cubicBezTo>
                <a:cubicBezTo>
                  <a:pt x="4972" y="1100"/>
                  <a:pt x="4982" y="1127"/>
                  <a:pt x="4984" y="1160"/>
                </a:cubicBezTo>
                <a:lnTo>
                  <a:pt x="4783" y="1160"/>
                </a:lnTo>
                <a:cubicBezTo>
                  <a:pt x="4787" y="1128"/>
                  <a:pt x="4798" y="1102"/>
                  <a:pt x="4814" y="1083"/>
                </a:cubicBezTo>
                <a:cubicBezTo>
                  <a:pt x="4831" y="1063"/>
                  <a:pt x="4855" y="1053"/>
                  <a:pt x="4886" y="1053"/>
                </a:cubicBezTo>
                <a:close/>
                <a:moveTo>
                  <a:pt x="4892" y="1410"/>
                </a:moveTo>
                <a:lnTo>
                  <a:pt x="4892" y="1410"/>
                </a:lnTo>
                <a:cubicBezTo>
                  <a:pt x="4916" y="1410"/>
                  <a:pt x="4939" y="1407"/>
                  <a:pt x="4959" y="1401"/>
                </a:cubicBezTo>
                <a:cubicBezTo>
                  <a:pt x="4979" y="1394"/>
                  <a:pt x="4997" y="1386"/>
                  <a:pt x="5013" y="1374"/>
                </a:cubicBezTo>
                <a:cubicBezTo>
                  <a:pt x="5029" y="1363"/>
                  <a:pt x="5041" y="1350"/>
                  <a:pt x="5052" y="1334"/>
                </a:cubicBezTo>
                <a:cubicBezTo>
                  <a:pt x="5062" y="1319"/>
                  <a:pt x="5070" y="1302"/>
                  <a:pt x="5075" y="1284"/>
                </a:cubicBezTo>
                <a:lnTo>
                  <a:pt x="4981" y="1284"/>
                </a:lnTo>
                <a:cubicBezTo>
                  <a:pt x="4975" y="1300"/>
                  <a:pt x="4964" y="1314"/>
                  <a:pt x="4949" y="1323"/>
                </a:cubicBezTo>
                <a:cubicBezTo>
                  <a:pt x="4935" y="1332"/>
                  <a:pt x="4916" y="1337"/>
                  <a:pt x="4893" y="1337"/>
                </a:cubicBezTo>
                <a:cubicBezTo>
                  <a:pt x="4859" y="1337"/>
                  <a:pt x="4833" y="1326"/>
                  <a:pt x="4815" y="1305"/>
                </a:cubicBezTo>
                <a:cubicBezTo>
                  <a:pt x="4796" y="1283"/>
                  <a:pt x="4785" y="1255"/>
                  <a:pt x="4782" y="1220"/>
                </a:cubicBezTo>
                <a:lnTo>
                  <a:pt x="5082" y="1220"/>
                </a:lnTo>
                <a:cubicBezTo>
                  <a:pt x="5083" y="1183"/>
                  <a:pt x="5078" y="1148"/>
                  <a:pt x="5069" y="1118"/>
                </a:cubicBezTo>
                <a:cubicBezTo>
                  <a:pt x="5059" y="1087"/>
                  <a:pt x="5045" y="1062"/>
                  <a:pt x="5025" y="1040"/>
                </a:cubicBezTo>
                <a:cubicBezTo>
                  <a:pt x="5008" y="1022"/>
                  <a:pt x="4988" y="1008"/>
                  <a:pt x="4965" y="998"/>
                </a:cubicBezTo>
                <a:cubicBezTo>
                  <a:pt x="4942" y="989"/>
                  <a:pt x="4916" y="984"/>
                  <a:pt x="4886" y="984"/>
                </a:cubicBezTo>
                <a:cubicBezTo>
                  <a:pt x="4857" y="984"/>
                  <a:pt x="4830" y="989"/>
                  <a:pt x="4805" y="1000"/>
                </a:cubicBezTo>
                <a:cubicBezTo>
                  <a:pt x="4781" y="1011"/>
                  <a:pt x="4759" y="1026"/>
                  <a:pt x="4742" y="1045"/>
                </a:cubicBezTo>
                <a:cubicBezTo>
                  <a:pt x="4724" y="1064"/>
                  <a:pt x="4711" y="1087"/>
                  <a:pt x="4701" y="1113"/>
                </a:cubicBezTo>
                <a:cubicBezTo>
                  <a:pt x="4692" y="1139"/>
                  <a:pt x="4687" y="1167"/>
                  <a:pt x="4687" y="1197"/>
                </a:cubicBezTo>
                <a:cubicBezTo>
                  <a:pt x="4687" y="1227"/>
                  <a:pt x="4692" y="1255"/>
                  <a:pt x="4701" y="1280"/>
                </a:cubicBezTo>
                <a:cubicBezTo>
                  <a:pt x="4710" y="1306"/>
                  <a:pt x="4724" y="1329"/>
                  <a:pt x="4741" y="1348"/>
                </a:cubicBezTo>
                <a:cubicBezTo>
                  <a:pt x="4759" y="1367"/>
                  <a:pt x="4780" y="1382"/>
                  <a:pt x="4806" y="1394"/>
                </a:cubicBezTo>
                <a:cubicBezTo>
                  <a:pt x="4831" y="1405"/>
                  <a:pt x="4860" y="1410"/>
                  <a:pt x="4892" y="1410"/>
                </a:cubicBezTo>
                <a:close/>
                <a:moveTo>
                  <a:pt x="4423" y="1069"/>
                </a:moveTo>
                <a:lnTo>
                  <a:pt x="4423" y="1069"/>
                </a:lnTo>
                <a:lnTo>
                  <a:pt x="4484" y="1069"/>
                </a:lnTo>
                <a:lnTo>
                  <a:pt x="4484" y="1307"/>
                </a:lnTo>
                <a:cubicBezTo>
                  <a:pt x="4484" y="1325"/>
                  <a:pt x="4487" y="1340"/>
                  <a:pt x="4492" y="1352"/>
                </a:cubicBezTo>
                <a:cubicBezTo>
                  <a:pt x="4498" y="1364"/>
                  <a:pt x="4505" y="1374"/>
                  <a:pt x="4515" y="1381"/>
                </a:cubicBezTo>
                <a:cubicBezTo>
                  <a:pt x="4524" y="1388"/>
                  <a:pt x="4536" y="1394"/>
                  <a:pt x="4549" y="1397"/>
                </a:cubicBezTo>
                <a:cubicBezTo>
                  <a:pt x="4563" y="1400"/>
                  <a:pt x="4578" y="1402"/>
                  <a:pt x="4594" y="1402"/>
                </a:cubicBezTo>
                <a:cubicBezTo>
                  <a:pt x="4607" y="1402"/>
                  <a:pt x="4618" y="1401"/>
                  <a:pt x="4629" y="1400"/>
                </a:cubicBezTo>
                <a:cubicBezTo>
                  <a:pt x="4639" y="1399"/>
                  <a:pt x="4649" y="1397"/>
                  <a:pt x="4657" y="1396"/>
                </a:cubicBezTo>
                <a:lnTo>
                  <a:pt x="4657" y="1321"/>
                </a:lnTo>
                <a:lnTo>
                  <a:pt x="4652" y="1321"/>
                </a:lnTo>
                <a:cubicBezTo>
                  <a:pt x="4648" y="1322"/>
                  <a:pt x="4643" y="1323"/>
                  <a:pt x="4638" y="1323"/>
                </a:cubicBezTo>
                <a:cubicBezTo>
                  <a:pt x="4632" y="1324"/>
                  <a:pt x="4626" y="1324"/>
                  <a:pt x="4621" y="1324"/>
                </a:cubicBezTo>
                <a:cubicBezTo>
                  <a:pt x="4608" y="1324"/>
                  <a:pt x="4597" y="1321"/>
                  <a:pt x="4590" y="1316"/>
                </a:cubicBezTo>
                <a:cubicBezTo>
                  <a:pt x="4582" y="1311"/>
                  <a:pt x="4579" y="1301"/>
                  <a:pt x="4579" y="1286"/>
                </a:cubicBezTo>
                <a:lnTo>
                  <a:pt x="4579" y="1069"/>
                </a:lnTo>
                <a:lnTo>
                  <a:pt x="4659" y="1069"/>
                </a:lnTo>
                <a:lnTo>
                  <a:pt x="4659" y="994"/>
                </a:lnTo>
                <a:lnTo>
                  <a:pt x="4579" y="994"/>
                </a:lnTo>
                <a:lnTo>
                  <a:pt x="4579" y="866"/>
                </a:lnTo>
                <a:lnTo>
                  <a:pt x="4484" y="866"/>
                </a:lnTo>
                <a:lnTo>
                  <a:pt x="4484" y="994"/>
                </a:lnTo>
                <a:lnTo>
                  <a:pt x="4423" y="994"/>
                </a:lnTo>
                <a:lnTo>
                  <a:pt x="4423" y="1069"/>
                </a:lnTo>
                <a:close/>
                <a:moveTo>
                  <a:pt x="4221" y="1410"/>
                </a:moveTo>
                <a:lnTo>
                  <a:pt x="4221" y="1410"/>
                </a:lnTo>
                <a:cubicBezTo>
                  <a:pt x="4248" y="1410"/>
                  <a:pt x="4272" y="1406"/>
                  <a:pt x="4294" y="1399"/>
                </a:cubicBezTo>
                <a:cubicBezTo>
                  <a:pt x="4316" y="1391"/>
                  <a:pt x="4334" y="1380"/>
                  <a:pt x="4350" y="1366"/>
                </a:cubicBezTo>
                <a:cubicBezTo>
                  <a:pt x="4366" y="1352"/>
                  <a:pt x="4378" y="1335"/>
                  <a:pt x="4387" y="1316"/>
                </a:cubicBezTo>
                <a:cubicBezTo>
                  <a:pt x="4396" y="1297"/>
                  <a:pt x="4402" y="1275"/>
                  <a:pt x="4403" y="1251"/>
                </a:cubicBezTo>
                <a:lnTo>
                  <a:pt x="4310" y="1251"/>
                </a:lnTo>
                <a:cubicBezTo>
                  <a:pt x="4307" y="1278"/>
                  <a:pt x="4298" y="1299"/>
                  <a:pt x="4283" y="1313"/>
                </a:cubicBezTo>
                <a:cubicBezTo>
                  <a:pt x="4268" y="1328"/>
                  <a:pt x="4247" y="1335"/>
                  <a:pt x="4220" y="1335"/>
                </a:cubicBezTo>
                <a:cubicBezTo>
                  <a:pt x="4203" y="1335"/>
                  <a:pt x="4187" y="1332"/>
                  <a:pt x="4174" y="1325"/>
                </a:cubicBezTo>
                <a:cubicBezTo>
                  <a:pt x="4161" y="1318"/>
                  <a:pt x="4149" y="1308"/>
                  <a:pt x="4141" y="1296"/>
                </a:cubicBezTo>
                <a:cubicBezTo>
                  <a:pt x="4132" y="1283"/>
                  <a:pt x="4125" y="1269"/>
                  <a:pt x="4121" y="1252"/>
                </a:cubicBezTo>
                <a:cubicBezTo>
                  <a:pt x="4116" y="1235"/>
                  <a:pt x="4114" y="1217"/>
                  <a:pt x="4114" y="1197"/>
                </a:cubicBezTo>
                <a:cubicBezTo>
                  <a:pt x="4114" y="1177"/>
                  <a:pt x="4116" y="1158"/>
                  <a:pt x="4121" y="1141"/>
                </a:cubicBezTo>
                <a:cubicBezTo>
                  <a:pt x="4125" y="1124"/>
                  <a:pt x="4132" y="1109"/>
                  <a:pt x="4141" y="1096"/>
                </a:cubicBezTo>
                <a:cubicBezTo>
                  <a:pt x="4149" y="1084"/>
                  <a:pt x="4161" y="1074"/>
                  <a:pt x="4174" y="1067"/>
                </a:cubicBezTo>
                <a:cubicBezTo>
                  <a:pt x="4187" y="1060"/>
                  <a:pt x="4203" y="1057"/>
                  <a:pt x="4220" y="1057"/>
                </a:cubicBezTo>
                <a:cubicBezTo>
                  <a:pt x="4244" y="1057"/>
                  <a:pt x="4264" y="1063"/>
                  <a:pt x="4279" y="1076"/>
                </a:cubicBezTo>
                <a:cubicBezTo>
                  <a:pt x="4293" y="1089"/>
                  <a:pt x="4303" y="1107"/>
                  <a:pt x="4308" y="1129"/>
                </a:cubicBezTo>
                <a:lnTo>
                  <a:pt x="4401" y="1129"/>
                </a:lnTo>
                <a:cubicBezTo>
                  <a:pt x="4397" y="1107"/>
                  <a:pt x="4391" y="1087"/>
                  <a:pt x="4381" y="1069"/>
                </a:cubicBezTo>
                <a:cubicBezTo>
                  <a:pt x="4371" y="1052"/>
                  <a:pt x="4359" y="1036"/>
                  <a:pt x="4343" y="1024"/>
                </a:cubicBezTo>
                <a:cubicBezTo>
                  <a:pt x="4328" y="1011"/>
                  <a:pt x="4310" y="1001"/>
                  <a:pt x="4289" y="994"/>
                </a:cubicBezTo>
                <a:cubicBezTo>
                  <a:pt x="4268" y="987"/>
                  <a:pt x="4245" y="984"/>
                  <a:pt x="4219" y="984"/>
                </a:cubicBezTo>
                <a:cubicBezTo>
                  <a:pt x="4188" y="984"/>
                  <a:pt x="4160" y="989"/>
                  <a:pt x="4135" y="1000"/>
                </a:cubicBezTo>
                <a:cubicBezTo>
                  <a:pt x="4111" y="1011"/>
                  <a:pt x="4089" y="1026"/>
                  <a:pt x="4072" y="1045"/>
                </a:cubicBezTo>
                <a:cubicBezTo>
                  <a:pt x="4054" y="1064"/>
                  <a:pt x="4041" y="1087"/>
                  <a:pt x="4031" y="1113"/>
                </a:cubicBezTo>
                <a:cubicBezTo>
                  <a:pt x="4022" y="1139"/>
                  <a:pt x="4017" y="1167"/>
                  <a:pt x="4017" y="1197"/>
                </a:cubicBezTo>
                <a:cubicBezTo>
                  <a:pt x="4017" y="1227"/>
                  <a:pt x="4022" y="1255"/>
                  <a:pt x="4031" y="1281"/>
                </a:cubicBezTo>
                <a:cubicBezTo>
                  <a:pt x="4041" y="1306"/>
                  <a:pt x="4054" y="1329"/>
                  <a:pt x="4072" y="1348"/>
                </a:cubicBezTo>
                <a:cubicBezTo>
                  <a:pt x="4090" y="1367"/>
                  <a:pt x="4111" y="1382"/>
                  <a:pt x="4137" y="1394"/>
                </a:cubicBezTo>
                <a:cubicBezTo>
                  <a:pt x="4162" y="1405"/>
                  <a:pt x="4190" y="1410"/>
                  <a:pt x="4221" y="1410"/>
                </a:cubicBezTo>
                <a:close/>
                <a:moveTo>
                  <a:pt x="3793" y="1053"/>
                </a:moveTo>
                <a:lnTo>
                  <a:pt x="3793" y="1053"/>
                </a:lnTo>
                <a:cubicBezTo>
                  <a:pt x="3822" y="1053"/>
                  <a:pt x="3845" y="1063"/>
                  <a:pt x="3862" y="1082"/>
                </a:cubicBezTo>
                <a:cubicBezTo>
                  <a:pt x="3879" y="1100"/>
                  <a:pt x="3888" y="1127"/>
                  <a:pt x="3890" y="1160"/>
                </a:cubicBezTo>
                <a:lnTo>
                  <a:pt x="3690" y="1160"/>
                </a:lnTo>
                <a:cubicBezTo>
                  <a:pt x="3694" y="1128"/>
                  <a:pt x="3704" y="1102"/>
                  <a:pt x="3721" y="1083"/>
                </a:cubicBezTo>
                <a:cubicBezTo>
                  <a:pt x="3738" y="1063"/>
                  <a:pt x="3762" y="1053"/>
                  <a:pt x="3793" y="1053"/>
                </a:cubicBezTo>
                <a:close/>
                <a:moveTo>
                  <a:pt x="3799" y="1410"/>
                </a:moveTo>
                <a:lnTo>
                  <a:pt x="3799" y="1410"/>
                </a:lnTo>
                <a:cubicBezTo>
                  <a:pt x="3823" y="1410"/>
                  <a:pt x="3846" y="1407"/>
                  <a:pt x="3866" y="1401"/>
                </a:cubicBezTo>
                <a:cubicBezTo>
                  <a:pt x="3886" y="1394"/>
                  <a:pt x="3904" y="1386"/>
                  <a:pt x="3920" y="1374"/>
                </a:cubicBezTo>
                <a:cubicBezTo>
                  <a:pt x="3935" y="1363"/>
                  <a:pt x="3948" y="1350"/>
                  <a:pt x="3959" y="1334"/>
                </a:cubicBezTo>
                <a:cubicBezTo>
                  <a:pt x="3969" y="1319"/>
                  <a:pt x="3976" y="1302"/>
                  <a:pt x="3982" y="1284"/>
                </a:cubicBezTo>
                <a:lnTo>
                  <a:pt x="3888" y="1284"/>
                </a:lnTo>
                <a:cubicBezTo>
                  <a:pt x="3882" y="1300"/>
                  <a:pt x="3871" y="1314"/>
                  <a:pt x="3856" y="1323"/>
                </a:cubicBezTo>
                <a:cubicBezTo>
                  <a:pt x="3841" y="1332"/>
                  <a:pt x="3822" y="1337"/>
                  <a:pt x="3799" y="1337"/>
                </a:cubicBezTo>
                <a:cubicBezTo>
                  <a:pt x="3766" y="1337"/>
                  <a:pt x="3740" y="1326"/>
                  <a:pt x="3721" y="1305"/>
                </a:cubicBezTo>
                <a:cubicBezTo>
                  <a:pt x="3703" y="1283"/>
                  <a:pt x="3692" y="1255"/>
                  <a:pt x="3689" y="1220"/>
                </a:cubicBezTo>
                <a:lnTo>
                  <a:pt x="3989" y="1220"/>
                </a:lnTo>
                <a:cubicBezTo>
                  <a:pt x="3989" y="1183"/>
                  <a:pt x="3985" y="1148"/>
                  <a:pt x="3975" y="1118"/>
                </a:cubicBezTo>
                <a:cubicBezTo>
                  <a:pt x="3966" y="1087"/>
                  <a:pt x="3951" y="1062"/>
                  <a:pt x="3932" y="1040"/>
                </a:cubicBezTo>
                <a:cubicBezTo>
                  <a:pt x="3915" y="1022"/>
                  <a:pt x="3895" y="1008"/>
                  <a:pt x="3872" y="998"/>
                </a:cubicBezTo>
                <a:cubicBezTo>
                  <a:pt x="3849" y="989"/>
                  <a:pt x="3823" y="984"/>
                  <a:pt x="3793" y="984"/>
                </a:cubicBezTo>
                <a:cubicBezTo>
                  <a:pt x="3764" y="984"/>
                  <a:pt x="3737" y="989"/>
                  <a:pt x="3712" y="1000"/>
                </a:cubicBezTo>
                <a:cubicBezTo>
                  <a:pt x="3687" y="1011"/>
                  <a:pt x="3666" y="1026"/>
                  <a:pt x="3649" y="1045"/>
                </a:cubicBezTo>
                <a:cubicBezTo>
                  <a:pt x="3631" y="1064"/>
                  <a:pt x="3618" y="1087"/>
                  <a:pt x="3608" y="1113"/>
                </a:cubicBezTo>
                <a:cubicBezTo>
                  <a:pt x="3599" y="1139"/>
                  <a:pt x="3594" y="1167"/>
                  <a:pt x="3594" y="1197"/>
                </a:cubicBezTo>
                <a:cubicBezTo>
                  <a:pt x="3594" y="1227"/>
                  <a:pt x="3598" y="1255"/>
                  <a:pt x="3608" y="1280"/>
                </a:cubicBezTo>
                <a:cubicBezTo>
                  <a:pt x="3617" y="1306"/>
                  <a:pt x="3630" y="1329"/>
                  <a:pt x="3648" y="1348"/>
                </a:cubicBezTo>
                <a:cubicBezTo>
                  <a:pt x="3666" y="1367"/>
                  <a:pt x="3687" y="1382"/>
                  <a:pt x="3712" y="1394"/>
                </a:cubicBezTo>
                <a:cubicBezTo>
                  <a:pt x="3738" y="1405"/>
                  <a:pt x="3766" y="1410"/>
                  <a:pt x="3799" y="1410"/>
                </a:cubicBezTo>
                <a:close/>
                <a:moveTo>
                  <a:pt x="2512" y="1338"/>
                </a:moveTo>
                <a:lnTo>
                  <a:pt x="2512" y="1338"/>
                </a:lnTo>
                <a:cubicBezTo>
                  <a:pt x="2494" y="1338"/>
                  <a:pt x="2479" y="1334"/>
                  <a:pt x="2465" y="1327"/>
                </a:cubicBezTo>
                <a:cubicBezTo>
                  <a:pt x="2452" y="1320"/>
                  <a:pt x="2440" y="1310"/>
                  <a:pt x="2431" y="1298"/>
                </a:cubicBezTo>
                <a:cubicBezTo>
                  <a:pt x="2422" y="1285"/>
                  <a:pt x="2415" y="1270"/>
                  <a:pt x="2411" y="1253"/>
                </a:cubicBezTo>
                <a:cubicBezTo>
                  <a:pt x="2406" y="1236"/>
                  <a:pt x="2404" y="1217"/>
                  <a:pt x="2404" y="1197"/>
                </a:cubicBezTo>
                <a:cubicBezTo>
                  <a:pt x="2404" y="1177"/>
                  <a:pt x="2406" y="1158"/>
                  <a:pt x="2411" y="1141"/>
                </a:cubicBezTo>
                <a:cubicBezTo>
                  <a:pt x="2415" y="1123"/>
                  <a:pt x="2422" y="1108"/>
                  <a:pt x="2431" y="1095"/>
                </a:cubicBezTo>
                <a:cubicBezTo>
                  <a:pt x="2440" y="1082"/>
                  <a:pt x="2452" y="1072"/>
                  <a:pt x="2465" y="1065"/>
                </a:cubicBezTo>
                <a:cubicBezTo>
                  <a:pt x="2479" y="1058"/>
                  <a:pt x="2494" y="1055"/>
                  <a:pt x="2512" y="1055"/>
                </a:cubicBezTo>
                <a:cubicBezTo>
                  <a:pt x="2529" y="1055"/>
                  <a:pt x="2545" y="1058"/>
                  <a:pt x="2558" y="1065"/>
                </a:cubicBezTo>
                <a:cubicBezTo>
                  <a:pt x="2572" y="1072"/>
                  <a:pt x="2583" y="1082"/>
                  <a:pt x="2592" y="1095"/>
                </a:cubicBezTo>
                <a:cubicBezTo>
                  <a:pt x="2601" y="1108"/>
                  <a:pt x="2608" y="1123"/>
                  <a:pt x="2612" y="1141"/>
                </a:cubicBezTo>
                <a:cubicBezTo>
                  <a:pt x="2617" y="1158"/>
                  <a:pt x="2620" y="1177"/>
                  <a:pt x="2620" y="1197"/>
                </a:cubicBezTo>
                <a:cubicBezTo>
                  <a:pt x="2620" y="1217"/>
                  <a:pt x="2617" y="1236"/>
                  <a:pt x="2612" y="1253"/>
                </a:cubicBezTo>
                <a:cubicBezTo>
                  <a:pt x="2608" y="1270"/>
                  <a:pt x="2601" y="1285"/>
                  <a:pt x="2592" y="1298"/>
                </a:cubicBezTo>
                <a:cubicBezTo>
                  <a:pt x="2583" y="1310"/>
                  <a:pt x="2572" y="1320"/>
                  <a:pt x="2558" y="1327"/>
                </a:cubicBezTo>
                <a:cubicBezTo>
                  <a:pt x="2545" y="1334"/>
                  <a:pt x="2529" y="1338"/>
                  <a:pt x="2512" y="1338"/>
                </a:cubicBezTo>
                <a:close/>
                <a:moveTo>
                  <a:pt x="2513" y="1410"/>
                </a:moveTo>
                <a:lnTo>
                  <a:pt x="2513" y="1410"/>
                </a:lnTo>
                <a:cubicBezTo>
                  <a:pt x="2544" y="1410"/>
                  <a:pt x="2572" y="1405"/>
                  <a:pt x="2597" y="1394"/>
                </a:cubicBezTo>
                <a:cubicBezTo>
                  <a:pt x="2622" y="1382"/>
                  <a:pt x="2644" y="1367"/>
                  <a:pt x="2661" y="1348"/>
                </a:cubicBezTo>
                <a:cubicBezTo>
                  <a:pt x="2679" y="1329"/>
                  <a:pt x="2693" y="1306"/>
                  <a:pt x="2702" y="1280"/>
                </a:cubicBezTo>
                <a:cubicBezTo>
                  <a:pt x="2712" y="1255"/>
                  <a:pt x="2717" y="1227"/>
                  <a:pt x="2717" y="1197"/>
                </a:cubicBezTo>
                <a:cubicBezTo>
                  <a:pt x="2717" y="1167"/>
                  <a:pt x="2712" y="1139"/>
                  <a:pt x="2702" y="1113"/>
                </a:cubicBezTo>
                <a:cubicBezTo>
                  <a:pt x="2693" y="1087"/>
                  <a:pt x="2679" y="1064"/>
                  <a:pt x="2661" y="1045"/>
                </a:cubicBezTo>
                <a:cubicBezTo>
                  <a:pt x="2644" y="1026"/>
                  <a:pt x="2622" y="1011"/>
                  <a:pt x="2597" y="1000"/>
                </a:cubicBezTo>
                <a:cubicBezTo>
                  <a:pt x="2572" y="989"/>
                  <a:pt x="2544" y="984"/>
                  <a:pt x="2513" y="984"/>
                </a:cubicBezTo>
                <a:cubicBezTo>
                  <a:pt x="2482" y="984"/>
                  <a:pt x="2453" y="989"/>
                  <a:pt x="2428" y="1000"/>
                </a:cubicBezTo>
                <a:cubicBezTo>
                  <a:pt x="2403" y="1011"/>
                  <a:pt x="2381" y="1026"/>
                  <a:pt x="2363" y="1045"/>
                </a:cubicBezTo>
                <a:cubicBezTo>
                  <a:pt x="2345" y="1064"/>
                  <a:pt x="2332" y="1087"/>
                  <a:pt x="2322" y="1113"/>
                </a:cubicBezTo>
                <a:cubicBezTo>
                  <a:pt x="2312" y="1139"/>
                  <a:pt x="2307" y="1167"/>
                  <a:pt x="2307" y="1197"/>
                </a:cubicBezTo>
                <a:cubicBezTo>
                  <a:pt x="2307" y="1227"/>
                  <a:pt x="2312" y="1255"/>
                  <a:pt x="2322" y="1280"/>
                </a:cubicBezTo>
                <a:cubicBezTo>
                  <a:pt x="2332" y="1306"/>
                  <a:pt x="2345" y="1329"/>
                  <a:pt x="2363" y="1348"/>
                </a:cubicBezTo>
                <a:cubicBezTo>
                  <a:pt x="2381" y="1367"/>
                  <a:pt x="2403" y="1382"/>
                  <a:pt x="2428" y="1394"/>
                </a:cubicBezTo>
                <a:cubicBezTo>
                  <a:pt x="2453" y="1405"/>
                  <a:pt x="2482" y="1410"/>
                  <a:pt x="2513" y="1410"/>
                </a:cubicBezTo>
                <a:close/>
                <a:moveTo>
                  <a:pt x="2102" y="1410"/>
                </a:moveTo>
                <a:lnTo>
                  <a:pt x="2102" y="1410"/>
                </a:lnTo>
                <a:cubicBezTo>
                  <a:pt x="2129" y="1410"/>
                  <a:pt x="2153" y="1406"/>
                  <a:pt x="2175" y="1399"/>
                </a:cubicBezTo>
                <a:cubicBezTo>
                  <a:pt x="2196" y="1391"/>
                  <a:pt x="2215" y="1380"/>
                  <a:pt x="2231" y="1366"/>
                </a:cubicBezTo>
                <a:cubicBezTo>
                  <a:pt x="2246" y="1352"/>
                  <a:pt x="2259" y="1335"/>
                  <a:pt x="2268" y="1316"/>
                </a:cubicBezTo>
                <a:cubicBezTo>
                  <a:pt x="2277" y="1297"/>
                  <a:pt x="2282" y="1275"/>
                  <a:pt x="2284" y="1251"/>
                </a:cubicBezTo>
                <a:lnTo>
                  <a:pt x="2190" y="1251"/>
                </a:lnTo>
                <a:cubicBezTo>
                  <a:pt x="2188" y="1278"/>
                  <a:pt x="2179" y="1299"/>
                  <a:pt x="2164" y="1313"/>
                </a:cubicBezTo>
                <a:cubicBezTo>
                  <a:pt x="2148" y="1328"/>
                  <a:pt x="2127" y="1335"/>
                  <a:pt x="2101" y="1335"/>
                </a:cubicBezTo>
                <a:cubicBezTo>
                  <a:pt x="2083" y="1335"/>
                  <a:pt x="2068" y="1332"/>
                  <a:pt x="2055" y="1325"/>
                </a:cubicBezTo>
                <a:cubicBezTo>
                  <a:pt x="2041" y="1318"/>
                  <a:pt x="2030" y="1308"/>
                  <a:pt x="2021" y="1296"/>
                </a:cubicBezTo>
                <a:cubicBezTo>
                  <a:pt x="2013" y="1283"/>
                  <a:pt x="2006" y="1269"/>
                  <a:pt x="2001" y="1252"/>
                </a:cubicBezTo>
                <a:cubicBezTo>
                  <a:pt x="1997" y="1235"/>
                  <a:pt x="1995" y="1217"/>
                  <a:pt x="1995" y="1197"/>
                </a:cubicBezTo>
                <a:cubicBezTo>
                  <a:pt x="1995" y="1177"/>
                  <a:pt x="1997" y="1158"/>
                  <a:pt x="2001" y="1141"/>
                </a:cubicBezTo>
                <a:cubicBezTo>
                  <a:pt x="2006" y="1124"/>
                  <a:pt x="2013" y="1109"/>
                  <a:pt x="2021" y="1096"/>
                </a:cubicBezTo>
                <a:cubicBezTo>
                  <a:pt x="2030" y="1084"/>
                  <a:pt x="2041" y="1074"/>
                  <a:pt x="2055" y="1067"/>
                </a:cubicBezTo>
                <a:cubicBezTo>
                  <a:pt x="2068" y="1060"/>
                  <a:pt x="2083" y="1057"/>
                  <a:pt x="2101" y="1057"/>
                </a:cubicBezTo>
                <a:cubicBezTo>
                  <a:pt x="2125" y="1057"/>
                  <a:pt x="2144" y="1063"/>
                  <a:pt x="2159" y="1076"/>
                </a:cubicBezTo>
                <a:cubicBezTo>
                  <a:pt x="2174" y="1089"/>
                  <a:pt x="2184" y="1107"/>
                  <a:pt x="2188" y="1129"/>
                </a:cubicBezTo>
                <a:lnTo>
                  <a:pt x="2281" y="1129"/>
                </a:lnTo>
                <a:cubicBezTo>
                  <a:pt x="2278" y="1107"/>
                  <a:pt x="2271" y="1087"/>
                  <a:pt x="2262" y="1069"/>
                </a:cubicBezTo>
                <a:cubicBezTo>
                  <a:pt x="2252" y="1052"/>
                  <a:pt x="2239" y="1036"/>
                  <a:pt x="2224" y="1024"/>
                </a:cubicBezTo>
                <a:cubicBezTo>
                  <a:pt x="2209" y="1011"/>
                  <a:pt x="2191" y="1001"/>
                  <a:pt x="2170" y="994"/>
                </a:cubicBezTo>
                <a:cubicBezTo>
                  <a:pt x="2149" y="987"/>
                  <a:pt x="2126" y="984"/>
                  <a:pt x="2100" y="984"/>
                </a:cubicBezTo>
                <a:cubicBezTo>
                  <a:pt x="2069" y="984"/>
                  <a:pt x="2041" y="989"/>
                  <a:pt x="2016" y="1000"/>
                </a:cubicBezTo>
                <a:cubicBezTo>
                  <a:pt x="1991" y="1011"/>
                  <a:pt x="1970" y="1026"/>
                  <a:pt x="1952" y="1045"/>
                </a:cubicBezTo>
                <a:cubicBezTo>
                  <a:pt x="1935" y="1064"/>
                  <a:pt x="1921" y="1087"/>
                  <a:pt x="1912" y="1113"/>
                </a:cubicBezTo>
                <a:cubicBezTo>
                  <a:pt x="1902" y="1139"/>
                  <a:pt x="1898" y="1167"/>
                  <a:pt x="1898" y="1197"/>
                </a:cubicBezTo>
                <a:cubicBezTo>
                  <a:pt x="1898" y="1227"/>
                  <a:pt x="1902" y="1255"/>
                  <a:pt x="1912" y="1281"/>
                </a:cubicBezTo>
                <a:cubicBezTo>
                  <a:pt x="1921" y="1306"/>
                  <a:pt x="1935" y="1329"/>
                  <a:pt x="1953" y="1348"/>
                </a:cubicBezTo>
                <a:cubicBezTo>
                  <a:pt x="1971" y="1367"/>
                  <a:pt x="1992" y="1382"/>
                  <a:pt x="2017" y="1394"/>
                </a:cubicBezTo>
                <a:cubicBezTo>
                  <a:pt x="2042" y="1405"/>
                  <a:pt x="2070" y="1410"/>
                  <a:pt x="2102" y="1410"/>
                </a:cubicBezTo>
                <a:close/>
                <a:moveTo>
                  <a:pt x="3409" y="986"/>
                </a:moveTo>
                <a:lnTo>
                  <a:pt x="3409" y="986"/>
                </a:lnTo>
                <a:cubicBezTo>
                  <a:pt x="3386" y="986"/>
                  <a:pt x="3364" y="990"/>
                  <a:pt x="3343" y="1000"/>
                </a:cubicBezTo>
                <a:lnTo>
                  <a:pt x="3283" y="1059"/>
                </a:lnTo>
                <a:lnTo>
                  <a:pt x="3283" y="995"/>
                </a:lnTo>
                <a:lnTo>
                  <a:pt x="3189" y="995"/>
                </a:lnTo>
                <a:lnTo>
                  <a:pt x="3189" y="1399"/>
                </a:lnTo>
                <a:lnTo>
                  <a:pt x="3285" y="1399"/>
                </a:lnTo>
                <a:lnTo>
                  <a:pt x="3285" y="1166"/>
                </a:lnTo>
                <a:cubicBezTo>
                  <a:pt x="3285" y="1107"/>
                  <a:pt x="3326" y="1068"/>
                  <a:pt x="3375" y="1068"/>
                </a:cubicBezTo>
                <a:cubicBezTo>
                  <a:pt x="3427" y="1068"/>
                  <a:pt x="3453" y="1102"/>
                  <a:pt x="3453" y="1145"/>
                </a:cubicBezTo>
                <a:lnTo>
                  <a:pt x="3453" y="1399"/>
                </a:lnTo>
                <a:lnTo>
                  <a:pt x="3549" y="1399"/>
                </a:lnTo>
                <a:lnTo>
                  <a:pt x="3549" y="1125"/>
                </a:lnTo>
                <a:cubicBezTo>
                  <a:pt x="3549" y="1052"/>
                  <a:pt x="3505" y="986"/>
                  <a:pt x="3409" y="986"/>
                </a:cubicBezTo>
                <a:close/>
                <a:moveTo>
                  <a:pt x="3124" y="1125"/>
                </a:moveTo>
                <a:lnTo>
                  <a:pt x="3124" y="1125"/>
                </a:lnTo>
                <a:lnTo>
                  <a:pt x="3124" y="1399"/>
                </a:lnTo>
                <a:lnTo>
                  <a:pt x="3028" y="1399"/>
                </a:lnTo>
                <a:lnTo>
                  <a:pt x="3028" y="1145"/>
                </a:lnTo>
                <a:cubicBezTo>
                  <a:pt x="3028" y="1102"/>
                  <a:pt x="3002" y="1068"/>
                  <a:pt x="2950" y="1068"/>
                </a:cubicBezTo>
                <a:cubicBezTo>
                  <a:pt x="2901" y="1068"/>
                  <a:pt x="2860" y="1107"/>
                  <a:pt x="2860" y="1166"/>
                </a:cubicBezTo>
                <a:lnTo>
                  <a:pt x="2860" y="1399"/>
                </a:lnTo>
                <a:lnTo>
                  <a:pt x="2765" y="1399"/>
                </a:lnTo>
                <a:lnTo>
                  <a:pt x="2765" y="995"/>
                </a:lnTo>
                <a:lnTo>
                  <a:pt x="2858" y="995"/>
                </a:lnTo>
                <a:lnTo>
                  <a:pt x="2858" y="1059"/>
                </a:lnTo>
                <a:lnTo>
                  <a:pt x="2918" y="1000"/>
                </a:lnTo>
                <a:cubicBezTo>
                  <a:pt x="2939" y="990"/>
                  <a:pt x="2961" y="986"/>
                  <a:pt x="2984" y="986"/>
                </a:cubicBezTo>
                <a:cubicBezTo>
                  <a:pt x="3080" y="986"/>
                  <a:pt x="3124" y="1052"/>
                  <a:pt x="3124" y="1125"/>
                </a:cubicBezTo>
                <a:close/>
                <a:moveTo>
                  <a:pt x="3037" y="1831"/>
                </a:moveTo>
                <a:lnTo>
                  <a:pt x="3037" y="1831"/>
                </a:lnTo>
                <a:lnTo>
                  <a:pt x="2944" y="2142"/>
                </a:lnTo>
                <a:lnTo>
                  <a:pt x="2851" y="1831"/>
                </a:lnTo>
                <a:lnTo>
                  <a:pt x="2748" y="1831"/>
                </a:lnTo>
                <a:lnTo>
                  <a:pt x="2876" y="2235"/>
                </a:lnTo>
                <a:lnTo>
                  <a:pt x="2914" y="2235"/>
                </a:lnTo>
                <a:lnTo>
                  <a:pt x="2857" y="2399"/>
                </a:lnTo>
                <a:lnTo>
                  <a:pt x="2957" y="2399"/>
                </a:lnTo>
                <a:lnTo>
                  <a:pt x="3137" y="1831"/>
                </a:lnTo>
                <a:lnTo>
                  <a:pt x="3037" y="1831"/>
                </a:lnTo>
                <a:close/>
                <a:moveTo>
                  <a:pt x="2102" y="2179"/>
                </a:moveTo>
                <a:lnTo>
                  <a:pt x="2102" y="2179"/>
                </a:lnTo>
                <a:cubicBezTo>
                  <a:pt x="2093" y="2179"/>
                  <a:pt x="2084" y="2178"/>
                  <a:pt x="2076" y="2176"/>
                </a:cubicBezTo>
                <a:cubicBezTo>
                  <a:pt x="2067" y="2174"/>
                  <a:pt x="2060" y="2171"/>
                  <a:pt x="2054" y="2167"/>
                </a:cubicBezTo>
                <a:cubicBezTo>
                  <a:pt x="2047" y="2163"/>
                  <a:pt x="2042" y="2157"/>
                  <a:pt x="2039" y="2150"/>
                </a:cubicBezTo>
                <a:cubicBezTo>
                  <a:pt x="2035" y="2142"/>
                  <a:pt x="2033" y="2133"/>
                  <a:pt x="2033" y="2123"/>
                </a:cubicBezTo>
                <a:cubicBezTo>
                  <a:pt x="2033" y="2101"/>
                  <a:pt x="2041" y="2085"/>
                  <a:pt x="2057" y="2076"/>
                </a:cubicBezTo>
                <a:cubicBezTo>
                  <a:pt x="2073" y="2067"/>
                  <a:pt x="2096" y="2060"/>
                  <a:pt x="2126" y="2055"/>
                </a:cubicBezTo>
                <a:cubicBezTo>
                  <a:pt x="2140" y="2052"/>
                  <a:pt x="2154" y="2048"/>
                  <a:pt x="2169" y="2044"/>
                </a:cubicBezTo>
                <a:cubicBezTo>
                  <a:pt x="2183" y="2039"/>
                  <a:pt x="2194" y="2034"/>
                  <a:pt x="2204" y="2028"/>
                </a:cubicBezTo>
                <a:lnTo>
                  <a:pt x="2204" y="2088"/>
                </a:lnTo>
                <a:cubicBezTo>
                  <a:pt x="2204" y="2100"/>
                  <a:pt x="2202" y="2111"/>
                  <a:pt x="2197" y="2122"/>
                </a:cubicBezTo>
                <a:cubicBezTo>
                  <a:pt x="2193" y="2132"/>
                  <a:pt x="2186" y="2142"/>
                  <a:pt x="2178" y="2150"/>
                </a:cubicBezTo>
                <a:cubicBezTo>
                  <a:pt x="2169" y="2159"/>
                  <a:pt x="2159" y="2165"/>
                  <a:pt x="2146" y="2171"/>
                </a:cubicBezTo>
                <a:cubicBezTo>
                  <a:pt x="2133" y="2176"/>
                  <a:pt x="2119" y="2179"/>
                  <a:pt x="2102" y="2179"/>
                </a:cubicBezTo>
                <a:close/>
                <a:moveTo>
                  <a:pt x="2202" y="2235"/>
                </a:moveTo>
                <a:lnTo>
                  <a:pt x="2202" y="2235"/>
                </a:lnTo>
                <a:lnTo>
                  <a:pt x="2294" y="2235"/>
                </a:lnTo>
                <a:lnTo>
                  <a:pt x="2294" y="1959"/>
                </a:lnTo>
                <a:cubicBezTo>
                  <a:pt x="2294" y="1905"/>
                  <a:pt x="2274" y="1867"/>
                  <a:pt x="2236" y="1844"/>
                </a:cubicBezTo>
                <a:cubicBezTo>
                  <a:pt x="2223" y="1835"/>
                  <a:pt x="2208" y="1829"/>
                  <a:pt x="2190" y="1826"/>
                </a:cubicBezTo>
                <a:cubicBezTo>
                  <a:pt x="2172" y="1822"/>
                  <a:pt x="2152" y="1820"/>
                  <a:pt x="2129" y="1820"/>
                </a:cubicBezTo>
                <a:cubicBezTo>
                  <a:pt x="2100" y="1820"/>
                  <a:pt x="2075" y="1824"/>
                  <a:pt x="2054" y="1831"/>
                </a:cubicBezTo>
                <a:cubicBezTo>
                  <a:pt x="2033" y="1839"/>
                  <a:pt x="2015" y="1848"/>
                  <a:pt x="2001" y="1860"/>
                </a:cubicBezTo>
                <a:cubicBezTo>
                  <a:pt x="1987" y="1872"/>
                  <a:pt x="1976" y="1886"/>
                  <a:pt x="1969" y="1902"/>
                </a:cubicBezTo>
                <a:cubicBezTo>
                  <a:pt x="1961" y="1918"/>
                  <a:pt x="1958" y="1935"/>
                  <a:pt x="1957" y="1952"/>
                </a:cubicBezTo>
                <a:lnTo>
                  <a:pt x="2047" y="1952"/>
                </a:lnTo>
                <a:cubicBezTo>
                  <a:pt x="2048" y="1932"/>
                  <a:pt x="2055" y="1916"/>
                  <a:pt x="2069" y="1904"/>
                </a:cubicBezTo>
                <a:cubicBezTo>
                  <a:pt x="2082" y="1893"/>
                  <a:pt x="2102" y="1887"/>
                  <a:pt x="2129" y="1887"/>
                </a:cubicBezTo>
                <a:cubicBezTo>
                  <a:pt x="2154" y="1887"/>
                  <a:pt x="2172" y="1892"/>
                  <a:pt x="2184" y="1903"/>
                </a:cubicBezTo>
                <a:cubicBezTo>
                  <a:pt x="2196" y="1913"/>
                  <a:pt x="2202" y="1927"/>
                  <a:pt x="2202" y="1945"/>
                </a:cubicBezTo>
                <a:cubicBezTo>
                  <a:pt x="2202" y="1963"/>
                  <a:pt x="2193" y="1976"/>
                  <a:pt x="2177" y="1983"/>
                </a:cubicBezTo>
                <a:cubicBezTo>
                  <a:pt x="2160" y="1990"/>
                  <a:pt x="2135" y="1996"/>
                  <a:pt x="2102" y="2000"/>
                </a:cubicBezTo>
                <a:cubicBezTo>
                  <a:pt x="2078" y="2003"/>
                  <a:pt x="2056" y="2007"/>
                  <a:pt x="2036" y="2012"/>
                </a:cubicBezTo>
                <a:cubicBezTo>
                  <a:pt x="2016" y="2017"/>
                  <a:pt x="1999" y="2024"/>
                  <a:pt x="1984" y="2033"/>
                </a:cubicBezTo>
                <a:cubicBezTo>
                  <a:pt x="1969" y="2042"/>
                  <a:pt x="1958" y="2054"/>
                  <a:pt x="1950" y="2069"/>
                </a:cubicBezTo>
                <a:cubicBezTo>
                  <a:pt x="1942" y="2084"/>
                  <a:pt x="1937" y="2102"/>
                  <a:pt x="1937" y="2125"/>
                </a:cubicBezTo>
                <a:cubicBezTo>
                  <a:pt x="1937" y="2145"/>
                  <a:pt x="1941" y="2162"/>
                  <a:pt x="1948" y="2177"/>
                </a:cubicBezTo>
                <a:cubicBezTo>
                  <a:pt x="1955" y="2192"/>
                  <a:pt x="1965" y="2204"/>
                  <a:pt x="1977" y="2214"/>
                </a:cubicBezTo>
                <a:cubicBezTo>
                  <a:pt x="1989" y="2224"/>
                  <a:pt x="2003" y="2232"/>
                  <a:pt x="2020" y="2237"/>
                </a:cubicBezTo>
                <a:cubicBezTo>
                  <a:pt x="2037" y="2242"/>
                  <a:pt x="2055" y="2244"/>
                  <a:pt x="2074" y="2244"/>
                </a:cubicBezTo>
                <a:cubicBezTo>
                  <a:pt x="2107" y="2244"/>
                  <a:pt x="2132" y="2239"/>
                  <a:pt x="2152" y="2227"/>
                </a:cubicBezTo>
                <a:cubicBezTo>
                  <a:pt x="2172" y="2215"/>
                  <a:pt x="2188" y="2200"/>
                  <a:pt x="2201" y="2182"/>
                </a:cubicBezTo>
                <a:lnTo>
                  <a:pt x="2202" y="2182"/>
                </a:lnTo>
                <a:lnTo>
                  <a:pt x="2202" y="2235"/>
                </a:lnTo>
                <a:close/>
                <a:moveTo>
                  <a:pt x="1713" y="2171"/>
                </a:moveTo>
                <a:lnTo>
                  <a:pt x="1713" y="2171"/>
                </a:lnTo>
                <a:cubicBezTo>
                  <a:pt x="1695" y="2171"/>
                  <a:pt x="1679" y="2168"/>
                  <a:pt x="1665" y="2161"/>
                </a:cubicBezTo>
                <a:cubicBezTo>
                  <a:pt x="1652" y="2154"/>
                  <a:pt x="1641" y="2144"/>
                  <a:pt x="1632" y="2132"/>
                </a:cubicBezTo>
                <a:cubicBezTo>
                  <a:pt x="1623" y="2120"/>
                  <a:pt x="1617" y="2105"/>
                  <a:pt x="1613" y="2089"/>
                </a:cubicBezTo>
                <a:cubicBezTo>
                  <a:pt x="1608" y="2073"/>
                  <a:pt x="1606" y="2055"/>
                  <a:pt x="1606" y="2036"/>
                </a:cubicBezTo>
                <a:cubicBezTo>
                  <a:pt x="1606" y="2017"/>
                  <a:pt x="1608" y="1999"/>
                  <a:pt x="1613" y="1982"/>
                </a:cubicBezTo>
                <a:cubicBezTo>
                  <a:pt x="1617" y="1965"/>
                  <a:pt x="1623" y="1951"/>
                  <a:pt x="1632" y="1938"/>
                </a:cubicBezTo>
                <a:cubicBezTo>
                  <a:pt x="1641" y="1926"/>
                  <a:pt x="1652" y="1916"/>
                  <a:pt x="1665" y="1909"/>
                </a:cubicBezTo>
                <a:cubicBezTo>
                  <a:pt x="1679" y="1902"/>
                  <a:pt x="1694" y="1898"/>
                  <a:pt x="1712" y="1898"/>
                </a:cubicBezTo>
                <a:cubicBezTo>
                  <a:pt x="1729" y="1898"/>
                  <a:pt x="1743" y="1902"/>
                  <a:pt x="1755" y="1908"/>
                </a:cubicBezTo>
                <a:cubicBezTo>
                  <a:pt x="1767" y="1915"/>
                  <a:pt x="1777" y="1925"/>
                  <a:pt x="1786" y="1937"/>
                </a:cubicBezTo>
                <a:cubicBezTo>
                  <a:pt x="1794" y="1949"/>
                  <a:pt x="1800" y="1963"/>
                  <a:pt x="1804" y="1980"/>
                </a:cubicBezTo>
                <a:cubicBezTo>
                  <a:pt x="1808" y="1997"/>
                  <a:pt x="1810" y="2016"/>
                  <a:pt x="1810" y="2036"/>
                </a:cubicBezTo>
                <a:cubicBezTo>
                  <a:pt x="1810" y="2055"/>
                  <a:pt x="1808" y="2074"/>
                  <a:pt x="1804" y="2090"/>
                </a:cubicBezTo>
                <a:cubicBezTo>
                  <a:pt x="1800" y="2107"/>
                  <a:pt x="1793" y="2121"/>
                  <a:pt x="1785" y="2133"/>
                </a:cubicBezTo>
                <a:cubicBezTo>
                  <a:pt x="1777" y="2145"/>
                  <a:pt x="1767" y="2155"/>
                  <a:pt x="1755" y="2161"/>
                </a:cubicBezTo>
                <a:cubicBezTo>
                  <a:pt x="1743" y="2168"/>
                  <a:pt x="1729" y="2171"/>
                  <a:pt x="1713" y="2171"/>
                </a:cubicBezTo>
                <a:close/>
                <a:moveTo>
                  <a:pt x="1514" y="2370"/>
                </a:moveTo>
                <a:lnTo>
                  <a:pt x="1514" y="2370"/>
                </a:lnTo>
                <a:lnTo>
                  <a:pt x="1610" y="2370"/>
                </a:lnTo>
                <a:lnTo>
                  <a:pt x="1610" y="2262"/>
                </a:lnTo>
                <a:cubicBezTo>
                  <a:pt x="1610" y="2243"/>
                  <a:pt x="1610" y="2227"/>
                  <a:pt x="1609" y="2214"/>
                </a:cubicBezTo>
                <a:cubicBezTo>
                  <a:pt x="1609" y="2201"/>
                  <a:pt x="1608" y="2191"/>
                  <a:pt x="1607" y="2183"/>
                </a:cubicBezTo>
                <a:lnTo>
                  <a:pt x="1609" y="2183"/>
                </a:lnTo>
                <a:cubicBezTo>
                  <a:pt x="1622" y="2204"/>
                  <a:pt x="1638" y="2220"/>
                  <a:pt x="1659" y="2231"/>
                </a:cubicBezTo>
                <a:cubicBezTo>
                  <a:pt x="1680" y="2242"/>
                  <a:pt x="1704" y="2248"/>
                  <a:pt x="1731" y="2248"/>
                </a:cubicBezTo>
                <a:cubicBezTo>
                  <a:pt x="1758" y="2248"/>
                  <a:pt x="1783" y="2242"/>
                  <a:pt x="1804" y="2232"/>
                </a:cubicBezTo>
                <a:cubicBezTo>
                  <a:pt x="1826" y="2222"/>
                  <a:pt x="1845" y="2208"/>
                  <a:pt x="1860" y="2189"/>
                </a:cubicBezTo>
                <a:cubicBezTo>
                  <a:pt x="1875" y="2171"/>
                  <a:pt x="1887" y="2148"/>
                  <a:pt x="1895" y="2122"/>
                </a:cubicBezTo>
                <a:cubicBezTo>
                  <a:pt x="1903" y="2096"/>
                  <a:pt x="1907" y="2066"/>
                  <a:pt x="1907" y="2033"/>
                </a:cubicBezTo>
                <a:cubicBezTo>
                  <a:pt x="1907" y="2001"/>
                  <a:pt x="1903" y="1972"/>
                  <a:pt x="1895" y="1946"/>
                </a:cubicBezTo>
                <a:cubicBezTo>
                  <a:pt x="1887" y="1920"/>
                  <a:pt x="1875" y="1897"/>
                  <a:pt x="1860" y="1878"/>
                </a:cubicBezTo>
                <a:cubicBezTo>
                  <a:pt x="1845" y="1860"/>
                  <a:pt x="1827" y="1845"/>
                  <a:pt x="1805" y="1835"/>
                </a:cubicBezTo>
                <a:cubicBezTo>
                  <a:pt x="1784" y="1825"/>
                  <a:pt x="1760" y="1820"/>
                  <a:pt x="1734" y="1820"/>
                </a:cubicBezTo>
                <a:cubicBezTo>
                  <a:pt x="1706" y="1820"/>
                  <a:pt x="1681" y="1826"/>
                  <a:pt x="1661" y="1838"/>
                </a:cubicBezTo>
                <a:cubicBezTo>
                  <a:pt x="1641" y="1850"/>
                  <a:pt x="1624" y="1867"/>
                  <a:pt x="1609" y="1891"/>
                </a:cubicBezTo>
                <a:lnTo>
                  <a:pt x="1607" y="1891"/>
                </a:lnTo>
                <a:lnTo>
                  <a:pt x="1607" y="1831"/>
                </a:lnTo>
                <a:lnTo>
                  <a:pt x="1514" y="1831"/>
                </a:lnTo>
                <a:lnTo>
                  <a:pt x="1514" y="2370"/>
                </a:lnTo>
                <a:close/>
                <a:moveTo>
                  <a:pt x="615" y="2174"/>
                </a:moveTo>
                <a:lnTo>
                  <a:pt x="615" y="2174"/>
                </a:lnTo>
                <a:cubicBezTo>
                  <a:pt x="598" y="2174"/>
                  <a:pt x="582" y="2171"/>
                  <a:pt x="569" y="2164"/>
                </a:cubicBezTo>
                <a:cubicBezTo>
                  <a:pt x="555" y="2157"/>
                  <a:pt x="544" y="2147"/>
                  <a:pt x="535" y="2134"/>
                </a:cubicBezTo>
                <a:cubicBezTo>
                  <a:pt x="526" y="2121"/>
                  <a:pt x="519" y="2107"/>
                  <a:pt x="514" y="2089"/>
                </a:cubicBezTo>
                <a:cubicBezTo>
                  <a:pt x="510" y="2072"/>
                  <a:pt x="508" y="2054"/>
                  <a:pt x="508" y="2033"/>
                </a:cubicBezTo>
                <a:cubicBezTo>
                  <a:pt x="508" y="2013"/>
                  <a:pt x="510" y="1995"/>
                  <a:pt x="514" y="1977"/>
                </a:cubicBezTo>
                <a:cubicBezTo>
                  <a:pt x="519" y="1960"/>
                  <a:pt x="526" y="1945"/>
                  <a:pt x="535" y="1932"/>
                </a:cubicBezTo>
                <a:cubicBezTo>
                  <a:pt x="544" y="1919"/>
                  <a:pt x="555" y="1909"/>
                  <a:pt x="569" y="1902"/>
                </a:cubicBezTo>
                <a:cubicBezTo>
                  <a:pt x="582" y="1895"/>
                  <a:pt x="598" y="1891"/>
                  <a:pt x="615" y="1891"/>
                </a:cubicBezTo>
                <a:cubicBezTo>
                  <a:pt x="633" y="1891"/>
                  <a:pt x="648" y="1895"/>
                  <a:pt x="662" y="1902"/>
                </a:cubicBezTo>
                <a:cubicBezTo>
                  <a:pt x="675" y="1909"/>
                  <a:pt x="686" y="1919"/>
                  <a:pt x="695" y="1932"/>
                </a:cubicBezTo>
                <a:cubicBezTo>
                  <a:pt x="704" y="1945"/>
                  <a:pt x="711" y="1960"/>
                  <a:pt x="716" y="1977"/>
                </a:cubicBezTo>
                <a:cubicBezTo>
                  <a:pt x="721" y="1995"/>
                  <a:pt x="723" y="2013"/>
                  <a:pt x="723" y="2033"/>
                </a:cubicBezTo>
                <a:cubicBezTo>
                  <a:pt x="723" y="2054"/>
                  <a:pt x="721" y="2072"/>
                  <a:pt x="716" y="2089"/>
                </a:cubicBezTo>
                <a:cubicBezTo>
                  <a:pt x="711" y="2107"/>
                  <a:pt x="704" y="2121"/>
                  <a:pt x="695" y="2134"/>
                </a:cubicBezTo>
                <a:cubicBezTo>
                  <a:pt x="686" y="2147"/>
                  <a:pt x="675" y="2157"/>
                  <a:pt x="662" y="2164"/>
                </a:cubicBezTo>
                <a:cubicBezTo>
                  <a:pt x="648" y="2171"/>
                  <a:pt x="633" y="2174"/>
                  <a:pt x="615" y="2174"/>
                </a:cubicBezTo>
                <a:close/>
                <a:moveTo>
                  <a:pt x="616" y="2247"/>
                </a:moveTo>
                <a:lnTo>
                  <a:pt x="616" y="2247"/>
                </a:lnTo>
                <a:cubicBezTo>
                  <a:pt x="647" y="2247"/>
                  <a:pt x="675" y="2241"/>
                  <a:pt x="700" y="2230"/>
                </a:cubicBezTo>
                <a:cubicBezTo>
                  <a:pt x="725" y="2219"/>
                  <a:pt x="747" y="2204"/>
                  <a:pt x="765" y="2185"/>
                </a:cubicBezTo>
                <a:cubicBezTo>
                  <a:pt x="783" y="2166"/>
                  <a:pt x="796" y="2143"/>
                  <a:pt x="806" y="2117"/>
                </a:cubicBezTo>
                <a:cubicBezTo>
                  <a:pt x="815" y="2091"/>
                  <a:pt x="820" y="2063"/>
                  <a:pt x="820" y="2033"/>
                </a:cubicBezTo>
                <a:cubicBezTo>
                  <a:pt x="820" y="2003"/>
                  <a:pt x="815" y="1975"/>
                  <a:pt x="806" y="1949"/>
                </a:cubicBezTo>
                <a:cubicBezTo>
                  <a:pt x="796" y="1923"/>
                  <a:pt x="783" y="1901"/>
                  <a:pt x="765" y="1882"/>
                </a:cubicBezTo>
                <a:cubicBezTo>
                  <a:pt x="747" y="1862"/>
                  <a:pt x="725" y="1847"/>
                  <a:pt x="700" y="1836"/>
                </a:cubicBezTo>
                <a:cubicBezTo>
                  <a:pt x="675" y="1826"/>
                  <a:pt x="647" y="1820"/>
                  <a:pt x="616" y="1820"/>
                </a:cubicBezTo>
                <a:cubicBezTo>
                  <a:pt x="585" y="1820"/>
                  <a:pt x="557" y="1826"/>
                  <a:pt x="531" y="1836"/>
                </a:cubicBezTo>
                <a:cubicBezTo>
                  <a:pt x="506" y="1847"/>
                  <a:pt x="484" y="1862"/>
                  <a:pt x="467" y="1882"/>
                </a:cubicBezTo>
                <a:cubicBezTo>
                  <a:pt x="449" y="1901"/>
                  <a:pt x="435" y="1923"/>
                  <a:pt x="425" y="1949"/>
                </a:cubicBezTo>
                <a:cubicBezTo>
                  <a:pt x="415" y="1975"/>
                  <a:pt x="411" y="2003"/>
                  <a:pt x="411" y="2033"/>
                </a:cubicBezTo>
                <a:cubicBezTo>
                  <a:pt x="411" y="2063"/>
                  <a:pt x="415" y="2091"/>
                  <a:pt x="425" y="2117"/>
                </a:cubicBezTo>
                <a:cubicBezTo>
                  <a:pt x="435" y="2143"/>
                  <a:pt x="449" y="2166"/>
                  <a:pt x="467" y="2185"/>
                </a:cubicBezTo>
                <a:cubicBezTo>
                  <a:pt x="484" y="2204"/>
                  <a:pt x="506" y="2219"/>
                  <a:pt x="531" y="2230"/>
                </a:cubicBezTo>
                <a:cubicBezTo>
                  <a:pt x="557" y="2241"/>
                  <a:pt x="585" y="2247"/>
                  <a:pt x="616" y="2247"/>
                </a:cubicBezTo>
                <a:close/>
                <a:moveTo>
                  <a:pt x="205" y="2247"/>
                </a:moveTo>
                <a:lnTo>
                  <a:pt x="205" y="2247"/>
                </a:lnTo>
                <a:cubicBezTo>
                  <a:pt x="232" y="2247"/>
                  <a:pt x="257" y="2243"/>
                  <a:pt x="278" y="2235"/>
                </a:cubicBezTo>
                <a:cubicBezTo>
                  <a:pt x="300" y="2227"/>
                  <a:pt x="318" y="2216"/>
                  <a:pt x="334" y="2203"/>
                </a:cubicBezTo>
                <a:cubicBezTo>
                  <a:pt x="350" y="2189"/>
                  <a:pt x="362" y="2172"/>
                  <a:pt x="371" y="2153"/>
                </a:cubicBezTo>
                <a:cubicBezTo>
                  <a:pt x="380" y="2133"/>
                  <a:pt x="386" y="2112"/>
                  <a:pt x="387" y="2088"/>
                </a:cubicBezTo>
                <a:lnTo>
                  <a:pt x="294" y="2088"/>
                </a:lnTo>
                <a:cubicBezTo>
                  <a:pt x="291" y="2115"/>
                  <a:pt x="282" y="2135"/>
                  <a:pt x="267" y="2150"/>
                </a:cubicBezTo>
                <a:cubicBezTo>
                  <a:pt x="252" y="2165"/>
                  <a:pt x="231" y="2172"/>
                  <a:pt x="204" y="2172"/>
                </a:cubicBezTo>
                <a:cubicBezTo>
                  <a:pt x="187" y="2172"/>
                  <a:pt x="171" y="2168"/>
                  <a:pt x="158" y="2161"/>
                </a:cubicBezTo>
                <a:cubicBezTo>
                  <a:pt x="145" y="2154"/>
                  <a:pt x="134" y="2145"/>
                  <a:pt x="125" y="2132"/>
                </a:cubicBezTo>
                <a:cubicBezTo>
                  <a:pt x="116" y="2120"/>
                  <a:pt x="109" y="2105"/>
                  <a:pt x="105" y="2088"/>
                </a:cubicBezTo>
                <a:cubicBezTo>
                  <a:pt x="100" y="2071"/>
                  <a:pt x="98" y="2053"/>
                  <a:pt x="98" y="2034"/>
                </a:cubicBezTo>
                <a:cubicBezTo>
                  <a:pt x="98" y="2013"/>
                  <a:pt x="100" y="1995"/>
                  <a:pt x="105" y="1978"/>
                </a:cubicBezTo>
                <a:cubicBezTo>
                  <a:pt x="109" y="1960"/>
                  <a:pt x="116" y="1946"/>
                  <a:pt x="125" y="1933"/>
                </a:cubicBezTo>
                <a:cubicBezTo>
                  <a:pt x="134" y="1920"/>
                  <a:pt x="145" y="1911"/>
                  <a:pt x="158" y="1904"/>
                </a:cubicBezTo>
                <a:cubicBezTo>
                  <a:pt x="171" y="1897"/>
                  <a:pt x="187" y="1894"/>
                  <a:pt x="204" y="1894"/>
                </a:cubicBezTo>
                <a:cubicBezTo>
                  <a:pt x="228" y="1894"/>
                  <a:pt x="248" y="1900"/>
                  <a:pt x="263" y="1913"/>
                </a:cubicBezTo>
                <a:cubicBezTo>
                  <a:pt x="277" y="1926"/>
                  <a:pt x="287" y="1943"/>
                  <a:pt x="292" y="1965"/>
                </a:cubicBezTo>
                <a:lnTo>
                  <a:pt x="385" y="1965"/>
                </a:lnTo>
                <a:cubicBezTo>
                  <a:pt x="381" y="1944"/>
                  <a:pt x="375" y="1924"/>
                  <a:pt x="365" y="1906"/>
                </a:cubicBezTo>
                <a:cubicBezTo>
                  <a:pt x="355" y="1888"/>
                  <a:pt x="343" y="1873"/>
                  <a:pt x="327" y="1860"/>
                </a:cubicBezTo>
                <a:cubicBezTo>
                  <a:pt x="312" y="1848"/>
                  <a:pt x="294" y="1838"/>
                  <a:pt x="273" y="1831"/>
                </a:cubicBezTo>
                <a:cubicBezTo>
                  <a:pt x="252" y="1824"/>
                  <a:pt x="229" y="1820"/>
                  <a:pt x="204" y="1820"/>
                </a:cubicBezTo>
                <a:cubicBezTo>
                  <a:pt x="172" y="1820"/>
                  <a:pt x="144" y="1826"/>
                  <a:pt x="120" y="1836"/>
                </a:cubicBezTo>
                <a:cubicBezTo>
                  <a:pt x="95" y="1847"/>
                  <a:pt x="74" y="1862"/>
                  <a:pt x="56" y="1881"/>
                </a:cubicBezTo>
                <a:cubicBezTo>
                  <a:pt x="38" y="1901"/>
                  <a:pt x="25" y="1923"/>
                  <a:pt x="15" y="1949"/>
                </a:cubicBezTo>
                <a:cubicBezTo>
                  <a:pt x="6" y="1975"/>
                  <a:pt x="1" y="2003"/>
                  <a:pt x="1" y="2034"/>
                </a:cubicBezTo>
                <a:cubicBezTo>
                  <a:pt x="1" y="2063"/>
                  <a:pt x="6" y="2091"/>
                  <a:pt x="15" y="2117"/>
                </a:cubicBezTo>
                <a:cubicBezTo>
                  <a:pt x="25" y="2143"/>
                  <a:pt x="39" y="2166"/>
                  <a:pt x="56" y="2185"/>
                </a:cubicBezTo>
                <a:cubicBezTo>
                  <a:pt x="74" y="2204"/>
                  <a:pt x="96" y="2219"/>
                  <a:pt x="121" y="2230"/>
                </a:cubicBezTo>
                <a:cubicBezTo>
                  <a:pt x="146" y="2241"/>
                  <a:pt x="174" y="2247"/>
                  <a:pt x="205" y="2247"/>
                </a:cubicBezTo>
                <a:close/>
                <a:moveTo>
                  <a:pt x="1414" y="1858"/>
                </a:moveTo>
                <a:lnTo>
                  <a:pt x="1414" y="1858"/>
                </a:lnTo>
                <a:cubicBezTo>
                  <a:pt x="1393" y="1837"/>
                  <a:pt x="1358" y="1822"/>
                  <a:pt x="1314" y="1822"/>
                </a:cubicBezTo>
                <a:cubicBezTo>
                  <a:pt x="1302" y="1822"/>
                  <a:pt x="1273" y="1826"/>
                  <a:pt x="1256" y="1834"/>
                </a:cubicBezTo>
                <a:lnTo>
                  <a:pt x="1196" y="1898"/>
                </a:lnTo>
                <a:cubicBezTo>
                  <a:pt x="1190" y="1883"/>
                  <a:pt x="1182" y="1870"/>
                  <a:pt x="1172" y="1858"/>
                </a:cubicBezTo>
                <a:cubicBezTo>
                  <a:pt x="1151" y="1837"/>
                  <a:pt x="1116" y="1822"/>
                  <a:pt x="1072" y="1822"/>
                </a:cubicBezTo>
                <a:cubicBezTo>
                  <a:pt x="1060" y="1822"/>
                  <a:pt x="1039" y="1824"/>
                  <a:pt x="1022" y="1831"/>
                </a:cubicBezTo>
                <a:lnTo>
                  <a:pt x="962" y="1897"/>
                </a:lnTo>
                <a:lnTo>
                  <a:pt x="962" y="1831"/>
                </a:lnTo>
                <a:lnTo>
                  <a:pt x="869" y="1831"/>
                </a:lnTo>
                <a:lnTo>
                  <a:pt x="869" y="2236"/>
                </a:lnTo>
                <a:lnTo>
                  <a:pt x="965" y="2236"/>
                </a:lnTo>
                <a:lnTo>
                  <a:pt x="965" y="1999"/>
                </a:lnTo>
                <a:cubicBezTo>
                  <a:pt x="965" y="1942"/>
                  <a:pt x="999" y="1900"/>
                  <a:pt x="1044" y="1900"/>
                </a:cubicBezTo>
                <a:cubicBezTo>
                  <a:pt x="1065" y="1900"/>
                  <a:pt x="1082" y="1907"/>
                  <a:pt x="1093" y="1921"/>
                </a:cubicBezTo>
                <a:cubicBezTo>
                  <a:pt x="1105" y="1934"/>
                  <a:pt x="1111" y="1953"/>
                  <a:pt x="1111" y="1978"/>
                </a:cubicBezTo>
                <a:lnTo>
                  <a:pt x="1111" y="2236"/>
                </a:lnTo>
                <a:lnTo>
                  <a:pt x="1207" y="2236"/>
                </a:lnTo>
                <a:lnTo>
                  <a:pt x="1207" y="1999"/>
                </a:lnTo>
                <a:lnTo>
                  <a:pt x="1207" y="1999"/>
                </a:lnTo>
                <a:cubicBezTo>
                  <a:pt x="1207" y="1942"/>
                  <a:pt x="1241" y="1900"/>
                  <a:pt x="1286" y="1900"/>
                </a:cubicBezTo>
                <a:cubicBezTo>
                  <a:pt x="1307" y="1900"/>
                  <a:pt x="1324" y="1907"/>
                  <a:pt x="1335" y="1921"/>
                </a:cubicBezTo>
                <a:cubicBezTo>
                  <a:pt x="1347" y="1934"/>
                  <a:pt x="1353" y="1953"/>
                  <a:pt x="1353" y="1978"/>
                </a:cubicBezTo>
                <a:lnTo>
                  <a:pt x="1353" y="2236"/>
                </a:lnTo>
                <a:lnTo>
                  <a:pt x="1449" y="2236"/>
                </a:lnTo>
                <a:lnTo>
                  <a:pt x="1449" y="1962"/>
                </a:lnTo>
                <a:cubicBezTo>
                  <a:pt x="1449" y="1918"/>
                  <a:pt x="1437" y="1883"/>
                  <a:pt x="1414" y="1858"/>
                </a:cubicBezTo>
                <a:close/>
                <a:moveTo>
                  <a:pt x="2722" y="1961"/>
                </a:moveTo>
                <a:lnTo>
                  <a:pt x="2722" y="1961"/>
                </a:lnTo>
                <a:lnTo>
                  <a:pt x="2722" y="2235"/>
                </a:lnTo>
                <a:lnTo>
                  <a:pt x="2626" y="2235"/>
                </a:lnTo>
                <a:lnTo>
                  <a:pt x="2626" y="1981"/>
                </a:lnTo>
                <a:cubicBezTo>
                  <a:pt x="2626" y="1938"/>
                  <a:pt x="2600" y="1904"/>
                  <a:pt x="2548" y="1904"/>
                </a:cubicBezTo>
                <a:cubicBezTo>
                  <a:pt x="2499" y="1904"/>
                  <a:pt x="2458" y="1942"/>
                  <a:pt x="2458" y="2002"/>
                </a:cubicBezTo>
                <a:lnTo>
                  <a:pt x="2458" y="2235"/>
                </a:lnTo>
                <a:lnTo>
                  <a:pt x="2363" y="2235"/>
                </a:lnTo>
                <a:lnTo>
                  <a:pt x="2363" y="1831"/>
                </a:lnTo>
                <a:lnTo>
                  <a:pt x="2456" y="1831"/>
                </a:lnTo>
                <a:lnTo>
                  <a:pt x="2456" y="1895"/>
                </a:lnTo>
                <a:lnTo>
                  <a:pt x="2516" y="1836"/>
                </a:lnTo>
                <a:cubicBezTo>
                  <a:pt x="2537" y="1825"/>
                  <a:pt x="2559" y="1821"/>
                  <a:pt x="2582" y="1821"/>
                </a:cubicBezTo>
                <a:cubicBezTo>
                  <a:pt x="2678" y="1821"/>
                  <a:pt x="2722" y="1887"/>
                  <a:pt x="2722" y="1961"/>
                </a:cubicBezTo>
                <a:close/>
              </a:path>
            </a:pathLst>
          </a:custGeom>
          <a:solidFill>
            <a:srgbClr val="5F21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1922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p:ph type="title" hasCustomPrompt="1"/>
          </p:nvPr>
        </p:nvSpPr>
        <p:spPr/>
        <p:txBody>
          <a:bodyPr/>
          <a:lstStyle/>
          <a:p>
            <a:r>
              <a:rPr lang="en-US"/>
              <a:t>[Slide title]</a:t>
            </a:r>
          </a:p>
        </p:txBody>
      </p:sp>
      <p:sp>
        <p:nvSpPr>
          <p:cNvPr id="8" name="Subtitle">
            <a:extLst>
              <a:ext uri="{FF2B5EF4-FFF2-40B4-BE49-F238E27FC236}">
                <a16:creationId xmlns:a16="http://schemas.microsoft.com/office/drawing/2014/main" id="{76730BFA-9E9E-3A46-9D83-74B9F42D1816}"/>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3" name="Content Placeholder 1">
            <a:extLst>
              <a:ext uri="{FF2B5EF4-FFF2-40B4-BE49-F238E27FC236}">
                <a16:creationId xmlns:a16="http://schemas.microsoft.com/office/drawing/2014/main" id="{1417C828-9DCA-4CC6-9EA5-7632C5CAC7A2}"/>
              </a:ext>
            </a:extLst>
          </p:cNvPr>
          <p:cNvSpPr>
            <a:spLocks noGrp="1"/>
          </p:cNvSpPr>
          <p:nvPr>
            <p:ph sz="half" idx="1"/>
          </p:nvPr>
        </p:nvSpPr>
        <p:spPr>
          <a:xfrm>
            <a:off x="457200" y="1825624"/>
            <a:ext cx="5451475" cy="4391025"/>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4505E499-8D64-4FA5-B57E-C66B9319CF11}"/>
              </a:ext>
            </a:extLst>
          </p:cNvPr>
          <p:cNvSpPr>
            <a:spLocks noGrp="1"/>
          </p:cNvSpPr>
          <p:nvPr>
            <p:ph sz="half" idx="2"/>
          </p:nvPr>
        </p:nvSpPr>
        <p:spPr>
          <a:xfrm>
            <a:off x="6276974" y="1828800"/>
            <a:ext cx="5457826"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589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with Glyph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p:ph type="title" hasCustomPrompt="1"/>
          </p:nvPr>
        </p:nvSpPr>
        <p:spPr/>
        <p:txBody>
          <a:bodyPr/>
          <a:lstStyle/>
          <a:p>
            <a:r>
              <a:rPr lang="en-US"/>
              <a:t>[Slide title]</a:t>
            </a:r>
          </a:p>
        </p:txBody>
      </p:sp>
      <p:sp>
        <p:nvSpPr>
          <p:cNvPr id="8" name="Subtitle">
            <a:extLst>
              <a:ext uri="{FF2B5EF4-FFF2-40B4-BE49-F238E27FC236}">
                <a16:creationId xmlns:a16="http://schemas.microsoft.com/office/drawing/2014/main" id="{76730BFA-9E9E-3A46-9D83-74B9F42D1816}"/>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3" name="Content Placeholder 1">
            <a:extLst>
              <a:ext uri="{FF2B5EF4-FFF2-40B4-BE49-F238E27FC236}">
                <a16:creationId xmlns:a16="http://schemas.microsoft.com/office/drawing/2014/main" id="{1417C828-9DCA-4CC6-9EA5-7632C5CAC7A2}"/>
              </a:ext>
            </a:extLst>
          </p:cNvPr>
          <p:cNvSpPr>
            <a:spLocks noGrp="1"/>
          </p:cNvSpPr>
          <p:nvPr>
            <p:ph sz="half" idx="1"/>
          </p:nvPr>
        </p:nvSpPr>
        <p:spPr>
          <a:xfrm>
            <a:off x="457200" y="1825624"/>
            <a:ext cx="5451475" cy="4391025"/>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4505E499-8D64-4FA5-B57E-C66B9319CF11}"/>
              </a:ext>
            </a:extLst>
          </p:cNvPr>
          <p:cNvSpPr>
            <a:spLocks noGrp="1"/>
          </p:cNvSpPr>
          <p:nvPr>
            <p:ph sz="half" idx="2"/>
          </p:nvPr>
        </p:nvSpPr>
        <p:spPr>
          <a:xfrm>
            <a:off x="6276974" y="1828800"/>
            <a:ext cx="5457826"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a:extLst>
              <a:ext uri="{FF2B5EF4-FFF2-40B4-BE49-F238E27FC236}">
                <a16:creationId xmlns:a16="http://schemas.microsoft.com/office/drawing/2014/main" id="{EE5EF2D8-77AC-984C-8A60-CF25BF3BC36D}"/>
              </a:ext>
            </a:extLst>
          </p:cNvPr>
          <p:cNvSpPr txBox="1">
            <a:spLocks/>
          </p:cNvSpPr>
          <p:nvPr userDrawn="1"/>
        </p:nvSpPr>
        <p:spPr>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08925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7705D7-B26B-524E-9EFC-454CADC0D8B3}"/>
              </a:ext>
            </a:extLst>
          </p:cNvPr>
          <p:cNvSpPr>
            <a:spLocks noGrp="1"/>
          </p:cNvSpPr>
          <p:nvPr>
            <p:ph type="title" hasCustomPrompt="1"/>
          </p:nvPr>
        </p:nvSpPr>
        <p:spPr>
          <a:xfrm>
            <a:off x="457200" y="457200"/>
            <a:ext cx="11277600" cy="1189038"/>
          </a:xfrm>
        </p:spPr>
        <p:txBody>
          <a:bodyPr/>
          <a:lstStyle/>
          <a:p>
            <a:r>
              <a:rPr lang="en-US"/>
              <a:t>[Slide title]</a:t>
            </a:r>
          </a:p>
        </p:txBody>
      </p:sp>
      <p:sp>
        <p:nvSpPr>
          <p:cNvPr id="19" name="Subtitle">
            <a:extLst>
              <a:ext uri="{FF2B5EF4-FFF2-40B4-BE49-F238E27FC236}">
                <a16:creationId xmlns:a16="http://schemas.microsoft.com/office/drawing/2014/main" id="{E31574F6-BA1D-B147-BB4D-7B349C6FC44C}"/>
              </a:ext>
            </a:extLst>
          </p:cNvPr>
          <p:cNvSpPr>
            <a:spLocks noGrp="1"/>
          </p:cNvSpPr>
          <p:nvPr>
            <p:ph type="subTitle" idx="16"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14" name="Content Placeholder 1">
            <a:extLst>
              <a:ext uri="{FF2B5EF4-FFF2-40B4-BE49-F238E27FC236}">
                <a16:creationId xmlns:a16="http://schemas.microsoft.com/office/drawing/2014/main" id="{B616E48C-DB92-954F-B7C4-8E88B822BDC5}"/>
              </a:ext>
            </a:extLst>
          </p:cNvPr>
          <p:cNvSpPr>
            <a:spLocks noGrp="1"/>
          </p:cNvSpPr>
          <p:nvPr>
            <p:ph sz="quarter" idx="13"/>
          </p:nvPr>
        </p:nvSpPr>
        <p:spPr>
          <a:xfrm>
            <a:off x="45720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E5E4849F-1BFB-3B4C-9FFA-A61EEE558B1B}"/>
              </a:ext>
            </a:extLst>
          </p:cNvPr>
          <p:cNvSpPr>
            <a:spLocks noGrp="1"/>
          </p:cNvSpPr>
          <p:nvPr>
            <p:ph sz="quarter" idx="14"/>
          </p:nvPr>
        </p:nvSpPr>
        <p:spPr>
          <a:xfrm>
            <a:off x="4338479" y="1828800"/>
            <a:ext cx="3515042"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80D82C27-3C67-5F41-A632-1601758E37A0}"/>
              </a:ext>
            </a:extLst>
          </p:cNvPr>
          <p:cNvSpPr>
            <a:spLocks noGrp="1"/>
          </p:cNvSpPr>
          <p:nvPr>
            <p:ph sz="quarter" idx="15"/>
          </p:nvPr>
        </p:nvSpPr>
        <p:spPr>
          <a:xfrm>
            <a:off x="821944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57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with Heading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7705D7-B26B-524E-9EFC-454CADC0D8B3}"/>
              </a:ext>
            </a:extLst>
          </p:cNvPr>
          <p:cNvSpPr>
            <a:spLocks noGrp="1"/>
          </p:cNvSpPr>
          <p:nvPr>
            <p:ph type="title" hasCustomPrompt="1"/>
          </p:nvPr>
        </p:nvSpPr>
        <p:spPr>
          <a:xfrm>
            <a:off x="457200" y="457200"/>
            <a:ext cx="11277600" cy="1189038"/>
          </a:xfrm>
        </p:spPr>
        <p:txBody>
          <a:bodyPr/>
          <a:lstStyle/>
          <a:p>
            <a:r>
              <a:rPr lang="en-US"/>
              <a:t>[Slide title]</a:t>
            </a:r>
          </a:p>
        </p:txBody>
      </p:sp>
      <p:sp>
        <p:nvSpPr>
          <p:cNvPr id="19" name="Subtitle">
            <a:extLst>
              <a:ext uri="{FF2B5EF4-FFF2-40B4-BE49-F238E27FC236}">
                <a16:creationId xmlns:a16="http://schemas.microsoft.com/office/drawing/2014/main" id="{E31574F6-BA1D-B147-BB4D-7B349C6FC44C}"/>
              </a:ext>
            </a:extLst>
          </p:cNvPr>
          <p:cNvSpPr>
            <a:spLocks noGrp="1"/>
          </p:cNvSpPr>
          <p:nvPr>
            <p:ph type="subTitle" idx="16"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7" name="Text Placeholder 1">
            <a:extLst>
              <a:ext uri="{FF2B5EF4-FFF2-40B4-BE49-F238E27FC236}">
                <a16:creationId xmlns:a16="http://schemas.microsoft.com/office/drawing/2014/main" id="{7DED7535-359F-4A4B-855D-CBD3EEF2EB85}"/>
              </a:ext>
            </a:extLst>
          </p:cNvPr>
          <p:cNvSpPr>
            <a:spLocks noGrp="1"/>
          </p:cNvSpPr>
          <p:nvPr>
            <p:ph type="body" sz="quarter" idx="17" hasCustomPrompt="1"/>
          </p:nvPr>
        </p:nvSpPr>
        <p:spPr>
          <a:xfrm>
            <a:off x="457200" y="1828800"/>
            <a:ext cx="2542032" cy="365760"/>
          </a:xfrm>
          <a:solidFill>
            <a:schemeClr val="accent1"/>
          </a:solidFill>
        </p:spPr>
        <p:txBody>
          <a:bodyPr anchor="ctr" anchorCtr="0">
            <a:noAutofit/>
          </a:bodyPr>
          <a:lstStyle>
            <a:lvl1pPr marL="0" indent="0" algn="ctr">
              <a:spcBef>
                <a:spcPts val="0"/>
              </a:spcBef>
              <a:buNone/>
              <a:defRPr sz="1600" b="1">
                <a:solidFill>
                  <a:schemeClr val="bg1"/>
                </a:solidFill>
              </a:defRPr>
            </a:lvl1pPr>
            <a:lvl2pPr marL="0" indent="0" algn="ctr">
              <a:spcBef>
                <a:spcPts val="0"/>
              </a:spcBef>
              <a:buNone/>
              <a:defRPr sz="1600" b="1"/>
            </a:lvl2pPr>
            <a:lvl3pPr marL="0" indent="0" algn="ctr">
              <a:spcBef>
                <a:spcPts val="0"/>
              </a:spcBef>
              <a:buNone/>
              <a:defRPr sz="1600" b="1"/>
            </a:lvl3pPr>
            <a:lvl4pPr marL="0" indent="0" algn="ctr">
              <a:spcBef>
                <a:spcPts val="0"/>
              </a:spcBef>
              <a:buNone/>
              <a:defRPr sz="1600" b="1"/>
            </a:lvl4pPr>
            <a:lvl5pPr marL="0" indent="0" algn="ctr">
              <a:spcBef>
                <a:spcPts val="0"/>
              </a:spcBef>
              <a:buNone/>
              <a:defRPr sz="1600" b="1"/>
            </a:lvl5pPr>
            <a:lvl6pPr marL="0" indent="0" algn="ctr">
              <a:spcBef>
                <a:spcPts val="0"/>
              </a:spcBef>
              <a:buNone/>
              <a:defRPr sz="1600" b="1"/>
            </a:lvl6pPr>
            <a:lvl7pPr marL="0" indent="0" algn="ctr">
              <a:spcBef>
                <a:spcPts val="0"/>
              </a:spcBef>
              <a:buNone/>
              <a:defRPr sz="1600" b="1"/>
            </a:lvl7pPr>
            <a:lvl8pPr marL="0" indent="0" algn="ctr">
              <a:spcBef>
                <a:spcPts val="0"/>
              </a:spcBef>
              <a:buNone/>
              <a:defRPr sz="1600" b="1"/>
            </a:lvl8pPr>
            <a:lvl9pPr marL="0" indent="0" algn="ctr">
              <a:spcBef>
                <a:spcPts val="0"/>
              </a:spcBef>
              <a:buNone/>
              <a:defRPr sz="1600" b="1"/>
            </a:lvl9pPr>
          </a:lstStyle>
          <a:p>
            <a:pPr lvl="0"/>
            <a:r>
              <a:rPr lang="en-US"/>
              <a:t>[Column heading]</a:t>
            </a:r>
          </a:p>
        </p:txBody>
      </p:sp>
      <p:sp>
        <p:nvSpPr>
          <p:cNvPr id="13" name="Content Placeholder 1">
            <a:extLst>
              <a:ext uri="{FF2B5EF4-FFF2-40B4-BE49-F238E27FC236}">
                <a16:creationId xmlns:a16="http://schemas.microsoft.com/office/drawing/2014/main" id="{FB449899-6EA7-594E-B667-8D03A9B0D3AD}"/>
              </a:ext>
            </a:extLst>
          </p:cNvPr>
          <p:cNvSpPr>
            <a:spLocks noGrp="1"/>
          </p:cNvSpPr>
          <p:nvPr>
            <p:ph sz="quarter" idx="18"/>
          </p:nvPr>
        </p:nvSpPr>
        <p:spPr>
          <a:xfrm>
            <a:off x="457200"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B7968117-C967-724C-9E41-98F60DE97771}"/>
              </a:ext>
            </a:extLst>
          </p:cNvPr>
          <p:cNvSpPr>
            <a:spLocks noGrp="1"/>
          </p:cNvSpPr>
          <p:nvPr>
            <p:ph type="body" sz="quarter" idx="19" hasCustomPrompt="1"/>
          </p:nvPr>
        </p:nvSpPr>
        <p:spPr>
          <a:xfrm>
            <a:off x="3366643" y="1828800"/>
            <a:ext cx="2542032" cy="365760"/>
          </a:xfrm>
          <a:solidFill>
            <a:schemeClr val="accent2"/>
          </a:solidFill>
        </p:spPr>
        <p:txBody>
          <a:bodyPr anchor="ctr" anchorCtr="0">
            <a:noAutofit/>
          </a:bodyPr>
          <a:lstStyle>
            <a:lvl1pPr marL="0" indent="0" algn="ctr">
              <a:spcBef>
                <a:spcPts val="0"/>
              </a:spcBef>
              <a:buFontTx/>
              <a:buNone/>
              <a:defRPr sz="1600" b="1">
                <a:solidFill>
                  <a:schemeClr val="tx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3" name="Content Placeholder 2">
            <a:extLst>
              <a:ext uri="{FF2B5EF4-FFF2-40B4-BE49-F238E27FC236}">
                <a16:creationId xmlns:a16="http://schemas.microsoft.com/office/drawing/2014/main" id="{10FD8DAF-91C1-3A43-97D3-D5E0A7153ABD}"/>
              </a:ext>
            </a:extLst>
          </p:cNvPr>
          <p:cNvSpPr>
            <a:spLocks noGrp="1"/>
          </p:cNvSpPr>
          <p:nvPr>
            <p:ph sz="quarter" idx="20"/>
          </p:nvPr>
        </p:nvSpPr>
        <p:spPr>
          <a:xfrm>
            <a:off x="3366643"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1097280" indent="-182880">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3">
            <a:extLst>
              <a:ext uri="{FF2B5EF4-FFF2-40B4-BE49-F238E27FC236}">
                <a16:creationId xmlns:a16="http://schemas.microsoft.com/office/drawing/2014/main" id="{696820CD-B6BA-3049-A17D-27A50D479FC1}"/>
              </a:ext>
            </a:extLst>
          </p:cNvPr>
          <p:cNvSpPr>
            <a:spLocks noGrp="1"/>
          </p:cNvSpPr>
          <p:nvPr>
            <p:ph type="body" sz="quarter" idx="21" hasCustomPrompt="1"/>
          </p:nvPr>
        </p:nvSpPr>
        <p:spPr>
          <a:xfrm>
            <a:off x="6276974" y="1828800"/>
            <a:ext cx="2542032" cy="365760"/>
          </a:xfrm>
          <a:solidFill>
            <a:schemeClr val="accent3"/>
          </a:solidFill>
        </p:spPr>
        <p:txBody>
          <a:bodyPr anchor="ctr" anchorCtr="0">
            <a:noAutofit/>
          </a:bodyPr>
          <a:lstStyle>
            <a:lvl1pPr marL="0" indent="0" algn="ctr">
              <a:spcBef>
                <a:spcPts val="0"/>
              </a:spcBef>
              <a:buFontTx/>
              <a:buNone/>
              <a:defRPr sz="1600" b="1">
                <a:solidFill>
                  <a:schemeClr val="bg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7" name="Content Placeholder 3">
            <a:extLst>
              <a:ext uri="{FF2B5EF4-FFF2-40B4-BE49-F238E27FC236}">
                <a16:creationId xmlns:a16="http://schemas.microsoft.com/office/drawing/2014/main" id="{FE4BD1D2-3560-8C4C-A402-1E00CA6C4374}"/>
              </a:ext>
            </a:extLst>
          </p:cNvPr>
          <p:cNvSpPr>
            <a:spLocks noGrp="1"/>
          </p:cNvSpPr>
          <p:nvPr>
            <p:ph sz="quarter" idx="22"/>
          </p:nvPr>
        </p:nvSpPr>
        <p:spPr>
          <a:xfrm>
            <a:off x="6276974" y="2374900"/>
            <a:ext cx="2542031"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Glyph">
            <a:extLst>
              <a:ext uri="{FF2B5EF4-FFF2-40B4-BE49-F238E27FC236}">
                <a16:creationId xmlns:a16="http://schemas.microsoft.com/office/drawing/2014/main" id="{286E78E4-3BAB-4069-BC5C-3BD322180742}"/>
              </a:ext>
            </a:extLst>
          </p:cNvPr>
          <p:cNvSpPr>
            <a:spLocks noChangeAspect="1"/>
          </p:cNvSpPr>
          <p:nvPr userDrawn="1"/>
        </p:nvSpPr>
        <p:spPr bwMode="hidden">
          <a:xfrm>
            <a:off x="10728960" y="1825625"/>
            <a:ext cx="1463040" cy="1463040"/>
          </a:xfrm>
          <a:custGeom>
            <a:avLst/>
            <a:gdLst>
              <a:gd name="T0" fmla="*/ 0 w 3479"/>
              <a:gd name="T1" fmla="*/ 0 h 3479"/>
              <a:gd name="T2" fmla="*/ 0 w 3479"/>
              <a:gd name="T3" fmla="*/ 0 h 3479"/>
              <a:gd name="T4" fmla="*/ 0 w 3479"/>
              <a:gd name="T5" fmla="*/ 2319 h 3479"/>
              <a:gd name="T6" fmla="*/ 1159 w 3479"/>
              <a:gd name="T7" fmla="*/ 2319 h 3479"/>
              <a:gd name="T8" fmla="*/ 2319 w 3479"/>
              <a:gd name="T9" fmla="*/ 3479 h 3479"/>
              <a:gd name="T10" fmla="*/ 3479 w 3479"/>
              <a:gd name="T11" fmla="*/ 3479 h 3479"/>
              <a:gd name="T12" fmla="*/ 3479 w 3479"/>
              <a:gd name="T13" fmla="*/ 1159 h 3479"/>
              <a:gd name="T14" fmla="*/ 2319 w 3479"/>
              <a:gd name="T15" fmla="*/ 1159 h 3479"/>
              <a:gd name="T16" fmla="*/ 1159 w 3479"/>
              <a:gd name="T17" fmla="*/ 0 h 3479"/>
              <a:gd name="T18" fmla="*/ 0 w 3479"/>
              <a:gd name="T19" fmla="*/ 0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9" h="3479">
                <a:moveTo>
                  <a:pt x="0" y="0"/>
                </a:moveTo>
                <a:lnTo>
                  <a:pt x="0" y="0"/>
                </a:lnTo>
                <a:lnTo>
                  <a:pt x="0" y="2319"/>
                </a:lnTo>
                <a:lnTo>
                  <a:pt x="1159" y="2319"/>
                </a:lnTo>
                <a:lnTo>
                  <a:pt x="2319" y="3479"/>
                </a:lnTo>
                <a:lnTo>
                  <a:pt x="3479" y="3479"/>
                </a:lnTo>
                <a:lnTo>
                  <a:pt x="3479" y="1159"/>
                </a:lnTo>
                <a:lnTo>
                  <a:pt x="2319" y="1159"/>
                </a:lnTo>
                <a:lnTo>
                  <a:pt x="1159" y="0"/>
                </a:lnTo>
                <a:lnTo>
                  <a:pt x="0" y="0"/>
                </a:lnTo>
                <a:close/>
              </a:path>
            </a:pathLst>
          </a:custGeom>
          <a:solidFill>
            <a:srgbClr val="0BF4C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Glyph">
            <a:extLst>
              <a:ext uri="{FF2B5EF4-FFF2-40B4-BE49-F238E27FC236}">
                <a16:creationId xmlns:a16="http://schemas.microsoft.com/office/drawing/2014/main" id="{B5493071-878B-470D-B862-42D6C695B29F}"/>
              </a:ext>
            </a:extLst>
          </p:cNvPr>
          <p:cNvSpPr>
            <a:spLocks noChangeAspect="1" noEditPoints="1"/>
          </p:cNvSpPr>
          <p:nvPr userDrawn="1"/>
        </p:nvSpPr>
        <p:spPr bwMode="hidden">
          <a:xfrm>
            <a:off x="10728960" y="3288665"/>
            <a:ext cx="1463040" cy="1463040"/>
          </a:xfrm>
          <a:custGeom>
            <a:avLst/>
            <a:gdLst>
              <a:gd name="T0" fmla="*/ 0 w 3479"/>
              <a:gd name="T1" fmla="*/ 0 h 3479"/>
              <a:gd name="T2" fmla="*/ 0 w 3479"/>
              <a:gd name="T3" fmla="*/ 0 h 3479"/>
              <a:gd name="T4" fmla="*/ 0 w 3479"/>
              <a:gd name="T5" fmla="*/ 2319 h 3479"/>
              <a:gd name="T6" fmla="*/ 1159 w 3479"/>
              <a:gd name="T7" fmla="*/ 3479 h 3479"/>
              <a:gd name="T8" fmla="*/ 3479 w 3479"/>
              <a:gd name="T9" fmla="*/ 3479 h 3479"/>
              <a:gd name="T10" fmla="*/ 3479 w 3479"/>
              <a:gd name="T11" fmla="*/ 1159 h 3479"/>
              <a:gd name="T12" fmla="*/ 2319 w 3479"/>
              <a:gd name="T13" fmla="*/ 0 h 3479"/>
              <a:gd name="T14" fmla="*/ 0 w 3479"/>
              <a:gd name="T15" fmla="*/ 0 h 3479"/>
              <a:gd name="T16" fmla="*/ 1159 w 3479"/>
              <a:gd name="T17" fmla="*/ 1159 h 3479"/>
              <a:gd name="T18" fmla="*/ 1159 w 3479"/>
              <a:gd name="T19" fmla="*/ 1159 h 3479"/>
              <a:gd name="T20" fmla="*/ 2319 w 3479"/>
              <a:gd name="T21" fmla="*/ 1159 h 3479"/>
              <a:gd name="T22" fmla="*/ 2319 w 3479"/>
              <a:gd name="T23" fmla="*/ 2318 h 3479"/>
              <a:gd name="T24" fmla="*/ 1159 w 3479"/>
              <a:gd name="T25" fmla="*/ 2318 h 3479"/>
              <a:gd name="T26" fmla="*/ 1159 w 3479"/>
              <a:gd name="T27" fmla="*/ 1159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9" h="3479">
                <a:moveTo>
                  <a:pt x="0" y="0"/>
                </a:moveTo>
                <a:lnTo>
                  <a:pt x="0" y="0"/>
                </a:lnTo>
                <a:lnTo>
                  <a:pt x="0" y="2319"/>
                </a:lnTo>
                <a:lnTo>
                  <a:pt x="1159" y="3479"/>
                </a:lnTo>
                <a:lnTo>
                  <a:pt x="3479" y="3479"/>
                </a:lnTo>
                <a:lnTo>
                  <a:pt x="3479" y="1159"/>
                </a:lnTo>
                <a:lnTo>
                  <a:pt x="2319" y="0"/>
                </a:lnTo>
                <a:lnTo>
                  <a:pt x="0" y="0"/>
                </a:lnTo>
                <a:close/>
                <a:moveTo>
                  <a:pt x="1159" y="1159"/>
                </a:moveTo>
                <a:lnTo>
                  <a:pt x="1159" y="1159"/>
                </a:lnTo>
                <a:lnTo>
                  <a:pt x="2319" y="1159"/>
                </a:lnTo>
                <a:lnTo>
                  <a:pt x="2319" y="2318"/>
                </a:lnTo>
                <a:lnTo>
                  <a:pt x="1159" y="2318"/>
                </a:lnTo>
                <a:lnTo>
                  <a:pt x="1159" y="11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Glyph">
            <a:extLst>
              <a:ext uri="{FF2B5EF4-FFF2-40B4-BE49-F238E27FC236}">
                <a16:creationId xmlns:a16="http://schemas.microsoft.com/office/drawing/2014/main" id="{D14C19CB-E2F8-48F7-98E8-DE9F7DBC1DD5}"/>
              </a:ext>
            </a:extLst>
          </p:cNvPr>
          <p:cNvSpPr>
            <a:spLocks noChangeAspect="1" noEditPoints="1"/>
          </p:cNvSpPr>
          <p:nvPr userDrawn="1"/>
        </p:nvSpPr>
        <p:spPr bwMode="hidden">
          <a:xfrm>
            <a:off x="10728960" y="4751705"/>
            <a:ext cx="1463040" cy="1463040"/>
          </a:xfrm>
          <a:custGeom>
            <a:avLst/>
            <a:gdLst>
              <a:gd name="T0" fmla="*/ 0 w 3479"/>
              <a:gd name="T1" fmla="*/ 1159 h 3479"/>
              <a:gd name="T2" fmla="*/ 0 w 3479"/>
              <a:gd name="T3" fmla="*/ 1159 h 3479"/>
              <a:gd name="T4" fmla="*/ 1159 w 3479"/>
              <a:gd name="T5" fmla="*/ 1159 h 3479"/>
              <a:gd name="T6" fmla="*/ 1159 w 3479"/>
              <a:gd name="T7" fmla="*/ 0 h 3479"/>
              <a:gd name="T8" fmla="*/ 0 w 3479"/>
              <a:gd name="T9" fmla="*/ 0 h 3479"/>
              <a:gd name="T10" fmla="*/ 0 w 3479"/>
              <a:gd name="T11" fmla="*/ 1159 h 3479"/>
              <a:gd name="T12" fmla="*/ 1159 w 3479"/>
              <a:gd name="T13" fmla="*/ 2319 h 3479"/>
              <a:gd name="T14" fmla="*/ 1159 w 3479"/>
              <a:gd name="T15" fmla="*/ 2319 h 3479"/>
              <a:gd name="T16" fmla="*/ 2319 w 3479"/>
              <a:gd name="T17" fmla="*/ 2319 h 3479"/>
              <a:gd name="T18" fmla="*/ 2319 w 3479"/>
              <a:gd name="T19" fmla="*/ 1159 h 3479"/>
              <a:gd name="T20" fmla="*/ 1159 w 3479"/>
              <a:gd name="T21" fmla="*/ 1159 h 3479"/>
              <a:gd name="T22" fmla="*/ 1159 w 3479"/>
              <a:gd name="T23" fmla="*/ 2319 h 3479"/>
              <a:gd name="T24" fmla="*/ 2319 w 3479"/>
              <a:gd name="T25" fmla="*/ 3479 h 3479"/>
              <a:gd name="T26" fmla="*/ 2319 w 3479"/>
              <a:gd name="T27" fmla="*/ 3479 h 3479"/>
              <a:gd name="T28" fmla="*/ 3479 w 3479"/>
              <a:gd name="T29" fmla="*/ 3479 h 3479"/>
              <a:gd name="T30" fmla="*/ 3479 w 3479"/>
              <a:gd name="T31" fmla="*/ 2319 h 3479"/>
              <a:gd name="T32" fmla="*/ 2319 w 3479"/>
              <a:gd name="T33" fmla="*/ 2319 h 3479"/>
              <a:gd name="T34" fmla="*/ 2319 w 3479"/>
              <a:gd name="T35" fmla="*/ 3479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79" h="3479">
                <a:moveTo>
                  <a:pt x="0" y="1159"/>
                </a:moveTo>
                <a:lnTo>
                  <a:pt x="0" y="1159"/>
                </a:lnTo>
                <a:lnTo>
                  <a:pt x="1159" y="1159"/>
                </a:lnTo>
                <a:lnTo>
                  <a:pt x="1159" y="0"/>
                </a:lnTo>
                <a:lnTo>
                  <a:pt x="0" y="0"/>
                </a:lnTo>
                <a:lnTo>
                  <a:pt x="0" y="1159"/>
                </a:lnTo>
                <a:close/>
                <a:moveTo>
                  <a:pt x="1159" y="2319"/>
                </a:moveTo>
                <a:lnTo>
                  <a:pt x="1159" y="2319"/>
                </a:lnTo>
                <a:lnTo>
                  <a:pt x="2319" y="2319"/>
                </a:lnTo>
                <a:lnTo>
                  <a:pt x="2319" y="1159"/>
                </a:lnTo>
                <a:lnTo>
                  <a:pt x="1159" y="1159"/>
                </a:lnTo>
                <a:lnTo>
                  <a:pt x="1159" y="2319"/>
                </a:lnTo>
                <a:close/>
                <a:moveTo>
                  <a:pt x="2319" y="3479"/>
                </a:moveTo>
                <a:lnTo>
                  <a:pt x="2319" y="3479"/>
                </a:lnTo>
                <a:lnTo>
                  <a:pt x="3479" y="3479"/>
                </a:lnTo>
                <a:lnTo>
                  <a:pt x="3479" y="2319"/>
                </a:lnTo>
                <a:lnTo>
                  <a:pt x="2319" y="2319"/>
                </a:lnTo>
                <a:lnTo>
                  <a:pt x="2319" y="3479"/>
                </a:lnTo>
                <a:close/>
              </a:path>
            </a:pathLst>
          </a:custGeom>
          <a:solidFill>
            <a:srgbClr val="5F21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5359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 with Heading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7705D7-B26B-524E-9EFC-454CADC0D8B3}"/>
              </a:ext>
            </a:extLst>
          </p:cNvPr>
          <p:cNvSpPr>
            <a:spLocks noGrp="1"/>
          </p:cNvSpPr>
          <p:nvPr>
            <p:ph type="title" hasCustomPrompt="1"/>
          </p:nvPr>
        </p:nvSpPr>
        <p:spPr>
          <a:xfrm>
            <a:off x="457200" y="457200"/>
            <a:ext cx="11277600" cy="1189038"/>
          </a:xfrm>
        </p:spPr>
        <p:txBody>
          <a:bodyPr/>
          <a:lstStyle/>
          <a:p>
            <a:r>
              <a:rPr lang="en-US"/>
              <a:t>[Slide title]</a:t>
            </a:r>
          </a:p>
        </p:txBody>
      </p:sp>
      <p:sp>
        <p:nvSpPr>
          <p:cNvPr id="19" name="Subtitle">
            <a:extLst>
              <a:ext uri="{FF2B5EF4-FFF2-40B4-BE49-F238E27FC236}">
                <a16:creationId xmlns:a16="http://schemas.microsoft.com/office/drawing/2014/main" id="{E31574F6-BA1D-B147-BB4D-7B349C6FC44C}"/>
              </a:ext>
            </a:extLst>
          </p:cNvPr>
          <p:cNvSpPr>
            <a:spLocks noGrp="1"/>
          </p:cNvSpPr>
          <p:nvPr>
            <p:ph type="subTitle" idx="16"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7" name="Text Placeholder 1">
            <a:extLst>
              <a:ext uri="{FF2B5EF4-FFF2-40B4-BE49-F238E27FC236}">
                <a16:creationId xmlns:a16="http://schemas.microsoft.com/office/drawing/2014/main" id="{7DED7535-359F-4A4B-855D-CBD3EEF2EB85}"/>
              </a:ext>
            </a:extLst>
          </p:cNvPr>
          <p:cNvSpPr>
            <a:spLocks noGrp="1"/>
          </p:cNvSpPr>
          <p:nvPr>
            <p:ph type="body" sz="quarter" idx="17" hasCustomPrompt="1"/>
          </p:nvPr>
        </p:nvSpPr>
        <p:spPr>
          <a:xfrm>
            <a:off x="457200" y="1828800"/>
            <a:ext cx="2542032" cy="365760"/>
          </a:xfrm>
          <a:solidFill>
            <a:schemeClr val="accent1"/>
          </a:solidFill>
        </p:spPr>
        <p:txBody>
          <a:bodyPr anchor="ctr" anchorCtr="0">
            <a:noAutofit/>
          </a:bodyPr>
          <a:lstStyle>
            <a:lvl1pPr marL="0" indent="0" algn="ctr">
              <a:spcBef>
                <a:spcPts val="0"/>
              </a:spcBef>
              <a:buNone/>
              <a:defRPr sz="1600" b="1">
                <a:solidFill>
                  <a:schemeClr val="bg1"/>
                </a:solidFill>
              </a:defRPr>
            </a:lvl1pPr>
            <a:lvl2pPr marL="0" indent="0" algn="ctr">
              <a:spcBef>
                <a:spcPts val="0"/>
              </a:spcBef>
              <a:buNone/>
              <a:defRPr sz="1600" b="1"/>
            </a:lvl2pPr>
            <a:lvl3pPr marL="0" indent="0" algn="ctr">
              <a:spcBef>
                <a:spcPts val="0"/>
              </a:spcBef>
              <a:buNone/>
              <a:defRPr sz="1600" b="1"/>
            </a:lvl3pPr>
            <a:lvl4pPr marL="0" indent="0" algn="ctr">
              <a:spcBef>
                <a:spcPts val="0"/>
              </a:spcBef>
              <a:buNone/>
              <a:defRPr sz="1600" b="1"/>
            </a:lvl4pPr>
            <a:lvl5pPr marL="0" indent="0" algn="ctr">
              <a:spcBef>
                <a:spcPts val="0"/>
              </a:spcBef>
              <a:buNone/>
              <a:defRPr sz="1600" b="1"/>
            </a:lvl5pPr>
            <a:lvl6pPr marL="0" indent="0" algn="ctr">
              <a:spcBef>
                <a:spcPts val="0"/>
              </a:spcBef>
              <a:buNone/>
              <a:defRPr sz="1600" b="1"/>
            </a:lvl6pPr>
            <a:lvl7pPr marL="0" indent="0" algn="ctr">
              <a:spcBef>
                <a:spcPts val="0"/>
              </a:spcBef>
              <a:buNone/>
              <a:defRPr sz="1600" b="1"/>
            </a:lvl7pPr>
            <a:lvl8pPr marL="0" indent="0" algn="ctr">
              <a:spcBef>
                <a:spcPts val="0"/>
              </a:spcBef>
              <a:buNone/>
              <a:defRPr sz="1600" b="1"/>
            </a:lvl8pPr>
            <a:lvl9pPr marL="0" indent="0" algn="ctr">
              <a:spcBef>
                <a:spcPts val="0"/>
              </a:spcBef>
              <a:buNone/>
              <a:defRPr sz="1600" b="1"/>
            </a:lvl9pPr>
          </a:lstStyle>
          <a:p>
            <a:pPr lvl="0"/>
            <a:r>
              <a:rPr lang="en-US"/>
              <a:t>[Column heading]</a:t>
            </a:r>
          </a:p>
        </p:txBody>
      </p:sp>
      <p:sp>
        <p:nvSpPr>
          <p:cNvPr id="13" name="Content Placeholder 1">
            <a:extLst>
              <a:ext uri="{FF2B5EF4-FFF2-40B4-BE49-F238E27FC236}">
                <a16:creationId xmlns:a16="http://schemas.microsoft.com/office/drawing/2014/main" id="{FB449899-6EA7-594E-B667-8D03A9B0D3AD}"/>
              </a:ext>
            </a:extLst>
          </p:cNvPr>
          <p:cNvSpPr>
            <a:spLocks noGrp="1"/>
          </p:cNvSpPr>
          <p:nvPr>
            <p:ph sz="quarter" idx="18"/>
          </p:nvPr>
        </p:nvSpPr>
        <p:spPr>
          <a:xfrm>
            <a:off x="457200"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B7968117-C967-724C-9E41-98F60DE97771}"/>
              </a:ext>
            </a:extLst>
          </p:cNvPr>
          <p:cNvSpPr>
            <a:spLocks noGrp="1"/>
          </p:cNvSpPr>
          <p:nvPr>
            <p:ph type="body" sz="quarter" idx="19" hasCustomPrompt="1"/>
          </p:nvPr>
        </p:nvSpPr>
        <p:spPr>
          <a:xfrm>
            <a:off x="3366643" y="1828800"/>
            <a:ext cx="2542032" cy="365760"/>
          </a:xfrm>
          <a:solidFill>
            <a:schemeClr val="accent2"/>
          </a:solidFill>
        </p:spPr>
        <p:txBody>
          <a:bodyPr anchor="ctr" anchorCtr="0">
            <a:noAutofit/>
          </a:bodyPr>
          <a:lstStyle>
            <a:lvl1pPr marL="0" indent="0" algn="ctr">
              <a:spcBef>
                <a:spcPts val="0"/>
              </a:spcBef>
              <a:buFontTx/>
              <a:buNone/>
              <a:defRPr sz="1600" b="1">
                <a:solidFill>
                  <a:schemeClr val="tx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3" name="Content Placeholder 2">
            <a:extLst>
              <a:ext uri="{FF2B5EF4-FFF2-40B4-BE49-F238E27FC236}">
                <a16:creationId xmlns:a16="http://schemas.microsoft.com/office/drawing/2014/main" id="{10FD8DAF-91C1-3A43-97D3-D5E0A7153ABD}"/>
              </a:ext>
            </a:extLst>
          </p:cNvPr>
          <p:cNvSpPr>
            <a:spLocks noGrp="1"/>
          </p:cNvSpPr>
          <p:nvPr>
            <p:ph sz="quarter" idx="20"/>
          </p:nvPr>
        </p:nvSpPr>
        <p:spPr>
          <a:xfrm>
            <a:off x="3366643"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1097280" indent="-182880">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3">
            <a:extLst>
              <a:ext uri="{FF2B5EF4-FFF2-40B4-BE49-F238E27FC236}">
                <a16:creationId xmlns:a16="http://schemas.microsoft.com/office/drawing/2014/main" id="{696820CD-B6BA-3049-A17D-27A50D479FC1}"/>
              </a:ext>
            </a:extLst>
          </p:cNvPr>
          <p:cNvSpPr>
            <a:spLocks noGrp="1"/>
          </p:cNvSpPr>
          <p:nvPr>
            <p:ph type="body" sz="quarter" idx="21" hasCustomPrompt="1"/>
          </p:nvPr>
        </p:nvSpPr>
        <p:spPr>
          <a:xfrm>
            <a:off x="6276974" y="1828800"/>
            <a:ext cx="2542032" cy="365760"/>
          </a:xfrm>
          <a:solidFill>
            <a:schemeClr val="accent3"/>
          </a:solidFill>
        </p:spPr>
        <p:txBody>
          <a:bodyPr anchor="ctr" anchorCtr="0">
            <a:noAutofit/>
          </a:bodyPr>
          <a:lstStyle>
            <a:lvl1pPr marL="0" indent="0" algn="ctr">
              <a:spcBef>
                <a:spcPts val="0"/>
              </a:spcBef>
              <a:buFontTx/>
              <a:buNone/>
              <a:defRPr sz="1600" b="1">
                <a:solidFill>
                  <a:schemeClr val="bg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7" name="Content Placeholder 3">
            <a:extLst>
              <a:ext uri="{FF2B5EF4-FFF2-40B4-BE49-F238E27FC236}">
                <a16:creationId xmlns:a16="http://schemas.microsoft.com/office/drawing/2014/main" id="{FE4BD1D2-3560-8C4C-A402-1E00CA6C4374}"/>
              </a:ext>
            </a:extLst>
          </p:cNvPr>
          <p:cNvSpPr>
            <a:spLocks noGrp="1"/>
          </p:cNvSpPr>
          <p:nvPr>
            <p:ph sz="quarter" idx="22"/>
          </p:nvPr>
        </p:nvSpPr>
        <p:spPr>
          <a:xfrm>
            <a:off x="6276974" y="2374900"/>
            <a:ext cx="2542031"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4">
            <a:extLst>
              <a:ext uri="{FF2B5EF4-FFF2-40B4-BE49-F238E27FC236}">
                <a16:creationId xmlns:a16="http://schemas.microsoft.com/office/drawing/2014/main" id="{8256C915-AD38-6F44-8133-E73CDA679D5E}"/>
              </a:ext>
            </a:extLst>
          </p:cNvPr>
          <p:cNvSpPr>
            <a:spLocks noGrp="1"/>
          </p:cNvSpPr>
          <p:nvPr>
            <p:ph type="body" sz="quarter" idx="23" hasCustomPrompt="1"/>
          </p:nvPr>
        </p:nvSpPr>
        <p:spPr>
          <a:xfrm>
            <a:off x="9192768" y="1828800"/>
            <a:ext cx="2542032" cy="365760"/>
          </a:xfrm>
          <a:solidFill>
            <a:schemeClr val="accent4"/>
          </a:solidFill>
        </p:spPr>
        <p:txBody>
          <a:bodyPr anchor="ctr" anchorCtr="0">
            <a:no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vl6pPr marL="0" indent="0" algn="ctr">
              <a:spcBef>
                <a:spcPts val="0"/>
              </a:spcBef>
              <a:buFontTx/>
              <a:buNone/>
              <a:defRPr sz="1600" b="1"/>
            </a:lvl6pPr>
            <a:lvl7pPr marL="0" indent="0" algn="ctr">
              <a:spcBef>
                <a:spcPts val="0"/>
              </a:spcBef>
              <a:buFontTx/>
              <a:buNone/>
              <a:defRPr sz="1600" b="1"/>
            </a:lvl7pPr>
            <a:lvl8pPr marL="0" indent="0" algn="ctr">
              <a:spcBef>
                <a:spcPts val="0"/>
              </a:spcBef>
              <a:buFontTx/>
              <a:buNone/>
              <a:defRPr sz="1600" b="1"/>
            </a:lvl8pPr>
            <a:lvl9pPr marL="0" indent="0" algn="ctr">
              <a:spcBef>
                <a:spcPts val="0"/>
              </a:spcBef>
              <a:buFontTx/>
              <a:buNone/>
              <a:defRPr sz="1600" b="1"/>
            </a:lvl9pPr>
          </a:lstStyle>
          <a:p>
            <a:pPr lvl="0"/>
            <a:r>
              <a:rPr lang="en-US"/>
              <a:t>[Column heading]</a:t>
            </a:r>
          </a:p>
        </p:txBody>
      </p:sp>
      <p:sp>
        <p:nvSpPr>
          <p:cNvPr id="31" name="Content Placeholder 4">
            <a:extLst>
              <a:ext uri="{FF2B5EF4-FFF2-40B4-BE49-F238E27FC236}">
                <a16:creationId xmlns:a16="http://schemas.microsoft.com/office/drawing/2014/main" id="{BE78E2B2-5D7E-2648-ACC3-294AF8E53E13}"/>
              </a:ext>
            </a:extLst>
          </p:cNvPr>
          <p:cNvSpPr>
            <a:spLocks noGrp="1"/>
          </p:cNvSpPr>
          <p:nvPr>
            <p:ph sz="quarter" idx="24"/>
          </p:nvPr>
        </p:nvSpPr>
        <p:spPr>
          <a:xfrm>
            <a:off x="9192768" y="2374900"/>
            <a:ext cx="2542032" cy="3841749"/>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1097280" indent="-182880">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44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p:txBody>
          <a:bodyPr/>
          <a:lstStyle/>
          <a:p>
            <a:r>
              <a:rPr lang="en-US"/>
              <a:t>[Slide title]</a:t>
            </a:r>
          </a:p>
        </p:txBody>
      </p:sp>
      <p:sp>
        <p:nvSpPr>
          <p:cNvPr id="10" name="Subtitle">
            <a:extLst>
              <a:ext uri="{FF2B5EF4-FFF2-40B4-BE49-F238E27FC236}">
                <a16:creationId xmlns:a16="http://schemas.microsoft.com/office/drawing/2014/main" id="{EB2C4762-0B2B-A14E-AEC4-62B3F59DABBB}"/>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8" name="Content Placeholder 1">
            <a:extLst>
              <a:ext uri="{FF2B5EF4-FFF2-40B4-BE49-F238E27FC236}">
                <a16:creationId xmlns:a16="http://schemas.microsoft.com/office/drawing/2014/main" id="{663D7AE3-5979-5941-A8C1-3CE0E8F348EA}"/>
              </a:ext>
            </a:extLst>
          </p:cNvPr>
          <p:cNvSpPr>
            <a:spLocks noGrp="1"/>
          </p:cNvSpPr>
          <p:nvPr>
            <p:ph sz="quarter" idx="18"/>
          </p:nvPr>
        </p:nvSpPr>
        <p:spPr>
          <a:xfrm>
            <a:off x="45720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9A7380A2-18C3-5D45-8CDD-C5657852BA21}"/>
              </a:ext>
            </a:extLst>
          </p:cNvPr>
          <p:cNvSpPr>
            <a:spLocks noGrp="1"/>
          </p:cNvSpPr>
          <p:nvPr>
            <p:ph sz="quarter" idx="19"/>
          </p:nvPr>
        </p:nvSpPr>
        <p:spPr>
          <a:xfrm>
            <a:off x="4338479" y="1828800"/>
            <a:ext cx="739632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17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a:xfrm>
            <a:off x="457200" y="457200"/>
            <a:ext cx="11277600" cy="1189038"/>
          </a:xfrm>
        </p:spPr>
        <p:txBody>
          <a:bodyPr/>
          <a:lstStyle/>
          <a:p>
            <a:r>
              <a:rPr lang="en-US"/>
              <a:t>[Slide title]</a:t>
            </a:r>
          </a:p>
        </p:txBody>
      </p:sp>
      <p:sp>
        <p:nvSpPr>
          <p:cNvPr id="10" name="Subtitle">
            <a:extLst>
              <a:ext uri="{FF2B5EF4-FFF2-40B4-BE49-F238E27FC236}">
                <a16:creationId xmlns:a16="http://schemas.microsoft.com/office/drawing/2014/main" id="{EB2C4762-0B2B-A14E-AEC4-62B3F59DABBB}"/>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14" name="Content Placeholder 1">
            <a:extLst>
              <a:ext uri="{FF2B5EF4-FFF2-40B4-BE49-F238E27FC236}">
                <a16:creationId xmlns:a16="http://schemas.microsoft.com/office/drawing/2014/main" id="{9A7380A2-18C3-5D45-8CDD-C5657852BA21}"/>
              </a:ext>
            </a:extLst>
          </p:cNvPr>
          <p:cNvSpPr>
            <a:spLocks noGrp="1"/>
          </p:cNvSpPr>
          <p:nvPr>
            <p:ph sz="quarter" idx="19"/>
          </p:nvPr>
        </p:nvSpPr>
        <p:spPr>
          <a:xfrm>
            <a:off x="457200" y="1828800"/>
            <a:ext cx="7396321"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3D7AE3-5979-5941-A8C1-3CE0E8F348EA}"/>
              </a:ext>
            </a:extLst>
          </p:cNvPr>
          <p:cNvSpPr>
            <a:spLocks noGrp="1"/>
          </p:cNvSpPr>
          <p:nvPr>
            <p:ph sz="quarter" idx="18"/>
          </p:nvPr>
        </p:nvSpPr>
        <p:spPr>
          <a:xfrm>
            <a:off x="8219440" y="1828800"/>
            <a:ext cx="3515359"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529F923F-E8F3-4C4E-A5A8-81FE1C3E36AD}"/>
              </a:ext>
            </a:extLst>
          </p:cNvPr>
          <p:cNvSpPr txBox="1"/>
          <p:nvPr userDrawn="1"/>
        </p:nvSpPr>
        <p:spPr>
          <a:xfrm>
            <a:off x="5737860" y="6629400"/>
            <a:ext cx="0" cy="0"/>
          </a:xfrm>
          <a:prstGeom prst="rect">
            <a:avLst/>
          </a:prstGeom>
          <a:noFill/>
        </p:spPr>
        <p:txBody>
          <a:bodyPr wrap="none" lIns="0" tIns="0" rIns="0" bIns="0" rtlCol="0">
            <a:noAutofit/>
          </a:bodyPr>
          <a:lstStyle/>
          <a:p>
            <a:pPr marL="228600" indent="-228600">
              <a:lnSpc>
                <a:spcPct val="100000"/>
              </a:lnSpc>
              <a:spcBef>
                <a:spcPts val="1200"/>
              </a:spcBef>
              <a:buClr>
                <a:schemeClr val="tx1"/>
              </a:buClr>
              <a:buSzPct val="100000"/>
              <a:buFont typeface="Wingdings"/>
              <a:buChar char="§"/>
            </a:pPr>
            <a:endParaRPr lang="en-US" sz="1800"/>
          </a:p>
        </p:txBody>
      </p:sp>
    </p:spTree>
    <p:extLst>
      <p:ext uri="{BB962C8B-B14F-4D97-AF65-F5344CB8AC3E}">
        <p14:creationId xmlns:p14="http://schemas.microsoft.com/office/powerpoint/2010/main" val="66331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userDrawn="1">
            <p:ph type="title" hasCustomPrompt="1"/>
          </p:nvPr>
        </p:nvSpPr>
        <p:spPr bwMode="auto">
          <a:xfrm>
            <a:off x="457200" y="457200"/>
            <a:ext cx="5451475" cy="1189038"/>
          </a:xfrm>
        </p:spPr>
        <p:txBody>
          <a:bodyPr/>
          <a:lstStyle>
            <a:lvl1pPr>
              <a:defRPr>
                <a:solidFill>
                  <a:schemeClr val="bg1"/>
                </a:solidFill>
              </a:defRPr>
            </a:lvl1pPr>
          </a:lstStyle>
          <a:p>
            <a:r>
              <a:rPr lang="en-US"/>
              <a:t>[Slide title]</a:t>
            </a:r>
          </a:p>
        </p:txBody>
      </p:sp>
      <p:sp>
        <p:nvSpPr>
          <p:cNvPr id="3" name="Content Placeholder">
            <a:extLst>
              <a:ext uri="{FF2B5EF4-FFF2-40B4-BE49-F238E27FC236}">
                <a16:creationId xmlns:a16="http://schemas.microsoft.com/office/drawing/2014/main" id="{1417C828-9DCA-4CC6-9EA5-7632C5CAC7A2}"/>
              </a:ext>
            </a:extLst>
          </p:cNvPr>
          <p:cNvSpPr>
            <a:spLocks noGrp="1"/>
          </p:cNvSpPr>
          <p:nvPr userDrawn="1">
            <p:ph sz="half" idx="1"/>
          </p:nvPr>
        </p:nvSpPr>
        <p:spPr bwMode="auto">
          <a:xfrm>
            <a:off x="457200" y="1825624"/>
            <a:ext cx="5451475" cy="4391025"/>
          </a:xfrm>
        </p:spPr>
        <p:txBody>
          <a:bodyPr/>
          <a:lstStyle>
            <a:lvl1pPr>
              <a:defRPr>
                <a:solidFill>
                  <a:schemeClr val="bg1"/>
                </a:solidFill>
              </a:defRPr>
            </a:lvl1pPr>
            <a:lvl2pPr>
              <a:buClr>
                <a:srgbClr val="0BF4CD"/>
              </a:buClr>
              <a:defRPr>
                <a:solidFill>
                  <a:schemeClr val="bg1"/>
                </a:solidFill>
              </a:defRPr>
            </a:lvl2pPr>
            <a:lvl3pPr marL="685800" indent="-228600">
              <a:buClrTx/>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Wordmark">
            <a:extLst>
              <a:ext uri="{FF2B5EF4-FFF2-40B4-BE49-F238E27FC236}">
                <a16:creationId xmlns:a16="http://schemas.microsoft.com/office/drawing/2014/main" id="{E68CD78A-ABFD-488F-86A7-D607D904152D}"/>
              </a:ext>
            </a:extLst>
          </p:cNvPr>
          <p:cNvPicPr>
            <a:picLocks noChangeAspect="1"/>
          </p:cNvPicPr>
          <p:nvPr userDrawn="1"/>
        </p:nvPicPr>
        <p:blipFill>
          <a:blip r:embed="rId2"/>
          <a:stretch>
            <a:fillRect/>
          </a:stretch>
        </p:blipFill>
        <p:spPr bwMode="black">
          <a:xfrm>
            <a:off x="369191" y="6338885"/>
            <a:ext cx="1097280" cy="383296"/>
          </a:xfrm>
          <a:prstGeom prst="rect">
            <a:avLst/>
          </a:prstGeom>
          <a:noFill/>
        </p:spPr>
      </p:pic>
      <p:sp>
        <p:nvSpPr>
          <p:cNvPr id="16" name="Slide Number">
            <a:extLst>
              <a:ext uri="{FF2B5EF4-FFF2-40B4-BE49-F238E27FC236}">
                <a16:creationId xmlns:a16="http://schemas.microsoft.com/office/drawing/2014/main" id="{4F9CD378-389C-4136-875F-D42F5E6530A5}"/>
              </a:ext>
            </a:extLst>
          </p:cNvPr>
          <p:cNvSpPr txBox="1">
            <a:spLocks/>
          </p:cNvSpPr>
          <p:nvPr userDrawn="1"/>
        </p:nvSpPr>
        <p:spPr bwMode="auto">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48646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9" name="Text Placeholder">
            <a:extLst>
              <a:ext uri="{FF2B5EF4-FFF2-40B4-BE49-F238E27FC236}">
                <a16:creationId xmlns:a16="http://schemas.microsoft.com/office/drawing/2014/main" id="{0D6DC157-FA93-5847-B810-737ADA0BA599}"/>
              </a:ext>
            </a:extLst>
          </p:cNvPr>
          <p:cNvSpPr>
            <a:spLocks noGrp="1"/>
          </p:cNvSpPr>
          <p:nvPr>
            <p:ph type="body" sz="quarter" idx="13" hasCustomPrompt="1"/>
          </p:nvPr>
        </p:nvSpPr>
        <p:spPr>
          <a:xfrm>
            <a:off x="457200" y="1554480"/>
            <a:ext cx="11277600" cy="4662170"/>
          </a:xfrm>
        </p:spPr>
        <p:txBody>
          <a:bodyPr tIns="9144">
            <a:noAutofit/>
          </a:bodyPr>
          <a:lstStyle>
            <a:lvl1pPr marL="0" indent="0">
              <a:lnSpc>
                <a:spcPct val="90000"/>
              </a:lnSpc>
              <a:spcBef>
                <a:spcPts val="0"/>
              </a:spcBef>
              <a:buClrTx/>
              <a:buFontTx/>
              <a:buNone/>
              <a:defRPr sz="4800" b="1" spc="-50" baseline="0"/>
            </a:lvl1pPr>
            <a:lvl2pPr marL="0" indent="0">
              <a:spcBef>
                <a:spcPts val="1800"/>
              </a:spcBef>
              <a:buClrTx/>
              <a:buFontTx/>
              <a:buNone/>
              <a:defRPr sz="1800">
                <a:solidFill>
                  <a:schemeClr val="tx2"/>
                </a:solidFill>
              </a:defRPr>
            </a:lvl2pPr>
            <a:lvl3pPr marL="0" indent="0">
              <a:spcBef>
                <a:spcPts val="0"/>
              </a:spcBef>
              <a:buClrTx/>
              <a:buFontTx/>
              <a:buNone/>
              <a:defRPr sz="1800">
                <a:solidFill>
                  <a:schemeClr val="tx2"/>
                </a:solidFill>
              </a:defRPr>
            </a:lvl3pPr>
            <a:lvl4pPr marL="0" indent="0">
              <a:spcBef>
                <a:spcPts val="0"/>
              </a:spcBef>
              <a:buClrTx/>
              <a:buFontTx/>
              <a:buNone/>
              <a:defRPr sz="1800">
                <a:solidFill>
                  <a:schemeClr val="tx2"/>
                </a:solidFill>
              </a:defRPr>
            </a:lvl4pPr>
            <a:lvl5pPr marL="0" indent="0">
              <a:spcBef>
                <a:spcPts val="0"/>
              </a:spcBef>
              <a:buClrTx/>
              <a:buFontTx/>
              <a:buNone/>
              <a:defRPr sz="1800">
                <a:solidFill>
                  <a:schemeClr val="tx2"/>
                </a:solidFill>
              </a:defRPr>
            </a:lvl5pPr>
            <a:lvl6pPr marL="0" indent="0">
              <a:spcBef>
                <a:spcPts val="0"/>
              </a:spcBef>
              <a:buClrTx/>
              <a:buFontTx/>
              <a:buNone/>
              <a:defRPr sz="1800">
                <a:solidFill>
                  <a:schemeClr val="tx2"/>
                </a:solidFill>
              </a:defRPr>
            </a:lvl6pPr>
            <a:lvl7pPr marL="0" indent="0">
              <a:spcBef>
                <a:spcPts val="0"/>
              </a:spcBef>
              <a:buClrTx/>
              <a:buFontTx/>
              <a:buNone/>
              <a:defRPr sz="1800">
                <a:solidFill>
                  <a:schemeClr val="tx2"/>
                </a:solidFill>
              </a:defRPr>
            </a:lvl7pPr>
            <a:lvl8pPr marL="0" indent="0">
              <a:spcBef>
                <a:spcPts val="0"/>
              </a:spcBef>
              <a:buClrTx/>
              <a:buFontTx/>
              <a:buNone/>
              <a:defRPr sz="1800">
                <a:solidFill>
                  <a:schemeClr val="tx2"/>
                </a:solidFill>
              </a:defRPr>
            </a:lvl8pPr>
            <a:lvl9pPr marL="0" indent="0">
              <a:spcBef>
                <a:spcPts val="0"/>
              </a:spcBef>
              <a:buClrTx/>
              <a:buFontTx/>
              <a:buNone/>
              <a:defRPr sz="1800">
                <a:solidFill>
                  <a:schemeClr val="tx2"/>
                </a:solidFill>
              </a:defRPr>
            </a:lvl9pPr>
          </a:lstStyle>
          <a:p>
            <a:pPr lvl="0"/>
            <a:r>
              <a:rPr lang="en-US"/>
              <a:t>[Quote]</a:t>
            </a:r>
          </a:p>
          <a:p>
            <a:pPr lvl="1"/>
            <a:r>
              <a:rPr lang="en-US"/>
              <a:t>[Attribution]</a:t>
            </a:r>
          </a:p>
        </p:txBody>
      </p:sp>
    </p:spTree>
    <p:extLst>
      <p:ext uri="{BB962C8B-B14F-4D97-AF65-F5344CB8AC3E}">
        <p14:creationId xmlns:p14="http://schemas.microsoft.com/office/powerpoint/2010/main" val="325566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4572000" cy="1715822"/>
          </a:xfrm>
        </p:spPr>
        <p:txBody>
          <a:bodyPr anchor="b"/>
          <a:lstStyle>
            <a:lvl1pPr>
              <a:defRPr sz="4000" spc="-50" baseline="0"/>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4571999"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a:t>[Optional subtitle]</a:t>
            </a:r>
          </a:p>
        </p:txBody>
      </p:sp>
      <p:pic>
        <p:nvPicPr>
          <p:cNvPr id="8" name="Logo">
            <a:extLst>
              <a:ext uri="{FF2B5EF4-FFF2-40B4-BE49-F238E27FC236}">
                <a16:creationId xmlns:a16="http://schemas.microsoft.com/office/drawing/2014/main" id="{DDCF8C1D-7A4C-1F4E-AB15-2A79E248EFD8}"/>
              </a:ext>
            </a:extLst>
          </p:cNvPr>
          <p:cNvPicPr>
            <a:picLocks noChangeAspect="1"/>
          </p:cNvPicPr>
          <p:nvPr userDrawn="1"/>
        </p:nvPicPr>
        <p:blipFill>
          <a:blip r:embed="rId2"/>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262683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05">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75C9EE5F-CA56-3E47-8B19-854994C6E8B8}"/>
              </a:ext>
            </a:extLst>
          </p:cNvPr>
          <p:cNvPicPr>
            <a:picLocks noChangeAspect="1"/>
          </p:cNvPicPr>
          <p:nvPr userDrawn="1"/>
        </p:nvPicPr>
        <p:blipFill>
          <a:blip r:embed="rId2"/>
          <a:stretch>
            <a:fillRect/>
          </a:stretch>
        </p:blipFill>
        <p:spPr bwMode="gray">
          <a:xfrm>
            <a:off x="284859" y="5673725"/>
            <a:ext cx="2354620" cy="1184275"/>
          </a:xfrm>
          <a:prstGeom prst="rect">
            <a:avLst/>
          </a:prstGeom>
          <a:noFill/>
        </p:spPr>
      </p:pic>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a:xfrm>
            <a:off x="415290" y="1828800"/>
            <a:ext cx="6858000" cy="2515810"/>
          </a:xfrm>
        </p:spPr>
        <p:txBody>
          <a:bodyPr anchor="b" anchorCtr="0">
            <a:noAutofit/>
          </a:bodyPr>
          <a:lstStyle>
            <a:lvl1pPr algn="l">
              <a:lnSpc>
                <a:spcPct val="90000"/>
              </a:lnSpc>
              <a:defRPr sz="4800" spc="-50" baseline="0"/>
            </a:lvl1pPr>
          </a:lstStyle>
          <a:p>
            <a:r>
              <a:rPr lang="en-US"/>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a:xfrm>
            <a:off x="457201" y="4572000"/>
            <a:ext cx="4526280" cy="91440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[Presentation subtitle]</a:t>
            </a:r>
          </a:p>
        </p:txBody>
      </p:sp>
    </p:spTree>
    <p:extLst>
      <p:ext uri="{BB962C8B-B14F-4D97-AF65-F5344CB8AC3E}">
        <p14:creationId xmlns:p14="http://schemas.microsoft.com/office/powerpoint/2010/main" val="409545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0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4572000" cy="1715822"/>
          </a:xfrm>
        </p:spPr>
        <p:txBody>
          <a:bodyPr anchor="b"/>
          <a:lstStyle>
            <a:lvl1pPr>
              <a:defRPr sz="4000" spc="-50" baseline="0"/>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4571999"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a:t>[Optional subtitle]</a:t>
            </a:r>
          </a:p>
        </p:txBody>
      </p:sp>
      <p:pic>
        <p:nvPicPr>
          <p:cNvPr id="7" name="Logo">
            <a:extLst>
              <a:ext uri="{FF2B5EF4-FFF2-40B4-BE49-F238E27FC236}">
                <a16:creationId xmlns:a16="http://schemas.microsoft.com/office/drawing/2014/main" id="{D3EC8F67-5A21-AC4C-82C6-26C8F39FE61D}"/>
              </a:ext>
            </a:extLst>
          </p:cNvPr>
          <p:cNvPicPr>
            <a:picLocks noChangeAspect="1"/>
          </p:cNvPicPr>
          <p:nvPr userDrawn="1"/>
        </p:nvPicPr>
        <p:blipFill>
          <a:blip r:embed="rId2"/>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363914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03">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5451476" cy="1715822"/>
          </a:xfrm>
        </p:spPr>
        <p:txBody>
          <a:bodyPr anchor="b"/>
          <a:lstStyle>
            <a:lvl1pPr>
              <a:defRPr sz="4000" spc="-50" baseline="0"/>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5451475"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a:t>[Optional subtitle]</a:t>
            </a:r>
          </a:p>
        </p:txBody>
      </p:sp>
      <p:pic>
        <p:nvPicPr>
          <p:cNvPr id="12" name="Logo">
            <a:extLst>
              <a:ext uri="{FF2B5EF4-FFF2-40B4-BE49-F238E27FC236}">
                <a16:creationId xmlns:a16="http://schemas.microsoft.com/office/drawing/2014/main" id="{8A6F3DD4-0C48-6348-930A-6BA7CEE4244E}"/>
              </a:ext>
            </a:extLst>
          </p:cNvPr>
          <p:cNvPicPr>
            <a:picLocks noChangeAspect="1"/>
          </p:cNvPicPr>
          <p:nvPr userDrawn="1"/>
        </p:nvPicPr>
        <p:blipFill>
          <a:blip r:embed="rId2"/>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287409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04">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5451476" cy="1715822"/>
          </a:xfrm>
        </p:spPr>
        <p:txBody>
          <a:bodyPr anchor="b"/>
          <a:lstStyle>
            <a:lvl1pPr>
              <a:defRPr sz="4000" spc="-50" baseline="0">
                <a:solidFill>
                  <a:schemeClr val="bg1"/>
                </a:solidFill>
              </a:defRPr>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5451475" cy="914400"/>
          </a:xfrm>
        </p:spPr>
        <p:txBody>
          <a:bodyPr>
            <a:noAutofit/>
          </a:bodyPr>
          <a:lstStyle>
            <a:lvl1pPr marL="0" indent="0">
              <a:lnSpc>
                <a:spcPct val="90000"/>
              </a:lnSpc>
              <a:spcBef>
                <a:spcPts val="0"/>
              </a:spcBef>
              <a:buNone/>
              <a:defRPr sz="2200">
                <a:solidFill>
                  <a:schemeClr val="bg1"/>
                </a:solidFill>
              </a:defRPr>
            </a:lvl1pPr>
            <a:lvl2pPr marL="0" indent="0">
              <a:lnSpc>
                <a:spcPct val="90000"/>
              </a:lnSpc>
              <a:spcBef>
                <a:spcPts val="0"/>
              </a:spcBef>
              <a:buNone/>
              <a:defRPr sz="2200">
                <a:solidFill>
                  <a:schemeClr val="bg1"/>
                </a:solidFill>
              </a:defRPr>
            </a:lvl2pPr>
            <a:lvl3pPr marL="0" indent="0">
              <a:lnSpc>
                <a:spcPct val="90000"/>
              </a:lnSpc>
              <a:spcBef>
                <a:spcPts val="0"/>
              </a:spcBef>
              <a:buNone/>
              <a:defRPr sz="2200">
                <a:solidFill>
                  <a:schemeClr val="bg1"/>
                </a:solidFill>
              </a:defRPr>
            </a:lvl3pPr>
            <a:lvl4pPr marL="0" indent="0">
              <a:lnSpc>
                <a:spcPct val="90000"/>
              </a:lnSpc>
              <a:spcBef>
                <a:spcPts val="0"/>
              </a:spcBef>
              <a:buNone/>
              <a:defRPr sz="2200">
                <a:solidFill>
                  <a:schemeClr val="bg1"/>
                </a:solidFill>
              </a:defRPr>
            </a:lvl4pPr>
            <a:lvl5pPr marL="0" indent="0">
              <a:lnSpc>
                <a:spcPct val="90000"/>
              </a:lnSpc>
              <a:spcBef>
                <a:spcPts val="0"/>
              </a:spcBef>
              <a:buNone/>
              <a:defRPr sz="2200">
                <a:solidFill>
                  <a:schemeClr val="bg1"/>
                </a:solidFill>
              </a:defRPr>
            </a:lvl5pPr>
            <a:lvl6pPr marL="0" indent="0">
              <a:lnSpc>
                <a:spcPct val="90000"/>
              </a:lnSpc>
              <a:spcBef>
                <a:spcPts val="0"/>
              </a:spcBef>
              <a:buNone/>
              <a:defRPr sz="2200">
                <a:solidFill>
                  <a:schemeClr val="bg1"/>
                </a:solidFill>
              </a:defRPr>
            </a:lvl6pPr>
            <a:lvl7pPr marL="0" indent="0">
              <a:lnSpc>
                <a:spcPct val="90000"/>
              </a:lnSpc>
              <a:spcBef>
                <a:spcPts val="0"/>
              </a:spcBef>
              <a:buNone/>
              <a:defRPr sz="2200">
                <a:solidFill>
                  <a:schemeClr val="bg1"/>
                </a:solidFill>
              </a:defRPr>
            </a:lvl7pPr>
            <a:lvl8pPr marL="0" indent="0">
              <a:lnSpc>
                <a:spcPct val="90000"/>
              </a:lnSpc>
              <a:spcBef>
                <a:spcPts val="0"/>
              </a:spcBef>
              <a:buNone/>
              <a:defRPr sz="2200">
                <a:solidFill>
                  <a:schemeClr val="bg1"/>
                </a:solidFill>
              </a:defRPr>
            </a:lvl8pPr>
            <a:lvl9pPr marL="0" indent="0">
              <a:lnSpc>
                <a:spcPct val="90000"/>
              </a:lnSpc>
              <a:spcBef>
                <a:spcPts val="0"/>
              </a:spcBef>
              <a:buNone/>
              <a:defRPr sz="2200">
                <a:solidFill>
                  <a:schemeClr val="bg1"/>
                </a:solidFill>
              </a:defRPr>
            </a:lvl9pPr>
          </a:lstStyle>
          <a:p>
            <a:pPr lvl="0"/>
            <a:r>
              <a:rPr lang="en-US"/>
              <a:t>[Optional subtitle]</a:t>
            </a:r>
          </a:p>
        </p:txBody>
      </p:sp>
      <p:pic>
        <p:nvPicPr>
          <p:cNvPr id="7" name="Wordmark">
            <a:extLst>
              <a:ext uri="{FF2B5EF4-FFF2-40B4-BE49-F238E27FC236}">
                <a16:creationId xmlns:a16="http://schemas.microsoft.com/office/drawing/2014/main" id="{55060F59-A0AF-46C1-A6C3-658FDF49FF7F}"/>
              </a:ext>
            </a:extLst>
          </p:cNvPr>
          <p:cNvPicPr>
            <a:picLocks noChangeAspect="1"/>
          </p:cNvPicPr>
          <p:nvPr userDrawn="1"/>
        </p:nvPicPr>
        <p:blipFill>
          <a:blip r:embed="rId2"/>
          <a:stretch>
            <a:fillRect/>
          </a:stretch>
        </p:blipFill>
        <p:spPr bwMode="black">
          <a:xfrm>
            <a:off x="369191" y="6338885"/>
            <a:ext cx="1097280" cy="383296"/>
          </a:xfrm>
          <a:prstGeom prst="rect">
            <a:avLst/>
          </a:prstGeom>
          <a:noFill/>
        </p:spPr>
      </p:pic>
    </p:spTree>
    <p:extLst>
      <p:ext uri="{BB962C8B-B14F-4D97-AF65-F5344CB8AC3E}">
        <p14:creationId xmlns:p14="http://schemas.microsoft.com/office/powerpoint/2010/main" val="393246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p:txBody>
          <a:bodyPr/>
          <a:lstStyle/>
          <a:p>
            <a:r>
              <a:rPr lang="en-US"/>
              <a:t>[Slide title]</a:t>
            </a:r>
          </a:p>
        </p:txBody>
      </p:sp>
      <p:sp>
        <p:nvSpPr>
          <p:cNvPr id="14" name="Subtitle">
            <a:extLst>
              <a:ext uri="{FF2B5EF4-FFF2-40B4-BE49-F238E27FC236}">
                <a16:creationId xmlns:a16="http://schemas.microsoft.com/office/drawing/2014/main" id="{E25E2A15-A960-4645-B1F8-7176C57F8525}"/>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Tree>
    <p:extLst>
      <p:ext uri="{BB962C8B-B14F-4D97-AF65-F5344CB8AC3E}">
        <p14:creationId xmlns:p14="http://schemas.microsoft.com/office/powerpoint/2010/main" val="156903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7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Tagline">
            <a:extLst>
              <a:ext uri="{FF2B5EF4-FFF2-40B4-BE49-F238E27FC236}">
                <a16:creationId xmlns:a16="http://schemas.microsoft.com/office/drawing/2014/main" id="{634F62E2-3C3D-2040-ACAD-FB1186C60E83}"/>
              </a:ext>
            </a:extLst>
          </p:cNvPr>
          <p:cNvSpPr>
            <a:spLocks noChangeAspect="1" noEditPoints="1"/>
          </p:cNvSpPr>
          <p:nvPr userDrawn="1"/>
        </p:nvSpPr>
        <p:spPr bwMode="black">
          <a:xfrm>
            <a:off x="451781" y="2979682"/>
            <a:ext cx="2089334" cy="914400"/>
          </a:xfrm>
          <a:custGeom>
            <a:avLst/>
            <a:gdLst>
              <a:gd name="T0" fmla="*/ 3322 w 5502"/>
              <a:gd name="T1" fmla="*/ 1922 h 2399"/>
              <a:gd name="T2" fmla="*/ 3263 w 5502"/>
              <a:gd name="T3" fmla="*/ 1922 h 2399"/>
              <a:gd name="T4" fmla="*/ 500 w 5502"/>
              <a:gd name="T5" fmla="*/ 562 h 2399"/>
              <a:gd name="T6" fmla="*/ 1032 w 5502"/>
              <a:gd name="T7" fmla="*/ 246 h 2399"/>
              <a:gd name="T8" fmla="*/ 1286 w 5502"/>
              <a:gd name="T9" fmla="*/ 281 h 2399"/>
              <a:gd name="T10" fmla="*/ 454 w 5502"/>
              <a:gd name="T11" fmla="*/ 0 h 2399"/>
              <a:gd name="T12" fmla="*/ 2543 w 5502"/>
              <a:gd name="T13" fmla="*/ 562 h 2399"/>
              <a:gd name="T14" fmla="*/ 3847 w 5502"/>
              <a:gd name="T15" fmla="*/ 348 h 2399"/>
              <a:gd name="T16" fmla="*/ 3594 w 5502"/>
              <a:gd name="T17" fmla="*/ 178 h 2399"/>
              <a:gd name="T18" fmla="*/ 3627 w 5502"/>
              <a:gd name="T19" fmla="*/ 437 h 2399"/>
              <a:gd name="T20" fmla="*/ 3072 w 5502"/>
              <a:gd name="T21" fmla="*/ 305 h 2399"/>
              <a:gd name="T22" fmla="*/ 3217 w 5502"/>
              <a:gd name="T23" fmla="*/ 556 h 2399"/>
              <a:gd name="T24" fmla="*/ 3018 w 5502"/>
              <a:gd name="T25" fmla="*/ 205 h 2399"/>
              <a:gd name="T26" fmla="*/ 2290 w 5502"/>
              <a:gd name="T27" fmla="*/ 501 h 2399"/>
              <a:gd name="T28" fmla="*/ 2370 w 5502"/>
              <a:gd name="T29" fmla="*/ 461 h 2399"/>
              <a:gd name="T30" fmla="*/ 2141 w 5502"/>
              <a:gd name="T31" fmla="*/ 208 h 2399"/>
              <a:gd name="T32" fmla="*/ 1779 w 5502"/>
              <a:gd name="T33" fmla="*/ 251 h 2399"/>
              <a:gd name="T34" fmla="*/ 2074 w 5502"/>
              <a:gd name="T35" fmla="*/ 158 h 2399"/>
              <a:gd name="T36" fmla="*/ 117 w 5502"/>
              <a:gd name="T37" fmla="*/ 1162 h 2399"/>
              <a:gd name="T38" fmla="*/ 566 w 5502"/>
              <a:gd name="T39" fmla="*/ 1022 h 2399"/>
              <a:gd name="T40" fmla="*/ 1660 w 5502"/>
              <a:gd name="T41" fmla="*/ 1324 h 2399"/>
              <a:gd name="T42" fmla="*/ 1334 w 5502"/>
              <a:gd name="T43" fmla="*/ 1403 h 2399"/>
              <a:gd name="T44" fmla="*/ 1331 w 5502"/>
              <a:gd name="T45" fmla="*/ 1102 h 2399"/>
              <a:gd name="T46" fmla="*/ 1337 w 5502"/>
              <a:gd name="T47" fmla="*/ 1263 h 2399"/>
              <a:gd name="T48" fmla="*/ 959 w 5502"/>
              <a:gd name="T49" fmla="*/ 1197 h 2399"/>
              <a:gd name="T50" fmla="*/ 852 w 5502"/>
              <a:gd name="T51" fmla="*/ 1410 h 2399"/>
              <a:gd name="T52" fmla="*/ 1001 w 5502"/>
              <a:gd name="T53" fmla="*/ 1348 h 2399"/>
              <a:gd name="T54" fmla="*/ 5411 w 5502"/>
              <a:gd name="T55" fmla="*/ 1197 h 2399"/>
              <a:gd name="T56" fmla="*/ 5407 w 5502"/>
              <a:gd name="T57" fmla="*/ 969 h 2399"/>
              <a:gd name="T58" fmla="*/ 4886 w 5502"/>
              <a:gd name="T59" fmla="*/ 1053 h 2399"/>
              <a:gd name="T60" fmla="*/ 4949 w 5502"/>
              <a:gd name="T61" fmla="*/ 1323 h 2399"/>
              <a:gd name="T62" fmla="*/ 4741 w 5502"/>
              <a:gd name="T63" fmla="*/ 1348 h 2399"/>
              <a:gd name="T64" fmla="*/ 4652 w 5502"/>
              <a:gd name="T65" fmla="*/ 1321 h 2399"/>
              <a:gd name="T66" fmla="*/ 4221 w 5502"/>
              <a:gd name="T67" fmla="*/ 1410 h 2399"/>
              <a:gd name="T68" fmla="*/ 4141 w 5502"/>
              <a:gd name="T69" fmla="*/ 1096 h 2399"/>
              <a:gd name="T70" fmla="*/ 4031 w 5502"/>
              <a:gd name="T71" fmla="*/ 1281 h 2399"/>
              <a:gd name="T72" fmla="*/ 3920 w 5502"/>
              <a:gd name="T73" fmla="*/ 1374 h 2399"/>
              <a:gd name="T74" fmla="*/ 3649 w 5502"/>
              <a:gd name="T75" fmla="*/ 1045 h 2399"/>
              <a:gd name="T76" fmla="*/ 2431 w 5502"/>
              <a:gd name="T77" fmla="*/ 1095 h 2399"/>
              <a:gd name="T78" fmla="*/ 2661 w 5502"/>
              <a:gd name="T79" fmla="*/ 1348 h 2399"/>
              <a:gd name="T80" fmla="*/ 2513 w 5502"/>
              <a:gd name="T81" fmla="*/ 1410 h 2399"/>
              <a:gd name="T82" fmla="*/ 2001 w 5502"/>
              <a:gd name="T83" fmla="*/ 1141 h 2399"/>
              <a:gd name="T84" fmla="*/ 1898 w 5502"/>
              <a:gd name="T85" fmla="*/ 1197 h 2399"/>
              <a:gd name="T86" fmla="*/ 3375 w 5502"/>
              <a:gd name="T87" fmla="*/ 1068 h 2399"/>
              <a:gd name="T88" fmla="*/ 2765 w 5502"/>
              <a:gd name="T89" fmla="*/ 1399 h 2399"/>
              <a:gd name="T90" fmla="*/ 2857 w 5502"/>
              <a:gd name="T91" fmla="*/ 2399 h 2399"/>
              <a:gd name="T92" fmla="*/ 2204 w 5502"/>
              <a:gd name="T93" fmla="*/ 2088 h 2399"/>
              <a:gd name="T94" fmla="*/ 1969 w 5502"/>
              <a:gd name="T95" fmla="*/ 1902 h 2399"/>
              <a:gd name="T96" fmla="*/ 1977 w 5502"/>
              <a:gd name="T97" fmla="*/ 2214 h 2399"/>
              <a:gd name="T98" fmla="*/ 1632 w 5502"/>
              <a:gd name="T99" fmla="*/ 1938 h 2399"/>
              <a:gd name="T100" fmla="*/ 1610 w 5502"/>
              <a:gd name="T101" fmla="*/ 2262 h 2399"/>
              <a:gd name="T102" fmla="*/ 1661 w 5502"/>
              <a:gd name="T103" fmla="*/ 1838 h 2399"/>
              <a:gd name="T104" fmla="*/ 569 w 5502"/>
              <a:gd name="T105" fmla="*/ 1902 h 2399"/>
              <a:gd name="T106" fmla="*/ 806 w 5502"/>
              <a:gd name="T107" fmla="*/ 2117 h 2399"/>
              <a:gd name="T108" fmla="*/ 205 w 5502"/>
              <a:gd name="T109" fmla="*/ 2247 h 2399"/>
              <a:gd name="T110" fmla="*/ 125 w 5502"/>
              <a:gd name="T111" fmla="*/ 1933 h 2399"/>
              <a:gd name="T112" fmla="*/ 15 w 5502"/>
              <a:gd name="T113" fmla="*/ 2117 h 2399"/>
              <a:gd name="T114" fmla="*/ 869 w 5502"/>
              <a:gd name="T115" fmla="*/ 1831 h 2399"/>
              <a:gd name="T116" fmla="*/ 1353 w 5502"/>
              <a:gd name="T117" fmla="*/ 2236 h 2399"/>
              <a:gd name="T118" fmla="*/ 2456 w 5502"/>
              <a:gd name="T119" fmla="*/ 1831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2" h="2399">
                <a:moveTo>
                  <a:pt x="3409" y="1922"/>
                </a:moveTo>
                <a:lnTo>
                  <a:pt x="3409" y="1922"/>
                </a:lnTo>
                <a:lnTo>
                  <a:pt x="3409" y="1878"/>
                </a:lnTo>
                <a:cubicBezTo>
                  <a:pt x="3409" y="1868"/>
                  <a:pt x="3409" y="1857"/>
                  <a:pt x="3409" y="1846"/>
                </a:cubicBezTo>
                <a:lnTo>
                  <a:pt x="3408" y="1846"/>
                </a:lnTo>
                <a:cubicBezTo>
                  <a:pt x="3405" y="1857"/>
                  <a:pt x="3402" y="1867"/>
                  <a:pt x="3398" y="1878"/>
                </a:cubicBezTo>
                <a:lnTo>
                  <a:pt x="3383" y="1922"/>
                </a:lnTo>
                <a:lnTo>
                  <a:pt x="3364" y="1922"/>
                </a:lnTo>
                <a:lnTo>
                  <a:pt x="3349" y="1878"/>
                </a:lnTo>
                <a:cubicBezTo>
                  <a:pt x="3346" y="1867"/>
                  <a:pt x="3342" y="1857"/>
                  <a:pt x="3339" y="1846"/>
                </a:cubicBezTo>
                <a:lnTo>
                  <a:pt x="3339" y="1846"/>
                </a:lnTo>
                <a:cubicBezTo>
                  <a:pt x="3339" y="1857"/>
                  <a:pt x="3339" y="1868"/>
                  <a:pt x="3339" y="1878"/>
                </a:cubicBezTo>
                <a:lnTo>
                  <a:pt x="3339" y="1922"/>
                </a:lnTo>
                <a:lnTo>
                  <a:pt x="3322" y="1922"/>
                </a:lnTo>
                <a:lnTo>
                  <a:pt x="3322" y="1831"/>
                </a:lnTo>
                <a:lnTo>
                  <a:pt x="3349" y="1831"/>
                </a:lnTo>
                <a:lnTo>
                  <a:pt x="3363" y="1871"/>
                </a:lnTo>
                <a:cubicBezTo>
                  <a:pt x="3366" y="1882"/>
                  <a:pt x="3370" y="1894"/>
                  <a:pt x="3373" y="1905"/>
                </a:cubicBezTo>
                <a:lnTo>
                  <a:pt x="3374" y="1905"/>
                </a:lnTo>
                <a:cubicBezTo>
                  <a:pt x="3377" y="1894"/>
                  <a:pt x="3381" y="1882"/>
                  <a:pt x="3385" y="1871"/>
                </a:cubicBezTo>
                <a:lnTo>
                  <a:pt x="3398" y="1831"/>
                </a:lnTo>
                <a:lnTo>
                  <a:pt x="3425" y="1831"/>
                </a:lnTo>
                <a:lnTo>
                  <a:pt x="3425" y="1922"/>
                </a:lnTo>
                <a:lnTo>
                  <a:pt x="3409" y="1922"/>
                </a:lnTo>
                <a:close/>
                <a:moveTo>
                  <a:pt x="3280" y="1846"/>
                </a:moveTo>
                <a:lnTo>
                  <a:pt x="3280" y="1846"/>
                </a:lnTo>
                <a:lnTo>
                  <a:pt x="3280" y="1922"/>
                </a:lnTo>
                <a:lnTo>
                  <a:pt x="3263" y="1922"/>
                </a:lnTo>
                <a:lnTo>
                  <a:pt x="3263" y="1846"/>
                </a:lnTo>
                <a:lnTo>
                  <a:pt x="3233" y="1846"/>
                </a:lnTo>
                <a:lnTo>
                  <a:pt x="3233" y="1831"/>
                </a:lnTo>
                <a:lnTo>
                  <a:pt x="3310" y="1831"/>
                </a:lnTo>
                <a:lnTo>
                  <a:pt x="3310" y="1846"/>
                </a:lnTo>
                <a:lnTo>
                  <a:pt x="3280" y="1846"/>
                </a:lnTo>
                <a:close/>
                <a:moveTo>
                  <a:pt x="823" y="184"/>
                </a:moveTo>
                <a:lnTo>
                  <a:pt x="823" y="184"/>
                </a:lnTo>
                <a:cubicBezTo>
                  <a:pt x="801" y="163"/>
                  <a:pt x="765" y="148"/>
                  <a:pt x="720" y="148"/>
                </a:cubicBezTo>
                <a:cubicBezTo>
                  <a:pt x="696" y="148"/>
                  <a:pt x="675" y="152"/>
                  <a:pt x="653" y="162"/>
                </a:cubicBezTo>
                <a:lnTo>
                  <a:pt x="596" y="224"/>
                </a:lnTo>
                <a:lnTo>
                  <a:pt x="596" y="0"/>
                </a:lnTo>
                <a:lnTo>
                  <a:pt x="500" y="0"/>
                </a:lnTo>
                <a:lnTo>
                  <a:pt x="500" y="562"/>
                </a:lnTo>
                <a:lnTo>
                  <a:pt x="596" y="562"/>
                </a:lnTo>
                <a:lnTo>
                  <a:pt x="596" y="325"/>
                </a:lnTo>
                <a:cubicBezTo>
                  <a:pt x="596" y="265"/>
                  <a:pt x="641" y="226"/>
                  <a:pt x="684" y="226"/>
                </a:cubicBezTo>
                <a:cubicBezTo>
                  <a:pt x="736" y="226"/>
                  <a:pt x="764" y="260"/>
                  <a:pt x="764" y="304"/>
                </a:cubicBezTo>
                <a:lnTo>
                  <a:pt x="764" y="562"/>
                </a:lnTo>
                <a:lnTo>
                  <a:pt x="859" y="562"/>
                </a:lnTo>
                <a:lnTo>
                  <a:pt x="859" y="288"/>
                </a:lnTo>
                <a:cubicBezTo>
                  <a:pt x="859" y="244"/>
                  <a:pt x="847" y="209"/>
                  <a:pt x="823" y="184"/>
                </a:cubicBezTo>
                <a:close/>
                <a:moveTo>
                  <a:pt x="1104" y="217"/>
                </a:moveTo>
                <a:lnTo>
                  <a:pt x="1104" y="217"/>
                </a:lnTo>
                <a:cubicBezTo>
                  <a:pt x="1133" y="217"/>
                  <a:pt x="1156" y="226"/>
                  <a:pt x="1173" y="245"/>
                </a:cubicBezTo>
                <a:cubicBezTo>
                  <a:pt x="1190" y="264"/>
                  <a:pt x="1199" y="290"/>
                  <a:pt x="1201" y="323"/>
                </a:cubicBezTo>
                <a:lnTo>
                  <a:pt x="1001" y="323"/>
                </a:lnTo>
                <a:cubicBezTo>
                  <a:pt x="1005" y="292"/>
                  <a:pt x="1015" y="266"/>
                  <a:pt x="1032" y="246"/>
                </a:cubicBezTo>
                <a:cubicBezTo>
                  <a:pt x="1048" y="227"/>
                  <a:pt x="1072" y="217"/>
                  <a:pt x="1104" y="217"/>
                </a:cubicBezTo>
                <a:close/>
                <a:moveTo>
                  <a:pt x="1109" y="574"/>
                </a:moveTo>
                <a:lnTo>
                  <a:pt x="1109" y="574"/>
                </a:lnTo>
                <a:cubicBezTo>
                  <a:pt x="1134" y="574"/>
                  <a:pt x="1156" y="570"/>
                  <a:pt x="1177" y="564"/>
                </a:cubicBezTo>
                <a:cubicBezTo>
                  <a:pt x="1197" y="558"/>
                  <a:pt x="1215" y="549"/>
                  <a:pt x="1230" y="538"/>
                </a:cubicBezTo>
                <a:cubicBezTo>
                  <a:pt x="1246" y="526"/>
                  <a:pt x="1259" y="513"/>
                  <a:pt x="1269" y="498"/>
                </a:cubicBezTo>
                <a:cubicBezTo>
                  <a:pt x="1280" y="482"/>
                  <a:pt x="1287" y="466"/>
                  <a:pt x="1292" y="447"/>
                </a:cubicBezTo>
                <a:lnTo>
                  <a:pt x="1199" y="447"/>
                </a:lnTo>
                <a:cubicBezTo>
                  <a:pt x="1192" y="464"/>
                  <a:pt x="1182" y="477"/>
                  <a:pt x="1167" y="486"/>
                </a:cubicBezTo>
                <a:cubicBezTo>
                  <a:pt x="1152" y="496"/>
                  <a:pt x="1133" y="500"/>
                  <a:pt x="1110" y="500"/>
                </a:cubicBezTo>
                <a:cubicBezTo>
                  <a:pt x="1076" y="500"/>
                  <a:pt x="1050" y="490"/>
                  <a:pt x="1032" y="468"/>
                </a:cubicBezTo>
                <a:cubicBezTo>
                  <a:pt x="1014" y="447"/>
                  <a:pt x="1003" y="419"/>
                  <a:pt x="999" y="384"/>
                </a:cubicBezTo>
                <a:lnTo>
                  <a:pt x="1300" y="384"/>
                </a:lnTo>
                <a:cubicBezTo>
                  <a:pt x="1300" y="346"/>
                  <a:pt x="1296" y="312"/>
                  <a:pt x="1286" y="281"/>
                </a:cubicBezTo>
                <a:cubicBezTo>
                  <a:pt x="1277" y="251"/>
                  <a:pt x="1262" y="225"/>
                  <a:pt x="1243" y="204"/>
                </a:cubicBezTo>
                <a:cubicBezTo>
                  <a:pt x="1225" y="186"/>
                  <a:pt x="1206" y="172"/>
                  <a:pt x="1183" y="162"/>
                </a:cubicBezTo>
                <a:cubicBezTo>
                  <a:pt x="1160" y="152"/>
                  <a:pt x="1134" y="147"/>
                  <a:pt x="1104" y="147"/>
                </a:cubicBezTo>
                <a:cubicBezTo>
                  <a:pt x="1074" y="147"/>
                  <a:pt x="1047" y="152"/>
                  <a:pt x="1023" y="163"/>
                </a:cubicBezTo>
                <a:cubicBezTo>
                  <a:pt x="998" y="174"/>
                  <a:pt x="977" y="189"/>
                  <a:pt x="959" y="208"/>
                </a:cubicBezTo>
                <a:cubicBezTo>
                  <a:pt x="942" y="228"/>
                  <a:pt x="928" y="250"/>
                  <a:pt x="919" y="276"/>
                </a:cubicBezTo>
                <a:cubicBezTo>
                  <a:pt x="909" y="302"/>
                  <a:pt x="904" y="330"/>
                  <a:pt x="904" y="360"/>
                </a:cubicBezTo>
                <a:cubicBezTo>
                  <a:pt x="904" y="390"/>
                  <a:pt x="909" y="418"/>
                  <a:pt x="918" y="444"/>
                </a:cubicBezTo>
                <a:cubicBezTo>
                  <a:pt x="928" y="470"/>
                  <a:pt x="941" y="493"/>
                  <a:pt x="959" y="512"/>
                </a:cubicBezTo>
                <a:cubicBezTo>
                  <a:pt x="976" y="531"/>
                  <a:pt x="998" y="546"/>
                  <a:pt x="1023" y="557"/>
                </a:cubicBezTo>
                <a:cubicBezTo>
                  <a:pt x="1048" y="568"/>
                  <a:pt x="1077" y="574"/>
                  <a:pt x="1109" y="574"/>
                </a:cubicBezTo>
                <a:close/>
                <a:moveTo>
                  <a:pt x="0" y="0"/>
                </a:moveTo>
                <a:lnTo>
                  <a:pt x="0" y="0"/>
                </a:lnTo>
                <a:lnTo>
                  <a:pt x="454" y="0"/>
                </a:lnTo>
                <a:lnTo>
                  <a:pt x="454" y="89"/>
                </a:lnTo>
                <a:lnTo>
                  <a:pt x="279" y="89"/>
                </a:lnTo>
                <a:lnTo>
                  <a:pt x="279" y="562"/>
                </a:lnTo>
                <a:lnTo>
                  <a:pt x="174" y="562"/>
                </a:lnTo>
                <a:lnTo>
                  <a:pt x="174" y="89"/>
                </a:lnTo>
                <a:lnTo>
                  <a:pt x="0" y="89"/>
                </a:lnTo>
                <a:lnTo>
                  <a:pt x="0" y="0"/>
                </a:lnTo>
                <a:close/>
                <a:moveTo>
                  <a:pt x="2699" y="158"/>
                </a:moveTo>
                <a:lnTo>
                  <a:pt x="2699" y="158"/>
                </a:lnTo>
                <a:lnTo>
                  <a:pt x="2636" y="241"/>
                </a:lnTo>
                <a:lnTo>
                  <a:pt x="2636" y="158"/>
                </a:lnTo>
                <a:lnTo>
                  <a:pt x="2543" y="158"/>
                </a:lnTo>
                <a:lnTo>
                  <a:pt x="2543" y="158"/>
                </a:lnTo>
                <a:lnTo>
                  <a:pt x="2543" y="562"/>
                </a:lnTo>
                <a:lnTo>
                  <a:pt x="2638" y="562"/>
                </a:lnTo>
                <a:lnTo>
                  <a:pt x="2638" y="348"/>
                </a:lnTo>
                <a:cubicBezTo>
                  <a:pt x="2638" y="293"/>
                  <a:pt x="2669" y="253"/>
                  <a:pt x="2725" y="253"/>
                </a:cubicBezTo>
                <a:lnTo>
                  <a:pt x="2774" y="253"/>
                </a:lnTo>
                <a:lnTo>
                  <a:pt x="2774" y="158"/>
                </a:lnTo>
                <a:lnTo>
                  <a:pt x="2699" y="158"/>
                </a:lnTo>
                <a:close/>
                <a:moveTo>
                  <a:pt x="3722" y="574"/>
                </a:moveTo>
                <a:lnTo>
                  <a:pt x="3722" y="574"/>
                </a:lnTo>
                <a:cubicBezTo>
                  <a:pt x="3747" y="574"/>
                  <a:pt x="3769" y="572"/>
                  <a:pt x="3790" y="566"/>
                </a:cubicBezTo>
                <a:cubicBezTo>
                  <a:pt x="3812" y="561"/>
                  <a:pt x="3830" y="552"/>
                  <a:pt x="3845" y="541"/>
                </a:cubicBezTo>
                <a:cubicBezTo>
                  <a:pt x="3860" y="531"/>
                  <a:pt x="3872" y="517"/>
                  <a:pt x="3881" y="501"/>
                </a:cubicBezTo>
                <a:cubicBezTo>
                  <a:pt x="3889" y="485"/>
                  <a:pt x="3894" y="466"/>
                  <a:pt x="3894" y="445"/>
                </a:cubicBezTo>
                <a:cubicBezTo>
                  <a:pt x="3894" y="420"/>
                  <a:pt x="3889" y="400"/>
                  <a:pt x="3881" y="385"/>
                </a:cubicBezTo>
                <a:cubicBezTo>
                  <a:pt x="3872" y="370"/>
                  <a:pt x="3861" y="357"/>
                  <a:pt x="3847" y="348"/>
                </a:cubicBezTo>
                <a:cubicBezTo>
                  <a:pt x="3832" y="339"/>
                  <a:pt x="3816" y="332"/>
                  <a:pt x="3798" y="327"/>
                </a:cubicBezTo>
                <a:cubicBezTo>
                  <a:pt x="3780" y="322"/>
                  <a:pt x="3761" y="318"/>
                  <a:pt x="3742" y="314"/>
                </a:cubicBezTo>
                <a:cubicBezTo>
                  <a:pt x="3727" y="311"/>
                  <a:pt x="3713" y="308"/>
                  <a:pt x="3701" y="306"/>
                </a:cubicBezTo>
                <a:cubicBezTo>
                  <a:pt x="3688" y="303"/>
                  <a:pt x="3678" y="300"/>
                  <a:pt x="3669" y="296"/>
                </a:cubicBezTo>
                <a:cubicBezTo>
                  <a:pt x="3659" y="293"/>
                  <a:pt x="3652" y="288"/>
                  <a:pt x="3647" y="282"/>
                </a:cubicBezTo>
                <a:cubicBezTo>
                  <a:pt x="3642" y="277"/>
                  <a:pt x="3640" y="270"/>
                  <a:pt x="3640" y="261"/>
                </a:cubicBezTo>
                <a:cubicBezTo>
                  <a:pt x="3640" y="246"/>
                  <a:pt x="3646" y="235"/>
                  <a:pt x="3657" y="226"/>
                </a:cubicBezTo>
                <a:cubicBezTo>
                  <a:pt x="3668" y="217"/>
                  <a:pt x="3685" y="212"/>
                  <a:pt x="3708" y="212"/>
                </a:cubicBezTo>
                <a:cubicBezTo>
                  <a:pt x="3754" y="212"/>
                  <a:pt x="3780" y="230"/>
                  <a:pt x="3788" y="266"/>
                </a:cubicBezTo>
                <a:lnTo>
                  <a:pt x="3879" y="266"/>
                </a:lnTo>
                <a:cubicBezTo>
                  <a:pt x="3874" y="231"/>
                  <a:pt x="3857" y="202"/>
                  <a:pt x="3830" y="180"/>
                </a:cubicBezTo>
                <a:cubicBezTo>
                  <a:pt x="3803" y="158"/>
                  <a:pt x="3762" y="147"/>
                  <a:pt x="3708" y="147"/>
                </a:cubicBezTo>
                <a:cubicBezTo>
                  <a:pt x="3685" y="147"/>
                  <a:pt x="3663" y="150"/>
                  <a:pt x="3644" y="155"/>
                </a:cubicBezTo>
                <a:cubicBezTo>
                  <a:pt x="3624" y="160"/>
                  <a:pt x="3607" y="168"/>
                  <a:pt x="3594" y="178"/>
                </a:cubicBezTo>
                <a:cubicBezTo>
                  <a:pt x="3580" y="189"/>
                  <a:pt x="3569" y="201"/>
                  <a:pt x="3561" y="216"/>
                </a:cubicBezTo>
                <a:cubicBezTo>
                  <a:pt x="3553" y="231"/>
                  <a:pt x="3550" y="248"/>
                  <a:pt x="3550" y="267"/>
                </a:cubicBezTo>
                <a:cubicBezTo>
                  <a:pt x="3550" y="290"/>
                  <a:pt x="3554" y="309"/>
                  <a:pt x="3562" y="323"/>
                </a:cubicBezTo>
                <a:cubicBezTo>
                  <a:pt x="3570" y="337"/>
                  <a:pt x="3581" y="349"/>
                  <a:pt x="3595" y="358"/>
                </a:cubicBezTo>
                <a:cubicBezTo>
                  <a:pt x="3608" y="367"/>
                  <a:pt x="3624" y="373"/>
                  <a:pt x="3641" y="379"/>
                </a:cubicBezTo>
                <a:cubicBezTo>
                  <a:pt x="3659" y="384"/>
                  <a:pt x="3677" y="388"/>
                  <a:pt x="3696" y="391"/>
                </a:cubicBezTo>
                <a:cubicBezTo>
                  <a:pt x="3712" y="394"/>
                  <a:pt x="3726" y="397"/>
                  <a:pt x="3739" y="400"/>
                </a:cubicBezTo>
                <a:cubicBezTo>
                  <a:pt x="3752" y="403"/>
                  <a:pt x="3763" y="406"/>
                  <a:pt x="3772" y="411"/>
                </a:cubicBezTo>
                <a:cubicBezTo>
                  <a:pt x="3781" y="415"/>
                  <a:pt x="3788" y="420"/>
                  <a:pt x="3793" y="427"/>
                </a:cubicBezTo>
                <a:cubicBezTo>
                  <a:pt x="3798" y="433"/>
                  <a:pt x="3800" y="441"/>
                  <a:pt x="3800" y="451"/>
                </a:cubicBezTo>
                <a:cubicBezTo>
                  <a:pt x="3800" y="467"/>
                  <a:pt x="3794" y="481"/>
                  <a:pt x="3781" y="491"/>
                </a:cubicBezTo>
                <a:cubicBezTo>
                  <a:pt x="3769" y="501"/>
                  <a:pt x="3749" y="506"/>
                  <a:pt x="3723" y="506"/>
                </a:cubicBezTo>
                <a:cubicBezTo>
                  <a:pt x="3697" y="506"/>
                  <a:pt x="3676" y="501"/>
                  <a:pt x="3659" y="490"/>
                </a:cubicBezTo>
                <a:cubicBezTo>
                  <a:pt x="3642" y="479"/>
                  <a:pt x="3631" y="462"/>
                  <a:pt x="3627" y="437"/>
                </a:cubicBezTo>
                <a:lnTo>
                  <a:pt x="3535" y="437"/>
                </a:lnTo>
                <a:cubicBezTo>
                  <a:pt x="3538" y="478"/>
                  <a:pt x="3556" y="511"/>
                  <a:pt x="3588" y="537"/>
                </a:cubicBezTo>
                <a:cubicBezTo>
                  <a:pt x="3619" y="562"/>
                  <a:pt x="3664" y="574"/>
                  <a:pt x="3722" y="574"/>
                </a:cubicBezTo>
                <a:close/>
                <a:moveTo>
                  <a:pt x="3425" y="202"/>
                </a:moveTo>
                <a:lnTo>
                  <a:pt x="3425" y="202"/>
                </a:lnTo>
                <a:lnTo>
                  <a:pt x="3504" y="202"/>
                </a:lnTo>
                <a:lnTo>
                  <a:pt x="3504" y="0"/>
                </a:lnTo>
                <a:lnTo>
                  <a:pt x="3425" y="0"/>
                </a:lnTo>
                <a:lnTo>
                  <a:pt x="3425" y="202"/>
                </a:lnTo>
                <a:close/>
                <a:moveTo>
                  <a:pt x="3163" y="496"/>
                </a:moveTo>
                <a:lnTo>
                  <a:pt x="3163" y="496"/>
                </a:lnTo>
                <a:cubicBezTo>
                  <a:pt x="3130" y="496"/>
                  <a:pt x="3106" y="483"/>
                  <a:pt x="3090" y="458"/>
                </a:cubicBezTo>
                <a:cubicBezTo>
                  <a:pt x="3074" y="433"/>
                  <a:pt x="3066" y="400"/>
                  <a:pt x="3066" y="360"/>
                </a:cubicBezTo>
                <a:cubicBezTo>
                  <a:pt x="3066" y="340"/>
                  <a:pt x="3068" y="322"/>
                  <a:pt x="3072" y="305"/>
                </a:cubicBezTo>
                <a:cubicBezTo>
                  <a:pt x="3076" y="288"/>
                  <a:pt x="3082" y="273"/>
                  <a:pt x="3090" y="261"/>
                </a:cubicBezTo>
                <a:cubicBezTo>
                  <a:pt x="3098" y="249"/>
                  <a:pt x="3108" y="239"/>
                  <a:pt x="3121" y="232"/>
                </a:cubicBezTo>
                <a:cubicBezTo>
                  <a:pt x="3133" y="225"/>
                  <a:pt x="3147" y="222"/>
                  <a:pt x="3163" y="222"/>
                </a:cubicBezTo>
                <a:cubicBezTo>
                  <a:pt x="3181" y="222"/>
                  <a:pt x="3196" y="225"/>
                  <a:pt x="3209" y="232"/>
                </a:cubicBezTo>
                <a:cubicBezTo>
                  <a:pt x="3223" y="239"/>
                  <a:pt x="3234" y="249"/>
                  <a:pt x="3243" y="261"/>
                </a:cubicBezTo>
                <a:cubicBezTo>
                  <a:pt x="3251" y="273"/>
                  <a:pt x="3258" y="288"/>
                  <a:pt x="3263" y="305"/>
                </a:cubicBezTo>
                <a:cubicBezTo>
                  <a:pt x="3267" y="322"/>
                  <a:pt x="3269" y="340"/>
                  <a:pt x="3269" y="360"/>
                </a:cubicBezTo>
                <a:cubicBezTo>
                  <a:pt x="3269" y="380"/>
                  <a:pt x="3267" y="398"/>
                  <a:pt x="3263" y="415"/>
                </a:cubicBezTo>
                <a:cubicBezTo>
                  <a:pt x="3258" y="431"/>
                  <a:pt x="3251" y="446"/>
                  <a:pt x="3243" y="458"/>
                </a:cubicBezTo>
                <a:cubicBezTo>
                  <a:pt x="3234" y="470"/>
                  <a:pt x="3223" y="479"/>
                  <a:pt x="3209" y="486"/>
                </a:cubicBezTo>
                <a:cubicBezTo>
                  <a:pt x="3196" y="493"/>
                  <a:pt x="3181" y="496"/>
                  <a:pt x="3163" y="496"/>
                </a:cubicBezTo>
                <a:close/>
                <a:moveTo>
                  <a:pt x="3144" y="574"/>
                </a:moveTo>
                <a:lnTo>
                  <a:pt x="3144" y="574"/>
                </a:lnTo>
                <a:cubicBezTo>
                  <a:pt x="3171" y="574"/>
                  <a:pt x="3195" y="568"/>
                  <a:pt x="3217" y="556"/>
                </a:cubicBezTo>
                <a:cubicBezTo>
                  <a:pt x="3238" y="544"/>
                  <a:pt x="3254" y="526"/>
                  <a:pt x="3267" y="503"/>
                </a:cubicBezTo>
                <a:lnTo>
                  <a:pt x="3269" y="503"/>
                </a:lnTo>
                <a:lnTo>
                  <a:pt x="3269" y="562"/>
                </a:lnTo>
                <a:lnTo>
                  <a:pt x="3361" y="562"/>
                </a:lnTo>
                <a:lnTo>
                  <a:pt x="3361" y="0"/>
                </a:lnTo>
                <a:lnTo>
                  <a:pt x="3266" y="0"/>
                </a:lnTo>
                <a:lnTo>
                  <a:pt x="3266" y="132"/>
                </a:lnTo>
                <a:cubicBezTo>
                  <a:pt x="3266" y="147"/>
                  <a:pt x="3266" y="162"/>
                  <a:pt x="3266" y="177"/>
                </a:cubicBezTo>
                <a:cubicBezTo>
                  <a:pt x="3267" y="192"/>
                  <a:pt x="3268" y="205"/>
                  <a:pt x="3269" y="216"/>
                </a:cubicBezTo>
                <a:lnTo>
                  <a:pt x="3267" y="216"/>
                </a:lnTo>
                <a:cubicBezTo>
                  <a:pt x="3254" y="195"/>
                  <a:pt x="3237" y="178"/>
                  <a:pt x="3217" y="166"/>
                </a:cubicBezTo>
                <a:cubicBezTo>
                  <a:pt x="3196" y="153"/>
                  <a:pt x="3172" y="147"/>
                  <a:pt x="3144" y="147"/>
                </a:cubicBezTo>
                <a:cubicBezTo>
                  <a:pt x="3118" y="147"/>
                  <a:pt x="3094" y="152"/>
                  <a:pt x="3073" y="162"/>
                </a:cubicBezTo>
                <a:cubicBezTo>
                  <a:pt x="3052" y="172"/>
                  <a:pt x="3033" y="187"/>
                  <a:pt x="3018" y="205"/>
                </a:cubicBezTo>
                <a:cubicBezTo>
                  <a:pt x="3002" y="224"/>
                  <a:pt x="2990" y="246"/>
                  <a:pt x="2982" y="273"/>
                </a:cubicBezTo>
                <a:cubicBezTo>
                  <a:pt x="2973" y="299"/>
                  <a:pt x="2969" y="328"/>
                  <a:pt x="2969" y="360"/>
                </a:cubicBezTo>
                <a:cubicBezTo>
                  <a:pt x="2969" y="393"/>
                  <a:pt x="2973" y="423"/>
                  <a:pt x="2981" y="449"/>
                </a:cubicBezTo>
                <a:cubicBezTo>
                  <a:pt x="2990" y="476"/>
                  <a:pt x="3001" y="498"/>
                  <a:pt x="3016" y="517"/>
                </a:cubicBezTo>
                <a:cubicBezTo>
                  <a:pt x="3031" y="536"/>
                  <a:pt x="3050" y="550"/>
                  <a:pt x="3071" y="560"/>
                </a:cubicBezTo>
                <a:cubicBezTo>
                  <a:pt x="3093" y="570"/>
                  <a:pt x="3117" y="574"/>
                  <a:pt x="3144" y="574"/>
                </a:cubicBezTo>
                <a:close/>
                <a:moveTo>
                  <a:pt x="2824" y="562"/>
                </a:moveTo>
                <a:lnTo>
                  <a:pt x="2824" y="562"/>
                </a:lnTo>
                <a:lnTo>
                  <a:pt x="2920" y="562"/>
                </a:lnTo>
                <a:lnTo>
                  <a:pt x="2920" y="0"/>
                </a:lnTo>
                <a:lnTo>
                  <a:pt x="2824" y="0"/>
                </a:lnTo>
                <a:lnTo>
                  <a:pt x="2824" y="562"/>
                </a:lnTo>
                <a:close/>
                <a:moveTo>
                  <a:pt x="2290" y="501"/>
                </a:moveTo>
                <a:lnTo>
                  <a:pt x="2290" y="501"/>
                </a:lnTo>
                <a:cubicBezTo>
                  <a:pt x="2272" y="501"/>
                  <a:pt x="2257" y="498"/>
                  <a:pt x="2243" y="490"/>
                </a:cubicBezTo>
                <a:cubicBezTo>
                  <a:pt x="2230" y="483"/>
                  <a:pt x="2218" y="474"/>
                  <a:pt x="2209" y="461"/>
                </a:cubicBezTo>
                <a:cubicBezTo>
                  <a:pt x="2200" y="448"/>
                  <a:pt x="2193" y="433"/>
                  <a:pt x="2189" y="416"/>
                </a:cubicBezTo>
                <a:cubicBezTo>
                  <a:pt x="2184" y="399"/>
                  <a:pt x="2182" y="381"/>
                  <a:pt x="2182" y="360"/>
                </a:cubicBezTo>
                <a:cubicBezTo>
                  <a:pt x="2182" y="340"/>
                  <a:pt x="2184" y="321"/>
                  <a:pt x="2189" y="304"/>
                </a:cubicBezTo>
                <a:cubicBezTo>
                  <a:pt x="2193" y="287"/>
                  <a:pt x="2200" y="272"/>
                  <a:pt x="2209" y="259"/>
                </a:cubicBezTo>
                <a:cubicBezTo>
                  <a:pt x="2218" y="246"/>
                  <a:pt x="2230" y="236"/>
                  <a:pt x="2243" y="229"/>
                </a:cubicBezTo>
                <a:cubicBezTo>
                  <a:pt x="2257" y="222"/>
                  <a:pt x="2272" y="218"/>
                  <a:pt x="2290" y="218"/>
                </a:cubicBezTo>
                <a:cubicBezTo>
                  <a:pt x="2307" y="218"/>
                  <a:pt x="2323" y="222"/>
                  <a:pt x="2336" y="229"/>
                </a:cubicBezTo>
                <a:cubicBezTo>
                  <a:pt x="2349" y="236"/>
                  <a:pt x="2361" y="246"/>
                  <a:pt x="2370" y="259"/>
                </a:cubicBezTo>
                <a:cubicBezTo>
                  <a:pt x="2379" y="272"/>
                  <a:pt x="2386" y="287"/>
                  <a:pt x="2390" y="304"/>
                </a:cubicBezTo>
                <a:cubicBezTo>
                  <a:pt x="2395" y="321"/>
                  <a:pt x="2397" y="340"/>
                  <a:pt x="2397" y="360"/>
                </a:cubicBezTo>
                <a:cubicBezTo>
                  <a:pt x="2397" y="381"/>
                  <a:pt x="2395" y="399"/>
                  <a:pt x="2390" y="416"/>
                </a:cubicBezTo>
                <a:cubicBezTo>
                  <a:pt x="2386" y="433"/>
                  <a:pt x="2379" y="448"/>
                  <a:pt x="2370" y="461"/>
                </a:cubicBezTo>
                <a:cubicBezTo>
                  <a:pt x="2361" y="474"/>
                  <a:pt x="2349" y="483"/>
                  <a:pt x="2336" y="490"/>
                </a:cubicBezTo>
                <a:cubicBezTo>
                  <a:pt x="2323" y="498"/>
                  <a:pt x="2307" y="501"/>
                  <a:pt x="2290" y="501"/>
                </a:cubicBezTo>
                <a:close/>
                <a:moveTo>
                  <a:pt x="2291" y="574"/>
                </a:moveTo>
                <a:lnTo>
                  <a:pt x="2291" y="574"/>
                </a:lnTo>
                <a:cubicBezTo>
                  <a:pt x="2322" y="574"/>
                  <a:pt x="2350" y="568"/>
                  <a:pt x="2375" y="557"/>
                </a:cubicBezTo>
                <a:cubicBezTo>
                  <a:pt x="2400" y="546"/>
                  <a:pt x="2421" y="531"/>
                  <a:pt x="2439" y="512"/>
                </a:cubicBezTo>
                <a:cubicBezTo>
                  <a:pt x="2457" y="493"/>
                  <a:pt x="2471" y="470"/>
                  <a:pt x="2480" y="444"/>
                </a:cubicBezTo>
                <a:cubicBezTo>
                  <a:pt x="2490" y="418"/>
                  <a:pt x="2495" y="390"/>
                  <a:pt x="2495" y="360"/>
                </a:cubicBezTo>
                <a:cubicBezTo>
                  <a:pt x="2495" y="330"/>
                  <a:pt x="2490" y="302"/>
                  <a:pt x="2480" y="276"/>
                </a:cubicBezTo>
                <a:cubicBezTo>
                  <a:pt x="2471" y="250"/>
                  <a:pt x="2457" y="228"/>
                  <a:pt x="2439" y="208"/>
                </a:cubicBezTo>
                <a:cubicBezTo>
                  <a:pt x="2421" y="189"/>
                  <a:pt x="2400" y="174"/>
                  <a:pt x="2375" y="163"/>
                </a:cubicBezTo>
                <a:cubicBezTo>
                  <a:pt x="2350" y="152"/>
                  <a:pt x="2322" y="147"/>
                  <a:pt x="2291" y="147"/>
                </a:cubicBezTo>
                <a:cubicBezTo>
                  <a:pt x="2259" y="147"/>
                  <a:pt x="2231" y="152"/>
                  <a:pt x="2206" y="163"/>
                </a:cubicBezTo>
                <a:cubicBezTo>
                  <a:pt x="2180" y="174"/>
                  <a:pt x="2159" y="189"/>
                  <a:pt x="2141" y="208"/>
                </a:cubicBezTo>
                <a:cubicBezTo>
                  <a:pt x="2123" y="228"/>
                  <a:pt x="2109" y="250"/>
                  <a:pt x="2100" y="276"/>
                </a:cubicBezTo>
                <a:cubicBezTo>
                  <a:pt x="2090" y="302"/>
                  <a:pt x="2085" y="330"/>
                  <a:pt x="2085" y="360"/>
                </a:cubicBezTo>
                <a:cubicBezTo>
                  <a:pt x="2085" y="390"/>
                  <a:pt x="2090" y="418"/>
                  <a:pt x="2100" y="444"/>
                </a:cubicBezTo>
                <a:cubicBezTo>
                  <a:pt x="2109" y="470"/>
                  <a:pt x="2123" y="493"/>
                  <a:pt x="2141" y="512"/>
                </a:cubicBezTo>
                <a:cubicBezTo>
                  <a:pt x="2159" y="531"/>
                  <a:pt x="2180" y="546"/>
                  <a:pt x="2206" y="557"/>
                </a:cubicBezTo>
                <a:cubicBezTo>
                  <a:pt x="2231" y="568"/>
                  <a:pt x="2259" y="574"/>
                  <a:pt x="2291" y="574"/>
                </a:cubicBezTo>
                <a:close/>
                <a:moveTo>
                  <a:pt x="2074" y="158"/>
                </a:moveTo>
                <a:lnTo>
                  <a:pt x="2074" y="158"/>
                </a:lnTo>
                <a:lnTo>
                  <a:pt x="1946" y="562"/>
                </a:lnTo>
                <a:lnTo>
                  <a:pt x="1854" y="562"/>
                </a:lnTo>
                <a:lnTo>
                  <a:pt x="1803" y="369"/>
                </a:lnTo>
                <a:cubicBezTo>
                  <a:pt x="1801" y="359"/>
                  <a:pt x="1798" y="347"/>
                  <a:pt x="1795" y="333"/>
                </a:cubicBezTo>
                <a:cubicBezTo>
                  <a:pt x="1792" y="320"/>
                  <a:pt x="1789" y="307"/>
                  <a:pt x="1787" y="295"/>
                </a:cubicBezTo>
                <a:cubicBezTo>
                  <a:pt x="1784" y="280"/>
                  <a:pt x="1781" y="266"/>
                  <a:pt x="1779" y="251"/>
                </a:cubicBezTo>
                <a:lnTo>
                  <a:pt x="1777" y="251"/>
                </a:lnTo>
                <a:cubicBezTo>
                  <a:pt x="1774" y="266"/>
                  <a:pt x="1771" y="280"/>
                  <a:pt x="1768" y="295"/>
                </a:cubicBezTo>
                <a:cubicBezTo>
                  <a:pt x="1766" y="307"/>
                  <a:pt x="1763" y="320"/>
                  <a:pt x="1760" y="333"/>
                </a:cubicBezTo>
                <a:cubicBezTo>
                  <a:pt x="1757" y="347"/>
                  <a:pt x="1754" y="359"/>
                  <a:pt x="1751" y="369"/>
                </a:cubicBezTo>
                <a:lnTo>
                  <a:pt x="1700" y="562"/>
                </a:lnTo>
                <a:lnTo>
                  <a:pt x="1608" y="562"/>
                </a:lnTo>
                <a:lnTo>
                  <a:pt x="1482" y="158"/>
                </a:lnTo>
                <a:lnTo>
                  <a:pt x="1581" y="158"/>
                </a:lnTo>
                <a:lnTo>
                  <a:pt x="1662" y="450"/>
                </a:lnTo>
                <a:lnTo>
                  <a:pt x="1736" y="158"/>
                </a:lnTo>
                <a:lnTo>
                  <a:pt x="1820" y="158"/>
                </a:lnTo>
                <a:lnTo>
                  <a:pt x="1896" y="450"/>
                </a:lnTo>
                <a:lnTo>
                  <a:pt x="1977" y="158"/>
                </a:lnTo>
                <a:lnTo>
                  <a:pt x="2074" y="158"/>
                </a:lnTo>
                <a:close/>
                <a:moveTo>
                  <a:pt x="566" y="1022"/>
                </a:moveTo>
                <a:lnTo>
                  <a:pt x="566" y="1022"/>
                </a:lnTo>
                <a:cubicBezTo>
                  <a:pt x="545" y="1000"/>
                  <a:pt x="510" y="986"/>
                  <a:pt x="466" y="986"/>
                </a:cubicBezTo>
                <a:cubicBezTo>
                  <a:pt x="454" y="986"/>
                  <a:pt x="425" y="989"/>
                  <a:pt x="408" y="998"/>
                </a:cubicBezTo>
                <a:lnTo>
                  <a:pt x="348" y="1062"/>
                </a:lnTo>
                <a:cubicBezTo>
                  <a:pt x="342" y="1047"/>
                  <a:pt x="334" y="1033"/>
                  <a:pt x="324" y="1022"/>
                </a:cubicBezTo>
                <a:cubicBezTo>
                  <a:pt x="303" y="1000"/>
                  <a:pt x="268" y="986"/>
                  <a:pt x="224" y="986"/>
                </a:cubicBezTo>
                <a:cubicBezTo>
                  <a:pt x="212" y="986"/>
                  <a:pt x="192" y="987"/>
                  <a:pt x="174" y="995"/>
                </a:cubicBezTo>
                <a:lnTo>
                  <a:pt x="114" y="1061"/>
                </a:lnTo>
                <a:lnTo>
                  <a:pt x="114" y="994"/>
                </a:lnTo>
                <a:lnTo>
                  <a:pt x="21" y="994"/>
                </a:lnTo>
                <a:lnTo>
                  <a:pt x="21" y="1399"/>
                </a:lnTo>
                <a:lnTo>
                  <a:pt x="117" y="1399"/>
                </a:lnTo>
                <a:lnTo>
                  <a:pt x="117" y="1162"/>
                </a:lnTo>
                <a:cubicBezTo>
                  <a:pt x="117" y="1105"/>
                  <a:pt x="151" y="1064"/>
                  <a:pt x="196" y="1064"/>
                </a:cubicBezTo>
                <a:cubicBezTo>
                  <a:pt x="217" y="1064"/>
                  <a:pt x="234" y="1071"/>
                  <a:pt x="245" y="1084"/>
                </a:cubicBezTo>
                <a:cubicBezTo>
                  <a:pt x="257" y="1098"/>
                  <a:pt x="263" y="1117"/>
                  <a:pt x="263" y="1141"/>
                </a:cubicBezTo>
                <a:lnTo>
                  <a:pt x="263" y="1399"/>
                </a:lnTo>
                <a:lnTo>
                  <a:pt x="359" y="1399"/>
                </a:lnTo>
                <a:lnTo>
                  <a:pt x="359" y="1162"/>
                </a:lnTo>
                <a:lnTo>
                  <a:pt x="359" y="1162"/>
                </a:lnTo>
                <a:cubicBezTo>
                  <a:pt x="359" y="1105"/>
                  <a:pt x="393" y="1064"/>
                  <a:pt x="438" y="1064"/>
                </a:cubicBezTo>
                <a:cubicBezTo>
                  <a:pt x="459" y="1064"/>
                  <a:pt x="476" y="1071"/>
                  <a:pt x="487" y="1084"/>
                </a:cubicBezTo>
                <a:cubicBezTo>
                  <a:pt x="499" y="1098"/>
                  <a:pt x="505" y="1117"/>
                  <a:pt x="505" y="1141"/>
                </a:cubicBezTo>
                <a:lnTo>
                  <a:pt x="505" y="1399"/>
                </a:lnTo>
                <a:lnTo>
                  <a:pt x="601" y="1399"/>
                </a:lnTo>
                <a:lnTo>
                  <a:pt x="601" y="1125"/>
                </a:lnTo>
                <a:cubicBezTo>
                  <a:pt x="601" y="1081"/>
                  <a:pt x="589" y="1047"/>
                  <a:pt x="566" y="1022"/>
                </a:cubicBezTo>
                <a:close/>
                <a:moveTo>
                  <a:pt x="1462" y="1060"/>
                </a:moveTo>
                <a:lnTo>
                  <a:pt x="1462" y="1060"/>
                </a:lnTo>
                <a:lnTo>
                  <a:pt x="1523" y="1060"/>
                </a:lnTo>
                <a:lnTo>
                  <a:pt x="1523" y="1307"/>
                </a:lnTo>
                <a:cubicBezTo>
                  <a:pt x="1523" y="1325"/>
                  <a:pt x="1526" y="1340"/>
                  <a:pt x="1531" y="1352"/>
                </a:cubicBezTo>
                <a:cubicBezTo>
                  <a:pt x="1537" y="1364"/>
                  <a:pt x="1544" y="1374"/>
                  <a:pt x="1553" y="1381"/>
                </a:cubicBezTo>
                <a:cubicBezTo>
                  <a:pt x="1563" y="1388"/>
                  <a:pt x="1575" y="1394"/>
                  <a:pt x="1588" y="1397"/>
                </a:cubicBezTo>
                <a:cubicBezTo>
                  <a:pt x="1602" y="1400"/>
                  <a:pt x="1616" y="1402"/>
                  <a:pt x="1633" y="1402"/>
                </a:cubicBezTo>
                <a:cubicBezTo>
                  <a:pt x="1646" y="1402"/>
                  <a:pt x="1657" y="1401"/>
                  <a:pt x="1668" y="1400"/>
                </a:cubicBezTo>
                <a:cubicBezTo>
                  <a:pt x="1678" y="1399"/>
                  <a:pt x="1688" y="1397"/>
                  <a:pt x="1696" y="1396"/>
                </a:cubicBezTo>
                <a:lnTo>
                  <a:pt x="1696" y="1321"/>
                </a:lnTo>
                <a:lnTo>
                  <a:pt x="1691" y="1321"/>
                </a:lnTo>
                <a:cubicBezTo>
                  <a:pt x="1687" y="1322"/>
                  <a:pt x="1682" y="1323"/>
                  <a:pt x="1677" y="1323"/>
                </a:cubicBezTo>
                <a:cubicBezTo>
                  <a:pt x="1671" y="1324"/>
                  <a:pt x="1665" y="1324"/>
                  <a:pt x="1660" y="1324"/>
                </a:cubicBezTo>
                <a:cubicBezTo>
                  <a:pt x="1647" y="1324"/>
                  <a:pt x="1636" y="1321"/>
                  <a:pt x="1629" y="1316"/>
                </a:cubicBezTo>
                <a:cubicBezTo>
                  <a:pt x="1621" y="1311"/>
                  <a:pt x="1617" y="1301"/>
                  <a:pt x="1617" y="1286"/>
                </a:cubicBezTo>
                <a:lnTo>
                  <a:pt x="1617" y="1060"/>
                </a:lnTo>
                <a:lnTo>
                  <a:pt x="1698" y="1060"/>
                </a:lnTo>
                <a:lnTo>
                  <a:pt x="1698" y="994"/>
                </a:lnTo>
                <a:lnTo>
                  <a:pt x="1617" y="994"/>
                </a:lnTo>
                <a:lnTo>
                  <a:pt x="1617" y="866"/>
                </a:lnTo>
                <a:lnTo>
                  <a:pt x="1523" y="866"/>
                </a:lnTo>
                <a:lnTo>
                  <a:pt x="1523" y="994"/>
                </a:lnTo>
                <a:lnTo>
                  <a:pt x="1462" y="994"/>
                </a:lnTo>
                <a:lnTo>
                  <a:pt x="1462" y="1060"/>
                </a:lnTo>
                <a:close/>
                <a:moveTo>
                  <a:pt x="1266" y="1411"/>
                </a:moveTo>
                <a:lnTo>
                  <a:pt x="1266" y="1411"/>
                </a:lnTo>
                <a:cubicBezTo>
                  <a:pt x="1290" y="1411"/>
                  <a:pt x="1313" y="1408"/>
                  <a:pt x="1334" y="1403"/>
                </a:cubicBezTo>
                <a:cubicBezTo>
                  <a:pt x="1355" y="1397"/>
                  <a:pt x="1374" y="1389"/>
                  <a:pt x="1389" y="1378"/>
                </a:cubicBezTo>
                <a:cubicBezTo>
                  <a:pt x="1404" y="1367"/>
                  <a:pt x="1416" y="1354"/>
                  <a:pt x="1425" y="1338"/>
                </a:cubicBezTo>
                <a:cubicBezTo>
                  <a:pt x="1433" y="1321"/>
                  <a:pt x="1437" y="1303"/>
                  <a:pt x="1437" y="1282"/>
                </a:cubicBezTo>
                <a:cubicBezTo>
                  <a:pt x="1437" y="1257"/>
                  <a:pt x="1433" y="1237"/>
                  <a:pt x="1425" y="1222"/>
                </a:cubicBezTo>
                <a:cubicBezTo>
                  <a:pt x="1416" y="1206"/>
                  <a:pt x="1405" y="1194"/>
                  <a:pt x="1390" y="1184"/>
                </a:cubicBezTo>
                <a:cubicBezTo>
                  <a:pt x="1376" y="1175"/>
                  <a:pt x="1360" y="1168"/>
                  <a:pt x="1342" y="1163"/>
                </a:cubicBezTo>
                <a:cubicBezTo>
                  <a:pt x="1324" y="1158"/>
                  <a:pt x="1305" y="1154"/>
                  <a:pt x="1286" y="1151"/>
                </a:cubicBezTo>
                <a:cubicBezTo>
                  <a:pt x="1271" y="1148"/>
                  <a:pt x="1257" y="1145"/>
                  <a:pt x="1245" y="1143"/>
                </a:cubicBezTo>
                <a:cubicBezTo>
                  <a:pt x="1232" y="1140"/>
                  <a:pt x="1221" y="1137"/>
                  <a:pt x="1212" y="1133"/>
                </a:cubicBezTo>
                <a:cubicBezTo>
                  <a:pt x="1203" y="1129"/>
                  <a:pt x="1196" y="1125"/>
                  <a:pt x="1191" y="1119"/>
                </a:cubicBezTo>
                <a:cubicBezTo>
                  <a:pt x="1186" y="1114"/>
                  <a:pt x="1184" y="1106"/>
                  <a:pt x="1184" y="1097"/>
                </a:cubicBezTo>
                <a:cubicBezTo>
                  <a:pt x="1184" y="1083"/>
                  <a:pt x="1189" y="1071"/>
                  <a:pt x="1201" y="1062"/>
                </a:cubicBezTo>
                <a:cubicBezTo>
                  <a:pt x="1212" y="1053"/>
                  <a:pt x="1229" y="1049"/>
                  <a:pt x="1252" y="1049"/>
                </a:cubicBezTo>
                <a:cubicBezTo>
                  <a:pt x="1298" y="1049"/>
                  <a:pt x="1324" y="1067"/>
                  <a:pt x="1331" y="1102"/>
                </a:cubicBezTo>
                <a:lnTo>
                  <a:pt x="1422" y="1102"/>
                </a:lnTo>
                <a:cubicBezTo>
                  <a:pt x="1417" y="1067"/>
                  <a:pt x="1401" y="1039"/>
                  <a:pt x="1374" y="1017"/>
                </a:cubicBezTo>
                <a:cubicBezTo>
                  <a:pt x="1347" y="995"/>
                  <a:pt x="1306" y="984"/>
                  <a:pt x="1252" y="984"/>
                </a:cubicBezTo>
                <a:cubicBezTo>
                  <a:pt x="1229" y="984"/>
                  <a:pt x="1207" y="986"/>
                  <a:pt x="1188" y="992"/>
                </a:cubicBezTo>
                <a:cubicBezTo>
                  <a:pt x="1168" y="997"/>
                  <a:pt x="1151" y="1005"/>
                  <a:pt x="1137" y="1015"/>
                </a:cubicBezTo>
                <a:cubicBezTo>
                  <a:pt x="1124" y="1025"/>
                  <a:pt x="1113" y="1038"/>
                  <a:pt x="1105" y="1053"/>
                </a:cubicBezTo>
                <a:cubicBezTo>
                  <a:pt x="1097" y="1068"/>
                  <a:pt x="1093" y="1085"/>
                  <a:pt x="1093" y="1104"/>
                </a:cubicBezTo>
                <a:cubicBezTo>
                  <a:pt x="1093" y="1127"/>
                  <a:pt x="1098" y="1145"/>
                  <a:pt x="1106" y="1159"/>
                </a:cubicBezTo>
                <a:cubicBezTo>
                  <a:pt x="1114" y="1174"/>
                  <a:pt x="1125" y="1185"/>
                  <a:pt x="1139" y="1194"/>
                </a:cubicBezTo>
                <a:cubicBezTo>
                  <a:pt x="1152" y="1203"/>
                  <a:pt x="1168" y="1210"/>
                  <a:pt x="1185" y="1215"/>
                </a:cubicBezTo>
                <a:cubicBezTo>
                  <a:pt x="1203" y="1220"/>
                  <a:pt x="1221" y="1224"/>
                  <a:pt x="1240" y="1228"/>
                </a:cubicBezTo>
                <a:cubicBezTo>
                  <a:pt x="1256" y="1231"/>
                  <a:pt x="1270" y="1234"/>
                  <a:pt x="1283" y="1237"/>
                </a:cubicBezTo>
                <a:cubicBezTo>
                  <a:pt x="1296" y="1239"/>
                  <a:pt x="1307" y="1243"/>
                  <a:pt x="1316" y="1247"/>
                </a:cubicBezTo>
                <a:cubicBezTo>
                  <a:pt x="1325" y="1252"/>
                  <a:pt x="1332" y="1257"/>
                  <a:pt x="1337" y="1263"/>
                </a:cubicBezTo>
                <a:cubicBezTo>
                  <a:pt x="1342" y="1269"/>
                  <a:pt x="1344" y="1278"/>
                  <a:pt x="1344" y="1288"/>
                </a:cubicBezTo>
                <a:cubicBezTo>
                  <a:pt x="1344" y="1304"/>
                  <a:pt x="1338" y="1317"/>
                  <a:pt x="1325" y="1327"/>
                </a:cubicBezTo>
                <a:cubicBezTo>
                  <a:pt x="1313" y="1338"/>
                  <a:pt x="1293" y="1343"/>
                  <a:pt x="1267" y="1343"/>
                </a:cubicBezTo>
                <a:cubicBezTo>
                  <a:pt x="1241" y="1343"/>
                  <a:pt x="1220" y="1337"/>
                  <a:pt x="1203" y="1327"/>
                </a:cubicBezTo>
                <a:cubicBezTo>
                  <a:pt x="1186" y="1316"/>
                  <a:pt x="1175" y="1298"/>
                  <a:pt x="1171" y="1274"/>
                </a:cubicBezTo>
                <a:lnTo>
                  <a:pt x="1079" y="1274"/>
                </a:lnTo>
                <a:cubicBezTo>
                  <a:pt x="1082" y="1315"/>
                  <a:pt x="1100" y="1348"/>
                  <a:pt x="1131" y="1373"/>
                </a:cubicBezTo>
                <a:cubicBezTo>
                  <a:pt x="1163" y="1398"/>
                  <a:pt x="1208" y="1411"/>
                  <a:pt x="1266" y="1411"/>
                </a:cubicBezTo>
                <a:close/>
                <a:moveTo>
                  <a:pt x="852" y="1338"/>
                </a:moveTo>
                <a:lnTo>
                  <a:pt x="852" y="1338"/>
                </a:lnTo>
                <a:cubicBezTo>
                  <a:pt x="869" y="1338"/>
                  <a:pt x="885" y="1334"/>
                  <a:pt x="898" y="1327"/>
                </a:cubicBezTo>
                <a:cubicBezTo>
                  <a:pt x="911" y="1320"/>
                  <a:pt x="923" y="1310"/>
                  <a:pt x="932" y="1298"/>
                </a:cubicBezTo>
                <a:cubicBezTo>
                  <a:pt x="941" y="1285"/>
                  <a:pt x="948" y="1270"/>
                  <a:pt x="952" y="1253"/>
                </a:cubicBezTo>
                <a:cubicBezTo>
                  <a:pt x="957" y="1236"/>
                  <a:pt x="959" y="1217"/>
                  <a:pt x="959" y="1197"/>
                </a:cubicBezTo>
                <a:cubicBezTo>
                  <a:pt x="959" y="1177"/>
                  <a:pt x="957" y="1158"/>
                  <a:pt x="952" y="1141"/>
                </a:cubicBezTo>
                <a:cubicBezTo>
                  <a:pt x="948" y="1123"/>
                  <a:pt x="941" y="1108"/>
                  <a:pt x="932" y="1095"/>
                </a:cubicBezTo>
                <a:cubicBezTo>
                  <a:pt x="923" y="1082"/>
                  <a:pt x="911" y="1072"/>
                  <a:pt x="898" y="1065"/>
                </a:cubicBezTo>
                <a:cubicBezTo>
                  <a:pt x="885" y="1058"/>
                  <a:pt x="869" y="1055"/>
                  <a:pt x="852" y="1055"/>
                </a:cubicBezTo>
                <a:cubicBezTo>
                  <a:pt x="834" y="1055"/>
                  <a:pt x="819" y="1058"/>
                  <a:pt x="805" y="1065"/>
                </a:cubicBezTo>
                <a:cubicBezTo>
                  <a:pt x="792" y="1072"/>
                  <a:pt x="780" y="1082"/>
                  <a:pt x="771" y="1095"/>
                </a:cubicBezTo>
                <a:cubicBezTo>
                  <a:pt x="762" y="1108"/>
                  <a:pt x="755" y="1123"/>
                  <a:pt x="751" y="1141"/>
                </a:cubicBezTo>
                <a:cubicBezTo>
                  <a:pt x="746" y="1158"/>
                  <a:pt x="744" y="1177"/>
                  <a:pt x="744" y="1197"/>
                </a:cubicBezTo>
                <a:cubicBezTo>
                  <a:pt x="744" y="1217"/>
                  <a:pt x="746" y="1236"/>
                  <a:pt x="751" y="1253"/>
                </a:cubicBezTo>
                <a:cubicBezTo>
                  <a:pt x="755" y="1270"/>
                  <a:pt x="762" y="1285"/>
                  <a:pt x="771" y="1298"/>
                </a:cubicBezTo>
                <a:cubicBezTo>
                  <a:pt x="780" y="1310"/>
                  <a:pt x="792" y="1320"/>
                  <a:pt x="805" y="1327"/>
                </a:cubicBezTo>
                <a:cubicBezTo>
                  <a:pt x="819" y="1334"/>
                  <a:pt x="834" y="1338"/>
                  <a:pt x="852" y="1338"/>
                </a:cubicBezTo>
                <a:close/>
                <a:moveTo>
                  <a:pt x="852" y="1410"/>
                </a:moveTo>
                <a:lnTo>
                  <a:pt x="852" y="1410"/>
                </a:lnTo>
                <a:cubicBezTo>
                  <a:pt x="821" y="1410"/>
                  <a:pt x="793" y="1405"/>
                  <a:pt x="768" y="1394"/>
                </a:cubicBezTo>
                <a:cubicBezTo>
                  <a:pt x="742" y="1382"/>
                  <a:pt x="721" y="1367"/>
                  <a:pt x="703" y="1348"/>
                </a:cubicBezTo>
                <a:cubicBezTo>
                  <a:pt x="685" y="1329"/>
                  <a:pt x="671" y="1306"/>
                  <a:pt x="662" y="1280"/>
                </a:cubicBezTo>
                <a:cubicBezTo>
                  <a:pt x="652" y="1255"/>
                  <a:pt x="647" y="1227"/>
                  <a:pt x="647" y="1197"/>
                </a:cubicBezTo>
                <a:cubicBezTo>
                  <a:pt x="647" y="1167"/>
                  <a:pt x="652" y="1139"/>
                  <a:pt x="662" y="1113"/>
                </a:cubicBezTo>
                <a:cubicBezTo>
                  <a:pt x="671" y="1087"/>
                  <a:pt x="685" y="1064"/>
                  <a:pt x="703" y="1045"/>
                </a:cubicBezTo>
                <a:cubicBezTo>
                  <a:pt x="721" y="1026"/>
                  <a:pt x="742" y="1011"/>
                  <a:pt x="768" y="1000"/>
                </a:cubicBezTo>
                <a:cubicBezTo>
                  <a:pt x="793" y="989"/>
                  <a:pt x="821" y="984"/>
                  <a:pt x="852" y="984"/>
                </a:cubicBezTo>
                <a:cubicBezTo>
                  <a:pt x="884" y="984"/>
                  <a:pt x="912" y="989"/>
                  <a:pt x="937" y="1000"/>
                </a:cubicBezTo>
                <a:cubicBezTo>
                  <a:pt x="962" y="1011"/>
                  <a:pt x="983" y="1026"/>
                  <a:pt x="1001" y="1045"/>
                </a:cubicBezTo>
                <a:cubicBezTo>
                  <a:pt x="1019" y="1064"/>
                  <a:pt x="1033" y="1087"/>
                  <a:pt x="1042" y="1113"/>
                </a:cubicBezTo>
                <a:cubicBezTo>
                  <a:pt x="1052" y="1139"/>
                  <a:pt x="1057" y="1167"/>
                  <a:pt x="1057" y="1197"/>
                </a:cubicBezTo>
                <a:cubicBezTo>
                  <a:pt x="1057" y="1227"/>
                  <a:pt x="1052" y="1255"/>
                  <a:pt x="1042" y="1280"/>
                </a:cubicBezTo>
                <a:cubicBezTo>
                  <a:pt x="1033" y="1306"/>
                  <a:pt x="1019" y="1329"/>
                  <a:pt x="1001" y="1348"/>
                </a:cubicBezTo>
                <a:cubicBezTo>
                  <a:pt x="983" y="1367"/>
                  <a:pt x="962" y="1382"/>
                  <a:pt x="937" y="1394"/>
                </a:cubicBezTo>
                <a:cubicBezTo>
                  <a:pt x="912" y="1405"/>
                  <a:pt x="884" y="1410"/>
                  <a:pt x="852" y="1410"/>
                </a:cubicBezTo>
                <a:close/>
                <a:moveTo>
                  <a:pt x="5304" y="1332"/>
                </a:moveTo>
                <a:lnTo>
                  <a:pt x="5304" y="1332"/>
                </a:lnTo>
                <a:cubicBezTo>
                  <a:pt x="5272" y="1332"/>
                  <a:pt x="5247" y="1320"/>
                  <a:pt x="5231" y="1295"/>
                </a:cubicBezTo>
                <a:cubicBezTo>
                  <a:pt x="5215" y="1269"/>
                  <a:pt x="5207" y="1237"/>
                  <a:pt x="5207" y="1196"/>
                </a:cubicBezTo>
                <a:cubicBezTo>
                  <a:pt x="5207" y="1177"/>
                  <a:pt x="5209" y="1158"/>
                  <a:pt x="5213" y="1141"/>
                </a:cubicBezTo>
                <a:cubicBezTo>
                  <a:pt x="5217" y="1124"/>
                  <a:pt x="5223" y="1110"/>
                  <a:pt x="5231" y="1097"/>
                </a:cubicBezTo>
                <a:cubicBezTo>
                  <a:pt x="5239" y="1085"/>
                  <a:pt x="5249" y="1076"/>
                  <a:pt x="5262" y="1069"/>
                </a:cubicBezTo>
                <a:cubicBezTo>
                  <a:pt x="5274" y="1062"/>
                  <a:pt x="5288" y="1059"/>
                  <a:pt x="5304" y="1059"/>
                </a:cubicBezTo>
                <a:cubicBezTo>
                  <a:pt x="5322" y="1059"/>
                  <a:pt x="5337" y="1062"/>
                  <a:pt x="5351" y="1069"/>
                </a:cubicBezTo>
                <a:cubicBezTo>
                  <a:pt x="5364" y="1076"/>
                  <a:pt x="5375" y="1085"/>
                  <a:pt x="5384" y="1097"/>
                </a:cubicBezTo>
                <a:cubicBezTo>
                  <a:pt x="5393" y="1110"/>
                  <a:pt x="5399" y="1124"/>
                  <a:pt x="5404" y="1141"/>
                </a:cubicBezTo>
                <a:cubicBezTo>
                  <a:pt x="5408" y="1158"/>
                  <a:pt x="5411" y="1177"/>
                  <a:pt x="5411" y="1197"/>
                </a:cubicBezTo>
                <a:cubicBezTo>
                  <a:pt x="5411" y="1217"/>
                  <a:pt x="5408" y="1235"/>
                  <a:pt x="5404" y="1251"/>
                </a:cubicBezTo>
                <a:cubicBezTo>
                  <a:pt x="5399" y="1268"/>
                  <a:pt x="5393" y="1282"/>
                  <a:pt x="5384" y="1295"/>
                </a:cubicBezTo>
                <a:cubicBezTo>
                  <a:pt x="5375" y="1307"/>
                  <a:pt x="5364" y="1316"/>
                  <a:pt x="5351" y="1322"/>
                </a:cubicBezTo>
                <a:cubicBezTo>
                  <a:pt x="5337" y="1329"/>
                  <a:pt x="5322" y="1332"/>
                  <a:pt x="5304" y="1332"/>
                </a:cubicBezTo>
                <a:close/>
                <a:moveTo>
                  <a:pt x="5285" y="1411"/>
                </a:moveTo>
                <a:lnTo>
                  <a:pt x="5285" y="1411"/>
                </a:lnTo>
                <a:cubicBezTo>
                  <a:pt x="5312" y="1411"/>
                  <a:pt x="5337" y="1405"/>
                  <a:pt x="5358" y="1393"/>
                </a:cubicBezTo>
                <a:cubicBezTo>
                  <a:pt x="5379" y="1381"/>
                  <a:pt x="5396" y="1363"/>
                  <a:pt x="5408" y="1339"/>
                </a:cubicBezTo>
                <a:lnTo>
                  <a:pt x="5410" y="1339"/>
                </a:lnTo>
                <a:lnTo>
                  <a:pt x="5410" y="1398"/>
                </a:lnTo>
                <a:lnTo>
                  <a:pt x="5502" y="1398"/>
                </a:lnTo>
                <a:lnTo>
                  <a:pt x="5502" y="835"/>
                </a:lnTo>
                <a:lnTo>
                  <a:pt x="5407" y="835"/>
                </a:lnTo>
                <a:lnTo>
                  <a:pt x="5407" y="969"/>
                </a:lnTo>
                <a:cubicBezTo>
                  <a:pt x="5407" y="984"/>
                  <a:pt x="5407" y="999"/>
                  <a:pt x="5407" y="1014"/>
                </a:cubicBezTo>
                <a:cubicBezTo>
                  <a:pt x="5408" y="1028"/>
                  <a:pt x="5409" y="1041"/>
                  <a:pt x="5410" y="1052"/>
                </a:cubicBezTo>
                <a:lnTo>
                  <a:pt x="5408" y="1052"/>
                </a:lnTo>
                <a:cubicBezTo>
                  <a:pt x="5395" y="1031"/>
                  <a:pt x="5378" y="1015"/>
                  <a:pt x="5358" y="1002"/>
                </a:cubicBezTo>
                <a:cubicBezTo>
                  <a:pt x="5337" y="990"/>
                  <a:pt x="5313" y="984"/>
                  <a:pt x="5285" y="984"/>
                </a:cubicBezTo>
                <a:cubicBezTo>
                  <a:pt x="5259" y="984"/>
                  <a:pt x="5236" y="989"/>
                  <a:pt x="5214" y="999"/>
                </a:cubicBezTo>
                <a:cubicBezTo>
                  <a:pt x="5193" y="1009"/>
                  <a:pt x="5175" y="1023"/>
                  <a:pt x="5159" y="1042"/>
                </a:cubicBezTo>
                <a:cubicBezTo>
                  <a:pt x="5143" y="1061"/>
                  <a:pt x="5131" y="1083"/>
                  <a:pt x="5123" y="1109"/>
                </a:cubicBezTo>
                <a:cubicBezTo>
                  <a:pt x="5114" y="1135"/>
                  <a:pt x="5110" y="1165"/>
                  <a:pt x="5110" y="1197"/>
                </a:cubicBezTo>
                <a:cubicBezTo>
                  <a:pt x="5110" y="1230"/>
                  <a:pt x="5114" y="1259"/>
                  <a:pt x="5123" y="1286"/>
                </a:cubicBezTo>
                <a:cubicBezTo>
                  <a:pt x="5131" y="1312"/>
                  <a:pt x="5142" y="1335"/>
                  <a:pt x="5158" y="1354"/>
                </a:cubicBezTo>
                <a:cubicBezTo>
                  <a:pt x="5173" y="1372"/>
                  <a:pt x="5191" y="1386"/>
                  <a:pt x="5213" y="1396"/>
                </a:cubicBezTo>
                <a:cubicBezTo>
                  <a:pt x="5234" y="1406"/>
                  <a:pt x="5258" y="1411"/>
                  <a:pt x="5285" y="1411"/>
                </a:cubicBezTo>
                <a:close/>
                <a:moveTo>
                  <a:pt x="4886" y="1053"/>
                </a:moveTo>
                <a:lnTo>
                  <a:pt x="4886" y="1053"/>
                </a:lnTo>
                <a:cubicBezTo>
                  <a:pt x="4916" y="1053"/>
                  <a:pt x="4939" y="1063"/>
                  <a:pt x="4955" y="1082"/>
                </a:cubicBezTo>
                <a:cubicBezTo>
                  <a:pt x="4972" y="1100"/>
                  <a:pt x="4982" y="1127"/>
                  <a:pt x="4984" y="1160"/>
                </a:cubicBezTo>
                <a:lnTo>
                  <a:pt x="4783" y="1160"/>
                </a:lnTo>
                <a:cubicBezTo>
                  <a:pt x="4787" y="1128"/>
                  <a:pt x="4798" y="1102"/>
                  <a:pt x="4814" y="1083"/>
                </a:cubicBezTo>
                <a:cubicBezTo>
                  <a:pt x="4831" y="1063"/>
                  <a:pt x="4855" y="1053"/>
                  <a:pt x="4886" y="1053"/>
                </a:cubicBezTo>
                <a:close/>
                <a:moveTo>
                  <a:pt x="4892" y="1410"/>
                </a:moveTo>
                <a:lnTo>
                  <a:pt x="4892" y="1410"/>
                </a:lnTo>
                <a:cubicBezTo>
                  <a:pt x="4916" y="1410"/>
                  <a:pt x="4939" y="1407"/>
                  <a:pt x="4959" y="1401"/>
                </a:cubicBezTo>
                <a:cubicBezTo>
                  <a:pt x="4979" y="1394"/>
                  <a:pt x="4997" y="1386"/>
                  <a:pt x="5013" y="1374"/>
                </a:cubicBezTo>
                <a:cubicBezTo>
                  <a:pt x="5029" y="1363"/>
                  <a:pt x="5041" y="1350"/>
                  <a:pt x="5052" y="1334"/>
                </a:cubicBezTo>
                <a:cubicBezTo>
                  <a:pt x="5062" y="1319"/>
                  <a:pt x="5070" y="1302"/>
                  <a:pt x="5075" y="1284"/>
                </a:cubicBezTo>
                <a:lnTo>
                  <a:pt x="4981" y="1284"/>
                </a:lnTo>
                <a:cubicBezTo>
                  <a:pt x="4975" y="1300"/>
                  <a:pt x="4964" y="1314"/>
                  <a:pt x="4949" y="1323"/>
                </a:cubicBezTo>
                <a:cubicBezTo>
                  <a:pt x="4935" y="1332"/>
                  <a:pt x="4916" y="1337"/>
                  <a:pt x="4893" y="1337"/>
                </a:cubicBezTo>
                <a:cubicBezTo>
                  <a:pt x="4859" y="1337"/>
                  <a:pt x="4833" y="1326"/>
                  <a:pt x="4815" y="1305"/>
                </a:cubicBezTo>
                <a:cubicBezTo>
                  <a:pt x="4796" y="1283"/>
                  <a:pt x="4785" y="1255"/>
                  <a:pt x="4782" y="1220"/>
                </a:cubicBezTo>
                <a:lnTo>
                  <a:pt x="5082" y="1220"/>
                </a:lnTo>
                <a:cubicBezTo>
                  <a:pt x="5083" y="1183"/>
                  <a:pt x="5078" y="1148"/>
                  <a:pt x="5069" y="1118"/>
                </a:cubicBezTo>
                <a:cubicBezTo>
                  <a:pt x="5059" y="1087"/>
                  <a:pt x="5045" y="1062"/>
                  <a:pt x="5025" y="1040"/>
                </a:cubicBezTo>
                <a:cubicBezTo>
                  <a:pt x="5008" y="1022"/>
                  <a:pt x="4988" y="1008"/>
                  <a:pt x="4965" y="998"/>
                </a:cubicBezTo>
                <a:cubicBezTo>
                  <a:pt x="4942" y="989"/>
                  <a:pt x="4916" y="984"/>
                  <a:pt x="4886" y="984"/>
                </a:cubicBezTo>
                <a:cubicBezTo>
                  <a:pt x="4857" y="984"/>
                  <a:pt x="4830" y="989"/>
                  <a:pt x="4805" y="1000"/>
                </a:cubicBezTo>
                <a:cubicBezTo>
                  <a:pt x="4781" y="1011"/>
                  <a:pt x="4759" y="1026"/>
                  <a:pt x="4742" y="1045"/>
                </a:cubicBezTo>
                <a:cubicBezTo>
                  <a:pt x="4724" y="1064"/>
                  <a:pt x="4711" y="1087"/>
                  <a:pt x="4701" y="1113"/>
                </a:cubicBezTo>
                <a:cubicBezTo>
                  <a:pt x="4692" y="1139"/>
                  <a:pt x="4687" y="1167"/>
                  <a:pt x="4687" y="1197"/>
                </a:cubicBezTo>
                <a:cubicBezTo>
                  <a:pt x="4687" y="1227"/>
                  <a:pt x="4692" y="1255"/>
                  <a:pt x="4701" y="1280"/>
                </a:cubicBezTo>
                <a:cubicBezTo>
                  <a:pt x="4710" y="1306"/>
                  <a:pt x="4724" y="1329"/>
                  <a:pt x="4741" y="1348"/>
                </a:cubicBezTo>
                <a:cubicBezTo>
                  <a:pt x="4759" y="1367"/>
                  <a:pt x="4780" y="1382"/>
                  <a:pt x="4806" y="1394"/>
                </a:cubicBezTo>
                <a:cubicBezTo>
                  <a:pt x="4831" y="1405"/>
                  <a:pt x="4860" y="1410"/>
                  <a:pt x="4892" y="1410"/>
                </a:cubicBezTo>
                <a:close/>
                <a:moveTo>
                  <a:pt x="4423" y="1069"/>
                </a:moveTo>
                <a:lnTo>
                  <a:pt x="4423" y="1069"/>
                </a:lnTo>
                <a:lnTo>
                  <a:pt x="4484" y="1069"/>
                </a:lnTo>
                <a:lnTo>
                  <a:pt x="4484" y="1307"/>
                </a:lnTo>
                <a:cubicBezTo>
                  <a:pt x="4484" y="1325"/>
                  <a:pt x="4487" y="1340"/>
                  <a:pt x="4492" y="1352"/>
                </a:cubicBezTo>
                <a:cubicBezTo>
                  <a:pt x="4498" y="1364"/>
                  <a:pt x="4505" y="1374"/>
                  <a:pt x="4515" y="1381"/>
                </a:cubicBezTo>
                <a:cubicBezTo>
                  <a:pt x="4524" y="1388"/>
                  <a:pt x="4536" y="1394"/>
                  <a:pt x="4549" y="1397"/>
                </a:cubicBezTo>
                <a:cubicBezTo>
                  <a:pt x="4563" y="1400"/>
                  <a:pt x="4578" y="1402"/>
                  <a:pt x="4594" y="1402"/>
                </a:cubicBezTo>
                <a:cubicBezTo>
                  <a:pt x="4607" y="1402"/>
                  <a:pt x="4618" y="1401"/>
                  <a:pt x="4629" y="1400"/>
                </a:cubicBezTo>
                <a:cubicBezTo>
                  <a:pt x="4639" y="1399"/>
                  <a:pt x="4649" y="1397"/>
                  <a:pt x="4657" y="1396"/>
                </a:cubicBezTo>
                <a:lnTo>
                  <a:pt x="4657" y="1321"/>
                </a:lnTo>
                <a:lnTo>
                  <a:pt x="4652" y="1321"/>
                </a:lnTo>
                <a:cubicBezTo>
                  <a:pt x="4648" y="1322"/>
                  <a:pt x="4643" y="1323"/>
                  <a:pt x="4638" y="1323"/>
                </a:cubicBezTo>
                <a:cubicBezTo>
                  <a:pt x="4632" y="1324"/>
                  <a:pt x="4626" y="1324"/>
                  <a:pt x="4621" y="1324"/>
                </a:cubicBezTo>
                <a:cubicBezTo>
                  <a:pt x="4608" y="1324"/>
                  <a:pt x="4597" y="1321"/>
                  <a:pt x="4590" y="1316"/>
                </a:cubicBezTo>
                <a:cubicBezTo>
                  <a:pt x="4582" y="1311"/>
                  <a:pt x="4579" y="1301"/>
                  <a:pt x="4579" y="1286"/>
                </a:cubicBezTo>
                <a:lnTo>
                  <a:pt x="4579" y="1069"/>
                </a:lnTo>
                <a:lnTo>
                  <a:pt x="4659" y="1069"/>
                </a:lnTo>
                <a:lnTo>
                  <a:pt x="4659" y="994"/>
                </a:lnTo>
                <a:lnTo>
                  <a:pt x="4579" y="994"/>
                </a:lnTo>
                <a:lnTo>
                  <a:pt x="4579" y="866"/>
                </a:lnTo>
                <a:lnTo>
                  <a:pt x="4484" y="866"/>
                </a:lnTo>
                <a:lnTo>
                  <a:pt x="4484" y="994"/>
                </a:lnTo>
                <a:lnTo>
                  <a:pt x="4423" y="994"/>
                </a:lnTo>
                <a:lnTo>
                  <a:pt x="4423" y="1069"/>
                </a:lnTo>
                <a:close/>
                <a:moveTo>
                  <a:pt x="4221" y="1410"/>
                </a:moveTo>
                <a:lnTo>
                  <a:pt x="4221" y="1410"/>
                </a:lnTo>
                <a:cubicBezTo>
                  <a:pt x="4248" y="1410"/>
                  <a:pt x="4272" y="1406"/>
                  <a:pt x="4294" y="1399"/>
                </a:cubicBezTo>
                <a:cubicBezTo>
                  <a:pt x="4316" y="1391"/>
                  <a:pt x="4334" y="1380"/>
                  <a:pt x="4350" y="1366"/>
                </a:cubicBezTo>
                <a:cubicBezTo>
                  <a:pt x="4366" y="1352"/>
                  <a:pt x="4378" y="1335"/>
                  <a:pt x="4387" y="1316"/>
                </a:cubicBezTo>
                <a:cubicBezTo>
                  <a:pt x="4396" y="1297"/>
                  <a:pt x="4402" y="1275"/>
                  <a:pt x="4403" y="1251"/>
                </a:cubicBezTo>
                <a:lnTo>
                  <a:pt x="4310" y="1251"/>
                </a:lnTo>
                <a:cubicBezTo>
                  <a:pt x="4307" y="1278"/>
                  <a:pt x="4298" y="1299"/>
                  <a:pt x="4283" y="1313"/>
                </a:cubicBezTo>
                <a:cubicBezTo>
                  <a:pt x="4268" y="1328"/>
                  <a:pt x="4247" y="1335"/>
                  <a:pt x="4220" y="1335"/>
                </a:cubicBezTo>
                <a:cubicBezTo>
                  <a:pt x="4203" y="1335"/>
                  <a:pt x="4187" y="1332"/>
                  <a:pt x="4174" y="1325"/>
                </a:cubicBezTo>
                <a:cubicBezTo>
                  <a:pt x="4161" y="1318"/>
                  <a:pt x="4149" y="1308"/>
                  <a:pt x="4141" y="1296"/>
                </a:cubicBezTo>
                <a:cubicBezTo>
                  <a:pt x="4132" y="1283"/>
                  <a:pt x="4125" y="1269"/>
                  <a:pt x="4121" y="1252"/>
                </a:cubicBezTo>
                <a:cubicBezTo>
                  <a:pt x="4116" y="1235"/>
                  <a:pt x="4114" y="1217"/>
                  <a:pt x="4114" y="1197"/>
                </a:cubicBezTo>
                <a:cubicBezTo>
                  <a:pt x="4114" y="1177"/>
                  <a:pt x="4116" y="1158"/>
                  <a:pt x="4121" y="1141"/>
                </a:cubicBezTo>
                <a:cubicBezTo>
                  <a:pt x="4125" y="1124"/>
                  <a:pt x="4132" y="1109"/>
                  <a:pt x="4141" y="1096"/>
                </a:cubicBezTo>
                <a:cubicBezTo>
                  <a:pt x="4149" y="1084"/>
                  <a:pt x="4161" y="1074"/>
                  <a:pt x="4174" y="1067"/>
                </a:cubicBezTo>
                <a:cubicBezTo>
                  <a:pt x="4187" y="1060"/>
                  <a:pt x="4203" y="1057"/>
                  <a:pt x="4220" y="1057"/>
                </a:cubicBezTo>
                <a:cubicBezTo>
                  <a:pt x="4244" y="1057"/>
                  <a:pt x="4264" y="1063"/>
                  <a:pt x="4279" y="1076"/>
                </a:cubicBezTo>
                <a:cubicBezTo>
                  <a:pt x="4293" y="1089"/>
                  <a:pt x="4303" y="1107"/>
                  <a:pt x="4308" y="1129"/>
                </a:cubicBezTo>
                <a:lnTo>
                  <a:pt x="4401" y="1129"/>
                </a:lnTo>
                <a:cubicBezTo>
                  <a:pt x="4397" y="1107"/>
                  <a:pt x="4391" y="1087"/>
                  <a:pt x="4381" y="1069"/>
                </a:cubicBezTo>
                <a:cubicBezTo>
                  <a:pt x="4371" y="1052"/>
                  <a:pt x="4359" y="1036"/>
                  <a:pt x="4343" y="1024"/>
                </a:cubicBezTo>
                <a:cubicBezTo>
                  <a:pt x="4328" y="1011"/>
                  <a:pt x="4310" y="1001"/>
                  <a:pt x="4289" y="994"/>
                </a:cubicBezTo>
                <a:cubicBezTo>
                  <a:pt x="4268" y="987"/>
                  <a:pt x="4245" y="984"/>
                  <a:pt x="4219" y="984"/>
                </a:cubicBezTo>
                <a:cubicBezTo>
                  <a:pt x="4188" y="984"/>
                  <a:pt x="4160" y="989"/>
                  <a:pt x="4135" y="1000"/>
                </a:cubicBezTo>
                <a:cubicBezTo>
                  <a:pt x="4111" y="1011"/>
                  <a:pt x="4089" y="1026"/>
                  <a:pt x="4072" y="1045"/>
                </a:cubicBezTo>
                <a:cubicBezTo>
                  <a:pt x="4054" y="1064"/>
                  <a:pt x="4041" y="1087"/>
                  <a:pt x="4031" y="1113"/>
                </a:cubicBezTo>
                <a:cubicBezTo>
                  <a:pt x="4022" y="1139"/>
                  <a:pt x="4017" y="1167"/>
                  <a:pt x="4017" y="1197"/>
                </a:cubicBezTo>
                <a:cubicBezTo>
                  <a:pt x="4017" y="1227"/>
                  <a:pt x="4022" y="1255"/>
                  <a:pt x="4031" y="1281"/>
                </a:cubicBezTo>
                <a:cubicBezTo>
                  <a:pt x="4041" y="1306"/>
                  <a:pt x="4054" y="1329"/>
                  <a:pt x="4072" y="1348"/>
                </a:cubicBezTo>
                <a:cubicBezTo>
                  <a:pt x="4090" y="1367"/>
                  <a:pt x="4111" y="1382"/>
                  <a:pt x="4137" y="1394"/>
                </a:cubicBezTo>
                <a:cubicBezTo>
                  <a:pt x="4162" y="1405"/>
                  <a:pt x="4190" y="1410"/>
                  <a:pt x="4221" y="1410"/>
                </a:cubicBezTo>
                <a:close/>
                <a:moveTo>
                  <a:pt x="3793" y="1053"/>
                </a:moveTo>
                <a:lnTo>
                  <a:pt x="3793" y="1053"/>
                </a:lnTo>
                <a:cubicBezTo>
                  <a:pt x="3822" y="1053"/>
                  <a:pt x="3845" y="1063"/>
                  <a:pt x="3862" y="1082"/>
                </a:cubicBezTo>
                <a:cubicBezTo>
                  <a:pt x="3879" y="1100"/>
                  <a:pt x="3888" y="1127"/>
                  <a:pt x="3890" y="1160"/>
                </a:cubicBezTo>
                <a:lnTo>
                  <a:pt x="3690" y="1160"/>
                </a:lnTo>
                <a:cubicBezTo>
                  <a:pt x="3694" y="1128"/>
                  <a:pt x="3704" y="1102"/>
                  <a:pt x="3721" y="1083"/>
                </a:cubicBezTo>
                <a:cubicBezTo>
                  <a:pt x="3738" y="1063"/>
                  <a:pt x="3762" y="1053"/>
                  <a:pt x="3793" y="1053"/>
                </a:cubicBezTo>
                <a:close/>
                <a:moveTo>
                  <a:pt x="3799" y="1410"/>
                </a:moveTo>
                <a:lnTo>
                  <a:pt x="3799" y="1410"/>
                </a:lnTo>
                <a:cubicBezTo>
                  <a:pt x="3823" y="1410"/>
                  <a:pt x="3846" y="1407"/>
                  <a:pt x="3866" y="1401"/>
                </a:cubicBezTo>
                <a:cubicBezTo>
                  <a:pt x="3886" y="1394"/>
                  <a:pt x="3904" y="1386"/>
                  <a:pt x="3920" y="1374"/>
                </a:cubicBezTo>
                <a:cubicBezTo>
                  <a:pt x="3935" y="1363"/>
                  <a:pt x="3948" y="1350"/>
                  <a:pt x="3959" y="1334"/>
                </a:cubicBezTo>
                <a:cubicBezTo>
                  <a:pt x="3969" y="1319"/>
                  <a:pt x="3976" y="1302"/>
                  <a:pt x="3982" y="1284"/>
                </a:cubicBezTo>
                <a:lnTo>
                  <a:pt x="3888" y="1284"/>
                </a:lnTo>
                <a:cubicBezTo>
                  <a:pt x="3882" y="1300"/>
                  <a:pt x="3871" y="1314"/>
                  <a:pt x="3856" y="1323"/>
                </a:cubicBezTo>
                <a:cubicBezTo>
                  <a:pt x="3841" y="1332"/>
                  <a:pt x="3822" y="1337"/>
                  <a:pt x="3799" y="1337"/>
                </a:cubicBezTo>
                <a:cubicBezTo>
                  <a:pt x="3766" y="1337"/>
                  <a:pt x="3740" y="1326"/>
                  <a:pt x="3721" y="1305"/>
                </a:cubicBezTo>
                <a:cubicBezTo>
                  <a:pt x="3703" y="1283"/>
                  <a:pt x="3692" y="1255"/>
                  <a:pt x="3689" y="1220"/>
                </a:cubicBezTo>
                <a:lnTo>
                  <a:pt x="3989" y="1220"/>
                </a:lnTo>
                <a:cubicBezTo>
                  <a:pt x="3989" y="1183"/>
                  <a:pt x="3985" y="1148"/>
                  <a:pt x="3975" y="1118"/>
                </a:cubicBezTo>
                <a:cubicBezTo>
                  <a:pt x="3966" y="1087"/>
                  <a:pt x="3951" y="1062"/>
                  <a:pt x="3932" y="1040"/>
                </a:cubicBezTo>
                <a:cubicBezTo>
                  <a:pt x="3915" y="1022"/>
                  <a:pt x="3895" y="1008"/>
                  <a:pt x="3872" y="998"/>
                </a:cubicBezTo>
                <a:cubicBezTo>
                  <a:pt x="3849" y="989"/>
                  <a:pt x="3823" y="984"/>
                  <a:pt x="3793" y="984"/>
                </a:cubicBezTo>
                <a:cubicBezTo>
                  <a:pt x="3764" y="984"/>
                  <a:pt x="3737" y="989"/>
                  <a:pt x="3712" y="1000"/>
                </a:cubicBezTo>
                <a:cubicBezTo>
                  <a:pt x="3687" y="1011"/>
                  <a:pt x="3666" y="1026"/>
                  <a:pt x="3649" y="1045"/>
                </a:cubicBezTo>
                <a:cubicBezTo>
                  <a:pt x="3631" y="1064"/>
                  <a:pt x="3618" y="1087"/>
                  <a:pt x="3608" y="1113"/>
                </a:cubicBezTo>
                <a:cubicBezTo>
                  <a:pt x="3599" y="1139"/>
                  <a:pt x="3594" y="1167"/>
                  <a:pt x="3594" y="1197"/>
                </a:cubicBezTo>
                <a:cubicBezTo>
                  <a:pt x="3594" y="1227"/>
                  <a:pt x="3598" y="1255"/>
                  <a:pt x="3608" y="1280"/>
                </a:cubicBezTo>
                <a:cubicBezTo>
                  <a:pt x="3617" y="1306"/>
                  <a:pt x="3630" y="1329"/>
                  <a:pt x="3648" y="1348"/>
                </a:cubicBezTo>
                <a:cubicBezTo>
                  <a:pt x="3666" y="1367"/>
                  <a:pt x="3687" y="1382"/>
                  <a:pt x="3712" y="1394"/>
                </a:cubicBezTo>
                <a:cubicBezTo>
                  <a:pt x="3738" y="1405"/>
                  <a:pt x="3766" y="1410"/>
                  <a:pt x="3799" y="1410"/>
                </a:cubicBezTo>
                <a:close/>
                <a:moveTo>
                  <a:pt x="2512" y="1338"/>
                </a:moveTo>
                <a:lnTo>
                  <a:pt x="2512" y="1338"/>
                </a:lnTo>
                <a:cubicBezTo>
                  <a:pt x="2494" y="1338"/>
                  <a:pt x="2479" y="1334"/>
                  <a:pt x="2465" y="1327"/>
                </a:cubicBezTo>
                <a:cubicBezTo>
                  <a:pt x="2452" y="1320"/>
                  <a:pt x="2440" y="1310"/>
                  <a:pt x="2431" y="1298"/>
                </a:cubicBezTo>
                <a:cubicBezTo>
                  <a:pt x="2422" y="1285"/>
                  <a:pt x="2415" y="1270"/>
                  <a:pt x="2411" y="1253"/>
                </a:cubicBezTo>
                <a:cubicBezTo>
                  <a:pt x="2406" y="1236"/>
                  <a:pt x="2404" y="1217"/>
                  <a:pt x="2404" y="1197"/>
                </a:cubicBezTo>
                <a:cubicBezTo>
                  <a:pt x="2404" y="1177"/>
                  <a:pt x="2406" y="1158"/>
                  <a:pt x="2411" y="1141"/>
                </a:cubicBezTo>
                <a:cubicBezTo>
                  <a:pt x="2415" y="1123"/>
                  <a:pt x="2422" y="1108"/>
                  <a:pt x="2431" y="1095"/>
                </a:cubicBezTo>
                <a:cubicBezTo>
                  <a:pt x="2440" y="1082"/>
                  <a:pt x="2452" y="1072"/>
                  <a:pt x="2465" y="1065"/>
                </a:cubicBezTo>
                <a:cubicBezTo>
                  <a:pt x="2479" y="1058"/>
                  <a:pt x="2494" y="1055"/>
                  <a:pt x="2512" y="1055"/>
                </a:cubicBezTo>
                <a:cubicBezTo>
                  <a:pt x="2529" y="1055"/>
                  <a:pt x="2545" y="1058"/>
                  <a:pt x="2558" y="1065"/>
                </a:cubicBezTo>
                <a:cubicBezTo>
                  <a:pt x="2572" y="1072"/>
                  <a:pt x="2583" y="1082"/>
                  <a:pt x="2592" y="1095"/>
                </a:cubicBezTo>
                <a:cubicBezTo>
                  <a:pt x="2601" y="1108"/>
                  <a:pt x="2608" y="1123"/>
                  <a:pt x="2612" y="1141"/>
                </a:cubicBezTo>
                <a:cubicBezTo>
                  <a:pt x="2617" y="1158"/>
                  <a:pt x="2620" y="1177"/>
                  <a:pt x="2620" y="1197"/>
                </a:cubicBezTo>
                <a:cubicBezTo>
                  <a:pt x="2620" y="1217"/>
                  <a:pt x="2617" y="1236"/>
                  <a:pt x="2612" y="1253"/>
                </a:cubicBezTo>
                <a:cubicBezTo>
                  <a:pt x="2608" y="1270"/>
                  <a:pt x="2601" y="1285"/>
                  <a:pt x="2592" y="1298"/>
                </a:cubicBezTo>
                <a:cubicBezTo>
                  <a:pt x="2583" y="1310"/>
                  <a:pt x="2572" y="1320"/>
                  <a:pt x="2558" y="1327"/>
                </a:cubicBezTo>
                <a:cubicBezTo>
                  <a:pt x="2545" y="1334"/>
                  <a:pt x="2529" y="1338"/>
                  <a:pt x="2512" y="1338"/>
                </a:cubicBezTo>
                <a:close/>
                <a:moveTo>
                  <a:pt x="2513" y="1410"/>
                </a:moveTo>
                <a:lnTo>
                  <a:pt x="2513" y="1410"/>
                </a:lnTo>
                <a:cubicBezTo>
                  <a:pt x="2544" y="1410"/>
                  <a:pt x="2572" y="1405"/>
                  <a:pt x="2597" y="1394"/>
                </a:cubicBezTo>
                <a:cubicBezTo>
                  <a:pt x="2622" y="1382"/>
                  <a:pt x="2644" y="1367"/>
                  <a:pt x="2661" y="1348"/>
                </a:cubicBezTo>
                <a:cubicBezTo>
                  <a:pt x="2679" y="1329"/>
                  <a:pt x="2693" y="1306"/>
                  <a:pt x="2702" y="1280"/>
                </a:cubicBezTo>
                <a:cubicBezTo>
                  <a:pt x="2712" y="1255"/>
                  <a:pt x="2717" y="1227"/>
                  <a:pt x="2717" y="1197"/>
                </a:cubicBezTo>
                <a:cubicBezTo>
                  <a:pt x="2717" y="1167"/>
                  <a:pt x="2712" y="1139"/>
                  <a:pt x="2702" y="1113"/>
                </a:cubicBezTo>
                <a:cubicBezTo>
                  <a:pt x="2693" y="1087"/>
                  <a:pt x="2679" y="1064"/>
                  <a:pt x="2661" y="1045"/>
                </a:cubicBezTo>
                <a:cubicBezTo>
                  <a:pt x="2644" y="1026"/>
                  <a:pt x="2622" y="1011"/>
                  <a:pt x="2597" y="1000"/>
                </a:cubicBezTo>
                <a:cubicBezTo>
                  <a:pt x="2572" y="989"/>
                  <a:pt x="2544" y="984"/>
                  <a:pt x="2513" y="984"/>
                </a:cubicBezTo>
                <a:cubicBezTo>
                  <a:pt x="2482" y="984"/>
                  <a:pt x="2453" y="989"/>
                  <a:pt x="2428" y="1000"/>
                </a:cubicBezTo>
                <a:cubicBezTo>
                  <a:pt x="2403" y="1011"/>
                  <a:pt x="2381" y="1026"/>
                  <a:pt x="2363" y="1045"/>
                </a:cubicBezTo>
                <a:cubicBezTo>
                  <a:pt x="2345" y="1064"/>
                  <a:pt x="2332" y="1087"/>
                  <a:pt x="2322" y="1113"/>
                </a:cubicBezTo>
                <a:cubicBezTo>
                  <a:pt x="2312" y="1139"/>
                  <a:pt x="2307" y="1167"/>
                  <a:pt x="2307" y="1197"/>
                </a:cubicBezTo>
                <a:cubicBezTo>
                  <a:pt x="2307" y="1227"/>
                  <a:pt x="2312" y="1255"/>
                  <a:pt x="2322" y="1280"/>
                </a:cubicBezTo>
                <a:cubicBezTo>
                  <a:pt x="2332" y="1306"/>
                  <a:pt x="2345" y="1329"/>
                  <a:pt x="2363" y="1348"/>
                </a:cubicBezTo>
                <a:cubicBezTo>
                  <a:pt x="2381" y="1367"/>
                  <a:pt x="2403" y="1382"/>
                  <a:pt x="2428" y="1394"/>
                </a:cubicBezTo>
                <a:cubicBezTo>
                  <a:pt x="2453" y="1405"/>
                  <a:pt x="2482" y="1410"/>
                  <a:pt x="2513" y="1410"/>
                </a:cubicBezTo>
                <a:close/>
                <a:moveTo>
                  <a:pt x="2102" y="1410"/>
                </a:moveTo>
                <a:lnTo>
                  <a:pt x="2102" y="1410"/>
                </a:lnTo>
                <a:cubicBezTo>
                  <a:pt x="2129" y="1410"/>
                  <a:pt x="2153" y="1406"/>
                  <a:pt x="2175" y="1399"/>
                </a:cubicBezTo>
                <a:cubicBezTo>
                  <a:pt x="2196" y="1391"/>
                  <a:pt x="2215" y="1380"/>
                  <a:pt x="2231" y="1366"/>
                </a:cubicBezTo>
                <a:cubicBezTo>
                  <a:pt x="2246" y="1352"/>
                  <a:pt x="2259" y="1335"/>
                  <a:pt x="2268" y="1316"/>
                </a:cubicBezTo>
                <a:cubicBezTo>
                  <a:pt x="2277" y="1297"/>
                  <a:pt x="2282" y="1275"/>
                  <a:pt x="2284" y="1251"/>
                </a:cubicBezTo>
                <a:lnTo>
                  <a:pt x="2190" y="1251"/>
                </a:lnTo>
                <a:cubicBezTo>
                  <a:pt x="2188" y="1278"/>
                  <a:pt x="2179" y="1299"/>
                  <a:pt x="2164" y="1313"/>
                </a:cubicBezTo>
                <a:cubicBezTo>
                  <a:pt x="2148" y="1328"/>
                  <a:pt x="2127" y="1335"/>
                  <a:pt x="2101" y="1335"/>
                </a:cubicBezTo>
                <a:cubicBezTo>
                  <a:pt x="2083" y="1335"/>
                  <a:pt x="2068" y="1332"/>
                  <a:pt x="2055" y="1325"/>
                </a:cubicBezTo>
                <a:cubicBezTo>
                  <a:pt x="2041" y="1318"/>
                  <a:pt x="2030" y="1308"/>
                  <a:pt x="2021" y="1296"/>
                </a:cubicBezTo>
                <a:cubicBezTo>
                  <a:pt x="2013" y="1283"/>
                  <a:pt x="2006" y="1269"/>
                  <a:pt x="2001" y="1252"/>
                </a:cubicBezTo>
                <a:cubicBezTo>
                  <a:pt x="1997" y="1235"/>
                  <a:pt x="1995" y="1217"/>
                  <a:pt x="1995" y="1197"/>
                </a:cubicBezTo>
                <a:cubicBezTo>
                  <a:pt x="1995" y="1177"/>
                  <a:pt x="1997" y="1158"/>
                  <a:pt x="2001" y="1141"/>
                </a:cubicBezTo>
                <a:cubicBezTo>
                  <a:pt x="2006" y="1124"/>
                  <a:pt x="2013" y="1109"/>
                  <a:pt x="2021" y="1096"/>
                </a:cubicBezTo>
                <a:cubicBezTo>
                  <a:pt x="2030" y="1084"/>
                  <a:pt x="2041" y="1074"/>
                  <a:pt x="2055" y="1067"/>
                </a:cubicBezTo>
                <a:cubicBezTo>
                  <a:pt x="2068" y="1060"/>
                  <a:pt x="2083" y="1057"/>
                  <a:pt x="2101" y="1057"/>
                </a:cubicBezTo>
                <a:cubicBezTo>
                  <a:pt x="2125" y="1057"/>
                  <a:pt x="2144" y="1063"/>
                  <a:pt x="2159" y="1076"/>
                </a:cubicBezTo>
                <a:cubicBezTo>
                  <a:pt x="2174" y="1089"/>
                  <a:pt x="2184" y="1107"/>
                  <a:pt x="2188" y="1129"/>
                </a:cubicBezTo>
                <a:lnTo>
                  <a:pt x="2281" y="1129"/>
                </a:lnTo>
                <a:cubicBezTo>
                  <a:pt x="2278" y="1107"/>
                  <a:pt x="2271" y="1087"/>
                  <a:pt x="2262" y="1069"/>
                </a:cubicBezTo>
                <a:cubicBezTo>
                  <a:pt x="2252" y="1052"/>
                  <a:pt x="2239" y="1036"/>
                  <a:pt x="2224" y="1024"/>
                </a:cubicBezTo>
                <a:cubicBezTo>
                  <a:pt x="2209" y="1011"/>
                  <a:pt x="2191" y="1001"/>
                  <a:pt x="2170" y="994"/>
                </a:cubicBezTo>
                <a:cubicBezTo>
                  <a:pt x="2149" y="987"/>
                  <a:pt x="2126" y="984"/>
                  <a:pt x="2100" y="984"/>
                </a:cubicBezTo>
                <a:cubicBezTo>
                  <a:pt x="2069" y="984"/>
                  <a:pt x="2041" y="989"/>
                  <a:pt x="2016" y="1000"/>
                </a:cubicBezTo>
                <a:cubicBezTo>
                  <a:pt x="1991" y="1011"/>
                  <a:pt x="1970" y="1026"/>
                  <a:pt x="1952" y="1045"/>
                </a:cubicBezTo>
                <a:cubicBezTo>
                  <a:pt x="1935" y="1064"/>
                  <a:pt x="1921" y="1087"/>
                  <a:pt x="1912" y="1113"/>
                </a:cubicBezTo>
                <a:cubicBezTo>
                  <a:pt x="1902" y="1139"/>
                  <a:pt x="1898" y="1167"/>
                  <a:pt x="1898" y="1197"/>
                </a:cubicBezTo>
                <a:cubicBezTo>
                  <a:pt x="1898" y="1227"/>
                  <a:pt x="1902" y="1255"/>
                  <a:pt x="1912" y="1281"/>
                </a:cubicBezTo>
                <a:cubicBezTo>
                  <a:pt x="1921" y="1306"/>
                  <a:pt x="1935" y="1329"/>
                  <a:pt x="1953" y="1348"/>
                </a:cubicBezTo>
                <a:cubicBezTo>
                  <a:pt x="1971" y="1367"/>
                  <a:pt x="1992" y="1382"/>
                  <a:pt x="2017" y="1394"/>
                </a:cubicBezTo>
                <a:cubicBezTo>
                  <a:pt x="2042" y="1405"/>
                  <a:pt x="2070" y="1410"/>
                  <a:pt x="2102" y="1410"/>
                </a:cubicBezTo>
                <a:close/>
                <a:moveTo>
                  <a:pt x="3409" y="986"/>
                </a:moveTo>
                <a:lnTo>
                  <a:pt x="3409" y="986"/>
                </a:lnTo>
                <a:cubicBezTo>
                  <a:pt x="3386" y="986"/>
                  <a:pt x="3364" y="990"/>
                  <a:pt x="3343" y="1000"/>
                </a:cubicBezTo>
                <a:lnTo>
                  <a:pt x="3283" y="1059"/>
                </a:lnTo>
                <a:lnTo>
                  <a:pt x="3283" y="995"/>
                </a:lnTo>
                <a:lnTo>
                  <a:pt x="3189" y="995"/>
                </a:lnTo>
                <a:lnTo>
                  <a:pt x="3189" y="1399"/>
                </a:lnTo>
                <a:lnTo>
                  <a:pt x="3285" y="1399"/>
                </a:lnTo>
                <a:lnTo>
                  <a:pt x="3285" y="1166"/>
                </a:lnTo>
                <a:cubicBezTo>
                  <a:pt x="3285" y="1107"/>
                  <a:pt x="3326" y="1068"/>
                  <a:pt x="3375" y="1068"/>
                </a:cubicBezTo>
                <a:cubicBezTo>
                  <a:pt x="3427" y="1068"/>
                  <a:pt x="3453" y="1102"/>
                  <a:pt x="3453" y="1145"/>
                </a:cubicBezTo>
                <a:lnTo>
                  <a:pt x="3453" y="1399"/>
                </a:lnTo>
                <a:lnTo>
                  <a:pt x="3549" y="1399"/>
                </a:lnTo>
                <a:lnTo>
                  <a:pt x="3549" y="1125"/>
                </a:lnTo>
                <a:cubicBezTo>
                  <a:pt x="3549" y="1052"/>
                  <a:pt x="3505" y="986"/>
                  <a:pt x="3409" y="986"/>
                </a:cubicBezTo>
                <a:close/>
                <a:moveTo>
                  <a:pt x="3124" y="1125"/>
                </a:moveTo>
                <a:lnTo>
                  <a:pt x="3124" y="1125"/>
                </a:lnTo>
                <a:lnTo>
                  <a:pt x="3124" y="1399"/>
                </a:lnTo>
                <a:lnTo>
                  <a:pt x="3028" y="1399"/>
                </a:lnTo>
                <a:lnTo>
                  <a:pt x="3028" y="1145"/>
                </a:lnTo>
                <a:cubicBezTo>
                  <a:pt x="3028" y="1102"/>
                  <a:pt x="3002" y="1068"/>
                  <a:pt x="2950" y="1068"/>
                </a:cubicBezTo>
                <a:cubicBezTo>
                  <a:pt x="2901" y="1068"/>
                  <a:pt x="2860" y="1107"/>
                  <a:pt x="2860" y="1166"/>
                </a:cubicBezTo>
                <a:lnTo>
                  <a:pt x="2860" y="1399"/>
                </a:lnTo>
                <a:lnTo>
                  <a:pt x="2765" y="1399"/>
                </a:lnTo>
                <a:lnTo>
                  <a:pt x="2765" y="995"/>
                </a:lnTo>
                <a:lnTo>
                  <a:pt x="2858" y="995"/>
                </a:lnTo>
                <a:lnTo>
                  <a:pt x="2858" y="1059"/>
                </a:lnTo>
                <a:lnTo>
                  <a:pt x="2918" y="1000"/>
                </a:lnTo>
                <a:cubicBezTo>
                  <a:pt x="2939" y="990"/>
                  <a:pt x="2961" y="986"/>
                  <a:pt x="2984" y="986"/>
                </a:cubicBezTo>
                <a:cubicBezTo>
                  <a:pt x="3080" y="986"/>
                  <a:pt x="3124" y="1052"/>
                  <a:pt x="3124" y="1125"/>
                </a:cubicBezTo>
                <a:close/>
                <a:moveTo>
                  <a:pt x="3037" y="1831"/>
                </a:moveTo>
                <a:lnTo>
                  <a:pt x="3037" y="1831"/>
                </a:lnTo>
                <a:lnTo>
                  <a:pt x="2944" y="2142"/>
                </a:lnTo>
                <a:lnTo>
                  <a:pt x="2851" y="1831"/>
                </a:lnTo>
                <a:lnTo>
                  <a:pt x="2748" y="1831"/>
                </a:lnTo>
                <a:lnTo>
                  <a:pt x="2876" y="2235"/>
                </a:lnTo>
                <a:lnTo>
                  <a:pt x="2914" y="2235"/>
                </a:lnTo>
                <a:lnTo>
                  <a:pt x="2857" y="2399"/>
                </a:lnTo>
                <a:lnTo>
                  <a:pt x="2957" y="2399"/>
                </a:lnTo>
                <a:lnTo>
                  <a:pt x="3137" y="1831"/>
                </a:lnTo>
                <a:lnTo>
                  <a:pt x="3037" y="1831"/>
                </a:lnTo>
                <a:close/>
                <a:moveTo>
                  <a:pt x="2102" y="2179"/>
                </a:moveTo>
                <a:lnTo>
                  <a:pt x="2102" y="2179"/>
                </a:lnTo>
                <a:cubicBezTo>
                  <a:pt x="2093" y="2179"/>
                  <a:pt x="2084" y="2178"/>
                  <a:pt x="2076" y="2176"/>
                </a:cubicBezTo>
                <a:cubicBezTo>
                  <a:pt x="2067" y="2174"/>
                  <a:pt x="2060" y="2171"/>
                  <a:pt x="2054" y="2167"/>
                </a:cubicBezTo>
                <a:cubicBezTo>
                  <a:pt x="2047" y="2163"/>
                  <a:pt x="2042" y="2157"/>
                  <a:pt x="2039" y="2150"/>
                </a:cubicBezTo>
                <a:cubicBezTo>
                  <a:pt x="2035" y="2142"/>
                  <a:pt x="2033" y="2133"/>
                  <a:pt x="2033" y="2123"/>
                </a:cubicBezTo>
                <a:cubicBezTo>
                  <a:pt x="2033" y="2101"/>
                  <a:pt x="2041" y="2085"/>
                  <a:pt x="2057" y="2076"/>
                </a:cubicBezTo>
                <a:cubicBezTo>
                  <a:pt x="2073" y="2067"/>
                  <a:pt x="2096" y="2060"/>
                  <a:pt x="2126" y="2055"/>
                </a:cubicBezTo>
                <a:cubicBezTo>
                  <a:pt x="2140" y="2052"/>
                  <a:pt x="2154" y="2048"/>
                  <a:pt x="2169" y="2044"/>
                </a:cubicBezTo>
                <a:cubicBezTo>
                  <a:pt x="2183" y="2039"/>
                  <a:pt x="2194" y="2034"/>
                  <a:pt x="2204" y="2028"/>
                </a:cubicBezTo>
                <a:lnTo>
                  <a:pt x="2204" y="2088"/>
                </a:lnTo>
                <a:cubicBezTo>
                  <a:pt x="2204" y="2100"/>
                  <a:pt x="2202" y="2111"/>
                  <a:pt x="2197" y="2122"/>
                </a:cubicBezTo>
                <a:cubicBezTo>
                  <a:pt x="2193" y="2132"/>
                  <a:pt x="2186" y="2142"/>
                  <a:pt x="2178" y="2150"/>
                </a:cubicBezTo>
                <a:cubicBezTo>
                  <a:pt x="2169" y="2159"/>
                  <a:pt x="2159" y="2165"/>
                  <a:pt x="2146" y="2171"/>
                </a:cubicBezTo>
                <a:cubicBezTo>
                  <a:pt x="2133" y="2176"/>
                  <a:pt x="2119" y="2179"/>
                  <a:pt x="2102" y="2179"/>
                </a:cubicBezTo>
                <a:close/>
                <a:moveTo>
                  <a:pt x="2202" y="2235"/>
                </a:moveTo>
                <a:lnTo>
                  <a:pt x="2202" y="2235"/>
                </a:lnTo>
                <a:lnTo>
                  <a:pt x="2294" y="2235"/>
                </a:lnTo>
                <a:lnTo>
                  <a:pt x="2294" y="1959"/>
                </a:lnTo>
                <a:cubicBezTo>
                  <a:pt x="2294" y="1905"/>
                  <a:pt x="2274" y="1867"/>
                  <a:pt x="2236" y="1844"/>
                </a:cubicBezTo>
                <a:cubicBezTo>
                  <a:pt x="2223" y="1835"/>
                  <a:pt x="2208" y="1829"/>
                  <a:pt x="2190" y="1826"/>
                </a:cubicBezTo>
                <a:cubicBezTo>
                  <a:pt x="2172" y="1822"/>
                  <a:pt x="2152" y="1820"/>
                  <a:pt x="2129" y="1820"/>
                </a:cubicBezTo>
                <a:cubicBezTo>
                  <a:pt x="2100" y="1820"/>
                  <a:pt x="2075" y="1824"/>
                  <a:pt x="2054" y="1831"/>
                </a:cubicBezTo>
                <a:cubicBezTo>
                  <a:pt x="2033" y="1839"/>
                  <a:pt x="2015" y="1848"/>
                  <a:pt x="2001" y="1860"/>
                </a:cubicBezTo>
                <a:cubicBezTo>
                  <a:pt x="1987" y="1872"/>
                  <a:pt x="1976" y="1886"/>
                  <a:pt x="1969" y="1902"/>
                </a:cubicBezTo>
                <a:cubicBezTo>
                  <a:pt x="1961" y="1918"/>
                  <a:pt x="1958" y="1935"/>
                  <a:pt x="1957" y="1952"/>
                </a:cubicBezTo>
                <a:lnTo>
                  <a:pt x="2047" y="1952"/>
                </a:lnTo>
                <a:cubicBezTo>
                  <a:pt x="2048" y="1932"/>
                  <a:pt x="2055" y="1916"/>
                  <a:pt x="2069" y="1904"/>
                </a:cubicBezTo>
                <a:cubicBezTo>
                  <a:pt x="2082" y="1893"/>
                  <a:pt x="2102" y="1887"/>
                  <a:pt x="2129" y="1887"/>
                </a:cubicBezTo>
                <a:cubicBezTo>
                  <a:pt x="2154" y="1887"/>
                  <a:pt x="2172" y="1892"/>
                  <a:pt x="2184" y="1903"/>
                </a:cubicBezTo>
                <a:cubicBezTo>
                  <a:pt x="2196" y="1913"/>
                  <a:pt x="2202" y="1927"/>
                  <a:pt x="2202" y="1945"/>
                </a:cubicBezTo>
                <a:cubicBezTo>
                  <a:pt x="2202" y="1963"/>
                  <a:pt x="2193" y="1976"/>
                  <a:pt x="2177" y="1983"/>
                </a:cubicBezTo>
                <a:cubicBezTo>
                  <a:pt x="2160" y="1990"/>
                  <a:pt x="2135" y="1996"/>
                  <a:pt x="2102" y="2000"/>
                </a:cubicBezTo>
                <a:cubicBezTo>
                  <a:pt x="2078" y="2003"/>
                  <a:pt x="2056" y="2007"/>
                  <a:pt x="2036" y="2012"/>
                </a:cubicBezTo>
                <a:cubicBezTo>
                  <a:pt x="2016" y="2017"/>
                  <a:pt x="1999" y="2024"/>
                  <a:pt x="1984" y="2033"/>
                </a:cubicBezTo>
                <a:cubicBezTo>
                  <a:pt x="1969" y="2042"/>
                  <a:pt x="1958" y="2054"/>
                  <a:pt x="1950" y="2069"/>
                </a:cubicBezTo>
                <a:cubicBezTo>
                  <a:pt x="1942" y="2084"/>
                  <a:pt x="1937" y="2102"/>
                  <a:pt x="1937" y="2125"/>
                </a:cubicBezTo>
                <a:cubicBezTo>
                  <a:pt x="1937" y="2145"/>
                  <a:pt x="1941" y="2162"/>
                  <a:pt x="1948" y="2177"/>
                </a:cubicBezTo>
                <a:cubicBezTo>
                  <a:pt x="1955" y="2192"/>
                  <a:pt x="1965" y="2204"/>
                  <a:pt x="1977" y="2214"/>
                </a:cubicBezTo>
                <a:cubicBezTo>
                  <a:pt x="1989" y="2224"/>
                  <a:pt x="2003" y="2232"/>
                  <a:pt x="2020" y="2237"/>
                </a:cubicBezTo>
                <a:cubicBezTo>
                  <a:pt x="2037" y="2242"/>
                  <a:pt x="2055" y="2244"/>
                  <a:pt x="2074" y="2244"/>
                </a:cubicBezTo>
                <a:cubicBezTo>
                  <a:pt x="2107" y="2244"/>
                  <a:pt x="2132" y="2239"/>
                  <a:pt x="2152" y="2227"/>
                </a:cubicBezTo>
                <a:cubicBezTo>
                  <a:pt x="2172" y="2215"/>
                  <a:pt x="2188" y="2200"/>
                  <a:pt x="2201" y="2182"/>
                </a:cubicBezTo>
                <a:lnTo>
                  <a:pt x="2202" y="2182"/>
                </a:lnTo>
                <a:lnTo>
                  <a:pt x="2202" y="2235"/>
                </a:lnTo>
                <a:close/>
                <a:moveTo>
                  <a:pt x="1713" y="2171"/>
                </a:moveTo>
                <a:lnTo>
                  <a:pt x="1713" y="2171"/>
                </a:lnTo>
                <a:cubicBezTo>
                  <a:pt x="1695" y="2171"/>
                  <a:pt x="1679" y="2168"/>
                  <a:pt x="1665" y="2161"/>
                </a:cubicBezTo>
                <a:cubicBezTo>
                  <a:pt x="1652" y="2154"/>
                  <a:pt x="1641" y="2144"/>
                  <a:pt x="1632" y="2132"/>
                </a:cubicBezTo>
                <a:cubicBezTo>
                  <a:pt x="1623" y="2120"/>
                  <a:pt x="1617" y="2105"/>
                  <a:pt x="1613" y="2089"/>
                </a:cubicBezTo>
                <a:cubicBezTo>
                  <a:pt x="1608" y="2073"/>
                  <a:pt x="1606" y="2055"/>
                  <a:pt x="1606" y="2036"/>
                </a:cubicBezTo>
                <a:cubicBezTo>
                  <a:pt x="1606" y="2017"/>
                  <a:pt x="1608" y="1999"/>
                  <a:pt x="1613" y="1982"/>
                </a:cubicBezTo>
                <a:cubicBezTo>
                  <a:pt x="1617" y="1965"/>
                  <a:pt x="1623" y="1951"/>
                  <a:pt x="1632" y="1938"/>
                </a:cubicBezTo>
                <a:cubicBezTo>
                  <a:pt x="1641" y="1926"/>
                  <a:pt x="1652" y="1916"/>
                  <a:pt x="1665" y="1909"/>
                </a:cubicBezTo>
                <a:cubicBezTo>
                  <a:pt x="1679" y="1902"/>
                  <a:pt x="1694" y="1898"/>
                  <a:pt x="1712" y="1898"/>
                </a:cubicBezTo>
                <a:cubicBezTo>
                  <a:pt x="1729" y="1898"/>
                  <a:pt x="1743" y="1902"/>
                  <a:pt x="1755" y="1908"/>
                </a:cubicBezTo>
                <a:cubicBezTo>
                  <a:pt x="1767" y="1915"/>
                  <a:pt x="1777" y="1925"/>
                  <a:pt x="1786" y="1937"/>
                </a:cubicBezTo>
                <a:cubicBezTo>
                  <a:pt x="1794" y="1949"/>
                  <a:pt x="1800" y="1963"/>
                  <a:pt x="1804" y="1980"/>
                </a:cubicBezTo>
                <a:cubicBezTo>
                  <a:pt x="1808" y="1997"/>
                  <a:pt x="1810" y="2016"/>
                  <a:pt x="1810" y="2036"/>
                </a:cubicBezTo>
                <a:cubicBezTo>
                  <a:pt x="1810" y="2055"/>
                  <a:pt x="1808" y="2074"/>
                  <a:pt x="1804" y="2090"/>
                </a:cubicBezTo>
                <a:cubicBezTo>
                  <a:pt x="1800" y="2107"/>
                  <a:pt x="1793" y="2121"/>
                  <a:pt x="1785" y="2133"/>
                </a:cubicBezTo>
                <a:cubicBezTo>
                  <a:pt x="1777" y="2145"/>
                  <a:pt x="1767" y="2155"/>
                  <a:pt x="1755" y="2161"/>
                </a:cubicBezTo>
                <a:cubicBezTo>
                  <a:pt x="1743" y="2168"/>
                  <a:pt x="1729" y="2171"/>
                  <a:pt x="1713" y="2171"/>
                </a:cubicBezTo>
                <a:close/>
                <a:moveTo>
                  <a:pt x="1514" y="2370"/>
                </a:moveTo>
                <a:lnTo>
                  <a:pt x="1514" y="2370"/>
                </a:lnTo>
                <a:lnTo>
                  <a:pt x="1610" y="2370"/>
                </a:lnTo>
                <a:lnTo>
                  <a:pt x="1610" y="2262"/>
                </a:lnTo>
                <a:cubicBezTo>
                  <a:pt x="1610" y="2243"/>
                  <a:pt x="1610" y="2227"/>
                  <a:pt x="1609" y="2214"/>
                </a:cubicBezTo>
                <a:cubicBezTo>
                  <a:pt x="1609" y="2201"/>
                  <a:pt x="1608" y="2191"/>
                  <a:pt x="1607" y="2183"/>
                </a:cubicBezTo>
                <a:lnTo>
                  <a:pt x="1609" y="2183"/>
                </a:lnTo>
                <a:cubicBezTo>
                  <a:pt x="1622" y="2204"/>
                  <a:pt x="1638" y="2220"/>
                  <a:pt x="1659" y="2231"/>
                </a:cubicBezTo>
                <a:cubicBezTo>
                  <a:pt x="1680" y="2242"/>
                  <a:pt x="1704" y="2248"/>
                  <a:pt x="1731" y="2248"/>
                </a:cubicBezTo>
                <a:cubicBezTo>
                  <a:pt x="1758" y="2248"/>
                  <a:pt x="1783" y="2242"/>
                  <a:pt x="1804" y="2232"/>
                </a:cubicBezTo>
                <a:cubicBezTo>
                  <a:pt x="1826" y="2222"/>
                  <a:pt x="1845" y="2208"/>
                  <a:pt x="1860" y="2189"/>
                </a:cubicBezTo>
                <a:cubicBezTo>
                  <a:pt x="1875" y="2171"/>
                  <a:pt x="1887" y="2148"/>
                  <a:pt x="1895" y="2122"/>
                </a:cubicBezTo>
                <a:cubicBezTo>
                  <a:pt x="1903" y="2096"/>
                  <a:pt x="1907" y="2066"/>
                  <a:pt x="1907" y="2033"/>
                </a:cubicBezTo>
                <a:cubicBezTo>
                  <a:pt x="1907" y="2001"/>
                  <a:pt x="1903" y="1972"/>
                  <a:pt x="1895" y="1946"/>
                </a:cubicBezTo>
                <a:cubicBezTo>
                  <a:pt x="1887" y="1920"/>
                  <a:pt x="1875" y="1897"/>
                  <a:pt x="1860" y="1878"/>
                </a:cubicBezTo>
                <a:cubicBezTo>
                  <a:pt x="1845" y="1860"/>
                  <a:pt x="1827" y="1845"/>
                  <a:pt x="1805" y="1835"/>
                </a:cubicBezTo>
                <a:cubicBezTo>
                  <a:pt x="1784" y="1825"/>
                  <a:pt x="1760" y="1820"/>
                  <a:pt x="1734" y="1820"/>
                </a:cubicBezTo>
                <a:cubicBezTo>
                  <a:pt x="1706" y="1820"/>
                  <a:pt x="1681" y="1826"/>
                  <a:pt x="1661" y="1838"/>
                </a:cubicBezTo>
                <a:cubicBezTo>
                  <a:pt x="1641" y="1850"/>
                  <a:pt x="1624" y="1867"/>
                  <a:pt x="1609" y="1891"/>
                </a:cubicBezTo>
                <a:lnTo>
                  <a:pt x="1607" y="1891"/>
                </a:lnTo>
                <a:lnTo>
                  <a:pt x="1607" y="1831"/>
                </a:lnTo>
                <a:lnTo>
                  <a:pt x="1514" y="1831"/>
                </a:lnTo>
                <a:lnTo>
                  <a:pt x="1514" y="2370"/>
                </a:lnTo>
                <a:close/>
                <a:moveTo>
                  <a:pt x="615" y="2174"/>
                </a:moveTo>
                <a:lnTo>
                  <a:pt x="615" y="2174"/>
                </a:lnTo>
                <a:cubicBezTo>
                  <a:pt x="598" y="2174"/>
                  <a:pt x="582" y="2171"/>
                  <a:pt x="569" y="2164"/>
                </a:cubicBezTo>
                <a:cubicBezTo>
                  <a:pt x="555" y="2157"/>
                  <a:pt x="544" y="2147"/>
                  <a:pt x="535" y="2134"/>
                </a:cubicBezTo>
                <a:cubicBezTo>
                  <a:pt x="526" y="2121"/>
                  <a:pt x="519" y="2107"/>
                  <a:pt x="514" y="2089"/>
                </a:cubicBezTo>
                <a:cubicBezTo>
                  <a:pt x="510" y="2072"/>
                  <a:pt x="508" y="2054"/>
                  <a:pt x="508" y="2033"/>
                </a:cubicBezTo>
                <a:cubicBezTo>
                  <a:pt x="508" y="2013"/>
                  <a:pt x="510" y="1995"/>
                  <a:pt x="514" y="1977"/>
                </a:cubicBezTo>
                <a:cubicBezTo>
                  <a:pt x="519" y="1960"/>
                  <a:pt x="526" y="1945"/>
                  <a:pt x="535" y="1932"/>
                </a:cubicBezTo>
                <a:cubicBezTo>
                  <a:pt x="544" y="1919"/>
                  <a:pt x="555" y="1909"/>
                  <a:pt x="569" y="1902"/>
                </a:cubicBezTo>
                <a:cubicBezTo>
                  <a:pt x="582" y="1895"/>
                  <a:pt x="598" y="1891"/>
                  <a:pt x="615" y="1891"/>
                </a:cubicBezTo>
                <a:cubicBezTo>
                  <a:pt x="633" y="1891"/>
                  <a:pt x="648" y="1895"/>
                  <a:pt x="662" y="1902"/>
                </a:cubicBezTo>
                <a:cubicBezTo>
                  <a:pt x="675" y="1909"/>
                  <a:pt x="686" y="1919"/>
                  <a:pt x="695" y="1932"/>
                </a:cubicBezTo>
                <a:cubicBezTo>
                  <a:pt x="704" y="1945"/>
                  <a:pt x="711" y="1960"/>
                  <a:pt x="716" y="1977"/>
                </a:cubicBezTo>
                <a:cubicBezTo>
                  <a:pt x="721" y="1995"/>
                  <a:pt x="723" y="2013"/>
                  <a:pt x="723" y="2033"/>
                </a:cubicBezTo>
                <a:cubicBezTo>
                  <a:pt x="723" y="2054"/>
                  <a:pt x="721" y="2072"/>
                  <a:pt x="716" y="2089"/>
                </a:cubicBezTo>
                <a:cubicBezTo>
                  <a:pt x="711" y="2107"/>
                  <a:pt x="704" y="2121"/>
                  <a:pt x="695" y="2134"/>
                </a:cubicBezTo>
                <a:cubicBezTo>
                  <a:pt x="686" y="2147"/>
                  <a:pt x="675" y="2157"/>
                  <a:pt x="662" y="2164"/>
                </a:cubicBezTo>
                <a:cubicBezTo>
                  <a:pt x="648" y="2171"/>
                  <a:pt x="633" y="2174"/>
                  <a:pt x="615" y="2174"/>
                </a:cubicBezTo>
                <a:close/>
                <a:moveTo>
                  <a:pt x="616" y="2247"/>
                </a:moveTo>
                <a:lnTo>
                  <a:pt x="616" y="2247"/>
                </a:lnTo>
                <a:cubicBezTo>
                  <a:pt x="647" y="2247"/>
                  <a:pt x="675" y="2241"/>
                  <a:pt x="700" y="2230"/>
                </a:cubicBezTo>
                <a:cubicBezTo>
                  <a:pt x="725" y="2219"/>
                  <a:pt x="747" y="2204"/>
                  <a:pt x="765" y="2185"/>
                </a:cubicBezTo>
                <a:cubicBezTo>
                  <a:pt x="783" y="2166"/>
                  <a:pt x="796" y="2143"/>
                  <a:pt x="806" y="2117"/>
                </a:cubicBezTo>
                <a:cubicBezTo>
                  <a:pt x="815" y="2091"/>
                  <a:pt x="820" y="2063"/>
                  <a:pt x="820" y="2033"/>
                </a:cubicBezTo>
                <a:cubicBezTo>
                  <a:pt x="820" y="2003"/>
                  <a:pt x="815" y="1975"/>
                  <a:pt x="806" y="1949"/>
                </a:cubicBezTo>
                <a:cubicBezTo>
                  <a:pt x="796" y="1923"/>
                  <a:pt x="783" y="1901"/>
                  <a:pt x="765" y="1882"/>
                </a:cubicBezTo>
                <a:cubicBezTo>
                  <a:pt x="747" y="1862"/>
                  <a:pt x="725" y="1847"/>
                  <a:pt x="700" y="1836"/>
                </a:cubicBezTo>
                <a:cubicBezTo>
                  <a:pt x="675" y="1826"/>
                  <a:pt x="647" y="1820"/>
                  <a:pt x="616" y="1820"/>
                </a:cubicBezTo>
                <a:cubicBezTo>
                  <a:pt x="585" y="1820"/>
                  <a:pt x="557" y="1826"/>
                  <a:pt x="531" y="1836"/>
                </a:cubicBezTo>
                <a:cubicBezTo>
                  <a:pt x="506" y="1847"/>
                  <a:pt x="484" y="1862"/>
                  <a:pt x="467" y="1882"/>
                </a:cubicBezTo>
                <a:cubicBezTo>
                  <a:pt x="449" y="1901"/>
                  <a:pt x="435" y="1923"/>
                  <a:pt x="425" y="1949"/>
                </a:cubicBezTo>
                <a:cubicBezTo>
                  <a:pt x="415" y="1975"/>
                  <a:pt x="411" y="2003"/>
                  <a:pt x="411" y="2033"/>
                </a:cubicBezTo>
                <a:cubicBezTo>
                  <a:pt x="411" y="2063"/>
                  <a:pt x="415" y="2091"/>
                  <a:pt x="425" y="2117"/>
                </a:cubicBezTo>
                <a:cubicBezTo>
                  <a:pt x="435" y="2143"/>
                  <a:pt x="449" y="2166"/>
                  <a:pt x="467" y="2185"/>
                </a:cubicBezTo>
                <a:cubicBezTo>
                  <a:pt x="484" y="2204"/>
                  <a:pt x="506" y="2219"/>
                  <a:pt x="531" y="2230"/>
                </a:cubicBezTo>
                <a:cubicBezTo>
                  <a:pt x="557" y="2241"/>
                  <a:pt x="585" y="2247"/>
                  <a:pt x="616" y="2247"/>
                </a:cubicBezTo>
                <a:close/>
                <a:moveTo>
                  <a:pt x="205" y="2247"/>
                </a:moveTo>
                <a:lnTo>
                  <a:pt x="205" y="2247"/>
                </a:lnTo>
                <a:cubicBezTo>
                  <a:pt x="232" y="2247"/>
                  <a:pt x="257" y="2243"/>
                  <a:pt x="278" y="2235"/>
                </a:cubicBezTo>
                <a:cubicBezTo>
                  <a:pt x="300" y="2227"/>
                  <a:pt x="318" y="2216"/>
                  <a:pt x="334" y="2203"/>
                </a:cubicBezTo>
                <a:cubicBezTo>
                  <a:pt x="350" y="2189"/>
                  <a:pt x="362" y="2172"/>
                  <a:pt x="371" y="2153"/>
                </a:cubicBezTo>
                <a:cubicBezTo>
                  <a:pt x="380" y="2133"/>
                  <a:pt x="386" y="2112"/>
                  <a:pt x="387" y="2088"/>
                </a:cubicBezTo>
                <a:lnTo>
                  <a:pt x="294" y="2088"/>
                </a:lnTo>
                <a:cubicBezTo>
                  <a:pt x="291" y="2115"/>
                  <a:pt x="282" y="2135"/>
                  <a:pt x="267" y="2150"/>
                </a:cubicBezTo>
                <a:cubicBezTo>
                  <a:pt x="252" y="2165"/>
                  <a:pt x="231" y="2172"/>
                  <a:pt x="204" y="2172"/>
                </a:cubicBezTo>
                <a:cubicBezTo>
                  <a:pt x="187" y="2172"/>
                  <a:pt x="171" y="2168"/>
                  <a:pt x="158" y="2161"/>
                </a:cubicBezTo>
                <a:cubicBezTo>
                  <a:pt x="145" y="2154"/>
                  <a:pt x="134" y="2145"/>
                  <a:pt x="125" y="2132"/>
                </a:cubicBezTo>
                <a:cubicBezTo>
                  <a:pt x="116" y="2120"/>
                  <a:pt x="109" y="2105"/>
                  <a:pt x="105" y="2088"/>
                </a:cubicBezTo>
                <a:cubicBezTo>
                  <a:pt x="100" y="2071"/>
                  <a:pt x="98" y="2053"/>
                  <a:pt x="98" y="2034"/>
                </a:cubicBezTo>
                <a:cubicBezTo>
                  <a:pt x="98" y="2013"/>
                  <a:pt x="100" y="1995"/>
                  <a:pt x="105" y="1978"/>
                </a:cubicBezTo>
                <a:cubicBezTo>
                  <a:pt x="109" y="1960"/>
                  <a:pt x="116" y="1946"/>
                  <a:pt x="125" y="1933"/>
                </a:cubicBezTo>
                <a:cubicBezTo>
                  <a:pt x="134" y="1920"/>
                  <a:pt x="145" y="1911"/>
                  <a:pt x="158" y="1904"/>
                </a:cubicBezTo>
                <a:cubicBezTo>
                  <a:pt x="171" y="1897"/>
                  <a:pt x="187" y="1894"/>
                  <a:pt x="204" y="1894"/>
                </a:cubicBezTo>
                <a:cubicBezTo>
                  <a:pt x="228" y="1894"/>
                  <a:pt x="248" y="1900"/>
                  <a:pt x="263" y="1913"/>
                </a:cubicBezTo>
                <a:cubicBezTo>
                  <a:pt x="277" y="1926"/>
                  <a:pt x="287" y="1943"/>
                  <a:pt x="292" y="1965"/>
                </a:cubicBezTo>
                <a:lnTo>
                  <a:pt x="385" y="1965"/>
                </a:lnTo>
                <a:cubicBezTo>
                  <a:pt x="381" y="1944"/>
                  <a:pt x="375" y="1924"/>
                  <a:pt x="365" y="1906"/>
                </a:cubicBezTo>
                <a:cubicBezTo>
                  <a:pt x="355" y="1888"/>
                  <a:pt x="343" y="1873"/>
                  <a:pt x="327" y="1860"/>
                </a:cubicBezTo>
                <a:cubicBezTo>
                  <a:pt x="312" y="1848"/>
                  <a:pt x="294" y="1838"/>
                  <a:pt x="273" y="1831"/>
                </a:cubicBezTo>
                <a:cubicBezTo>
                  <a:pt x="252" y="1824"/>
                  <a:pt x="229" y="1820"/>
                  <a:pt x="204" y="1820"/>
                </a:cubicBezTo>
                <a:cubicBezTo>
                  <a:pt x="172" y="1820"/>
                  <a:pt x="144" y="1826"/>
                  <a:pt x="120" y="1836"/>
                </a:cubicBezTo>
                <a:cubicBezTo>
                  <a:pt x="95" y="1847"/>
                  <a:pt x="74" y="1862"/>
                  <a:pt x="56" y="1881"/>
                </a:cubicBezTo>
                <a:cubicBezTo>
                  <a:pt x="38" y="1901"/>
                  <a:pt x="25" y="1923"/>
                  <a:pt x="15" y="1949"/>
                </a:cubicBezTo>
                <a:cubicBezTo>
                  <a:pt x="6" y="1975"/>
                  <a:pt x="1" y="2003"/>
                  <a:pt x="1" y="2034"/>
                </a:cubicBezTo>
                <a:cubicBezTo>
                  <a:pt x="1" y="2063"/>
                  <a:pt x="6" y="2091"/>
                  <a:pt x="15" y="2117"/>
                </a:cubicBezTo>
                <a:cubicBezTo>
                  <a:pt x="25" y="2143"/>
                  <a:pt x="39" y="2166"/>
                  <a:pt x="56" y="2185"/>
                </a:cubicBezTo>
                <a:cubicBezTo>
                  <a:pt x="74" y="2204"/>
                  <a:pt x="96" y="2219"/>
                  <a:pt x="121" y="2230"/>
                </a:cubicBezTo>
                <a:cubicBezTo>
                  <a:pt x="146" y="2241"/>
                  <a:pt x="174" y="2247"/>
                  <a:pt x="205" y="2247"/>
                </a:cubicBezTo>
                <a:close/>
                <a:moveTo>
                  <a:pt x="1414" y="1858"/>
                </a:moveTo>
                <a:lnTo>
                  <a:pt x="1414" y="1858"/>
                </a:lnTo>
                <a:cubicBezTo>
                  <a:pt x="1393" y="1837"/>
                  <a:pt x="1358" y="1822"/>
                  <a:pt x="1314" y="1822"/>
                </a:cubicBezTo>
                <a:cubicBezTo>
                  <a:pt x="1302" y="1822"/>
                  <a:pt x="1273" y="1826"/>
                  <a:pt x="1256" y="1834"/>
                </a:cubicBezTo>
                <a:lnTo>
                  <a:pt x="1196" y="1898"/>
                </a:lnTo>
                <a:cubicBezTo>
                  <a:pt x="1190" y="1883"/>
                  <a:pt x="1182" y="1870"/>
                  <a:pt x="1172" y="1858"/>
                </a:cubicBezTo>
                <a:cubicBezTo>
                  <a:pt x="1151" y="1837"/>
                  <a:pt x="1116" y="1822"/>
                  <a:pt x="1072" y="1822"/>
                </a:cubicBezTo>
                <a:cubicBezTo>
                  <a:pt x="1060" y="1822"/>
                  <a:pt x="1039" y="1824"/>
                  <a:pt x="1022" y="1831"/>
                </a:cubicBezTo>
                <a:lnTo>
                  <a:pt x="962" y="1897"/>
                </a:lnTo>
                <a:lnTo>
                  <a:pt x="962" y="1831"/>
                </a:lnTo>
                <a:lnTo>
                  <a:pt x="869" y="1831"/>
                </a:lnTo>
                <a:lnTo>
                  <a:pt x="869" y="2236"/>
                </a:lnTo>
                <a:lnTo>
                  <a:pt x="965" y="2236"/>
                </a:lnTo>
                <a:lnTo>
                  <a:pt x="965" y="1999"/>
                </a:lnTo>
                <a:cubicBezTo>
                  <a:pt x="965" y="1942"/>
                  <a:pt x="999" y="1900"/>
                  <a:pt x="1044" y="1900"/>
                </a:cubicBezTo>
                <a:cubicBezTo>
                  <a:pt x="1065" y="1900"/>
                  <a:pt x="1082" y="1907"/>
                  <a:pt x="1093" y="1921"/>
                </a:cubicBezTo>
                <a:cubicBezTo>
                  <a:pt x="1105" y="1934"/>
                  <a:pt x="1111" y="1953"/>
                  <a:pt x="1111" y="1978"/>
                </a:cubicBezTo>
                <a:lnTo>
                  <a:pt x="1111" y="2236"/>
                </a:lnTo>
                <a:lnTo>
                  <a:pt x="1207" y="2236"/>
                </a:lnTo>
                <a:lnTo>
                  <a:pt x="1207" y="1999"/>
                </a:lnTo>
                <a:lnTo>
                  <a:pt x="1207" y="1999"/>
                </a:lnTo>
                <a:cubicBezTo>
                  <a:pt x="1207" y="1942"/>
                  <a:pt x="1241" y="1900"/>
                  <a:pt x="1286" y="1900"/>
                </a:cubicBezTo>
                <a:cubicBezTo>
                  <a:pt x="1307" y="1900"/>
                  <a:pt x="1324" y="1907"/>
                  <a:pt x="1335" y="1921"/>
                </a:cubicBezTo>
                <a:cubicBezTo>
                  <a:pt x="1347" y="1934"/>
                  <a:pt x="1353" y="1953"/>
                  <a:pt x="1353" y="1978"/>
                </a:cubicBezTo>
                <a:lnTo>
                  <a:pt x="1353" y="2236"/>
                </a:lnTo>
                <a:lnTo>
                  <a:pt x="1449" y="2236"/>
                </a:lnTo>
                <a:lnTo>
                  <a:pt x="1449" y="1962"/>
                </a:lnTo>
                <a:cubicBezTo>
                  <a:pt x="1449" y="1918"/>
                  <a:pt x="1437" y="1883"/>
                  <a:pt x="1414" y="1858"/>
                </a:cubicBezTo>
                <a:close/>
                <a:moveTo>
                  <a:pt x="2722" y="1961"/>
                </a:moveTo>
                <a:lnTo>
                  <a:pt x="2722" y="1961"/>
                </a:lnTo>
                <a:lnTo>
                  <a:pt x="2722" y="2235"/>
                </a:lnTo>
                <a:lnTo>
                  <a:pt x="2626" y="2235"/>
                </a:lnTo>
                <a:lnTo>
                  <a:pt x="2626" y="1981"/>
                </a:lnTo>
                <a:cubicBezTo>
                  <a:pt x="2626" y="1938"/>
                  <a:pt x="2600" y="1904"/>
                  <a:pt x="2548" y="1904"/>
                </a:cubicBezTo>
                <a:cubicBezTo>
                  <a:pt x="2499" y="1904"/>
                  <a:pt x="2458" y="1942"/>
                  <a:pt x="2458" y="2002"/>
                </a:cubicBezTo>
                <a:lnTo>
                  <a:pt x="2458" y="2235"/>
                </a:lnTo>
                <a:lnTo>
                  <a:pt x="2363" y="2235"/>
                </a:lnTo>
                <a:lnTo>
                  <a:pt x="2363" y="1831"/>
                </a:lnTo>
                <a:lnTo>
                  <a:pt x="2456" y="1831"/>
                </a:lnTo>
                <a:lnTo>
                  <a:pt x="2456" y="1895"/>
                </a:lnTo>
                <a:lnTo>
                  <a:pt x="2516" y="1836"/>
                </a:lnTo>
                <a:cubicBezTo>
                  <a:pt x="2537" y="1825"/>
                  <a:pt x="2559" y="1821"/>
                  <a:pt x="2582" y="1821"/>
                </a:cubicBezTo>
                <a:cubicBezTo>
                  <a:pt x="2678" y="1821"/>
                  <a:pt x="2722" y="1887"/>
                  <a:pt x="2722" y="196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0" name="Wordmark">
            <a:extLst>
              <a:ext uri="{FF2B5EF4-FFF2-40B4-BE49-F238E27FC236}">
                <a16:creationId xmlns:a16="http://schemas.microsoft.com/office/drawing/2014/main" id="{27F0518F-141E-244A-B57C-CA25694F120B}"/>
              </a:ext>
            </a:extLst>
          </p:cNvPr>
          <p:cNvPicPr>
            <a:picLocks noChangeAspect="1"/>
          </p:cNvPicPr>
          <p:nvPr userDrawn="1"/>
        </p:nvPicPr>
        <p:blipFill>
          <a:blip r:embed="rId2"/>
          <a:stretch>
            <a:fillRect/>
          </a:stretch>
        </p:blipFill>
        <p:spPr bwMode="black">
          <a:xfrm>
            <a:off x="369191" y="6338885"/>
            <a:ext cx="1097280" cy="383296"/>
          </a:xfrm>
          <a:prstGeom prst="rect">
            <a:avLst/>
          </a:prstGeom>
          <a:noFill/>
        </p:spPr>
      </p:pic>
    </p:spTree>
    <p:extLst>
      <p:ext uri="{BB962C8B-B14F-4D97-AF65-F5344CB8AC3E}">
        <p14:creationId xmlns:p14="http://schemas.microsoft.com/office/powerpoint/2010/main" val="122020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BDC50F8-4C52-4C3F-861C-CD13D1B1B041}"/>
              </a:ext>
            </a:extLst>
          </p:cNvPr>
          <p:cNvSpPr>
            <a:spLocks noGrp="1"/>
          </p:cNvSpPr>
          <p:nvPr>
            <p:ph type="ctrTitle" hasCustomPrompt="1"/>
          </p:nvPr>
        </p:nvSpPr>
        <p:spPr>
          <a:xfrm>
            <a:off x="415290" y="2283426"/>
            <a:ext cx="9563735" cy="2017640"/>
          </a:xfrm>
        </p:spPr>
        <p:txBody>
          <a:bodyPr lIns="0" tIns="0" rIns="0" bIns="0" anchor="b" anchorCtr="0">
            <a:noAutofit/>
          </a:bodyPr>
          <a:lstStyle>
            <a:lvl1pPr algn="l">
              <a:lnSpc>
                <a:spcPct val="90000"/>
              </a:lnSpc>
              <a:defRPr sz="4800" spc="-100" baseline="0"/>
            </a:lvl1pPr>
          </a:lstStyle>
          <a:p>
            <a:r>
              <a:rPr lang="en-US"/>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p:ph type="subTitle" idx="1" hasCustomPrompt="1"/>
          </p:nvPr>
        </p:nvSpPr>
        <p:spPr>
          <a:xfrm>
            <a:off x="457200" y="4528273"/>
            <a:ext cx="5451475" cy="88773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[Presentation subtitle]</a:t>
            </a:r>
          </a:p>
        </p:txBody>
      </p:sp>
      <p:pic>
        <p:nvPicPr>
          <p:cNvPr id="12" name="Wordmark">
            <a:extLst>
              <a:ext uri="{FF2B5EF4-FFF2-40B4-BE49-F238E27FC236}">
                <a16:creationId xmlns:a16="http://schemas.microsoft.com/office/drawing/2014/main" id="{638159B5-9055-9C45-A931-41F995560A68}"/>
              </a:ext>
            </a:extLst>
          </p:cNvPr>
          <p:cNvPicPr>
            <a:picLocks noChangeAspect="1"/>
          </p:cNvPicPr>
          <p:nvPr userDrawn="1"/>
        </p:nvPicPr>
        <p:blipFill>
          <a:blip r:embed="rId3"/>
          <a:stretch>
            <a:fillRect/>
          </a:stretch>
        </p:blipFill>
        <p:spPr bwMode="black">
          <a:xfrm>
            <a:off x="285750" y="5950698"/>
            <a:ext cx="2038350" cy="712026"/>
          </a:xfrm>
          <a:prstGeom prst="rect">
            <a:avLst/>
          </a:prstGeom>
        </p:spPr>
      </p:pic>
    </p:spTree>
    <p:extLst>
      <p:ext uri="{BB962C8B-B14F-4D97-AF65-F5344CB8AC3E}">
        <p14:creationId xmlns:p14="http://schemas.microsoft.com/office/powerpoint/2010/main" val="143967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Wordmark">
            <a:extLst>
              <a:ext uri="{FF2B5EF4-FFF2-40B4-BE49-F238E27FC236}">
                <a16:creationId xmlns:a16="http://schemas.microsoft.com/office/drawing/2014/main" id="{11C5C724-0083-504C-BD4A-9A049D33DE95}"/>
              </a:ext>
            </a:extLst>
          </p:cNvPr>
          <p:cNvPicPr>
            <a:picLocks noChangeAspect="1"/>
          </p:cNvPicPr>
          <p:nvPr userDrawn="1"/>
        </p:nvPicPr>
        <p:blipFill>
          <a:blip r:embed="rId3"/>
          <a:stretch>
            <a:fillRect/>
          </a:stretch>
        </p:blipFill>
        <p:spPr bwMode="black">
          <a:xfrm>
            <a:off x="284859" y="285750"/>
            <a:ext cx="2039620" cy="712470"/>
          </a:xfrm>
          <a:prstGeom prst="rect">
            <a:avLst/>
          </a:prstGeom>
          <a:noFill/>
        </p:spPr>
      </p:pic>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bwMode="auto">
          <a:xfrm>
            <a:off x="348931" y="1198882"/>
            <a:ext cx="11494135" cy="1371087"/>
          </a:xfrm>
        </p:spPr>
        <p:txBody>
          <a:bodyPr anchor="b" anchorCtr="0">
            <a:noAutofit/>
          </a:bodyPr>
          <a:lstStyle>
            <a:lvl1pPr algn="l">
              <a:lnSpc>
                <a:spcPct val="90000"/>
              </a:lnSpc>
              <a:defRPr sz="4000" spc="-50" baseline="0">
                <a:solidFill>
                  <a:schemeClr val="bg1"/>
                </a:solidFill>
              </a:defRPr>
            </a:lvl1pPr>
          </a:lstStyle>
          <a:p>
            <a:r>
              <a:rPr lang="en-US"/>
              <a:t>Why Trust is Foundational In Our Cybersecurity World</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bwMode="auto">
          <a:xfrm>
            <a:off x="457200" y="2770632"/>
            <a:ext cx="11277599" cy="640080"/>
          </a:xfrm>
        </p:spPr>
        <p:txBody>
          <a:bodyPr>
            <a:noAutofit/>
          </a:bodyPr>
          <a:lstStyle>
            <a:lvl1pPr marL="0" indent="0" algn="l">
              <a:lnSpc>
                <a:spcPct val="90000"/>
              </a:lnSpc>
              <a:spcBef>
                <a:spcPts val="0"/>
              </a:spcBef>
              <a:buNone/>
              <a:defRPr sz="2200">
                <a:solidFill>
                  <a:schemeClr val="bg1"/>
                </a:solidFill>
              </a:defRPr>
            </a:lvl1pPr>
            <a:lvl2pPr marL="0" indent="0" algn="l">
              <a:lnSpc>
                <a:spcPct val="90000"/>
              </a:lnSpc>
              <a:spcBef>
                <a:spcPts val="0"/>
              </a:spcBef>
              <a:buNone/>
              <a:defRPr sz="2200">
                <a:solidFill>
                  <a:schemeClr val="bg1"/>
                </a:solidFill>
              </a:defRPr>
            </a:lvl2pPr>
            <a:lvl3pPr marL="0" indent="0" algn="l">
              <a:lnSpc>
                <a:spcPct val="90000"/>
              </a:lnSpc>
              <a:spcBef>
                <a:spcPts val="0"/>
              </a:spcBef>
              <a:buNone/>
              <a:defRPr sz="2200">
                <a:solidFill>
                  <a:schemeClr val="bg1"/>
                </a:solidFill>
              </a:defRPr>
            </a:lvl3pPr>
            <a:lvl4pPr marL="0" indent="0" algn="l">
              <a:lnSpc>
                <a:spcPct val="90000"/>
              </a:lnSpc>
              <a:spcBef>
                <a:spcPts val="0"/>
              </a:spcBef>
              <a:buNone/>
              <a:defRPr sz="2200">
                <a:solidFill>
                  <a:schemeClr val="bg1"/>
                </a:solidFill>
              </a:defRPr>
            </a:lvl4pPr>
            <a:lvl5pPr marL="0" indent="0" algn="l">
              <a:lnSpc>
                <a:spcPct val="90000"/>
              </a:lnSpc>
              <a:spcBef>
                <a:spcPts val="0"/>
              </a:spcBef>
              <a:buNone/>
              <a:defRPr sz="2200">
                <a:solidFill>
                  <a:schemeClr val="bg1"/>
                </a:solidFill>
              </a:defRPr>
            </a:lvl5pPr>
            <a:lvl6pPr marL="0" indent="0" algn="l">
              <a:lnSpc>
                <a:spcPct val="90000"/>
              </a:lnSpc>
              <a:spcBef>
                <a:spcPts val="0"/>
              </a:spcBef>
              <a:buNone/>
              <a:defRPr sz="2200">
                <a:solidFill>
                  <a:schemeClr val="bg1"/>
                </a:solidFill>
              </a:defRPr>
            </a:lvl6pPr>
            <a:lvl7pPr marL="0" indent="0" algn="l">
              <a:lnSpc>
                <a:spcPct val="90000"/>
              </a:lnSpc>
              <a:spcBef>
                <a:spcPts val="0"/>
              </a:spcBef>
              <a:buNone/>
              <a:defRPr sz="2200">
                <a:solidFill>
                  <a:schemeClr val="bg1"/>
                </a:solidFill>
              </a:defRPr>
            </a:lvl7pPr>
            <a:lvl8pPr marL="0" indent="0" algn="l">
              <a:lnSpc>
                <a:spcPct val="90000"/>
              </a:lnSpc>
              <a:spcBef>
                <a:spcPts val="0"/>
              </a:spcBef>
              <a:buNone/>
              <a:defRPr sz="2200">
                <a:solidFill>
                  <a:schemeClr val="bg1"/>
                </a:solidFill>
              </a:defRPr>
            </a:lvl8pPr>
            <a:lvl9pPr marL="0" indent="0" algn="l">
              <a:lnSpc>
                <a:spcPct val="90000"/>
              </a:lnSpc>
              <a:spcBef>
                <a:spcPts val="0"/>
              </a:spcBef>
              <a:buNone/>
              <a:defRPr sz="2200">
                <a:solidFill>
                  <a:schemeClr val="tx2"/>
                </a:solidFill>
              </a:defRPr>
            </a:lvl9pPr>
          </a:lstStyle>
          <a:p>
            <a:r>
              <a:rPr lang="en-US"/>
              <a:t>Monique J. Morrow, Sr Distinguished Architect, Emerging Technologies</a:t>
            </a:r>
          </a:p>
          <a:p>
            <a:r>
              <a:rPr lang="en-US"/>
              <a:t>November 11 2021</a:t>
            </a:r>
          </a:p>
        </p:txBody>
      </p:sp>
    </p:spTree>
    <p:extLst>
      <p:ext uri="{BB962C8B-B14F-4D97-AF65-F5344CB8AC3E}">
        <p14:creationId xmlns:p14="http://schemas.microsoft.com/office/powerpoint/2010/main" val="348277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Wordmark">
            <a:extLst>
              <a:ext uri="{FF2B5EF4-FFF2-40B4-BE49-F238E27FC236}">
                <a16:creationId xmlns:a16="http://schemas.microsoft.com/office/drawing/2014/main" id="{245019A5-D9F0-BB49-A2F6-192A8CD8B922}"/>
              </a:ext>
            </a:extLst>
          </p:cNvPr>
          <p:cNvPicPr>
            <a:picLocks noChangeAspect="1"/>
          </p:cNvPicPr>
          <p:nvPr userDrawn="1"/>
        </p:nvPicPr>
        <p:blipFill>
          <a:blip r:embed="rId3"/>
          <a:stretch>
            <a:fillRect/>
          </a:stretch>
        </p:blipFill>
        <p:spPr bwMode="black">
          <a:xfrm>
            <a:off x="284860" y="285750"/>
            <a:ext cx="2039112" cy="712293"/>
          </a:xfrm>
          <a:prstGeom prst="rect">
            <a:avLst/>
          </a:prstGeom>
        </p:spPr>
      </p:pic>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a:xfrm>
            <a:off x="421641" y="1646238"/>
            <a:ext cx="5247640" cy="2285060"/>
          </a:xfrm>
        </p:spPr>
        <p:txBody>
          <a:bodyPr anchor="b" anchorCtr="0">
            <a:noAutofit/>
          </a:bodyPr>
          <a:lstStyle>
            <a:lvl1pPr algn="l">
              <a:lnSpc>
                <a:spcPct val="90000"/>
              </a:lnSpc>
              <a:defRPr sz="4000" spc="-50" baseline="0"/>
            </a:lvl1pPr>
          </a:lstStyle>
          <a:p>
            <a:r>
              <a:rPr lang="en-US"/>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a:xfrm>
            <a:off x="457201" y="4158768"/>
            <a:ext cx="5212080" cy="91440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[Presentation subtitle]</a:t>
            </a:r>
          </a:p>
        </p:txBody>
      </p:sp>
      <p:sp>
        <p:nvSpPr>
          <p:cNvPr id="5" name="Tagline">
            <a:extLst>
              <a:ext uri="{FF2B5EF4-FFF2-40B4-BE49-F238E27FC236}">
                <a16:creationId xmlns:a16="http://schemas.microsoft.com/office/drawing/2014/main" id="{32856CD8-AA74-E749-88B2-2BD1CD65626E}"/>
              </a:ext>
            </a:extLst>
          </p:cNvPr>
          <p:cNvSpPr>
            <a:spLocks noChangeAspect="1" noEditPoints="1"/>
          </p:cNvSpPr>
          <p:nvPr userDrawn="1"/>
        </p:nvSpPr>
        <p:spPr bwMode="black">
          <a:xfrm>
            <a:off x="451781" y="5691835"/>
            <a:ext cx="1737360" cy="760358"/>
          </a:xfrm>
          <a:custGeom>
            <a:avLst/>
            <a:gdLst>
              <a:gd name="T0" fmla="*/ 3322 w 5502"/>
              <a:gd name="T1" fmla="*/ 1922 h 2399"/>
              <a:gd name="T2" fmla="*/ 3263 w 5502"/>
              <a:gd name="T3" fmla="*/ 1922 h 2399"/>
              <a:gd name="T4" fmla="*/ 500 w 5502"/>
              <a:gd name="T5" fmla="*/ 562 h 2399"/>
              <a:gd name="T6" fmla="*/ 1032 w 5502"/>
              <a:gd name="T7" fmla="*/ 246 h 2399"/>
              <a:gd name="T8" fmla="*/ 1286 w 5502"/>
              <a:gd name="T9" fmla="*/ 281 h 2399"/>
              <a:gd name="T10" fmla="*/ 454 w 5502"/>
              <a:gd name="T11" fmla="*/ 0 h 2399"/>
              <a:gd name="T12" fmla="*/ 2543 w 5502"/>
              <a:gd name="T13" fmla="*/ 562 h 2399"/>
              <a:gd name="T14" fmla="*/ 3847 w 5502"/>
              <a:gd name="T15" fmla="*/ 348 h 2399"/>
              <a:gd name="T16" fmla="*/ 3594 w 5502"/>
              <a:gd name="T17" fmla="*/ 178 h 2399"/>
              <a:gd name="T18" fmla="*/ 3627 w 5502"/>
              <a:gd name="T19" fmla="*/ 437 h 2399"/>
              <a:gd name="T20" fmla="*/ 3072 w 5502"/>
              <a:gd name="T21" fmla="*/ 305 h 2399"/>
              <a:gd name="T22" fmla="*/ 3217 w 5502"/>
              <a:gd name="T23" fmla="*/ 556 h 2399"/>
              <a:gd name="T24" fmla="*/ 3018 w 5502"/>
              <a:gd name="T25" fmla="*/ 205 h 2399"/>
              <a:gd name="T26" fmla="*/ 2290 w 5502"/>
              <a:gd name="T27" fmla="*/ 501 h 2399"/>
              <a:gd name="T28" fmla="*/ 2370 w 5502"/>
              <a:gd name="T29" fmla="*/ 461 h 2399"/>
              <a:gd name="T30" fmla="*/ 2141 w 5502"/>
              <a:gd name="T31" fmla="*/ 208 h 2399"/>
              <a:gd name="T32" fmla="*/ 1779 w 5502"/>
              <a:gd name="T33" fmla="*/ 251 h 2399"/>
              <a:gd name="T34" fmla="*/ 2074 w 5502"/>
              <a:gd name="T35" fmla="*/ 158 h 2399"/>
              <a:gd name="T36" fmla="*/ 117 w 5502"/>
              <a:gd name="T37" fmla="*/ 1162 h 2399"/>
              <a:gd name="T38" fmla="*/ 566 w 5502"/>
              <a:gd name="T39" fmla="*/ 1022 h 2399"/>
              <a:gd name="T40" fmla="*/ 1660 w 5502"/>
              <a:gd name="T41" fmla="*/ 1324 h 2399"/>
              <a:gd name="T42" fmla="*/ 1334 w 5502"/>
              <a:gd name="T43" fmla="*/ 1403 h 2399"/>
              <a:gd name="T44" fmla="*/ 1331 w 5502"/>
              <a:gd name="T45" fmla="*/ 1102 h 2399"/>
              <a:gd name="T46" fmla="*/ 1337 w 5502"/>
              <a:gd name="T47" fmla="*/ 1263 h 2399"/>
              <a:gd name="T48" fmla="*/ 959 w 5502"/>
              <a:gd name="T49" fmla="*/ 1197 h 2399"/>
              <a:gd name="T50" fmla="*/ 852 w 5502"/>
              <a:gd name="T51" fmla="*/ 1410 h 2399"/>
              <a:gd name="T52" fmla="*/ 1001 w 5502"/>
              <a:gd name="T53" fmla="*/ 1348 h 2399"/>
              <a:gd name="T54" fmla="*/ 5411 w 5502"/>
              <a:gd name="T55" fmla="*/ 1197 h 2399"/>
              <a:gd name="T56" fmla="*/ 5407 w 5502"/>
              <a:gd name="T57" fmla="*/ 969 h 2399"/>
              <a:gd name="T58" fmla="*/ 4886 w 5502"/>
              <a:gd name="T59" fmla="*/ 1053 h 2399"/>
              <a:gd name="T60" fmla="*/ 4949 w 5502"/>
              <a:gd name="T61" fmla="*/ 1323 h 2399"/>
              <a:gd name="T62" fmla="*/ 4741 w 5502"/>
              <a:gd name="T63" fmla="*/ 1348 h 2399"/>
              <a:gd name="T64" fmla="*/ 4652 w 5502"/>
              <a:gd name="T65" fmla="*/ 1321 h 2399"/>
              <a:gd name="T66" fmla="*/ 4221 w 5502"/>
              <a:gd name="T67" fmla="*/ 1410 h 2399"/>
              <a:gd name="T68" fmla="*/ 4141 w 5502"/>
              <a:gd name="T69" fmla="*/ 1096 h 2399"/>
              <a:gd name="T70" fmla="*/ 4031 w 5502"/>
              <a:gd name="T71" fmla="*/ 1281 h 2399"/>
              <a:gd name="T72" fmla="*/ 3920 w 5502"/>
              <a:gd name="T73" fmla="*/ 1374 h 2399"/>
              <a:gd name="T74" fmla="*/ 3649 w 5502"/>
              <a:gd name="T75" fmla="*/ 1045 h 2399"/>
              <a:gd name="T76" fmla="*/ 2431 w 5502"/>
              <a:gd name="T77" fmla="*/ 1095 h 2399"/>
              <a:gd name="T78" fmla="*/ 2661 w 5502"/>
              <a:gd name="T79" fmla="*/ 1348 h 2399"/>
              <a:gd name="T80" fmla="*/ 2513 w 5502"/>
              <a:gd name="T81" fmla="*/ 1410 h 2399"/>
              <a:gd name="T82" fmla="*/ 2001 w 5502"/>
              <a:gd name="T83" fmla="*/ 1141 h 2399"/>
              <a:gd name="T84" fmla="*/ 1898 w 5502"/>
              <a:gd name="T85" fmla="*/ 1197 h 2399"/>
              <a:gd name="T86" fmla="*/ 3375 w 5502"/>
              <a:gd name="T87" fmla="*/ 1068 h 2399"/>
              <a:gd name="T88" fmla="*/ 2765 w 5502"/>
              <a:gd name="T89" fmla="*/ 1399 h 2399"/>
              <a:gd name="T90" fmla="*/ 2857 w 5502"/>
              <a:gd name="T91" fmla="*/ 2399 h 2399"/>
              <a:gd name="T92" fmla="*/ 2204 w 5502"/>
              <a:gd name="T93" fmla="*/ 2088 h 2399"/>
              <a:gd name="T94" fmla="*/ 1969 w 5502"/>
              <a:gd name="T95" fmla="*/ 1902 h 2399"/>
              <a:gd name="T96" fmla="*/ 1977 w 5502"/>
              <a:gd name="T97" fmla="*/ 2214 h 2399"/>
              <a:gd name="T98" fmla="*/ 1632 w 5502"/>
              <a:gd name="T99" fmla="*/ 1938 h 2399"/>
              <a:gd name="T100" fmla="*/ 1610 w 5502"/>
              <a:gd name="T101" fmla="*/ 2262 h 2399"/>
              <a:gd name="T102" fmla="*/ 1661 w 5502"/>
              <a:gd name="T103" fmla="*/ 1838 h 2399"/>
              <a:gd name="T104" fmla="*/ 569 w 5502"/>
              <a:gd name="T105" fmla="*/ 1902 h 2399"/>
              <a:gd name="T106" fmla="*/ 806 w 5502"/>
              <a:gd name="T107" fmla="*/ 2117 h 2399"/>
              <a:gd name="T108" fmla="*/ 205 w 5502"/>
              <a:gd name="T109" fmla="*/ 2247 h 2399"/>
              <a:gd name="T110" fmla="*/ 125 w 5502"/>
              <a:gd name="T111" fmla="*/ 1933 h 2399"/>
              <a:gd name="T112" fmla="*/ 15 w 5502"/>
              <a:gd name="T113" fmla="*/ 2117 h 2399"/>
              <a:gd name="T114" fmla="*/ 869 w 5502"/>
              <a:gd name="T115" fmla="*/ 1831 h 2399"/>
              <a:gd name="T116" fmla="*/ 1353 w 5502"/>
              <a:gd name="T117" fmla="*/ 2236 h 2399"/>
              <a:gd name="T118" fmla="*/ 2456 w 5502"/>
              <a:gd name="T119" fmla="*/ 1831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2" h="2399">
                <a:moveTo>
                  <a:pt x="3409" y="1922"/>
                </a:moveTo>
                <a:lnTo>
                  <a:pt x="3409" y="1922"/>
                </a:lnTo>
                <a:lnTo>
                  <a:pt x="3409" y="1878"/>
                </a:lnTo>
                <a:cubicBezTo>
                  <a:pt x="3409" y="1868"/>
                  <a:pt x="3409" y="1857"/>
                  <a:pt x="3409" y="1846"/>
                </a:cubicBezTo>
                <a:lnTo>
                  <a:pt x="3408" y="1846"/>
                </a:lnTo>
                <a:cubicBezTo>
                  <a:pt x="3405" y="1857"/>
                  <a:pt x="3402" y="1867"/>
                  <a:pt x="3398" y="1878"/>
                </a:cubicBezTo>
                <a:lnTo>
                  <a:pt x="3383" y="1922"/>
                </a:lnTo>
                <a:lnTo>
                  <a:pt x="3364" y="1922"/>
                </a:lnTo>
                <a:lnTo>
                  <a:pt x="3349" y="1878"/>
                </a:lnTo>
                <a:cubicBezTo>
                  <a:pt x="3346" y="1867"/>
                  <a:pt x="3342" y="1857"/>
                  <a:pt x="3339" y="1846"/>
                </a:cubicBezTo>
                <a:lnTo>
                  <a:pt x="3339" y="1846"/>
                </a:lnTo>
                <a:cubicBezTo>
                  <a:pt x="3339" y="1857"/>
                  <a:pt x="3339" y="1868"/>
                  <a:pt x="3339" y="1878"/>
                </a:cubicBezTo>
                <a:lnTo>
                  <a:pt x="3339" y="1922"/>
                </a:lnTo>
                <a:lnTo>
                  <a:pt x="3322" y="1922"/>
                </a:lnTo>
                <a:lnTo>
                  <a:pt x="3322" y="1831"/>
                </a:lnTo>
                <a:lnTo>
                  <a:pt x="3349" y="1831"/>
                </a:lnTo>
                <a:lnTo>
                  <a:pt x="3363" y="1871"/>
                </a:lnTo>
                <a:cubicBezTo>
                  <a:pt x="3366" y="1882"/>
                  <a:pt x="3370" y="1894"/>
                  <a:pt x="3373" y="1905"/>
                </a:cubicBezTo>
                <a:lnTo>
                  <a:pt x="3374" y="1905"/>
                </a:lnTo>
                <a:cubicBezTo>
                  <a:pt x="3377" y="1894"/>
                  <a:pt x="3381" y="1882"/>
                  <a:pt x="3385" y="1871"/>
                </a:cubicBezTo>
                <a:lnTo>
                  <a:pt x="3398" y="1831"/>
                </a:lnTo>
                <a:lnTo>
                  <a:pt x="3425" y="1831"/>
                </a:lnTo>
                <a:lnTo>
                  <a:pt x="3425" y="1922"/>
                </a:lnTo>
                <a:lnTo>
                  <a:pt x="3409" y="1922"/>
                </a:lnTo>
                <a:close/>
                <a:moveTo>
                  <a:pt x="3280" y="1846"/>
                </a:moveTo>
                <a:lnTo>
                  <a:pt x="3280" y="1846"/>
                </a:lnTo>
                <a:lnTo>
                  <a:pt x="3280" y="1922"/>
                </a:lnTo>
                <a:lnTo>
                  <a:pt x="3263" y="1922"/>
                </a:lnTo>
                <a:lnTo>
                  <a:pt x="3263" y="1846"/>
                </a:lnTo>
                <a:lnTo>
                  <a:pt x="3233" y="1846"/>
                </a:lnTo>
                <a:lnTo>
                  <a:pt x="3233" y="1831"/>
                </a:lnTo>
                <a:lnTo>
                  <a:pt x="3310" y="1831"/>
                </a:lnTo>
                <a:lnTo>
                  <a:pt x="3310" y="1846"/>
                </a:lnTo>
                <a:lnTo>
                  <a:pt x="3280" y="1846"/>
                </a:lnTo>
                <a:close/>
                <a:moveTo>
                  <a:pt x="823" y="184"/>
                </a:moveTo>
                <a:lnTo>
                  <a:pt x="823" y="184"/>
                </a:lnTo>
                <a:cubicBezTo>
                  <a:pt x="801" y="163"/>
                  <a:pt x="765" y="148"/>
                  <a:pt x="720" y="148"/>
                </a:cubicBezTo>
                <a:cubicBezTo>
                  <a:pt x="696" y="148"/>
                  <a:pt x="675" y="152"/>
                  <a:pt x="653" y="162"/>
                </a:cubicBezTo>
                <a:lnTo>
                  <a:pt x="596" y="224"/>
                </a:lnTo>
                <a:lnTo>
                  <a:pt x="596" y="0"/>
                </a:lnTo>
                <a:lnTo>
                  <a:pt x="500" y="0"/>
                </a:lnTo>
                <a:lnTo>
                  <a:pt x="500" y="562"/>
                </a:lnTo>
                <a:lnTo>
                  <a:pt x="596" y="562"/>
                </a:lnTo>
                <a:lnTo>
                  <a:pt x="596" y="325"/>
                </a:lnTo>
                <a:cubicBezTo>
                  <a:pt x="596" y="265"/>
                  <a:pt x="641" y="226"/>
                  <a:pt x="684" y="226"/>
                </a:cubicBezTo>
                <a:cubicBezTo>
                  <a:pt x="736" y="226"/>
                  <a:pt x="764" y="260"/>
                  <a:pt x="764" y="304"/>
                </a:cubicBezTo>
                <a:lnTo>
                  <a:pt x="764" y="562"/>
                </a:lnTo>
                <a:lnTo>
                  <a:pt x="859" y="562"/>
                </a:lnTo>
                <a:lnTo>
                  <a:pt x="859" y="288"/>
                </a:lnTo>
                <a:cubicBezTo>
                  <a:pt x="859" y="244"/>
                  <a:pt x="847" y="209"/>
                  <a:pt x="823" y="184"/>
                </a:cubicBezTo>
                <a:close/>
                <a:moveTo>
                  <a:pt x="1104" y="217"/>
                </a:moveTo>
                <a:lnTo>
                  <a:pt x="1104" y="217"/>
                </a:lnTo>
                <a:cubicBezTo>
                  <a:pt x="1133" y="217"/>
                  <a:pt x="1156" y="226"/>
                  <a:pt x="1173" y="245"/>
                </a:cubicBezTo>
                <a:cubicBezTo>
                  <a:pt x="1190" y="264"/>
                  <a:pt x="1199" y="290"/>
                  <a:pt x="1201" y="323"/>
                </a:cubicBezTo>
                <a:lnTo>
                  <a:pt x="1001" y="323"/>
                </a:lnTo>
                <a:cubicBezTo>
                  <a:pt x="1005" y="292"/>
                  <a:pt x="1015" y="266"/>
                  <a:pt x="1032" y="246"/>
                </a:cubicBezTo>
                <a:cubicBezTo>
                  <a:pt x="1048" y="227"/>
                  <a:pt x="1072" y="217"/>
                  <a:pt x="1104" y="217"/>
                </a:cubicBezTo>
                <a:close/>
                <a:moveTo>
                  <a:pt x="1109" y="574"/>
                </a:moveTo>
                <a:lnTo>
                  <a:pt x="1109" y="574"/>
                </a:lnTo>
                <a:cubicBezTo>
                  <a:pt x="1134" y="574"/>
                  <a:pt x="1156" y="570"/>
                  <a:pt x="1177" y="564"/>
                </a:cubicBezTo>
                <a:cubicBezTo>
                  <a:pt x="1197" y="558"/>
                  <a:pt x="1215" y="549"/>
                  <a:pt x="1230" y="538"/>
                </a:cubicBezTo>
                <a:cubicBezTo>
                  <a:pt x="1246" y="526"/>
                  <a:pt x="1259" y="513"/>
                  <a:pt x="1269" y="498"/>
                </a:cubicBezTo>
                <a:cubicBezTo>
                  <a:pt x="1280" y="482"/>
                  <a:pt x="1287" y="466"/>
                  <a:pt x="1292" y="447"/>
                </a:cubicBezTo>
                <a:lnTo>
                  <a:pt x="1199" y="447"/>
                </a:lnTo>
                <a:cubicBezTo>
                  <a:pt x="1192" y="464"/>
                  <a:pt x="1182" y="477"/>
                  <a:pt x="1167" y="486"/>
                </a:cubicBezTo>
                <a:cubicBezTo>
                  <a:pt x="1152" y="496"/>
                  <a:pt x="1133" y="500"/>
                  <a:pt x="1110" y="500"/>
                </a:cubicBezTo>
                <a:cubicBezTo>
                  <a:pt x="1076" y="500"/>
                  <a:pt x="1050" y="490"/>
                  <a:pt x="1032" y="468"/>
                </a:cubicBezTo>
                <a:cubicBezTo>
                  <a:pt x="1014" y="447"/>
                  <a:pt x="1003" y="419"/>
                  <a:pt x="999" y="384"/>
                </a:cubicBezTo>
                <a:lnTo>
                  <a:pt x="1300" y="384"/>
                </a:lnTo>
                <a:cubicBezTo>
                  <a:pt x="1300" y="346"/>
                  <a:pt x="1296" y="312"/>
                  <a:pt x="1286" y="281"/>
                </a:cubicBezTo>
                <a:cubicBezTo>
                  <a:pt x="1277" y="251"/>
                  <a:pt x="1262" y="225"/>
                  <a:pt x="1243" y="204"/>
                </a:cubicBezTo>
                <a:cubicBezTo>
                  <a:pt x="1225" y="186"/>
                  <a:pt x="1206" y="172"/>
                  <a:pt x="1183" y="162"/>
                </a:cubicBezTo>
                <a:cubicBezTo>
                  <a:pt x="1160" y="152"/>
                  <a:pt x="1134" y="147"/>
                  <a:pt x="1104" y="147"/>
                </a:cubicBezTo>
                <a:cubicBezTo>
                  <a:pt x="1074" y="147"/>
                  <a:pt x="1047" y="152"/>
                  <a:pt x="1023" y="163"/>
                </a:cubicBezTo>
                <a:cubicBezTo>
                  <a:pt x="998" y="174"/>
                  <a:pt x="977" y="189"/>
                  <a:pt x="959" y="208"/>
                </a:cubicBezTo>
                <a:cubicBezTo>
                  <a:pt x="942" y="228"/>
                  <a:pt x="928" y="250"/>
                  <a:pt x="919" y="276"/>
                </a:cubicBezTo>
                <a:cubicBezTo>
                  <a:pt x="909" y="302"/>
                  <a:pt x="904" y="330"/>
                  <a:pt x="904" y="360"/>
                </a:cubicBezTo>
                <a:cubicBezTo>
                  <a:pt x="904" y="390"/>
                  <a:pt x="909" y="418"/>
                  <a:pt x="918" y="444"/>
                </a:cubicBezTo>
                <a:cubicBezTo>
                  <a:pt x="928" y="470"/>
                  <a:pt x="941" y="493"/>
                  <a:pt x="959" y="512"/>
                </a:cubicBezTo>
                <a:cubicBezTo>
                  <a:pt x="976" y="531"/>
                  <a:pt x="998" y="546"/>
                  <a:pt x="1023" y="557"/>
                </a:cubicBezTo>
                <a:cubicBezTo>
                  <a:pt x="1048" y="568"/>
                  <a:pt x="1077" y="574"/>
                  <a:pt x="1109" y="574"/>
                </a:cubicBezTo>
                <a:close/>
                <a:moveTo>
                  <a:pt x="0" y="0"/>
                </a:moveTo>
                <a:lnTo>
                  <a:pt x="0" y="0"/>
                </a:lnTo>
                <a:lnTo>
                  <a:pt x="454" y="0"/>
                </a:lnTo>
                <a:lnTo>
                  <a:pt x="454" y="89"/>
                </a:lnTo>
                <a:lnTo>
                  <a:pt x="279" y="89"/>
                </a:lnTo>
                <a:lnTo>
                  <a:pt x="279" y="562"/>
                </a:lnTo>
                <a:lnTo>
                  <a:pt x="174" y="562"/>
                </a:lnTo>
                <a:lnTo>
                  <a:pt x="174" y="89"/>
                </a:lnTo>
                <a:lnTo>
                  <a:pt x="0" y="89"/>
                </a:lnTo>
                <a:lnTo>
                  <a:pt x="0" y="0"/>
                </a:lnTo>
                <a:close/>
                <a:moveTo>
                  <a:pt x="2699" y="158"/>
                </a:moveTo>
                <a:lnTo>
                  <a:pt x="2699" y="158"/>
                </a:lnTo>
                <a:lnTo>
                  <a:pt x="2636" y="241"/>
                </a:lnTo>
                <a:lnTo>
                  <a:pt x="2636" y="158"/>
                </a:lnTo>
                <a:lnTo>
                  <a:pt x="2543" y="158"/>
                </a:lnTo>
                <a:lnTo>
                  <a:pt x="2543" y="158"/>
                </a:lnTo>
                <a:lnTo>
                  <a:pt x="2543" y="562"/>
                </a:lnTo>
                <a:lnTo>
                  <a:pt x="2638" y="562"/>
                </a:lnTo>
                <a:lnTo>
                  <a:pt x="2638" y="348"/>
                </a:lnTo>
                <a:cubicBezTo>
                  <a:pt x="2638" y="293"/>
                  <a:pt x="2669" y="253"/>
                  <a:pt x="2725" y="253"/>
                </a:cubicBezTo>
                <a:lnTo>
                  <a:pt x="2774" y="253"/>
                </a:lnTo>
                <a:lnTo>
                  <a:pt x="2774" y="158"/>
                </a:lnTo>
                <a:lnTo>
                  <a:pt x="2699" y="158"/>
                </a:lnTo>
                <a:close/>
                <a:moveTo>
                  <a:pt x="3722" y="574"/>
                </a:moveTo>
                <a:lnTo>
                  <a:pt x="3722" y="574"/>
                </a:lnTo>
                <a:cubicBezTo>
                  <a:pt x="3747" y="574"/>
                  <a:pt x="3769" y="572"/>
                  <a:pt x="3790" y="566"/>
                </a:cubicBezTo>
                <a:cubicBezTo>
                  <a:pt x="3812" y="561"/>
                  <a:pt x="3830" y="552"/>
                  <a:pt x="3845" y="541"/>
                </a:cubicBezTo>
                <a:cubicBezTo>
                  <a:pt x="3860" y="531"/>
                  <a:pt x="3872" y="517"/>
                  <a:pt x="3881" y="501"/>
                </a:cubicBezTo>
                <a:cubicBezTo>
                  <a:pt x="3889" y="485"/>
                  <a:pt x="3894" y="466"/>
                  <a:pt x="3894" y="445"/>
                </a:cubicBezTo>
                <a:cubicBezTo>
                  <a:pt x="3894" y="420"/>
                  <a:pt x="3889" y="400"/>
                  <a:pt x="3881" y="385"/>
                </a:cubicBezTo>
                <a:cubicBezTo>
                  <a:pt x="3872" y="370"/>
                  <a:pt x="3861" y="357"/>
                  <a:pt x="3847" y="348"/>
                </a:cubicBezTo>
                <a:cubicBezTo>
                  <a:pt x="3832" y="339"/>
                  <a:pt x="3816" y="332"/>
                  <a:pt x="3798" y="327"/>
                </a:cubicBezTo>
                <a:cubicBezTo>
                  <a:pt x="3780" y="322"/>
                  <a:pt x="3761" y="318"/>
                  <a:pt x="3742" y="314"/>
                </a:cubicBezTo>
                <a:cubicBezTo>
                  <a:pt x="3727" y="311"/>
                  <a:pt x="3713" y="308"/>
                  <a:pt x="3701" y="306"/>
                </a:cubicBezTo>
                <a:cubicBezTo>
                  <a:pt x="3688" y="303"/>
                  <a:pt x="3678" y="300"/>
                  <a:pt x="3669" y="296"/>
                </a:cubicBezTo>
                <a:cubicBezTo>
                  <a:pt x="3659" y="293"/>
                  <a:pt x="3652" y="288"/>
                  <a:pt x="3647" y="282"/>
                </a:cubicBezTo>
                <a:cubicBezTo>
                  <a:pt x="3642" y="277"/>
                  <a:pt x="3640" y="270"/>
                  <a:pt x="3640" y="261"/>
                </a:cubicBezTo>
                <a:cubicBezTo>
                  <a:pt x="3640" y="246"/>
                  <a:pt x="3646" y="235"/>
                  <a:pt x="3657" y="226"/>
                </a:cubicBezTo>
                <a:cubicBezTo>
                  <a:pt x="3668" y="217"/>
                  <a:pt x="3685" y="212"/>
                  <a:pt x="3708" y="212"/>
                </a:cubicBezTo>
                <a:cubicBezTo>
                  <a:pt x="3754" y="212"/>
                  <a:pt x="3780" y="230"/>
                  <a:pt x="3788" y="266"/>
                </a:cubicBezTo>
                <a:lnTo>
                  <a:pt x="3879" y="266"/>
                </a:lnTo>
                <a:cubicBezTo>
                  <a:pt x="3874" y="231"/>
                  <a:pt x="3857" y="202"/>
                  <a:pt x="3830" y="180"/>
                </a:cubicBezTo>
                <a:cubicBezTo>
                  <a:pt x="3803" y="158"/>
                  <a:pt x="3762" y="147"/>
                  <a:pt x="3708" y="147"/>
                </a:cubicBezTo>
                <a:cubicBezTo>
                  <a:pt x="3685" y="147"/>
                  <a:pt x="3663" y="150"/>
                  <a:pt x="3644" y="155"/>
                </a:cubicBezTo>
                <a:cubicBezTo>
                  <a:pt x="3624" y="160"/>
                  <a:pt x="3607" y="168"/>
                  <a:pt x="3594" y="178"/>
                </a:cubicBezTo>
                <a:cubicBezTo>
                  <a:pt x="3580" y="189"/>
                  <a:pt x="3569" y="201"/>
                  <a:pt x="3561" y="216"/>
                </a:cubicBezTo>
                <a:cubicBezTo>
                  <a:pt x="3553" y="231"/>
                  <a:pt x="3550" y="248"/>
                  <a:pt x="3550" y="267"/>
                </a:cubicBezTo>
                <a:cubicBezTo>
                  <a:pt x="3550" y="290"/>
                  <a:pt x="3554" y="309"/>
                  <a:pt x="3562" y="323"/>
                </a:cubicBezTo>
                <a:cubicBezTo>
                  <a:pt x="3570" y="337"/>
                  <a:pt x="3581" y="349"/>
                  <a:pt x="3595" y="358"/>
                </a:cubicBezTo>
                <a:cubicBezTo>
                  <a:pt x="3608" y="367"/>
                  <a:pt x="3624" y="373"/>
                  <a:pt x="3641" y="379"/>
                </a:cubicBezTo>
                <a:cubicBezTo>
                  <a:pt x="3659" y="384"/>
                  <a:pt x="3677" y="388"/>
                  <a:pt x="3696" y="391"/>
                </a:cubicBezTo>
                <a:cubicBezTo>
                  <a:pt x="3712" y="394"/>
                  <a:pt x="3726" y="397"/>
                  <a:pt x="3739" y="400"/>
                </a:cubicBezTo>
                <a:cubicBezTo>
                  <a:pt x="3752" y="403"/>
                  <a:pt x="3763" y="406"/>
                  <a:pt x="3772" y="411"/>
                </a:cubicBezTo>
                <a:cubicBezTo>
                  <a:pt x="3781" y="415"/>
                  <a:pt x="3788" y="420"/>
                  <a:pt x="3793" y="427"/>
                </a:cubicBezTo>
                <a:cubicBezTo>
                  <a:pt x="3798" y="433"/>
                  <a:pt x="3800" y="441"/>
                  <a:pt x="3800" y="451"/>
                </a:cubicBezTo>
                <a:cubicBezTo>
                  <a:pt x="3800" y="467"/>
                  <a:pt x="3794" y="481"/>
                  <a:pt x="3781" y="491"/>
                </a:cubicBezTo>
                <a:cubicBezTo>
                  <a:pt x="3769" y="501"/>
                  <a:pt x="3749" y="506"/>
                  <a:pt x="3723" y="506"/>
                </a:cubicBezTo>
                <a:cubicBezTo>
                  <a:pt x="3697" y="506"/>
                  <a:pt x="3676" y="501"/>
                  <a:pt x="3659" y="490"/>
                </a:cubicBezTo>
                <a:cubicBezTo>
                  <a:pt x="3642" y="479"/>
                  <a:pt x="3631" y="462"/>
                  <a:pt x="3627" y="437"/>
                </a:cubicBezTo>
                <a:lnTo>
                  <a:pt x="3535" y="437"/>
                </a:lnTo>
                <a:cubicBezTo>
                  <a:pt x="3538" y="478"/>
                  <a:pt x="3556" y="511"/>
                  <a:pt x="3588" y="537"/>
                </a:cubicBezTo>
                <a:cubicBezTo>
                  <a:pt x="3619" y="562"/>
                  <a:pt x="3664" y="574"/>
                  <a:pt x="3722" y="574"/>
                </a:cubicBezTo>
                <a:close/>
                <a:moveTo>
                  <a:pt x="3425" y="202"/>
                </a:moveTo>
                <a:lnTo>
                  <a:pt x="3425" y="202"/>
                </a:lnTo>
                <a:lnTo>
                  <a:pt x="3504" y="202"/>
                </a:lnTo>
                <a:lnTo>
                  <a:pt x="3504" y="0"/>
                </a:lnTo>
                <a:lnTo>
                  <a:pt x="3425" y="0"/>
                </a:lnTo>
                <a:lnTo>
                  <a:pt x="3425" y="202"/>
                </a:lnTo>
                <a:close/>
                <a:moveTo>
                  <a:pt x="3163" y="496"/>
                </a:moveTo>
                <a:lnTo>
                  <a:pt x="3163" y="496"/>
                </a:lnTo>
                <a:cubicBezTo>
                  <a:pt x="3130" y="496"/>
                  <a:pt x="3106" y="483"/>
                  <a:pt x="3090" y="458"/>
                </a:cubicBezTo>
                <a:cubicBezTo>
                  <a:pt x="3074" y="433"/>
                  <a:pt x="3066" y="400"/>
                  <a:pt x="3066" y="360"/>
                </a:cubicBezTo>
                <a:cubicBezTo>
                  <a:pt x="3066" y="340"/>
                  <a:pt x="3068" y="322"/>
                  <a:pt x="3072" y="305"/>
                </a:cubicBezTo>
                <a:cubicBezTo>
                  <a:pt x="3076" y="288"/>
                  <a:pt x="3082" y="273"/>
                  <a:pt x="3090" y="261"/>
                </a:cubicBezTo>
                <a:cubicBezTo>
                  <a:pt x="3098" y="249"/>
                  <a:pt x="3108" y="239"/>
                  <a:pt x="3121" y="232"/>
                </a:cubicBezTo>
                <a:cubicBezTo>
                  <a:pt x="3133" y="225"/>
                  <a:pt x="3147" y="222"/>
                  <a:pt x="3163" y="222"/>
                </a:cubicBezTo>
                <a:cubicBezTo>
                  <a:pt x="3181" y="222"/>
                  <a:pt x="3196" y="225"/>
                  <a:pt x="3209" y="232"/>
                </a:cubicBezTo>
                <a:cubicBezTo>
                  <a:pt x="3223" y="239"/>
                  <a:pt x="3234" y="249"/>
                  <a:pt x="3243" y="261"/>
                </a:cubicBezTo>
                <a:cubicBezTo>
                  <a:pt x="3251" y="273"/>
                  <a:pt x="3258" y="288"/>
                  <a:pt x="3263" y="305"/>
                </a:cubicBezTo>
                <a:cubicBezTo>
                  <a:pt x="3267" y="322"/>
                  <a:pt x="3269" y="340"/>
                  <a:pt x="3269" y="360"/>
                </a:cubicBezTo>
                <a:cubicBezTo>
                  <a:pt x="3269" y="380"/>
                  <a:pt x="3267" y="398"/>
                  <a:pt x="3263" y="415"/>
                </a:cubicBezTo>
                <a:cubicBezTo>
                  <a:pt x="3258" y="431"/>
                  <a:pt x="3251" y="446"/>
                  <a:pt x="3243" y="458"/>
                </a:cubicBezTo>
                <a:cubicBezTo>
                  <a:pt x="3234" y="470"/>
                  <a:pt x="3223" y="479"/>
                  <a:pt x="3209" y="486"/>
                </a:cubicBezTo>
                <a:cubicBezTo>
                  <a:pt x="3196" y="493"/>
                  <a:pt x="3181" y="496"/>
                  <a:pt x="3163" y="496"/>
                </a:cubicBezTo>
                <a:close/>
                <a:moveTo>
                  <a:pt x="3144" y="574"/>
                </a:moveTo>
                <a:lnTo>
                  <a:pt x="3144" y="574"/>
                </a:lnTo>
                <a:cubicBezTo>
                  <a:pt x="3171" y="574"/>
                  <a:pt x="3195" y="568"/>
                  <a:pt x="3217" y="556"/>
                </a:cubicBezTo>
                <a:cubicBezTo>
                  <a:pt x="3238" y="544"/>
                  <a:pt x="3254" y="526"/>
                  <a:pt x="3267" y="503"/>
                </a:cubicBezTo>
                <a:lnTo>
                  <a:pt x="3269" y="503"/>
                </a:lnTo>
                <a:lnTo>
                  <a:pt x="3269" y="562"/>
                </a:lnTo>
                <a:lnTo>
                  <a:pt x="3361" y="562"/>
                </a:lnTo>
                <a:lnTo>
                  <a:pt x="3361" y="0"/>
                </a:lnTo>
                <a:lnTo>
                  <a:pt x="3266" y="0"/>
                </a:lnTo>
                <a:lnTo>
                  <a:pt x="3266" y="132"/>
                </a:lnTo>
                <a:cubicBezTo>
                  <a:pt x="3266" y="147"/>
                  <a:pt x="3266" y="162"/>
                  <a:pt x="3266" y="177"/>
                </a:cubicBezTo>
                <a:cubicBezTo>
                  <a:pt x="3267" y="192"/>
                  <a:pt x="3268" y="205"/>
                  <a:pt x="3269" y="216"/>
                </a:cubicBezTo>
                <a:lnTo>
                  <a:pt x="3267" y="216"/>
                </a:lnTo>
                <a:cubicBezTo>
                  <a:pt x="3254" y="195"/>
                  <a:pt x="3237" y="178"/>
                  <a:pt x="3217" y="166"/>
                </a:cubicBezTo>
                <a:cubicBezTo>
                  <a:pt x="3196" y="153"/>
                  <a:pt x="3172" y="147"/>
                  <a:pt x="3144" y="147"/>
                </a:cubicBezTo>
                <a:cubicBezTo>
                  <a:pt x="3118" y="147"/>
                  <a:pt x="3094" y="152"/>
                  <a:pt x="3073" y="162"/>
                </a:cubicBezTo>
                <a:cubicBezTo>
                  <a:pt x="3052" y="172"/>
                  <a:pt x="3033" y="187"/>
                  <a:pt x="3018" y="205"/>
                </a:cubicBezTo>
                <a:cubicBezTo>
                  <a:pt x="3002" y="224"/>
                  <a:pt x="2990" y="246"/>
                  <a:pt x="2982" y="273"/>
                </a:cubicBezTo>
                <a:cubicBezTo>
                  <a:pt x="2973" y="299"/>
                  <a:pt x="2969" y="328"/>
                  <a:pt x="2969" y="360"/>
                </a:cubicBezTo>
                <a:cubicBezTo>
                  <a:pt x="2969" y="393"/>
                  <a:pt x="2973" y="423"/>
                  <a:pt x="2981" y="449"/>
                </a:cubicBezTo>
                <a:cubicBezTo>
                  <a:pt x="2990" y="476"/>
                  <a:pt x="3001" y="498"/>
                  <a:pt x="3016" y="517"/>
                </a:cubicBezTo>
                <a:cubicBezTo>
                  <a:pt x="3031" y="536"/>
                  <a:pt x="3050" y="550"/>
                  <a:pt x="3071" y="560"/>
                </a:cubicBezTo>
                <a:cubicBezTo>
                  <a:pt x="3093" y="570"/>
                  <a:pt x="3117" y="574"/>
                  <a:pt x="3144" y="574"/>
                </a:cubicBezTo>
                <a:close/>
                <a:moveTo>
                  <a:pt x="2824" y="562"/>
                </a:moveTo>
                <a:lnTo>
                  <a:pt x="2824" y="562"/>
                </a:lnTo>
                <a:lnTo>
                  <a:pt x="2920" y="562"/>
                </a:lnTo>
                <a:lnTo>
                  <a:pt x="2920" y="0"/>
                </a:lnTo>
                <a:lnTo>
                  <a:pt x="2824" y="0"/>
                </a:lnTo>
                <a:lnTo>
                  <a:pt x="2824" y="562"/>
                </a:lnTo>
                <a:close/>
                <a:moveTo>
                  <a:pt x="2290" y="501"/>
                </a:moveTo>
                <a:lnTo>
                  <a:pt x="2290" y="501"/>
                </a:lnTo>
                <a:cubicBezTo>
                  <a:pt x="2272" y="501"/>
                  <a:pt x="2257" y="498"/>
                  <a:pt x="2243" y="490"/>
                </a:cubicBezTo>
                <a:cubicBezTo>
                  <a:pt x="2230" y="483"/>
                  <a:pt x="2218" y="474"/>
                  <a:pt x="2209" y="461"/>
                </a:cubicBezTo>
                <a:cubicBezTo>
                  <a:pt x="2200" y="448"/>
                  <a:pt x="2193" y="433"/>
                  <a:pt x="2189" y="416"/>
                </a:cubicBezTo>
                <a:cubicBezTo>
                  <a:pt x="2184" y="399"/>
                  <a:pt x="2182" y="381"/>
                  <a:pt x="2182" y="360"/>
                </a:cubicBezTo>
                <a:cubicBezTo>
                  <a:pt x="2182" y="340"/>
                  <a:pt x="2184" y="321"/>
                  <a:pt x="2189" y="304"/>
                </a:cubicBezTo>
                <a:cubicBezTo>
                  <a:pt x="2193" y="287"/>
                  <a:pt x="2200" y="272"/>
                  <a:pt x="2209" y="259"/>
                </a:cubicBezTo>
                <a:cubicBezTo>
                  <a:pt x="2218" y="246"/>
                  <a:pt x="2230" y="236"/>
                  <a:pt x="2243" y="229"/>
                </a:cubicBezTo>
                <a:cubicBezTo>
                  <a:pt x="2257" y="222"/>
                  <a:pt x="2272" y="218"/>
                  <a:pt x="2290" y="218"/>
                </a:cubicBezTo>
                <a:cubicBezTo>
                  <a:pt x="2307" y="218"/>
                  <a:pt x="2323" y="222"/>
                  <a:pt x="2336" y="229"/>
                </a:cubicBezTo>
                <a:cubicBezTo>
                  <a:pt x="2349" y="236"/>
                  <a:pt x="2361" y="246"/>
                  <a:pt x="2370" y="259"/>
                </a:cubicBezTo>
                <a:cubicBezTo>
                  <a:pt x="2379" y="272"/>
                  <a:pt x="2386" y="287"/>
                  <a:pt x="2390" y="304"/>
                </a:cubicBezTo>
                <a:cubicBezTo>
                  <a:pt x="2395" y="321"/>
                  <a:pt x="2397" y="340"/>
                  <a:pt x="2397" y="360"/>
                </a:cubicBezTo>
                <a:cubicBezTo>
                  <a:pt x="2397" y="381"/>
                  <a:pt x="2395" y="399"/>
                  <a:pt x="2390" y="416"/>
                </a:cubicBezTo>
                <a:cubicBezTo>
                  <a:pt x="2386" y="433"/>
                  <a:pt x="2379" y="448"/>
                  <a:pt x="2370" y="461"/>
                </a:cubicBezTo>
                <a:cubicBezTo>
                  <a:pt x="2361" y="474"/>
                  <a:pt x="2349" y="483"/>
                  <a:pt x="2336" y="490"/>
                </a:cubicBezTo>
                <a:cubicBezTo>
                  <a:pt x="2323" y="498"/>
                  <a:pt x="2307" y="501"/>
                  <a:pt x="2290" y="501"/>
                </a:cubicBezTo>
                <a:close/>
                <a:moveTo>
                  <a:pt x="2291" y="574"/>
                </a:moveTo>
                <a:lnTo>
                  <a:pt x="2291" y="574"/>
                </a:lnTo>
                <a:cubicBezTo>
                  <a:pt x="2322" y="574"/>
                  <a:pt x="2350" y="568"/>
                  <a:pt x="2375" y="557"/>
                </a:cubicBezTo>
                <a:cubicBezTo>
                  <a:pt x="2400" y="546"/>
                  <a:pt x="2421" y="531"/>
                  <a:pt x="2439" y="512"/>
                </a:cubicBezTo>
                <a:cubicBezTo>
                  <a:pt x="2457" y="493"/>
                  <a:pt x="2471" y="470"/>
                  <a:pt x="2480" y="444"/>
                </a:cubicBezTo>
                <a:cubicBezTo>
                  <a:pt x="2490" y="418"/>
                  <a:pt x="2495" y="390"/>
                  <a:pt x="2495" y="360"/>
                </a:cubicBezTo>
                <a:cubicBezTo>
                  <a:pt x="2495" y="330"/>
                  <a:pt x="2490" y="302"/>
                  <a:pt x="2480" y="276"/>
                </a:cubicBezTo>
                <a:cubicBezTo>
                  <a:pt x="2471" y="250"/>
                  <a:pt x="2457" y="228"/>
                  <a:pt x="2439" y="208"/>
                </a:cubicBezTo>
                <a:cubicBezTo>
                  <a:pt x="2421" y="189"/>
                  <a:pt x="2400" y="174"/>
                  <a:pt x="2375" y="163"/>
                </a:cubicBezTo>
                <a:cubicBezTo>
                  <a:pt x="2350" y="152"/>
                  <a:pt x="2322" y="147"/>
                  <a:pt x="2291" y="147"/>
                </a:cubicBezTo>
                <a:cubicBezTo>
                  <a:pt x="2259" y="147"/>
                  <a:pt x="2231" y="152"/>
                  <a:pt x="2206" y="163"/>
                </a:cubicBezTo>
                <a:cubicBezTo>
                  <a:pt x="2180" y="174"/>
                  <a:pt x="2159" y="189"/>
                  <a:pt x="2141" y="208"/>
                </a:cubicBezTo>
                <a:cubicBezTo>
                  <a:pt x="2123" y="228"/>
                  <a:pt x="2109" y="250"/>
                  <a:pt x="2100" y="276"/>
                </a:cubicBezTo>
                <a:cubicBezTo>
                  <a:pt x="2090" y="302"/>
                  <a:pt x="2085" y="330"/>
                  <a:pt x="2085" y="360"/>
                </a:cubicBezTo>
                <a:cubicBezTo>
                  <a:pt x="2085" y="390"/>
                  <a:pt x="2090" y="418"/>
                  <a:pt x="2100" y="444"/>
                </a:cubicBezTo>
                <a:cubicBezTo>
                  <a:pt x="2109" y="470"/>
                  <a:pt x="2123" y="493"/>
                  <a:pt x="2141" y="512"/>
                </a:cubicBezTo>
                <a:cubicBezTo>
                  <a:pt x="2159" y="531"/>
                  <a:pt x="2180" y="546"/>
                  <a:pt x="2206" y="557"/>
                </a:cubicBezTo>
                <a:cubicBezTo>
                  <a:pt x="2231" y="568"/>
                  <a:pt x="2259" y="574"/>
                  <a:pt x="2291" y="574"/>
                </a:cubicBezTo>
                <a:close/>
                <a:moveTo>
                  <a:pt x="2074" y="158"/>
                </a:moveTo>
                <a:lnTo>
                  <a:pt x="2074" y="158"/>
                </a:lnTo>
                <a:lnTo>
                  <a:pt x="1946" y="562"/>
                </a:lnTo>
                <a:lnTo>
                  <a:pt x="1854" y="562"/>
                </a:lnTo>
                <a:lnTo>
                  <a:pt x="1803" y="369"/>
                </a:lnTo>
                <a:cubicBezTo>
                  <a:pt x="1801" y="359"/>
                  <a:pt x="1798" y="347"/>
                  <a:pt x="1795" y="333"/>
                </a:cubicBezTo>
                <a:cubicBezTo>
                  <a:pt x="1792" y="320"/>
                  <a:pt x="1789" y="307"/>
                  <a:pt x="1787" y="295"/>
                </a:cubicBezTo>
                <a:cubicBezTo>
                  <a:pt x="1784" y="280"/>
                  <a:pt x="1781" y="266"/>
                  <a:pt x="1779" y="251"/>
                </a:cubicBezTo>
                <a:lnTo>
                  <a:pt x="1777" y="251"/>
                </a:lnTo>
                <a:cubicBezTo>
                  <a:pt x="1774" y="266"/>
                  <a:pt x="1771" y="280"/>
                  <a:pt x="1768" y="295"/>
                </a:cubicBezTo>
                <a:cubicBezTo>
                  <a:pt x="1766" y="307"/>
                  <a:pt x="1763" y="320"/>
                  <a:pt x="1760" y="333"/>
                </a:cubicBezTo>
                <a:cubicBezTo>
                  <a:pt x="1757" y="347"/>
                  <a:pt x="1754" y="359"/>
                  <a:pt x="1751" y="369"/>
                </a:cubicBezTo>
                <a:lnTo>
                  <a:pt x="1700" y="562"/>
                </a:lnTo>
                <a:lnTo>
                  <a:pt x="1608" y="562"/>
                </a:lnTo>
                <a:lnTo>
                  <a:pt x="1482" y="158"/>
                </a:lnTo>
                <a:lnTo>
                  <a:pt x="1581" y="158"/>
                </a:lnTo>
                <a:lnTo>
                  <a:pt x="1662" y="450"/>
                </a:lnTo>
                <a:lnTo>
                  <a:pt x="1736" y="158"/>
                </a:lnTo>
                <a:lnTo>
                  <a:pt x="1820" y="158"/>
                </a:lnTo>
                <a:lnTo>
                  <a:pt x="1896" y="450"/>
                </a:lnTo>
                <a:lnTo>
                  <a:pt x="1977" y="158"/>
                </a:lnTo>
                <a:lnTo>
                  <a:pt x="2074" y="158"/>
                </a:lnTo>
                <a:close/>
                <a:moveTo>
                  <a:pt x="566" y="1022"/>
                </a:moveTo>
                <a:lnTo>
                  <a:pt x="566" y="1022"/>
                </a:lnTo>
                <a:cubicBezTo>
                  <a:pt x="545" y="1000"/>
                  <a:pt x="510" y="986"/>
                  <a:pt x="466" y="986"/>
                </a:cubicBezTo>
                <a:cubicBezTo>
                  <a:pt x="454" y="986"/>
                  <a:pt x="425" y="989"/>
                  <a:pt x="408" y="998"/>
                </a:cubicBezTo>
                <a:lnTo>
                  <a:pt x="348" y="1062"/>
                </a:lnTo>
                <a:cubicBezTo>
                  <a:pt x="342" y="1047"/>
                  <a:pt x="334" y="1033"/>
                  <a:pt x="324" y="1022"/>
                </a:cubicBezTo>
                <a:cubicBezTo>
                  <a:pt x="303" y="1000"/>
                  <a:pt x="268" y="986"/>
                  <a:pt x="224" y="986"/>
                </a:cubicBezTo>
                <a:cubicBezTo>
                  <a:pt x="212" y="986"/>
                  <a:pt x="192" y="987"/>
                  <a:pt x="174" y="995"/>
                </a:cubicBezTo>
                <a:lnTo>
                  <a:pt x="114" y="1061"/>
                </a:lnTo>
                <a:lnTo>
                  <a:pt x="114" y="994"/>
                </a:lnTo>
                <a:lnTo>
                  <a:pt x="21" y="994"/>
                </a:lnTo>
                <a:lnTo>
                  <a:pt x="21" y="1399"/>
                </a:lnTo>
                <a:lnTo>
                  <a:pt x="117" y="1399"/>
                </a:lnTo>
                <a:lnTo>
                  <a:pt x="117" y="1162"/>
                </a:lnTo>
                <a:cubicBezTo>
                  <a:pt x="117" y="1105"/>
                  <a:pt x="151" y="1064"/>
                  <a:pt x="196" y="1064"/>
                </a:cubicBezTo>
                <a:cubicBezTo>
                  <a:pt x="217" y="1064"/>
                  <a:pt x="234" y="1071"/>
                  <a:pt x="245" y="1084"/>
                </a:cubicBezTo>
                <a:cubicBezTo>
                  <a:pt x="257" y="1098"/>
                  <a:pt x="263" y="1117"/>
                  <a:pt x="263" y="1141"/>
                </a:cubicBezTo>
                <a:lnTo>
                  <a:pt x="263" y="1399"/>
                </a:lnTo>
                <a:lnTo>
                  <a:pt x="359" y="1399"/>
                </a:lnTo>
                <a:lnTo>
                  <a:pt x="359" y="1162"/>
                </a:lnTo>
                <a:lnTo>
                  <a:pt x="359" y="1162"/>
                </a:lnTo>
                <a:cubicBezTo>
                  <a:pt x="359" y="1105"/>
                  <a:pt x="393" y="1064"/>
                  <a:pt x="438" y="1064"/>
                </a:cubicBezTo>
                <a:cubicBezTo>
                  <a:pt x="459" y="1064"/>
                  <a:pt x="476" y="1071"/>
                  <a:pt x="487" y="1084"/>
                </a:cubicBezTo>
                <a:cubicBezTo>
                  <a:pt x="499" y="1098"/>
                  <a:pt x="505" y="1117"/>
                  <a:pt x="505" y="1141"/>
                </a:cubicBezTo>
                <a:lnTo>
                  <a:pt x="505" y="1399"/>
                </a:lnTo>
                <a:lnTo>
                  <a:pt x="601" y="1399"/>
                </a:lnTo>
                <a:lnTo>
                  <a:pt x="601" y="1125"/>
                </a:lnTo>
                <a:cubicBezTo>
                  <a:pt x="601" y="1081"/>
                  <a:pt x="589" y="1047"/>
                  <a:pt x="566" y="1022"/>
                </a:cubicBezTo>
                <a:close/>
                <a:moveTo>
                  <a:pt x="1462" y="1060"/>
                </a:moveTo>
                <a:lnTo>
                  <a:pt x="1462" y="1060"/>
                </a:lnTo>
                <a:lnTo>
                  <a:pt x="1523" y="1060"/>
                </a:lnTo>
                <a:lnTo>
                  <a:pt x="1523" y="1307"/>
                </a:lnTo>
                <a:cubicBezTo>
                  <a:pt x="1523" y="1325"/>
                  <a:pt x="1526" y="1340"/>
                  <a:pt x="1531" y="1352"/>
                </a:cubicBezTo>
                <a:cubicBezTo>
                  <a:pt x="1537" y="1364"/>
                  <a:pt x="1544" y="1374"/>
                  <a:pt x="1553" y="1381"/>
                </a:cubicBezTo>
                <a:cubicBezTo>
                  <a:pt x="1563" y="1388"/>
                  <a:pt x="1575" y="1394"/>
                  <a:pt x="1588" y="1397"/>
                </a:cubicBezTo>
                <a:cubicBezTo>
                  <a:pt x="1602" y="1400"/>
                  <a:pt x="1616" y="1402"/>
                  <a:pt x="1633" y="1402"/>
                </a:cubicBezTo>
                <a:cubicBezTo>
                  <a:pt x="1646" y="1402"/>
                  <a:pt x="1657" y="1401"/>
                  <a:pt x="1668" y="1400"/>
                </a:cubicBezTo>
                <a:cubicBezTo>
                  <a:pt x="1678" y="1399"/>
                  <a:pt x="1688" y="1397"/>
                  <a:pt x="1696" y="1396"/>
                </a:cubicBezTo>
                <a:lnTo>
                  <a:pt x="1696" y="1321"/>
                </a:lnTo>
                <a:lnTo>
                  <a:pt x="1691" y="1321"/>
                </a:lnTo>
                <a:cubicBezTo>
                  <a:pt x="1687" y="1322"/>
                  <a:pt x="1682" y="1323"/>
                  <a:pt x="1677" y="1323"/>
                </a:cubicBezTo>
                <a:cubicBezTo>
                  <a:pt x="1671" y="1324"/>
                  <a:pt x="1665" y="1324"/>
                  <a:pt x="1660" y="1324"/>
                </a:cubicBezTo>
                <a:cubicBezTo>
                  <a:pt x="1647" y="1324"/>
                  <a:pt x="1636" y="1321"/>
                  <a:pt x="1629" y="1316"/>
                </a:cubicBezTo>
                <a:cubicBezTo>
                  <a:pt x="1621" y="1311"/>
                  <a:pt x="1617" y="1301"/>
                  <a:pt x="1617" y="1286"/>
                </a:cubicBezTo>
                <a:lnTo>
                  <a:pt x="1617" y="1060"/>
                </a:lnTo>
                <a:lnTo>
                  <a:pt x="1698" y="1060"/>
                </a:lnTo>
                <a:lnTo>
                  <a:pt x="1698" y="994"/>
                </a:lnTo>
                <a:lnTo>
                  <a:pt x="1617" y="994"/>
                </a:lnTo>
                <a:lnTo>
                  <a:pt x="1617" y="866"/>
                </a:lnTo>
                <a:lnTo>
                  <a:pt x="1523" y="866"/>
                </a:lnTo>
                <a:lnTo>
                  <a:pt x="1523" y="994"/>
                </a:lnTo>
                <a:lnTo>
                  <a:pt x="1462" y="994"/>
                </a:lnTo>
                <a:lnTo>
                  <a:pt x="1462" y="1060"/>
                </a:lnTo>
                <a:close/>
                <a:moveTo>
                  <a:pt x="1266" y="1411"/>
                </a:moveTo>
                <a:lnTo>
                  <a:pt x="1266" y="1411"/>
                </a:lnTo>
                <a:cubicBezTo>
                  <a:pt x="1290" y="1411"/>
                  <a:pt x="1313" y="1408"/>
                  <a:pt x="1334" y="1403"/>
                </a:cubicBezTo>
                <a:cubicBezTo>
                  <a:pt x="1355" y="1397"/>
                  <a:pt x="1374" y="1389"/>
                  <a:pt x="1389" y="1378"/>
                </a:cubicBezTo>
                <a:cubicBezTo>
                  <a:pt x="1404" y="1367"/>
                  <a:pt x="1416" y="1354"/>
                  <a:pt x="1425" y="1338"/>
                </a:cubicBezTo>
                <a:cubicBezTo>
                  <a:pt x="1433" y="1321"/>
                  <a:pt x="1437" y="1303"/>
                  <a:pt x="1437" y="1282"/>
                </a:cubicBezTo>
                <a:cubicBezTo>
                  <a:pt x="1437" y="1257"/>
                  <a:pt x="1433" y="1237"/>
                  <a:pt x="1425" y="1222"/>
                </a:cubicBezTo>
                <a:cubicBezTo>
                  <a:pt x="1416" y="1206"/>
                  <a:pt x="1405" y="1194"/>
                  <a:pt x="1390" y="1184"/>
                </a:cubicBezTo>
                <a:cubicBezTo>
                  <a:pt x="1376" y="1175"/>
                  <a:pt x="1360" y="1168"/>
                  <a:pt x="1342" y="1163"/>
                </a:cubicBezTo>
                <a:cubicBezTo>
                  <a:pt x="1324" y="1158"/>
                  <a:pt x="1305" y="1154"/>
                  <a:pt x="1286" y="1151"/>
                </a:cubicBezTo>
                <a:cubicBezTo>
                  <a:pt x="1271" y="1148"/>
                  <a:pt x="1257" y="1145"/>
                  <a:pt x="1245" y="1143"/>
                </a:cubicBezTo>
                <a:cubicBezTo>
                  <a:pt x="1232" y="1140"/>
                  <a:pt x="1221" y="1137"/>
                  <a:pt x="1212" y="1133"/>
                </a:cubicBezTo>
                <a:cubicBezTo>
                  <a:pt x="1203" y="1129"/>
                  <a:pt x="1196" y="1125"/>
                  <a:pt x="1191" y="1119"/>
                </a:cubicBezTo>
                <a:cubicBezTo>
                  <a:pt x="1186" y="1114"/>
                  <a:pt x="1184" y="1106"/>
                  <a:pt x="1184" y="1097"/>
                </a:cubicBezTo>
                <a:cubicBezTo>
                  <a:pt x="1184" y="1083"/>
                  <a:pt x="1189" y="1071"/>
                  <a:pt x="1201" y="1062"/>
                </a:cubicBezTo>
                <a:cubicBezTo>
                  <a:pt x="1212" y="1053"/>
                  <a:pt x="1229" y="1049"/>
                  <a:pt x="1252" y="1049"/>
                </a:cubicBezTo>
                <a:cubicBezTo>
                  <a:pt x="1298" y="1049"/>
                  <a:pt x="1324" y="1067"/>
                  <a:pt x="1331" y="1102"/>
                </a:cubicBezTo>
                <a:lnTo>
                  <a:pt x="1422" y="1102"/>
                </a:lnTo>
                <a:cubicBezTo>
                  <a:pt x="1417" y="1067"/>
                  <a:pt x="1401" y="1039"/>
                  <a:pt x="1374" y="1017"/>
                </a:cubicBezTo>
                <a:cubicBezTo>
                  <a:pt x="1347" y="995"/>
                  <a:pt x="1306" y="984"/>
                  <a:pt x="1252" y="984"/>
                </a:cubicBezTo>
                <a:cubicBezTo>
                  <a:pt x="1229" y="984"/>
                  <a:pt x="1207" y="986"/>
                  <a:pt x="1188" y="992"/>
                </a:cubicBezTo>
                <a:cubicBezTo>
                  <a:pt x="1168" y="997"/>
                  <a:pt x="1151" y="1005"/>
                  <a:pt x="1137" y="1015"/>
                </a:cubicBezTo>
                <a:cubicBezTo>
                  <a:pt x="1124" y="1025"/>
                  <a:pt x="1113" y="1038"/>
                  <a:pt x="1105" y="1053"/>
                </a:cubicBezTo>
                <a:cubicBezTo>
                  <a:pt x="1097" y="1068"/>
                  <a:pt x="1093" y="1085"/>
                  <a:pt x="1093" y="1104"/>
                </a:cubicBezTo>
                <a:cubicBezTo>
                  <a:pt x="1093" y="1127"/>
                  <a:pt x="1098" y="1145"/>
                  <a:pt x="1106" y="1159"/>
                </a:cubicBezTo>
                <a:cubicBezTo>
                  <a:pt x="1114" y="1174"/>
                  <a:pt x="1125" y="1185"/>
                  <a:pt x="1139" y="1194"/>
                </a:cubicBezTo>
                <a:cubicBezTo>
                  <a:pt x="1152" y="1203"/>
                  <a:pt x="1168" y="1210"/>
                  <a:pt x="1185" y="1215"/>
                </a:cubicBezTo>
                <a:cubicBezTo>
                  <a:pt x="1203" y="1220"/>
                  <a:pt x="1221" y="1224"/>
                  <a:pt x="1240" y="1228"/>
                </a:cubicBezTo>
                <a:cubicBezTo>
                  <a:pt x="1256" y="1231"/>
                  <a:pt x="1270" y="1234"/>
                  <a:pt x="1283" y="1237"/>
                </a:cubicBezTo>
                <a:cubicBezTo>
                  <a:pt x="1296" y="1239"/>
                  <a:pt x="1307" y="1243"/>
                  <a:pt x="1316" y="1247"/>
                </a:cubicBezTo>
                <a:cubicBezTo>
                  <a:pt x="1325" y="1252"/>
                  <a:pt x="1332" y="1257"/>
                  <a:pt x="1337" y="1263"/>
                </a:cubicBezTo>
                <a:cubicBezTo>
                  <a:pt x="1342" y="1269"/>
                  <a:pt x="1344" y="1278"/>
                  <a:pt x="1344" y="1288"/>
                </a:cubicBezTo>
                <a:cubicBezTo>
                  <a:pt x="1344" y="1304"/>
                  <a:pt x="1338" y="1317"/>
                  <a:pt x="1325" y="1327"/>
                </a:cubicBezTo>
                <a:cubicBezTo>
                  <a:pt x="1313" y="1338"/>
                  <a:pt x="1293" y="1343"/>
                  <a:pt x="1267" y="1343"/>
                </a:cubicBezTo>
                <a:cubicBezTo>
                  <a:pt x="1241" y="1343"/>
                  <a:pt x="1220" y="1337"/>
                  <a:pt x="1203" y="1327"/>
                </a:cubicBezTo>
                <a:cubicBezTo>
                  <a:pt x="1186" y="1316"/>
                  <a:pt x="1175" y="1298"/>
                  <a:pt x="1171" y="1274"/>
                </a:cubicBezTo>
                <a:lnTo>
                  <a:pt x="1079" y="1274"/>
                </a:lnTo>
                <a:cubicBezTo>
                  <a:pt x="1082" y="1315"/>
                  <a:pt x="1100" y="1348"/>
                  <a:pt x="1131" y="1373"/>
                </a:cubicBezTo>
                <a:cubicBezTo>
                  <a:pt x="1163" y="1398"/>
                  <a:pt x="1208" y="1411"/>
                  <a:pt x="1266" y="1411"/>
                </a:cubicBezTo>
                <a:close/>
                <a:moveTo>
                  <a:pt x="852" y="1338"/>
                </a:moveTo>
                <a:lnTo>
                  <a:pt x="852" y="1338"/>
                </a:lnTo>
                <a:cubicBezTo>
                  <a:pt x="869" y="1338"/>
                  <a:pt x="885" y="1334"/>
                  <a:pt x="898" y="1327"/>
                </a:cubicBezTo>
                <a:cubicBezTo>
                  <a:pt x="911" y="1320"/>
                  <a:pt x="923" y="1310"/>
                  <a:pt x="932" y="1298"/>
                </a:cubicBezTo>
                <a:cubicBezTo>
                  <a:pt x="941" y="1285"/>
                  <a:pt x="948" y="1270"/>
                  <a:pt x="952" y="1253"/>
                </a:cubicBezTo>
                <a:cubicBezTo>
                  <a:pt x="957" y="1236"/>
                  <a:pt x="959" y="1217"/>
                  <a:pt x="959" y="1197"/>
                </a:cubicBezTo>
                <a:cubicBezTo>
                  <a:pt x="959" y="1177"/>
                  <a:pt x="957" y="1158"/>
                  <a:pt x="952" y="1141"/>
                </a:cubicBezTo>
                <a:cubicBezTo>
                  <a:pt x="948" y="1123"/>
                  <a:pt x="941" y="1108"/>
                  <a:pt x="932" y="1095"/>
                </a:cubicBezTo>
                <a:cubicBezTo>
                  <a:pt x="923" y="1082"/>
                  <a:pt x="911" y="1072"/>
                  <a:pt x="898" y="1065"/>
                </a:cubicBezTo>
                <a:cubicBezTo>
                  <a:pt x="885" y="1058"/>
                  <a:pt x="869" y="1055"/>
                  <a:pt x="852" y="1055"/>
                </a:cubicBezTo>
                <a:cubicBezTo>
                  <a:pt x="834" y="1055"/>
                  <a:pt x="819" y="1058"/>
                  <a:pt x="805" y="1065"/>
                </a:cubicBezTo>
                <a:cubicBezTo>
                  <a:pt x="792" y="1072"/>
                  <a:pt x="780" y="1082"/>
                  <a:pt x="771" y="1095"/>
                </a:cubicBezTo>
                <a:cubicBezTo>
                  <a:pt x="762" y="1108"/>
                  <a:pt x="755" y="1123"/>
                  <a:pt x="751" y="1141"/>
                </a:cubicBezTo>
                <a:cubicBezTo>
                  <a:pt x="746" y="1158"/>
                  <a:pt x="744" y="1177"/>
                  <a:pt x="744" y="1197"/>
                </a:cubicBezTo>
                <a:cubicBezTo>
                  <a:pt x="744" y="1217"/>
                  <a:pt x="746" y="1236"/>
                  <a:pt x="751" y="1253"/>
                </a:cubicBezTo>
                <a:cubicBezTo>
                  <a:pt x="755" y="1270"/>
                  <a:pt x="762" y="1285"/>
                  <a:pt x="771" y="1298"/>
                </a:cubicBezTo>
                <a:cubicBezTo>
                  <a:pt x="780" y="1310"/>
                  <a:pt x="792" y="1320"/>
                  <a:pt x="805" y="1327"/>
                </a:cubicBezTo>
                <a:cubicBezTo>
                  <a:pt x="819" y="1334"/>
                  <a:pt x="834" y="1338"/>
                  <a:pt x="852" y="1338"/>
                </a:cubicBezTo>
                <a:close/>
                <a:moveTo>
                  <a:pt x="852" y="1410"/>
                </a:moveTo>
                <a:lnTo>
                  <a:pt x="852" y="1410"/>
                </a:lnTo>
                <a:cubicBezTo>
                  <a:pt x="821" y="1410"/>
                  <a:pt x="793" y="1405"/>
                  <a:pt x="768" y="1394"/>
                </a:cubicBezTo>
                <a:cubicBezTo>
                  <a:pt x="742" y="1382"/>
                  <a:pt x="721" y="1367"/>
                  <a:pt x="703" y="1348"/>
                </a:cubicBezTo>
                <a:cubicBezTo>
                  <a:pt x="685" y="1329"/>
                  <a:pt x="671" y="1306"/>
                  <a:pt x="662" y="1280"/>
                </a:cubicBezTo>
                <a:cubicBezTo>
                  <a:pt x="652" y="1255"/>
                  <a:pt x="647" y="1227"/>
                  <a:pt x="647" y="1197"/>
                </a:cubicBezTo>
                <a:cubicBezTo>
                  <a:pt x="647" y="1167"/>
                  <a:pt x="652" y="1139"/>
                  <a:pt x="662" y="1113"/>
                </a:cubicBezTo>
                <a:cubicBezTo>
                  <a:pt x="671" y="1087"/>
                  <a:pt x="685" y="1064"/>
                  <a:pt x="703" y="1045"/>
                </a:cubicBezTo>
                <a:cubicBezTo>
                  <a:pt x="721" y="1026"/>
                  <a:pt x="742" y="1011"/>
                  <a:pt x="768" y="1000"/>
                </a:cubicBezTo>
                <a:cubicBezTo>
                  <a:pt x="793" y="989"/>
                  <a:pt x="821" y="984"/>
                  <a:pt x="852" y="984"/>
                </a:cubicBezTo>
                <a:cubicBezTo>
                  <a:pt x="884" y="984"/>
                  <a:pt x="912" y="989"/>
                  <a:pt x="937" y="1000"/>
                </a:cubicBezTo>
                <a:cubicBezTo>
                  <a:pt x="962" y="1011"/>
                  <a:pt x="983" y="1026"/>
                  <a:pt x="1001" y="1045"/>
                </a:cubicBezTo>
                <a:cubicBezTo>
                  <a:pt x="1019" y="1064"/>
                  <a:pt x="1033" y="1087"/>
                  <a:pt x="1042" y="1113"/>
                </a:cubicBezTo>
                <a:cubicBezTo>
                  <a:pt x="1052" y="1139"/>
                  <a:pt x="1057" y="1167"/>
                  <a:pt x="1057" y="1197"/>
                </a:cubicBezTo>
                <a:cubicBezTo>
                  <a:pt x="1057" y="1227"/>
                  <a:pt x="1052" y="1255"/>
                  <a:pt x="1042" y="1280"/>
                </a:cubicBezTo>
                <a:cubicBezTo>
                  <a:pt x="1033" y="1306"/>
                  <a:pt x="1019" y="1329"/>
                  <a:pt x="1001" y="1348"/>
                </a:cubicBezTo>
                <a:cubicBezTo>
                  <a:pt x="983" y="1367"/>
                  <a:pt x="962" y="1382"/>
                  <a:pt x="937" y="1394"/>
                </a:cubicBezTo>
                <a:cubicBezTo>
                  <a:pt x="912" y="1405"/>
                  <a:pt x="884" y="1410"/>
                  <a:pt x="852" y="1410"/>
                </a:cubicBezTo>
                <a:close/>
                <a:moveTo>
                  <a:pt x="5304" y="1332"/>
                </a:moveTo>
                <a:lnTo>
                  <a:pt x="5304" y="1332"/>
                </a:lnTo>
                <a:cubicBezTo>
                  <a:pt x="5272" y="1332"/>
                  <a:pt x="5247" y="1320"/>
                  <a:pt x="5231" y="1295"/>
                </a:cubicBezTo>
                <a:cubicBezTo>
                  <a:pt x="5215" y="1269"/>
                  <a:pt x="5207" y="1237"/>
                  <a:pt x="5207" y="1196"/>
                </a:cubicBezTo>
                <a:cubicBezTo>
                  <a:pt x="5207" y="1177"/>
                  <a:pt x="5209" y="1158"/>
                  <a:pt x="5213" y="1141"/>
                </a:cubicBezTo>
                <a:cubicBezTo>
                  <a:pt x="5217" y="1124"/>
                  <a:pt x="5223" y="1110"/>
                  <a:pt x="5231" y="1097"/>
                </a:cubicBezTo>
                <a:cubicBezTo>
                  <a:pt x="5239" y="1085"/>
                  <a:pt x="5249" y="1076"/>
                  <a:pt x="5262" y="1069"/>
                </a:cubicBezTo>
                <a:cubicBezTo>
                  <a:pt x="5274" y="1062"/>
                  <a:pt x="5288" y="1059"/>
                  <a:pt x="5304" y="1059"/>
                </a:cubicBezTo>
                <a:cubicBezTo>
                  <a:pt x="5322" y="1059"/>
                  <a:pt x="5337" y="1062"/>
                  <a:pt x="5351" y="1069"/>
                </a:cubicBezTo>
                <a:cubicBezTo>
                  <a:pt x="5364" y="1076"/>
                  <a:pt x="5375" y="1085"/>
                  <a:pt x="5384" y="1097"/>
                </a:cubicBezTo>
                <a:cubicBezTo>
                  <a:pt x="5393" y="1110"/>
                  <a:pt x="5399" y="1124"/>
                  <a:pt x="5404" y="1141"/>
                </a:cubicBezTo>
                <a:cubicBezTo>
                  <a:pt x="5408" y="1158"/>
                  <a:pt x="5411" y="1177"/>
                  <a:pt x="5411" y="1197"/>
                </a:cubicBezTo>
                <a:cubicBezTo>
                  <a:pt x="5411" y="1217"/>
                  <a:pt x="5408" y="1235"/>
                  <a:pt x="5404" y="1251"/>
                </a:cubicBezTo>
                <a:cubicBezTo>
                  <a:pt x="5399" y="1268"/>
                  <a:pt x="5393" y="1282"/>
                  <a:pt x="5384" y="1295"/>
                </a:cubicBezTo>
                <a:cubicBezTo>
                  <a:pt x="5375" y="1307"/>
                  <a:pt x="5364" y="1316"/>
                  <a:pt x="5351" y="1322"/>
                </a:cubicBezTo>
                <a:cubicBezTo>
                  <a:pt x="5337" y="1329"/>
                  <a:pt x="5322" y="1332"/>
                  <a:pt x="5304" y="1332"/>
                </a:cubicBezTo>
                <a:close/>
                <a:moveTo>
                  <a:pt x="5285" y="1411"/>
                </a:moveTo>
                <a:lnTo>
                  <a:pt x="5285" y="1411"/>
                </a:lnTo>
                <a:cubicBezTo>
                  <a:pt x="5312" y="1411"/>
                  <a:pt x="5337" y="1405"/>
                  <a:pt x="5358" y="1393"/>
                </a:cubicBezTo>
                <a:cubicBezTo>
                  <a:pt x="5379" y="1381"/>
                  <a:pt x="5396" y="1363"/>
                  <a:pt x="5408" y="1339"/>
                </a:cubicBezTo>
                <a:lnTo>
                  <a:pt x="5410" y="1339"/>
                </a:lnTo>
                <a:lnTo>
                  <a:pt x="5410" y="1398"/>
                </a:lnTo>
                <a:lnTo>
                  <a:pt x="5502" y="1398"/>
                </a:lnTo>
                <a:lnTo>
                  <a:pt x="5502" y="835"/>
                </a:lnTo>
                <a:lnTo>
                  <a:pt x="5407" y="835"/>
                </a:lnTo>
                <a:lnTo>
                  <a:pt x="5407" y="969"/>
                </a:lnTo>
                <a:cubicBezTo>
                  <a:pt x="5407" y="984"/>
                  <a:pt x="5407" y="999"/>
                  <a:pt x="5407" y="1014"/>
                </a:cubicBezTo>
                <a:cubicBezTo>
                  <a:pt x="5408" y="1028"/>
                  <a:pt x="5409" y="1041"/>
                  <a:pt x="5410" y="1052"/>
                </a:cubicBezTo>
                <a:lnTo>
                  <a:pt x="5408" y="1052"/>
                </a:lnTo>
                <a:cubicBezTo>
                  <a:pt x="5395" y="1031"/>
                  <a:pt x="5378" y="1015"/>
                  <a:pt x="5358" y="1002"/>
                </a:cubicBezTo>
                <a:cubicBezTo>
                  <a:pt x="5337" y="990"/>
                  <a:pt x="5313" y="984"/>
                  <a:pt x="5285" y="984"/>
                </a:cubicBezTo>
                <a:cubicBezTo>
                  <a:pt x="5259" y="984"/>
                  <a:pt x="5236" y="989"/>
                  <a:pt x="5214" y="999"/>
                </a:cubicBezTo>
                <a:cubicBezTo>
                  <a:pt x="5193" y="1009"/>
                  <a:pt x="5175" y="1023"/>
                  <a:pt x="5159" y="1042"/>
                </a:cubicBezTo>
                <a:cubicBezTo>
                  <a:pt x="5143" y="1061"/>
                  <a:pt x="5131" y="1083"/>
                  <a:pt x="5123" y="1109"/>
                </a:cubicBezTo>
                <a:cubicBezTo>
                  <a:pt x="5114" y="1135"/>
                  <a:pt x="5110" y="1165"/>
                  <a:pt x="5110" y="1197"/>
                </a:cubicBezTo>
                <a:cubicBezTo>
                  <a:pt x="5110" y="1230"/>
                  <a:pt x="5114" y="1259"/>
                  <a:pt x="5123" y="1286"/>
                </a:cubicBezTo>
                <a:cubicBezTo>
                  <a:pt x="5131" y="1312"/>
                  <a:pt x="5142" y="1335"/>
                  <a:pt x="5158" y="1354"/>
                </a:cubicBezTo>
                <a:cubicBezTo>
                  <a:pt x="5173" y="1372"/>
                  <a:pt x="5191" y="1386"/>
                  <a:pt x="5213" y="1396"/>
                </a:cubicBezTo>
                <a:cubicBezTo>
                  <a:pt x="5234" y="1406"/>
                  <a:pt x="5258" y="1411"/>
                  <a:pt x="5285" y="1411"/>
                </a:cubicBezTo>
                <a:close/>
                <a:moveTo>
                  <a:pt x="4886" y="1053"/>
                </a:moveTo>
                <a:lnTo>
                  <a:pt x="4886" y="1053"/>
                </a:lnTo>
                <a:cubicBezTo>
                  <a:pt x="4916" y="1053"/>
                  <a:pt x="4939" y="1063"/>
                  <a:pt x="4955" y="1082"/>
                </a:cubicBezTo>
                <a:cubicBezTo>
                  <a:pt x="4972" y="1100"/>
                  <a:pt x="4982" y="1127"/>
                  <a:pt x="4984" y="1160"/>
                </a:cubicBezTo>
                <a:lnTo>
                  <a:pt x="4783" y="1160"/>
                </a:lnTo>
                <a:cubicBezTo>
                  <a:pt x="4787" y="1128"/>
                  <a:pt x="4798" y="1102"/>
                  <a:pt x="4814" y="1083"/>
                </a:cubicBezTo>
                <a:cubicBezTo>
                  <a:pt x="4831" y="1063"/>
                  <a:pt x="4855" y="1053"/>
                  <a:pt x="4886" y="1053"/>
                </a:cubicBezTo>
                <a:close/>
                <a:moveTo>
                  <a:pt x="4892" y="1410"/>
                </a:moveTo>
                <a:lnTo>
                  <a:pt x="4892" y="1410"/>
                </a:lnTo>
                <a:cubicBezTo>
                  <a:pt x="4916" y="1410"/>
                  <a:pt x="4939" y="1407"/>
                  <a:pt x="4959" y="1401"/>
                </a:cubicBezTo>
                <a:cubicBezTo>
                  <a:pt x="4979" y="1394"/>
                  <a:pt x="4997" y="1386"/>
                  <a:pt x="5013" y="1374"/>
                </a:cubicBezTo>
                <a:cubicBezTo>
                  <a:pt x="5029" y="1363"/>
                  <a:pt x="5041" y="1350"/>
                  <a:pt x="5052" y="1334"/>
                </a:cubicBezTo>
                <a:cubicBezTo>
                  <a:pt x="5062" y="1319"/>
                  <a:pt x="5070" y="1302"/>
                  <a:pt x="5075" y="1284"/>
                </a:cubicBezTo>
                <a:lnTo>
                  <a:pt x="4981" y="1284"/>
                </a:lnTo>
                <a:cubicBezTo>
                  <a:pt x="4975" y="1300"/>
                  <a:pt x="4964" y="1314"/>
                  <a:pt x="4949" y="1323"/>
                </a:cubicBezTo>
                <a:cubicBezTo>
                  <a:pt x="4935" y="1332"/>
                  <a:pt x="4916" y="1337"/>
                  <a:pt x="4893" y="1337"/>
                </a:cubicBezTo>
                <a:cubicBezTo>
                  <a:pt x="4859" y="1337"/>
                  <a:pt x="4833" y="1326"/>
                  <a:pt x="4815" y="1305"/>
                </a:cubicBezTo>
                <a:cubicBezTo>
                  <a:pt x="4796" y="1283"/>
                  <a:pt x="4785" y="1255"/>
                  <a:pt x="4782" y="1220"/>
                </a:cubicBezTo>
                <a:lnTo>
                  <a:pt x="5082" y="1220"/>
                </a:lnTo>
                <a:cubicBezTo>
                  <a:pt x="5083" y="1183"/>
                  <a:pt x="5078" y="1148"/>
                  <a:pt x="5069" y="1118"/>
                </a:cubicBezTo>
                <a:cubicBezTo>
                  <a:pt x="5059" y="1087"/>
                  <a:pt x="5045" y="1062"/>
                  <a:pt x="5025" y="1040"/>
                </a:cubicBezTo>
                <a:cubicBezTo>
                  <a:pt x="5008" y="1022"/>
                  <a:pt x="4988" y="1008"/>
                  <a:pt x="4965" y="998"/>
                </a:cubicBezTo>
                <a:cubicBezTo>
                  <a:pt x="4942" y="989"/>
                  <a:pt x="4916" y="984"/>
                  <a:pt x="4886" y="984"/>
                </a:cubicBezTo>
                <a:cubicBezTo>
                  <a:pt x="4857" y="984"/>
                  <a:pt x="4830" y="989"/>
                  <a:pt x="4805" y="1000"/>
                </a:cubicBezTo>
                <a:cubicBezTo>
                  <a:pt x="4781" y="1011"/>
                  <a:pt x="4759" y="1026"/>
                  <a:pt x="4742" y="1045"/>
                </a:cubicBezTo>
                <a:cubicBezTo>
                  <a:pt x="4724" y="1064"/>
                  <a:pt x="4711" y="1087"/>
                  <a:pt x="4701" y="1113"/>
                </a:cubicBezTo>
                <a:cubicBezTo>
                  <a:pt x="4692" y="1139"/>
                  <a:pt x="4687" y="1167"/>
                  <a:pt x="4687" y="1197"/>
                </a:cubicBezTo>
                <a:cubicBezTo>
                  <a:pt x="4687" y="1227"/>
                  <a:pt x="4692" y="1255"/>
                  <a:pt x="4701" y="1280"/>
                </a:cubicBezTo>
                <a:cubicBezTo>
                  <a:pt x="4710" y="1306"/>
                  <a:pt x="4724" y="1329"/>
                  <a:pt x="4741" y="1348"/>
                </a:cubicBezTo>
                <a:cubicBezTo>
                  <a:pt x="4759" y="1367"/>
                  <a:pt x="4780" y="1382"/>
                  <a:pt x="4806" y="1394"/>
                </a:cubicBezTo>
                <a:cubicBezTo>
                  <a:pt x="4831" y="1405"/>
                  <a:pt x="4860" y="1410"/>
                  <a:pt x="4892" y="1410"/>
                </a:cubicBezTo>
                <a:close/>
                <a:moveTo>
                  <a:pt x="4423" y="1069"/>
                </a:moveTo>
                <a:lnTo>
                  <a:pt x="4423" y="1069"/>
                </a:lnTo>
                <a:lnTo>
                  <a:pt x="4484" y="1069"/>
                </a:lnTo>
                <a:lnTo>
                  <a:pt x="4484" y="1307"/>
                </a:lnTo>
                <a:cubicBezTo>
                  <a:pt x="4484" y="1325"/>
                  <a:pt x="4487" y="1340"/>
                  <a:pt x="4492" y="1352"/>
                </a:cubicBezTo>
                <a:cubicBezTo>
                  <a:pt x="4498" y="1364"/>
                  <a:pt x="4505" y="1374"/>
                  <a:pt x="4515" y="1381"/>
                </a:cubicBezTo>
                <a:cubicBezTo>
                  <a:pt x="4524" y="1388"/>
                  <a:pt x="4536" y="1394"/>
                  <a:pt x="4549" y="1397"/>
                </a:cubicBezTo>
                <a:cubicBezTo>
                  <a:pt x="4563" y="1400"/>
                  <a:pt x="4578" y="1402"/>
                  <a:pt x="4594" y="1402"/>
                </a:cubicBezTo>
                <a:cubicBezTo>
                  <a:pt x="4607" y="1402"/>
                  <a:pt x="4618" y="1401"/>
                  <a:pt x="4629" y="1400"/>
                </a:cubicBezTo>
                <a:cubicBezTo>
                  <a:pt x="4639" y="1399"/>
                  <a:pt x="4649" y="1397"/>
                  <a:pt x="4657" y="1396"/>
                </a:cubicBezTo>
                <a:lnTo>
                  <a:pt x="4657" y="1321"/>
                </a:lnTo>
                <a:lnTo>
                  <a:pt x="4652" y="1321"/>
                </a:lnTo>
                <a:cubicBezTo>
                  <a:pt x="4648" y="1322"/>
                  <a:pt x="4643" y="1323"/>
                  <a:pt x="4638" y="1323"/>
                </a:cubicBezTo>
                <a:cubicBezTo>
                  <a:pt x="4632" y="1324"/>
                  <a:pt x="4626" y="1324"/>
                  <a:pt x="4621" y="1324"/>
                </a:cubicBezTo>
                <a:cubicBezTo>
                  <a:pt x="4608" y="1324"/>
                  <a:pt x="4597" y="1321"/>
                  <a:pt x="4590" y="1316"/>
                </a:cubicBezTo>
                <a:cubicBezTo>
                  <a:pt x="4582" y="1311"/>
                  <a:pt x="4579" y="1301"/>
                  <a:pt x="4579" y="1286"/>
                </a:cubicBezTo>
                <a:lnTo>
                  <a:pt x="4579" y="1069"/>
                </a:lnTo>
                <a:lnTo>
                  <a:pt x="4659" y="1069"/>
                </a:lnTo>
                <a:lnTo>
                  <a:pt x="4659" y="994"/>
                </a:lnTo>
                <a:lnTo>
                  <a:pt x="4579" y="994"/>
                </a:lnTo>
                <a:lnTo>
                  <a:pt x="4579" y="866"/>
                </a:lnTo>
                <a:lnTo>
                  <a:pt x="4484" y="866"/>
                </a:lnTo>
                <a:lnTo>
                  <a:pt x="4484" y="994"/>
                </a:lnTo>
                <a:lnTo>
                  <a:pt x="4423" y="994"/>
                </a:lnTo>
                <a:lnTo>
                  <a:pt x="4423" y="1069"/>
                </a:lnTo>
                <a:close/>
                <a:moveTo>
                  <a:pt x="4221" y="1410"/>
                </a:moveTo>
                <a:lnTo>
                  <a:pt x="4221" y="1410"/>
                </a:lnTo>
                <a:cubicBezTo>
                  <a:pt x="4248" y="1410"/>
                  <a:pt x="4272" y="1406"/>
                  <a:pt x="4294" y="1399"/>
                </a:cubicBezTo>
                <a:cubicBezTo>
                  <a:pt x="4316" y="1391"/>
                  <a:pt x="4334" y="1380"/>
                  <a:pt x="4350" y="1366"/>
                </a:cubicBezTo>
                <a:cubicBezTo>
                  <a:pt x="4366" y="1352"/>
                  <a:pt x="4378" y="1335"/>
                  <a:pt x="4387" y="1316"/>
                </a:cubicBezTo>
                <a:cubicBezTo>
                  <a:pt x="4396" y="1297"/>
                  <a:pt x="4402" y="1275"/>
                  <a:pt x="4403" y="1251"/>
                </a:cubicBezTo>
                <a:lnTo>
                  <a:pt x="4310" y="1251"/>
                </a:lnTo>
                <a:cubicBezTo>
                  <a:pt x="4307" y="1278"/>
                  <a:pt x="4298" y="1299"/>
                  <a:pt x="4283" y="1313"/>
                </a:cubicBezTo>
                <a:cubicBezTo>
                  <a:pt x="4268" y="1328"/>
                  <a:pt x="4247" y="1335"/>
                  <a:pt x="4220" y="1335"/>
                </a:cubicBezTo>
                <a:cubicBezTo>
                  <a:pt x="4203" y="1335"/>
                  <a:pt x="4187" y="1332"/>
                  <a:pt x="4174" y="1325"/>
                </a:cubicBezTo>
                <a:cubicBezTo>
                  <a:pt x="4161" y="1318"/>
                  <a:pt x="4149" y="1308"/>
                  <a:pt x="4141" y="1296"/>
                </a:cubicBezTo>
                <a:cubicBezTo>
                  <a:pt x="4132" y="1283"/>
                  <a:pt x="4125" y="1269"/>
                  <a:pt x="4121" y="1252"/>
                </a:cubicBezTo>
                <a:cubicBezTo>
                  <a:pt x="4116" y="1235"/>
                  <a:pt x="4114" y="1217"/>
                  <a:pt x="4114" y="1197"/>
                </a:cubicBezTo>
                <a:cubicBezTo>
                  <a:pt x="4114" y="1177"/>
                  <a:pt x="4116" y="1158"/>
                  <a:pt x="4121" y="1141"/>
                </a:cubicBezTo>
                <a:cubicBezTo>
                  <a:pt x="4125" y="1124"/>
                  <a:pt x="4132" y="1109"/>
                  <a:pt x="4141" y="1096"/>
                </a:cubicBezTo>
                <a:cubicBezTo>
                  <a:pt x="4149" y="1084"/>
                  <a:pt x="4161" y="1074"/>
                  <a:pt x="4174" y="1067"/>
                </a:cubicBezTo>
                <a:cubicBezTo>
                  <a:pt x="4187" y="1060"/>
                  <a:pt x="4203" y="1057"/>
                  <a:pt x="4220" y="1057"/>
                </a:cubicBezTo>
                <a:cubicBezTo>
                  <a:pt x="4244" y="1057"/>
                  <a:pt x="4264" y="1063"/>
                  <a:pt x="4279" y="1076"/>
                </a:cubicBezTo>
                <a:cubicBezTo>
                  <a:pt x="4293" y="1089"/>
                  <a:pt x="4303" y="1107"/>
                  <a:pt x="4308" y="1129"/>
                </a:cubicBezTo>
                <a:lnTo>
                  <a:pt x="4401" y="1129"/>
                </a:lnTo>
                <a:cubicBezTo>
                  <a:pt x="4397" y="1107"/>
                  <a:pt x="4391" y="1087"/>
                  <a:pt x="4381" y="1069"/>
                </a:cubicBezTo>
                <a:cubicBezTo>
                  <a:pt x="4371" y="1052"/>
                  <a:pt x="4359" y="1036"/>
                  <a:pt x="4343" y="1024"/>
                </a:cubicBezTo>
                <a:cubicBezTo>
                  <a:pt x="4328" y="1011"/>
                  <a:pt x="4310" y="1001"/>
                  <a:pt x="4289" y="994"/>
                </a:cubicBezTo>
                <a:cubicBezTo>
                  <a:pt x="4268" y="987"/>
                  <a:pt x="4245" y="984"/>
                  <a:pt x="4219" y="984"/>
                </a:cubicBezTo>
                <a:cubicBezTo>
                  <a:pt x="4188" y="984"/>
                  <a:pt x="4160" y="989"/>
                  <a:pt x="4135" y="1000"/>
                </a:cubicBezTo>
                <a:cubicBezTo>
                  <a:pt x="4111" y="1011"/>
                  <a:pt x="4089" y="1026"/>
                  <a:pt x="4072" y="1045"/>
                </a:cubicBezTo>
                <a:cubicBezTo>
                  <a:pt x="4054" y="1064"/>
                  <a:pt x="4041" y="1087"/>
                  <a:pt x="4031" y="1113"/>
                </a:cubicBezTo>
                <a:cubicBezTo>
                  <a:pt x="4022" y="1139"/>
                  <a:pt x="4017" y="1167"/>
                  <a:pt x="4017" y="1197"/>
                </a:cubicBezTo>
                <a:cubicBezTo>
                  <a:pt x="4017" y="1227"/>
                  <a:pt x="4022" y="1255"/>
                  <a:pt x="4031" y="1281"/>
                </a:cubicBezTo>
                <a:cubicBezTo>
                  <a:pt x="4041" y="1306"/>
                  <a:pt x="4054" y="1329"/>
                  <a:pt x="4072" y="1348"/>
                </a:cubicBezTo>
                <a:cubicBezTo>
                  <a:pt x="4090" y="1367"/>
                  <a:pt x="4111" y="1382"/>
                  <a:pt x="4137" y="1394"/>
                </a:cubicBezTo>
                <a:cubicBezTo>
                  <a:pt x="4162" y="1405"/>
                  <a:pt x="4190" y="1410"/>
                  <a:pt x="4221" y="1410"/>
                </a:cubicBezTo>
                <a:close/>
                <a:moveTo>
                  <a:pt x="3793" y="1053"/>
                </a:moveTo>
                <a:lnTo>
                  <a:pt x="3793" y="1053"/>
                </a:lnTo>
                <a:cubicBezTo>
                  <a:pt x="3822" y="1053"/>
                  <a:pt x="3845" y="1063"/>
                  <a:pt x="3862" y="1082"/>
                </a:cubicBezTo>
                <a:cubicBezTo>
                  <a:pt x="3879" y="1100"/>
                  <a:pt x="3888" y="1127"/>
                  <a:pt x="3890" y="1160"/>
                </a:cubicBezTo>
                <a:lnTo>
                  <a:pt x="3690" y="1160"/>
                </a:lnTo>
                <a:cubicBezTo>
                  <a:pt x="3694" y="1128"/>
                  <a:pt x="3704" y="1102"/>
                  <a:pt x="3721" y="1083"/>
                </a:cubicBezTo>
                <a:cubicBezTo>
                  <a:pt x="3738" y="1063"/>
                  <a:pt x="3762" y="1053"/>
                  <a:pt x="3793" y="1053"/>
                </a:cubicBezTo>
                <a:close/>
                <a:moveTo>
                  <a:pt x="3799" y="1410"/>
                </a:moveTo>
                <a:lnTo>
                  <a:pt x="3799" y="1410"/>
                </a:lnTo>
                <a:cubicBezTo>
                  <a:pt x="3823" y="1410"/>
                  <a:pt x="3846" y="1407"/>
                  <a:pt x="3866" y="1401"/>
                </a:cubicBezTo>
                <a:cubicBezTo>
                  <a:pt x="3886" y="1394"/>
                  <a:pt x="3904" y="1386"/>
                  <a:pt x="3920" y="1374"/>
                </a:cubicBezTo>
                <a:cubicBezTo>
                  <a:pt x="3935" y="1363"/>
                  <a:pt x="3948" y="1350"/>
                  <a:pt x="3959" y="1334"/>
                </a:cubicBezTo>
                <a:cubicBezTo>
                  <a:pt x="3969" y="1319"/>
                  <a:pt x="3976" y="1302"/>
                  <a:pt x="3982" y="1284"/>
                </a:cubicBezTo>
                <a:lnTo>
                  <a:pt x="3888" y="1284"/>
                </a:lnTo>
                <a:cubicBezTo>
                  <a:pt x="3882" y="1300"/>
                  <a:pt x="3871" y="1314"/>
                  <a:pt x="3856" y="1323"/>
                </a:cubicBezTo>
                <a:cubicBezTo>
                  <a:pt x="3841" y="1332"/>
                  <a:pt x="3822" y="1337"/>
                  <a:pt x="3799" y="1337"/>
                </a:cubicBezTo>
                <a:cubicBezTo>
                  <a:pt x="3766" y="1337"/>
                  <a:pt x="3740" y="1326"/>
                  <a:pt x="3721" y="1305"/>
                </a:cubicBezTo>
                <a:cubicBezTo>
                  <a:pt x="3703" y="1283"/>
                  <a:pt x="3692" y="1255"/>
                  <a:pt x="3689" y="1220"/>
                </a:cubicBezTo>
                <a:lnTo>
                  <a:pt x="3989" y="1220"/>
                </a:lnTo>
                <a:cubicBezTo>
                  <a:pt x="3989" y="1183"/>
                  <a:pt x="3985" y="1148"/>
                  <a:pt x="3975" y="1118"/>
                </a:cubicBezTo>
                <a:cubicBezTo>
                  <a:pt x="3966" y="1087"/>
                  <a:pt x="3951" y="1062"/>
                  <a:pt x="3932" y="1040"/>
                </a:cubicBezTo>
                <a:cubicBezTo>
                  <a:pt x="3915" y="1022"/>
                  <a:pt x="3895" y="1008"/>
                  <a:pt x="3872" y="998"/>
                </a:cubicBezTo>
                <a:cubicBezTo>
                  <a:pt x="3849" y="989"/>
                  <a:pt x="3823" y="984"/>
                  <a:pt x="3793" y="984"/>
                </a:cubicBezTo>
                <a:cubicBezTo>
                  <a:pt x="3764" y="984"/>
                  <a:pt x="3737" y="989"/>
                  <a:pt x="3712" y="1000"/>
                </a:cubicBezTo>
                <a:cubicBezTo>
                  <a:pt x="3687" y="1011"/>
                  <a:pt x="3666" y="1026"/>
                  <a:pt x="3649" y="1045"/>
                </a:cubicBezTo>
                <a:cubicBezTo>
                  <a:pt x="3631" y="1064"/>
                  <a:pt x="3618" y="1087"/>
                  <a:pt x="3608" y="1113"/>
                </a:cubicBezTo>
                <a:cubicBezTo>
                  <a:pt x="3599" y="1139"/>
                  <a:pt x="3594" y="1167"/>
                  <a:pt x="3594" y="1197"/>
                </a:cubicBezTo>
                <a:cubicBezTo>
                  <a:pt x="3594" y="1227"/>
                  <a:pt x="3598" y="1255"/>
                  <a:pt x="3608" y="1280"/>
                </a:cubicBezTo>
                <a:cubicBezTo>
                  <a:pt x="3617" y="1306"/>
                  <a:pt x="3630" y="1329"/>
                  <a:pt x="3648" y="1348"/>
                </a:cubicBezTo>
                <a:cubicBezTo>
                  <a:pt x="3666" y="1367"/>
                  <a:pt x="3687" y="1382"/>
                  <a:pt x="3712" y="1394"/>
                </a:cubicBezTo>
                <a:cubicBezTo>
                  <a:pt x="3738" y="1405"/>
                  <a:pt x="3766" y="1410"/>
                  <a:pt x="3799" y="1410"/>
                </a:cubicBezTo>
                <a:close/>
                <a:moveTo>
                  <a:pt x="2512" y="1338"/>
                </a:moveTo>
                <a:lnTo>
                  <a:pt x="2512" y="1338"/>
                </a:lnTo>
                <a:cubicBezTo>
                  <a:pt x="2494" y="1338"/>
                  <a:pt x="2479" y="1334"/>
                  <a:pt x="2465" y="1327"/>
                </a:cubicBezTo>
                <a:cubicBezTo>
                  <a:pt x="2452" y="1320"/>
                  <a:pt x="2440" y="1310"/>
                  <a:pt x="2431" y="1298"/>
                </a:cubicBezTo>
                <a:cubicBezTo>
                  <a:pt x="2422" y="1285"/>
                  <a:pt x="2415" y="1270"/>
                  <a:pt x="2411" y="1253"/>
                </a:cubicBezTo>
                <a:cubicBezTo>
                  <a:pt x="2406" y="1236"/>
                  <a:pt x="2404" y="1217"/>
                  <a:pt x="2404" y="1197"/>
                </a:cubicBezTo>
                <a:cubicBezTo>
                  <a:pt x="2404" y="1177"/>
                  <a:pt x="2406" y="1158"/>
                  <a:pt x="2411" y="1141"/>
                </a:cubicBezTo>
                <a:cubicBezTo>
                  <a:pt x="2415" y="1123"/>
                  <a:pt x="2422" y="1108"/>
                  <a:pt x="2431" y="1095"/>
                </a:cubicBezTo>
                <a:cubicBezTo>
                  <a:pt x="2440" y="1082"/>
                  <a:pt x="2452" y="1072"/>
                  <a:pt x="2465" y="1065"/>
                </a:cubicBezTo>
                <a:cubicBezTo>
                  <a:pt x="2479" y="1058"/>
                  <a:pt x="2494" y="1055"/>
                  <a:pt x="2512" y="1055"/>
                </a:cubicBezTo>
                <a:cubicBezTo>
                  <a:pt x="2529" y="1055"/>
                  <a:pt x="2545" y="1058"/>
                  <a:pt x="2558" y="1065"/>
                </a:cubicBezTo>
                <a:cubicBezTo>
                  <a:pt x="2572" y="1072"/>
                  <a:pt x="2583" y="1082"/>
                  <a:pt x="2592" y="1095"/>
                </a:cubicBezTo>
                <a:cubicBezTo>
                  <a:pt x="2601" y="1108"/>
                  <a:pt x="2608" y="1123"/>
                  <a:pt x="2612" y="1141"/>
                </a:cubicBezTo>
                <a:cubicBezTo>
                  <a:pt x="2617" y="1158"/>
                  <a:pt x="2620" y="1177"/>
                  <a:pt x="2620" y="1197"/>
                </a:cubicBezTo>
                <a:cubicBezTo>
                  <a:pt x="2620" y="1217"/>
                  <a:pt x="2617" y="1236"/>
                  <a:pt x="2612" y="1253"/>
                </a:cubicBezTo>
                <a:cubicBezTo>
                  <a:pt x="2608" y="1270"/>
                  <a:pt x="2601" y="1285"/>
                  <a:pt x="2592" y="1298"/>
                </a:cubicBezTo>
                <a:cubicBezTo>
                  <a:pt x="2583" y="1310"/>
                  <a:pt x="2572" y="1320"/>
                  <a:pt x="2558" y="1327"/>
                </a:cubicBezTo>
                <a:cubicBezTo>
                  <a:pt x="2545" y="1334"/>
                  <a:pt x="2529" y="1338"/>
                  <a:pt x="2512" y="1338"/>
                </a:cubicBezTo>
                <a:close/>
                <a:moveTo>
                  <a:pt x="2513" y="1410"/>
                </a:moveTo>
                <a:lnTo>
                  <a:pt x="2513" y="1410"/>
                </a:lnTo>
                <a:cubicBezTo>
                  <a:pt x="2544" y="1410"/>
                  <a:pt x="2572" y="1405"/>
                  <a:pt x="2597" y="1394"/>
                </a:cubicBezTo>
                <a:cubicBezTo>
                  <a:pt x="2622" y="1382"/>
                  <a:pt x="2644" y="1367"/>
                  <a:pt x="2661" y="1348"/>
                </a:cubicBezTo>
                <a:cubicBezTo>
                  <a:pt x="2679" y="1329"/>
                  <a:pt x="2693" y="1306"/>
                  <a:pt x="2702" y="1280"/>
                </a:cubicBezTo>
                <a:cubicBezTo>
                  <a:pt x="2712" y="1255"/>
                  <a:pt x="2717" y="1227"/>
                  <a:pt x="2717" y="1197"/>
                </a:cubicBezTo>
                <a:cubicBezTo>
                  <a:pt x="2717" y="1167"/>
                  <a:pt x="2712" y="1139"/>
                  <a:pt x="2702" y="1113"/>
                </a:cubicBezTo>
                <a:cubicBezTo>
                  <a:pt x="2693" y="1087"/>
                  <a:pt x="2679" y="1064"/>
                  <a:pt x="2661" y="1045"/>
                </a:cubicBezTo>
                <a:cubicBezTo>
                  <a:pt x="2644" y="1026"/>
                  <a:pt x="2622" y="1011"/>
                  <a:pt x="2597" y="1000"/>
                </a:cubicBezTo>
                <a:cubicBezTo>
                  <a:pt x="2572" y="989"/>
                  <a:pt x="2544" y="984"/>
                  <a:pt x="2513" y="984"/>
                </a:cubicBezTo>
                <a:cubicBezTo>
                  <a:pt x="2482" y="984"/>
                  <a:pt x="2453" y="989"/>
                  <a:pt x="2428" y="1000"/>
                </a:cubicBezTo>
                <a:cubicBezTo>
                  <a:pt x="2403" y="1011"/>
                  <a:pt x="2381" y="1026"/>
                  <a:pt x="2363" y="1045"/>
                </a:cubicBezTo>
                <a:cubicBezTo>
                  <a:pt x="2345" y="1064"/>
                  <a:pt x="2332" y="1087"/>
                  <a:pt x="2322" y="1113"/>
                </a:cubicBezTo>
                <a:cubicBezTo>
                  <a:pt x="2312" y="1139"/>
                  <a:pt x="2307" y="1167"/>
                  <a:pt x="2307" y="1197"/>
                </a:cubicBezTo>
                <a:cubicBezTo>
                  <a:pt x="2307" y="1227"/>
                  <a:pt x="2312" y="1255"/>
                  <a:pt x="2322" y="1280"/>
                </a:cubicBezTo>
                <a:cubicBezTo>
                  <a:pt x="2332" y="1306"/>
                  <a:pt x="2345" y="1329"/>
                  <a:pt x="2363" y="1348"/>
                </a:cubicBezTo>
                <a:cubicBezTo>
                  <a:pt x="2381" y="1367"/>
                  <a:pt x="2403" y="1382"/>
                  <a:pt x="2428" y="1394"/>
                </a:cubicBezTo>
                <a:cubicBezTo>
                  <a:pt x="2453" y="1405"/>
                  <a:pt x="2482" y="1410"/>
                  <a:pt x="2513" y="1410"/>
                </a:cubicBezTo>
                <a:close/>
                <a:moveTo>
                  <a:pt x="2102" y="1410"/>
                </a:moveTo>
                <a:lnTo>
                  <a:pt x="2102" y="1410"/>
                </a:lnTo>
                <a:cubicBezTo>
                  <a:pt x="2129" y="1410"/>
                  <a:pt x="2153" y="1406"/>
                  <a:pt x="2175" y="1399"/>
                </a:cubicBezTo>
                <a:cubicBezTo>
                  <a:pt x="2196" y="1391"/>
                  <a:pt x="2215" y="1380"/>
                  <a:pt x="2231" y="1366"/>
                </a:cubicBezTo>
                <a:cubicBezTo>
                  <a:pt x="2246" y="1352"/>
                  <a:pt x="2259" y="1335"/>
                  <a:pt x="2268" y="1316"/>
                </a:cubicBezTo>
                <a:cubicBezTo>
                  <a:pt x="2277" y="1297"/>
                  <a:pt x="2282" y="1275"/>
                  <a:pt x="2284" y="1251"/>
                </a:cubicBezTo>
                <a:lnTo>
                  <a:pt x="2190" y="1251"/>
                </a:lnTo>
                <a:cubicBezTo>
                  <a:pt x="2188" y="1278"/>
                  <a:pt x="2179" y="1299"/>
                  <a:pt x="2164" y="1313"/>
                </a:cubicBezTo>
                <a:cubicBezTo>
                  <a:pt x="2148" y="1328"/>
                  <a:pt x="2127" y="1335"/>
                  <a:pt x="2101" y="1335"/>
                </a:cubicBezTo>
                <a:cubicBezTo>
                  <a:pt x="2083" y="1335"/>
                  <a:pt x="2068" y="1332"/>
                  <a:pt x="2055" y="1325"/>
                </a:cubicBezTo>
                <a:cubicBezTo>
                  <a:pt x="2041" y="1318"/>
                  <a:pt x="2030" y="1308"/>
                  <a:pt x="2021" y="1296"/>
                </a:cubicBezTo>
                <a:cubicBezTo>
                  <a:pt x="2013" y="1283"/>
                  <a:pt x="2006" y="1269"/>
                  <a:pt x="2001" y="1252"/>
                </a:cubicBezTo>
                <a:cubicBezTo>
                  <a:pt x="1997" y="1235"/>
                  <a:pt x="1995" y="1217"/>
                  <a:pt x="1995" y="1197"/>
                </a:cubicBezTo>
                <a:cubicBezTo>
                  <a:pt x="1995" y="1177"/>
                  <a:pt x="1997" y="1158"/>
                  <a:pt x="2001" y="1141"/>
                </a:cubicBezTo>
                <a:cubicBezTo>
                  <a:pt x="2006" y="1124"/>
                  <a:pt x="2013" y="1109"/>
                  <a:pt x="2021" y="1096"/>
                </a:cubicBezTo>
                <a:cubicBezTo>
                  <a:pt x="2030" y="1084"/>
                  <a:pt x="2041" y="1074"/>
                  <a:pt x="2055" y="1067"/>
                </a:cubicBezTo>
                <a:cubicBezTo>
                  <a:pt x="2068" y="1060"/>
                  <a:pt x="2083" y="1057"/>
                  <a:pt x="2101" y="1057"/>
                </a:cubicBezTo>
                <a:cubicBezTo>
                  <a:pt x="2125" y="1057"/>
                  <a:pt x="2144" y="1063"/>
                  <a:pt x="2159" y="1076"/>
                </a:cubicBezTo>
                <a:cubicBezTo>
                  <a:pt x="2174" y="1089"/>
                  <a:pt x="2184" y="1107"/>
                  <a:pt x="2188" y="1129"/>
                </a:cubicBezTo>
                <a:lnTo>
                  <a:pt x="2281" y="1129"/>
                </a:lnTo>
                <a:cubicBezTo>
                  <a:pt x="2278" y="1107"/>
                  <a:pt x="2271" y="1087"/>
                  <a:pt x="2262" y="1069"/>
                </a:cubicBezTo>
                <a:cubicBezTo>
                  <a:pt x="2252" y="1052"/>
                  <a:pt x="2239" y="1036"/>
                  <a:pt x="2224" y="1024"/>
                </a:cubicBezTo>
                <a:cubicBezTo>
                  <a:pt x="2209" y="1011"/>
                  <a:pt x="2191" y="1001"/>
                  <a:pt x="2170" y="994"/>
                </a:cubicBezTo>
                <a:cubicBezTo>
                  <a:pt x="2149" y="987"/>
                  <a:pt x="2126" y="984"/>
                  <a:pt x="2100" y="984"/>
                </a:cubicBezTo>
                <a:cubicBezTo>
                  <a:pt x="2069" y="984"/>
                  <a:pt x="2041" y="989"/>
                  <a:pt x="2016" y="1000"/>
                </a:cubicBezTo>
                <a:cubicBezTo>
                  <a:pt x="1991" y="1011"/>
                  <a:pt x="1970" y="1026"/>
                  <a:pt x="1952" y="1045"/>
                </a:cubicBezTo>
                <a:cubicBezTo>
                  <a:pt x="1935" y="1064"/>
                  <a:pt x="1921" y="1087"/>
                  <a:pt x="1912" y="1113"/>
                </a:cubicBezTo>
                <a:cubicBezTo>
                  <a:pt x="1902" y="1139"/>
                  <a:pt x="1898" y="1167"/>
                  <a:pt x="1898" y="1197"/>
                </a:cubicBezTo>
                <a:cubicBezTo>
                  <a:pt x="1898" y="1227"/>
                  <a:pt x="1902" y="1255"/>
                  <a:pt x="1912" y="1281"/>
                </a:cubicBezTo>
                <a:cubicBezTo>
                  <a:pt x="1921" y="1306"/>
                  <a:pt x="1935" y="1329"/>
                  <a:pt x="1953" y="1348"/>
                </a:cubicBezTo>
                <a:cubicBezTo>
                  <a:pt x="1971" y="1367"/>
                  <a:pt x="1992" y="1382"/>
                  <a:pt x="2017" y="1394"/>
                </a:cubicBezTo>
                <a:cubicBezTo>
                  <a:pt x="2042" y="1405"/>
                  <a:pt x="2070" y="1410"/>
                  <a:pt x="2102" y="1410"/>
                </a:cubicBezTo>
                <a:close/>
                <a:moveTo>
                  <a:pt x="3409" y="986"/>
                </a:moveTo>
                <a:lnTo>
                  <a:pt x="3409" y="986"/>
                </a:lnTo>
                <a:cubicBezTo>
                  <a:pt x="3386" y="986"/>
                  <a:pt x="3364" y="990"/>
                  <a:pt x="3343" y="1000"/>
                </a:cubicBezTo>
                <a:lnTo>
                  <a:pt x="3283" y="1059"/>
                </a:lnTo>
                <a:lnTo>
                  <a:pt x="3283" y="995"/>
                </a:lnTo>
                <a:lnTo>
                  <a:pt x="3189" y="995"/>
                </a:lnTo>
                <a:lnTo>
                  <a:pt x="3189" y="1399"/>
                </a:lnTo>
                <a:lnTo>
                  <a:pt x="3285" y="1399"/>
                </a:lnTo>
                <a:lnTo>
                  <a:pt x="3285" y="1166"/>
                </a:lnTo>
                <a:cubicBezTo>
                  <a:pt x="3285" y="1107"/>
                  <a:pt x="3326" y="1068"/>
                  <a:pt x="3375" y="1068"/>
                </a:cubicBezTo>
                <a:cubicBezTo>
                  <a:pt x="3427" y="1068"/>
                  <a:pt x="3453" y="1102"/>
                  <a:pt x="3453" y="1145"/>
                </a:cubicBezTo>
                <a:lnTo>
                  <a:pt x="3453" y="1399"/>
                </a:lnTo>
                <a:lnTo>
                  <a:pt x="3549" y="1399"/>
                </a:lnTo>
                <a:lnTo>
                  <a:pt x="3549" y="1125"/>
                </a:lnTo>
                <a:cubicBezTo>
                  <a:pt x="3549" y="1052"/>
                  <a:pt x="3505" y="986"/>
                  <a:pt x="3409" y="986"/>
                </a:cubicBezTo>
                <a:close/>
                <a:moveTo>
                  <a:pt x="3124" y="1125"/>
                </a:moveTo>
                <a:lnTo>
                  <a:pt x="3124" y="1125"/>
                </a:lnTo>
                <a:lnTo>
                  <a:pt x="3124" y="1399"/>
                </a:lnTo>
                <a:lnTo>
                  <a:pt x="3028" y="1399"/>
                </a:lnTo>
                <a:lnTo>
                  <a:pt x="3028" y="1145"/>
                </a:lnTo>
                <a:cubicBezTo>
                  <a:pt x="3028" y="1102"/>
                  <a:pt x="3002" y="1068"/>
                  <a:pt x="2950" y="1068"/>
                </a:cubicBezTo>
                <a:cubicBezTo>
                  <a:pt x="2901" y="1068"/>
                  <a:pt x="2860" y="1107"/>
                  <a:pt x="2860" y="1166"/>
                </a:cubicBezTo>
                <a:lnTo>
                  <a:pt x="2860" y="1399"/>
                </a:lnTo>
                <a:lnTo>
                  <a:pt x="2765" y="1399"/>
                </a:lnTo>
                <a:lnTo>
                  <a:pt x="2765" y="995"/>
                </a:lnTo>
                <a:lnTo>
                  <a:pt x="2858" y="995"/>
                </a:lnTo>
                <a:lnTo>
                  <a:pt x="2858" y="1059"/>
                </a:lnTo>
                <a:lnTo>
                  <a:pt x="2918" y="1000"/>
                </a:lnTo>
                <a:cubicBezTo>
                  <a:pt x="2939" y="990"/>
                  <a:pt x="2961" y="986"/>
                  <a:pt x="2984" y="986"/>
                </a:cubicBezTo>
                <a:cubicBezTo>
                  <a:pt x="3080" y="986"/>
                  <a:pt x="3124" y="1052"/>
                  <a:pt x="3124" y="1125"/>
                </a:cubicBezTo>
                <a:close/>
                <a:moveTo>
                  <a:pt x="3037" y="1831"/>
                </a:moveTo>
                <a:lnTo>
                  <a:pt x="3037" y="1831"/>
                </a:lnTo>
                <a:lnTo>
                  <a:pt x="2944" y="2142"/>
                </a:lnTo>
                <a:lnTo>
                  <a:pt x="2851" y="1831"/>
                </a:lnTo>
                <a:lnTo>
                  <a:pt x="2748" y="1831"/>
                </a:lnTo>
                <a:lnTo>
                  <a:pt x="2876" y="2235"/>
                </a:lnTo>
                <a:lnTo>
                  <a:pt x="2914" y="2235"/>
                </a:lnTo>
                <a:lnTo>
                  <a:pt x="2857" y="2399"/>
                </a:lnTo>
                <a:lnTo>
                  <a:pt x="2957" y="2399"/>
                </a:lnTo>
                <a:lnTo>
                  <a:pt x="3137" y="1831"/>
                </a:lnTo>
                <a:lnTo>
                  <a:pt x="3037" y="1831"/>
                </a:lnTo>
                <a:close/>
                <a:moveTo>
                  <a:pt x="2102" y="2179"/>
                </a:moveTo>
                <a:lnTo>
                  <a:pt x="2102" y="2179"/>
                </a:lnTo>
                <a:cubicBezTo>
                  <a:pt x="2093" y="2179"/>
                  <a:pt x="2084" y="2178"/>
                  <a:pt x="2076" y="2176"/>
                </a:cubicBezTo>
                <a:cubicBezTo>
                  <a:pt x="2067" y="2174"/>
                  <a:pt x="2060" y="2171"/>
                  <a:pt x="2054" y="2167"/>
                </a:cubicBezTo>
                <a:cubicBezTo>
                  <a:pt x="2047" y="2163"/>
                  <a:pt x="2042" y="2157"/>
                  <a:pt x="2039" y="2150"/>
                </a:cubicBezTo>
                <a:cubicBezTo>
                  <a:pt x="2035" y="2142"/>
                  <a:pt x="2033" y="2133"/>
                  <a:pt x="2033" y="2123"/>
                </a:cubicBezTo>
                <a:cubicBezTo>
                  <a:pt x="2033" y="2101"/>
                  <a:pt x="2041" y="2085"/>
                  <a:pt x="2057" y="2076"/>
                </a:cubicBezTo>
                <a:cubicBezTo>
                  <a:pt x="2073" y="2067"/>
                  <a:pt x="2096" y="2060"/>
                  <a:pt x="2126" y="2055"/>
                </a:cubicBezTo>
                <a:cubicBezTo>
                  <a:pt x="2140" y="2052"/>
                  <a:pt x="2154" y="2048"/>
                  <a:pt x="2169" y="2044"/>
                </a:cubicBezTo>
                <a:cubicBezTo>
                  <a:pt x="2183" y="2039"/>
                  <a:pt x="2194" y="2034"/>
                  <a:pt x="2204" y="2028"/>
                </a:cubicBezTo>
                <a:lnTo>
                  <a:pt x="2204" y="2088"/>
                </a:lnTo>
                <a:cubicBezTo>
                  <a:pt x="2204" y="2100"/>
                  <a:pt x="2202" y="2111"/>
                  <a:pt x="2197" y="2122"/>
                </a:cubicBezTo>
                <a:cubicBezTo>
                  <a:pt x="2193" y="2132"/>
                  <a:pt x="2186" y="2142"/>
                  <a:pt x="2178" y="2150"/>
                </a:cubicBezTo>
                <a:cubicBezTo>
                  <a:pt x="2169" y="2159"/>
                  <a:pt x="2159" y="2165"/>
                  <a:pt x="2146" y="2171"/>
                </a:cubicBezTo>
                <a:cubicBezTo>
                  <a:pt x="2133" y="2176"/>
                  <a:pt x="2119" y="2179"/>
                  <a:pt x="2102" y="2179"/>
                </a:cubicBezTo>
                <a:close/>
                <a:moveTo>
                  <a:pt x="2202" y="2235"/>
                </a:moveTo>
                <a:lnTo>
                  <a:pt x="2202" y="2235"/>
                </a:lnTo>
                <a:lnTo>
                  <a:pt x="2294" y="2235"/>
                </a:lnTo>
                <a:lnTo>
                  <a:pt x="2294" y="1959"/>
                </a:lnTo>
                <a:cubicBezTo>
                  <a:pt x="2294" y="1905"/>
                  <a:pt x="2274" y="1867"/>
                  <a:pt x="2236" y="1844"/>
                </a:cubicBezTo>
                <a:cubicBezTo>
                  <a:pt x="2223" y="1835"/>
                  <a:pt x="2208" y="1829"/>
                  <a:pt x="2190" y="1826"/>
                </a:cubicBezTo>
                <a:cubicBezTo>
                  <a:pt x="2172" y="1822"/>
                  <a:pt x="2152" y="1820"/>
                  <a:pt x="2129" y="1820"/>
                </a:cubicBezTo>
                <a:cubicBezTo>
                  <a:pt x="2100" y="1820"/>
                  <a:pt x="2075" y="1824"/>
                  <a:pt x="2054" y="1831"/>
                </a:cubicBezTo>
                <a:cubicBezTo>
                  <a:pt x="2033" y="1839"/>
                  <a:pt x="2015" y="1848"/>
                  <a:pt x="2001" y="1860"/>
                </a:cubicBezTo>
                <a:cubicBezTo>
                  <a:pt x="1987" y="1872"/>
                  <a:pt x="1976" y="1886"/>
                  <a:pt x="1969" y="1902"/>
                </a:cubicBezTo>
                <a:cubicBezTo>
                  <a:pt x="1961" y="1918"/>
                  <a:pt x="1958" y="1935"/>
                  <a:pt x="1957" y="1952"/>
                </a:cubicBezTo>
                <a:lnTo>
                  <a:pt x="2047" y="1952"/>
                </a:lnTo>
                <a:cubicBezTo>
                  <a:pt x="2048" y="1932"/>
                  <a:pt x="2055" y="1916"/>
                  <a:pt x="2069" y="1904"/>
                </a:cubicBezTo>
                <a:cubicBezTo>
                  <a:pt x="2082" y="1893"/>
                  <a:pt x="2102" y="1887"/>
                  <a:pt x="2129" y="1887"/>
                </a:cubicBezTo>
                <a:cubicBezTo>
                  <a:pt x="2154" y="1887"/>
                  <a:pt x="2172" y="1892"/>
                  <a:pt x="2184" y="1903"/>
                </a:cubicBezTo>
                <a:cubicBezTo>
                  <a:pt x="2196" y="1913"/>
                  <a:pt x="2202" y="1927"/>
                  <a:pt x="2202" y="1945"/>
                </a:cubicBezTo>
                <a:cubicBezTo>
                  <a:pt x="2202" y="1963"/>
                  <a:pt x="2193" y="1976"/>
                  <a:pt x="2177" y="1983"/>
                </a:cubicBezTo>
                <a:cubicBezTo>
                  <a:pt x="2160" y="1990"/>
                  <a:pt x="2135" y="1996"/>
                  <a:pt x="2102" y="2000"/>
                </a:cubicBezTo>
                <a:cubicBezTo>
                  <a:pt x="2078" y="2003"/>
                  <a:pt x="2056" y="2007"/>
                  <a:pt x="2036" y="2012"/>
                </a:cubicBezTo>
                <a:cubicBezTo>
                  <a:pt x="2016" y="2017"/>
                  <a:pt x="1999" y="2024"/>
                  <a:pt x="1984" y="2033"/>
                </a:cubicBezTo>
                <a:cubicBezTo>
                  <a:pt x="1969" y="2042"/>
                  <a:pt x="1958" y="2054"/>
                  <a:pt x="1950" y="2069"/>
                </a:cubicBezTo>
                <a:cubicBezTo>
                  <a:pt x="1942" y="2084"/>
                  <a:pt x="1937" y="2102"/>
                  <a:pt x="1937" y="2125"/>
                </a:cubicBezTo>
                <a:cubicBezTo>
                  <a:pt x="1937" y="2145"/>
                  <a:pt x="1941" y="2162"/>
                  <a:pt x="1948" y="2177"/>
                </a:cubicBezTo>
                <a:cubicBezTo>
                  <a:pt x="1955" y="2192"/>
                  <a:pt x="1965" y="2204"/>
                  <a:pt x="1977" y="2214"/>
                </a:cubicBezTo>
                <a:cubicBezTo>
                  <a:pt x="1989" y="2224"/>
                  <a:pt x="2003" y="2232"/>
                  <a:pt x="2020" y="2237"/>
                </a:cubicBezTo>
                <a:cubicBezTo>
                  <a:pt x="2037" y="2242"/>
                  <a:pt x="2055" y="2244"/>
                  <a:pt x="2074" y="2244"/>
                </a:cubicBezTo>
                <a:cubicBezTo>
                  <a:pt x="2107" y="2244"/>
                  <a:pt x="2132" y="2239"/>
                  <a:pt x="2152" y="2227"/>
                </a:cubicBezTo>
                <a:cubicBezTo>
                  <a:pt x="2172" y="2215"/>
                  <a:pt x="2188" y="2200"/>
                  <a:pt x="2201" y="2182"/>
                </a:cubicBezTo>
                <a:lnTo>
                  <a:pt x="2202" y="2182"/>
                </a:lnTo>
                <a:lnTo>
                  <a:pt x="2202" y="2235"/>
                </a:lnTo>
                <a:close/>
                <a:moveTo>
                  <a:pt x="1713" y="2171"/>
                </a:moveTo>
                <a:lnTo>
                  <a:pt x="1713" y="2171"/>
                </a:lnTo>
                <a:cubicBezTo>
                  <a:pt x="1695" y="2171"/>
                  <a:pt x="1679" y="2168"/>
                  <a:pt x="1665" y="2161"/>
                </a:cubicBezTo>
                <a:cubicBezTo>
                  <a:pt x="1652" y="2154"/>
                  <a:pt x="1641" y="2144"/>
                  <a:pt x="1632" y="2132"/>
                </a:cubicBezTo>
                <a:cubicBezTo>
                  <a:pt x="1623" y="2120"/>
                  <a:pt x="1617" y="2105"/>
                  <a:pt x="1613" y="2089"/>
                </a:cubicBezTo>
                <a:cubicBezTo>
                  <a:pt x="1608" y="2073"/>
                  <a:pt x="1606" y="2055"/>
                  <a:pt x="1606" y="2036"/>
                </a:cubicBezTo>
                <a:cubicBezTo>
                  <a:pt x="1606" y="2017"/>
                  <a:pt x="1608" y="1999"/>
                  <a:pt x="1613" y="1982"/>
                </a:cubicBezTo>
                <a:cubicBezTo>
                  <a:pt x="1617" y="1965"/>
                  <a:pt x="1623" y="1951"/>
                  <a:pt x="1632" y="1938"/>
                </a:cubicBezTo>
                <a:cubicBezTo>
                  <a:pt x="1641" y="1926"/>
                  <a:pt x="1652" y="1916"/>
                  <a:pt x="1665" y="1909"/>
                </a:cubicBezTo>
                <a:cubicBezTo>
                  <a:pt x="1679" y="1902"/>
                  <a:pt x="1694" y="1898"/>
                  <a:pt x="1712" y="1898"/>
                </a:cubicBezTo>
                <a:cubicBezTo>
                  <a:pt x="1729" y="1898"/>
                  <a:pt x="1743" y="1902"/>
                  <a:pt x="1755" y="1908"/>
                </a:cubicBezTo>
                <a:cubicBezTo>
                  <a:pt x="1767" y="1915"/>
                  <a:pt x="1777" y="1925"/>
                  <a:pt x="1786" y="1937"/>
                </a:cubicBezTo>
                <a:cubicBezTo>
                  <a:pt x="1794" y="1949"/>
                  <a:pt x="1800" y="1963"/>
                  <a:pt x="1804" y="1980"/>
                </a:cubicBezTo>
                <a:cubicBezTo>
                  <a:pt x="1808" y="1997"/>
                  <a:pt x="1810" y="2016"/>
                  <a:pt x="1810" y="2036"/>
                </a:cubicBezTo>
                <a:cubicBezTo>
                  <a:pt x="1810" y="2055"/>
                  <a:pt x="1808" y="2074"/>
                  <a:pt x="1804" y="2090"/>
                </a:cubicBezTo>
                <a:cubicBezTo>
                  <a:pt x="1800" y="2107"/>
                  <a:pt x="1793" y="2121"/>
                  <a:pt x="1785" y="2133"/>
                </a:cubicBezTo>
                <a:cubicBezTo>
                  <a:pt x="1777" y="2145"/>
                  <a:pt x="1767" y="2155"/>
                  <a:pt x="1755" y="2161"/>
                </a:cubicBezTo>
                <a:cubicBezTo>
                  <a:pt x="1743" y="2168"/>
                  <a:pt x="1729" y="2171"/>
                  <a:pt x="1713" y="2171"/>
                </a:cubicBezTo>
                <a:close/>
                <a:moveTo>
                  <a:pt x="1514" y="2370"/>
                </a:moveTo>
                <a:lnTo>
                  <a:pt x="1514" y="2370"/>
                </a:lnTo>
                <a:lnTo>
                  <a:pt x="1610" y="2370"/>
                </a:lnTo>
                <a:lnTo>
                  <a:pt x="1610" y="2262"/>
                </a:lnTo>
                <a:cubicBezTo>
                  <a:pt x="1610" y="2243"/>
                  <a:pt x="1610" y="2227"/>
                  <a:pt x="1609" y="2214"/>
                </a:cubicBezTo>
                <a:cubicBezTo>
                  <a:pt x="1609" y="2201"/>
                  <a:pt x="1608" y="2191"/>
                  <a:pt x="1607" y="2183"/>
                </a:cubicBezTo>
                <a:lnTo>
                  <a:pt x="1609" y="2183"/>
                </a:lnTo>
                <a:cubicBezTo>
                  <a:pt x="1622" y="2204"/>
                  <a:pt x="1638" y="2220"/>
                  <a:pt x="1659" y="2231"/>
                </a:cubicBezTo>
                <a:cubicBezTo>
                  <a:pt x="1680" y="2242"/>
                  <a:pt x="1704" y="2248"/>
                  <a:pt x="1731" y="2248"/>
                </a:cubicBezTo>
                <a:cubicBezTo>
                  <a:pt x="1758" y="2248"/>
                  <a:pt x="1783" y="2242"/>
                  <a:pt x="1804" y="2232"/>
                </a:cubicBezTo>
                <a:cubicBezTo>
                  <a:pt x="1826" y="2222"/>
                  <a:pt x="1845" y="2208"/>
                  <a:pt x="1860" y="2189"/>
                </a:cubicBezTo>
                <a:cubicBezTo>
                  <a:pt x="1875" y="2171"/>
                  <a:pt x="1887" y="2148"/>
                  <a:pt x="1895" y="2122"/>
                </a:cubicBezTo>
                <a:cubicBezTo>
                  <a:pt x="1903" y="2096"/>
                  <a:pt x="1907" y="2066"/>
                  <a:pt x="1907" y="2033"/>
                </a:cubicBezTo>
                <a:cubicBezTo>
                  <a:pt x="1907" y="2001"/>
                  <a:pt x="1903" y="1972"/>
                  <a:pt x="1895" y="1946"/>
                </a:cubicBezTo>
                <a:cubicBezTo>
                  <a:pt x="1887" y="1920"/>
                  <a:pt x="1875" y="1897"/>
                  <a:pt x="1860" y="1878"/>
                </a:cubicBezTo>
                <a:cubicBezTo>
                  <a:pt x="1845" y="1860"/>
                  <a:pt x="1827" y="1845"/>
                  <a:pt x="1805" y="1835"/>
                </a:cubicBezTo>
                <a:cubicBezTo>
                  <a:pt x="1784" y="1825"/>
                  <a:pt x="1760" y="1820"/>
                  <a:pt x="1734" y="1820"/>
                </a:cubicBezTo>
                <a:cubicBezTo>
                  <a:pt x="1706" y="1820"/>
                  <a:pt x="1681" y="1826"/>
                  <a:pt x="1661" y="1838"/>
                </a:cubicBezTo>
                <a:cubicBezTo>
                  <a:pt x="1641" y="1850"/>
                  <a:pt x="1624" y="1867"/>
                  <a:pt x="1609" y="1891"/>
                </a:cubicBezTo>
                <a:lnTo>
                  <a:pt x="1607" y="1891"/>
                </a:lnTo>
                <a:lnTo>
                  <a:pt x="1607" y="1831"/>
                </a:lnTo>
                <a:lnTo>
                  <a:pt x="1514" y="1831"/>
                </a:lnTo>
                <a:lnTo>
                  <a:pt x="1514" y="2370"/>
                </a:lnTo>
                <a:close/>
                <a:moveTo>
                  <a:pt x="615" y="2174"/>
                </a:moveTo>
                <a:lnTo>
                  <a:pt x="615" y="2174"/>
                </a:lnTo>
                <a:cubicBezTo>
                  <a:pt x="598" y="2174"/>
                  <a:pt x="582" y="2171"/>
                  <a:pt x="569" y="2164"/>
                </a:cubicBezTo>
                <a:cubicBezTo>
                  <a:pt x="555" y="2157"/>
                  <a:pt x="544" y="2147"/>
                  <a:pt x="535" y="2134"/>
                </a:cubicBezTo>
                <a:cubicBezTo>
                  <a:pt x="526" y="2121"/>
                  <a:pt x="519" y="2107"/>
                  <a:pt x="514" y="2089"/>
                </a:cubicBezTo>
                <a:cubicBezTo>
                  <a:pt x="510" y="2072"/>
                  <a:pt x="508" y="2054"/>
                  <a:pt x="508" y="2033"/>
                </a:cubicBezTo>
                <a:cubicBezTo>
                  <a:pt x="508" y="2013"/>
                  <a:pt x="510" y="1995"/>
                  <a:pt x="514" y="1977"/>
                </a:cubicBezTo>
                <a:cubicBezTo>
                  <a:pt x="519" y="1960"/>
                  <a:pt x="526" y="1945"/>
                  <a:pt x="535" y="1932"/>
                </a:cubicBezTo>
                <a:cubicBezTo>
                  <a:pt x="544" y="1919"/>
                  <a:pt x="555" y="1909"/>
                  <a:pt x="569" y="1902"/>
                </a:cubicBezTo>
                <a:cubicBezTo>
                  <a:pt x="582" y="1895"/>
                  <a:pt x="598" y="1891"/>
                  <a:pt x="615" y="1891"/>
                </a:cubicBezTo>
                <a:cubicBezTo>
                  <a:pt x="633" y="1891"/>
                  <a:pt x="648" y="1895"/>
                  <a:pt x="662" y="1902"/>
                </a:cubicBezTo>
                <a:cubicBezTo>
                  <a:pt x="675" y="1909"/>
                  <a:pt x="686" y="1919"/>
                  <a:pt x="695" y="1932"/>
                </a:cubicBezTo>
                <a:cubicBezTo>
                  <a:pt x="704" y="1945"/>
                  <a:pt x="711" y="1960"/>
                  <a:pt x="716" y="1977"/>
                </a:cubicBezTo>
                <a:cubicBezTo>
                  <a:pt x="721" y="1995"/>
                  <a:pt x="723" y="2013"/>
                  <a:pt x="723" y="2033"/>
                </a:cubicBezTo>
                <a:cubicBezTo>
                  <a:pt x="723" y="2054"/>
                  <a:pt x="721" y="2072"/>
                  <a:pt x="716" y="2089"/>
                </a:cubicBezTo>
                <a:cubicBezTo>
                  <a:pt x="711" y="2107"/>
                  <a:pt x="704" y="2121"/>
                  <a:pt x="695" y="2134"/>
                </a:cubicBezTo>
                <a:cubicBezTo>
                  <a:pt x="686" y="2147"/>
                  <a:pt x="675" y="2157"/>
                  <a:pt x="662" y="2164"/>
                </a:cubicBezTo>
                <a:cubicBezTo>
                  <a:pt x="648" y="2171"/>
                  <a:pt x="633" y="2174"/>
                  <a:pt x="615" y="2174"/>
                </a:cubicBezTo>
                <a:close/>
                <a:moveTo>
                  <a:pt x="616" y="2247"/>
                </a:moveTo>
                <a:lnTo>
                  <a:pt x="616" y="2247"/>
                </a:lnTo>
                <a:cubicBezTo>
                  <a:pt x="647" y="2247"/>
                  <a:pt x="675" y="2241"/>
                  <a:pt x="700" y="2230"/>
                </a:cubicBezTo>
                <a:cubicBezTo>
                  <a:pt x="725" y="2219"/>
                  <a:pt x="747" y="2204"/>
                  <a:pt x="765" y="2185"/>
                </a:cubicBezTo>
                <a:cubicBezTo>
                  <a:pt x="783" y="2166"/>
                  <a:pt x="796" y="2143"/>
                  <a:pt x="806" y="2117"/>
                </a:cubicBezTo>
                <a:cubicBezTo>
                  <a:pt x="815" y="2091"/>
                  <a:pt x="820" y="2063"/>
                  <a:pt x="820" y="2033"/>
                </a:cubicBezTo>
                <a:cubicBezTo>
                  <a:pt x="820" y="2003"/>
                  <a:pt x="815" y="1975"/>
                  <a:pt x="806" y="1949"/>
                </a:cubicBezTo>
                <a:cubicBezTo>
                  <a:pt x="796" y="1923"/>
                  <a:pt x="783" y="1901"/>
                  <a:pt x="765" y="1882"/>
                </a:cubicBezTo>
                <a:cubicBezTo>
                  <a:pt x="747" y="1862"/>
                  <a:pt x="725" y="1847"/>
                  <a:pt x="700" y="1836"/>
                </a:cubicBezTo>
                <a:cubicBezTo>
                  <a:pt x="675" y="1826"/>
                  <a:pt x="647" y="1820"/>
                  <a:pt x="616" y="1820"/>
                </a:cubicBezTo>
                <a:cubicBezTo>
                  <a:pt x="585" y="1820"/>
                  <a:pt x="557" y="1826"/>
                  <a:pt x="531" y="1836"/>
                </a:cubicBezTo>
                <a:cubicBezTo>
                  <a:pt x="506" y="1847"/>
                  <a:pt x="484" y="1862"/>
                  <a:pt x="467" y="1882"/>
                </a:cubicBezTo>
                <a:cubicBezTo>
                  <a:pt x="449" y="1901"/>
                  <a:pt x="435" y="1923"/>
                  <a:pt x="425" y="1949"/>
                </a:cubicBezTo>
                <a:cubicBezTo>
                  <a:pt x="415" y="1975"/>
                  <a:pt x="411" y="2003"/>
                  <a:pt x="411" y="2033"/>
                </a:cubicBezTo>
                <a:cubicBezTo>
                  <a:pt x="411" y="2063"/>
                  <a:pt x="415" y="2091"/>
                  <a:pt x="425" y="2117"/>
                </a:cubicBezTo>
                <a:cubicBezTo>
                  <a:pt x="435" y="2143"/>
                  <a:pt x="449" y="2166"/>
                  <a:pt x="467" y="2185"/>
                </a:cubicBezTo>
                <a:cubicBezTo>
                  <a:pt x="484" y="2204"/>
                  <a:pt x="506" y="2219"/>
                  <a:pt x="531" y="2230"/>
                </a:cubicBezTo>
                <a:cubicBezTo>
                  <a:pt x="557" y="2241"/>
                  <a:pt x="585" y="2247"/>
                  <a:pt x="616" y="2247"/>
                </a:cubicBezTo>
                <a:close/>
                <a:moveTo>
                  <a:pt x="205" y="2247"/>
                </a:moveTo>
                <a:lnTo>
                  <a:pt x="205" y="2247"/>
                </a:lnTo>
                <a:cubicBezTo>
                  <a:pt x="232" y="2247"/>
                  <a:pt x="257" y="2243"/>
                  <a:pt x="278" y="2235"/>
                </a:cubicBezTo>
                <a:cubicBezTo>
                  <a:pt x="300" y="2227"/>
                  <a:pt x="318" y="2216"/>
                  <a:pt x="334" y="2203"/>
                </a:cubicBezTo>
                <a:cubicBezTo>
                  <a:pt x="350" y="2189"/>
                  <a:pt x="362" y="2172"/>
                  <a:pt x="371" y="2153"/>
                </a:cubicBezTo>
                <a:cubicBezTo>
                  <a:pt x="380" y="2133"/>
                  <a:pt x="386" y="2112"/>
                  <a:pt x="387" y="2088"/>
                </a:cubicBezTo>
                <a:lnTo>
                  <a:pt x="294" y="2088"/>
                </a:lnTo>
                <a:cubicBezTo>
                  <a:pt x="291" y="2115"/>
                  <a:pt x="282" y="2135"/>
                  <a:pt x="267" y="2150"/>
                </a:cubicBezTo>
                <a:cubicBezTo>
                  <a:pt x="252" y="2165"/>
                  <a:pt x="231" y="2172"/>
                  <a:pt x="204" y="2172"/>
                </a:cubicBezTo>
                <a:cubicBezTo>
                  <a:pt x="187" y="2172"/>
                  <a:pt x="171" y="2168"/>
                  <a:pt x="158" y="2161"/>
                </a:cubicBezTo>
                <a:cubicBezTo>
                  <a:pt x="145" y="2154"/>
                  <a:pt x="134" y="2145"/>
                  <a:pt x="125" y="2132"/>
                </a:cubicBezTo>
                <a:cubicBezTo>
                  <a:pt x="116" y="2120"/>
                  <a:pt x="109" y="2105"/>
                  <a:pt x="105" y="2088"/>
                </a:cubicBezTo>
                <a:cubicBezTo>
                  <a:pt x="100" y="2071"/>
                  <a:pt x="98" y="2053"/>
                  <a:pt x="98" y="2034"/>
                </a:cubicBezTo>
                <a:cubicBezTo>
                  <a:pt x="98" y="2013"/>
                  <a:pt x="100" y="1995"/>
                  <a:pt x="105" y="1978"/>
                </a:cubicBezTo>
                <a:cubicBezTo>
                  <a:pt x="109" y="1960"/>
                  <a:pt x="116" y="1946"/>
                  <a:pt x="125" y="1933"/>
                </a:cubicBezTo>
                <a:cubicBezTo>
                  <a:pt x="134" y="1920"/>
                  <a:pt x="145" y="1911"/>
                  <a:pt x="158" y="1904"/>
                </a:cubicBezTo>
                <a:cubicBezTo>
                  <a:pt x="171" y="1897"/>
                  <a:pt x="187" y="1894"/>
                  <a:pt x="204" y="1894"/>
                </a:cubicBezTo>
                <a:cubicBezTo>
                  <a:pt x="228" y="1894"/>
                  <a:pt x="248" y="1900"/>
                  <a:pt x="263" y="1913"/>
                </a:cubicBezTo>
                <a:cubicBezTo>
                  <a:pt x="277" y="1926"/>
                  <a:pt x="287" y="1943"/>
                  <a:pt x="292" y="1965"/>
                </a:cubicBezTo>
                <a:lnTo>
                  <a:pt x="385" y="1965"/>
                </a:lnTo>
                <a:cubicBezTo>
                  <a:pt x="381" y="1944"/>
                  <a:pt x="375" y="1924"/>
                  <a:pt x="365" y="1906"/>
                </a:cubicBezTo>
                <a:cubicBezTo>
                  <a:pt x="355" y="1888"/>
                  <a:pt x="343" y="1873"/>
                  <a:pt x="327" y="1860"/>
                </a:cubicBezTo>
                <a:cubicBezTo>
                  <a:pt x="312" y="1848"/>
                  <a:pt x="294" y="1838"/>
                  <a:pt x="273" y="1831"/>
                </a:cubicBezTo>
                <a:cubicBezTo>
                  <a:pt x="252" y="1824"/>
                  <a:pt x="229" y="1820"/>
                  <a:pt x="204" y="1820"/>
                </a:cubicBezTo>
                <a:cubicBezTo>
                  <a:pt x="172" y="1820"/>
                  <a:pt x="144" y="1826"/>
                  <a:pt x="120" y="1836"/>
                </a:cubicBezTo>
                <a:cubicBezTo>
                  <a:pt x="95" y="1847"/>
                  <a:pt x="74" y="1862"/>
                  <a:pt x="56" y="1881"/>
                </a:cubicBezTo>
                <a:cubicBezTo>
                  <a:pt x="38" y="1901"/>
                  <a:pt x="25" y="1923"/>
                  <a:pt x="15" y="1949"/>
                </a:cubicBezTo>
                <a:cubicBezTo>
                  <a:pt x="6" y="1975"/>
                  <a:pt x="1" y="2003"/>
                  <a:pt x="1" y="2034"/>
                </a:cubicBezTo>
                <a:cubicBezTo>
                  <a:pt x="1" y="2063"/>
                  <a:pt x="6" y="2091"/>
                  <a:pt x="15" y="2117"/>
                </a:cubicBezTo>
                <a:cubicBezTo>
                  <a:pt x="25" y="2143"/>
                  <a:pt x="39" y="2166"/>
                  <a:pt x="56" y="2185"/>
                </a:cubicBezTo>
                <a:cubicBezTo>
                  <a:pt x="74" y="2204"/>
                  <a:pt x="96" y="2219"/>
                  <a:pt x="121" y="2230"/>
                </a:cubicBezTo>
                <a:cubicBezTo>
                  <a:pt x="146" y="2241"/>
                  <a:pt x="174" y="2247"/>
                  <a:pt x="205" y="2247"/>
                </a:cubicBezTo>
                <a:close/>
                <a:moveTo>
                  <a:pt x="1414" y="1858"/>
                </a:moveTo>
                <a:lnTo>
                  <a:pt x="1414" y="1858"/>
                </a:lnTo>
                <a:cubicBezTo>
                  <a:pt x="1393" y="1837"/>
                  <a:pt x="1358" y="1822"/>
                  <a:pt x="1314" y="1822"/>
                </a:cubicBezTo>
                <a:cubicBezTo>
                  <a:pt x="1302" y="1822"/>
                  <a:pt x="1273" y="1826"/>
                  <a:pt x="1256" y="1834"/>
                </a:cubicBezTo>
                <a:lnTo>
                  <a:pt x="1196" y="1898"/>
                </a:lnTo>
                <a:cubicBezTo>
                  <a:pt x="1190" y="1883"/>
                  <a:pt x="1182" y="1870"/>
                  <a:pt x="1172" y="1858"/>
                </a:cubicBezTo>
                <a:cubicBezTo>
                  <a:pt x="1151" y="1837"/>
                  <a:pt x="1116" y="1822"/>
                  <a:pt x="1072" y="1822"/>
                </a:cubicBezTo>
                <a:cubicBezTo>
                  <a:pt x="1060" y="1822"/>
                  <a:pt x="1039" y="1824"/>
                  <a:pt x="1022" y="1831"/>
                </a:cubicBezTo>
                <a:lnTo>
                  <a:pt x="962" y="1897"/>
                </a:lnTo>
                <a:lnTo>
                  <a:pt x="962" y="1831"/>
                </a:lnTo>
                <a:lnTo>
                  <a:pt x="869" y="1831"/>
                </a:lnTo>
                <a:lnTo>
                  <a:pt x="869" y="2236"/>
                </a:lnTo>
                <a:lnTo>
                  <a:pt x="965" y="2236"/>
                </a:lnTo>
                <a:lnTo>
                  <a:pt x="965" y="1999"/>
                </a:lnTo>
                <a:cubicBezTo>
                  <a:pt x="965" y="1942"/>
                  <a:pt x="999" y="1900"/>
                  <a:pt x="1044" y="1900"/>
                </a:cubicBezTo>
                <a:cubicBezTo>
                  <a:pt x="1065" y="1900"/>
                  <a:pt x="1082" y="1907"/>
                  <a:pt x="1093" y="1921"/>
                </a:cubicBezTo>
                <a:cubicBezTo>
                  <a:pt x="1105" y="1934"/>
                  <a:pt x="1111" y="1953"/>
                  <a:pt x="1111" y="1978"/>
                </a:cubicBezTo>
                <a:lnTo>
                  <a:pt x="1111" y="2236"/>
                </a:lnTo>
                <a:lnTo>
                  <a:pt x="1207" y="2236"/>
                </a:lnTo>
                <a:lnTo>
                  <a:pt x="1207" y="1999"/>
                </a:lnTo>
                <a:lnTo>
                  <a:pt x="1207" y="1999"/>
                </a:lnTo>
                <a:cubicBezTo>
                  <a:pt x="1207" y="1942"/>
                  <a:pt x="1241" y="1900"/>
                  <a:pt x="1286" y="1900"/>
                </a:cubicBezTo>
                <a:cubicBezTo>
                  <a:pt x="1307" y="1900"/>
                  <a:pt x="1324" y="1907"/>
                  <a:pt x="1335" y="1921"/>
                </a:cubicBezTo>
                <a:cubicBezTo>
                  <a:pt x="1347" y="1934"/>
                  <a:pt x="1353" y="1953"/>
                  <a:pt x="1353" y="1978"/>
                </a:cubicBezTo>
                <a:lnTo>
                  <a:pt x="1353" y="2236"/>
                </a:lnTo>
                <a:lnTo>
                  <a:pt x="1449" y="2236"/>
                </a:lnTo>
                <a:lnTo>
                  <a:pt x="1449" y="1962"/>
                </a:lnTo>
                <a:cubicBezTo>
                  <a:pt x="1449" y="1918"/>
                  <a:pt x="1437" y="1883"/>
                  <a:pt x="1414" y="1858"/>
                </a:cubicBezTo>
                <a:close/>
                <a:moveTo>
                  <a:pt x="2722" y="1961"/>
                </a:moveTo>
                <a:lnTo>
                  <a:pt x="2722" y="1961"/>
                </a:lnTo>
                <a:lnTo>
                  <a:pt x="2722" y="2235"/>
                </a:lnTo>
                <a:lnTo>
                  <a:pt x="2626" y="2235"/>
                </a:lnTo>
                <a:lnTo>
                  <a:pt x="2626" y="1981"/>
                </a:lnTo>
                <a:cubicBezTo>
                  <a:pt x="2626" y="1938"/>
                  <a:pt x="2600" y="1904"/>
                  <a:pt x="2548" y="1904"/>
                </a:cubicBezTo>
                <a:cubicBezTo>
                  <a:pt x="2499" y="1904"/>
                  <a:pt x="2458" y="1942"/>
                  <a:pt x="2458" y="2002"/>
                </a:cubicBezTo>
                <a:lnTo>
                  <a:pt x="2458" y="2235"/>
                </a:lnTo>
                <a:lnTo>
                  <a:pt x="2363" y="2235"/>
                </a:lnTo>
                <a:lnTo>
                  <a:pt x="2363" y="1831"/>
                </a:lnTo>
                <a:lnTo>
                  <a:pt x="2456" y="1831"/>
                </a:lnTo>
                <a:lnTo>
                  <a:pt x="2456" y="1895"/>
                </a:lnTo>
                <a:lnTo>
                  <a:pt x="2516" y="1836"/>
                </a:lnTo>
                <a:cubicBezTo>
                  <a:pt x="2537" y="1825"/>
                  <a:pt x="2559" y="1821"/>
                  <a:pt x="2582" y="1821"/>
                </a:cubicBezTo>
                <a:cubicBezTo>
                  <a:pt x="2678" y="1821"/>
                  <a:pt x="2722" y="1887"/>
                  <a:pt x="2722" y="1961"/>
                </a:cubicBezTo>
                <a:close/>
              </a:path>
            </a:pathLst>
          </a:custGeom>
          <a:solidFill>
            <a:srgbClr val="5F21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7936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75C9EE5F-CA56-3E47-8B19-854994C6E8B8}"/>
              </a:ext>
            </a:extLst>
          </p:cNvPr>
          <p:cNvPicPr>
            <a:picLocks noChangeAspect="1"/>
          </p:cNvPicPr>
          <p:nvPr userDrawn="1"/>
        </p:nvPicPr>
        <p:blipFill>
          <a:blip r:embed="rId3"/>
          <a:stretch>
            <a:fillRect/>
          </a:stretch>
        </p:blipFill>
        <p:spPr bwMode="gray">
          <a:xfrm>
            <a:off x="284859" y="5673725"/>
            <a:ext cx="2354620" cy="1184275"/>
          </a:xfrm>
          <a:prstGeom prst="rect">
            <a:avLst/>
          </a:prstGeom>
          <a:noFill/>
        </p:spPr>
      </p:pic>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a:xfrm>
            <a:off x="415290" y="1828800"/>
            <a:ext cx="6858000" cy="2515810"/>
          </a:xfrm>
        </p:spPr>
        <p:txBody>
          <a:bodyPr anchor="b" anchorCtr="0">
            <a:noAutofit/>
          </a:bodyPr>
          <a:lstStyle>
            <a:lvl1pPr algn="l">
              <a:lnSpc>
                <a:spcPct val="90000"/>
              </a:lnSpc>
              <a:defRPr sz="4800" spc="-50" baseline="0"/>
            </a:lvl1pPr>
          </a:lstStyle>
          <a:p>
            <a:r>
              <a:rPr lang="en-US"/>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a:xfrm>
            <a:off x="457201" y="4572000"/>
            <a:ext cx="4526280" cy="91440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[Presentation subtitle]</a:t>
            </a:r>
          </a:p>
        </p:txBody>
      </p:sp>
    </p:spTree>
    <p:extLst>
      <p:ext uri="{BB962C8B-B14F-4D97-AF65-F5344CB8AC3E}">
        <p14:creationId xmlns:p14="http://schemas.microsoft.com/office/powerpoint/2010/main" val="90224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513340-5F57-444E-9804-1B0E634DF477}"/>
              </a:ext>
            </a:extLst>
          </p:cNvPr>
          <p:cNvSpPr>
            <a:spLocks noGrp="1"/>
          </p:cNvSpPr>
          <p:nvPr>
            <p:ph type="title" hasCustomPrompt="1"/>
          </p:nvPr>
        </p:nvSpPr>
        <p:spPr/>
        <p:txBody>
          <a:bodyPr/>
          <a:lstStyle/>
          <a:p>
            <a:r>
              <a:rPr lang="en-US"/>
              <a:t>[Slide title]</a:t>
            </a:r>
          </a:p>
        </p:txBody>
      </p:sp>
      <p:sp>
        <p:nvSpPr>
          <p:cNvPr id="17" name="Subtitle">
            <a:extLst>
              <a:ext uri="{FF2B5EF4-FFF2-40B4-BE49-F238E27FC236}">
                <a16:creationId xmlns:a16="http://schemas.microsoft.com/office/drawing/2014/main" id="{EAEA6DC5-A9C6-1141-91E0-8037FC8B5359}"/>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10" name="Text Placeholder">
            <a:extLst>
              <a:ext uri="{FF2B5EF4-FFF2-40B4-BE49-F238E27FC236}">
                <a16:creationId xmlns:a16="http://schemas.microsoft.com/office/drawing/2014/main" id="{C2046740-62E9-254B-AB01-5903074CA115}"/>
              </a:ext>
            </a:extLst>
          </p:cNvPr>
          <p:cNvSpPr>
            <a:spLocks noGrp="1"/>
          </p:cNvSpPr>
          <p:nvPr>
            <p:ph type="body" sz="quarter" idx="13"/>
          </p:nvPr>
        </p:nvSpPr>
        <p:spPr>
          <a:xfrm>
            <a:off x="457199" y="1828800"/>
            <a:ext cx="7397751" cy="4387850"/>
          </a:xfrm>
        </p:spPr>
        <p:txBody>
          <a:bodyPr numCol="2">
            <a:noAutofit/>
          </a:bodyPr>
          <a:lstStyle>
            <a:lvl1pPr marL="0" indent="0">
              <a:spcBef>
                <a:spcPts val="2400"/>
              </a:spcBef>
              <a:buFontTx/>
              <a:buNone/>
              <a:defRPr sz="1800"/>
            </a:lvl1pPr>
            <a:lvl2pPr marL="228600">
              <a:spcBef>
                <a:spcPts val="1200"/>
              </a:spcBef>
              <a:buClrTx/>
              <a:defRPr sz="1800"/>
            </a:lvl2pPr>
            <a:lvl3pPr marL="457200" indent="-228600">
              <a:buClr>
                <a:srgbClr val="5F21F2"/>
              </a:buClr>
              <a:buFont typeface="Wingdings" panose="05000000000000000000" pitchFamily="2" charset="2"/>
              <a:buChar char="§"/>
              <a:defRPr/>
            </a:lvl3pPr>
            <a:lvl4pPr marL="685800" indent="-228600">
              <a:buClrTx/>
              <a:buFont typeface="Arial" panose="020B0604020202020204" pitchFamily="34" charset="0"/>
              <a:buChar char="–"/>
              <a:defRPr/>
            </a:lvl4pPr>
            <a:lvl5pPr marL="914400">
              <a:defRPr/>
            </a:lvl5pPr>
            <a:lvl6pPr marL="1143000">
              <a:defRPr/>
            </a:lvl6pPr>
            <a:lvl7pPr marL="1371600">
              <a:defRPr/>
            </a:lvl7pPr>
            <a:lvl8pPr marL="1600200">
              <a:defRPr/>
            </a:lvl8pPr>
            <a:lvl9pPr marL="1828800">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468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513340-5F57-444E-9804-1B0E634DF477}"/>
              </a:ext>
            </a:extLst>
          </p:cNvPr>
          <p:cNvSpPr>
            <a:spLocks noGrp="1"/>
          </p:cNvSpPr>
          <p:nvPr>
            <p:ph type="title" hasCustomPrompt="1"/>
          </p:nvPr>
        </p:nvSpPr>
        <p:spPr/>
        <p:txBody>
          <a:bodyPr/>
          <a:lstStyle/>
          <a:p>
            <a:r>
              <a:rPr lang="en-US"/>
              <a:t>[Slide title]</a:t>
            </a:r>
          </a:p>
        </p:txBody>
      </p:sp>
      <p:sp>
        <p:nvSpPr>
          <p:cNvPr id="17" name="Subtitle">
            <a:extLst>
              <a:ext uri="{FF2B5EF4-FFF2-40B4-BE49-F238E27FC236}">
                <a16:creationId xmlns:a16="http://schemas.microsoft.com/office/drawing/2014/main" id="{EAEA6DC5-A9C6-1141-91E0-8037FC8B5359}"/>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10" name="Text Placeholder">
            <a:extLst>
              <a:ext uri="{FF2B5EF4-FFF2-40B4-BE49-F238E27FC236}">
                <a16:creationId xmlns:a16="http://schemas.microsoft.com/office/drawing/2014/main" id="{C2046740-62E9-254B-AB01-5903074CA115}"/>
              </a:ext>
            </a:extLst>
          </p:cNvPr>
          <p:cNvSpPr>
            <a:spLocks noGrp="1"/>
          </p:cNvSpPr>
          <p:nvPr>
            <p:ph type="body" sz="quarter" idx="13"/>
          </p:nvPr>
        </p:nvSpPr>
        <p:spPr>
          <a:xfrm>
            <a:off x="457199" y="1828800"/>
            <a:ext cx="7397751" cy="4387850"/>
          </a:xfrm>
        </p:spPr>
        <p:txBody>
          <a:bodyPr numCol="2">
            <a:noAutofit/>
          </a:bodyPr>
          <a:lstStyle>
            <a:lvl1pPr marL="0" indent="0">
              <a:spcBef>
                <a:spcPts val="2400"/>
              </a:spcBef>
              <a:buFontTx/>
              <a:buNone/>
              <a:defRPr sz="1800"/>
            </a:lvl1pPr>
            <a:lvl2pPr marL="228600">
              <a:spcBef>
                <a:spcPts val="1200"/>
              </a:spcBef>
              <a:buClrTx/>
              <a:defRPr sz="1800"/>
            </a:lvl2pPr>
            <a:lvl3pPr marL="457200" indent="-228600">
              <a:buClr>
                <a:srgbClr val="5F21F2"/>
              </a:buClr>
              <a:buFont typeface="Wingdings" panose="05000000000000000000" pitchFamily="2" charset="2"/>
              <a:buChar char="§"/>
              <a:defRPr/>
            </a:lvl3pPr>
            <a:lvl4pPr marL="685800" indent="-228600">
              <a:buClrTx/>
              <a:buFont typeface="Arial" panose="020B0604020202020204" pitchFamily="34" charset="0"/>
              <a:buChar char="–"/>
              <a:defRPr/>
            </a:lvl4pPr>
            <a:lvl5pPr marL="914400">
              <a:defRPr/>
            </a:lvl5pPr>
            <a:lvl6pPr marL="1143000">
              <a:defRPr/>
            </a:lvl6pPr>
            <a:lvl7pPr marL="1371600">
              <a:defRPr/>
            </a:lvl7pPr>
            <a:lvl8pPr marL="1600200">
              <a:defRPr/>
            </a:lvl8pPr>
            <a:lvl9pPr marL="1828800">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77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B8031CA-945A-401D-86A6-2297E803A9C1}"/>
              </a:ext>
            </a:extLst>
          </p:cNvPr>
          <p:cNvSpPr>
            <a:spLocks noGrp="1"/>
          </p:cNvSpPr>
          <p:nvPr>
            <p:ph type="title" hasCustomPrompt="1"/>
          </p:nvPr>
        </p:nvSpPr>
        <p:spPr/>
        <p:txBody>
          <a:bodyPr/>
          <a:lstStyle/>
          <a:p>
            <a:r>
              <a:rPr lang="en-US"/>
              <a:t>[Slide title]</a:t>
            </a:r>
          </a:p>
        </p:txBody>
      </p:sp>
      <p:sp>
        <p:nvSpPr>
          <p:cNvPr id="7" name="Subtitle">
            <a:extLst>
              <a:ext uri="{FF2B5EF4-FFF2-40B4-BE49-F238E27FC236}">
                <a16:creationId xmlns:a16="http://schemas.microsoft.com/office/drawing/2014/main" id="{C955EFB4-6DB1-EF4D-B58B-FAFCC45D5FF2}"/>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3" name="Content Placeholder">
            <a:extLst>
              <a:ext uri="{FF2B5EF4-FFF2-40B4-BE49-F238E27FC236}">
                <a16:creationId xmlns:a16="http://schemas.microsoft.com/office/drawing/2014/main" id="{B54363FD-4F05-468D-AFBC-95D6DF91634C}"/>
              </a:ext>
            </a:extLst>
          </p:cNvPr>
          <p:cNvSpPr>
            <a:spLocks noGrp="1"/>
          </p:cNvSpPr>
          <p:nvPr>
            <p:ph idx="1"/>
          </p:nvPr>
        </p:nvSpPr>
        <p:spPr>
          <a:xfrm>
            <a:off x="457199" y="1825625"/>
            <a:ext cx="9521825" cy="438912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85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p:ph type="title" hasCustomPrompt="1"/>
          </p:nvPr>
        </p:nvSpPr>
        <p:spPr/>
        <p:txBody>
          <a:bodyPr/>
          <a:lstStyle/>
          <a:p>
            <a:r>
              <a:rPr lang="en-US"/>
              <a:t>[Slide title]</a:t>
            </a:r>
          </a:p>
        </p:txBody>
      </p:sp>
      <p:sp>
        <p:nvSpPr>
          <p:cNvPr id="8" name="Subtitle">
            <a:extLst>
              <a:ext uri="{FF2B5EF4-FFF2-40B4-BE49-F238E27FC236}">
                <a16:creationId xmlns:a16="http://schemas.microsoft.com/office/drawing/2014/main" id="{76730BFA-9E9E-3A46-9D83-74B9F42D1816}"/>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3" name="Content Placeholder 1">
            <a:extLst>
              <a:ext uri="{FF2B5EF4-FFF2-40B4-BE49-F238E27FC236}">
                <a16:creationId xmlns:a16="http://schemas.microsoft.com/office/drawing/2014/main" id="{1417C828-9DCA-4CC6-9EA5-7632C5CAC7A2}"/>
              </a:ext>
            </a:extLst>
          </p:cNvPr>
          <p:cNvSpPr>
            <a:spLocks noGrp="1"/>
          </p:cNvSpPr>
          <p:nvPr>
            <p:ph sz="half" idx="1"/>
          </p:nvPr>
        </p:nvSpPr>
        <p:spPr>
          <a:xfrm>
            <a:off x="457200" y="1825624"/>
            <a:ext cx="5451475" cy="4391025"/>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4505E499-8D64-4FA5-B57E-C66B9319CF11}"/>
              </a:ext>
            </a:extLst>
          </p:cNvPr>
          <p:cNvSpPr>
            <a:spLocks noGrp="1"/>
          </p:cNvSpPr>
          <p:nvPr>
            <p:ph sz="half" idx="2"/>
          </p:nvPr>
        </p:nvSpPr>
        <p:spPr>
          <a:xfrm>
            <a:off x="6276974" y="1828800"/>
            <a:ext cx="5457826"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91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with Glyph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p:ph type="title" hasCustomPrompt="1"/>
          </p:nvPr>
        </p:nvSpPr>
        <p:spPr/>
        <p:txBody>
          <a:bodyPr/>
          <a:lstStyle/>
          <a:p>
            <a:r>
              <a:rPr lang="en-US"/>
              <a:t>[Slide title]</a:t>
            </a:r>
          </a:p>
        </p:txBody>
      </p:sp>
      <p:sp>
        <p:nvSpPr>
          <p:cNvPr id="8" name="Subtitle">
            <a:extLst>
              <a:ext uri="{FF2B5EF4-FFF2-40B4-BE49-F238E27FC236}">
                <a16:creationId xmlns:a16="http://schemas.microsoft.com/office/drawing/2014/main" id="{76730BFA-9E9E-3A46-9D83-74B9F42D1816}"/>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3" name="Content Placeholder 1">
            <a:extLst>
              <a:ext uri="{FF2B5EF4-FFF2-40B4-BE49-F238E27FC236}">
                <a16:creationId xmlns:a16="http://schemas.microsoft.com/office/drawing/2014/main" id="{1417C828-9DCA-4CC6-9EA5-7632C5CAC7A2}"/>
              </a:ext>
            </a:extLst>
          </p:cNvPr>
          <p:cNvSpPr>
            <a:spLocks noGrp="1"/>
          </p:cNvSpPr>
          <p:nvPr>
            <p:ph sz="half" idx="1"/>
          </p:nvPr>
        </p:nvSpPr>
        <p:spPr>
          <a:xfrm>
            <a:off x="457200" y="1825624"/>
            <a:ext cx="5451475" cy="4391025"/>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4505E499-8D64-4FA5-B57E-C66B9319CF11}"/>
              </a:ext>
            </a:extLst>
          </p:cNvPr>
          <p:cNvSpPr>
            <a:spLocks noGrp="1"/>
          </p:cNvSpPr>
          <p:nvPr>
            <p:ph sz="half" idx="2"/>
          </p:nvPr>
        </p:nvSpPr>
        <p:spPr>
          <a:xfrm>
            <a:off x="6276974" y="1828800"/>
            <a:ext cx="5457826"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a:extLst>
              <a:ext uri="{FF2B5EF4-FFF2-40B4-BE49-F238E27FC236}">
                <a16:creationId xmlns:a16="http://schemas.microsoft.com/office/drawing/2014/main" id="{EE5EF2D8-77AC-984C-8A60-CF25BF3BC36D}"/>
              </a:ext>
            </a:extLst>
          </p:cNvPr>
          <p:cNvSpPr txBox="1">
            <a:spLocks/>
          </p:cNvSpPr>
          <p:nvPr userDrawn="1"/>
        </p:nvSpPr>
        <p:spPr>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3636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7705D7-B26B-524E-9EFC-454CADC0D8B3}"/>
              </a:ext>
            </a:extLst>
          </p:cNvPr>
          <p:cNvSpPr>
            <a:spLocks noGrp="1"/>
          </p:cNvSpPr>
          <p:nvPr>
            <p:ph type="title" hasCustomPrompt="1"/>
          </p:nvPr>
        </p:nvSpPr>
        <p:spPr>
          <a:xfrm>
            <a:off x="457200" y="457200"/>
            <a:ext cx="11277600" cy="1189038"/>
          </a:xfrm>
        </p:spPr>
        <p:txBody>
          <a:bodyPr/>
          <a:lstStyle/>
          <a:p>
            <a:r>
              <a:rPr lang="en-US"/>
              <a:t>[Slide title]</a:t>
            </a:r>
          </a:p>
        </p:txBody>
      </p:sp>
      <p:sp>
        <p:nvSpPr>
          <p:cNvPr id="19" name="Subtitle">
            <a:extLst>
              <a:ext uri="{FF2B5EF4-FFF2-40B4-BE49-F238E27FC236}">
                <a16:creationId xmlns:a16="http://schemas.microsoft.com/office/drawing/2014/main" id="{E31574F6-BA1D-B147-BB4D-7B349C6FC44C}"/>
              </a:ext>
            </a:extLst>
          </p:cNvPr>
          <p:cNvSpPr>
            <a:spLocks noGrp="1"/>
          </p:cNvSpPr>
          <p:nvPr>
            <p:ph type="subTitle" idx="16"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14" name="Content Placeholder 1">
            <a:extLst>
              <a:ext uri="{FF2B5EF4-FFF2-40B4-BE49-F238E27FC236}">
                <a16:creationId xmlns:a16="http://schemas.microsoft.com/office/drawing/2014/main" id="{B616E48C-DB92-954F-B7C4-8E88B822BDC5}"/>
              </a:ext>
            </a:extLst>
          </p:cNvPr>
          <p:cNvSpPr>
            <a:spLocks noGrp="1"/>
          </p:cNvSpPr>
          <p:nvPr>
            <p:ph sz="quarter" idx="13"/>
          </p:nvPr>
        </p:nvSpPr>
        <p:spPr>
          <a:xfrm>
            <a:off x="45720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E5E4849F-1BFB-3B4C-9FFA-A61EEE558B1B}"/>
              </a:ext>
            </a:extLst>
          </p:cNvPr>
          <p:cNvSpPr>
            <a:spLocks noGrp="1"/>
          </p:cNvSpPr>
          <p:nvPr>
            <p:ph sz="quarter" idx="14"/>
          </p:nvPr>
        </p:nvSpPr>
        <p:spPr>
          <a:xfrm>
            <a:off x="4338479" y="1828800"/>
            <a:ext cx="3515042"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80D82C27-3C67-5F41-A632-1601758E37A0}"/>
              </a:ext>
            </a:extLst>
          </p:cNvPr>
          <p:cNvSpPr>
            <a:spLocks noGrp="1"/>
          </p:cNvSpPr>
          <p:nvPr>
            <p:ph sz="quarter" idx="15"/>
          </p:nvPr>
        </p:nvSpPr>
        <p:spPr>
          <a:xfrm>
            <a:off x="821944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21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lumn with Heading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7705D7-B26B-524E-9EFC-454CADC0D8B3}"/>
              </a:ext>
            </a:extLst>
          </p:cNvPr>
          <p:cNvSpPr>
            <a:spLocks noGrp="1"/>
          </p:cNvSpPr>
          <p:nvPr>
            <p:ph type="title" hasCustomPrompt="1"/>
          </p:nvPr>
        </p:nvSpPr>
        <p:spPr>
          <a:xfrm>
            <a:off x="457200" y="457200"/>
            <a:ext cx="11277600" cy="1189038"/>
          </a:xfrm>
        </p:spPr>
        <p:txBody>
          <a:bodyPr/>
          <a:lstStyle/>
          <a:p>
            <a:r>
              <a:rPr lang="en-US"/>
              <a:t>[Slide title]</a:t>
            </a:r>
          </a:p>
        </p:txBody>
      </p:sp>
      <p:sp>
        <p:nvSpPr>
          <p:cNvPr id="19" name="Subtitle">
            <a:extLst>
              <a:ext uri="{FF2B5EF4-FFF2-40B4-BE49-F238E27FC236}">
                <a16:creationId xmlns:a16="http://schemas.microsoft.com/office/drawing/2014/main" id="{E31574F6-BA1D-B147-BB4D-7B349C6FC44C}"/>
              </a:ext>
            </a:extLst>
          </p:cNvPr>
          <p:cNvSpPr>
            <a:spLocks noGrp="1"/>
          </p:cNvSpPr>
          <p:nvPr>
            <p:ph type="subTitle" idx="16"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7" name="Text Placeholder 1">
            <a:extLst>
              <a:ext uri="{FF2B5EF4-FFF2-40B4-BE49-F238E27FC236}">
                <a16:creationId xmlns:a16="http://schemas.microsoft.com/office/drawing/2014/main" id="{7DED7535-359F-4A4B-855D-CBD3EEF2EB85}"/>
              </a:ext>
            </a:extLst>
          </p:cNvPr>
          <p:cNvSpPr>
            <a:spLocks noGrp="1"/>
          </p:cNvSpPr>
          <p:nvPr>
            <p:ph type="body" sz="quarter" idx="17" hasCustomPrompt="1"/>
          </p:nvPr>
        </p:nvSpPr>
        <p:spPr>
          <a:xfrm>
            <a:off x="457200" y="1828800"/>
            <a:ext cx="2542032" cy="365760"/>
          </a:xfrm>
          <a:solidFill>
            <a:schemeClr val="accent1"/>
          </a:solidFill>
        </p:spPr>
        <p:txBody>
          <a:bodyPr anchor="ctr" anchorCtr="0">
            <a:noAutofit/>
          </a:bodyPr>
          <a:lstStyle>
            <a:lvl1pPr marL="0" indent="0" algn="ctr">
              <a:spcBef>
                <a:spcPts val="0"/>
              </a:spcBef>
              <a:buNone/>
              <a:defRPr sz="1600" b="1">
                <a:solidFill>
                  <a:schemeClr val="bg1"/>
                </a:solidFill>
              </a:defRPr>
            </a:lvl1pPr>
            <a:lvl2pPr marL="0" indent="0" algn="ctr">
              <a:spcBef>
                <a:spcPts val="0"/>
              </a:spcBef>
              <a:buNone/>
              <a:defRPr sz="1600" b="1"/>
            </a:lvl2pPr>
            <a:lvl3pPr marL="0" indent="0" algn="ctr">
              <a:spcBef>
                <a:spcPts val="0"/>
              </a:spcBef>
              <a:buNone/>
              <a:defRPr sz="1600" b="1"/>
            </a:lvl3pPr>
            <a:lvl4pPr marL="0" indent="0" algn="ctr">
              <a:spcBef>
                <a:spcPts val="0"/>
              </a:spcBef>
              <a:buNone/>
              <a:defRPr sz="1600" b="1"/>
            </a:lvl4pPr>
            <a:lvl5pPr marL="0" indent="0" algn="ctr">
              <a:spcBef>
                <a:spcPts val="0"/>
              </a:spcBef>
              <a:buNone/>
              <a:defRPr sz="1600" b="1"/>
            </a:lvl5pPr>
            <a:lvl6pPr marL="0" indent="0" algn="ctr">
              <a:spcBef>
                <a:spcPts val="0"/>
              </a:spcBef>
              <a:buNone/>
              <a:defRPr sz="1600" b="1"/>
            </a:lvl6pPr>
            <a:lvl7pPr marL="0" indent="0" algn="ctr">
              <a:spcBef>
                <a:spcPts val="0"/>
              </a:spcBef>
              <a:buNone/>
              <a:defRPr sz="1600" b="1"/>
            </a:lvl7pPr>
            <a:lvl8pPr marL="0" indent="0" algn="ctr">
              <a:spcBef>
                <a:spcPts val="0"/>
              </a:spcBef>
              <a:buNone/>
              <a:defRPr sz="1600" b="1"/>
            </a:lvl8pPr>
            <a:lvl9pPr marL="0" indent="0" algn="ctr">
              <a:spcBef>
                <a:spcPts val="0"/>
              </a:spcBef>
              <a:buNone/>
              <a:defRPr sz="1600" b="1"/>
            </a:lvl9pPr>
          </a:lstStyle>
          <a:p>
            <a:pPr lvl="0"/>
            <a:r>
              <a:rPr lang="en-US"/>
              <a:t>[Column heading]</a:t>
            </a:r>
          </a:p>
        </p:txBody>
      </p:sp>
      <p:sp>
        <p:nvSpPr>
          <p:cNvPr id="13" name="Content Placeholder 1">
            <a:extLst>
              <a:ext uri="{FF2B5EF4-FFF2-40B4-BE49-F238E27FC236}">
                <a16:creationId xmlns:a16="http://schemas.microsoft.com/office/drawing/2014/main" id="{FB449899-6EA7-594E-B667-8D03A9B0D3AD}"/>
              </a:ext>
            </a:extLst>
          </p:cNvPr>
          <p:cNvSpPr>
            <a:spLocks noGrp="1"/>
          </p:cNvSpPr>
          <p:nvPr>
            <p:ph sz="quarter" idx="18"/>
          </p:nvPr>
        </p:nvSpPr>
        <p:spPr>
          <a:xfrm>
            <a:off x="457200"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B7968117-C967-724C-9E41-98F60DE97771}"/>
              </a:ext>
            </a:extLst>
          </p:cNvPr>
          <p:cNvSpPr>
            <a:spLocks noGrp="1"/>
          </p:cNvSpPr>
          <p:nvPr>
            <p:ph type="body" sz="quarter" idx="19" hasCustomPrompt="1"/>
          </p:nvPr>
        </p:nvSpPr>
        <p:spPr>
          <a:xfrm>
            <a:off x="3366643" y="1828800"/>
            <a:ext cx="2542032" cy="365760"/>
          </a:xfrm>
          <a:solidFill>
            <a:schemeClr val="accent2"/>
          </a:solidFill>
        </p:spPr>
        <p:txBody>
          <a:bodyPr anchor="ctr" anchorCtr="0">
            <a:noAutofit/>
          </a:bodyPr>
          <a:lstStyle>
            <a:lvl1pPr marL="0" indent="0" algn="ctr">
              <a:spcBef>
                <a:spcPts val="0"/>
              </a:spcBef>
              <a:buFontTx/>
              <a:buNone/>
              <a:defRPr sz="1600" b="1">
                <a:solidFill>
                  <a:schemeClr val="tx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3" name="Content Placeholder 2">
            <a:extLst>
              <a:ext uri="{FF2B5EF4-FFF2-40B4-BE49-F238E27FC236}">
                <a16:creationId xmlns:a16="http://schemas.microsoft.com/office/drawing/2014/main" id="{10FD8DAF-91C1-3A43-97D3-D5E0A7153ABD}"/>
              </a:ext>
            </a:extLst>
          </p:cNvPr>
          <p:cNvSpPr>
            <a:spLocks noGrp="1"/>
          </p:cNvSpPr>
          <p:nvPr>
            <p:ph sz="quarter" idx="20"/>
          </p:nvPr>
        </p:nvSpPr>
        <p:spPr>
          <a:xfrm>
            <a:off x="3366643"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1097280" indent="-182880">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3">
            <a:extLst>
              <a:ext uri="{FF2B5EF4-FFF2-40B4-BE49-F238E27FC236}">
                <a16:creationId xmlns:a16="http://schemas.microsoft.com/office/drawing/2014/main" id="{696820CD-B6BA-3049-A17D-27A50D479FC1}"/>
              </a:ext>
            </a:extLst>
          </p:cNvPr>
          <p:cNvSpPr>
            <a:spLocks noGrp="1"/>
          </p:cNvSpPr>
          <p:nvPr>
            <p:ph type="body" sz="quarter" idx="21" hasCustomPrompt="1"/>
          </p:nvPr>
        </p:nvSpPr>
        <p:spPr>
          <a:xfrm>
            <a:off x="6276974" y="1828800"/>
            <a:ext cx="2542032" cy="365760"/>
          </a:xfrm>
          <a:solidFill>
            <a:schemeClr val="accent3"/>
          </a:solidFill>
        </p:spPr>
        <p:txBody>
          <a:bodyPr anchor="ctr" anchorCtr="0">
            <a:noAutofit/>
          </a:bodyPr>
          <a:lstStyle>
            <a:lvl1pPr marL="0" indent="0" algn="ctr">
              <a:spcBef>
                <a:spcPts val="0"/>
              </a:spcBef>
              <a:buFontTx/>
              <a:buNone/>
              <a:defRPr sz="1600" b="1">
                <a:solidFill>
                  <a:schemeClr val="bg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7" name="Content Placeholder 3">
            <a:extLst>
              <a:ext uri="{FF2B5EF4-FFF2-40B4-BE49-F238E27FC236}">
                <a16:creationId xmlns:a16="http://schemas.microsoft.com/office/drawing/2014/main" id="{FE4BD1D2-3560-8C4C-A402-1E00CA6C4374}"/>
              </a:ext>
            </a:extLst>
          </p:cNvPr>
          <p:cNvSpPr>
            <a:spLocks noGrp="1"/>
          </p:cNvSpPr>
          <p:nvPr>
            <p:ph sz="quarter" idx="22"/>
          </p:nvPr>
        </p:nvSpPr>
        <p:spPr>
          <a:xfrm>
            <a:off x="6276974" y="2374900"/>
            <a:ext cx="2542031"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Glyph">
            <a:extLst>
              <a:ext uri="{FF2B5EF4-FFF2-40B4-BE49-F238E27FC236}">
                <a16:creationId xmlns:a16="http://schemas.microsoft.com/office/drawing/2014/main" id="{286E78E4-3BAB-4069-BC5C-3BD322180742}"/>
              </a:ext>
            </a:extLst>
          </p:cNvPr>
          <p:cNvSpPr>
            <a:spLocks noChangeAspect="1"/>
          </p:cNvSpPr>
          <p:nvPr userDrawn="1"/>
        </p:nvSpPr>
        <p:spPr bwMode="hidden">
          <a:xfrm>
            <a:off x="10728960" y="1825625"/>
            <a:ext cx="1463040" cy="1463040"/>
          </a:xfrm>
          <a:custGeom>
            <a:avLst/>
            <a:gdLst>
              <a:gd name="T0" fmla="*/ 0 w 3479"/>
              <a:gd name="T1" fmla="*/ 0 h 3479"/>
              <a:gd name="T2" fmla="*/ 0 w 3479"/>
              <a:gd name="T3" fmla="*/ 0 h 3479"/>
              <a:gd name="T4" fmla="*/ 0 w 3479"/>
              <a:gd name="T5" fmla="*/ 2319 h 3479"/>
              <a:gd name="T6" fmla="*/ 1159 w 3479"/>
              <a:gd name="T7" fmla="*/ 2319 h 3479"/>
              <a:gd name="T8" fmla="*/ 2319 w 3479"/>
              <a:gd name="T9" fmla="*/ 3479 h 3479"/>
              <a:gd name="T10" fmla="*/ 3479 w 3479"/>
              <a:gd name="T11" fmla="*/ 3479 h 3479"/>
              <a:gd name="T12" fmla="*/ 3479 w 3479"/>
              <a:gd name="T13" fmla="*/ 1159 h 3479"/>
              <a:gd name="T14" fmla="*/ 2319 w 3479"/>
              <a:gd name="T15" fmla="*/ 1159 h 3479"/>
              <a:gd name="T16" fmla="*/ 1159 w 3479"/>
              <a:gd name="T17" fmla="*/ 0 h 3479"/>
              <a:gd name="T18" fmla="*/ 0 w 3479"/>
              <a:gd name="T19" fmla="*/ 0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9" h="3479">
                <a:moveTo>
                  <a:pt x="0" y="0"/>
                </a:moveTo>
                <a:lnTo>
                  <a:pt x="0" y="0"/>
                </a:lnTo>
                <a:lnTo>
                  <a:pt x="0" y="2319"/>
                </a:lnTo>
                <a:lnTo>
                  <a:pt x="1159" y="2319"/>
                </a:lnTo>
                <a:lnTo>
                  <a:pt x="2319" y="3479"/>
                </a:lnTo>
                <a:lnTo>
                  <a:pt x="3479" y="3479"/>
                </a:lnTo>
                <a:lnTo>
                  <a:pt x="3479" y="1159"/>
                </a:lnTo>
                <a:lnTo>
                  <a:pt x="2319" y="1159"/>
                </a:lnTo>
                <a:lnTo>
                  <a:pt x="1159" y="0"/>
                </a:lnTo>
                <a:lnTo>
                  <a:pt x="0" y="0"/>
                </a:lnTo>
                <a:close/>
              </a:path>
            </a:pathLst>
          </a:custGeom>
          <a:solidFill>
            <a:srgbClr val="0BF4C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Glyph">
            <a:extLst>
              <a:ext uri="{FF2B5EF4-FFF2-40B4-BE49-F238E27FC236}">
                <a16:creationId xmlns:a16="http://schemas.microsoft.com/office/drawing/2014/main" id="{B5493071-878B-470D-B862-42D6C695B29F}"/>
              </a:ext>
            </a:extLst>
          </p:cNvPr>
          <p:cNvSpPr>
            <a:spLocks noChangeAspect="1" noEditPoints="1"/>
          </p:cNvSpPr>
          <p:nvPr userDrawn="1"/>
        </p:nvSpPr>
        <p:spPr bwMode="hidden">
          <a:xfrm>
            <a:off x="10728960" y="3288665"/>
            <a:ext cx="1463040" cy="1463040"/>
          </a:xfrm>
          <a:custGeom>
            <a:avLst/>
            <a:gdLst>
              <a:gd name="T0" fmla="*/ 0 w 3479"/>
              <a:gd name="T1" fmla="*/ 0 h 3479"/>
              <a:gd name="T2" fmla="*/ 0 w 3479"/>
              <a:gd name="T3" fmla="*/ 0 h 3479"/>
              <a:gd name="T4" fmla="*/ 0 w 3479"/>
              <a:gd name="T5" fmla="*/ 2319 h 3479"/>
              <a:gd name="T6" fmla="*/ 1159 w 3479"/>
              <a:gd name="T7" fmla="*/ 3479 h 3479"/>
              <a:gd name="T8" fmla="*/ 3479 w 3479"/>
              <a:gd name="T9" fmla="*/ 3479 h 3479"/>
              <a:gd name="T10" fmla="*/ 3479 w 3479"/>
              <a:gd name="T11" fmla="*/ 1159 h 3479"/>
              <a:gd name="T12" fmla="*/ 2319 w 3479"/>
              <a:gd name="T13" fmla="*/ 0 h 3479"/>
              <a:gd name="T14" fmla="*/ 0 w 3479"/>
              <a:gd name="T15" fmla="*/ 0 h 3479"/>
              <a:gd name="T16" fmla="*/ 1159 w 3479"/>
              <a:gd name="T17" fmla="*/ 1159 h 3479"/>
              <a:gd name="T18" fmla="*/ 1159 w 3479"/>
              <a:gd name="T19" fmla="*/ 1159 h 3479"/>
              <a:gd name="T20" fmla="*/ 2319 w 3479"/>
              <a:gd name="T21" fmla="*/ 1159 h 3479"/>
              <a:gd name="T22" fmla="*/ 2319 w 3479"/>
              <a:gd name="T23" fmla="*/ 2318 h 3479"/>
              <a:gd name="T24" fmla="*/ 1159 w 3479"/>
              <a:gd name="T25" fmla="*/ 2318 h 3479"/>
              <a:gd name="T26" fmla="*/ 1159 w 3479"/>
              <a:gd name="T27" fmla="*/ 1159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9" h="3479">
                <a:moveTo>
                  <a:pt x="0" y="0"/>
                </a:moveTo>
                <a:lnTo>
                  <a:pt x="0" y="0"/>
                </a:lnTo>
                <a:lnTo>
                  <a:pt x="0" y="2319"/>
                </a:lnTo>
                <a:lnTo>
                  <a:pt x="1159" y="3479"/>
                </a:lnTo>
                <a:lnTo>
                  <a:pt x="3479" y="3479"/>
                </a:lnTo>
                <a:lnTo>
                  <a:pt x="3479" y="1159"/>
                </a:lnTo>
                <a:lnTo>
                  <a:pt x="2319" y="0"/>
                </a:lnTo>
                <a:lnTo>
                  <a:pt x="0" y="0"/>
                </a:lnTo>
                <a:close/>
                <a:moveTo>
                  <a:pt x="1159" y="1159"/>
                </a:moveTo>
                <a:lnTo>
                  <a:pt x="1159" y="1159"/>
                </a:lnTo>
                <a:lnTo>
                  <a:pt x="2319" y="1159"/>
                </a:lnTo>
                <a:lnTo>
                  <a:pt x="2319" y="2318"/>
                </a:lnTo>
                <a:lnTo>
                  <a:pt x="1159" y="2318"/>
                </a:lnTo>
                <a:lnTo>
                  <a:pt x="1159" y="115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Glyph">
            <a:extLst>
              <a:ext uri="{FF2B5EF4-FFF2-40B4-BE49-F238E27FC236}">
                <a16:creationId xmlns:a16="http://schemas.microsoft.com/office/drawing/2014/main" id="{D14C19CB-E2F8-48F7-98E8-DE9F7DBC1DD5}"/>
              </a:ext>
            </a:extLst>
          </p:cNvPr>
          <p:cNvSpPr>
            <a:spLocks noChangeAspect="1" noEditPoints="1"/>
          </p:cNvSpPr>
          <p:nvPr userDrawn="1"/>
        </p:nvSpPr>
        <p:spPr bwMode="hidden">
          <a:xfrm>
            <a:off x="10728960" y="4751705"/>
            <a:ext cx="1463040" cy="1463040"/>
          </a:xfrm>
          <a:custGeom>
            <a:avLst/>
            <a:gdLst>
              <a:gd name="T0" fmla="*/ 0 w 3479"/>
              <a:gd name="T1" fmla="*/ 1159 h 3479"/>
              <a:gd name="T2" fmla="*/ 0 w 3479"/>
              <a:gd name="T3" fmla="*/ 1159 h 3479"/>
              <a:gd name="T4" fmla="*/ 1159 w 3479"/>
              <a:gd name="T5" fmla="*/ 1159 h 3479"/>
              <a:gd name="T6" fmla="*/ 1159 w 3479"/>
              <a:gd name="T7" fmla="*/ 0 h 3479"/>
              <a:gd name="T8" fmla="*/ 0 w 3479"/>
              <a:gd name="T9" fmla="*/ 0 h 3479"/>
              <a:gd name="T10" fmla="*/ 0 w 3479"/>
              <a:gd name="T11" fmla="*/ 1159 h 3479"/>
              <a:gd name="T12" fmla="*/ 1159 w 3479"/>
              <a:gd name="T13" fmla="*/ 2319 h 3479"/>
              <a:gd name="T14" fmla="*/ 1159 w 3479"/>
              <a:gd name="T15" fmla="*/ 2319 h 3479"/>
              <a:gd name="T16" fmla="*/ 2319 w 3479"/>
              <a:gd name="T17" fmla="*/ 2319 h 3479"/>
              <a:gd name="T18" fmla="*/ 2319 w 3479"/>
              <a:gd name="T19" fmla="*/ 1159 h 3479"/>
              <a:gd name="T20" fmla="*/ 1159 w 3479"/>
              <a:gd name="T21" fmla="*/ 1159 h 3479"/>
              <a:gd name="T22" fmla="*/ 1159 w 3479"/>
              <a:gd name="T23" fmla="*/ 2319 h 3479"/>
              <a:gd name="T24" fmla="*/ 2319 w 3479"/>
              <a:gd name="T25" fmla="*/ 3479 h 3479"/>
              <a:gd name="T26" fmla="*/ 2319 w 3479"/>
              <a:gd name="T27" fmla="*/ 3479 h 3479"/>
              <a:gd name="T28" fmla="*/ 3479 w 3479"/>
              <a:gd name="T29" fmla="*/ 3479 h 3479"/>
              <a:gd name="T30" fmla="*/ 3479 w 3479"/>
              <a:gd name="T31" fmla="*/ 2319 h 3479"/>
              <a:gd name="T32" fmla="*/ 2319 w 3479"/>
              <a:gd name="T33" fmla="*/ 2319 h 3479"/>
              <a:gd name="T34" fmla="*/ 2319 w 3479"/>
              <a:gd name="T35" fmla="*/ 3479 h 3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79" h="3479">
                <a:moveTo>
                  <a:pt x="0" y="1159"/>
                </a:moveTo>
                <a:lnTo>
                  <a:pt x="0" y="1159"/>
                </a:lnTo>
                <a:lnTo>
                  <a:pt x="1159" y="1159"/>
                </a:lnTo>
                <a:lnTo>
                  <a:pt x="1159" y="0"/>
                </a:lnTo>
                <a:lnTo>
                  <a:pt x="0" y="0"/>
                </a:lnTo>
                <a:lnTo>
                  <a:pt x="0" y="1159"/>
                </a:lnTo>
                <a:close/>
                <a:moveTo>
                  <a:pt x="1159" y="2319"/>
                </a:moveTo>
                <a:lnTo>
                  <a:pt x="1159" y="2319"/>
                </a:lnTo>
                <a:lnTo>
                  <a:pt x="2319" y="2319"/>
                </a:lnTo>
                <a:lnTo>
                  <a:pt x="2319" y="1159"/>
                </a:lnTo>
                <a:lnTo>
                  <a:pt x="1159" y="1159"/>
                </a:lnTo>
                <a:lnTo>
                  <a:pt x="1159" y="2319"/>
                </a:lnTo>
                <a:close/>
                <a:moveTo>
                  <a:pt x="2319" y="3479"/>
                </a:moveTo>
                <a:lnTo>
                  <a:pt x="2319" y="3479"/>
                </a:lnTo>
                <a:lnTo>
                  <a:pt x="3479" y="3479"/>
                </a:lnTo>
                <a:lnTo>
                  <a:pt x="3479" y="2319"/>
                </a:lnTo>
                <a:lnTo>
                  <a:pt x="2319" y="2319"/>
                </a:lnTo>
                <a:lnTo>
                  <a:pt x="2319" y="3479"/>
                </a:lnTo>
                <a:close/>
              </a:path>
            </a:pathLst>
          </a:custGeom>
          <a:solidFill>
            <a:srgbClr val="5F21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5528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Column with Heading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7705D7-B26B-524E-9EFC-454CADC0D8B3}"/>
              </a:ext>
            </a:extLst>
          </p:cNvPr>
          <p:cNvSpPr>
            <a:spLocks noGrp="1"/>
          </p:cNvSpPr>
          <p:nvPr>
            <p:ph type="title" hasCustomPrompt="1"/>
          </p:nvPr>
        </p:nvSpPr>
        <p:spPr>
          <a:xfrm>
            <a:off x="457200" y="457200"/>
            <a:ext cx="11277600" cy="1189038"/>
          </a:xfrm>
        </p:spPr>
        <p:txBody>
          <a:bodyPr/>
          <a:lstStyle/>
          <a:p>
            <a:r>
              <a:rPr lang="en-US"/>
              <a:t>[Slide title]</a:t>
            </a:r>
          </a:p>
        </p:txBody>
      </p:sp>
      <p:sp>
        <p:nvSpPr>
          <p:cNvPr id="19" name="Subtitle">
            <a:extLst>
              <a:ext uri="{FF2B5EF4-FFF2-40B4-BE49-F238E27FC236}">
                <a16:creationId xmlns:a16="http://schemas.microsoft.com/office/drawing/2014/main" id="{E31574F6-BA1D-B147-BB4D-7B349C6FC44C}"/>
              </a:ext>
            </a:extLst>
          </p:cNvPr>
          <p:cNvSpPr>
            <a:spLocks noGrp="1"/>
          </p:cNvSpPr>
          <p:nvPr>
            <p:ph type="subTitle" idx="16"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7" name="Text Placeholder 1">
            <a:extLst>
              <a:ext uri="{FF2B5EF4-FFF2-40B4-BE49-F238E27FC236}">
                <a16:creationId xmlns:a16="http://schemas.microsoft.com/office/drawing/2014/main" id="{7DED7535-359F-4A4B-855D-CBD3EEF2EB85}"/>
              </a:ext>
            </a:extLst>
          </p:cNvPr>
          <p:cNvSpPr>
            <a:spLocks noGrp="1"/>
          </p:cNvSpPr>
          <p:nvPr>
            <p:ph type="body" sz="quarter" idx="17" hasCustomPrompt="1"/>
          </p:nvPr>
        </p:nvSpPr>
        <p:spPr>
          <a:xfrm>
            <a:off x="457200" y="1828800"/>
            <a:ext cx="2542032" cy="365760"/>
          </a:xfrm>
          <a:solidFill>
            <a:schemeClr val="accent1"/>
          </a:solidFill>
        </p:spPr>
        <p:txBody>
          <a:bodyPr anchor="ctr" anchorCtr="0">
            <a:noAutofit/>
          </a:bodyPr>
          <a:lstStyle>
            <a:lvl1pPr marL="0" indent="0" algn="ctr">
              <a:spcBef>
                <a:spcPts val="0"/>
              </a:spcBef>
              <a:buNone/>
              <a:defRPr sz="1600" b="1">
                <a:solidFill>
                  <a:schemeClr val="bg1"/>
                </a:solidFill>
              </a:defRPr>
            </a:lvl1pPr>
            <a:lvl2pPr marL="0" indent="0" algn="ctr">
              <a:spcBef>
                <a:spcPts val="0"/>
              </a:spcBef>
              <a:buNone/>
              <a:defRPr sz="1600" b="1"/>
            </a:lvl2pPr>
            <a:lvl3pPr marL="0" indent="0" algn="ctr">
              <a:spcBef>
                <a:spcPts val="0"/>
              </a:spcBef>
              <a:buNone/>
              <a:defRPr sz="1600" b="1"/>
            </a:lvl3pPr>
            <a:lvl4pPr marL="0" indent="0" algn="ctr">
              <a:spcBef>
                <a:spcPts val="0"/>
              </a:spcBef>
              <a:buNone/>
              <a:defRPr sz="1600" b="1"/>
            </a:lvl4pPr>
            <a:lvl5pPr marL="0" indent="0" algn="ctr">
              <a:spcBef>
                <a:spcPts val="0"/>
              </a:spcBef>
              <a:buNone/>
              <a:defRPr sz="1600" b="1"/>
            </a:lvl5pPr>
            <a:lvl6pPr marL="0" indent="0" algn="ctr">
              <a:spcBef>
                <a:spcPts val="0"/>
              </a:spcBef>
              <a:buNone/>
              <a:defRPr sz="1600" b="1"/>
            </a:lvl6pPr>
            <a:lvl7pPr marL="0" indent="0" algn="ctr">
              <a:spcBef>
                <a:spcPts val="0"/>
              </a:spcBef>
              <a:buNone/>
              <a:defRPr sz="1600" b="1"/>
            </a:lvl7pPr>
            <a:lvl8pPr marL="0" indent="0" algn="ctr">
              <a:spcBef>
                <a:spcPts val="0"/>
              </a:spcBef>
              <a:buNone/>
              <a:defRPr sz="1600" b="1"/>
            </a:lvl8pPr>
            <a:lvl9pPr marL="0" indent="0" algn="ctr">
              <a:spcBef>
                <a:spcPts val="0"/>
              </a:spcBef>
              <a:buNone/>
              <a:defRPr sz="1600" b="1"/>
            </a:lvl9pPr>
          </a:lstStyle>
          <a:p>
            <a:pPr lvl="0"/>
            <a:r>
              <a:rPr lang="en-US"/>
              <a:t>[Column heading]</a:t>
            </a:r>
          </a:p>
        </p:txBody>
      </p:sp>
      <p:sp>
        <p:nvSpPr>
          <p:cNvPr id="13" name="Content Placeholder 1">
            <a:extLst>
              <a:ext uri="{FF2B5EF4-FFF2-40B4-BE49-F238E27FC236}">
                <a16:creationId xmlns:a16="http://schemas.microsoft.com/office/drawing/2014/main" id="{FB449899-6EA7-594E-B667-8D03A9B0D3AD}"/>
              </a:ext>
            </a:extLst>
          </p:cNvPr>
          <p:cNvSpPr>
            <a:spLocks noGrp="1"/>
          </p:cNvSpPr>
          <p:nvPr>
            <p:ph sz="quarter" idx="18"/>
          </p:nvPr>
        </p:nvSpPr>
        <p:spPr>
          <a:xfrm>
            <a:off x="457200"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B7968117-C967-724C-9E41-98F60DE97771}"/>
              </a:ext>
            </a:extLst>
          </p:cNvPr>
          <p:cNvSpPr>
            <a:spLocks noGrp="1"/>
          </p:cNvSpPr>
          <p:nvPr>
            <p:ph type="body" sz="quarter" idx="19" hasCustomPrompt="1"/>
          </p:nvPr>
        </p:nvSpPr>
        <p:spPr>
          <a:xfrm>
            <a:off x="3366643" y="1828800"/>
            <a:ext cx="2542032" cy="365760"/>
          </a:xfrm>
          <a:solidFill>
            <a:schemeClr val="accent2"/>
          </a:solidFill>
        </p:spPr>
        <p:txBody>
          <a:bodyPr anchor="ctr" anchorCtr="0">
            <a:noAutofit/>
          </a:bodyPr>
          <a:lstStyle>
            <a:lvl1pPr marL="0" indent="0" algn="ctr">
              <a:spcBef>
                <a:spcPts val="0"/>
              </a:spcBef>
              <a:buFontTx/>
              <a:buNone/>
              <a:defRPr sz="1600" b="1">
                <a:solidFill>
                  <a:schemeClr val="tx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3" name="Content Placeholder 2">
            <a:extLst>
              <a:ext uri="{FF2B5EF4-FFF2-40B4-BE49-F238E27FC236}">
                <a16:creationId xmlns:a16="http://schemas.microsoft.com/office/drawing/2014/main" id="{10FD8DAF-91C1-3A43-97D3-D5E0A7153ABD}"/>
              </a:ext>
            </a:extLst>
          </p:cNvPr>
          <p:cNvSpPr>
            <a:spLocks noGrp="1"/>
          </p:cNvSpPr>
          <p:nvPr>
            <p:ph sz="quarter" idx="20"/>
          </p:nvPr>
        </p:nvSpPr>
        <p:spPr>
          <a:xfrm>
            <a:off x="3366643"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1097280" indent="-182880">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3">
            <a:extLst>
              <a:ext uri="{FF2B5EF4-FFF2-40B4-BE49-F238E27FC236}">
                <a16:creationId xmlns:a16="http://schemas.microsoft.com/office/drawing/2014/main" id="{696820CD-B6BA-3049-A17D-27A50D479FC1}"/>
              </a:ext>
            </a:extLst>
          </p:cNvPr>
          <p:cNvSpPr>
            <a:spLocks noGrp="1"/>
          </p:cNvSpPr>
          <p:nvPr>
            <p:ph type="body" sz="quarter" idx="21" hasCustomPrompt="1"/>
          </p:nvPr>
        </p:nvSpPr>
        <p:spPr>
          <a:xfrm>
            <a:off x="6276974" y="1828800"/>
            <a:ext cx="2542032" cy="365760"/>
          </a:xfrm>
          <a:solidFill>
            <a:schemeClr val="accent3"/>
          </a:solidFill>
        </p:spPr>
        <p:txBody>
          <a:bodyPr anchor="ctr" anchorCtr="0">
            <a:noAutofit/>
          </a:bodyPr>
          <a:lstStyle>
            <a:lvl1pPr marL="0" indent="0" algn="ctr">
              <a:spcBef>
                <a:spcPts val="0"/>
              </a:spcBef>
              <a:buFontTx/>
              <a:buNone/>
              <a:defRPr sz="1600" b="1">
                <a:solidFill>
                  <a:schemeClr val="bg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a:t>[Column heading]</a:t>
            </a:r>
          </a:p>
        </p:txBody>
      </p:sp>
      <p:sp>
        <p:nvSpPr>
          <p:cNvPr id="27" name="Content Placeholder 3">
            <a:extLst>
              <a:ext uri="{FF2B5EF4-FFF2-40B4-BE49-F238E27FC236}">
                <a16:creationId xmlns:a16="http://schemas.microsoft.com/office/drawing/2014/main" id="{FE4BD1D2-3560-8C4C-A402-1E00CA6C4374}"/>
              </a:ext>
            </a:extLst>
          </p:cNvPr>
          <p:cNvSpPr>
            <a:spLocks noGrp="1"/>
          </p:cNvSpPr>
          <p:nvPr>
            <p:ph sz="quarter" idx="22"/>
          </p:nvPr>
        </p:nvSpPr>
        <p:spPr>
          <a:xfrm>
            <a:off x="6276974" y="2374900"/>
            <a:ext cx="2542031"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4">
            <a:extLst>
              <a:ext uri="{FF2B5EF4-FFF2-40B4-BE49-F238E27FC236}">
                <a16:creationId xmlns:a16="http://schemas.microsoft.com/office/drawing/2014/main" id="{8256C915-AD38-6F44-8133-E73CDA679D5E}"/>
              </a:ext>
            </a:extLst>
          </p:cNvPr>
          <p:cNvSpPr>
            <a:spLocks noGrp="1"/>
          </p:cNvSpPr>
          <p:nvPr>
            <p:ph type="body" sz="quarter" idx="23" hasCustomPrompt="1"/>
          </p:nvPr>
        </p:nvSpPr>
        <p:spPr>
          <a:xfrm>
            <a:off x="9192768" y="1828800"/>
            <a:ext cx="2542032" cy="365760"/>
          </a:xfrm>
          <a:solidFill>
            <a:schemeClr val="accent4"/>
          </a:solidFill>
        </p:spPr>
        <p:txBody>
          <a:bodyPr anchor="ctr" anchorCtr="0">
            <a:no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vl6pPr marL="0" indent="0" algn="ctr">
              <a:spcBef>
                <a:spcPts val="0"/>
              </a:spcBef>
              <a:buFontTx/>
              <a:buNone/>
              <a:defRPr sz="1600" b="1"/>
            </a:lvl6pPr>
            <a:lvl7pPr marL="0" indent="0" algn="ctr">
              <a:spcBef>
                <a:spcPts val="0"/>
              </a:spcBef>
              <a:buFontTx/>
              <a:buNone/>
              <a:defRPr sz="1600" b="1"/>
            </a:lvl7pPr>
            <a:lvl8pPr marL="0" indent="0" algn="ctr">
              <a:spcBef>
                <a:spcPts val="0"/>
              </a:spcBef>
              <a:buFontTx/>
              <a:buNone/>
              <a:defRPr sz="1600" b="1"/>
            </a:lvl8pPr>
            <a:lvl9pPr marL="0" indent="0" algn="ctr">
              <a:spcBef>
                <a:spcPts val="0"/>
              </a:spcBef>
              <a:buFontTx/>
              <a:buNone/>
              <a:defRPr sz="1600" b="1"/>
            </a:lvl9pPr>
          </a:lstStyle>
          <a:p>
            <a:pPr lvl="0"/>
            <a:r>
              <a:rPr lang="en-US"/>
              <a:t>[Column heading]</a:t>
            </a:r>
          </a:p>
        </p:txBody>
      </p:sp>
      <p:sp>
        <p:nvSpPr>
          <p:cNvPr id="31" name="Content Placeholder 4">
            <a:extLst>
              <a:ext uri="{FF2B5EF4-FFF2-40B4-BE49-F238E27FC236}">
                <a16:creationId xmlns:a16="http://schemas.microsoft.com/office/drawing/2014/main" id="{BE78E2B2-5D7E-2648-ACC3-294AF8E53E13}"/>
              </a:ext>
            </a:extLst>
          </p:cNvPr>
          <p:cNvSpPr>
            <a:spLocks noGrp="1"/>
          </p:cNvSpPr>
          <p:nvPr>
            <p:ph sz="quarter" idx="24"/>
          </p:nvPr>
        </p:nvSpPr>
        <p:spPr>
          <a:xfrm>
            <a:off x="9192768" y="2374900"/>
            <a:ext cx="2542032" cy="3841749"/>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1097280" indent="-182880">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47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p:txBody>
          <a:bodyPr/>
          <a:lstStyle/>
          <a:p>
            <a:r>
              <a:rPr lang="en-US"/>
              <a:t>[Slide title]</a:t>
            </a:r>
          </a:p>
        </p:txBody>
      </p:sp>
      <p:sp>
        <p:nvSpPr>
          <p:cNvPr id="10" name="Subtitle">
            <a:extLst>
              <a:ext uri="{FF2B5EF4-FFF2-40B4-BE49-F238E27FC236}">
                <a16:creationId xmlns:a16="http://schemas.microsoft.com/office/drawing/2014/main" id="{EB2C4762-0B2B-A14E-AEC4-62B3F59DABBB}"/>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8" name="Content Placeholder 1">
            <a:extLst>
              <a:ext uri="{FF2B5EF4-FFF2-40B4-BE49-F238E27FC236}">
                <a16:creationId xmlns:a16="http://schemas.microsoft.com/office/drawing/2014/main" id="{663D7AE3-5979-5941-A8C1-3CE0E8F348EA}"/>
              </a:ext>
            </a:extLst>
          </p:cNvPr>
          <p:cNvSpPr>
            <a:spLocks noGrp="1"/>
          </p:cNvSpPr>
          <p:nvPr>
            <p:ph sz="quarter" idx="18"/>
          </p:nvPr>
        </p:nvSpPr>
        <p:spPr>
          <a:xfrm>
            <a:off x="45720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9A7380A2-18C3-5D45-8CDD-C5657852BA21}"/>
              </a:ext>
            </a:extLst>
          </p:cNvPr>
          <p:cNvSpPr>
            <a:spLocks noGrp="1"/>
          </p:cNvSpPr>
          <p:nvPr>
            <p:ph sz="quarter" idx="19"/>
          </p:nvPr>
        </p:nvSpPr>
        <p:spPr>
          <a:xfrm>
            <a:off x="4338479" y="1828800"/>
            <a:ext cx="739632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78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debar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a:xfrm>
            <a:off x="457200" y="457200"/>
            <a:ext cx="11277600" cy="1189038"/>
          </a:xfrm>
        </p:spPr>
        <p:txBody>
          <a:bodyPr/>
          <a:lstStyle/>
          <a:p>
            <a:r>
              <a:rPr lang="en-US"/>
              <a:t>[Slide title]</a:t>
            </a:r>
          </a:p>
        </p:txBody>
      </p:sp>
      <p:sp>
        <p:nvSpPr>
          <p:cNvPr id="10" name="Subtitle">
            <a:extLst>
              <a:ext uri="{FF2B5EF4-FFF2-40B4-BE49-F238E27FC236}">
                <a16:creationId xmlns:a16="http://schemas.microsoft.com/office/drawing/2014/main" id="{EB2C4762-0B2B-A14E-AEC4-62B3F59DABBB}"/>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14" name="Content Placeholder 1">
            <a:extLst>
              <a:ext uri="{FF2B5EF4-FFF2-40B4-BE49-F238E27FC236}">
                <a16:creationId xmlns:a16="http://schemas.microsoft.com/office/drawing/2014/main" id="{9A7380A2-18C3-5D45-8CDD-C5657852BA21}"/>
              </a:ext>
            </a:extLst>
          </p:cNvPr>
          <p:cNvSpPr>
            <a:spLocks noGrp="1"/>
          </p:cNvSpPr>
          <p:nvPr>
            <p:ph sz="quarter" idx="19"/>
          </p:nvPr>
        </p:nvSpPr>
        <p:spPr>
          <a:xfrm>
            <a:off x="457200" y="1828800"/>
            <a:ext cx="7396321"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663D7AE3-5979-5941-A8C1-3CE0E8F348EA}"/>
              </a:ext>
            </a:extLst>
          </p:cNvPr>
          <p:cNvSpPr>
            <a:spLocks noGrp="1"/>
          </p:cNvSpPr>
          <p:nvPr>
            <p:ph sz="quarter" idx="18"/>
          </p:nvPr>
        </p:nvSpPr>
        <p:spPr>
          <a:xfrm>
            <a:off x="8219440" y="1828800"/>
            <a:ext cx="3515359"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529F923F-E8F3-4C4E-A5A8-81FE1C3E36AD}"/>
              </a:ext>
            </a:extLst>
          </p:cNvPr>
          <p:cNvSpPr txBox="1"/>
          <p:nvPr userDrawn="1"/>
        </p:nvSpPr>
        <p:spPr>
          <a:xfrm>
            <a:off x="5737860" y="6629400"/>
            <a:ext cx="0" cy="0"/>
          </a:xfrm>
          <a:prstGeom prst="rect">
            <a:avLst/>
          </a:prstGeom>
          <a:noFill/>
        </p:spPr>
        <p:txBody>
          <a:bodyPr wrap="none" lIns="0" tIns="0" rIns="0" bIns="0" rtlCol="0">
            <a:noAutofit/>
          </a:bodyPr>
          <a:lstStyle/>
          <a:p>
            <a:pPr marL="228600" indent="-228600">
              <a:lnSpc>
                <a:spcPct val="100000"/>
              </a:lnSpc>
              <a:spcBef>
                <a:spcPts val="1200"/>
              </a:spcBef>
              <a:buClr>
                <a:schemeClr val="tx1"/>
              </a:buClr>
              <a:buSzPct val="100000"/>
              <a:buFont typeface="Wingdings"/>
              <a:buChar char="§"/>
            </a:pPr>
            <a:endParaRPr lang="en-US" sz="1800"/>
          </a:p>
        </p:txBody>
      </p:sp>
    </p:spTree>
    <p:extLst>
      <p:ext uri="{BB962C8B-B14F-4D97-AF65-F5344CB8AC3E}">
        <p14:creationId xmlns:p14="http://schemas.microsoft.com/office/powerpoint/2010/main" val="148954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ext an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userDrawn="1">
            <p:ph type="title" hasCustomPrompt="1"/>
          </p:nvPr>
        </p:nvSpPr>
        <p:spPr bwMode="auto">
          <a:xfrm>
            <a:off x="457200" y="457200"/>
            <a:ext cx="5451475" cy="1189038"/>
          </a:xfrm>
        </p:spPr>
        <p:txBody>
          <a:bodyPr/>
          <a:lstStyle>
            <a:lvl1pPr>
              <a:defRPr>
                <a:solidFill>
                  <a:schemeClr val="bg1"/>
                </a:solidFill>
              </a:defRPr>
            </a:lvl1pPr>
          </a:lstStyle>
          <a:p>
            <a:r>
              <a:rPr lang="en-US"/>
              <a:t>[Slide title]</a:t>
            </a:r>
          </a:p>
        </p:txBody>
      </p:sp>
      <p:sp>
        <p:nvSpPr>
          <p:cNvPr id="3" name="Content Placeholder">
            <a:extLst>
              <a:ext uri="{FF2B5EF4-FFF2-40B4-BE49-F238E27FC236}">
                <a16:creationId xmlns:a16="http://schemas.microsoft.com/office/drawing/2014/main" id="{1417C828-9DCA-4CC6-9EA5-7632C5CAC7A2}"/>
              </a:ext>
            </a:extLst>
          </p:cNvPr>
          <p:cNvSpPr>
            <a:spLocks noGrp="1"/>
          </p:cNvSpPr>
          <p:nvPr userDrawn="1">
            <p:ph sz="half" idx="1"/>
          </p:nvPr>
        </p:nvSpPr>
        <p:spPr bwMode="auto">
          <a:xfrm>
            <a:off x="457200" y="1825624"/>
            <a:ext cx="5451475" cy="4391025"/>
          </a:xfrm>
        </p:spPr>
        <p:txBody>
          <a:bodyPr/>
          <a:lstStyle>
            <a:lvl1pPr>
              <a:defRPr>
                <a:solidFill>
                  <a:schemeClr val="bg1"/>
                </a:solidFill>
              </a:defRPr>
            </a:lvl1pPr>
            <a:lvl2pPr>
              <a:buClr>
                <a:srgbClr val="0BF4CD"/>
              </a:buClr>
              <a:defRPr>
                <a:solidFill>
                  <a:schemeClr val="bg1"/>
                </a:solidFill>
              </a:defRPr>
            </a:lvl2pPr>
            <a:lvl3pPr marL="685800" indent="-228600">
              <a:buClrTx/>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Wordmark">
            <a:extLst>
              <a:ext uri="{FF2B5EF4-FFF2-40B4-BE49-F238E27FC236}">
                <a16:creationId xmlns:a16="http://schemas.microsoft.com/office/drawing/2014/main" id="{E68CD78A-ABFD-488F-86A7-D607D904152D}"/>
              </a:ext>
            </a:extLst>
          </p:cNvPr>
          <p:cNvPicPr>
            <a:picLocks noChangeAspect="1"/>
          </p:cNvPicPr>
          <p:nvPr userDrawn="1"/>
        </p:nvPicPr>
        <p:blipFill>
          <a:blip r:embed="rId3"/>
          <a:stretch>
            <a:fillRect/>
          </a:stretch>
        </p:blipFill>
        <p:spPr bwMode="black">
          <a:xfrm>
            <a:off x="369191" y="6338885"/>
            <a:ext cx="1097280" cy="383296"/>
          </a:xfrm>
          <a:prstGeom prst="rect">
            <a:avLst/>
          </a:prstGeom>
          <a:noFill/>
        </p:spPr>
      </p:pic>
      <p:sp>
        <p:nvSpPr>
          <p:cNvPr id="16" name="Slide Number">
            <a:extLst>
              <a:ext uri="{FF2B5EF4-FFF2-40B4-BE49-F238E27FC236}">
                <a16:creationId xmlns:a16="http://schemas.microsoft.com/office/drawing/2014/main" id="{4F9CD378-389C-4136-875F-D42F5E6530A5}"/>
              </a:ext>
            </a:extLst>
          </p:cNvPr>
          <p:cNvSpPr txBox="1">
            <a:spLocks/>
          </p:cNvSpPr>
          <p:nvPr userDrawn="1"/>
        </p:nvSpPr>
        <p:spPr bwMode="auto">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5156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B8031CA-945A-401D-86A6-2297E803A9C1}"/>
              </a:ext>
            </a:extLst>
          </p:cNvPr>
          <p:cNvSpPr>
            <a:spLocks noGrp="1"/>
          </p:cNvSpPr>
          <p:nvPr>
            <p:ph type="title" hasCustomPrompt="1"/>
          </p:nvPr>
        </p:nvSpPr>
        <p:spPr/>
        <p:txBody>
          <a:bodyPr/>
          <a:lstStyle/>
          <a:p>
            <a:r>
              <a:rPr lang="en-US"/>
              <a:t>[Slide title]</a:t>
            </a:r>
          </a:p>
        </p:txBody>
      </p:sp>
      <p:sp>
        <p:nvSpPr>
          <p:cNvPr id="7" name="Subtitle">
            <a:extLst>
              <a:ext uri="{FF2B5EF4-FFF2-40B4-BE49-F238E27FC236}">
                <a16:creationId xmlns:a16="http://schemas.microsoft.com/office/drawing/2014/main" id="{C955EFB4-6DB1-EF4D-B58B-FAFCC45D5FF2}"/>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3" name="Content Placeholder">
            <a:extLst>
              <a:ext uri="{FF2B5EF4-FFF2-40B4-BE49-F238E27FC236}">
                <a16:creationId xmlns:a16="http://schemas.microsoft.com/office/drawing/2014/main" id="{B54363FD-4F05-468D-AFBC-95D6DF91634C}"/>
              </a:ext>
            </a:extLst>
          </p:cNvPr>
          <p:cNvSpPr>
            <a:spLocks noGrp="1"/>
          </p:cNvSpPr>
          <p:nvPr>
            <p:ph idx="1"/>
          </p:nvPr>
        </p:nvSpPr>
        <p:spPr>
          <a:xfrm>
            <a:off x="457199" y="1825625"/>
            <a:ext cx="9521825" cy="438912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011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a:extLst>
              <a:ext uri="{FF2B5EF4-FFF2-40B4-BE49-F238E27FC236}">
                <a16:creationId xmlns:a16="http://schemas.microsoft.com/office/drawing/2014/main" id="{0D6DC157-FA93-5847-B810-737ADA0BA599}"/>
              </a:ext>
            </a:extLst>
          </p:cNvPr>
          <p:cNvSpPr>
            <a:spLocks noGrp="1"/>
          </p:cNvSpPr>
          <p:nvPr>
            <p:ph type="body" sz="quarter" idx="13" hasCustomPrompt="1"/>
          </p:nvPr>
        </p:nvSpPr>
        <p:spPr>
          <a:xfrm>
            <a:off x="457200" y="1554480"/>
            <a:ext cx="11277600" cy="4662170"/>
          </a:xfrm>
        </p:spPr>
        <p:txBody>
          <a:bodyPr tIns="9144">
            <a:noAutofit/>
          </a:bodyPr>
          <a:lstStyle>
            <a:lvl1pPr marL="0" indent="0">
              <a:lnSpc>
                <a:spcPct val="90000"/>
              </a:lnSpc>
              <a:spcBef>
                <a:spcPts val="0"/>
              </a:spcBef>
              <a:buClrTx/>
              <a:buFontTx/>
              <a:buNone/>
              <a:defRPr sz="4800" b="1" spc="-50" baseline="0"/>
            </a:lvl1pPr>
            <a:lvl2pPr marL="0" indent="0">
              <a:spcBef>
                <a:spcPts val="1800"/>
              </a:spcBef>
              <a:buClrTx/>
              <a:buFontTx/>
              <a:buNone/>
              <a:defRPr sz="1800">
                <a:solidFill>
                  <a:schemeClr val="tx2"/>
                </a:solidFill>
              </a:defRPr>
            </a:lvl2pPr>
            <a:lvl3pPr marL="0" indent="0">
              <a:spcBef>
                <a:spcPts val="0"/>
              </a:spcBef>
              <a:buClrTx/>
              <a:buFontTx/>
              <a:buNone/>
              <a:defRPr sz="1800">
                <a:solidFill>
                  <a:schemeClr val="tx2"/>
                </a:solidFill>
              </a:defRPr>
            </a:lvl3pPr>
            <a:lvl4pPr marL="0" indent="0">
              <a:spcBef>
                <a:spcPts val="0"/>
              </a:spcBef>
              <a:buClrTx/>
              <a:buFontTx/>
              <a:buNone/>
              <a:defRPr sz="1800">
                <a:solidFill>
                  <a:schemeClr val="tx2"/>
                </a:solidFill>
              </a:defRPr>
            </a:lvl4pPr>
            <a:lvl5pPr marL="0" indent="0">
              <a:spcBef>
                <a:spcPts val="0"/>
              </a:spcBef>
              <a:buClrTx/>
              <a:buFontTx/>
              <a:buNone/>
              <a:defRPr sz="1800">
                <a:solidFill>
                  <a:schemeClr val="tx2"/>
                </a:solidFill>
              </a:defRPr>
            </a:lvl5pPr>
            <a:lvl6pPr marL="0" indent="0">
              <a:spcBef>
                <a:spcPts val="0"/>
              </a:spcBef>
              <a:buClrTx/>
              <a:buFontTx/>
              <a:buNone/>
              <a:defRPr sz="1800">
                <a:solidFill>
                  <a:schemeClr val="tx2"/>
                </a:solidFill>
              </a:defRPr>
            </a:lvl6pPr>
            <a:lvl7pPr marL="0" indent="0">
              <a:spcBef>
                <a:spcPts val="0"/>
              </a:spcBef>
              <a:buClrTx/>
              <a:buFontTx/>
              <a:buNone/>
              <a:defRPr sz="1800">
                <a:solidFill>
                  <a:schemeClr val="tx2"/>
                </a:solidFill>
              </a:defRPr>
            </a:lvl7pPr>
            <a:lvl8pPr marL="0" indent="0">
              <a:spcBef>
                <a:spcPts val="0"/>
              </a:spcBef>
              <a:buClrTx/>
              <a:buFontTx/>
              <a:buNone/>
              <a:defRPr sz="1800">
                <a:solidFill>
                  <a:schemeClr val="tx2"/>
                </a:solidFill>
              </a:defRPr>
            </a:lvl8pPr>
            <a:lvl9pPr marL="0" indent="0">
              <a:spcBef>
                <a:spcPts val="0"/>
              </a:spcBef>
              <a:buClrTx/>
              <a:buFontTx/>
              <a:buNone/>
              <a:defRPr sz="1800">
                <a:solidFill>
                  <a:schemeClr val="tx2"/>
                </a:solidFill>
              </a:defRPr>
            </a:lvl9pPr>
          </a:lstStyle>
          <a:p>
            <a:pPr lvl="0"/>
            <a:r>
              <a:rPr lang="en-US"/>
              <a:t>[Quote]</a:t>
            </a:r>
          </a:p>
          <a:p>
            <a:pPr lvl="1"/>
            <a:r>
              <a:rPr lang="en-US"/>
              <a:t>[Attribution]</a:t>
            </a:r>
          </a:p>
        </p:txBody>
      </p:sp>
    </p:spTree>
    <p:extLst>
      <p:ext uri="{BB962C8B-B14F-4D97-AF65-F5344CB8AC3E}">
        <p14:creationId xmlns:p14="http://schemas.microsoft.com/office/powerpoint/2010/main" val="130330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4572000" cy="1715822"/>
          </a:xfrm>
        </p:spPr>
        <p:txBody>
          <a:bodyPr anchor="b"/>
          <a:lstStyle>
            <a:lvl1pPr>
              <a:defRPr sz="4000" spc="-50" baseline="0"/>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4571999"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a:t>[Optional subtitle]</a:t>
            </a:r>
          </a:p>
        </p:txBody>
      </p:sp>
      <p:pic>
        <p:nvPicPr>
          <p:cNvPr id="8" name="Logo">
            <a:extLst>
              <a:ext uri="{FF2B5EF4-FFF2-40B4-BE49-F238E27FC236}">
                <a16:creationId xmlns:a16="http://schemas.microsoft.com/office/drawing/2014/main" id="{DDCF8C1D-7A4C-1F4E-AB15-2A79E248EFD8}"/>
              </a:ext>
            </a:extLst>
          </p:cNvPr>
          <p:cNvPicPr>
            <a:picLocks noChangeAspect="1"/>
          </p:cNvPicPr>
          <p:nvPr userDrawn="1"/>
        </p:nvPicPr>
        <p:blipFill>
          <a:blip r:embed="rId3"/>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180634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4572000" cy="1715822"/>
          </a:xfrm>
        </p:spPr>
        <p:txBody>
          <a:bodyPr anchor="b"/>
          <a:lstStyle>
            <a:lvl1pPr>
              <a:defRPr sz="4000" spc="-50" baseline="0"/>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4571999"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a:t>[Optional subtitle]</a:t>
            </a:r>
          </a:p>
        </p:txBody>
      </p:sp>
      <p:pic>
        <p:nvPicPr>
          <p:cNvPr id="7" name="Logo">
            <a:extLst>
              <a:ext uri="{FF2B5EF4-FFF2-40B4-BE49-F238E27FC236}">
                <a16:creationId xmlns:a16="http://schemas.microsoft.com/office/drawing/2014/main" id="{D3EC8F67-5A21-AC4C-82C6-26C8F39FE61D}"/>
              </a:ext>
            </a:extLst>
          </p:cNvPr>
          <p:cNvPicPr>
            <a:picLocks noChangeAspect="1"/>
          </p:cNvPicPr>
          <p:nvPr userDrawn="1"/>
        </p:nvPicPr>
        <p:blipFill>
          <a:blip r:embed="rId3"/>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20778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5451476" cy="1715822"/>
          </a:xfrm>
        </p:spPr>
        <p:txBody>
          <a:bodyPr anchor="b"/>
          <a:lstStyle>
            <a:lvl1pPr>
              <a:defRPr sz="4000" spc="-50" baseline="0"/>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5451475"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a:t>[Optional subtitle]</a:t>
            </a:r>
          </a:p>
        </p:txBody>
      </p:sp>
      <p:pic>
        <p:nvPicPr>
          <p:cNvPr id="12" name="Logo">
            <a:extLst>
              <a:ext uri="{FF2B5EF4-FFF2-40B4-BE49-F238E27FC236}">
                <a16:creationId xmlns:a16="http://schemas.microsoft.com/office/drawing/2014/main" id="{8A6F3DD4-0C48-6348-930A-6BA7CEE4244E}"/>
              </a:ext>
            </a:extLst>
          </p:cNvPr>
          <p:cNvPicPr>
            <a:picLocks noChangeAspect="1"/>
          </p:cNvPicPr>
          <p:nvPr userDrawn="1"/>
        </p:nvPicPr>
        <p:blipFill>
          <a:blip r:embed="rId3"/>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17694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Header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5451476" cy="1715822"/>
          </a:xfrm>
        </p:spPr>
        <p:txBody>
          <a:bodyPr anchor="b"/>
          <a:lstStyle>
            <a:lvl1pPr>
              <a:defRPr sz="4000" spc="-50" baseline="0">
                <a:solidFill>
                  <a:schemeClr val="bg1"/>
                </a:solidFill>
              </a:defRPr>
            </a:lvl1pPr>
          </a:lstStyle>
          <a:p>
            <a:r>
              <a:rPr lang="en-US"/>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5451475" cy="914400"/>
          </a:xfrm>
        </p:spPr>
        <p:txBody>
          <a:bodyPr>
            <a:noAutofit/>
          </a:bodyPr>
          <a:lstStyle>
            <a:lvl1pPr marL="0" indent="0">
              <a:lnSpc>
                <a:spcPct val="90000"/>
              </a:lnSpc>
              <a:spcBef>
                <a:spcPts val="0"/>
              </a:spcBef>
              <a:buNone/>
              <a:defRPr sz="2200">
                <a:solidFill>
                  <a:schemeClr val="bg1"/>
                </a:solidFill>
              </a:defRPr>
            </a:lvl1pPr>
            <a:lvl2pPr marL="0" indent="0">
              <a:lnSpc>
                <a:spcPct val="90000"/>
              </a:lnSpc>
              <a:spcBef>
                <a:spcPts val="0"/>
              </a:spcBef>
              <a:buNone/>
              <a:defRPr sz="2200">
                <a:solidFill>
                  <a:schemeClr val="bg1"/>
                </a:solidFill>
              </a:defRPr>
            </a:lvl2pPr>
            <a:lvl3pPr marL="0" indent="0">
              <a:lnSpc>
                <a:spcPct val="90000"/>
              </a:lnSpc>
              <a:spcBef>
                <a:spcPts val="0"/>
              </a:spcBef>
              <a:buNone/>
              <a:defRPr sz="2200">
                <a:solidFill>
                  <a:schemeClr val="bg1"/>
                </a:solidFill>
              </a:defRPr>
            </a:lvl3pPr>
            <a:lvl4pPr marL="0" indent="0">
              <a:lnSpc>
                <a:spcPct val="90000"/>
              </a:lnSpc>
              <a:spcBef>
                <a:spcPts val="0"/>
              </a:spcBef>
              <a:buNone/>
              <a:defRPr sz="2200">
                <a:solidFill>
                  <a:schemeClr val="bg1"/>
                </a:solidFill>
              </a:defRPr>
            </a:lvl4pPr>
            <a:lvl5pPr marL="0" indent="0">
              <a:lnSpc>
                <a:spcPct val="90000"/>
              </a:lnSpc>
              <a:spcBef>
                <a:spcPts val="0"/>
              </a:spcBef>
              <a:buNone/>
              <a:defRPr sz="2200">
                <a:solidFill>
                  <a:schemeClr val="bg1"/>
                </a:solidFill>
              </a:defRPr>
            </a:lvl5pPr>
            <a:lvl6pPr marL="0" indent="0">
              <a:lnSpc>
                <a:spcPct val="90000"/>
              </a:lnSpc>
              <a:spcBef>
                <a:spcPts val="0"/>
              </a:spcBef>
              <a:buNone/>
              <a:defRPr sz="2200">
                <a:solidFill>
                  <a:schemeClr val="bg1"/>
                </a:solidFill>
              </a:defRPr>
            </a:lvl6pPr>
            <a:lvl7pPr marL="0" indent="0">
              <a:lnSpc>
                <a:spcPct val="90000"/>
              </a:lnSpc>
              <a:spcBef>
                <a:spcPts val="0"/>
              </a:spcBef>
              <a:buNone/>
              <a:defRPr sz="2200">
                <a:solidFill>
                  <a:schemeClr val="bg1"/>
                </a:solidFill>
              </a:defRPr>
            </a:lvl7pPr>
            <a:lvl8pPr marL="0" indent="0">
              <a:lnSpc>
                <a:spcPct val="90000"/>
              </a:lnSpc>
              <a:spcBef>
                <a:spcPts val="0"/>
              </a:spcBef>
              <a:buNone/>
              <a:defRPr sz="2200">
                <a:solidFill>
                  <a:schemeClr val="bg1"/>
                </a:solidFill>
              </a:defRPr>
            </a:lvl8pPr>
            <a:lvl9pPr marL="0" indent="0">
              <a:lnSpc>
                <a:spcPct val="90000"/>
              </a:lnSpc>
              <a:spcBef>
                <a:spcPts val="0"/>
              </a:spcBef>
              <a:buNone/>
              <a:defRPr sz="2200">
                <a:solidFill>
                  <a:schemeClr val="bg1"/>
                </a:solidFill>
              </a:defRPr>
            </a:lvl9pPr>
          </a:lstStyle>
          <a:p>
            <a:pPr lvl="0"/>
            <a:r>
              <a:rPr lang="en-US"/>
              <a:t>[Optional subtitle]</a:t>
            </a:r>
          </a:p>
        </p:txBody>
      </p:sp>
      <p:pic>
        <p:nvPicPr>
          <p:cNvPr id="7" name="Wordmark">
            <a:extLst>
              <a:ext uri="{FF2B5EF4-FFF2-40B4-BE49-F238E27FC236}">
                <a16:creationId xmlns:a16="http://schemas.microsoft.com/office/drawing/2014/main" id="{55060F59-A0AF-46C1-A6C3-658FDF49FF7F}"/>
              </a:ext>
            </a:extLst>
          </p:cNvPr>
          <p:cNvPicPr>
            <a:picLocks noChangeAspect="1"/>
          </p:cNvPicPr>
          <p:nvPr userDrawn="1"/>
        </p:nvPicPr>
        <p:blipFill>
          <a:blip r:embed="rId3"/>
          <a:stretch>
            <a:fillRect/>
          </a:stretch>
        </p:blipFill>
        <p:spPr bwMode="black">
          <a:xfrm>
            <a:off x="369191" y="6338885"/>
            <a:ext cx="1097280" cy="383296"/>
          </a:xfrm>
          <a:prstGeom prst="rect">
            <a:avLst/>
          </a:prstGeom>
          <a:noFill/>
        </p:spPr>
      </p:pic>
    </p:spTree>
    <p:extLst>
      <p:ext uri="{BB962C8B-B14F-4D97-AF65-F5344CB8AC3E}">
        <p14:creationId xmlns:p14="http://schemas.microsoft.com/office/powerpoint/2010/main" val="403613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p:txBody>
          <a:bodyPr/>
          <a:lstStyle/>
          <a:p>
            <a:r>
              <a:rPr lang="en-US"/>
              <a:t>[Slide title]</a:t>
            </a:r>
          </a:p>
        </p:txBody>
      </p:sp>
      <p:sp>
        <p:nvSpPr>
          <p:cNvPr id="14" name="Subtitle">
            <a:extLst>
              <a:ext uri="{FF2B5EF4-FFF2-40B4-BE49-F238E27FC236}">
                <a16:creationId xmlns:a16="http://schemas.microsoft.com/office/drawing/2014/main" id="{E25E2A15-A960-4645-B1F8-7176C57F8525}"/>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Tree>
    <p:extLst>
      <p:ext uri="{BB962C8B-B14F-4D97-AF65-F5344CB8AC3E}">
        <p14:creationId xmlns:p14="http://schemas.microsoft.com/office/powerpoint/2010/main" val="387687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09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gline">
            <a:extLst>
              <a:ext uri="{FF2B5EF4-FFF2-40B4-BE49-F238E27FC236}">
                <a16:creationId xmlns:a16="http://schemas.microsoft.com/office/drawing/2014/main" id="{634F62E2-3C3D-2040-ACAD-FB1186C60E83}"/>
              </a:ext>
            </a:extLst>
          </p:cNvPr>
          <p:cNvSpPr>
            <a:spLocks noChangeAspect="1" noEditPoints="1"/>
          </p:cNvSpPr>
          <p:nvPr userDrawn="1"/>
        </p:nvSpPr>
        <p:spPr bwMode="black">
          <a:xfrm>
            <a:off x="451781" y="2979682"/>
            <a:ext cx="2089334" cy="914400"/>
          </a:xfrm>
          <a:custGeom>
            <a:avLst/>
            <a:gdLst>
              <a:gd name="T0" fmla="*/ 3322 w 5502"/>
              <a:gd name="T1" fmla="*/ 1922 h 2399"/>
              <a:gd name="T2" fmla="*/ 3263 w 5502"/>
              <a:gd name="T3" fmla="*/ 1922 h 2399"/>
              <a:gd name="T4" fmla="*/ 500 w 5502"/>
              <a:gd name="T5" fmla="*/ 562 h 2399"/>
              <a:gd name="T6" fmla="*/ 1032 w 5502"/>
              <a:gd name="T7" fmla="*/ 246 h 2399"/>
              <a:gd name="T8" fmla="*/ 1286 w 5502"/>
              <a:gd name="T9" fmla="*/ 281 h 2399"/>
              <a:gd name="T10" fmla="*/ 454 w 5502"/>
              <a:gd name="T11" fmla="*/ 0 h 2399"/>
              <a:gd name="T12" fmla="*/ 2543 w 5502"/>
              <a:gd name="T13" fmla="*/ 562 h 2399"/>
              <a:gd name="T14" fmla="*/ 3847 w 5502"/>
              <a:gd name="T15" fmla="*/ 348 h 2399"/>
              <a:gd name="T16" fmla="*/ 3594 w 5502"/>
              <a:gd name="T17" fmla="*/ 178 h 2399"/>
              <a:gd name="T18" fmla="*/ 3627 w 5502"/>
              <a:gd name="T19" fmla="*/ 437 h 2399"/>
              <a:gd name="T20" fmla="*/ 3072 w 5502"/>
              <a:gd name="T21" fmla="*/ 305 h 2399"/>
              <a:gd name="T22" fmla="*/ 3217 w 5502"/>
              <a:gd name="T23" fmla="*/ 556 h 2399"/>
              <a:gd name="T24" fmla="*/ 3018 w 5502"/>
              <a:gd name="T25" fmla="*/ 205 h 2399"/>
              <a:gd name="T26" fmla="*/ 2290 w 5502"/>
              <a:gd name="T27" fmla="*/ 501 h 2399"/>
              <a:gd name="T28" fmla="*/ 2370 w 5502"/>
              <a:gd name="T29" fmla="*/ 461 h 2399"/>
              <a:gd name="T30" fmla="*/ 2141 w 5502"/>
              <a:gd name="T31" fmla="*/ 208 h 2399"/>
              <a:gd name="T32" fmla="*/ 1779 w 5502"/>
              <a:gd name="T33" fmla="*/ 251 h 2399"/>
              <a:gd name="T34" fmla="*/ 2074 w 5502"/>
              <a:gd name="T35" fmla="*/ 158 h 2399"/>
              <a:gd name="T36" fmla="*/ 117 w 5502"/>
              <a:gd name="T37" fmla="*/ 1162 h 2399"/>
              <a:gd name="T38" fmla="*/ 566 w 5502"/>
              <a:gd name="T39" fmla="*/ 1022 h 2399"/>
              <a:gd name="T40" fmla="*/ 1660 w 5502"/>
              <a:gd name="T41" fmla="*/ 1324 h 2399"/>
              <a:gd name="T42" fmla="*/ 1334 w 5502"/>
              <a:gd name="T43" fmla="*/ 1403 h 2399"/>
              <a:gd name="T44" fmla="*/ 1331 w 5502"/>
              <a:gd name="T45" fmla="*/ 1102 h 2399"/>
              <a:gd name="T46" fmla="*/ 1337 w 5502"/>
              <a:gd name="T47" fmla="*/ 1263 h 2399"/>
              <a:gd name="T48" fmla="*/ 959 w 5502"/>
              <a:gd name="T49" fmla="*/ 1197 h 2399"/>
              <a:gd name="T50" fmla="*/ 852 w 5502"/>
              <a:gd name="T51" fmla="*/ 1410 h 2399"/>
              <a:gd name="T52" fmla="*/ 1001 w 5502"/>
              <a:gd name="T53" fmla="*/ 1348 h 2399"/>
              <a:gd name="T54" fmla="*/ 5411 w 5502"/>
              <a:gd name="T55" fmla="*/ 1197 h 2399"/>
              <a:gd name="T56" fmla="*/ 5407 w 5502"/>
              <a:gd name="T57" fmla="*/ 969 h 2399"/>
              <a:gd name="T58" fmla="*/ 4886 w 5502"/>
              <a:gd name="T59" fmla="*/ 1053 h 2399"/>
              <a:gd name="T60" fmla="*/ 4949 w 5502"/>
              <a:gd name="T61" fmla="*/ 1323 h 2399"/>
              <a:gd name="T62" fmla="*/ 4741 w 5502"/>
              <a:gd name="T63" fmla="*/ 1348 h 2399"/>
              <a:gd name="T64" fmla="*/ 4652 w 5502"/>
              <a:gd name="T65" fmla="*/ 1321 h 2399"/>
              <a:gd name="T66" fmla="*/ 4221 w 5502"/>
              <a:gd name="T67" fmla="*/ 1410 h 2399"/>
              <a:gd name="T68" fmla="*/ 4141 w 5502"/>
              <a:gd name="T69" fmla="*/ 1096 h 2399"/>
              <a:gd name="T70" fmla="*/ 4031 w 5502"/>
              <a:gd name="T71" fmla="*/ 1281 h 2399"/>
              <a:gd name="T72" fmla="*/ 3920 w 5502"/>
              <a:gd name="T73" fmla="*/ 1374 h 2399"/>
              <a:gd name="T74" fmla="*/ 3649 w 5502"/>
              <a:gd name="T75" fmla="*/ 1045 h 2399"/>
              <a:gd name="T76" fmla="*/ 2431 w 5502"/>
              <a:gd name="T77" fmla="*/ 1095 h 2399"/>
              <a:gd name="T78" fmla="*/ 2661 w 5502"/>
              <a:gd name="T79" fmla="*/ 1348 h 2399"/>
              <a:gd name="T80" fmla="*/ 2513 w 5502"/>
              <a:gd name="T81" fmla="*/ 1410 h 2399"/>
              <a:gd name="T82" fmla="*/ 2001 w 5502"/>
              <a:gd name="T83" fmla="*/ 1141 h 2399"/>
              <a:gd name="T84" fmla="*/ 1898 w 5502"/>
              <a:gd name="T85" fmla="*/ 1197 h 2399"/>
              <a:gd name="T86" fmla="*/ 3375 w 5502"/>
              <a:gd name="T87" fmla="*/ 1068 h 2399"/>
              <a:gd name="T88" fmla="*/ 2765 w 5502"/>
              <a:gd name="T89" fmla="*/ 1399 h 2399"/>
              <a:gd name="T90" fmla="*/ 2857 w 5502"/>
              <a:gd name="T91" fmla="*/ 2399 h 2399"/>
              <a:gd name="T92" fmla="*/ 2204 w 5502"/>
              <a:gd name="T93" fmla="*/ 2088 h 2399"/>
              <a:gd name="T94" fmla="*/ 1969 w 5502"/>
              <a:gd name="T95" fmla="*/ 1902 h 2399"/>
              <a:gd name="T96" fmla="*/ 1977 w 5502"/>
              <a:gd name="T97" fmla="*/ 2214 h 2399"/>
              <a:gd name="T98" fmla="*/ 1632 w 5502"/>
              <a:gd name="T99" fmla="*/ 1938 h 2399"/>
              <a:gd name="T100" fmla="*/ 1610 w 5502"/>
              <a:gd name="T101" fmla="*/ 2262 h 2399"/>
              <a:gd name="T102" fmla="*/ 1661 w 5502"/>
              <a:gd name="T103" fmla="*/ 1838 h 2399"/>
              <a:gd name="T104" fmla="*/ 569 w 5502"/>
              <a:gd name="T105" fmla="*/ 1902 h 2399"/>
              <a:gd name="T106" fmla="*/ 806 w 5502"/>
              <a:gd name="T107" fmla="*/ 2117 h 2399"/>
              <a:gd name="T108" fmla="*/ 205 w 5502"/>
              <a:gd name="T109" fmla="*/ 2247 h 2399"/>
              <a:gd name="T110" fmla="*/ 125 w 5502"/>
              <a:gd name="T111" fmla="*/ 1933 h 2399"/>
              <a:gd name="T112" fmla="*/ 15 w 5502"/>
              <a:gd name="T113" fmla="*/ 2117 h 2399"/>
              <a:gd name="T114" fmla="*/ 869 w 5502"/>
              <a:gd name="T115" fmla="*/ 1831 h 2399"/>
              <a:gd name="T116" fmla="*/ 1353 w 5502"/>
              <a:gd name="T117" fmla="*/ 2236 h 2399"/>
              <a:gd name="T118" fmla="*/ 2456 w 5502"/>
              <a:gd name="T119" fmla="*/ 1831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2" h="2399">
                <a:moveTo>
                  <a:pt x="3409" y="1922"/>
                </a:moveTo>
                <a:lnTo>
                  <a:pt x="3409" y="1922"/>
                </a:lnTo>
                <a:lnTo>
                  <a:pt x="3409" y="1878"/>
                </a:lnTo>
                <a:cubicBezTo>
                  <a:pt x="3409" y="1868"/>
                  <a:pt x="3409" y="1857"/>
                  <a:pt x="3409" y="1846"/>
                </a:cubicBezTo>
                <a:lnTo>
                  <a:pt x="3408" y="1846"/>
                </a:lnTo>
                <a:cubicBezTo>
                  <a:pt x="3405" y="1857"/>
                  <a:pt x="3402" y="1867"/>
                  <a:pt x="3398" y="1878"/>
                </a:cubicBezTo>
                <a:lnTo>
                  <a:pt x="3383" y="1922"/>
                </a:lnTo>
                <a:lnTo>
                  <a:pt x="3364" y="1922"/>
                </a:lnTo>
                <a:lnTo>
                  <a:pt x="3349" y="1878"/>
                </a:lnTo>
                <a:cubicBezTo>
                  <a:pt x="3346" y="1867"/>
                  <a:pt x="3342" y="1857"/>
                  <a:pt x="3339" y="1846"/>
                </a:cubicBezTo>
                <a:lnTo>
                  <a:pt x="3339" y="1846"/>
                </a:lnTo>
                <a:cubicBezTo>
                  <a:pt x="3339" y="1857"/>
                  <a:pt x="3339" y="1868"/>
                  <a:pt x="3339" y="1878"/>
                </a:cubicBezTo>
                <a:lnTo>
                  <a:pt x="3339" y="1922"/>
                </a:lnTo>
                <a:lnTo>
                  <a:pt x="3322" y="1922"/>
                </a:lnTo>
                <a:lnTo>
                  <a:pt x="3322" y="1831"/>
                </a:lnTo>
                <a:lnTo>
                  <a:pt x="3349" y="1831"/>
                </a:lnTo>
                <a:lnTo>
                  <a:pt x="3363" y="1871"/>
                </a:lnTo>
                <a:cubicBezTo>
                  <a:pt x="3366" y="1882"/>
                  <a:pt x="3370" y="1894"/>
                  <a:pt x="3373" y="1905"/>
                </a:cubicBezTo>
                <a:lnTo>
                  <a:pt x="3374" y="1905"/>
                </a:lnTo>
                <a:cubicBezTo>
                  <a:pt x="3377" y="1894"/>
                  <a:pt x="3381" y="1882"/>
                  <a:pt x="3385" y="1871"/>
                </a:cubicBezTo>
                <a:lnTo>
                  <a:pt x="3398" y="1831"/>
                </a:lnTo>
                <a:lnTo>
                  <a:pt x="3425" y="1831"/>
                </a:lnTo>
                <a:lnTo>
                  <a:pt x="3425" y="1922"/>
                </a:lnTo>
                <a:lnTo>
                  <a:pt x="3409" y="1922"/>
                </a:lnTo>
                <a:close/>
                <a:moveTo>
                  <a:pt x="3280" y="1846"/>
                </a:moveTo>
                <a:lnTo>
                  <a:pt x="3280" y="1846"/>
                </a:lnTo>
                <a:lnTo>
                  <a:pt x="3280" y="1922"/>
                </a:lnTo>
                <a:lnTo>
                  <a:pt x="3263" y="1922"/>
                </a:lnTo>
                <a:lnTo>
                  <a:pt x="3263" y="1846"/>
                </a:lnTo>
                <a:lnTo>
                  <a:pt x="3233" y="1846"/>
                </a:lnTo>
                <a:lnTo>
                  <a:pt x="3233" y="1831"/>
                </a:lnTo>
                <a:lnTo>
                  <a:pt x="3310" y="1831"/>
                </a:lnTo>
                <a:lnTo>
                  <a:pt x="3310" y="1846"/>
                </a:lnTo>
                <a:lnTo>
                  <a:pt x="3280" y="1846"/>
                </a:lnTo>
                <a:close/>
                <a:moveTo>
                  <a:pt x="823" y="184"/>
                </a:moveTo>
                <a:lnTo>
                  <a:pt x="823" y="184"/>
                </a:lnTo>
                <a:cubicBezTo>
                  <a:pt x="801" y="163"/>
                  <a:pt x="765" y="148"/>
                  <a:pt x="720" y="148"/>
                </a:cubicBezTo>
                <a:cubicBezTo>
                  <a:pt x="696" y="148"/>
                  <a:pt x="675" y="152"/>
                  <a:pt x="653" y="162"/>
                </a:cubicBezTo>
                <a:lnTo>
                  <a:pt x="596" y="224"/>
                </a:lnTo>
                <a:lnTo>
                  <a:pt x="596" y="0"/>
                </a:lnTo>
                <a:lnTo>
                  <a:pt x="500" y="0"/>
                </a:lnTo>
                <a:lnTo>
                  <a:pt x="500" y="562"/>
                </a:lnTo>
                <a:lnTo>
                  <a:pt x="596" y="562"/>
                </a:lnTo>
                <a:lnTo>
                  <a:pt x="596" y="325"/>
                </a:lnTo>
                <a:cubicBezTo>
                  <a:pt x="596" y="265"/>
                  <a:pt x="641" y="226"/>
                  <a:pt x="684" y="226"/>
                </a:cubicBezTo>
                <a:cubicBezTo>
                  <a:pt x="736" y="226"/>
                  <a:pt x="764" y="260"/>
                  <a:pt x="764" y="304"/>
                </a:cubicBezTo>
                <a:lnTo>
                  <a:pt x="764" y="562"/>
                </a:lnTo>
                <a:lnTo>
                  <a:pt x="859" y="562"/>
                </a:lnTo>
                <a:lnTo>
                  <a:pt x="859" y="288"/>
                </a:lnTo>
                <a:cubicBezTo>
                  <a:pt x="859" y="244"/>
                  <a:pt x="847" y="209"/>
                  <a:pt x="823" y="184"/>
                </a:cubicBezTo>
                <a:close/>
                <a:moveTo>
                  <a:pt x="1104" y="217"/>
                </a:moveTo>
                <a:lnTo>
                  <a:pt x="1104" y="217"/>
                </a:lnTo>
                <a:cubicBezTo>
                  <a:pt x="1133" y="217"/>
                  <a:pt x="1156" y="226"/>
                  <a:pt x="1173" y="245"/>
                </a:cubicBezTo>
                <a:cubicBezTo>
                  <a:pt x="1190" y="264"/>
                  <a:pt x="1199" y="290"/>
                  <a:pt x="1201" y="323"/>
                </a:cubicBezTo>
                <a:lnTo>
                  <a:pt x="1001" y="323"/>
                </a:lnTo>
                <a:cubicBezTo>
                  <a:pt x="1005" y="292"/>
                  <a:pt x="1015" y="266"/>
                  <a:pt x="1032" y="246"/>
                </a:cubicBezTo>
                <a:cubicBezTo>
                  <a:pt x="1048" y="227"/>
                  <a:pt x="1072" y="217"/>
                  <a:pt x="1104" y="217"/>
                </a:cubicBezTo>
                <a:close/>
                <a:moveTo>
                  <a:pt x="1109" y="574"/>
                </a:moveTo>
                <a:lnTo>
                  <a:pt x="1109" y="574"/>
                </a:lnTo>
                <a:cubicBezTo>
                  <a:pt x="1134" y="574"/>
                  <a:pt x="1156" y="570"/>
                  <a:pt x="1177" y="564"/>
                </a:cubicBezTo>
                <a:cubicBezTo>
                  <a:pt x="1197" y="558"/>
                  <a:pt x="1215" y="549"/>
                  <a:pt x="1230" y="538"/>
                </a:cubicBezTo>
                <a:cubicBezTo>
                  <a:pt x="1246" y="526"/>
                  <a:pt x="1259" y="513"/>
                  <a:pt x="1269" y="498"/>
                </a:cubicBezTo>
                <a:cubicBezTo>
                  <a:pt x="1280" y="482"/>
                  <a:pt x="1287" y="466"/>
                  <a:pt x="1292" y="447"/>
                </a:cubicBezTo>
                <a:lnTo>
                  <a:pt x="1199" y="447"/>
                </a:lnTo>
                <a:cubicBezTo>
                  <a:pt x="1192" y="464"/>
                  <a:pt x="1182" y="477"/>
                  <a:pt x="1167" y="486"/>
                </a:cubicBezTo>
                <a:cubicBezTo>
                  <a:pt x="1152" y="496"/>
                  <a:pt x="1133" y="500"/>
                  <a:pt x="1110" y="500"/>
                </a:cubicBezTo>
                <a:cubicBezTo>
                  <a:pt x="1076" y="500"/>
                  <a:pt x="1050" y="490"/>
                  <a:pt x="1032" y="468"/>
                </a:cubicBezTo>
                <a:cubicBezTo>
                  <a:pt x="1014" y="447"/>
                  <a:pt x="1003" y="419"/>
                  <a:pt x="999" y="384"/>
                </a:cubicBezTo>
                <a:lnTo>
                  <a:pt x="1300" y="384"/>
                </a:lnTo>
                <a:cubicBezTo>
                  <a:pt x="1300" y="346"/>
                  <a:pt x="1296" y="312"/>
                  <a:pt x="1286" y="281"/>
                </a:cubicBezTo>
                <a:cubicBezTo>
                  <a:pt x="1277" y="251"/>
                  <a:pt x="1262" y="225"/>
                  <a:pt x="1243" y="204"/>
                </a:cubicBezTo>
                <a:cubicBezTo>
                  <a:pt x="1225" y="186"/>
                  <a:pt x="1206" y="172"/>
                  <a:pt x="1183" y="162"/>
                </a:cubicBezTo>
                <a:cubicBezTo>
                  <a:pt x="1160" y="152"/>
                  <a:pt x="1134" y="147"/>
                  <a:pt x="1104" y="147"/>
                </a:cubicBezTo>
                <a:cubicBezTo>
                  <a:pt x="1074" y="147"/>
                  <a:pt x="1047" y="152"/>
                  <a:pt x="1023" y="163"/>
                </a:cubicBezTo>
                <a:cubicBezTo>
                  <a:pt x="998" y="174"/>
                  <a:pt x="977" y="189"/>
                  <a:pt x="959" y="208"/>
                </a:cubicBezTo>
                <a:cubicBezTo>
                  <a:pt x="942" y="228"/>
                  <a:pt x="928" y="250"/>
                  <a:pt x="919" y="276"/>
                </a:cubicBezTo>
                <a:cubicBezTo>
                  <a:pt x="909" y="302"/>
                  <a:pt x="904" y="330"/>
                  <a:pt x="904" y="360"/>
                </a:cubicBezTo>
                <a:cubicBezTo>
                  <a:pt x="904" y="390"/>
                  <a:pt x="909" y="418"/>
                  <a:pt x="918" y="444"/>
                </a:cubicBezTo>
                <a:cubicBezTo>
                  <a:pt x="928" y="470"/>
                  <a:pt x="941" y="493"/>
                  <a:pt x="959" y="512"/>
                </a:cubicBezTo>
                <a:cubicBezTo>
                  <a:pt x="976" y="531"/>
                  <a:pt x="998" y="546"/>
                  <a:pt x="1023" y="557"/>
                </a:cubicBezTo>
                <a:cubicBezTo>
                  <a:pt x="1048" y="568"/>
                  <a:pt x="1077" y="574"/>
                  <a:pt x="1109" y="574"/>
                </a:cubicBezTo>
                <a:close/>
                <a:moveTo>
                  <a:pt x="0" y="0"/>
                </a:moveTo>
                <a:lnTo>
                  <a:pt x="0" y="0"/>
                </a:lnTo>
                <a:lnTo>
                  <a:pt x="454" y="0"/>
                </a:lnTo>
                <a:lnTo>
                  <a:pt x="454" y="89"/>
                </a:lnTo>
                <a:lnTo>
                  <a:pt x="279" y="89"/>
                </a:lnTo>
                <a:lnTo>
                  <a:pt x="279" y="562"/>
                </a:lnTo>
                <a:lnTo>
                  <a:pt x="174" y="562"/>
                </a:lnTo>
                <a:lnTo>
                  <a:pt x="174" y="89"/>
                </a:lnTo>
                <a:lnTo>
                  <a:pt x="0" y="89"/>
                </a:lnTo>
                <a:lnTo>
                  <a:pt x="0" y="0"/>
                </a:lnTo>
                <a:close/>
                <a:moveTo>
                  <a:pt x="2699" y="158"/>
                </a:moveTo>
                <a:lnTo>
                  <a:pt x="2699" y="158"/>
                </a:lnTo>
                <a:lnTo>
                  <a:pt x="2636" y="241"/>
                </a:lnTo>
                <a:lnTo>
                  <a:pt x="2636" y="158"/>
                </a:lnTo>
                <a:lnTo>
                  <a:pt x="2543" y="158"/>
                </a:lnTo>
                <a:lnTo>
                  <a:pt x="2543" y="158"/>
                </a:lnTo>
                <a:lnTo>
                  <a:pt x="2543" y="562"/>
                </a:lnTo>
                <a:lnTo>
                  <a:pt x="2638" y="562"/>
                </a:lnTo>
                <a:lnTo>
                  <a:pt x="2638" y="348"/>
                </a:lnTo>
                <a:cubicBezTo>
                  <a:pt x="2638" y="293"/>
                  <a:pt x="2669" y="253"/>
                  <a:pt x="2725" y="253"/>
                </a:cubicBezTo>
                <a:lnTo>
                  <a:pt x="2774" y="253"/>
                </a:lnTo>
                <a:lnTo>
                  <a:pt x="2774" y="158"/>
                </a:lnTo>
                <a:lnTo>
                  <a:pt x="2699" y="158"/>
                </a:lnTo>
                <a:close/>
                <a:moveTo>
                  <a:pt x="3722" y="574"/>
                </a:moveTo>
                <a:lnTo>
                  <a:pt x="3722" y="574"/>
                </a:lnTo>
                <a:cubicBezTo>
                  <a:pt x="3747" y="574"/>
                  <a:pt x="3769" y="572"/>
                  <a:pt x="3790" y="566"/>
                </a:cubicBezTo>
                <a:cubicBezTo>
                  <a:pt x="3812" y="561"/>
                  <a:pt x="3830" y="552"/>
                  <a:pt x="3845" y="541"/>
                </a:cubicBezTo>
                <a:cubicBezTo>
                  <a:pt x="3860" y="531"/>
                  <a:pt x="3872" y="517"/>
                  <a:pt x="3881" y="501"/>
                </a:cubicBezTo>
                <a:cubicBezTo>
                  <a:pt x="3889" y="485"/>
                  <a:pt x="3894" y="466"/>
                  <a:pt x="3894" y="445"/>
                </a:cubicBezTo>
                <a:cubicBezTo>
                  <a:pt x="3894" y="420"/>
                  <a:pt x="3889" y="400"/>
                  <a:pt x="3881" y="385"/>
                </a:cubicBezTo>
                <a:cubicBezTo>
                  <a:pt x="3872" y="370"/>
                  <a:pt x="3861" y="357"/>
                  <a:pt x="3847" y="348"/>
                </a:cubicBezTo>
                <a:cubicBezTo>
                  <a:pt x="3832" y="339"/>
                  <a:pt x="3816" y="332"/>
                  <a:pt x="3798" y="327"/>
                </a:cubicBezTo>
                <a:cubicBezTo>
                  <a:pt x="3780" y="322"/>
                  <a:pt x="3761" y="318"/>
                  <a:pt x="3742" y="314"/>
                </a:cubicBezTo>
                <a:cubicBezTo>
                  <a:pt x="3727" y="311"/>
                  <a:pt x="3713" y="308"/>
                  <a:pt x="3701" y="306"/>
                </a:cubicBezTo>
                <a:cubicBezTo>
                  <a:pt x="3688" y="303"/>
                  <a:pt x="3678" y="300"/>
                  <a:pt x="3669" y="296"/>
                </a:cubicBezTo>
                <a:cubicBezTo>
                  <a:pt x="3659" y="293"/>
                  <a:pt x="3652" y="288"/>
                  <a:pt x="3647" y="282"/>
                </a:cubicBezTo>
                <a:cubicBezTo>
                  <a:pt x="3642" y="277"/>
                  <a:pt x="3640" y="270"/>
                  <a:pt x="3640" y="261"/>
                </a:cubicBezTo>
                <a:cubicBezTo>
                  <a:pt x="3640" y="246"/>
                  <a:pt x="3646" y="235"/>
                  <a:pt x="3657" y="226"/>
                </a:cubicBezTo>
                <a:cubicBezTo>
                  <a:pt x="3668" y="217"/>
                  <a:pt x="3685" y="212"/>
                  <a:pt x="3708" y="212"/>
                </a:cubicBezTo>
                <a:cubicBezTo>
                  <a:pt x="3754" y="212"/>
                  <a:pt x="3780" y="230"/>
                  <a:pt x="3788" y="266"/>
                </a:cubicBezTo>
                <a:lnTo>
                  <a:pt x="3879" y="266"/>
                </a:lnTo>
                <a:cubicBezTo>
                  <a:pt x="3874" y="231"/>
                  <a:pt x="3857" y="202"/>
                  <a:pt x="3830" y="180"/>
                </a:cubicBezTo>
                <a:cubicBezTo>
                  <a:pt x="3803" y="158"/>
                  <a:pt x="3762" y="147"/>
                  <a:pt x="3708" y="147"/>
                </a:cubicBezTo>
                <a:cubicBezTo>
                  <a:pt x="3685" y="147"/>
                  <a:pt x="3663" y="150"/>
                  <a:pt x="3644" y="155"/>
                </a:cubicBezTo>
                <a:cubicBezTo>
                  <a:pt x="3624" y="160"/>
                  <a:pt x="3607" y="168"/>
                  <a:pt x="3594" y="178"/>
                </a:cubicBezTo>
                <a:cubicBezTo>
                  <a:pt x="3580" y="189"/>
                  <a:pt x="3569" y="201"/>
                  <a:pt x="3561" y="216"/>
                </a:cubicBezTo>
                <a:cubicBezTo>
                  <a:pt x="3553" y="231"/>
                  <a:pt x="3550" y="248"/>
                  <a:pt x="3550" y="267"/>
                </a:cubicBezTo>
                <a:cubicBezTo>
                  <a:pt x="3550" y="290"/>
                  <a:pt x="3554" y="309"/>
                  <a:pt x="3562" y="323"/>
                </a:cubicBezTo>
                <a:cubicBezTo>
                  <a:pt x="3570" y="337"/>
                  <a:pt x="3581" y="349"/>
                  <a:pt x="3595" y="358"/>
                </a:cubicBezTo>
                <a:cubicBezTo>
                  <a:pt x="3608" y="367"/>
                  <a:pt x="3624" y="373"/>
                  <a:pt x="3641" y="379"/>
                </a:cubicBezTo>
                <a:cubicBezTo>
                  <a:pt x="3659" y="384"/>
                  <a:pt x="3677" y="388"/>
                  <a:pt x="3696" y="391"/>
                </a:cubicBezTo>
                <a:cubicBezTo>
                  <a:pt x="3712" y="394"/>
                  <a:pt x="3726" y="397"/>
                  <a:pt x="3739" y="400"/>
                </a:cubicBezTo>
                <a:cubicBezTo>
                  <a:pt x="3752" y="403"/>
                  <a:pt x="3763" y="406"/>
                  <a:pt x="3772" y="411"/>
                </a:cubicBezTo>
                <a:cubicBezTo>
                  <a:pt x="3781" y="415"/>
                  <a:pt x="3788" y="420"/>
                  <a:pt x="3793" y="427"/>
                </a:cubicBezTo>
                <a:cubicBezTo>
                  <a:pt x="3798" y="433"/>
                  <a:pt x="3800" y="441"/>
                  <a:pt x="3800" y="451"/>
                </a:cubicBezTo>
                <a:cubicBezTo>
                  <a:pt x="3800" y="467"/>
                  <a:pt x="3794" y="481"/>
                  <a:pt x="3781" y="491"/>
                </a:cubicBezTo>
                <a:cubicBezTo>
                  <a:pt x="3769" y="501"/>
                  <a:pt x="3749" y="506"/>
                  <a:pt x="3723" y="506"/>
                </a:cubicBezTo>
                <a:cubicBezTo>
                  <a:pt x="3697" y="506"/>
                  <a:pt x="3676" y="501"/>
                  <a:pt x="3659" y="490"/>
                </a:cubicBezTo>
                <a:cubicBezTo>
                  <a:pt x="3642" y="479"/>
                  <a:pt x="3631" y="462"/>
                  <a:pt x="3627" y="437"/>
                </a:cubicBezTo>
                <a:lnTo>
                  <a:pt x="3535" y="437"/>
                </a:lnTo>
                <a:cubicBezTo>
                  <a:pt x="3538" y="478"/>
                  <a:pt x="3556" y="511"/>
                  <a:pt x="3588" y="537"/>
                </a:cubicBezTo>
                <a:cubicBezTo>
                  <a:pt x="3619" y="562"/>
                  <a:pt x="3664" y="574"/>
                  <a:pt x="3722" y="574"/>
                </a:cubicBezTo>
                <a:close/>
                <a:moveTo>
                  <a:pt x="3425" y="202"/>
                </a:moveTo>
                <a:lnTo>
                  <a:pt x="3425" y="202"/>
                </a:lnTo>
                <a:lnTo>
                  <a:pt x="3504" y="202"/>
                </a:lnTo>
                <a:lnTo>
                  <a:pt x="3504" y="0"/>
                </a:lnTo>
                <a:lnTo>
                  <a:pt x="3425" y="0"/>
                </a:lnTo>
                <a:lnTo>
                  <a:pt x="3425" y="202"/>
                </a:lnTo>
                <a:close/>
                <a:moveTo>
                  <a:pt x="3163" y="496"/>
                </a:moveTo>
                <a:lnTo>
                  <a:pt x="3163" y="496"/>
                </a:lnTo>
                <a:cubicBezTo>
                  <a:pt x="3130" y="496"/>
                  <a:pt x="3106" y="483"/>
                  <a:pt x="3090" y="458"/>
                </a:cubicBezTo>
                <a:cubicBezTo>
                  <a:pt x="3074" y="433"/>
                  <a:pt x="3066" y="400"/>
                  <a:pt x="3066" y="360"/>
                </a:cubicBezTo>
                <a:cubicBezTo>
                  <a:pt x="3066" y="340"/>
                  <a:pt x="3068" y="322"/>
                  <a:pt x="3072" y="305"/>
                </a:cubicBezTo>
                <a:cubicBezTo>
                  <a:pt x="3076" y="288"/>
                  <a:pt x="3082" y="273"/>
                  <a:pt x="3090" y="261"/>
                </a:cubicBezTo>
                <a:cubicBezTo>
                  <a:pt x="3098" y="249"/>
                  <a:pt x="3108" y="239"/>
                  <a:pt x="3121" y="232"/>
                </a:cubicBezTo>
                <a:cubicBezTo>
                  <a:pt x="3133" y="225"/>
                  <a:pt x="3147" y="222"/>
                  <a:pt x="3163" y="222"/>
                </a:cubicBezTo>
                <a:cubicBezTo>
                  <a:pt x="3181" y="222"/>
                  <a:pt x="3196" y="225"/>
                  <a:pt x="3209" y="232"/>
                </a:cubicBezTo>
                <a:cubicBezTo>
                  <a:pt x="3223" y="239"/>
                  <a:pt x="3234" y="249"/>
                  <a:pt x="3243" y="261"/>
                </a:cubicBezTo>
                <a:cubicBezTo>
                  <a:pt x="3251" y="273"/>
                  <a:pt x="3258" y="288"/>
                  <a:pt x="3263" y="305"/>
                </a:cubicBezTo>
                <a:cubicBezTo>
                  <a:pt x="3267" y="322"/>
                  <a:pt x="3269" y="340"/>
                  <a:pt x="3269" y="360"/>
                </a:cubicBezTo>
                <a:cubicBezTo>
                  <a:pt x="3269" y="380"/>
                  <a:pt x="3267" y="398"/>
                  <a:pt x="3263" y="415"/>
                </a:cubicBezTo>
                <a:cubicBezTo>
                  <a:pt x="3258" y="431"/>
                  <a:pt x="3251" y="446"/>
                  <a:pt x="3243" y="458"/>
                </a:cubicBezTo>
                <a:cubicBezTo>
                  <a:pt x="3234" y="470"/>
                  <a:pt x="3223" y="479"/>
                  <a:pt x="3209" y="486"/>
                </a:cubicBezTo>
                <a:cubicBezTo>
                  <a:pt x="3196" y="493"/>
                  <a:pt x="3181" y="496"/>
                  <a:pt x="3163" y="496"/>
                </a:cubicBezTo>
                <a:close/>
                <a:moveTo>
                  <a:pt x="3144" y="574"/>
                </a:moveTo>
                <a:lnTo>
                  <a:pt x="3144" y="574"/>
                </a:lnTo>
                <a:cubicBezTo>
                  <a:pt x="3171" y="574"/>
                  <a:pt x="3195" y="568"/>
                  <a:pt x="3217" y="556"/>
                </a:cubicBezTo>
                <a:cubicBezTo>
                  <a:pt x="3238" y="544"/>
                  <a:pt x="3254" y="526"/>
                  <a:pt x="3267" y="503"/>
                </a:cubicBezTo>
                <a:lnTo>
                  <a:pt x="3269" y="503"/>
                </a:lnTo>
                <a:lnTo>
                  <a:pt x="3269" y="562"/>
                </a:lnTo>
                <a:lnTo>
                  <a:pt x="3361" y="562"/>
                </a:lnTo>
                <a:lnTo>
                  <a:pt x="3361" y="0"/>
                </a:lnTo>
                <a:lnTo>
                  <a:pt x="3266" y="0"/>
                </a:lnTo>
                <a:lnTo>
                  <a:pt x="3266" y="132"/>
                </a:lnTo>
                <a:cubicBezTo>
                  <a:pt x="3266" y="147"/>
                  <a:pt x="3266" y="162"/>
                  <a:pt x="3266" y="177"/>
                </a:cubicBezTo>
                <a:cubicBezTo>
                  <a:pt x="3267" y="192"/>
                  <a:pt x="3268" y="205"/>
                  <a:pt x="3269" y="216"/>
                </a:cubicBezTo>
                <a:lnTo>
                  <a:pt x="3267" y="216"/>
                </a:lnTo>
                <a:cubicBezTo>
                  <a:pt x="3254" y="195"/>
                  <a:pt x="3237" y="178"/>
                  <a:pt x="3217" y="166"/>
                </a:cubicBezTo>
                <a:cubicBezTo>
                  <a:pt x="3196" y="153"/>
                  <a:pt x="3172" y="147"/>
                  <a:pt x="3144" y="147"/>
                </a:cubicBezTo>
                <a:cubicBezTo>
                  <a:pt x="3118" y="147"/>
                  <a:pt x="3094" y="152"/>
                  <a:pt x="3073" y="162"/>
                </a:cubicBezTo>
                <a:cubicBezTo>
                  <a:pt x="3052" y="172"/>
                  <a:pt x="3033" y="187"/>
                  <a:pt x="3018" y="205"/>
                </a:cubicBezTo>
                <a:cubicBezTo>
                  <a:pt x="3002" y="224"/>
                  <a:pt x="2990" y="246"/>
                  <a:pt x="2982" y="273"/>
                </a:cubicBezTo>
                <a:cubicBezTo>
                  <a:pt x="2973" y="299"/>
                  <a:pt x="2969" y="328"/>
                  <a:pt x="2969" y="360"/>
                </a:cubicBezTo>
                <a:cubicBezTo>
                  <a:pt x="2969" y="393"/>
                  <a:pt x="2973" y="423"/>
                  <a:pt x="2981" y="449"/>
                </a:cubicBezTo>
                <a:cubicBezTo>
                  <a:pt x="2990" y="476"/>
                  <a:pt x="3001" y="498"/>
                  <a:pt x="3016" y="517"/>
                </a:cubicBezTo>
                <a:cubicBezTo>
                  <a:pt x="3031" y="536"/>
                  <a:pt x="3050" y="550"/>
                  <a:pt x="3071" y="560"/>
                </a:cubicBezTo>
                <a:cubicBezTo>
                  <a:pt x="3093" y="570"/>
                  <a:pt x="3117" y="574"/>
                  <a:pt x="3144" y="574"/>
                </a:cubicBezTo>
                <a:close/>
                <a:moveTo>
                  <a:pt x="2824" y="562"/>
                </a:moveTo>
                <a:lnTo>
                  <a:pt x="2824" y="562"/>
                </a:lnTo>
                <a:lnTo>
                  <a:pt x="2920" y="562"/>
                </a:lnTo>
                <a:lnTo>
                  <a:pt x="2920" y="0"/>
                </a:lnTo>
                <a:lnTo>
                  <a:pt x="2824" y="0"/>
                </a:lnTo>
                <a:lnTo>
                  <a:pt x="2824" y="562"/>
                </a:lnTo>
                <a:close/>
                <a:moveTo>
                  <a:pt x="2290" y="501"/>
                </a:moveTo>
                <a:lnTo>
                  <a:pt x="2290" y="501"/>
                </a:lnTo>
                <a:cubicBezTo>
                  <a:pt x="2272" y="501"/>
                  <a:pt x="2257" y="498"/>
                  <a:pt x="2243" y="490"/>
                </a:cubicBezTo>
                <a:cubicBezTo>
                  <a:pt x="2230" y="483"/>
                  <a:pt x="2218" y="474"/>
                  <a:pt x="2209" y="461"/>
                </a:cubicBezTo>
                <a:cubicBezTo>
                  <a:pt x="2200" y="448"/>
                  <a:pt x="2193" y="433"/>
                  <a:pt x="2189" y="416"/>
                </a:cubicBezTo>
                <a:cubicBezTo>
                  <a:pt x="2184" y="399"/>
                  <a:pt x="2182" y="381"/>
                  <a:pt x="2182" y="360"/>
                </a:cubicBezTo>
                <a:cubicBezTo>
                  <a:pt x="2182" y="340"/>
                  <a:pt x="2184" y="321"/>
                  <a:pt x="2189" y="304"/>
                </a:cubicBezTo>
                <a:cubicBezTo>
                  <a:pt x="2193" y="287"/>
                  <a:pt x="2200" y="272"/>
                  <a:pt x="2209" y="259"/>
                </a:cubicBezTo>
                <a:cubicBezTo>
                  <a:pt x="2218" y="246"/>
                  <a:pt x="2230" y="236"/>
                  <a:pt x="2243" y="229"/>
                </a:cubicBezTo>
                <a:cubicBezTo>
                  <a:pt x="2257" y="222"/>
                  <a:pt x="2272" y="218"/>
                  <a:pt x="2290" y="218"/>
                </a:cubicBezTo>
                <a:cubicBezTo>
                  <a:pt x="2307" y="218"/>
                  <a:pt x="2323" y="222"/>
                  <a:pt x="2336" y="229"/>
                </a:cubicBezTo>
                <a:cubicBezTo>
                  <a:pt x="2349" y="236"/>
                  <a:pt x="2361" y="246"/>
                  <a:pt x="2370" y="259"/>
                </a:cubicBezTo>
                <a:cubicBezTo>
                  <a:pt x="2379" y="272"/>
                  <a:pt x="2386" y="287"/>
                  <a:pt x="2390" y="304"/>
                </a:cubicBezTo>
                <a:cubicBezTo>
                  <a:pt x="2395" y="321"/>
                  <a:pt x="2397" y="340"/>
                  <a:pt x="2397" y="360"/>
                </a:cubicBezTo>
                <a:cubicBezTo>
                  <a:pt x="2397" y="381"/>
                  <a:pt x="2395" y="399"/>
                  <a:pt x="2390" y="416"/>
                </a:cubicBezTo>
                <a:cubicBezTo>
                  <a:pt x="2386" y="433"/>
                  <a:pt x="2379" y="448"/>
                  <a:pt x="2370" y="461"/>
                </a:cubicBezTo>
                <a:cubicBezTo>
                  <a:pt x="2361" y="474"/>
                  <a:pt x="2349" y="483"/>
                  <a:pt x="2336" y="490"/>
                </a:cubicBezTo>
                <a:cubicBezTo>
                  <a:pt x="2323" y="498"/>
                  <a:pt x="2307" y="501"/>
                  <a:pt x="2290" y="501"/>
                </a:cubicBezTo>
                <a:close/>
                <a:moveTo>
                  <a:pt x="2291" y="574"/>
                </a:moveTo>
                <a:lnTo>
                  <a:pt x="2291" y="574"/>
                </a:lnTo>
                <a:cubicBezTo>
                  <a:pt x="2322" y="574"/>
                  <a:pt x="2350" y="568"/>
                  <a:pt x="2375" y="557"/>
                </a:cubicBezTo>
                <a:cubicBezTo>
                  <a:pt x="2400" y="546"/>
                  <a:pt x="2421" y="531"/>
                  <a:pt x="2439" y="512"/>
                </a:cubicBezTo>
                <a:cubicBezTo>
                  <a:pt x="2457" y="493"/>
                  <a:pt x="2471" y="470"/>
                  <a:pt x="2480" y="444"/>
                </a:cubicBezTo>
                <a:cubicBezTo>
                  <a:pt x="2490" y="418"/>
                  <a:pt x="2495" y="390"/>
                  <a:pt x="2495" y="360"/>
                </a:cubicBezTo>
                <a:cubicBezTo>
                  <a:pt x="2495" y="330"/>
                  <a:pt x="2490" y="302"/>
                  <a:pt x="2480" y="276"/>
                </a:cubicBezTo>
                <a:cubicBezTo>
                  <a:pt x="2471" y="250"/>
                  <a:pt x="2457" y="228"/>
                  <a:pt x="2439" y="208"/>
                </a:cubicBezTo>
                <a:cubicBezTo>
                  <a:pt x="2421" y="189"/>
                  <a:pt x="2400" y="174"/>
                  <a:pt x="2375" y="163"/>
                </a:cubicBezTo>
                <a:cubicBezTo>
                  <a:pt x="2350" y="152"/>
                  <a:pt x="2322" y="147"/>
                  <a:pt x="2291" y="147"/>
                </a:cubicBezTo>
                <a:cubicBezTo>
                  <a:pt x="2259" y="147"/>
                  <a:pt x="2231" y="152"/>
                  <a:pt x="2206" y="163"/>
                </a:cubicBezTo>
                <a:cubicBezTo>
                  <a:pt x="2180" y="174"/>
                  <a:pt x="2159" y="189"/>
                  <a:pt x="2141" y="208"/>
                </a:cubicBezTo>
                <a:cubicBezTo>
                  <a:pt x="2123" y="228"/>
                  <a:pt x="2109" y="250"/>
                  <a:pt x="2100" y="276"/>
                </a:cubicBezTo>
                <a:cubicBezTo>
                  <a:pt x="2090" y="302"/>
                  <a:pt x="2085" y="330"/>
                  <a:pt x="2085" y="360"/>
                </a:cubicBezTo>
                <a:cubicBezTo>
                  <a:pt x="2085" y="390"/>
                  <a:pt x="2090" y="418"/>
                  <a:pt x="2100" y="444"/>
                </a:cubicBezTo>
                <a:cubicBezTo>
                  <a:pt x="2109" y="470"/>
                  <a:pt x="2123" y="493"/>
                  <a:pt x="2141" y="512"/>
                </a:cubicBezTo>
                <a:cubicBezTo>
                  <a:pt x="2159" y="531"/>
                  <a:pt x="2180" y="546"/>
                  <a:pt x="2206" y="557"/>
                </a:cubicBezTo>
                <a:cubicBezTo>
                  <a:pt x="2231" y="568"/>
                  <a:pt x="2259" y="574"/>
                  <a:pt x="2291" y="574"/>
                </a:cubicBezTo>
                <a:close/>
                <a:moveTo>
                  <a:pt x="2074" y="158"/>
                </a:moveTo>
                <a:lnTo>
                  <a:pt x="2074" y="158"/>
                </a:lnTo>
                <a:lnTo>
                  <a:pt x="1946" y="562"/>
                </a:lnTo>
                <a:lnTo>
                  <a:pt x="1854" y="562"/>
                </a:lnTo>
                <a:lnTo>
                  <a:pt x="1803" y="369"/>
                </a:lnTo>
                <a:cubicBezTo>
                  <a:pt x="1801" y="359"/>
                  <a:pt x="1798" y="347"/>
                  <a:pt x="1795" y="333"/>
                </a:cubicBezTo>
                <a:cubicBezTo>
                  <a:pt x="1792" y="320"/>
                  <a:pt x="1789" y="307"/>
                  <a:pt x="1787" y="295"/>
                </a:cubicBezTo>
                <a:cubicBezTo>
                  <a:pt x="1784" y="280"/>
                  <a:pt x="1781" y="266"/>
                  <a:pt x="1779" y="251"/>
                </a:cubicBezTo>
                <a:lnTo>
                  <a:pt x="1777" y="251"/>
                </a:lnTo>
                <a:cubicBezTo>
                  <a:pt x="1774" y="266"/>
                  <a:pt x="1771" y="280"/>
                  <a:pt x="1768" y="295"/>
                </a:cubicBezTo>
                <a:cubicBezTo>
                  <a:pt x="1766" y="307"/>
                  <a:pt x="1763" y="320"/>
                  <a:pt x="1760" y="333"/>
                </a:cubicBezTo>
                <a:cubicBezTo>
                  <a:pt x="1757" y="347"/>
                  <a:pt x="1754" y="359"/>
                  <a:pt x="1751" y="369"/>
                </a:cubicBezTo>
                <a:lnTo>
                  <a:pt x="1700" y="562"/>
                </a:lnTo>
                <a:lnTo>
                  <a:pt x="1608" y="562"/>
                </a:lnTo>
                <a:lnTo>
                  <a:pt x="1482" y="158"/>
                </a:lnTo>
                <a:lnTo>
                  <a:pt x="1581" y="158"/>
                </a:lnTo>
                <a:lnTo>
                  <a:pt x="1662" y="450"/>
                </a:lnTo>
                <a:lnTo>
                  <a:pt x="1736" y="158"/>
                </a:lnTo>
                <a:lnTo>
                  <a:pt x="1820" y="158"/>
                </a:lnTo>
                <a:lnTo>
                  <a:pt x="1896" y="450"/>
                </a:lnTo>
                <a:lnTo>
                  <a:pt x="1977" y="158"/>
                </a:lnTo>
                <a:lnTo>
                  <a:pt x="2074" y="158"/>
                </a:lnTo>
                <a:close/>
                <a:moveTo>
                  <a:pt x="566" y="1022"/>
                </a:moveTo>
                <a:lnTo>
                  <a:pt x="566" y="1022"/>
                </a:lnTo>
                <a:cubicBezTo>
                  <a:pt x="545" y="1000"/>
                  <a:pt x="510" y="986"/>
                  <a:pt x="466" y="986"/>
                </a:cubicBezTo>
                <a:cubicBezTo>
                  <a:pt x="454" y="986"/>
                  <a:pt x="425" y="989"/>
                  <a:pt x="408" y="998"/>
                </a:cubicBezTo>
                <a:lnTo>
                  <a:pt x="348" y="1062"/>
                </a:lnTo>
                <a:cubicBezTo>
                  <a:pt x="342" y="1047"/>
                  <a:pt x="334" y="1033"/>
                  <a:pt x="324" y="1022"/>
                </a:cubicBezTo>
                <a:cubicBezTo>
                  <a:pt x="303" y="1000"/>
                  <a:pt x="268" y="986"/>
                  <a:pt x="224" y="986"/>
                </a:cubicBezTo>
                <a:cubicBezTo>
                  <a:pt x="212" y="986"/>
                  <a:pt x="192" y="987"/>
                  <a:pt x="174" y="995"/>
                </a:cubicBezTo>
                <a:lnTo>
                  <a:pt x="114" y="1061"/>
                </a:lnTo>
                <a:lnTo>
                  <a:pt x="114" y="994"/>
                </a:lnTo>
                <a:lnTo>
                  <a:pt x="21" y="994"/>
                </a:lnTo>
                <a:lnTo>
                  <a:pt x="21" y="1399"/>
                </a:lnTo>
                <a:lnTo>
                  <a:pt x="117" y="1399"/>
                </a:lnTo>
                <a:lnTo>
                  <a:pt x="117" y="1162"/>
                </a:lnTo>
                <a:cubicBezTo>
                  <a:pt x="117" y="1105"/>
                  <a:pt x="151" y="1064"/>
                  <a:pt x="196" y="1064"/>
                </a:cubicBezTo>
                <a:cubicBezTo>
                  <a:pt x="217" y="1064"/>
                  <a:pt x="234" y="1071"/>
                  <a:pt x="245" y="1084"/>
                </a:cubicBezTo>
                <a:cubicBezTo>
                  <a:pt x="257" y="1098"/>
                  <a:pt x="263" y="1117"/>
                  <a:pt x="263" y="1141"/>
                </a:cubicBezTo>
                <a:lnTo>
                  <a:pt x="263" y="1399"/>
                </a:lnTo>
                <a:lnTo>
                  <a:pt x="359" y="1399"/>
                </a:lnTo>
                <a:lnTo>
                  <a:pt x="359" y="1162"/>
                </a:lnTo>
                <a:lnTo>
                  <a:pt x="359" y="1162"/>
                </a:lnTo>
                <a:cubicBezTo>
                  <a:pt x="359" y="1105"/>
                  <a:pt x="393" y="1064"/>
                  <a:pt x="438" y="1064"/>
                </a:cubicBezTo>
                <a:cubicBezTo>
                  <a:pt x="459" y="1064"/>
                  <a:pt x="476" y="1071"/>
                  <a:pt x="487" y="1084"/>
                </a:cubicBezTo>
                <a:cubicBezTo>
                  <a:pt x="499" y="1098"/>
                  <a:pt x="505" y="1117"/>
                  <a:pt x="505" y="1141"/>
                </a:cubicBezTo>
                <a:lnTo>
                  <a:pt x="505" y="1399"/>
                </a:lnTo>
                <a:lnTo>
                  <a:pt x="601" y="1399"/>
                </a:lnTo>
                <a:lnTo>
                  <a:pt x="601" y="1125"/>
                </a:lnTo>
                <a:cubicBezTo>
                  <a:pt x="601" y="1081"/>
                  <a:pt x="589" y="1047"/>
                  <a:pt x="566" y="1022"/>
                </a:cubicBezTo>
                <a:close/>
                <a:moveTo>
                  <a:pt x="1462" y="1060"/>
                </a:moveTo>
                <a:lnTo>
                  <a:pt x="1462" y="1060"/>
                </a:lnTo>
                <a:lnTo>
                  <a:pt x="1523" y="1060"/>
                </a:lnTo>
                <a:lnTo>
                  <a:pt x="1523" y="1307"/>
                </a:lnTo>
                <a:cubicBezTo>
                  <a:pt x="1523" y="1325"/>
                  <a:pt x="1526" y="1340"/>
                  <a:pt x="1531" y="1352"/>
                </a:cubicBezTo>
                <a:cubicBezTo>
                  <a:pt x="1537" y="1364"/>
                  <a:pt x="1544" y="1374"/>
                  <a:pt x="1553" y="1381"/>
                </a:cubicBezTo>
                <a:cubicBezTo>
                  <a:pt x="1563" y="1388"/>
                  <a:pt x="1575" y="1394"/>
                  <a:pt x="1588" y="1397"/>
                </a:cubicBezTo>
                <a:cubicBezTo>
                  <a:pt x="1602" y="1400"/>
                  <a:pt x="1616" y="1402"/>
                  <a:pt x="1633" y="1402"/>
                </a:cubicBezTo>
                <a:cubicBezTo>
                  <a:pt x="1646" y="1402"/>
                  <a:pt x="1657" y="1401"/>
                  <a:pt x="1668" y="1400"/>
                </a:cubicBezTo>
                <a:cubicBezTo>
                  <a:pt x="1678" y="1399"/>
                  <a:pt x="1688" y="1397"/>
                  <a:pt x="1696" y="1396"/>
                </a:cubicBezTo>
                <a:lnTo>
                  <a:pt x="1696" y="1321"/>
                </a:lnTo>
                <a:lnTo>
                  <a:pt x="1691" y="1321"/>
                </a:lnTo>
                <a:cubicBezTo>
                  <a:pt x="1687" y="1322"/>
                  <a:pt x="1682" y="1323"/>
                  <a:pt x="1677" y="1323"/>
                </a:cubicBezTo>
                <a:cubicBezTo>
                  <a:pt x="1671" y="1324"/>
                  <a:pt x="1665" y="1324"/>
                  <a:pt x="1660" y="1324"/>
                </a:cubicBezTo>
                <a:cubicBezTo>
                  <a:pt x="1647" y="1324"/>
                  <a:pt x="1636" y="1321"/>
                  <a:pt x="1629" y="1316"/>
                </a:cubicBezTo>
                <a:cubicBezTo>
                  <a:pt x="1621" y="1311"/>
                  <a:pt x="1617" y="1301"/>
                  <a:pt x="1617" y="1286"/>
                </a:cubicBezTo>
                <a:lnTo>
                  <a:pt x="1617" y="1060"/>
                </a:lnTo>
                <a:lnTo>
                  <a:pt x="1698" y="1060"/>
                </a:lnTo>
                <a:lnTo>
                  <a:pt x="1698" y="994"/>
                </a:lnTo>
                <a:lnTo>
                  <a:pt x="1617" y="994"/>
                </a:lnTo>
                <a:lnTo>
                  <a:pt x="1617" y="866"/>
                </a:lnTo>
                <a:lnTo>
                  <a:pt x="1523" y="866"/>
                </a:lnTo>
                <a:lnTo>
                  <a:pt x="1523" y="994"/>
                </a:lnTo>
                <a:lnTo>
                  <a:pt x="1462" y="994"/>
                </a:lnTo>
                <a:lnTo>
                  <a:pt x="1462" y="1060"/>
                </a:lnTo>
                <a:close/>
                <a:moveTo>
                  <a:pt x="1266" y="1411"/>
                </a:moveTo>
                <a:lnTo>
                  <a:pt x="1266" y="1411"/>
                </a:lnTo>
                <a:cubicBezTo>
                  <a:pt x="1290" y="1411"/>
                  <a:pt x="1313" y="1408"/>
                  <a:pt x="1334" y="1403"/>
                </a:cubicBezTo>
                <a:cubicBezTo>
                  <a:pt x="1355" y="1397"/>
                  <a:pt x="1374" y="1389"/>
                  <a:pt x="1389" y="1378"/>
                </a:cubicBezTo>
                <a:cubicBezTo>
                  <a:pt x="1404" y="1367"/>
                  <a:pt x="1416" y="1354"/>
                  <a:pt x="1425" y="1338"/>
                </a:cubicBezTo>
                <a:cubicBezTo>
                  <a:pt x="1433" y="1321"/>
                  <a:pt x="1437" y="1303"/>
                  <a:pt x="1437" y="1282"/>
                </a:cubicBezTo>
                <a:cubicBezTo>
                  <a:pt x="1437" y="1257"/>
                  <a:pt x="1433" y="1237"/>
                  <a:pt x="1425" y="1222"/>
                </a:cubicBezTo>
                <a:cubicBezTo>
                  <a:pt x="1416" y="1206"/>
                  <a:pt x="1405" y="1194"/>
                  <a:pt x="1390" y="1184"/>
                </a:cubicBezTo>
                <a:cubicBezTo>
                  <a:pt x="1376" y="1175"/>
                  <a:pt x="1360" y="1168"/>
                  <a:pt x="1342" y="1163"/>
                </a:cubicBezTo>
                <a:cubicBezTo>
                  <a:pt x="1324" y="1158"/>
                  <a:pt x="1305" y="1154"/>
                  <a:pt x="1286" y="1151"/>
                </a:cubicBezTo>
                <a:cubicBezTo>
                  <a:pt x="1271" y="1148"/>
                  <a:pt x="1257" y="1145"/>
                  <a:pt x="1245" y="1143"/>
                </a:cubicBezTo>
                <a:cubicBezTo>
                  <a:pt x="1232" y="1140"/>
                  <a:pt x="1221" y="1137"/>
                  <a:pt x="1212" y="1133"/>
                </a:cubicBezTo>
                <a:cubicBezTo>
                  <a:pt x="1203" y="1129"/>
                  <a:pt x="1196" y="1125"/>
                  <a:pt x="1191" y="1119"/>
                </a:cubicBezTo>
                <a:cubicBezTo>
                  <a:pt x="1186" y="1114"/>
                  <a:pt x="1184" y="1106"/>
                  <a:pt x="1184" y="1097"/>
                </a:cubicBezTo>
                <a:cubicBezTo>
                  <a:pt x="1184" y="1083"/>
                  <a:pt x="1189" y="1071"/>
                  <a:pt x="1201" y="1062"/>
                </a:cubicBezTo>
                <a:cubicBezTo>
                  <a:pt x="1212" y="1053"/>
                  <a:pt x="1229" y="1049"/>
                  <a:pt x="1252" y="1049"/>
                </a:cubicBezTo>
                <a:cubicBezTo>
                  <a:pt x="1298" y="1049"/>
                  <a:pt x="1324" y="1067"/>
                  <a:pt x="1331" y="1102"/>
                </a:cubicBezTo>
                <a:lnTo>
                  <a:pt x="1422" y="1102"/>
                </a:lnTo>
                <a:cubicBezTo>
                  <a:pt x="1417" y="1067"/>
                  <a:pt x="1401" y="1039"/>
                  <a:pt x="1374" y="1017"/>
                </a:cubicBezTo>
                <a:cubicBezTo>
                  <a:pt x="1347" y="995"/>
                  <a:pt x="1306" y="984"/>
                  <a:pt x="1252" y="984"/>
                </a:cubicBezTo>
                <a:cubicBezTo>
                  <a:pt x="1229" y="984"/>
                  <a:pt x="1207" y="986"/>
                  <a:pt x="1188" y="992"/>
                </a:cubicBezTo>
                <a:cubicBezTo>
                  <a:pt x="1168" y="997"/>
                  <a:pt x="1151" y="1005"/>
                  <a:pt x="1137" y="1015"/>
                </a:cubicBezTo>
                <a:cubicBezTo>
                  <a:pt x="1124" y="1025"/>
                  <a:pt x="1113" y="1038"/>
                  <a:pt x="1105" y="1053"/>
                </a:cubicBezTo>
                <a:cubicBezTo>
                  <a:pt x="1097" y="1068"/>
                  <a:pt x="1093" y="1085"/>
                  <a:pt x="1093" y="1104"/>
                </a:cubicBezTo>
                <a:cubicBezTo>
                  <a:pt x="1093" y="1127"/>
                  <a:pt x="1098" y="1145"/>
                  <a:pt x="1106" y="1159"/>
                </a:cubicBezTo>
                <a:cubicBezTo>
                  <a:pt x="1114" y="1174"/>
                  <a:pt x="1125" y="1185"/>
                  <a:pt x="1139" y="1194"/>
                </a:cubicBezTo>
                <a:cubicBezTo>
                  <a:pt x="1152" y="1203"/>
                  <a:pt x="1168" y="1210"/>
                  <a:pt x="1185" y="1215"/>
                </a:cubicBezTo>
                <a:cubicBezTo>
                  <a:pt x="1203" y="1220"/>
                  <a:pt x="1221" y="1224"/>
                  <a:pt x="1240" y="1228"/>
                </a:cubicBezTo>
                <a:cubicBezTo>
                  <a:pt x="1256" y="1231"/>
                  <a:pt x="1270" y="1234"/>
                  <a:pt x="1283" y="1237"/>
                </a:cubicBezTo>
                <a:cubicBezTo>
                  <a:pt x="1296" y="1239"/>
                  <a:pt x="1307" y="1243"/>
                  <a:pt x="1316" y="1247"/>
                </a:cubicBezTo>
                <a:cubicBezTo>
                  <a:pt x="1325" y="1252"/>
                  <a:pt x="1332" y="1257"/>
                  <a:pt x="1337" y="1263"/>
                </a:cubicBezTo>
                <a:cubicBezTo>
                  <a:pt x="1342" y="1269"/>
                  <a:pt x="1344" y="1278"/>
                  <a:pt x="1344" y="1288"/>
                </a:cubicBezTo>
                <a:cubicBezTo>
                  <a:pt x="1344" y="1304"/>
                  <a:pt x="1338" y="1317"/>
                  <a:pt x="1325" y="1327"/>
                </a:cubicBezTo>
                <a:cubicBezTo>
                  <a:pt x="1313" y="1338"/>
                  <a:pt x="1293" y="1343"/>
                  <a:pt x="1267" y="1343"/>
                </a:cubicBezTo>
                <a:cubicBezTo>
                  <a:pt x="1241" y="1343"/>
                  <a:pt x="1220" y="1337"/>
                  <a:pt x="1203" y="1327"/>
                </a:cubicBezTo>
                <a:cubicBezTo>
                  <a:pt x="1186" y="1316"/>
                  <a:pt x="1175" y="1298"/>
                  <a:pt x="1171" y="1274"/>
                </a:cubicBezTo>
                <a:lnTo>
                  <a:pt x="1079" y="1274"/>
                </a:lnTo>
                <a:cubicBezTo>
                  <a:pt x="1082" y="1315"/>
                  <a:pt x="1100" y="1348"/>
                  <a:pt x="1131" y="1373"/>
                </a:cubicBezTo>
                <a:cubicBezTo>
                  <a:pt x="1163" y="1398"/>
                  <a:pt x="1208" y="1411"/>
                  <a:pt x="1266" y="1411"/>
                </a:cubicBezTo>
                <a:close/>
                <a:moveTo>
                  <a:pt x="852" y="1338"/>
                </a:moveTo>
                <a:lnTo>
                  <a:pt x="852" y="1338"/>
                </a:lnTo>
                <a:cubicBezTo>
                  <a:pt x="869" y="1338"/>
                  <a:pt x="885" y="1334"/>
                  <a:pt x="898" y="1327"/>
                </a:cubicBezTo>
                <a:cubicBezTo>
                  <a:pt x="911" y="1320"/>
                  <a:pt x="923" y="1310"/>
                  <a:pt x="932" y="1298"/>
                </a:cubicBezTo>
                <a:cubicBezTo>
                  <a:pt x="941" y="1285"/>
                  <a:pt x="948" y="1270"/>
                  <a:pt x="952" y="1253"/>
                </a:cubicBezTo>
                <a:cubicBezTo>
                  <a:pt x="957" y="1236"/>
                  <a:pt x="959" y="1217"/>
                  <a:pt x="959" y="1197"/>
                </a:cubicBezTo>
                <a:cubicBezTo>
                  <a:pt x="959" y="1177"/>
                  <a:pt x="957" y="1158"/>
                  <a:pt x="952" y="1141"/>
                </a:cubicBezTo>
                <a:cubicBezTo>
                  <a:pt x="948" y="1123"/>
                  <a:pt x="941" y="1108"/>
                  <a:pt x="932" y="1095"/>
                </a:cubicBezTo>
                <a:cubicBezTo>
                  <a:pt x="923" y="1082"/>
                  <a:pt x="911" y="1072"/>
                  <a:pt x="898" y="1065"/>
                </a:cubicBezTo>
                <a:cubicBezTo>
                  <a:pt x="885" y="1058"/>
                  <a:pt x="869" y="1055"/>
                  <a:pt x="852" y="1055"/>
                </a:cubicBezTo>
                <a:cubicBezTo>
                  <a:pt x="834" y="1055"/>
                  <a:pt x="819" y="1058"/>
                  <a:pt x="805" y="1065"/>
                </a:cubicBezTo>
                <a:cubicBezTo>
                  <a:pt x="792" y="1072"/>
                  <a:pt x="780" y="1082"/>
                  <a:pt x="771" y="1095"/>
                </a:cubicBezTo>
                <a:cubicBezTo>
                  <a:pt x="762" y="1108"/>
                  <a:pt x="755" y="1123"/>
                  <a:pt x="751" y="1141"/>
                </a:cubicBezTo>
                <a:cubicBezTo>
                  <a:pt x="746" y="1158"/>
                  <a:pt x="744" y="1177"/>
                  <a:pt x="744" y="1197"/>
                </a:cubicBezTo>
                <a:cubicBezTo>
                  <a:pt x="744" y="1217"/>
                  <a:pt x="746" y="1236"/>
                  <a:pt x="751" y="1253"/>
                </a:cubicBezTo>
                <a:cubicBezTo>
                  <a:pt x="755" y="1270"/>
                  <a:pt x="762" y="1285"/>
                  <a:pt x="771" y="1298"/>
                </a:cubicBezTo>
                <a:cubicBezTo>
                  <a:pt x="780" y="1310"/>
                  <a:pt x="792" y="1320"/>
                  <a:pt x="805" y="1327"/>
                </a:cubicBezTo>
                <a:cubicBezTo>
                  <a:pt x="819" y="1334"/>
                  <a:pt x="834" y="1338"/>
                  <a:pt x="852" y="1338"/>
                </a:cubicBezTo>
                <a:close/>
                <a:moveTo>
                  <a:pt x="852" y="1410"/>
                </a:moveTo>
                <a:lnTo>
                  <a:pt x="852" y="1410"/>
                </a:lnTo>
                <a:cubicBezTo>
                  <a:pt x="821" y="1410"/>
                  <a:pt x="793" y="1405"/>
                  <a:pt x="768" y="1394"/>
                </a:cubicBezTo>
                <a:cubicBezTo>
                  <a:pt x="742" y="1382"/>
                  <a:pt x="721" y="1367"/>
                  <a:pt x="703" y="1348"/>
                </a:cubicBezTo>
                <a:cubicBezTo>
                  <a:pt x="685" y="1329"/>
                  <a:pt x="671" y="1306"/>
                  <a:pt x="662" y="1280"/>
                </a:cubicBezTo>
                <a:cubicBezTo>
                  <a:pt x="652" y="1255"/>
                  <a:pt x="647" y="1227"/>
                  <a:pt x="647" y="1197"/>
                </a:cubicBezTo>
                <a:cubicBezTo>
                  <a:pt x="647" y="1167"/>
                  <a:pt x="652" y="1139"/>
                  <a:pt x="662" y="1113"/>
                </a:cubicBezTo>
                <a:cubicBezTo>
                  <a:pt x="671" y="1087"/>
                  <a:pt x="685" y="1064"/>
                  <a:pt x="703" y="1045"/>
                </a:cubicBezTo>
                <a:cubicBezTo>
                  <a:pt x="721" y="1026"/>
                  <a:pt x="742" y="1011"/>
                  <a:pt x="768" y="1000"/>
                </a:cubicBezTo>
                <a:cubicBezTo>
                  <a:pt x="793" y="989"/>
                  <a:pt x="821" y="984"/>
                  <a:pt x="852" y="984"/>
                </a:cubicBezTo>
                <a:cubicBezTo>
                  <a:pt x="884" y="984"/>
                  <a:pt x="912" y="989"/>
                  <a:pt x="937" y="1000"/>
                </a:cubicBezTo>
                <a:cubicBezTo>
                  <a:pt x="962" y="1011"/>
                  <a:pt x="983" y="1026"/>
                  <a:pt x="1001" y="1045"/>
                </a:cubicBezTo>
                <a:cubicBezTo>
                  <a:pt x="1019" y="1064"/>
                  <a:pt x="1033" y="1087"/>
                  <a:pt x="1042" y="1113"/>
                </a:cubicBezTo>
                <a:cubicBezTo>
                  <a:pt x="1052" y="1139"/>
                  <a:pt x="1057" y="1167"/>
                  <a:pt x="1057" y="1197"/>
                </a:cubicBezTo>
                <a:cubicBezTo>
                  <a:pt x="1057" y="1227"/>
                  <a:pt x="1052" y="1255"/>
                  <a:pt x="1042" y="1280"/>
                </a:cubicBezTo>
                <a:cubicBezTo>
                  <a:pt x="1033" y="1306"/>
                  <a:pt x="1019" y="1329"/>
                  <a:pt x="1001" y="1348"/>
                </a:cubicBezTo>
                <a:cubicBezTo>
                  <a:pt x="983" y="1367"/>
                  <a:pt x="962" y="1382"/>
                  <a:pt x="937" y="1394"/>
                </a:cubicBezTo>
                <a:cubicBezTo>
                  <a:pt x="912" y="1405"/>
                  <a:pt x="884" y="1410"/>
                  <a:pt x="852" y="1410"/>
                </a:cubicBezTo>
                <a:close/>
                <a:moveTo>
                  <a:pt x="5304" y="1332"/>
                </a:moveTo>
                <a:lnTo>
                  <a:pt x="5304" y="1332"/>
                </a:lnTo>
                <a:cubicBezTo>
                  <a:pt x="5272" y="1332"/>
                  <a:pt x="5247" y="1320"/>
                  <a:pt x="5231" y="1295"/>
                </a:cubicBezTo>
                <a:cubicBezTo>
                  <a:pt x="5215" y="1269"/>
                  <a:pt x="5207" y="1237"/>
                  <a:pt x="5207" y="1196"/>
                </a:cubicBezTo>
                <a:cubicBezTo>
                  <a:pt x="5207" y="1177"/>
                  <a:pt x="5209" y="1158"/>
                  <a:pt x="5213" y="1141"/>
                </a:cubicBezTo>
                <a:cubicBezTo>
                  <a:pt x="5217" y="1124"/>
                  <a:pt x="5223" y="1110"/>
                  <a:pt x="5231" y="1097"/>
                </a:cubicBezTo>
                <a:cubicBezTo>
                  <a:pt x="5239" y="1085"/>
                  <a:pt x="5249" y="1076"/>
                  <a:pt x="5262" y="1069"/>
                </a:cubicBezTo>
                <a:cubicBezTo>
                  <a:pt x="5274" y="1062"/>
                  <a:pt x="5288" y="1059"/>
                  <a:pt x="5304" y="1059"/>
                </a:cubicBezTo>
                <a:cubicBezTo>
                  <a:pt x="5322" y="1059"/>
                  <a:pt x="5337" y="1062"/>
                  <a:pt x="5351" y="1069"/>
                </a:cubicBezTo>
                <a:cubicBezTo>
                  <a:pt x="5364" y="1076"/>
                  <a:pt x="5375" y="1085"/>
                  <a:pt x="5384" y="1097"/>
                </a:cubicBezTo>
                <a:cubicBezTo>
                  <a:pt x="5393" y="1110"/>
                  <a:pt x="5399" y="1124"/>
                  <a:pt x="5404" y="1141"/>
                </a:cubicBezTo>
                <a:cubicBezTo>
                  <a:pt x="5408" y="1158"/>
                  <a:pt x="5411" y="1177"/>
                  <a:pt x="5411" y="1197"/>
                </a:cubicBezTo>
                <a:cubicBezTo>
                  <a:pt x="5411" y="1217"/>
                  <a:pt x="5408" y="1235"/>
                  <a:pt x="5404" y="1251"/>
                </a:cubicBezTo>
                <a:cubicBezTo>
                  <a:pt x="5399" y="1268"/>
                  <a:pt x="5393" y="1282"/>
                  <a:pt x="5384" y="1295"/>
                </a:cubicBezTo>
                <a:cubicBezTo>
                  <a:pt x="5375" y="1307"/>
                  <a:pt x="5364" y="1316"/>
                  <a:pt x="5351" y="1322"/>
                </a:cubicBezTo>
                <a:cubicBezTo>
                  <a:pt x="5337" y="1329"/>
                  <a:pt x="5322" y="1332"/>
                  <a:pt x="5304" y="1332"/>
                </a:cubicBezTo>
                <a:close/>
                <a:moveTo>
                  <a:pt x="5285" y="1411"/>
                </a:moveTo>
                <a:lnTo>
                  <a:pt x="5285" y="1411"/>
                </a:lnTo>
                <a:cubicBezTo>
                  <a:pt x="5312" y="1411"/>
                  <a:pt x="5337" y="1405"/>
                  <a:pt x="5358" y="1393"/>
                </a:cubicBezTo>
                <a:cubicBezTo>
                  <a:pt x="5379" y="1381"/>
                  <a:pt x="5396" y="1363"/>
                  <a:pt x="5408" y="1339"/>
                </a:cubicBezTo>
                <a:lnTo>
                  <a:pt x="5410" y="1339"/>
                </a:lnTo>
                <a:lnTo>
                  <a:pt x="5410" y="1398"/>
                </a:lnTo>
                <a:lnTo>
                  <a:pt x="5502" y="1398"/>
                </a:lnTo>
                <a:lnTo>
                  <a:pt x="5502" y="835"/>
                </a:lnTo>
                <a:lnTo>
                  <a:pt x="5407" y="835"/>
                </a:lnTo>
                <a:lnTo>
                  <a:pt x="5407" y="969"/>
                </a:lnTo>
                <a:cubicBezTo>
                  <a:pt x="5407" y="984"/>
                  <a:pt x="5407" y="999"/>
                  <a:pt x="5407" y="1014"/>
                </a:cubicBezTo>
                <a:cubicBezTo>
                  <a:pt x="5408" y="1028"/>
                  <a:pt x="5409" y="1041"/>
                  <a:pt x="5410" y="1052"/>
                </a:cubicBezTo>
                <a:lnTo>
                  <a:pt x="5408" y="1052"/>
                </a:lnTo>
                <a:cubicBezTo>
                  <a:pt x="5395" y="1031"/>
                  <a:pt x="5378" y="1015"/>
                  <a:pt x="5358" y="1002"/>
                </a:cubicBezTo>
                <a:cubicBezTo>
                  <a:pt x="5337" y="990"/>
                  <a:pt x="5313" y="984"/>
                  <a:pt x="5285" y="984"/>
                </a:cubicBezTo>
                <a:cubicBezTo>
                  <a:pt x="5259" y="984"/>
                  <a:pt x="5236" y="989"/>
                  <a:pt x="5214" y="999"/>
                </a:cubicBezTo>
                <a:cubicBezTo>
                  <a:pt x="5193" y="1009"/>
                  <a:pt x="5175" y="1023"/>
                  <a:pt x="5159" y="1042"/>
                </a:cubicBezTo>
                <a:cubicBezTo>
                  <a:pt x="5143" y="1061"/>
                  <a:pt x="5131" y="1083"/>
                  <a:pt x="5123" y="1109"/>
                </a:cubicBezTo>
                <a:cubicBezTo>
                  <a:pt x="5114" y="1135"/>
                  <a:pt x="5110" y="1165"/>
                  <a:pt x="5110" y="1197"/>
                </a:cubicBezTo>
                <a:cubicBezTo>
                  <a:pt x="5110" y="1230"/>
                  <a:pt x="5114" y="1259"/>
                  <a:pt x="5123" y="1286"/>
                </a:cubicBezTo>
                <a:cubicBezTo>
                  <a:pt x="5131" y="1312"/>
                  <a:pt x="5142" y="1335"/>
                  <a:pt x="5158" y="1354"/>
                </a:cubicBezTo>
                <a:cubicBezTo>
                  <a:pt x="5173" y="1372"/>
                  <a:pt x="5191" y="1386"/>
                  <a:pt x="5213" y="1396"/>
                </a:cubicBezTo>
                <a:cubicBezTo>
                  <a:pt x="5234" y="1406"/>
                  <a:pt x="5258" y="1411"/>
                  <a:pt x="5285" y="1411"/>
                </a:cubicBezTo>
                <a:close/>
                <a:moveTo>
                  <a:pt x="4886" y="1053"/>
                </a:moveTo>
                <a:lnTo>
                  <a:pt x="4886" y="1053"/>
                </a:lnTo>
                <a:cubicBezTo>
                  <a:pt x="4916" y="1053"/>
                  <a:pt x="4939" y="1063"/>
                  <a:pt x="4955" y="1082"/>
                </a:cubicBezTo>
                <a:cubicBezTo>
                  <a:pt x="4972" y="1100"/>
                  <a:pt x="4982" y="1127"/>
                  <a:pt x="4984" y="1160"/>
                </a:cubicBezTo>
                <a:lnTo>
                  <a:pt x="4783" y="1160"/>
                </a:lnTo>
                <a:cubicBezTo>
                  <a:pt x="4787" y="1128"/>
                  <a:pt x="4798" y="1102"/>
                  <a:pt x="4814" y="1083"/>
                </a:cubicBezTo>
                <a:cubicBezTo>
                  <a:pt x="4831" y="1063"/>
                  <a:pt x="4855" y="1053"/>
                  <a:pt x="4886" y="1053"/>
                </a:cubicBezTo>
                <a:close/>
                <a:moveTo>
                  <a:pt x="4892" y="1410"/>
                </a:moveTo>
                <a:lnTo>
                  <a:pt x="4892" y="1410"/>
                </a:lnTo>
                <a:cubicBezTo>
                  <a:pt x="4916" y="1410"/>
                  <a:pt x="4939" y="1407"/>
                  <a:pt x="4959" y="1401"/>
                </a:cubicBezTo>
                <a:cubicBezTo>
                  <a:pt x="4979" y="1394"/>
                  <a:pt x="4997" y="1386"/>
                  <a:pt x="5013" y="1374"/>
                </a:cubicBezTo>
                <a:cubicBezTo>
                  <a:pt x="5029" y="1363"/>
                  <a:pt x="5041" y="1350"/>
                  <a:pt x="5052" y="1334"/>
                </a:cubicBezTo>
                <a:cubicBezTo>
                  <a:pt x="5062" y="1319"/>
                  <a:pt x="5070" y="1302"/>
                  <a:pt x="5075" y="1284"/>
                </a:cubicBezTo>
                <a:lnTo>
                  <a:pt x="4981" y="1284"/>
                </a:lnTo>
                <a:cubicBezTo>
                  <a:pt x="4975" y="1300"/>
                  <a:pt x="4964" y="1314"/>
                  <a:pt x="4949" y="1323"/>
                </a:cubicBezTo>
                <a:cubicBezTo>
                  <a:pt x="4935" y="1332"/>
                  <a:pt x="4916" y="1337"/>
                  <a:pt x="4893" y="1337"/>
                </a:cubicBezTo>
                <a:cubicBezTo>
                  <a:pt x="4859" y="1337"/>
                  <a:pt x="4833" y="1326"/>
                  <a:pt x="4815" y="1305"/>
                </a:cubicBezTo>
                <a:cubicBezTo>
                  <a:pt x="4796" y="1283"/>
                  <a:pt x="4785" y="1255"/>
                  <a:pt x="4782" y="1220"/>
                </a:cubicBezTo>
                <a:lnTo>
                  <a:pt x="5082" y="1220"/>
                </a:lnTo>
                <a:cubicBezTo>
                  <a:pt x="5083" y="1183"/>
                  <a:pt x="5078" y="1148"/>
                  <a:pt x="5069" y="1118"/>
                </a:cubicBezTo>
                <a:cubicBezTo>
                  <a:pt x="5059" y="1087"/>
                  <a:pt x="5045" y="1062"/>
                  <a:pt x="5025" y="1040"/>
                </a:cubicBezTo>
                <a:cubicBezTo>
                  <a:pt x="5008" y="1022"/>
                  <a:pt x="4988" y="1008"/>
                  <a:pt x="4965" y="998"/>
                </a:cubicBezTo>
                <a:cubicBezTo>
                  <a:pt x="4942" y="989"/>
                  <a:pt x="4916" y="984"/>
                  <a:pt x="4886" y="984"/>
                </a:cubicBezTo>
                <a:cubicBezTo>
                  <a:pt x="4857" y="984"/>
                  <a:pt x="4830" y="989"/>
                  <a:pt x="4805" y="1000"/>
                </a:cubicBezTo>
                <a:cubicBezTo>
                  <a:pt x="4781" y="1011"/>
                  <a:pt x="4759" y="1026"/>
                  <a:pt x="4742" y="1045"/>
                </a:cubicBezTo>
                <a:cubicBezTo>
                  <a:pt x="4724" y="1064"/>
                  <a:pt x="4711" y="1087"/>
                  <a:pt x="4701" y="1113"/>
                </a:cubicBezTo>
                <a:cubicBezTo>
                  <a:pt x="4692" y="1139"/>
                  <a:pt x="4687" y="1167"/>
                  <a:pt x="4687" y="1197"/>
                </a:cubicBezTo>
                <a:cubicBezTo>
                  <a:pt x="4687" y="1227"/>
                  <a:pt x="4692" y="1255"/>
                  <a:pt x="4701" y="1280"/>
                </a:cubicBezTo>
                <a:cubicBezTo>
                  <a:pt x="4710" y="1306"/>
                  <a:pt x="4724" y="1329"/>
                  <a:pt x="4741" y="1348"/>
                </a:cubicBezTo>
                <a:cubicBezTo>
                  <a:pt x="4759" y="1367"/>
                  <a:pt x="4780" y="1382"/>
                  <a:pt x="4806" y="1394"/>
                </a:cubicBezTo>
                <a:cubicBezTo>
                  <a:pt x="4831" y="1405"/>
                  <a:pt x="4860" y="1410"/>
                  <a:pt x="4892" y="1410"/>
                </a:cubicBezTo>
                <a:close/>
                <a:moveTo>
                  <a:pt x="4423" y="1069"/>
                </a:moveTo>
                <a:lnTo>
                  <a:pt x="4423" y="1069"/>
                </a:lnTo>
                <a:lnTo>
                  <a:pt x="4484" y="1069"/>
                </a:lnTo>
                <a:lnTo>
                  <a:pt x="4484" y="1307"/>
                </a:lnTo>
                <a:cubicBezTo>
                  <a:pt x="4484" y="1325"/>
                  <a:pt x="4487" y="1340"/>
                  <a:pt x="4492" y="1352"/>
                </a:cubicBezTo>
                <a:cubicBezTo>
                  <a:pt x="4498" y="1364"/>
                  <a:pt x="4505" y="1374"/>
                  <a:pt x="4515" y="1381"/>
                </a:cubicBezTo>
                <a:cubicBezTo>
                  <a:pt x="4524" y="1388"/>
                  <a:pt x="4536" y="1394"/>
                  <a:pt x="4549" y="1397"/>
                </a:cubicBezTo>
                <a:cubicBezTo>
                  <a:pt x="4563" y="1400"/>
                  <a:pt x="4578" y="1402"/>
                  <a:pt x="4594" y="1402"/>
                </a:cubicBezTo>
                <a:cubicBezTo>
                  <a:pt x="4607" y="1402"/>
                  <a:pt x="4618" y="1401"/>
                  <a:pt x="4629" y="1400"/>
                </a:cubicBezTo>
                <a:cubicBezTo>
                  <a:pt x="4639" y="1399"/>
                  <a:pt x="4649" y="1397"/>
                  <a:pt x="4657" y="1396"/>
                </a:cubicBezTo>
                <a:lnTo>
                  <a:pt x="4657" y="1321"/>
                </a:lnTo>
                <a:lnTo>
                  <a:pt x="4652" y="1321"/>
                </a:lnTo>
                <a:cubicBezTo>
                  <a:pt x="4648" y="1322"/>
                  <a:pt x="4643" y="1323"/>
                  <a:pt x="4638" y="1323"/>
                </a:cubicBezTo>
                <a:cubicBezTo>
                  <a:pt x="4632" y="1324"/>
                  <a:pt x="4626" y="1324"/>
                  <a:pt x="4621" y="1324"/>
                </a:cubicBezTo>
                <a:cubicBezTo>
                  <a:pt x="4608" y="1324"/>
                  <a:pt x="4597" y="1321"/>
                  <a:pt x="4590" y="1316"/>
                </a:cubicBezTo>
                <a:cubicBezTo>
                  <a:pt x="4582" y="1311"/>
                  <a:pt x="4579" y="1301"/>
                  <a:pt x="4579" y="1286"/>
                </a:cubicBezTo>
                <a:lnTo>
                  <a:pt x="4579" y="1069"/>
                </a:lnTo>
                <a:lnTo>
                  <a:pt x="4659" y="1069"/>
                </a:lnTo>
                <a:lnTo>
                  <a:pt x="4659" y="994"/>
                </a:lnTo>
                <a:lnTo>
                  <a:pt x="4579" y="994"/>
                </a:lnTo>
                <a:lnTo>
                  <a:pt x="4579" y="866"/>
                </a:lnTo>
                <a:lnTo>
                  <a:pt x="4484" y="866"/>
                </a:lnTo>
                <a:lnTo>
                  <a:pt x="4484" y="994"/>
                </a:lnTo>
                <a:lnTo>
                  <a:pt x="4423" y="994"/>
                </a:lnTo>
                <a:lnTo>
                  <a:pt x="4423" y="1069"/>
                </a:lnTo>
                <a:close/>
                <a:moveTo>
                  <a:pt x="4221" y="1410"/>
                </a:moveTo>
                <a:lnTo>
                  <a:pt x="4221" y="1410"/>
                </a:lnTo>
                <a:cubicBezTo>
                  <a:pt x="4248" y="1410"/>
                  <a:pt x="4272" y="1406"/>
                  <a:pt x="4294" y="1399"/>
                </a:cubicBezTo>
                <a:cubicBezTo>
                  <a:pt x="4316" y="1391"/>
                  <a:pt x="4334" y="1380"/>
                  <a:pt x="4350" y="1366"/>
                </a:cubicBezTo>
                <a:cubicBezTo>
                  <a:pt x="4366" y="1352"/>
                  <a:pt x="4378" y="1335"/>
                  <a:pt x="4387" y="1316"/>
                </a:cubicBezTo>
                <a:cubicBezTo>
                  <a:pt x="4396" y="1297"/>
                  <a:pt x="4402" y="1275"/>
                  <a:pt x="4403" y="1251"/>
                </a:cubicBezTo>
                <a:lnTo>
                  <a:pt x="4310" y="1251"/>
                </a:lnTo>
                <a:cubicBezTo>
                  <a:pt x="4307" y="1278"/>
                  <a:pt x="4298" y="1299"/>
                  <a:pt x="4283" y="1313"/>
                </a:cubicBezTo>
                <a:cubicBezTo>
                  <a:pt x="4268" y="1328"/>
                  <a:pt x="4247" y="1335"/>
                  <a:pt x="4220" y="1335"/>
                </a:cubicBezTo>
                <a:cubicBezTo>
                  <a:pt x="4203" y="1335"/>
                  <a:pt x="4187" y="1332"/>
                  <a:pt x="4174" y="1325"/>
                </a:cubicBezTo>
                <a:cubicBezTo>
                  <a:pt x="4161" y="1318"/>
                  <a:pt x="4149" y="1308"/>
                  <a:pt x="4141" y="1296"/>
                </a:cubicBezTo>
                <a:cubicBezTo>
                  <a:pt x="4132" y="1283"/>
                  <a:pt x="4125" y="1269"/>
                  <a:pt x="4121" y="1252"/>
                </a:cubicBezTo>
                <a:cubicBezTo>
                  <a:pt x="4116" y="1235"/>
                  <a:pt x="4114" y="1217"/>
                  <a:pt x="4114" y="1197"/>
                </a:cubicBezTo>
                <a:cubicBezTo>
                  <a:pt x="4114" y="1177"/>
                  <a:pt x="4116" y="1158"/>
                  <a:pt x="4121" y="1141"/>
                </a:cubicBezTo>
                <a:cubicBezTo>
                  <a:pt x="4125" y="1124"/>
                  <a:pt x="4132" y="1109"/>
                  <a:pt x="4141" y="1096"/>
                </a:cubicBezTo>
                <a:cubicBezTo>
                  <a:pt x="4149" y="1084"/>
                  <a:pt x="4161" y="1074"/>
                  <a:pt x="4174" y="1067"/>
                </a:cubicBezTo>
                <a:cubicBezTo>
                  <a:pt x="4187" y="1060"/>
                  <a:pt x="4203" y="1057"/>
                  <a:pt x="4220" y="1057"/>
                </a:cubicBezTo>
                <a:cubicBezTo>
                  <a:pt x="4244" y="1057"/>
                  <a:pt x="4264" y="1063"/>
                  <a:pt x="4279" y="1076"/>
                </a:cubicBezTo>
                <a:cubicBezTo>
                  <a:pt x="4293" y="1089"/>
                  <a:pt x="4303" y="1107"/>
                  <a:pt x="4308" y="1129"/>
                </a:cubicBezTo>
                <a:lnTo>
                  <a:pt x="4401" y="1129"/>
                </a:lnTo>
                <a:cubicBezTo>
                  <a:pt x="4397" y="1107"/>
                  <a:pt x="4391" y="1087"/>
                  <a:pt x="4381" y="1069"/>
                </a:cubicBezTo>
                <a:cubicBezTo>
                  <a:pt x="4371" y="1052"/>
                  <a:pt x="4359" y="1036"/>
                  <a:pt x="4343" y="1024"/>
                </a:cubicBezTo>
                <a:cubicBezTo>
                  <a:pt x="4328" y="1011"/>
                  <a:pt x="4310" y="1001"/>
                  <a:pt x="4289" y="994"/>
                </a:cubicBezTo>
                <a:cubicBezTo>
                  <a:pt x="4268" y="987"/>
                  <a:pt x="4245" y="984"/>
                  <a:pt x="4219" y="984"/>
                </a:cubicBezTo>
                <a:cubicBezTo>
                  <a:pt x="4188" y="984"/>
                  <a:pt x="4160" y="989"/>
                  <a:pt x="4135" y="1000"/>
                </a:cubicBezTo>
                <a:cubicBezTo>
                  <a:pt x="4111" y="1011"/>
                  <a:pt x="4089" y="1026"/>
                  <a:pt x="4072" y="1045"/>
                </a:cubicBezTo>
                <a:cubicBezTo>
                  <a:pt x="4054" y="1064"/>
                  <a:pt x="4041" y="1087"/>
                  <a:pt x="4031" y="1113"/>
                </a:cubicBezTo>
                <a:cubicBezTo>
                  <a:pt x="4022" y="1139"/>
                  <a:pt x="4017" y="1167"/>
                  <a:pt x="4017" y="1197"/>
                </a:cubicBezTo>
                <a:cubicBezTo>
                  <a:pt x="4017" y="1227"/>
                  <a:pt x="4022" y="1255"/>
                  <a:pt x="4031" y="1281"/>
                </a:cubicBezTo>
                <a:cubicBezTo>
                  <a:pt x="4041" y="1306"/>
                  <a:pt x="4054" y="1329"/>
                  <a:pt x="4072" y="1348"/>
                </a:cubicBezTo>
                <a:cubicBezTo>
                  <a:pt x="4090" y="1367"/>
                  <a:pt x="4111" y="1382"/>
                  <a:pt x="4137" y="1394"/>
                </a:cubicBezTo>
                <a:cubicBezTo>
                  <a:pt x="4162" y="1405"/>
                  <a:pt x="4190" y="1410"/>
                  <a:pt x="4221" y="1410"/>
                </a:cubicBezTo>
                <a:close/>
                <a:moveTo>
                  <a:pt x="3793" y="1053"/>
                </a:moveTo>
                <a:lnTo>
                  <a:pt x="3793" y="1053"/>
                </a:lnTo>
                <a:cubicBezTo>
                  <a:pt x="3822" y="1053"/>
                  <a:pt x="3845" y="1063"/>
                  <a:pt x="3862" y="1082"/>
                </a:cubicBezTo>
                <a:cubicBezTo>
                  <a:pt x="3879" y="1100"/>
                  <a:pt x="3888" y="1127"/>
                  <a:pt x="3890" y="1160"/>
                </a:cubicBezTo>
                <a:lnTo>
                  <a:pt x="3690" y="1160"/>
                </a:lnTo>
                <a:cubicBezTo>
                  <a:pt x="3694" y="1128"/>
                  <a:pt x="3704" y="1102"/>
                  <a:pt x="3721" y="1083"/>
                </a:cubicBezTo>
                <a:cubicBezTo>
                  <a:pt x="3738" y="1063"/>
                  <a:pt x="3762" y="1053"/>
                  <a:pt x="3793" y="1053"/>
                </a:cubicBezTo>
                <a:close/>
                <a:moveTo>
                  <a:pt x="3799" y="1410"/>
                </a:moveTo>
                <a:lnTo>
                  <a:pt x="3799" y="1410"/>
                </a:lnTo>
                <a:cubicBezTo>
                  <a:pt x="3823" y="1410"/>
                  <a:pt x="3846" y="1407"/>
                  <a:pt x="3866" y="1401"/>
                </a:cubicBezTo>
                <a:cubicBezTo>
                  <a:pt x="3886" y="1394"/>
                  <a:pt x="3904" y="1386"/>
                  <a:pt x="3920" y="1374"/>
                </a:cubicBezTo>
                <a:cubicBezTo>
                  <a:pt x="3935" y="1363"/>
                  <a:pt x="3948" y="1350"/>
                  <a:pt x="3959" y="1334"/>
                </a:cubicBezTo>
                <a:cubicBezTo>
                  <a:pt x="3969" y="1319"/>
                  <a:pt x="3976" y="1302"/>
                  <a:pt x="3982" y="1284"/>
                </a:cubicBezTo>
                <a:lnTo>
                  <a:pt x="3888" y="1284"/>
                </a:lnTo>
                <a:cubicBezTo>
                  <a:pt x="3882" y="1300"/>
                  <a:pt x="3871" y="1314"/>
                  <a:pt x="3856" y="1323"/>
                </a:cubicBezTo>
                <a:cubicBezTo>
                  <a:pt x="3841" y="1332"/>
                  <a:pt x="3822" y="1337"/>
                  <a:pt x="3799" y="1337"/>
                </a:cubicBezTo>
                <a:cubicBezTo>
                  <a:pt x="3766" y="1337"/>
                  <a:pt x="3740" y="1326"/>
                  <a:pt x="3721" y="1305"/>
                </a:cubicBezTo>
                <a:cubicBezTo>
                  <a:pt x="3703" y="1283"/>
                  <a:pt x="3692" y="1255"/>
                  <a:pt x="3689" y="1220"/>
                </a:cubicBezTo>
                <a:lnTo>
                  <a:pt x="3989" y="1220"/>
                </a:lnTo>
                <a:cubicBezTo>
                  <a:pt x="3989" y="1183"/>
                  <a:pt x="3985" y="1148"/>
                  <a:pt x="3975" y="1118"/>
                </a:cubicBezTo>
                <a:cubicBezTo>
                  <a:pt x="3966" y="1087"/>
                  <a:pt x="3951" y="1062"/>
                  <a:pt x="3932" y="1040"/>
                </a:cubicBezTo>
                <a:cubicBezTo>
                  <a:pt x="3915" y="1022"/>
                  <a:pt x="3895" y="1008"/>
                  <a:pt x="3872" y="998"/>
                </a:cubicBezTo>
                <a:cubicBezTo>
                  <a:pt x="3849" y="989"/>
                  <a:pt x="3823" y="984"/>
                  <a:pt x="3793" y="984"/>
                </a:cubicBezTo>
                <a:cubicBezTo>
                  <a:pt x="3764" y="984"/>
                  <a:pt x="3737" y="989"/>
                  <a:pt x="3712" y="1000"/>
                </a:cubicBezTo>
                <a:cubicBezTo>
                  <a:pt x="3687" y="1011"/>
                  <a:pt x="3666" y="1026"/>
                  <a:pt x="3649" y="1045"/>
                </a:cubicBezTo>
                <a:cubicBezTo>
                  <a:pt x="3631" y="1064"/>
                  <a:pt x="3618" y="1087"/>
                  <a:pt x="3608" y="1113"/>
                </a:cubicBezTo>
                <a:cubicBezTo>
                  <a:pt x="3599" y="1139"/>
                  <a:pt x="3594" y="1167"/>
                  <a:pt x="3594" y="1197"/>
                </a:cubicBezTo>
                <a:cubicBezTo>
                  <a:pt x="3594" y="1227"/>
                  <a:pt x="3598" y="1255"/>
                  <a:pt x="3608" y="1280"/>
                </a:cubicBezTo>
                <a:cubicBezTo>
                  <a:pt x="3617" y="1306"/>
                  <a:pt x="3630" y="1329"/>
                  <a:pt x="3648" y="1348"/>
                </a:cubicBezTo>
                <a:cubicBezTo>
                  <a:pt x="3666" y="1367"/>
                  <a:pt x="3687" y="1382"/>
                  <a:pt x="3712" y="1394"/>
                </a:cubicBezTo>
                <a:cubicBezTo>
                  <a:pt x="3738" y="1405"/>
                  <a:pt x="3766" y="1410"/>
                  <a:pt x="3799" y="1410"/>
                </a:cubicBezTo>
                <a:close/>
                <a:moveTo>
                  <a:pt x="2512" y="1338"/>
                </a:moveTo>
                <a:lnTo>
                  <a:pt x="2512" y="1338"/>
                </a:lnTo>
                <a:cubicBezTo>
                  <a:pt x="2494" y="1338"/>
                  <a:pt x="2479" y="1334"/>
                  <a:pt x="2465" y="1327"/>
                </a:cubicBezTo>
                <a:cubicBezTo>
                  <a:pt x="2452" y="1320"/>
                  <a:pt x="2440" y="1310"/>
                  <a:pt x="2431" y="1298"/>
                </a:cubicBezTo>
                <a:cubicBezTo>
                  <a:pt x="2422" y="1285"/>
                  <a:pt x="2415" y="1270"/>
                  <a:pt x="2411" y="1253"/>
                </a:cubicBezTo>
                <a:cubicBezTo>
                  <a:pt x="2406" y="1236"/>
                  <a:pt x="2404" y="1217"/>
                  <a:pt x="2404" y="1197"/>
                </a:cubicBezTo>
                <a:cubicBezTo>
                  <a:pt x="2404" y="1177"/>
                  <a:pt x="2406" y="1158"/>
                  <a:pt x="2411" y="1141"/>
                </a:cubicBezTo>
                <a:cubicBezTo>
                  <a:pt x="2415" y="1123"/>
                  <a:pt x="2422" y="1108"/>
                  <a:pt x="2431" y="1095"/>
                </a:cubicBezTo>
                <a:cubicBezTo>
                  <a:pt x="2440" y="1082"/>
                  <a:pt x="2452" y="1072"/>
                  <a:pt x="2465" y="1065"/>
                </a:cubicBezTo>
                <a:cubicBezTo>
                  <a:pt x="2479" y="1058"/>
                  <a:pt x="2494" y="1055"/>
                  <a:pt x="2512" y="1055"/>
                </a:cubicBezTo>
                <a:cubicBezTo>
                  <a:pt x="2529" y="1055"/>
                  <a:pt x="2545" y="1058"/>
                  <a:pt x="2558" y="1065"/>
                </a:cubicBezTo>
                <a:cubicBezTo>
                  <a:pt x="2572" y="1072"/>
                  <a:pt x="2583" y="1082"/>
                  <a:pt x="2592" y="1095"/>
                </a:cubicBezTo>
                <a:cubicBezTo>
                  <a:pt x="2601" y="1108"/>
                  <a:pt x="2608" y="1123"/>
                  <a:pt x="2612" y="1141"/>
                </a:cubicBezTo>
                <a:cubicBezTo>
                  <a:pt x="2617" y="1158"/>
                  <a:pt x="2620" y="1177"/>
                  <a:pt x="2620" y="1197"/>
                </a:cubicBezTo>
                <a:cubicBezTo>
                  <a:pt x="2620" y="1217"/>
                  <a:pt x="2617" y="1236"/>
                  <a:pt x="2612" y="1253"/>
                </a:cubicBezTo>
                <a:cubicBezTo>
                  <a:pt x="2608" y="1270"/>
                  <a:pt x="2601" y="1285"/>
                  <a:pt x="2592" y="1298"/>
                </a:cubicBezTo>
                <a:cubicBezTo>
                  <a:pt x="2583" y="1310"/>
                  <a:pt x="2572" y="1320"/>
                  <a:pt x="2558" y="1327"/>
                </a:cubicBezTo>
                <a:cubicBezTo>
                  <a:pt x="2545" y="1334"/>
                  <a:pt x="2529" y="1338"/>
                  <a:pt x="2512" y="1338"/>
                </a:cubicBezTo>
                <a:close/>
                <a:moveTo>
                  <a:pt x="2513" y="1410"/>
                </a:moveTo>
                <a:lnTo>
                  <a:pt x="2513" y="1410"/>
                </a:lnTo>
                <a:cubicBezTo>
                  <a:pt x="2544" y="1410"/>
                  <a:pt x="2572" y="1405"/>
                  <a:pt x="2597" y="1394"/>
                </a:cubicBezTo>
                <a:cubicBezTo>
                  <a:pt x="2622" y="1382"/>
                  <a:pt x="2644" y="1367"/>
                  <a:pt x="2661" y="1348"/>
                </a:cubicBezTo>
                <a:cubicBezTo>
                  <a:pt x="2679" y="1329"/>
                  <a:pt x="2693" y="1306"/>
                  <a:pt x="2702" y="1280"/>
                </a:cubicBezTo>
                <a:cubicBezTo>
                  <a:pt x="2712" y="1255"/>
                  <a:pt x="2717" y="1227"/>
                  <a:pt x="2717" y="1197"/>
                </a:cubicBezTo>
                <a:cubicBezTo>
                  <a:pt x="2717" y="1167"/>
                  <a:pt x="2712" y="1139"/>
                  <a:pt x="2702" y="1113"/>
                </a:cubicBezTo>
                <a:cubicBezTo>
                  <a:pt x="2693" y="1087"/>
                  <a:pt x="2679" y="1064"/>
                  <a:pt x="2661" y="1045"/>
                </a:cubicBezTo>
                <a:cubicBezTo>
                  <a:pt x="2644" y="1026"/>
                  <a:pt x="2622" y="1011"/>
                  <a:pt x="2597" y="1000"/>
                </a:cubicBezTo>
                <a:cubicBezTo>
                  <a:pt x="2572" y="989"/>
                  <a:pt x="2544" y="984"/>
                  <a:pt x="2513" y="984"/>
                </a:cubicBezTo>
                <a:cubicBezTo>
                  <a:pt x="2482" y="984"/>
                  <a:pt x="2453" y="989"/>
                  <a:pt x="2428" y="1000"/>
                </a:cubicBezTo>
                <a:cubicBezTo>
                  <a:pt x="2403" y="1011"/>
                  <a:pt x="2381" y="1026"/>
                  <a:pt x="2363" y="1045"/>
                </a:cubicBezTo>
                <a:cubicBezTo>
                  <a:pt x="2345" y="1064"/>
                  <a:pt x="2332" y="1087"/>
                  <a:pt x="2322" y="1113"/>
                </a:cubicBezTo>
                <a:cubicBezTo>
                  <a:pt x="2312" y="1139"/>
                  <a:pt x="2307" y="1167"/>
                  <a:pt x="2307" y="1197"/>
                </a:cubicBezTo>
                <a:cubicBezTo>
                  <a:pt x="2307" y="1227"/>
                  <a:pt x="2312" y="1255"/>
                  <a:pt x="2322" y="1280"/>
                </a:cubicBezTo>
                <a:cubicBezTo>
                  <a:pt x="2332" y="1306"/>
                  <a:pt x="2345" y="1329"/>
                  <a:pt x="2363" y="1348"/>
                </a:cubicBezTo>
                <a:cubicBezTo>
                  <a:pt x="2381" y="1367"/>
                  <a:pt x="2403" y="1382"/>
                  <a:pt x="2428" y="1394"/>
                </a:cubicBezTo>
                <a:cubicBezTo>
                  <a:pt x="2453" y="1405"/>
                  <a:pt x="2482" y="1410"/>
                  <a:pt x="2513" y="1410"/>
                </a:cubicBezTo>
                <a:close/>
                <a:moveTo>
                  <a:pt x="2102" y="1410"/>
                </a:moveTo>
                <a:lnTo>
                  <a:pt x="2102" y="1410"/>
                </a:lnTo>
                <a:cubicBezTo>
                  <a:pt x="2129" y="1410"/>
                  <a:pt x="2153" y="1406"/>
                  <a:pt x="2175" y="1399"/>
                </a:cubicBezTo>
                <a:cubicBezTo>
                  <a:pt x="2196" y="1391"/>
                  <a:pt x="2215" y="1380"/>
                  <a:pt x="2231" y="1366"/>
                </a:cubicBezTo>
                <a:cubicBezTo>
                  <a:pt x="2246" y="1352"/>
                  <a:pt x="2259" y="1335"/>
                  <a:pt x="2268" y="1316"/>
                </a:cubicBezTo>
                <a:cubicBezTo>
                  <a:pt x="2277" y="1297"/>
                  <a:pt x="2282" y="1275"/>
                  <a:pt x="2284" y="1251"/>
                </a:cubicBezTo>
                <a:lnTo>
                  <a:pt x="2190" y="1251"/>
                </a:lnTo>
                <a:cubicBezTo>
                  <a:pt x="2188" y="1278"/>
                  <a:pt x="2179" y="1299"/>
                  <a:pt x="2164" y="1313"/>
                </a:cubicBezTo>
                <a:cubicBezTo>
                  <a:pt x="2148" y="1328"/>
                  <a:pt x="2127" y="1335"/>
                  <a:pt x="2101" y="1335"/>
                </a:cubicBezTo>
                <a:cubicBezTo>
                  <a:pt x="2083" y="1335"/>
                  <a:pt x="2068" y="1332"/>
                  <a:pt x="2055" y="1325"/>
                </a:cubicBezTo>
                <a:cubicBezTo>
                  <a:pt x="2041" y="1318"/>
                  <a:pt x="2030" y="1308"/>
                  <a:pt x="2021" y="1296"/>
                </a:cubicBezTo>
                <a:cubicBezTo>
                  <a:pt x="2013" y="1283"/>
                  <a:pt x="2006" y="1269"/>
                  <a:pt x="2001" y="1252"/>
                </a:cubicBezTo>
                <a:cubicBezTo>
                  <a:pt x="1997" y="1235"/>
                  <a:pt x="1995" y="1217"/>
                  <a:pt x="1995" y="1197"/>
                </a:cubicBezTo>
                <a:cubicBezTo>
                  <a:pt x="1995" y="1177"/>
                  <a:pt x="1997" y="1158"/>
                  <a:pt x="2001" y="1141"/>
                </a:cubicBezTo>
                <a:cubicBezTo>
                  <a:pt x="2006" y="1124"/>
                  <a:pt x="2013" y="1109"/>
                  <a:pt x="2021" y="1096"/>
                </a:cubicBezTo>
                <a:cubicBezTo>
                  <a:pt x="2030" y="1084"/>
                  <a:pt x="2041" y="1074"/>
                  <a:pt x="2055" y="1067"/>
                </a:cubicBezTo>
                <a:cubicBezTo>
                  <a:pt x="2068" y="1060"/>
                  <a:pt x="2083" y="1057"/>
                  <a:pt x="2101" y="1057"/>
                </a:cubicBezTo>
                <a:cubicBezTo>
                  <a:pt x="2125" y="1057"/>
                  <a:pt x="2144" y="1063"/>
                  <a:pt x="2159" y="1076"/>
                </a:cubicBezTo>
                <a:cubicBezTo>
                  <a:pt x="2174" y="1089"/>
                  <a:pt x="2184" y="1107"/>
                  <a:pt x="2188" y="1129"/>
                </a:cubicBezTo>
                <a:lnTo>
                  <a:pt x="2281" y="1129"/>
                </a:lnTo>
                <a:cubicBezTo>
                  <a:pt x="2278" y="1107"/>
                  <a:pt x="2271" y="1087"/>
                  <a:pt x="2262" y="1069"/>
                </a:cubicBezTo>
                <a:cubicBezTo>
                  <a:pt x="2252" y="1052"/>
                  <a:pt x="2239" y="1036"/>
                  <a:pt x="2224" y="1024"/>
                </a:cubicBezTo>
                <a:cubicBezTo>
                  <a:pt x="2209" y="1011"/>
                  <a:pt x="2191" y="1001"/>
                  <a:pt x="2170" y="994"/>
                </a:cubicBezTo>
                <a:cubicBezTo>
                  <a:pt x="2149" y="987"/>
                  <a:pt x="2126" y="984"/>
                  <a:pt x="2100" y="984"/>
                </a:cubicBezTo>
                <a:cubicBezTo>
                  <a:pt x="2069" y="984"/>
                  <a:pt x="2041" y="989"/>
                  <a:pt x="2016" y="1000"/>
                </a:cubicBezTo>
                <a:cubicBezTo>
                  <a:pt x="1991" y="1011"/>
                  <a:pt x="1970" y="1026"/>
                  <a:pt x="1952" y="1045"/>
                </a:cubicBezTo>
                <a:cubicBezTo>
                  <a:pt x="1935" y="1064"/>
                  <a:pt x="1921" y="1087"/>
                  <a:pt x="1912" y="1113"/>
                </a:cubicBezTo>
                <a:cubicBezTo>
                  <a:pt x="1902" y="1139"/>
                  <a:pt x="1898" y="1167"/>
                  <a:pt x="1898" y="1197"/>
                </a:cubicBezTo>
                <a:cubicBezTo>
                  <a:pt x="1898" y="1227"/>
                  <a:pt x="1902" y="1255"/>
                  <a:pt x="1912" y="1281"/>
                </a:cubicBezTo>
                <a:cubicBezTo>
                  <a:pt x="1921" y="1306"/>
                  <a:pt x="1935" y="1329"/>
                  <a:pt x="1953" y="1348"/>
                </a:cubicBezTo>
                <a:cubicBezTo>
                  <a:pt x="1971" y="1367"/>
                  <a:pt x="1992" y="1382"/>
                  <a:pt x="2017" y="1394"/>
                </a:cubicBezTo>
                <a:cubicBezTo>
                  <a:pt x="2042" y="1405"/>
                  <a:pt x="2070" y="1410"/>
                  <a:pt x="2102" y="1410"/>
                </a:cubicBezTo>
                <a:close/>
                <a:moveTo>
                  <a:pt x="3409" y="986"/>
                </a:moveTo>
                <a:lnTo>
                  <a:pt x="3409" y="986"/>
                </a:lnTo>
                <a:cubicBezTo>
                  <a:pt x="3386" y="986"/>
                  <a:pt x="3364" y="990"/>
                  <a:pt x="3343" y="1000"/>
                </a:cubicBezTo>
                <a:lnTo>
                  <a:pt x="3283" y="1059"/>
                </a:lnTo>
                <a:lnTo>
                  <a:pt x="3283" y="995"/>
                </a:lnTo>
                <a:lnTo>
                  <a:pt x="3189" y="995"/>
                </a:lnTo>
                <a:lnTo>
                  <a:pt x="3189" y="1399"/>
                </a:lnTo>
                <a:lnTo>
                  <a:pt x="3285" y="1399"/>
                </a:lnTo>
                <a:lnTo>
                  <a:pt x="3285" y="1166"/>
                </a:lnTo>
                <a:cubicBezTo>
                  <a:pt x="3285" y="1107"/>
                  <a:pt x="3326" y="1068"/>
                  <a:pt x="3375" y="1068"/>
                </a:cubicBezTo>
                <a:cubicBezTo>
                  <a:pt x="3427" y="1068"/>
                  <a:pt x="3453" y="1102"/>
                  <a:pt x="3453" y="1145"/>
                </a:cubicBezTo>
                <a:lnTo>
                  <a:pt x="3453" y="1399"/>
                </a:lnTo>
                <a:lnTo>
                  <a:pt x="3549" y="1399"/>
                </a:lnTo>
                <a:lnTo>
                  <a:pt x="3549" y="1125"/>
                </a:lnTo>
                <a:cubicBezTo>
                  <a:pt x="3549" y="1052"/>
                  <a:pt x="3505" y="986"/>
                  <a:pt x="3409" y="986"/>
                </a:cubicBezTo>
                <a:close/>
                <a:moveTo>
                  <a:pt x="3124" y="1125"/>
                </a:moveTo>
                <a:lnTo>
                  <a:pt x="3124" y="1125"/>
                </a:lnTo>
                <a:lnTo>
                  <a:pt x="3124" y="1399"/>
                </a:lnTo>
                <a:lnTo>
                  <a:pt x="3028" y="1399"/>
                </a:lnTo>
                <a:lnTo>
                  <a:pt x="3028" y="1145"/>
                </a:lnTo>
                <a:cubicBezTo>
                  <a:pt x="3028" y="1102"/>
                  <a:pt x="3002" y="1068"/>
                  <a:pt x="2950" y="1068"/>
                </a:cubicBezTo>
                <a:cubicBezTo>
                  <a:pt x="2901" y="1068"/>
                  <a:pt x="2860" y="1107"/>
                  <a:pt x="2860" y="1166"/>
                </a:cubicBezTo>
                <a:lnTo>
                  <a:pt x="2860" y="1399"/>
                </a:lnTo>
                <a:lnTo>
                  <a:pt x="2765" y="1399"/>
                </a:lnTo>
                <a:lnTo>
                  <a:pt x="2765" y="995"/>
                </a:lnTo>
                <a:lnTo>
                  <a:pt x="2858" y="995"/>
                </a:lnTo>
                <a:lnTo>
                  <a:pt x="2858" y="1059"/>
                </a:lnTo>
                <a:lnTo>
                  <a:pt x="2918" y="1000"/>
                </a:lnTo>
                <a:cubicBezTo>
                  <a:pt x="2939" y="990"/>
                  <a:pt x="2961" y="986"/>
                  <a:pt x="2984" y="986"/>
                </a:cubicBezTo>
                <a:cubicBezTo>
                  <a:pt x="3080" y="986"/>
                  <a:pt x="3124" y="1052"/>
                  <a:pt x="3124" y="1125"/>
                </a:cubicBezTo>
                <a:close/>
                <a:moveTo>
                  <a:pt x="3037" y="1831"/>
                </a:moveTo>
                <a:lnTo>
                  <a:pt x="3037" y="1831"/>
                </a:lnTo>
                <a:lnTo>
                  <a:pt x="2944" y="2142"/>
                </a:lnTo>
                <a:lnTo>
                  <a:pt x="2851" y="1831"/>
                </a:lnTo>
                <a:lnTo>
                  <a:pt x="2748" y="1831"/>
                </a:lnTo>
                <a:lnTo>
                  <a:pt x="2876" y="2235"/>
                </a:lnTo>
                <a:lnTo>
                  <a:pt x="2914" y="2235"/>
                </a:lnTo>
                <a:lnTo>
                  <a:pt x="2857" y="2399"/>
                </a:lnTo>
                <a:lnTo>
                  <a:pt x="2957" y="2399"/>
                </a:lnTo>
                <a:lnTo>
                  <a:pt x="3137" y="1831"/>
                </a:lnTo>
                <a:lnTo>
                  <a:pt x="3037" y="1831"/>
                </a:lnTo>
                <a:close/>
                <a:moveTo>
                  <a:pt x="2102" y="2179"/>
                </a:moveTo>
                <a:lnTo>
                  <a:pt x="2102" y="2179"/>
                </a:lnTo>
                <a:cubicBezTo>
                  <a:pt x="2093" y="2179"/>
                  <a:pt x="2084" y="2178"/>
                  <a:pt x="2076" y="2176"/>
                </a:cubicBezTo>
                <a:cubicBezTo>
                  <a:pt x="2067" y="2174"/>
                  <a:pt x="2060" y="2171"/>
                  <a:pt x="2054" y="2167"/>
                </a:cubicBezTo>
                <a:cubicBezTo>
                  <a:pt x="2047" y="2163"/>
                  <a:pt x="2042" y="2157"/>
                  <a:pt x="2039" y="2150"/>
                </a:cubicBezTo>
                <a:cubicBezTo>
                  <a:pt x="2035" y="2142"/>
                  <a:pt x="2033" y="2133"/>
                  <a:pt x="2033" y="2123"/>
                </a:cubicBezTo>
                <a:cubicBezTo>
                  <a:pt x="2033" y="2101"/>
                  <a:pt x="2041" y="2085"/>
                  <a:pt x="2057" y="2076"/>
                </a:cubicBezTo>
                <a:cubicBezTo>
                  <a:pt x="2073" y="2067"/>
                  <a:pt x="2096" y="2060"/>
                  <a:pt x="2126" y="2055"/>
                </a:cubicBezTo>
                <a:cubicBezTo>
                  <a:pt x="2140" y="2052"/>
                  <a:pt x="2154" y="2048"/>
                  <a:pt x="2169" y="2044"/>
                </a:cubicBezTo>
                <a:cubicBezTo>
                  <a:pt x="2183" y="2039"/>
                  <a:pt x="2194" y="2034"/>
                  <a:pt x="2204" y="2028"/>
                </a:cubicBezTo>
                <a:lnTo>
                  <a:pt x="2204" y="2088"/>
                </a:lnTo>
                <a:cubicBezTo>
                  <a:pt x="2204" y="2100"/>
                  <a:pt x="2202" y="2111"/>
                  <a:pt x="2197" y="2122"/>
                </a:cubicBezTo>
                <a:cubicBezTo>
                  <a:pt x="2193" y="2132"/>
                  <a:pt x="2186" y="2142"/>
                  <a:pt x="2178" y="2150"/>
                </a:cubicBezTo>
                <a:cubicBezTo>
                  <a:pt x="2169" y="2159"/>
                  <a:pt x="2159" y="2165"/>
                  <a:pt x="2146" y="2171"/>
                </a:cubicBezTo>
                <a:cubicBezTo>
                  <a:pt x="2133" y="2176"/>
                  <a:pt x="2119" y="2179"/>
                  <a:pt x="2102" y="2179"/>
                </a:cubicBezTo>
                <a:close/>
                <a:moveTo>
                  <a:pt x="2202" y="2235"/>
                </a:moveTo>
                <a:lnTo>
                  <a:pt x="2202" y="2235"/>
                </a:lnTo>
                <a:lnTo>
                  <a:pt x="2294" y="2235"/>
                </a:lnTo>
                <a:lnTo>
                  <a:pt x="2294" y="1959"/>
                </a:lnTo>
                <a:cubicBezTo>
                  <a:pt x="2294" y="1905"/>
                  <a:pt x="2274" y="1867"/>
                  <a:pt x="2236" y="1844"/>
                </a:cubicBezTo>
                <a:cubicBezTo>
                  <a:pt x="2223" y="1835"/>
                  <a:pt x="2208" y="1829"/>
                  <a:pt x="2190" y="1826"/>
                </a:cubicBezTo>
                <a:cubicBezTo>
                  <a:pt x="2172" y="1822"/>
                  <a:pt x="2152" y="1820"/>
                  <a:pt x="2129" y="1820"/>
                </a:cubicBezTo>
                <a:cubicBezTo>
                  <a:pt x="2100" y="1820"/>
                  <a:pt x="2075" y="1824"/>
                  <a:pt x="2054" y="1831"/>
                </a:cubicBezTo>
                <a:cubicBezTo>
                  <a:pt x="2033" y="1839"/>
                  <a:pt x="2015" y="1848"/>
                  <a:pt x="2001" y="1860"/>
                </a:cubicBezTo>
                <a:cubicBezTo>
                  <a:pt x="1987" y="1872"/>
                  <a:pt x="1976" y="1886"/>
                  <a:pt x="1969" y="1902"/>
                </a:cubicBezTo>
                <a:cubicBezTo>
                  <a:pt x="1961" y="1918"/>
                  <a:pt x="1958" y="1935"/>
                  <a:pt x="1957" y="1952"/>
                </a:cubicBezTo>
                <a:lnTo>
                  <a:pt x="2047" y="1952"/>
                </a:lnTo>
                <a:cubicBezTo>
                  <a:pt x="2048" y="1932"/>
                  <a:pt x="2055" y="1916"/>
                  <a:pt x="2069" y="1904"/>
                </a:cubicBezTo>
                <a:cubicBezTo>
                  <a:pt x="2082" y="1893"/>
                  <a:pt x="2102" y="1887"/>
                  <a:pt x="2129" y="1887"/>
                </a:cubicBezTo>
                <a:cubicBezTo>
                  <a:pt x="2154" y="1887"/>
                  <a:pt x="2172" y="1892"/>
                  <a:pt x="2184" y="1903"/>
                </a:cubicBezTo>
                <a:cubicBezTo>
                  <a:pt x="2196" y="1913"/>
                  <a:pt x="2202" y="1927"/>
                  <a:pt x="2202" y="1945"/>
                </a:cubicBezTo>
                <a:cubicBezTo>
                  <a:pt x="2202" y="1963"/>
                  <a:pt x="2193" y="1976"/>
                  <a:pt x="2177" y="1983"/>
                </a:cubicBezTo>
                <a:cubicBezTo>
                  <a:pt x="2160" y="1990"/>
                  <a:pt x="2135" y="1996"/>
                  <a:pt x="2102" y="2000"/>
                </a:cubicBezTo>
                <a:cubicBezTo>
                  <a:pt x="2078" y="2003"/>
                  <a:pt x="2056" y="2007"/>
                  <a:pt x="2036" y="2012"/>
                </a:cubicBezTo>
                <a:cubicBezTo>
                  <a:pt x="2016" y="2017"/>
                  <a:pt x="1999" y="2024"/>
                  <a:pt x="1984" y="2033"/>
                </a:cubicBezTo>
                <a:cubicBezTo>
                  <a:pt x="1969" y="2042"/>
                  <a:pt x="1958" y="2054"/>
                  <a:pt x="1950" y="2069"/>
                </a:cubicBezTo>
                <a:cubicBezTo>
                  <a:pt x="1942" y="2084"/>
                  <a:pt x="1937" y="2102"/>
                  <a:pt x="1937" y="2125"/>
                </a:cubicBezTo>
                <a:cubicBezTo>
                  <a:pt x="1937" y="2145"/>
                  <a:pt x="1941" y="2162"/>
                  <a:pt x="1948" y="2177"/>
                </a:cubicBezTo>
                <a:cubicBezTo>
                  <a:pt x="1955" y="2192"/>
                  <a:pt x="1965" y="2204"/>
                  <a:pt x="1977" y="2214"/>
                </a:cubicBezTo>
                <a:cubicBezTo>
                  <a:pt x="1989" y="2224"/>
                  <a:pt x="2003" y="2232"/>
                  <a:pt x="2020" y="2237"/>
                </a:cubicBezTo>
                <a:cubicBezTo>
                  <a:pt x="2037" y="2242"/>
                  <a:pt x="2055" y="2244"/>
                  <a:pt x="2074" y="2244"/>
                </a:cubicBezTo>
                <a:cubicBezTo>
                  <a:pt x="2107" y="2244"/>
                  <a:pt x="2132" y="2239"/>
                  <a:pt x="2152" y="2227"/>
                </a:cubicBezTo>
                <a:cubicBezTo>
                  <a:pt x="2172" y="2215"/>
                  <a:pt x="2188" y="2200"/>
                  <a:pt x="2201" y="2182"/>
                </a:cubicBezTo>
                <a:lnTo>
                  <a:pt x="2202" y="2182"/>
                </a:lnTo>
                <a:lnTo>
                  <a:pt x="2202" y="2235"/>
                </a:lnTo>
                <a:close/>
                <a:moveTo>
                  <a:pt x="1713" y="2171"/>
                </a:moveTo>
                <a:lnTo>
                  <a:pt x="1713" y="2171"/>
                </a:lnTo>
                <a:cubicBezTo>
                  <a:pt x="1695" y="2171"/>
                  <a:pt x="1679" y="2168"/>
                  <a:pt x="1665" y="2161"/>
                </a:cubicBezTo>
                <a:cubicBezTo>
                  <a:pt x="1652" y="2154"/>
                  <a:pt x="1641" y="2144"/>
                  <a:pt x="1632" y="2132"/>
                </a:cubicBezTo>
                <a:cubicBezTo>
                  <a:pt x="1623" y="2120"/>
                  <a:pt x="1617" y="2105"/>
                  <a:pt x="1613" y="2089"/>
                </a:cubicBezTo>
                <a:cubicBezTo>
                  <a:pt x="1608" y="2073"/>
                  <a:pt x="1606" y="2055"/>
                  <a:pt x="1606" y="2036"/>
                </a:cubicBezTo>
                <a:cubicBezTo>
                  <a:pt x="1606" y="2017"/>
                  <a:pt x="1608" y="1999"/>
                  <a:pt x="1613" y="1982"/>
                </a:cubicBezTo>
                <a:cubicBezTo>
                  <a:pt x="1617" y="1965"/>
                  <a:pt x="1623" y="1951"/>
                  <a:pt x="1632" y="1938"/>
                </a:cubicBezTo>
                <a:cubicBezTo>
                  <a:pt x="1641" y="1926"/>
                  <a:pt x="1652" y="1916"/>
                  <a:pt x="1665" y="1909"/>
                </a:cubicBezTo>
                <a:cubicBezTo>
                  <a:pt x="1679" y="1902"/>
                  <a:pt x="1694" y="1898"/>
                  <a:pt x="1712" y="1898"/>
                </a:cubicBezTo>
                <a:cubicBezTo>
                  <a:pt x="1729" y="1898"/>
                  <a:pt x="1743" y="1902"/>
                  <a:pt x="1755" y="1908"/>
                </a:cubicBezTo>
                <a:cubicBezTo>
                  <a:pt x="1767" y="1915"/>
                  <a:pt x="1777" y="1925"/>
                  <a:pt x="1786" y="1937"/>
                </a:cubicBezTo>
                <a:cubicBezTo>
                  <a:pt x="1794" y="1949"/>
                  <a:pt x="1800" y="1963"/>
                  <a:pt x="1804" y="1980"/>
                </a:cubicBezTo>
                <a:cubicBezTo>
                  <a:pt x="1808" y="1997"/>
                  <a:pt x="1810" y="2016"/>
                  <a:pt x="1810" y="2036"/>
                </a:cubicBezTo>
                <a:cubicBezTo>
                  <a:pt x="1810" y="2055"/>
                  <a:pt x="1808" y="2074"/>
                  <a:pt x="1804" y="2090"/>
                </a:cubicBezTo>
                <a:cubicBezTo>
                  <a:pt x="1800" y="2107"/>
                  <a:pt x="1793" y="2121"/>
                  <a:pt x="1785" y="2133"/>
                </a:cubicBezTo>
                <a:cubicBezTo>
                  <a:pt x="1777" y="2145"/>
                  <a:pt x="1767" y="2155"/>
                  <a:pt x="1755" y="2161"/>
                </a:cubicBezTo>
                <a:cubicBezTo>
                  <a:pt x="1743" y="2168"/>
                  <a:pt x="1729" y="2171"/>
                  <a:pt x="1713" y="2171"/>
                </a:cubicBezTo>
                <a:close/>
                <a:moveTo>
                  <a:pt x="1514" y="2370"/>
                </a:moveTo>
                <a:lnTo>
                  <a:pt x="1514" y="2370"/>
                </a:lnTo>
                <a:lnTo>
                  <a:pt x="1610" y="2370"/>
                </a:lnTo>
                <a:lnTo>
                  <a:pt x="1610" y="2262"/>
                </a:lnTo>
                <a:cubicBezTo>
                  <a:pt x="1610" y="2243"/>
                  <a:pt x="1610" y="2227"/>
                  <a:pt x="1609" y="2214"/>
                </a:cubicBezTo>
                <a:cubicBezTo>
                  <a:pt x="1609" y="2201"/>
                  <a:pt x="1608" y="2191"/>
                  <a:pt x="1607" y="2183"/>
                </a:cubicBezTo>
                <a:lnTo>
                  <a:pt x="1609" y="2183"/>
                </a:lnTo>
                <a:cubicBezTo>
                  <a:pt x="1622" y="2204"/>
                  <a:pt x="1638" y="2220"/>
                  <a:pt x="1659" y="2231"/>
                </a:cubicBezTo>
                <a:cubicBezTo>
                  <a:pt x="1680" y="2242"/>
                  <a:pt x="1704" y="2248"/>
                  <a:pt x="1731" y="2248"/>
                </a:cubicBezTo>
                <a:cubicBezTo>
                  <a:pt x="1758" y="2248"/>
                  <a:pt x="1783" y="2242"/>
                  <a:pt x="1804" y="2232"/>
                </a:cubicBezTo>
                <a:cubicBezTo>
                  <a:pt x="1826" y="2222"/>
                  <a:pt x="1845" y="2208"/>
                  <a:pt x="1860" y="2189"/>
                </a:cubicBezTo>
                <a:cubicBezTo>
                  <a:pt x="1875" y="2171"/>
                  <a:pt x="1887" y="2148"/>
                  <a:pt x="1895" y="2122"/>
                </a:cubicBezTo>
                <a:cubicBezTo>
                  <a:pt x="1903" y="2096"/>
                  <a:pt x="1907" y="2066"/>
                  <a:pt x="1907" y="2033"/>
                </a:cubicBezTo>
                <a:cubicBezTo>
                  <a:pt x="1907" y="2001"/>
                  <a:pt x="1903" y="1972"/>
                  <a:pt x="1895" y="1946"/>
                </a:cubicBezTo>
                <a:cubicBezTo>
                  <a:pt x="1887" y="1920"/>
                  <a:pt x="1875" y="1897"/>
                  <a:pt x="1860" y="1878"/>
                </a:cubicBezTo>
                <a:cubicBezTo>
                  <a:pt x="1845" y="1860"/>
                  <a:pt x="1827" y="1845"/>
                  <a:pt x="1805" y="1835"/>
                </a:cubicBezTo>
                <a:cubicBezTo>
                  <a:pt x="1784" y="1825"/>
                  <a:pt x="1760" y="1820"/>
                  <a:pt x="1734" y="1820"/>
                </a:cubicBezTo>
                <a:cubicBezTo>
                  <a:pt x="1706" y="1820"/>
                  <a:pt x="1681" y="1826"/>
                  <a:pt x="1661" y="1838"/>
                </a:cubicBezTo>
                <a:cubicBezTo>
                  <a:pt x="1641" y="1850"/>
                  <a:pt x="1624" y="1867"/>
                  <a:pt x="1609" y="1891"/>
                </a:cubicBezTo>
                <a:lnTo>
                  <a:pt x="1607" y="1891"/>
                </a:lnTo>
                <a:lnTo>
                  <a:pt x="1607" y="1831"/>
                </a:lnTo>
                <a:lnTo>
                  <a:pt x="1514" y="1831"/>
                </a:lnTo>
                <a:lnTo>
                  <a:pt x="1514" y="2370"/>
                </a:lnTo>
                <a:close/>
                <a:moveTo>
                  <a:pt x="615" y="2174"/>
                </a:moveTo>
                <a:lnTo>
                  <a:pt x="615" y="2174"/>
                </a:lnTo>
                <a:cubicBezTo>
                  <a:pt x="598" y="2174"/>
                  <a:pt x="582" y="2171"/>
                  <a:pt x="569" y="2164"/>
                </a:cubicBezTo>
                <a:cubicBezTo>
                  <a:pt x="555" y="2157"/>
                  <a:pt x="544" y="2147"/>
                  <a:pt x="535" y="2134"/>
                </a:cubicBezTo>
                <a:cubicBezTo>
                  <a:pt x="526" y="2121"/>
                  <a:pt x="519" y="2107"/>
                  <a:pt x="514" y="2089"/>
                </a:cubicBezTo>
                <a:cubicBezTo>
                  <a:pt x="510" y="2072"/>
                  <a:pt x="508" y="2054"/>
                  <a:pt x="508" y="2033"/>
                </a:cubicBezTo>
                <a:cubicBezTo>
                  <a:pt x="508" y="2013"/>
                  <a:pt x="510" y="1995"/>
                  <a:pt x="514" y="1977"/>
                </a:cubicBezTo>
                <a:cubicBezTo>
                  <a:pt x="519" y="1960"/>
                  <a:pt x="526" y="1945"/>
                  <a:pt x="535" y="1932"/>
                </a:cubicBezTo>
                <a:cubicBezTo>
                  <a:pt x="544" y="1919"/>
                  <a:pt x="555" y="1909"/>
                  <a:pt x="569" y="1902"/>
                </a:cubicBezTo>
                <a:cubicBezTo>
                  <a:pt x="582" y="1895"/>
                  <a:pt x="598" y="1891"/>
                  <a:pt x="615" y="1891"/>
                </a:cubicBezTo>
                <a:cubicBezTo>
                  <a:pt x="633" y="1891"/>
                  <a:pt x="648" y="1895"/>
                  <a:pt x="662" y="1902"/>
                </a:cubicBezTo>
                <a:cubicBezTo>
                  <a:pt x="675" y="1909"/>
                  <a:pt x="686" y="1919"/>
                  <a:pt x="695" y="1932"/>
                </a:cubicBezTo>
                <a:cubicBezTo>
                  <a:pt x="704" y="1945"/>
                  <a:pt x="711" y="1960"/>
                  <a:pt x="716" y="1977"/>
                </a:cubicBezTo>
                <a:cubicBezTo>
                  <a:pt x="721" y="1995"/>
                  <a:pt x="723" y="2013"/>
                  <a:pt x="723" y="2033"/>
                </a:cubicBezTo>
                <a:cubicBezTo>
                  <a:pt x="723" y="2054"/>
                  <a:pt x="721" y="2072"/>
                  <a:pt x="716" y="2089"/>
                </a:cubicBezTo>
                <a:cubicBezTo>
                  <a:pt x="711" y="2107"/>
                  <a:pt x="704" y="2121"/>
                  <a:pt x="695" y="2134"/>
                </a:cubicBezTo>
                <a:cubicBezTo>
                  <a:pt x="686" y="2147"/>
                  <a:pt x="675" y="2157"/>
                  <a:pt x="662" y="2164"/>
                </a:cubicBezTo>
                <a:cubicBezTo>
                  <a:pt x="648" y="2171"/>
                  <a:pt x="633" y="2174"/>
                  <a:pt x="615" y="2174"/>
                </a:cubicBezTo>
                <a:close/>
                <a:moveTo>
                  <a:pt x="616" y="2247"/>
                </a:moveTo>
                <a:lnTo>
                  <a:pt x="616" y="2247"/>
                </a:lnTo>
                <a:cubicBezTo>
                  <a:pt x="647" y="2247"/>
                  <a:pt x="675" y="2241"/>
                  <a:pt x="700" y="2230"/>
                </a:cubicBezTo>
                <a:cubicBezTo>
                  <a:pt x="725" y="2219"/>
                  <a:pt x="747" y="2204"/>
                  <a:pt x="765" y="2185"/>
                </a:cubicBezTo>
                <a:cubicBezTo>
                  <a:pt x="783" y="2166"/>
                  <a:pt x="796" y="2143"/>
                  <a:pt x="806" y="2117"/>
                </a:cubicBezTo>
                <a:cubicBezTo>
                  <a:pt x="815" y="2091"/>
                  <a:pt x="820" y="2063"/>
                  <a:pt x="820" y="2033"/>
                </a:cubicBezTo>
                <a:cubicBezTo>
                  <a:pt x="820" y="2003"/>
                  <a:pt x="815" y="1975"/>
                  <a:pt x="806" y="1949"/>
                </a:cubicBezTo>
                <a:cubicBezTo>
                  <a:pt x="796" y="1923"/>
                  <a:pt x="783" y="1901"/>
                  <a:pt x="765" y="1882"/>
                </a:cubicBezTo>
                <a:cubicBezTo>
                  <a:pt x="747" y="1862"/>
                  <a:pt x="725" y="1847"/>
                  <a:pt x="700" y="1836"/>
                </a:cubicBezTo>
                <a:cubicBezTo>
                  <a:pt x="675" y="1826"/>
                  <a:pt x="647" y="1820"/>
                  <a:pt x="616" y="1820"/>
                </a:cubicBezTo>
                <a:cubicBezTo>
                  <a:pt x="585" y="1820"/>
                  <a:pt x="557" y="1826"/>
                  <a:pt x="531" y="1836"/>
                </a:cubicBezTo>
                <a:cubicBezTo>
                  <a:pt x="506" y="1847"/>
                  <a:pt x="484" y="1862"/>
                  <a:pt x="467" y="1882"/>
                </a:cubicBezTo>
                <a:cubicBezTo>
                  <a:pt x="449" y="1901"/>
                  <a:pt x="435" y="1923"/>
                  <a:pt x="425" y="1949"/>
                </a:cubicBezTo>
                <a:cubicBezTo>
                  <a:pt x="415" y="1975"/>
                  <a:pt x="411" y="2003"/>
                  <a:pt x="411" y="2033"/>
                </a:cubicBezTo>
                <a:cubicBezTo>
                  <a:pt x="411" y="2063"/>
                  <a:pt x="415" y="2091"/>
                  <a:pt x="425" y="2117"/>
                </a:cubicBezTo>
                <a:cubicBezTo>
                  <a:pt x="435" y="2143"/>
                  <a:pt x="449" y="2166"/>
                  <a:pt x="467" y="2185"/>
                </a:cubicBezTo>
                <a:cubicBezTo>
                  <a:pt x="484" y="2204"/>
                  <a:pt x="506" y="2219"/>
                  <a:pt x="531" y="2230"/>
                </a:cubicBezTo>
                <a:cubicBezTo>
                  <a:pt x="557" y="2241"/>
                  <a:pt x="585" y="2247"/>
                  <a:pt x="616" y="2247"/>
                </a:cubicBezTo>
                <a:close/>
                <a:moveTo>
                  <a:pt x="205" y="2247"/>
                </a:moveTo>
                <a:lnTo>
                  <a:pt x="205" y="2247"/>
                </a:lnTo>
                <a:cubicBezTo>
                  <a:pt x="232" y="2247"/>
                  <a:pt x="257" y="2243"/>
                  <a:pt x="278" y="2235"/>
                </a:cubicBezTo>
                <a:cubicBezTo>
                  <a:pt x="300" y="2227"/>
                  <a:pt x="318" y="2216"/>
                  <a:pt x="334" y="2203"/>
                </a:cubicBezTo>
                <a:cubicBezTo>
                  <a:pt x="350" y="2189"/>
                  <a:pt x="362" y="2172"/>
                  <a:pt x="371" y="2153"/>
                </a:cubicBezTo>
                <a:cubicBezTo>
                  <a:pt x="380" y="2133"/>
                  <a:pt x="386" y="2112"/>
                  <a:pt x="387" y="2088"/>
                </a:cubicBezTo>
                <a:lnTo>
                  <a:pt x="294" y="2088"/>
                </a:lnTo>
                <a:cubicBezTo>
                  <a:pt x="291" y="2115"/>
                  <a:pt x="282" y="2135"/>
                  <a:pt x="267" y="2150"/>
                </a:cubicBezTo>
                <a:cubicBezTo>
                  <a:pt x="252" y="2165"/>
                  <a:pt x="231" y="2172"/>
                  <a:pt x="204" y="2172"/>
                </a:cubicBezTo>
                <a:cubicBezTo>
                  <a:pt x="187" y="2172"/>
                  <a:pt x="171" y="2168"/>
                  <a:pt x="158" y="2161"/>
                </a:cubicBezTo>
                <a:cubicBezTo>
                  <a:pt x="145" y="2154"/>
                  <a:pt x="134" y="2145"/>
                  <a:pt x="125" y="2132"/>
                </a:cubicBezTo>
                <a:cubicBezTo>
                  <a:pt x="116" y="2120"/>
                  <a:pt x="109" y="2105"/>
                  <a:pt x="105" y="2088"/>
                </a:cubicBezTo>
                <a:cubicBezTo>
                  <a:pt x="100" y="2071"/>
                  <a:pt x="98" y="2053"/>
                  <a:pt x="98" y="2034"/>
                </a:cubicBezTo>
                <a:cubicBezTo>
                  <a:pt x="98" y="2013"/>
                  <a:pt x="100" y="1995"/>
                  <a:pt x="105" y="1978"/>
                </a:cubicBezTo>
                <a:cubicBezTo>
                  <a:pt x="109" y="1960"/>
                  <a:pt x="116" y="1946"/>
                  <a:pt x="125" y="1933"/>
                </a:cubicBezTo>
                <a:cubicBezTo>
                  <a:pt x="134" y="1920"/>
                  <a:pt x="145" y="1911"/>
                  <a:pt x="158" y="1904"/>
                </a:cubicBezTo>
                <a:cubicBezTo>
                  <a:pt x="171" y="1897"/>
                  <a:pt x="187" y="1894"/>
                  <a:pt x="204" y="1894"/>
                </a:cubicBezTo>
                <a:cubicBezTo>
                  <a:pt x="228" y="1894"/>
                  <a:pt x="248" y="1900"/>
                  <a:pt x="263" y="1913"/>
                </a:cubicBezTo>
                <a:cubicBezTo>
                  <a:pt x="277" y="1926"/>
                  <a:pt x="287" y="1943"/>
                  <a:pt x="292" y="1965"/>
                </a:cubicBezTo>
                <a:lnTo>
                  <a:pt x="385" y="1965"/>
                </a:lnTo>
                <a:cubicBezTo>
                  <a:pt x="381" y="1944"/>
                  <a:pt x="375" y="1924"/>
                  <a:pt x="365" y="1906"/>
                </a:cubicBezTo>
                <a:cubicBezTo>
                  <a:pt x="355" y="1888"/>
                  <a:pt x="343" y="1873"/>
                  <a:pt x="327" y="1860"/>
                </a:cubicBezTo>
                <a:cubicBezTo>
                  <a:pt x="312" y="1848"/>
                  <a:pt x="294" y="1838"/>
                  <a:pt x="273" y="1831"/>
                </a:cubicBezTo>
                <a:cubicBezTo>
                  <a:pt x="252" y="1824"/>
                  <a:pt x="229" y="1820"/>
                  <a:pt x="204" y="1820"/>
                </a:cubicBezTo>
                <a:cubicBezTo>
                  <a:pt x="172" y="1820"/>
                  <a:pt x="144" y="1826"/>
                  <a:pt x="120" y="1836"/>
                </a:cubicBezTo>
                <a:cubicBezTo>
                  <a:pt x="95" y="1847"/>
                  <a:pt x="74" y="1862"/>
                  <a:pt x="56" y="1881"/>
                </a:cubicBezTo>
                <a:cubicBezTo>
                  <a:pt x="38" y="1901"/>
                  <a:pt x="25" y="1923"/>
                  <a:pt x="15" y="1949"/>
                </a:cubicBezTo>
                <a:cubicBezTo>
                  <a:pt x="6" y="1975"/>
                  <a:pt x="1" y="2003"/>
                  <a:pt x="1" y="2034"/>
                </a:cubicBezTo>
                <a:cubicBezTo>
                  <a:pt x="1" y="2063"/>
                  <a:pt x="6" y="2091"/>
                  <a:pt x="15" y="2117"/>
                </a:cubicBezTo>
                <a:cubicBezTo>
                  <a:pt x="25" y="2143"/>
                  <a:pt x="39" y="2166"/>
                  <a:pt x="56" y="2185"/>
                </a:cubicBezTo>
                <a:cubicBezTo>
                  <a:pt x="74" y="2204"/>
                  <a:pt x="96" y="2219"/>
                  <a:pt x="121" y="2230"/>
                </a:cubicBezTo>
                <a:cubicBezTo>
                  <a:pt x="146" y="2241"/>
                  <a:pt x="174" y="2247"/>
                  <a:pt x="205" y="2247"/>
                </a:cubicBezTo>
                <a:close/>
                <a:moveTo>
                  <a:pt x="1414" y="1858"/>
                </a:moveTo>
                <a:lnTo>
                  <a:pt x="1414" y="1858"/>
                </a:lnTo>
                <a:cubicBezTo>
                  <a:pt x="1393" y="1837"/>
                  <a:pt x="1358" y="1822"/>
                  <a:pt x="1314" y="1822"/>
                </a:cubicBezTo>
                <a:cubicBezTo>
                  <a:pt x="1302" y="1822"/>
                  <a:pt x="1273" y="1826"/>
                  <a:pt x="1256" y="1834"/>
                </a:cubicBezTo>
                <a:lnTo>
                  <a:pt x="1196" y="1898"/>
                </a:lnTo>
                <a:cubicBezTo>
                  <a:pt x="1190" y="1883"/>
                  <a:pt x="1182" y="1870"/>
                  <a:pt x="1172" y="1858"/>
                </a:cubicBezTo>
                <a:cubicBezTo>
                  <a:pt x="1151" y="1837"/>
                  <a:pt x="1116" y="1822"/>
                  <a:pt x="1072" y="1822"/>
                </a:cubicBezTo>
                <a:cubicBezTo>
                  <a:pt x="1060" y="1822"/>
                  <a:pt x="1039" y="1824"/>
                  <a:pt x="1022" y="1831"/>
                </a:cubicBezTo>
                <a:lnTo>
                  <a:pt x="962" y="1897"/>
                </a:lnTo>
                <a:lnTo>
                  <a:pt x="962" y="1831"/>
                </a:lnTo>
                <a:lnTo>
                  <a:pt x="869" y="1831"/>
                </a:lnTo>
                <a:lnTo>
                  <a:pt x="869" y="2236"/>
                </a:lnTo>
                <a:lnTo>
                  <a:pt x="965" y="2236"/>
                </a:lnTo>
                <a:lnTo>
                  <a:pt x="965" y="1999"/>
                </a:lnTo>
                <a:cubicBezTo>
                  <a:pt x="965" y="1942"/>
                  <a:pt x="999" y="1900"/>
                  <a:pt x="1044" y="1900"/>
                </a:cubicBezTo>
                <a:cubicBezTo>
                  <a:pt x="1065" y="1900"/>
                  <a:pt x="1082" y="1907"/>
                  <a:pt x="1093" y="1921"/>
                </a:cubicBezTo>
                <a:cubicBezTo>
                  <a:pt x="1105" y="1934"/>
                  <a:pt x="1111" y="1953"/>
                  <a:pt x="1111" y="1978"/>
                </a:cubicBezTo>
                <a:lnTo>
                  <a:pt x="1111" y="2236"/>
                </a:lnTo>
                <a:lnTo>
                  <a:pt x="1207" y="2236"/>
                </a:lnTo>
                <a:lnTo>
                  <a:pt x="1207" y="1999"/>
                </a:lnTo>
                <a:lnTo>
                  <a:pt x="1207" y="1999"/>
                </a:lnTo>
                <a:cubicBezTo>
                  <a:pt x="1207" y="1942"/>
                  <a:pt x="1241" y="1900"/>
                  <a:pt x="1286" y="1900"/>
                </a:cubicBezTo>
                <a:cubicBezTo>
                  <a:pt x="1307" y="1900"/>
                  <a:pt x="1324" y="1907"/>
                  <a:pt x="1335" y="1921"/>
                </a:cubicBezTo>
                <a:cubicBezTo>
                  <a:pt x="1347" y="1934"/>
                  <a:pt x="1353" y="1953"/>
                  <a:pt x="1353" y="1978"/>
                </a:cubicBezTo>
                <a:lnTo>
                  <a:pt x="1353" y="2236"/>
                </a:lnTo>
                <a:lnTo>
                  <a:pt x="1449" y="2236"/>
                </a:lnTo>
                <a:lnTo>
                  <a:pt x="1449" y="1962"/>
                </a:lnTo>
                <a:cubicBezTo>
                  <a:pt x="1449" y="1918"/>
                  <a:pt x="1437" y="1883"/>
                  <a:pt x="1414" y="1858"/>
                </a:cubicBezTo>
                <a:close/>
                <a:moveTo>
                  <a:pt x="2722" y="1961"/>
                </a:moveTo>
                <a:lnTo>
                  <a:pt x="2722" y="1961"/>
                </a:lnTo>
                <a:lnTo>
                  <a:pt x="2722" y="2235"/>
                </a:lnTo>
                <a:lnTo>
                  <a:pt x="2626" y="2235"/>
                </a:lnTo>
                <a:lnTo>
                  <a:pt x="2626" y="1981"/>
                </a:lnTo>
                <a:cubicBezTo>
                  <a:pt x="2626" y="1938"/>
                  <a:pt x="2600" y="1904"/>
                  <a:pt x="2548" y="1904"/>
                </a:cubicBezTo>
                <a:cubicBezTo>
                  <a:pt x="2499" y="1904"/>
                  <a:pt x="2458" y="1942"/>
                  <a:pt x="2458" y="2002"/>
                </a:cubicBezTo>
                <a:lnTo>
                  <a:pt x="2458" y="2235"/>
                </a:lnTo>
                <a:lnTo>
                  <a:pt x="2363" y="2235"/>
                </a:lnTo>
                <a:lnTo>
                  <a:pt x="2363" y="1831"/>
                </a:lnTo>
                <a:lnTo>
                  <a:pt x="2456" y="1831"/>
                </a:lnTo>
                <a:lnTo>
                  <a:pt x="2456" y="1895"/>
                </a:lnTo>
                <a:lnTo>
                  <a:pt x="2516" y="1836"/>
                </a:lnTo>
                <a:cubicBezTo>
                  <a:pt x="2537" y="1825"/>
                  <a:pt x="2559" y="1821"/>
                  <a:pt x="2582" y="1821"/>
                </a:cubicBezTo>
                <a:cubicBezTo>
                  <a:pt x="2678" y="1821"/>
                  <a:pt x="2722" y="1887"/>
                  <a:pt x="2722" y="196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0" name="Wordmark">
            <a:extLst>
              <a:ext uri="{FF2B5EF4-FFF2-40B4-BE49-F238E27FC236}">
                <a16:creationId xmlns:a16="http://schemas.microsoft.com/office/drawing/2014/main" id="{27F0518F-141E-244A-B57C-CA25694F120B}"/>
              </a:ext>
            </a:extLst>
          </p:cNvPr>
          <p:cNvPicPr>
            <a:picLocks noChangeAspect="1"/>
          </p:cNvPicPr>
          <p:nvPr userDrawn="1"/>
        </p:nvPicPr>
        <p:blipFill>
          <a:blip r:embed="rId3"/>
          <a:stretch>
            <a:fillRect/>
          </a:stretch>
        </p:blipFill>
        <p:spPr bwMode="black">
          <a:xfrm>
            <a:off x="369191" y="6338885"/>
            <a:ext cx="1097280" cy="383296"/>
          </a:xfrm>
          <a:prstGeom prst="rect">
            <a:avLst/>
          </a:prstGeom>
          <a:noFill/>
        </p:spPr>
      </p:pic>
    </p:spTree>
    <p:extLst>
      <p:ext uri="{BB962C8B-B14F-4D97-AF65-F5344CB8AC3E}">
        <p14:creationId xmlns:p14="http://schemas.microsoft.com/office/powerpoint/2010/main" val="369083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Logo">
            <a:extLst>
              <a:ext uri="{FF2B5EF4-FFF2-40B4-BE49-F238E27FC236}">
                <a16:creationId xmlns:a16="http://schemas.microsoft.com/office/drawing/2014/main" id="{C5F725E5-13D3-8946-8787-D5D1B1951952}"/>
              </a:ext>
            </a:extLst>
          </p:cNvPr>
          <p:cNvPicPr>
            <a:picLocks noChangeAspect="1"/>
          </p:cNvPicPr>
          <p:nvPr userDrawn="1"/>
        </p:nvPicPr>
        <p:blipFill>
          <a:blip r:embed="rId2"/>
          <a:stretch>
            <a:fillRect/>
          </a:stretch>
        </p:blipFill>
        <p:spPr bwMode="gray">
          <a:xfrm>
            <a:off x="240409" y="245794"/>
            <a:ext cx="2926080" cy="1471696"/>
          </a:xfrm>
          <a:prstGeom prst="rect">
            <a:avLst/>
          </a:prstGeom>
          <a:noFill/>
        </p:spPr>
      </p:pic>
      <p:sp>
        <p:nvSpPr>
          <p:cNvPr id="2" name="Title">
            <a:extLst>
              <a:ext uri="{FF2B5EF4-FFF2-40B4-BE49-F238E27FC236}">
                <a16:creationId xmlns:a16="http://schemas.microsoft.com/office/drawing/2014/main" id="{8BDC50F8-4C52-4C3F-861C-CD13D1B1B041}"/>
              </a:ext>
            </a:extLst>
          </p:cNvPr>
          <p:cNvSpPr>
            <a:spLocks noGrp="1"/>
          </p:cNvSpPr>
          <p:nvPr>
            <p:ph type="ctrTitle" hasCustomPrompt="1"/>
          </p:nvPr>
        </p:nvSpPr>
        <p:spPr>
          <a:xfrm>
            <a:off x="415290" y="1828800"/>
            <a:ext cx="9563736" cy="2105263"/>
          </a:xfrm>
        </p:spPr>
        <p:txBody>
          <a:bodyPr anchor="b" anchorCtr="0">
            <a:noAutofit/>
          </a:bodyPr>
          <a:lstStyle>
            <a:lvl1pPr algn="l">
              <a:lnSpc>
                <a:spcPct val="90000"/>
              </a:lnSpc>
              <a:defRPr sz="4800" spc="-100" baseline="0"/>
            </a:lvl1pPr>
          </a:lstStyle>
          <a:p>
            <a:r>
              <a:rPr lang="en-US" dirty="0"/>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p:ph type="subTitle" idx="1" hasCustomPrompt="1"/>
          </p:nvPr>
        </p:nvSpPr>
        <p:spPr>
          <a:xfrm>
            <a:off x="457201" y="4161453"/>
            <a:ext cx="5451474" cy="914400"/>
          </a:xfrm>
        </p:spPr>
        <p:txBody>
          <a:bodyPr>
            <a:noAutofit/>
          </a:bodyPr>
          <a:lstStyle>
            <a:lvl1pPr marL="0" indent="0" algn="l">
              <a:lnSpc>
                <a:spcPct val="90000"/>
              </a:lnSpc>
              <a:spcBef>
                <a:spcPts val="0"/>
              </a:spcBef>
              <a:buNone/>
              <a:defRPr sz="2200">
                <a:solidFill>
                  <a:schemeClr val="tx1"/>
                </a:solidFill>
              </a:defRPr>
            </a:lvl1pPr>
            <a:lvl2pPr marL="0" indent="0" algn="l">
              <a:lnSpc>
                <a:spcPct val="90000"/>
              </a:lnSpc>
              <a:spcBef>
                <a:spcPts val="0"/>
              </a:spcBef>
              <a:buNone/>
              <a:defRPr sz="2200">
                <a:solidFill>
                  <a:schemeClr val="tx1"/>
                </a:solidFill>
              </a:defRPr>
            </a:lvl2pPr>
            <a:lvl3pPr marL="0" indent="0" algn="l">
              <a:lnSpc>
                <a:spcPct val="90000"/>
              </a:lnSpc>
              <a:spcBef>
                <a:spcPts val="0"/>
              </a:spcBef>
              <a:buNone/>
              <a:defRPr sz="2200">
                <a:solidFill>
                  <a:schemeClr val="tx1"/>
                </a:solidFill>
              </a:defRPr>
            </a:lvl3pPr>
            <a:lvl4pPr marL="0" indent="0" algn="l">
              <a:lnSpc>
                <a:spcPct val="90000"/>
              </a:lnSpc>
              <a:spcBef>
                <a:spcPts val="0"/>
              </a:spcBef>
              <a:buNone/>
              <a:defRPr sz="2200">
                <a:solidFill>
                  <a:schemeClr val="tx1"/>
                </a:solidFill>
              </a:defRPr>
            </a:lvl4pPr>
            <a:lvl5pPr marL="0" indent="0" algn="l">
              <a:lnSpc>
                <a:spcPct val="90000"/>
              </a:lnSpc>
              <a:spcBef>
                <a:spcPts val="0"/>
              </a:spcBef>
              <a:buNone/>
              <a:defRPr sz="2200">
                <a:solidFill>
                  <a:schemeClr val="tx1"/>
                </a:solidFill>
              </a:defRPr>
            </a:lvl5pPr>
            <a:lvl6pPr marL="0" indent="0" algn="l">
              <a:lnSpc>
                <a:spcPct val="90000"/>
              </a:lnSpc>
              <a:spcBef>
                <a:spcPts val="0"/>
              </a:spcBef>
              <a:buNone/>
              <a:defRPr sz="2200">
                <a:solidFill>
                  <a:schemeClr val="tx1"/>
                </a:solidFill>
              </a:defRPr>
            </a:lvl6pPr>
            <a:lvl7pPr marL="0" indent="0" algn="l">
              <a:lnSpc>
                <a:spcPct val="90000"/>
              </a:lnSpc>
              <a:spcBef>
                <a:spcPts val="0"/>
              </a:spcBef>
              <a:buNone/>
              <a:defRPr sz="2200">
                <a:solidFill>
                  <a:schemeClr val="tx1"/>
                </a:solidFill>
              </a:defRPr>
            </a:lvl7pPr>
            <a:lvl8pPr marL="0" indent="0" algn="l">
              <a:lnSpc>
                <a:spcPct val="90000"/>
              </a:lnSpc>
              <a:spcBef>
                <a:spcPts val="0"/>
              </a:spcBef>
              <a:buNone/>
              <a:defRPr sz="2200">
                <a:solidFill>
                  <a:schemeClr val="tx1"/>
                </a:solidFill>
              </a:defRPr>
            </a:lvl8pPr>
            <a:lvl9pPr marL="0" indent="0" algn="l">
              <a:lnSpc>
                <a:spcPct val="90000"/>
              </a:lnSpc>
              <a:spcBef>
                <a:spcPts val="0"/>
              </a:spcBef>
              <a:buNone/>
              <a:defRPr sz="2200">
                <a:solidFill>
                  <a:schemeClr val="tx1"/>
                </a:solidFill>
              </a:defRPr>
            </a:lvl9pPr>
          </a:lstStyle>
          <a:p>
            <a:r>
              <a:rPr lang="en-US" dirty="0"/>
              <a:t>[Presentation subtitle]</a:t>
            </a:r>
          </a:p>
        </p:txBody>
      </p:sp>
      <p:sp>
        <p:nvSpPr>
          <p:cNvPr id="10" name="Tagline">
            <a:extLst>
              <a:ext uri="{FF2B5EF4-FFF2-40B4-BE49-F238E27FC236}">
                <a16:creationId xmlns:a16="http://schemas.microsoft.com/office/drawing/2014/main" id="{E884DADF-4D48-0246-A4E2-21F0DB3986F0}"/>
              </a:ext>
            </a:extLst>
          </p:cNvPr>
          <p:cNvSpPr>
            <a:spLocks noChangeAspect="1" noEditPoints="1"/>
          </p:cNvSpPr>
          <p:nvPr userDrawn="1"/>
        </p:nvSpPr>
        <p:spPr bwMode="black">
          <a:xfrm>
            <a:off x="451781" y="5691835"/>
            <a:ext cx="1737360" cy="760358"/>
          </a:xfrm>
          <a:custGeom>
            <a:avLst/>
            <a:gdLst>
              <a:gd name="T0" fmla="*/ 3322 w 5502"/>
              <a:gd name="T1" fmla="*/ 1922 h 2399"/>
              <a:gd name="T2" fmla="*/ 3263 w 5502"/>
              <a:gd name="T3" fmla="*/ 1922 h 2399"/>
              <a:gd name="T4" fmla="*/ 500 w 5502"/>
              <a:gd name="T5" fmla="*/ 562 h 2399"/>
              <a:gd name="T6" fmla="*/ 1032 w 5502"/>
              <a:gd name="T7" fmla="*/ 246 h 2399"/>
              <a:gd name="T8" fmla="*/ 1286 w 5502"/>
              <a:gd name="T9" fmla="*/ 281 h 2399"/>
              <a:gd name="T10" fmla="*/ 454 w 5502"/>
              <a:gd name="T11" fmla="*/ 0 h 2399"/>
              <a:gd name="T12" fmla="*/ 2543 w 5502"/>
              <a:gd name="T13" fmla="*/ 562 h 2399"/>
              <a:gd name="T14" fmla="*/ 3847 w 5502"/>
              <a:gd name="T15" fmla="*/ 348 h 2399"/>
              <a:gd name="T16" fmla="*/ 3594 w 5502"/>
              <a:gd name="T17" fmla="*/ 178 h 2399"/>
              <a:gd name="T18" fmla="*/ 3627 w 5502"/>
              <a:gd name="T19" fmla="*/ 437 h 2399"/>
              <a:gd name="T20" fmla="*/ 3072 w 5502"/>
              <a:gd name="T21" fmla="*/ 305 h 2399"/>
              <a:gd name="T22" fmla="*/ 3217 w 5502"/>
              <a:gd name="T23" fmla="*/ 556 h 2399"/>
              <a:gd name="T24" fmla="*/ 3018 w 5502"/>
              <a:gd name="T25" fmla="*/ 205 h 2399"/>
              <a:gd name="T26" fmla="*/ 2290 w 5502"/>
              <a:gd name="T27" fmla="*/ 501 h 2399"/>
              <a:gd name="T28" fmla="*/ 2370 w 5502"/>
              <a:gd name="T29" fmla="*/ 461 h 2399"/>
              <a:gd name="T30" fmla="*/ 2141 w 5502"/>
              <a:gd name="T31" fmla="*/ 208 h 2399"/>
              <a:gd name="T32" fmla="*/ 1779 w 5502"/>
              <a:gd name="T33" fmla="*/ 251 h 2399"/>
              <a:gd name="T34" fmla="*/ 2074 w 5502"/>
              <a:gd name="T35" fmla="*/ 158 h 2399"/>
              <a:gd name="T36" fmla="*/ 117 w 5502"/>
              <a:gd name="T37" fmla="*/ 1162 h 2399"/>
              <a:gd name="T38" fmla="*/ 566 w 5502"/>
              <a:gd name="T39" fmla="*/ 1022 h 2399"/>
              <a:gd name="T40" fmla="*/ 1660 w 5502"/>
              <a:gd name="T41" fmla="*/ 1324 h 2399"/>
              <a:gd name="T42" fmla="*/ 1334 w 5502"/>
              <a:gd name="T43" fmla="*/ 1403 h 2399"/>
              <a:gd name="T44" fmla="*/ 1331 w 5502"/>
              <a:gd name="T45" fmla="*/ 1102 h 2399"/>
              <a:gd name="T46" fmla="*/ 1337 w 5502"/>
              <a:gd name="T47" fmla="*/ 1263 h 2399"/>
              <a:gd name="T48" fmla="*/ 959 w 5502"/>
              <a:gd name="T49" fmla="*/ 1197 h 2399"/>
              <a:gd name="T50" fmla="*/ 852 w 5502"/>
              <a:gd name="T51" fmla="*/ 1410 h 2399"/>
              <a:gd name="T52" fmla="*/ 1001 w 5502"/>
              <a:gd name="T53" fmla="*/ 1348 h 2399"/>
              <a:gd name="T54" fmla="*/ 5411 w 5502"/>
              <a:gd name="T55" fmla="*/ 1197 h 2399"/>
              <a:gd name="T56" fmla="*/ 5407 w 5502"/>
              <a:gd name="T57" fmla="*/ 969 h 2399"/>
              <a:gd name="T58" fmla="*/ 4886 w 5502"/>
              <a:gd name="T59" fmla="*/ 1053 h 2399"/>
              <a:gd name="T60" fmla="*/ 4949 w 5502"/>
              <a:gd name="T61" fmla="*/ 1323 h 2399"/>
              <a:gd name="T62" fmla="*/ 4741 w 5502"/>
              <a:gd name="T63" fmla="*/ 1348 h 2399"/>
              <a:gd name="T64" fmla="*/ 4652 w 5502"/>
              <a:gd name="T65" fmla="*/ 1321 h 2399"/>
              <a:gd name="T66" fmla="*/ 4221 w 5502"/>
              <a:gd name="T67" fmla="*/ 1410 h 2399"/>
              <a:gd name="T68" fmla="*/ 4141 w 5502"/>
              <a:gd name="T69" fmla="*/ 1096 h 2399"/>
              <a:gd name="T70" fmla="*/ 4031 w 5502"/>
              <a:gd name="T71" fmla="*/ 1281 h 2399"/>
              <a:gd name="T72" fmla="*/ 3920 w 5502"/>
              <a:gd name="T73" fmla="*/ 1374 h 2399"/>
              <a:gd name="T74" fmla="*/ 3649 w 5502"/>
              <a:gd name="T75" fmla="*/ 1045 h 2399"/>
              <a:gd name="T76" fmla="*/ 2431 w 5502"/>
              <a:gd name="T77" fmla="*/ 1095 h 2399"/>
              <a:gd name="T78" fmla="*/ 2661 w 5502"/>
              <a:gd name="T79" fmla="*/ 1348 h 2399"/>
              <a:gd name="T80" fmla="*/ 2513 w 5502"/>
              <a:gd name="T81" fmla="*/ 1410 h 2399"/>
              <a:gd name="T82" fmla="*/ 2001 w 5502"/>
              <a:gd name="T83" fmla="*/ 1141 h 2399"/>
              <a:gd name="T84" fmla="*/ 1898 w 5502"/>
              <a:gd name="T85" fmla="*/ 1197 h 2399"/>
              <a:gd name="T86" fmla="*/ 3375 w 5502"/>
              <a:gd name="T87" fmla="*/ 1068 h 2399"/>
              <a:gd name="T88" fmla="*/ 2765 w 5502"/>
              <a:gd name="T89" fmla="*/ 1399 h 2399"/>
              <a:gd name="T90" fmla="*/ 2857 w 5502"/>
              <a:gd name="T91" fmla="*/ 2399 h 2399"/>
              <a:gd name="T92" fmla="*/ 2204 w 5502"/>
              <a:gd name="T93" fmla="*/ 2088 h 2399"/>
              <a:gd name="T94" fmla="*/ 1969 w 5502"/>
              <a:gd name="T95" fmla="*/ 1902 h 2399"/>
              <a:gd name="T96" fmla="*/ 1977 w 5502"/>
              <a:gd name="T97" fmla="*/ 2214 h 2399"/>
              <a:gd name="T98" fmla="*/ 1632 w 5502"/>
              <a:gd name="T99" fmla="*/ 1938 h 2399"/>
              <a:gd name="T100" fmla="*/ 1610 w 5502"/>
              <a:gd name="T101" fmla="*/ 2262 h 2399"/>
              <a:gd name="T102" fmla="*/ 1661 w 5502"/>
              <a:gd name="T103" fmla="*/ 1838 h 2399"/>
              <a:gd name="T104" fmla="*/ 569 w 5502"/>
              <a:gd name="T105" fmla="*/ 1902 h 2399"/>
              <a:gd name="T106" fmla="*/ 806 w 5502"/>
              <a:gd name="T107" fmla="*/ 2117 h 2399"/>
              <a:gd name="T108" fmla="*/ 205 w 5502"/>
              <a:gd name="T109" fmla="*/ 2247 h 2399"/>
              <a:gd name="T110" fmla="*/ 125 w 5502"/>
              <a:gd name="T111" fmla="*/ 1933 h 2399"/>
              <a:gd name="T112" fmla="*/ 15 w 5502"/>
              <a:gd name="T113" fmla="*/ 2117 h 2399"/>
              <a:gd name="T114" fmla="*/ 869 w 5502"/>
              <a:gd name="T115" fmla="*/ 1831 h 2399"/>
              <a:gd name="T116" fmla="*/ 1353 w 5502"/>
              <a:gd name="T117" fmla="*/ 2236 h 2399"/>
              <a:gd name="T118" fmla="*/ 2456 w 5502"/>
              <a:gd name="T119" fmla="*/ 1831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2" h="2399">
                <a:moveTo>
                  <a:pt x="3409" y="1922"/>
                </a:moveTo>
                <a:lnTo>
                  <a:pt x="3409" y="1922"/>
                </a:lnTo>
                <a:lnTo>
                  <a:pt x="3409" y="1878"/>
                </a:lnTo>
                <a:cubicBezTo>
                  <a:pt x="3409" y="1868"/>
                  <a:pt x="3409" y="1857"/>
                  <a:pt x="3409" y="1846"/>
                </a:cubicBezTo>
                <a:lnTo>
                  <a:pt x="3408" y="1846"/>
                </a:lnTo>
                <a:cubicBezTo>
                  <a:pt x="3405" y="1857"/>
                  <a:pt x="3402" y="1867"/>
                  <a:pt x="3398" y="1878"/>
                </a:cubicBezTo>
                <a:lnTo>
                  <a:pt x="3383" y="1922"/>
                </a:lnTo>
                <a:lnTo>
                  <a:pt x="3364" y="1922"/>
                </a:lnTo>
                <a:lnTo>
                  <a:pt x="3349" y="1878"/>
                </a:lnTo>
                <a:cubicBezTo>
                  <a:pt x="3346" y="1867"/>
                  <a:pt x="3342" y="1857"/>
                  <a:pt x="3339" y="1846"/>
                </a:cubicBezTo>
                <a:lnTo>
                  <a:pt x="3339" y="1846"/>
                </a:lnTo>
                <a:cubicBezTo>
                  <a:pt x="3339" y="1857"/>
                  <a:pt x="3339" y="1868"/>
                  <a:pt x="3339" y="1878"/>
                </a:cubicBezTo>
                <a:lnTo>
                  <a:pt x="3339" y="1922"/>
                </a:lnTo>
                <a:lnTo>
                  <a:pt x="3322" y="1922"/>
                </a:lnTo>
                <a:lnTo>
                  <a:pt x="3322" y="1831"/>
                </a:lnTo>
                <a:lnTo>
                  <a:pt x="3349" y="1831"/>
                </a:lnTo>
                <a:lnTo>
                  <a:pt x="3363" y="1871"/>
                </a:lnTo>
                <a:cubicBezTo>
                  <a:pt x="3366" y="1882"/>
                  <a:pt x="3370" y="1894"/>
                  <a:pt x="3373" y="1905"/>
                </a:cubicBezTo>
                <a:lnTo>
                  <a:pt x="3374" y="1905"/>
                </a:lnTo>
                <a:cubicBezTo>
                  <a:pt x="3377" y="1894"/>
                  <a:pt x="3381" y="1882"/>
                  <a:pt x="3385" y="1871"/>
                </a:cubicBezTo>
                <a:lnTo>
                  <a:pt x="3398" y="1831"/>
                </a:lnTo>
                <a:lnTo>
                  <a:pt x="3425" y="1831"/>
                </a:lnTo>
                <a:lnTo>
                  <a:pt x="3425" y="1922"/>
                </a:lnTo>
                <a:lnTo>
                  <a:pt x="3409" y="1922"/>
                </a:lnTo>
                <a:close/>
                <a:moveTo>
                  <a:pt x="3280" y="1846"/>
                </a:moveTo>
                <a:lnTo>
                  <a:pt x="3280" y="1846"/>
                </a:lnTo>
                <a:lnTo>
                  <a:pt x="3280" y="1922"/>
                </a:lnTo>
                <a:lnTo>
                  <a:pt x="3263" y="1922"/>
                </a:lnTo>
                <a:lnTo>
                  <a:pt x="3263" y="1846"/>
                </a:lnTo>
                <a:lnTo>
                  <a:pt x="3233" y="1846"/>
                </a:lnTo>
                <a:lnTo>
                  <a:pt x="3233" y="1831"/>
                </a:lnTo>
                <a:lnTo>
                  <a:pt x="3310" y="1831"/>
                </a:lnTo>
                <a:lnTo>
                  <a:pt x="3310" y="1846"/>
                </a:lnTo>
                <a:lnTo>
                  <a:pt x="3280" y="1846"/>
                </a:lnTo>
                <a:close/>
                <a:moveTo>
                  <a:pt x="823" y="184"/>
                </a:moveTo>
                <a:lnTo>
                  <a:pt x="823" y="184"/>
                </a:lnTo>
                <a:cubicBezTo>
                  <a:pt x="801" y="163"/>
                  <a:pt x="765" y="148"/>
                  <a:pt x="720" y="148"/>
                </a:cubicBezTo>
                <a:cubicBezTo>
                  <a:pt x="696" y="148"/>
                  <a:pt x="675" y="152"/>
                  <a:pt x="653" y="162"/>
                </a:cubicBezTo>
                <a:lnTo>
                  <a:pt x="596" y="224"/>
                </a:lnTo>
                <a:lnTo>
                  <a:pt x="596" y="0"/>
                </a:lnTo>
                <a:lnTo>
                  <a:pt x="500" y="0"/>
                </a:lnTo>
                <a:lnTo>
                  <a:pt x="500" y="562"/>
                </a:lnTo>
                <a:lnTo>
                  <a:pt x="596" y="562"/>
                </a:lnTo>
                <a:lnTo>
                  <a:pt x="596" y="325"/>
                </a:lnTo>
                <a:cubicBezTo>
                  <a:pt x="596" y="265"/>
                  <a:pt x="641" y="226"/>
                  <a:pt x="684" y="226"/>
                </a:cubicBezTo>
                <a:cubicBezTo>
                  <a:pt x="736" y="226"/>
                  <a:pt x="764" y="260"/>
                  <a:pt x="764" y="304"/>
                </a:cubicBezTo>
                <a:lnTo>
                  <a:pt x="764" y="562"/>
                </a:lnTo>
                <a:lnTo>
                  <a:pt x="859" y="562"/>
                </a:lnTo>
                <a:lnTo>
                  <a:pt x="859" y="288"/>
                </a:lnTo>
                <a:cubicBezTo>
                  <a:pt x="859" y="244"/>
                  <a:pt x="847" y="209"/>
                  <a:pt x="823" y="184"/>
                </a:cubicBezTo>
                <a:close/>
                <a:moveTo>
                  <a:pt x="1104" y="217"/>
                </a:moveTo>
                <a:lnTo>
                  <a:pt x="1104" y="217"/>
                </a:lnTo>
                <a:cubicBezTo>
                  <a:pt x="1133" y="217"/>
                  <a:pt x="1156" y="226"/>
                  <a:pt x="1173" y="245"/>
                </a:cubicBezTo>
                <a:cubicBezTo>
                  <a:pt x="1190" y="264"/>
                  <a:pt x="1199" y="290"/>
                  <a:pt x="1201" y="323"/>
                </a:cubicBezTo>
                <a:lnTo>
                  <a:pt x="1001" y="323"/>
                </a:lnTo>
                <a:cubicBezTo>
                  <a:pt x="1005" y="292"/>
                  <a:pt x="1015" y="266"/>
                  <a:pt x="1032" y="246"/>
                </a:cubicBezTo>
                <a:cubicBezTo>
                  <a:pt x="1048" y="227"/>
                  <a:pt x="1072" y="217"/>
                  <a:pt x="1104" y="217"/>
                </a:cubicBezTo>
                <a:close/>
                <a:moveTo>
                  <a:pt x="1109" y="574"/>
                </a:moveTo>
                <a:lnTo>
                  <a:pt x="1109" y="574"/>
                </a:lnTo>
                <a:cubicBezTo>
                  <a:pt x="1134" y="574"/>
                  <a:pt x="1156" y="570"/>
                  <a:pt x="1177" y="564"/>
                </a:cubicBezTo>
                <a:cubicBezTo>
                  <a:pt x="1197" y="558"/>
                  <a:pt x="1215" y="549"/>
                  <a:pt x="1230" y="538"/>
                </a:cubicBezTo>
                <a:cubicBezTo>
                  <a:pt x="1246" y="526"/>
                  <a:pt x="1259" y="513"/>
                  <a:pt x="1269" y="498"/>
                </a:cubicBezTo>
                <a:cubicBezTo>
                  <a:pt x="1280" y="482"/>
                  <a:pt x="1287" y="466"/>
                  <a:pt x="1292" y="447"/>
                </a:cubicBezTo>
                <a:lnTo>
                  <a:pt x="1199" y="447"/>
                </a:lnTo>
                <a:cubicBezTo>
                  <a:pt x="1192" y="464"/>
                  <a:pt x="1182" y="477"/>
                  <a:pt x="1167" y="486"/>
                </a:cubicBezTo>
                <a:cubicBezTo>
                  <a:pt x="1152" y="496"/>
                  <a:pt x="1133" y="500"/>
                  <a:pt x="1110" y="500"/>
                </a:cubicBezTo>
                <a:cubicBezTo>
                  <a:pt x="1076" y="500"/>
                  <a:pt x="1050" y="490"/>
                  <a:pt x="1032" y="468"/>
                </a:cubicBezTo>
                <a:cubicBezTo>
                  <a:pt x="1014" y="447"/>
                  <a:pt x="1003" y="419"/>
                  <a:pt x="999" y="384"/>
                </a:cubicBezTo>
                <a:lnTo>
                  <a:pt x="1300" y="384"/>
                </a:lnTo>
                <a:cubicBezTo>
                  <a:pt x="1300" y="346"/>
                  <a:pt x="1296" y="312"/>
                  <a:pt x="1286" y="281"/>
                </a:cubicBezTo>
                <a:cubicBezTo>
                  <a:pt x="1277" y="251"/>
                  <a:pt x="1262" y="225"/>
                  <a:pt x="1243" y="204"/>
                </a:cubicBezTo>
                <a:cubicBezTo>
                  <a:pt x="1225" y="186"/>
                  <a:pt x="1206" y="172"/>
                  <a:pt x="1183" y="162"/>
                </a:cubicBezTo>
                <a:cubicBezTo>
                  <a:pt x="1160" y="152"/>
                  <a:pt x="1134" y="147"/>
                  <a:pt x="1104" y="147"/>
                </a:cubicBezTo>
                <a:cubicBezTo>
                  <a:pt x="1074" y="147"/>
                  <a:pt x="1047" y="152"/>
                  <a:pt x="1023" y="163"/>
                </a:cubicBezTo>
                <a:cubicBezTo>
                  <a:pt x="998" y="174"/>
                  <a:pt x="977" y="189"/>
                  <a:pt x="959" y="208"/>
                </a:cubicBezTo>
                <a:cubicBezTo>
                  <a:pt x="942" y="228"/>
                  <a:pt x="928" y="250"/>
                  <a:pt x="919" y="276"/>
                </a:cubicBezTo>
                <a:cubicBezTo>
                  <a:pt x="909" y="302"/>
                  <a:pt x="904" y="330"/>
                  <a:pt x="904" y="360"/>
                </a:cubicBezTo>
                <a:cubicBezTo>
                  <a:pt x="904" y="390"/>
                  <a:pt x="909" y="418"/>
                  <a:pt x="918" y="444"/>
                </a:cubicBezTo>
                <a:cubicBezTo>
                  <a:pt x="928" y="470"/>
                  <a:pt x="941" y="493"/>
                  <a:pt x="959" y="512"/>
                </a:cubicBezTo>
                <a:cubicBezTo>
                  <a:pt x="976" y="531"/>
                  <a:pt x="998" y="546"/>
                  <a:pt x="1023" y="557"/>
                </a:cubicBezTo>
                <a:cubicBezTo>
                  <a:pt x="1048" y="568"/>
                  <a:pt x="1077" y="574"/>
                  <a:pt x="1109" y="574"/>
                </a:cubicBezTo>
                <a:close/>
                <a:moveTo>
                  <a:pt x="0" y="0"/>
                </a:moveTo>
                <a:lnTo>
                  <a:pt x="0" y="0"/>
                </a:lnTo>
                <a:lnTo>
                  <a:pt x="454" y="0"/>
                </a:lnTo>
                <a:lnTo>
                  <a:pt x="454" y="89"/>
                </a:lnTo>
                <a:lnTo>
                  <a:pt x="279" y="89"/>
                </a:lnTo>
                <a:lnTo>
                  <a:pt x="279" y="562"/>
                </a:lnTo>
                <a:lnTo>
                  <a:pt x="174" y="562"/>
                </a:lnTo>
                <a:lnTo>
                  <a:pt x="174" y="89"/>
                </a:lnTo>
                <a:lnTo>
                  <a:pt x="0" y="89"/>
                </a:lnTo>
                <a:lnTo>
                  <a:pt x="0" y="0"/>
                </a:lnTo>
                <a:close/>
                <a:moveTo>
                  <a:pt x="2699" y="158"/>
                </a:moveTo>
                <a:lnTo>
                  <a:pt x="2699" y="158"/>
                </a:lnTo>
                <a:lnTo>
                  <a:pt x="2636" y="241"/>
                </a:lnTo>
                <a:lnTo>
                  <a:pt x="2636" y="158"/>
                </a:lnTo>
                <a:lnTo>
                  <a:pt x="2543" y="158"/>
                </a:lnTo>
                <a:lnTo>
                  <a:pt x="2543" y="158"/>
                </a:lnTo>
                <a:lnTo>
                  <a:pt x="2543" y="562"/>
                </a:lnTo>
                <a:lnTo>
                  <a:pt x="2638" y="562"/>
                </a:lnTo>
                <a:lnTo>
                  <a:pt x="2638" y="348"/>
                </a:lnTo>
                <a:cubicBezTo>
                  <a:pt x="2638" y="293"/>
                  <a:pt x="2669" y="253"/>
                  <a:pt x="2725" y="253"/>
                </a:cubicBezTo>
                <a:lnTo>
                  <a:pt x="2774" y="253"/>
                </a:lnTo>
                <a:lnTo>
                  <a:pt x="2774" y="158"/>
                </a:lnTo>
                <a:lnTo>
                  <a:pt x="2699" y="158"/>
                </a:lnTo>
                <a:close/>
                <a:moveTo>
                  <a:pt x="3722" y="574"/>
                </a:moveTo>
                <a:lnTo>
                  <a:pt x="3722" y="574"/>
                </a:lnTo>
                <a:cubicBezTo>
                  <a:pt x="3747" y="574"/>
                  <a:pt x="3769" y="572"/>
                  <a:pt x="3790" y="566"/>
                </a:cubicBezTo>
                <a:cubicBezTo>
                  <a:pt x="3812" y="561"/>
                  <a:pt x="3830" y="552"/>
                  <a:pt x="3845" y="541"/>
                </a:cubicBezTo>
                <a:cubicBezTo>
                  <a:pt x="3860" y="531"/>
                  <a:pt x="3872" y="517"/>
                  <a:pt x="3881" y="501"/>
                </a:cubicBezTo>
                <a:cubicBezTo>
                  <a:pt x="3889" y="485"/>
                  <a:pt x="3894" y="466"/>
                  <a:pt x="3894" y="445"/>
                </a:cubicBezTo>
                <a:cubicBezTo>
                  <a:pt x="3894" y="420"/>
                  <a:pt x="3889" y="400"/>
                  <a:pt x="3881" y="385"/>
                </a:cubicBezTo>
                <a:cubicBezTo>
                  <a:pt x="3872" y="370"/>
                  <a:pt x="3861" y="357"/>
                  <a:pt x="3847" y="348"/>
                </a:cubicBezTo>
                <a:cubicBezTo>
                  <a:pt x="3832" y="339"/>
                  <a:pt x="3816" y="332"/>
                  <a:pt x="3798" y="327"/>
                </a:cubicBezTo>
                <a:cubicBezTo>
                  <a:pt x="3780" y="322"/>
                  <a:pt x="3761" y="318"/>
                  <a:pt x="3742" y="314"/>
                </a:cubicBezTo>
                <a:cubicBezTo>
                  <a:pt x="3727" y="311"/>
                  <a:pt x="3713" y="308"/>
                  <a:pt x="3701" y="306"/>
                </a:cubicBezTo>
                <a:cubicBezTo>
                  <a:pt x="3688" y="303"/>
                  <a:pt x="3678" y="300"/>
                  <a:pt x="3669" y="296"/>
                </a:cubicBezTo>
                <a:cubicBezTo>
                  <a:pt x="3659" y="293"/>
                  <a:pt x="3652" y="288"/>
                  <a:pt x="3647" y="282"/>
                </a:cubicBezTo>
                <a:cubicBezTo>
                  <a:pt x="3642" y="277"/>
                  <a:pt x="3640" y="270"/>
                  <a:pt x="3640" y="261"/>
                </a:cubicBezTo>
                <a:cubicBezTo>
                  <a:pt x="3640" y="246"/>
                  <a:pt x="3646" y="235"/>
                  <a:pt x="3657" y="226"/>
                </a:cubicBezTo>
                <a:cubicBezTo>
                  <a:pt x="3668" y="217"/>
                  <a:pt x="3685" y="212"/>
                  <a:pt x="3708" y="212"/>
                </a:cubicBezTo>
                <a:cubicBezTo>
                  <a:pt x="3754" y="212"/>
                  <a:pt x="3780" y="230"/>
                  <a:pt x="3788" y="266"/>
                </a:cubicBezTo>
                <a:lnTo>
                  <a:pt x="3879" y="266"/>
                </a:lnTo>
                <a:cubicBezTo>
                  <a:pt x="3874" y="231"/>
                  <a:pt x="3857" y="202"/>
                  <a:pt x="3830" y="180"/>
                </a:cubicBezTo>
                <a:cubicBezTo>
                  <a:pt x="3803" y="158"/>
                  <a:pt x="3762" y="147"/>
                  <a:pt x="3708" y="147"/>
                </a:cubicBezTo>
                <a:cubicBezTo>
                  <a:pt x="3685" y="147"/>
                  <a:pt x="3663" y="150"/>
                  <a:pt x="3644" y="155"/>
                </a:cubicBezTo>
                <a:cubicBezTo>
                  <a:pt x="3624" y="160"/>
                  <a:pt x="3607" y="168"/>
                  <a:pt x="3594" y="178"/>
                </a:cubicBezTo>
                <a:cubicBezTo>
                  <a:pt x="3580" y="189"/>
                  <a:pt x="3569" y="201"/>
                  <a:pt x="3561" y="216"/>
                </a:cubicBezTo>
                <a:cubicBezTo>
                  <a:pt x="3553" y="231"/>
                  <a:pt x="3550" y="248"/>
                  <a:pt x="3550" y="267"/>
                </a:cubicBezTo>
                <a:cubicBezTo>
                  <a:pt x="3550" y="290"/>
                  <a:pt x="3554" y="309"/>
                  <a:pt x="3562" y="323"/>
                </a:cubicBezTo>
                <a:cubicBezTo>
                  <a:pt x="3570" y="337"/>
                  <a:pt x="3581" y="349"/>
                  <a:pt x="3595" y="358"/>
                </a:cubicBezTo>
                <a:cubicBezTo>
                  <a:pt x="3608" y="367"/>
                  <a:pt x="3624" y="373"/>
                  <a:pt x="3641" y="379"/>
                </a:cubicBezTo>
                <a:cubicBezTo>
                  <a:pt x="3659" y="384"/>
                  <a:pt x="3677" y="388"/>
                  <a:pt x="3696" y="391"/>
                </a:cubicBezTo>
                <a:cubicBezTo>
                  <a:pt x="3712" y="394"/>
                  <a:pt x="3726" y="397"/>
                  <a:pt x="3739" y="400"/>
                </a:cubicBezTo>
                <a:cubicBezTo>
                  <a:pt x="3752" y="403"/>
                  <a:pt x="3763" y="406"/>
                  <a:pt x="3772" y="411"/>
                </a:cubicBezTo>
                <a:cubicBezTo>
                  <a:pt x="3781" y="415"/>
                  <a:pt x="3788" y="420"/>
                  <a:pt x="3793" y="427"/>
                </a:cubicBezTo>
                <a:cubicBezTo>
                  <a:pt x="3798" y="433"/>
                  <a:pt x="3800" y="441"/>
                  <a:pt x="3800" y="451"/>
                </a:cubicBezTo>
                <a:cubicBezTo>
                  <a:pt x="3800" y="467"/>
                  <a:pt x="3794" y="481"/>
                  <a:pt x="3781" y="491"/>
                </a:cubicBezTo>
                <a:cubicBezTo>
                  <a:pt x="3769" y="501"/>
                  <a:pt x="3749" y="506"/>
                  <a:pt x="3723" y="506"/>
                </a:cubicBezTo>
                <a:cubicBezTo>
                  <a:pt x="3697" y="506"/>
                  <a:pt x="3676" y="501"/>
                  <a:pt x="3659" y="490"/>
                </a:cubicBezTo>
                <a:cubicBezTo>
                  <a:pt x="3642" y="479"/>
                  <a:pt x="3631" y="462"/>
                  <a:pt x="3627" y="437"/>
                </a:cubicBezTo>
                <a:lnTo>
                  <a:pt x="3535" y="437"/>
                </a:lnTo>
                <a:cubicBezTo>
                  <a:pt x="3538" y="478"/>
                  <a:pt x="3556" y="511"/>
                  <a:pt x="3588" y="537"/>
                </a:cubicBezTo>
                <a:cubicBezTo>
                  <a:pt x="3619" y="562"/>
                  <a:pt x="3664" y="574"/>
                  <a:pt x="3722" y="574"/>
                </a:cubicBezTo>
                <a:close/>
                <a:moveTo>
                  <a:pt x="3425" y="202"/>
                </a:moveTo>
                <a:lnTo>
                  <a:pt x="3425" y="202"/>
                </a:lnTo>
                <a:lnTo>
                  <a:pt x="3504" y="202"/>
                </a:lnTo>
                <a:lnTo>
                  <a:pt x="3504" y="0"/>
                </a:lnTo>
                <a:lnTo>
                  <a:pt x="3425" y="0"/>
                </a:lnTo>
                <a:lnTo>
                  <a:pt x="3425" y="202"/>
                </a:lnTo>
                <a:close/>
                <a:moveTo>
                  <a:pt x="3163" y="496"/>
                </a:moveTo>
                <a:lnTo>
                  <a:pt x="3163" y="496"/>
                </a:lnTo>
                <a:cubicBezTo>
                  <a:pt x="3130" y="496"/>
                  <a:pt x="3106" y="483"/>
                  <a:pt x="3090" y="458"/>
                </a:cubicBezTo>
                <a:cubicBezTo>
                  <a:pt x="3074" y="433"/>
                  <a:pt x="3066" y="400"/>
                  <a:pt x="3066" y="360"/>
                </a:cubicBezTo>
                <a:cubicBezTo>
                  <a:pt x="3066" y="340"/>
                  <a:pt x="3068" y="322"/>
                  <a:pt x="3072" y="305"/>
                </a:cubicBezTo>
                <a:cubicBezTo>
                  <a:pt x="3076" y="288"/>
                  <a:pt x="3082" y="273"/>
                  <a:pt x="3090" y="261"/>
                </a:cubicBezTo>
                <a:cubicBezTo>
                  <a:pt x="3098" y="249"/>
                  <a:pt x="3108" y="239"/>
                  <a:pt x="3121" y="232"/>
                </a:cubicBezTo>
                <a:cubicBezTo>
                  <a:pt x="3133" y="225"/>
                  <a:pt x="3147" y="222"/>
                  <a:pt x="3163" y="222"/>
                </a:cubicBezTo>
                <a:cubicBezTo>
                  <a:pt x="3181" y="222"/>
                  <a:pt x="3196" y="225"/>
                  <a:pt x="3209" y="232"/>
                </a:cubicBezTo>
                <a:cubicBezTo>
                  <a:pt x="3223" y="239"/>
                  <a:pt x="3234" y="249"/>
                  <a:pt x="3243" y="261"/>
                </a:cubicBezTo>
                <a:cubicBezTo>
                  <a:pt x="3251" y="273"/>
                  <a:pt x="3258" y="288"/>
                  <a:pt x="3263" y="305"/>
                </a:cubicBezTo>
                <a:cubicBezTo>
                  <a:pt x="3267" y="322"/>
                  <a:pt x="3269" y="340"/>
                  <a:pt x="3269" y="360"/>
                </a:cubicBezTo>
                <a:cubicBezTo>
                  <a:pt x="3269" y="380"/>
                  <a:pt x="3267" y="398"/>
                  <a:pt x="3263" y="415"/>
                </a:cubicBezTo>
                <a:cubicBezTo>
                  <a:pt x="3258" y="431"/>
                  <a:pt x="3251" y="446"/>
                  <a:pt x="3243" y="458"/>
                </a:cubicBezTo>
                <a:cubicBezTo>
                  <a:pt x="3234" y="470"/>
                  <a:pt x="3223" y="479"/>
                  <a:pt x="3209" y="486"/>
                </a:cubicBezTo>
                <a:cubicBezTo>
                  <a:pt x="3196" y="493"/>
                  <a:pt x="3181" y="496"/>
                  <a:pt x="3163" y="496"/>
                </a:cubicBezTo>
                <a:close/>
                <a:moveTo>
                  <a:pt x="3144" y="574"/>
                </a:moveTo>
                <a:lnTo>
                  <a:pt x="3144" y="574"/>
                </a:lnTo>
                <a:cubicBezTo>
                  <a:pt x="3171" y="574"/>
                  <a:pt x="3195" y="568"/>
                  <a:pt x="3217" y="556"/>
                </a:cubicBezTo>
                <a:cubicBezTo>
                  <a:pt x="3238" y="544"/>
                  <a:pt x="3254" y="526"/>
                  <a:pt x="3267" y="503"/>
                </a:cubicBezTo>
                <a:lnTo>
                  <a:pt x="3269" y="503"/>
                </a:lnTo>
                <a:lnTo>
                  <a:pt x="3269" y="562"/>
                </a:lnTo>
                <a:lnTo>
                  <a:pt x="3361" y="562"/>
                </a:lnTo>
                <a:lnTo>
                  <a:pt x="3361" y="0"/>
                </a:lnTo>
                <a:lnTo>
                  <a:pt x="3266" y="0"/>
                </a:lnTo>
                <a:lnTo>
                  <a:pt x="3266" y="132"/>
                </a:lnTo>
                <a:cubicBezTo>
                  <a:pt x="3266" y="147"/>
                  <a:pt x="3266" y="162"/>
                  <a:pt x="3266" y="177"/>
                </a:cubicBezTo>
                <a:cubicBezTo>
                  <a:pt x="3267" y="192"/>
                  <a:pt x="3268" y="205"/>
                  <a:pt x="3269" y="216"/>
                </a:cubicBezTo>
                <a:lnTo>
                  <a:pt x="3267" y="216"/>
                </a:lnTo>
                <a:cubicBezTo>
                  <a:pt x="3254" y="195"/>
                  <a:pt x="3237" y="178"/>
                  <a:pt x="3217" y="166"/>
                </a:cubicBezTo>
                <a:cubicBezTo>
                  <a:pt x="3196" y="153"/>
                  <a:pt x="3172" y="147"/>
                  <a:pt x="3144" y="147"/>
                </a:cubicBezTo>
                <a:cubicBezTo>
                  <a:pt x="3118" y="147"/>
                  <a:pt x="3094" y="152"/>
                  <a:pt x="3073" y="162"/>
                </a:cubicBezTo>
                <a:cubicBezTo>
                  <a:pt x="3052" y="172"/>
                  <a:pt x="3033" y="187"/>
                  <a:pt x="3018" y="205"/>
                </a:cubicBezTo>
                <a:cubicBezTo>
                  <a:pt x="3002" y="224"/>
                  <a:pt x="2990" y="246"/>
                  <a:pt x="2982" y="273"/>
                </a:cubicBezTo>
                <a:cubicBezTo>
                  <a:pt x="2973" y="299"/>
                  <a:pt x="2969" y="328"/>
                  <a:pt x="2969" y="360"/>
                </a:cubicBezTo>
                <a:cubicBezTo>
                  <a:pt x="2969" y="393"/>
                  <a:pt x="2973" y="423"/>
                  <a:pt x="2981" y="449"/>
                </a:cubicBezTo>
                <a:cubicBezTo>
                  <a:pt x="2990" y="476"/>
                  <a:pt x="3001" y="498"/>
                  <a:pt x="3016" y="517"/>
                </a:cubicBezTo>
                <a:cubicBezTo>
                  <a:pt x="3031" y="536"/>
                  <a:pt x="3050" y="550"/>
                  <a:pt x="3071" y="560"/>
                </a:cubicBezTo>
                <a:cubicBezTo>
                  <a:pt x="3093" y="570"/>
                  <a:pt x="3117" y="574"/>
                  <a:pt x="3144" y="574"/>
                </a:cubicBezTo>
                <a:close/>
                <a:moveTo>
                  <a:pt x="2824" y="562"/>
                </a:moveTo>
                <a:lnTo>
                  <a:pt x="2824" y="562"/>
                </a:lnTo>
                <a:lnTo>
                  <a:pt x="2920" y="562"/>
                </a:lnTo>
                <a:lnTo>
                  <a:pt x="2920" y="0"/>
                </a:lnTo>
                <a:lnTo>
                  <a:pt x="2824" y="0"/>
                </a:lnTo>
                <a:lnTo>
                  <a:pt x="2824" y="562"/>
                </a:lnTo>
                <a:close/>
                <a:moveTo>
                  <a:pt x="2290" y="501"/>
                </a:moveTo>
                <a:lnTo>
                  <a:pt x="2290" y="501"/>
                </a:lnTo>
                <a:cubicBezTo>
                  <a:pt x="2272" y="501"/>
                  <a:pt x="2257" y="498"/>
                  <a:pt x="2243" y="490"/>
                </a:cubicBezTo>
                <a:cubicBezTo>
                  <a:pt x="2230" y="483"/>
                  <a:pt x="2218" y="474"/>
                  <a:pt x="2209" y="461"/>
                </a:cubicBezTo>
                <a:cubicBezTo>
                  <a:pt x="2200" y="448"/>
                  <a:pt x="2193" y="433"/>
                  <a:pt x="2189" y="416"/>
                </a:cubicBezTo>
                <a:cubicBezTo>
                  <a:pt x="2184" y="399"/>
                  <a:pt x="2182" y="381"/>
                  <a:pt x="2182" y="360"/>
                </a:cubicBezTo>
                <a:cubicBezTo>
                  <a:pt x="2182" y="340"/>
                  <a:pt x="2184" y="321"/>
                  <a:pt x="2189" y="304"/>
                </a:cubicBezTo>
                <a:cubicBezTo>
                  <a:pt x="2193" y="287"/>
                  <a:pt x="2200" y="272"/>
                  <a:pt x="2209" y="259"/>
                </a:cubicBezTo>
                <a:cubicBezTo>
                  <a:pt x="2218" y="246"/>
                  <a:pt x="2230" y="236"/>
                  <a:pt x="2243" y="229"/>
                </a:cubicBezTo>
                <a:cubicBezTo>
                  <a:pt x="2257" y="222"/>
                  <a:pt x="2272" y="218"/>
                  <a:pt x="2290" y="218"/>
                </a:cubicBezTo>
                <a:cubicBezTo>
                  <a:pt x="2307" y="218"/>
                  <a:pt x="2323" y="222"/>
                  <a:pt x="2336" y="229"/>
                </a:cubicBezTo>
                <a:cubicBezTo>
                  <a:pt x="2349" y="236"/>
                  <a:pt x="2361" y="246"/>
                  <a:pt x="2370" y="259"/>
                </a:cubicBezTo>
                <a:cubicBezTo>
                  <a:pt x="2379" y="272"/>
                  <a:pt x="2386" y="287"/>
                  <a:pt x="2390" y="304"/>
                </a:cubicBezTo>
                <a:cubicBezTo>
                  <a:pt x="2395" y="321"/>
                  <a:pt x="2397" y="340"/>
                  <a:pt x="2397" y="360"/>
                </a:cubicBezTo>
                <a:cubicBezTo>
                  <a:pt x="2397" y="381"/>
                  <a:pt x="2395" y="399"/>
                  <a:pt x="2390" y="416"/>
                </a:cubicBezTo>
                <a:cubicBezTo>
                  <a:pt x="2386" y="433"/>
                  <a:pt x="2379" y="448"/>
                  <a:pt x="2370" y="461"/>
                </a:cubicBezTo>
                <a:cubicBezTo>
                  <a:pt x="2361" y="474"/>
                  <a:pt x="2349" y="483"/>
                  <a:pt x="2336" y="490"/>
                </a:cubicBezTo>
                <a:cubicBezTo>
                  <a:pt x="2323" y="498"/>
                  <a:pt x="2307" y="501"/>
                  <a:pt x="2290" y="501"/>
                </a:cubicBezTo>
                <a:close/>
                <a:moveTo>
                  <a:pt x="2291" y="574"/>
                </a:moveTo>
                <a:lnTo>
                  <a:pt x="2291" y="574"/>
                </a:lnTo>
                <a:cubicBezTo>
                  <a:pt x="2322" y="574"/>
                  <a:pt x="2350" y="568"/>
                  <a:pt x="2375" y="557"/>
                </a:cubicBezTo>
                <a:cubicBezTo>
                  <a:pt x="2400" y="546"/>
                  <a:pt x="2421" y="531"/>
                  <a:pt x="2439" y="512"/>
                </a:cubicBezTo>
                <a:cubicBezTo>
                  <a:pt x="2457" y="493"/>
                  <a:pt x="2471" y="470"/>
                  <a:pt x="2480" y="444"/>
                </a:cubicBezTo>
                <a:cubicBezTo>
                  <a:pt x="2490" y="418"/>
                  <a:pt x="2495" y="390"/>
                  <a:pt x="2495" y="360"/>
                </a:cubicBezTo>
                <a:cubicBezTo>
                  <a:pt x="2495" y="330"/>
                  <a:pt x="2490" y="302"/>
                  <a:pt x="2480" y="276"/>
                </a:cubicBezTo>
                <a:cubicBezTo>
                  <a:pt x="2471" y="250"/>
                  <a:pt x="2457" y="228"/>
                  <a:pt x="2439" y="208"/>
                </a:cubicBezTo>
                <a:cubicBezTo>
                  <a:pt x="2421" y="189"/>
                  <a:pt x="2400" y="174"/>
                  <a:pt x="2375" y="163"/>
                </a:cubicBezTo>
                <a:cubicBezTo>
                  <a:pt x="2350" y="152"/>
                  <a:pt x="2322" y="147"/>
                  <a:pt x="2291" y="147"/>
                </a:cubicBezTo>
                <a:cubicBezTo>
                  <a:pt x="2259" y="147"/>
                  <a:pt x="2231" y="152"/>
                  <a:pt x="2206" y="163"/>
                </a:cubicBezTo>
                <a:cubicBezTo>
                  <a:pt x="2180" y="174"/>
                  <a:pt x="2159" y="189"/>
                  <a:pt x="2141" y="208"/>
                </a:cubicBezTo>
                <a:cubicBezTo>
                  <a:pt x="2123" y="228"/>
                  <a:pt x="2109" y="250"/>
                  <a:pt x="2100" y="276"/>
                </a:cubicBezTo>
                <a:cubicBezTo>
                  <a:pt x="2090" y="302"/>
                  <a:pt x="2085" y="330"/>
                  <a:pt x="2085" y="360"/>
                </a:cubicBezTo>
                <a:cubicBezTo>
                  <a:pt x="2085" y="390"/>
                  <a:pt x="2090" y="418"/>
                  <a:pt x="2100" y="444"/>
                </a:cubicBezTo>
                <a:cubicBezTo>
                  <a:pt x="2109" y="470"/>
                  <a:pt x="2123" y="493"/>
                  <a:pt x="2141" y="512"/>
                </a:cubicBezTo>
                <a:cubicBezTo>
                  <a:pt x="2159" y="531"/>
                  <a:pt x="2180" y="546"/>
                  <a:pt x="2206" y="557"/>
                </a:cubicBezTo>
                <a:cubicBezTo>
                  <a:pt x="2231" y="568"/>
                  <a:pt x="2259" y="574"/>
                  <a:pt x="2291" y="574"/>
                </a:cubicBezTo>
                <a:close/>
                <a:moveTo>
                  <a:pt x="2074" y="158"/>
                </a:moveTo>
                <a:lnTo>
                  <a:pt x="2074" y="158"/>
                </a:lnTo>
                <a:lnTo>
                  <a:pt x="1946" y="562"/>
                </a:lnTo>
                <a:lnTo>
                  <a:pt x="1854" y="562"/>
                </a:lnTo>
                <a:lnTo>
                  <a:pt x="1803" y="369"/>
                </a:lnTo>
                <a:cubicBezTo>
                  <a:pt x="1801" y="359"/>
                  <a:pt x="1798" y="347"/>
                  <a:pt x="1795" y="333"/>
                </a:cubicBezTo>
                <a:cubicBezTo>
                  <a:pt x="1792" y="320"/>
                  <a:pt x="1789" y="307"/>
                  <a:pt x="1787" y="295"/>
                </a:cubicBezTo>
                <a:cubicBezTo>
                  <a:pt x="1784" y="280"/>
                  <a:pt x="1781" y="266"/>
                  <a:pt x="1779" y="251"/>
                </a:cubicBezTo>
                <a:lnTo>
                  <a:pt x="1777" y="251"/>
                </a:lnTo>
                <a:cubicBezTo>
                  <a:pt x="1774" y="266"/>
                  <a:pt x="1771" y="280"/>
                  <a:pt x="1768" y="295"/>
                </a:cubicBezTo>
                <a:cubicBezTo>
                  <a:pt x="1766" y="307"/>
                  <a:pt x="1763" y="320"/>
                  <a:pt x="1760" y="333"/>
                </a:cubicBezTo>
                <a:cubicBezTo>
                  <a:pt x="1757" y="347"/>
                  <a:pt x="1754" y="359"/>
                  <a:pt x="1751" y="369"/>
                </a:cubicBezTo>
                <a:lnTo>
                  <a:pt x="1700" y="562"/>
                </a:lnTo>
                <a:lnTo>
                  <a:pt x="1608" y="562"/>
                </a:lnTo>
                <a:lnTo>
                  <a:pt x="1482" y="158"/>
                </a:lnTo>
                <a:lnTo>
                  <a:pt x="1581" y="158"/>
                </a:lnTo>
                <a:lnTo>
                  <a:pt x="1662" y="450"/>
                </a:lnTo>
                <a:lnTo>
                  <a:pt x="1736" y="158"/>
                </a:lnTo>
                <a:lnTo>
                  <a:pt x="1820" y="158"/>
                </a:lnTo>
                <a:lnTo>
                  <a:pt x="1896" y="450"/>
                </a:lnTo>
                <a:lnTo>
                  <a:pt x="1977" y="158"/>
                </a:lnTo>
                <a:lnTo>
                  <a:pt x="2074" y="158"/>
                </a:lnTo>
                <a:close/>
                <a:moveTo>
                  <a:pt x="566" y="1022"/>
                </a:moveTo>
                <a:lnTo>
                  <a:pt x="566" y="1022"/>
                </a:lnTo>
                <a:cubicBezTo>
                  <a:pt x="545" y="1000"/>
                  <a:pt x="510" y="986"/>
                  <a:pt x="466" y="986"/>
                </a:cubicBezTo>
                <a:cubicBezTo>
                  <a:pt x="454" y="986"/>
                  <a:pt x="425" y="989"/>
                  <a:pt x="408" y="998"/>
                </a:cubicBezTo>
                <a:lnTo>
                  <a:pt x="348" y="1062"/>
                </a:lnTo>
                <a:cubicBezTo>
                  <a:pt x="342" y="1047"/>
                  <a:pt x="334" y="1033"/>
                  <a:pt x="324" y="1022"/>
                </a:cubicBezTo>
                <a:cubicBezTo>
                  <a:pt x="303" y="1000"/>
                  <a:pt x="268" y="986"/>
                  <a:pt x="224" y="986"/>
                </a:cubicBezTo>
                <a:cubicBezTo>
                  <a:pt x="212" y="986"/>
                  <a:pt x="192" y="987"/>
                  <a:pt x="174" y="995"/>
                </a:cubicBezTo>
                <a:lnTo>
                  <a:pt x="114" y="1061"/>
                </a:lnTo>
                <a:lnTo>
                  <a:pt x="114" y="994"/>
                </a:lnTo>
                <a:lnTo>
                  <a:pt x="21" y="994"/>
                </a:lnTo>
                <a:lnTo>
                  <a:pt x="21" y="1399"/>
                </a:lnTo>
                <a:lnTo>
                  <a:pt x="117" y="1399"/>
                </a:lnTo>
                <a:lnTo>
                  <a:pt x="117" y="1162"/>
                </a:lnTo>
                <a:cubicBezTo>
                  <a:pt x="117" y="1105"/>
                  <a:pt x="151" y="1064"/>
                  <a:pt x="196" y="1064"/>
                </a:cubicBezTo>
                <a:cubicBezTo>
                  <a:pt x="217" y="1064"/>
                  <a:pt x="234" y="1071"/>
                  <a:pt x="245" y="1084"/>
                </a:cubicBezTo>
                <a:cubicBezTo>
                  <a:pt x="257" y="1098"/>
                  <a:pt x="263" y="1117"/>
                  <a:pt x="263" y="1141"/>
                </a:cubicBezTo>
                <a:lnTo>
                  <a:pt x="263" y="1399"/>
                </a:lnTo>
                <a:lnTo>
                  <a:pt x="359" y="1399"/>
                </a:lnTo>
                <a:lnTo>
                  <a:pt x="359" y="1162"/>
                </a:lnTo>
                <a:lnTo>
                  <a:pt x="359" y="1162"/>
                </a:lnTo>
                <a:cubicBezTo>
                  <a:pt x="359" y="1105"/>
                  <a:pt x="393" y="1064"/>
                  <a:pt x="438" y="1064"/>
                </a:cubicBezTo>
                <a:cubicBezTo>
                  <a:pt x="459" y="1064"/>
                  <a:pt x="476" y="1071"/>
                  <a:pt x="487" y="1084"/>
                </a:cubicBezTo>
                <a:cubicBezTo>
                  <a:pt x="499" y="1098"/>
                  <a:pt x="505" y="1117"/>
                  <a:pt x="505" y="1141"/>
                </a:cubicBezTo>
                <a:lnTo>
                  <a:pt x="505" y="1399"/>
                </a:lnTo>
                <a:lnTo>
                  <a:pt x="601" y="1399"/>
                </a:lnTo>
                <a:lnTo>
                  <a:pt x="601" y="1125"/>
                </a:lnTo>
                <a:cubicBezTo>
                  <a:pt x="601" y="1081"/>
                  <a:pt x="589" y="1047"/>
                  <a:pt x="566" y="1022"/>
                </a:cubicBezTo>
                <a:close/>
                <a:moveTo>
                  <a:pt x="1462" y="1060"/>
                </a:moveTo>
                <a:lnTo>
                  <a:pt x="1462" y="1060"/>
                </a:lnTo>
                <a:lnTo>
                  <a:pt x="1523" y="1060"/>
                </a:lnTo>
                <a:lnTo>
                  <a:pt x="1523" y="1307"/>
                </a:lnTo>
                <a:cubicBezTo>
                  <a:pt x="1523" y="1325"/>
                  <a:pt x="1526" y="1340"/>
                  <a:pt x="1531" y="1352"/>
                </a:cubicBezTo>
                <a:cubicBezTo>
                  <a:pt x="1537" y="1364"/>
                  <a:pt x="1544" y="1374"/>
                  <a:pt x="1553" y="1381"/>
                </a:cubicBezTo>
                <a:cubicBezTo>
                  <a:pt x="1563" y="1388"/>
                  <a:pt x="1575" y="1394"/>
                  <a:pt x="1588" y="1397"/>
                </a:cubicBezTo>
                <a:cubicBezTo>
                  <a:pt x="1602" y="1400"/>
                  <a:pt x="1616" y="1402"/>
                  <a:pt x="1633" y="1402"/>
                </a:cubicBezTo>
                <a:cubicBezTo>
                  <a:pt x="1646" y="1402"/>
                  <a:pt x="1657" y="1401"/>
                  <a:pt x="1668" y="1400"/>
                </a:cubicBezTo>
                <a:cubicBezTo>
                  <a:pt x="1678" y="1399"/>
                  <a:pt x="1688" y="1397"/>
                  <a:pt x="1696" y="1396"/>
                </a:cubicBezTo>
                <a:lnTo>
                  <a:pt x="1696" y="1321"/>
                </a:lnTo>
                <a:lnTo>
                  <a:pt x="1691" y="1321"/>
                </a:lnTo>
                <a:cubicBezTo>
                  <a:pt x="1687" y="1322"/>
                  <a:pt x="1682" y="1323"/>
                  <a:pt x="1677" y="1323"/>
                </a:cubicBezTo>
                <a:cubicBezTo>
                  <a:pt x="1671" y="1324"/>
                  <a:pt x="1665" y="1324"/>
                  <a:pt x="1660" y="1324"/>
                </a:cubicBezTo>
                <a:cubicBezTo>
                  <a:pt x="1647" y="1324"/>
                  <a:pt x="1636" y="1321"/>
                  <a:pt x="1629" y="1316"/>
                </a:cubicBezTo>
                <a:cubicBezTo>
                  <a:pt x="1621" y="1311"/>
                  <a:pt x="1617" y="1301"/>
                  <a:pt x="1617" y="1286"/>
                </a:cubicBezTo>
                <a:lnTo>
                  <a:pt x="1617" y="1060"/>
                </a:lnTo>
                <a:lnTo>
                  <a:pt x="1698" y="1060"/>
                </a:lnTo>
                <a:lnTo>
                  <a:pt x="1698" y="994"/>
                </a:lnTo>
                <a:lnTo>
                  <a:pt x="1617" y="994"/>
                </a:lnTo>
                <a:lnTo>
                  <a:pt x="1617" y="866"/>
                </a:lnTo>
                <a:lnTo>
                  <a:pt x="1523" y="866"/>
                </a:lnTo>
                <a:lnTo>
                  <a:pt x="1523" y="994"/>
                </a:lnTo>
                <a:lnTo>
                  <a:pt x="1462" y="994"/>
                </a:lnTo>
                <a:lnTo>
                  <a:pt x="1462" y="1060"/>
                </a:lnTo>
                <a:close/>
                <a:moveTo>
                  <a:pt x="1266" y="1411"/>
                </a:moveTo>
                <a:lnTo>
                  <a:pt x="1266" y="1411"/>
                </a:lnTo>
                <a:cubicBezTo>
                  <a:pt x="1290" y="1411"/>
                  <a:pt x="1313" y="1408"/>
                  <a:pt x="1334" y="1403"/>
                </a:cubicBezTo>
                <a:cubicBezTo>
                  <a:pt x="1355" y="1397"/>
                  <a:pt x="1374" y="1389"/>
                  <a:pt x="1389" y="1378"/>
                </a:cubicBezTo>
                <a:cubicBezTo>
                  <a:pt x="1404" y="1367"/>
                  <a:pt x="1416" y="1354"/>
                  <a:pt x="1425" y="1338"/>
                </a:cubicBezTo>
                <a:cubicBezTo>
                  <a:pt x="1433" y="1321"/>
                  <a:pt x="1437" y="1303"/>
                  <a:pt x="1437" y="1282"/>
                </a:cubicBezTo>
                <a:cubicBezTo>
                  <a:pt x="1437" y="1257"/>
                  <a:pt x="1433" y="1237"/>
                  <a:pt x="1425" y="1222"/>
                </a:cubicBezTo>
                <a:cubicBezTo>
                  <a:pt x="1416" y="1206"/>
                  <a:pt x="1405" y="1194"/>
                  <a:pt x="1390" y="1184"/>
                </a:cubicBezTo>
                <a:cubicBezTo>
                  <a:pt x="1376" y="1175"/>
                  <a:pt x="1360" y="1168"/>
                  <a:pt x="1342" y="1163"/>
                </a:cubicBezTo>
                <a:cubicBezTo>
                  <a:pt x="1324" y="1158"/>
                  <a:pt x="1305" y="1154"/>
                  <a:pt x="1286" y="1151"/>
                </a:cubicBezTo>
                <a:cubicBezTo>
                  <a:pt x="1271" y="1148"/>
                  <a:pt x="1257" y="1145"/>
                  <a:pt x="1245" y="1143"/>
                </a:cubicBezTo>
                <a:cubicBezTo>
                  <a:pt x="1232" y="1140"/>
                  <a:pt x="1221" y="1137"/>
                  <a:pt x="1212" y="1133"/>
                </a:cubicBezTo>
                <a:cubicBezTo>
                  <a:pt x="1203" y="1129"/>
                  <a:pt x="1196" y="1125"/>
                  <a:pt x="1191" y="1119"/>
                </a:cubicBezTo>
                <a:cubicBezTo>
                  <a:pt x="1186" y="1114"/>
                  <a:pt x="1184" y="1106"/>
                  <a:pt x="1184" y="1097"/>
                </a:cubicBezTo>
                <a:cubicBezTo>
                  <a:pt x="1184" y="1083"/>
                  <a:pt x="1189" y="1071"/>
                  <a:pt x="1201" y="1062"/>
                </a:cubicBezTo>
                <a:cubicBezTo>
                  <a:pt x="1212" y="1053"/>
                  <a:pt x="1229" y="1049"/>
                  <a:pt x="1252" y="1049"/>
                </a:cubicBezTo>
                <a:cubicBezTo>
                  <a:pt x="1298" y="1049"/>
                  <a:pt x="1324" y="1067"/>
                  <a:pt x="1331" y="1102"/>
                </a:cubicBezTo>
                <a:lnTo>
                  <a:pt x="1422" y="1102"/>
                </a:lnTo>
                <a:cubicBezTo>
                  <a:pt x="1417" y="1067"/>
                  <a:pt x="1401" y="1039"/>
                  <a:pt x="1374" y="1017"/>
                </a:cubicBezTo>
                <a:cubicBezTo>
                  <a:pt x="1347" y="995"/>
                  <a:pt x="1306" y="984"/>
                  <a:pt x="1252" y="984"/>
                </a:cubicBezTo>
                <a:cubicBezTo>
                  <a:pt x="1229" y="984"/>
                  <a:pt x="1207" y="986"/>
                  <a:pt x="1188" y="992"/>
                </a:cubicBezTo>
                <a:cubicBezTo>
                  <a:pt x="1168" y="997"/>
                  <a:pt x="1151" y="1005"/>
                  <a:pt x="1137" y="1015"/>
                </a:cubicBezTo>
                <a:cubicBezTo>
                  <a:pt x="1124" y="1025"/>
                  <a:pt x="1113" y="1038"/>
                  <a:pt x="1105" y="1053"/>
                </a:cubicBezTo>
                <a:cubicBezTo>
                  <a:pt x="1097" y="1068"/>
                  <a:pt x="1093" y="1085"/>
                  <a:pt x="1093" y="1104"/>
                </a:cubicBezTo>
                <a:cubicBezTo>
                  <a:pt x="1093" y="1127"/>
                  <a:pt x="1098" y="1145"/>
                  <a:pt x="1106" y="1159"/>
                </a:cubicBezTo>
                <a:cubicBezTo>
                  <a:pt x="1114" y="1174"/>
                  <a:pt x="1125" y="1185"/>
                  <a:pt x="1139" y="1194"/>
                </a:cubicBezTo>
                <a:cubicBezTo>
                  <a:pt x="1152" y="1203"/>
                  <a:pt x="1168" y="1210"/>
                  <a:pt x="1185" y="1215"/>
                </a:cubicBezTo>
                <a:cubicBezTo>
                  <a:pt x="1203" y="1220"/>
                  <a:pt x="1221" y="1224"/>
                  <a:pt x="1240" y="1228"/>
                </a:cubicBezTo>
                <a:cubicBezTo>
                  <a:pt x="1256" y="1231"/>
                  <a:pt x="1270" y="1234"/>
                  <a:pt x="1283" y="1237"/>
                </a:cubicBezTo>
                <a:cubicBezTo>
                  <a:pt x="1296" y="1239"/>
                  <a:pt x="1307" y="1243"/>
                  <a:pt x="1316" y="1247"/>
                </a:cubicBezTo>
                <a:cubicBezTo>
                  <a:pt x="1325" y="1252"/>
                  <a:pt x="1332" y="1257"/>
                  <a:pt x="1337" y="1263"/>
                </a:cubicBezTo>
                <a:cubicBezTo>
                  <a:pt x="1342" y="1269"/>
                  <a:pt x="1344" y="1278"/>
                  <a:pt x="1344" y="1288"/>
                </a:cubicBezTo>
                <a:cubicBezTo>
                  <a:pt x="1344" y="1304"/>
                  <a:pt x="1338" y="1317"/>
                  <a:pt x="1325" y="1327"/>
                </a:cubicBezTo>
                <a:cubicBezTo>
                  <a:pt x="1313" y="1338"/>
                  <a:pt x="1293" y="1343"/>
                  <a:pt x="1267" y="1343"/>
                </a:cubicBezTo>
                <a:cubicBezTo>
                  <a:pt x="1241" y="1343"/>
                  <a:pt x="1220" y="1337"/>
                  <a:pt x="1203" y="1327"/>
                </a:cubicBezTo>
                <a:cubicBezTo>
                  <a:pt x="1186" y="1316"/>
                  <a:pt x="1175" y="1298"/>
                  <a:pt x="1171" y="1274"/>
                </a:cubicBezTo>
                <a:lnTo>
                  <a:pt x="1079" y="1274"/>
                </a:lnTo>
                <a:cubicBezTo>
                  <a:pt x="1082" y="1315"/>
                  <a:pt x="1100" y="1348"/>
                  <a:pt x="1131" y="1373"/>
                </a:cubicBezTo>
                <a:cubicBezTo>
                  <a:pt x="1163" y="1398"/>
                  <a:pt x="1208" y="1411"/>
                  <a:pt x="1266" y="1411"/>
                </a:cubicBezTo>
                <a:close/>
                <a:moveTo>
                  <a:pt x="852" y="1338"/>
                </a:moveTo>
                <a:lnTo>
                  <a:pt x="852" y="1338"/>
                </a:lnTo>
                <a:cubicBezTo>
                  <a:pt x="869" y="1338"/>
                  <a:pt x="885" y="1334"/>
                  <a:pt x="898" y="1327"/>
                </a:cubicBezTo>
                <a:cubicBezTo>
                  <a:pt x="911" y="1320"/>
                  <a:pt x="923" y="1310"/>
                  <a:pt x="932" y="1298"/>
                </a:cubicBezTo>
                <a:cubicBezTo>
                  <a:pt x="941" y="1285"/>
                  <a:pt x="948" y="1270"/>
                  <a:pt x="952" y="1253"/>
                </a:cubicBezTo>
                <a:cubicBezTo>
                  <a:pt x="957" y="1236"/>
                  <a:pt x="959" y="1217"/>
                  <a:pt x="959" y="1197"/>
                </a:cubicBezTo>
                <a:cubicBezTo>
                  <a:pt x="959" y="1177"/>
                  <a:pt x="957" y="1158"/>
                  <a:pt x="952" y="1141"/>
                </a:cubicBezTo>
                <a:cubicBezTo>
                  <a:pt x="948" y="1123"/>
                  <a:pt x="941" y="1108"/>
                  <a:pt x="932" y="1095"/>
                </a:cubicBezTo>
                <a:cubicBezTo>
                  <a:pt x="923" y="1082"/>
                  <a:pt x="911" y="1072"/>
                  <a:pt x="898" y="1065"/>
                </a:cubicBezTo>
                <a:cubicBezTo>
                  <a:pt x="885" y="1058"/>
                  <a:pt x="869" y="1055"/>
                  <a:pt x="852" y="1055"/>
                </a:cubicBezTo>
                <a:cubicBezTo>
                  <a:pt x="834" y="1055"/>
                  <a:pt x="819" y="1058"/>
                  <a:pt x="805" y="1065"/>
                </a:cubicBezTo>
                <a:cubicBezTo>
                  <a:pt x="792" y="1072"/>
                  <a:pt x="780" y="1082"/>
                  <a:pt x="771" y="1095"/>
                </a:cubicBezTo>
                <a:cubicBezTo>
                  <a:pt x="762" y="1108"/>
                  <a:pt x="755" y="1123"/>
                  <a:pt x="751" y="1141"/>
                </a:cubicBezTo>
                <a:cubicBezTo>
                  <a:pt x="746" y="1158"/>
                  <a:pt x="744" y="1177"/>
                  <a:pt x="744" y="1197"/>
                </a:cubicBezTo>
                <a:cubicBezTo>
                  <a:pt x="744" y="1217"/>
                  <a:pt x="746" y="1236"/>
                  <a:pt x="751" y="1253"/>
                </a:cubicBezTo>
                <a:cubicBezTo>
                  <a:pt x="755" y="1270"/>
                  <a:pt x="762" y="1285"/>
                  <a:pt x="771" y="1298"/>
                </a:cubicBezTo>
                <a:cubicBezTo>
                  <a:pt x="780" y="1310"/>
                  <a:pt x="792" y="1320"/>
                  <a:pt x="805" y="1327"/>
                </a:cubicBezTo>
                <a:cubicBezTo>
                  <a:pt x="819" y="1334"/>
                  <a:pt x="834" y="1338"/>
                  <a:pt x="852" y="1338"/>
                </a:cubicBezTo>
                <a:close/>
                <a:moveTo>
                  <a:pt x="852" y="1410"/>
                </a:moveTo>
                <a:lnTo>
                  <a:pt x="852" y="1410"/>
                </a:lnTo>
                <a:cubicBezTo>
                  <a:pt x="821" y="1410"/>
                  <a:pt x="793" y="1405"/>
                  <a:pt x="768" y="1394"/>
                </a:cubicBezTo>
                <a:cubicBezTo>
                  <a:pt x="742" y="1382"/>
                  <a:pt x="721" y="1367"/>
                  <a:pt x="703" y="1348"/>
                </a:cubicBezTo>
                <a:cubicBezTo>
                  <a:pt x="685" y="1329"/>
                  <a:pt x="671" y="1306"/>
                  <a:pt x="662" y="1280"/>
                </a:cubicBezTo>
                <a:cubicBezTo>
                  <a:pt x="652" y="1255"/>
                  <a:pt x="647" y="1227"/>
                  <a:pt x="647" y="1197"/>
                </a:cubicBezTo>
                <a:cubicBezTo>
                  <a:pt x="647" y="1167"/>
                  <a:pt x="652" y="1139"/>
                  <a:pt x="662" y="1113"/>
                </a:cubicBezTo>
                <a:cubicBezTo>
                  <a:pt x="671" y="1087"/>
                  <a:pt x="685" y="1064"/>
                  <a:pt x="703" y="1045"/>
                </a:cubicBezTo>
                <a:cubicBezTo>
                  <a:pt x="721" y="1026"/>
                  <a:pt x="742" y="1011"/>
                  <a:pt x="768" y="1000"/>
                </a:cubicBezTo>
                <a:cubicBezTo>
                  <a:pt x="793" y="989"/>
                  <a:pt x="821" y="984"/>
                  <a:pt x="852" y="984"/>
                </a:cubicBezTo>
                <a:cubicBezTo>
                  <a:pt x="884" y="984"/>
                  <a:pt x="912" y="989"/>
                  <a:pt x="937" y="1000"/>
                </a:cubicBezTo>
                <a:cubicBezTo>
                  <a:pt x="962" y="1011"/>
                  <a:pt x="983" y="1026"/>
                  <a:pt x="1001" y="1045"/>
                </a:cubicBezTo>
                <a:cubicBezTo>
                  <a:pt x="1019" y="1064"/>
                  <a:pt x="1033" y="1087"/>
                  <a:pt x="1042" y="1113"/>
                </a:cubicBezTo>
                <a:cubicBezTo>
                  <a:pt x="1052" y="1139"/>
                  <a:pt x="1057" y="1167"/>
                  <a:pt x="1057" y="1197"/>
                </a:cubicBezTo>
                <a:cubicBezTo>
                  <a:pt x="1057" y="1227"/>
                  <a:pt x="1052" y="1255"/>
                  <a:pt x="1042" y="1280"/>
                </a:cubicBezTo>
                <a:cubicBezTo>
                  <a:pt x="1033" y="1306"/>
                  <a:pt x="1019" y="1329"/>
                  <a:pt x="1001" y="1348"/>
                </a:cubicBezTo>
                <a:cubicBezTo>
                  <a:pt x="983" y="1367"/>
                  <a:pt x="962" y="1382"/>
                  <a:pt x="937" y="1394"/>
                </a:cubicBezTo>
                <a:cubicBezTo>
                  <a:pt x="912" y="1405"/>
                  <a:pt x="884" y="1410"/>
                  <a:pt x="852" y="1410"/>
                </a:cubicBezTo>
                <a:close/>
                <a:moveTo>
                  <a:pt x="5304" y="1332"/>
                </a:moveTo>
                <a:lnTo>
                  <a:pt x="5304" y="1332"/>
                </a:lnTo>
                <a:cubicBezTo>
                  <a:pt x="5272" y="1332"/>
                  <a:pt x="5247" y="1320"/>
                  <a:pt x="5231" y="1295"/>
                </a:cubicBezTo>
                <a:cubicBezTo>
                  <a:pt x="5215" y="1269"/>
                  <a:pt x="5207" y="1237"/>
                  <a:pt x="5207" y="1196"/>
                </a:cubicBezTo>
                <a:cubicBezTo>
                  <a:pt x="5207" y="1177"/>
                  <a:pt x="5209" y="1158"/>
                  <a:pt x="5213" y="1141"/>
                </a:cubicBezTo>
                <a:cubicBezTo>
                  <a:pt x="5217" y="1124"/>
                  <a:pt x="5223" y="1110"/>
                  <a:pt x="5231" y="1097"/>
                </a:cubicBezTo>
                <a:cubicBezTo>
                  <a:pt x="5239" y="1085"/>
                  <a:pt x="5249" y="1076"/>
                  <a:pt x="5262" y="1069"/>
                </a:cubicBezTo>
                <a:cubicBezTo>
                  <a:pt x="5274" y="1062"/>
                  <a:pt x="5288" y="1059"/>
                  <a:pt x="5304" y="1059"/>
                </a:cubicBezTo>
                <a:cubicBezTo>
                  <a:pt x="5322" y="1059"/>
                  <a:pt x="5337" y="1062"/>
                  <a:pt x="5351" y="1069"/>
                </a:cubicBezTo>
                <a:cubicBezTo>
                  <a:pt x="5364" y="1076"/>
                  <a:pt x="5375" y="1085"/>
                  <a:pt x="5384" y="1097"/>
                </a:cubicBezTo>
                <a:cubicBezTo>
                  <a:pt x="5393" y="1110"/>
                  <a:pt x="5399" y="1124"/>
                  <a:pt x="5404" y="1141"/>
                </a:cubicBezTo>
                <a:cubicBezTo>
                  <a:pt x="5408" y="1158"/>
                  <a:pt x="5411" y="1177"/>
                  <a:pt x="5411" y="1197"/>
                </a:cubicBezTo>
                <a:cubicBezTo>
                  <a:pt x="5411" y="1217"/>
                  <a:pt x="5408" y="1235"/>
                  <a:pt x="5404" y="1251"/>
                </a:cubicBezTo>
                <a:cubicBezTo>
                  <a:pt x="5399" y="1268"/>
                  <a:pt x="5393" y="1282"/>
                  <a:pt x="5384" y="1295"/>
                </a:cubicBezTo>
                <a:cubicBezTo>
                  <a:pt x="5375" y="1307"/>
                  <a:pt x="5364" y="1316"/>
                  <a:pt x="5351" y="1322"/>
                </a:cubicBezTo>
                <a:cubicBezTo>
                  <a:pt x="5337" y="1329"/>
                  <a:pt x="5322" y="1332"/>
                  <a:pt x="5304" y="1332"/>
                </a:cubicBezTo>
                <a:close/>
                <a:moveTo>
                  <a:pt x="5285" y="1411"/>
                </a:moveTo>
                <a:lnTo>
                  <a:pt x="5285" y="1411"/>
                </a:lnTo>
                <a:cubicBezTo>
                  <a:pt x="5312" y="1411"/>
                  <a:pt x="5337" y="1405"/>
                  <a:pt x="5358" y="1393"/>
                </a:cubicBezTo>
                <a:cubicBezTo>
                  <a:pt x="5379" y="1381"/>
                  <a:pt x="5396" y="1363"/>
                  <a:pt x="5408" y="1339"/>
                </a:cubicBezTo>
                <a:lnTo>
                  <a:pt x="5410" y="1339"/>
                </a:lnTo>
                <a:lnTo>
                  <a:pt x="5410" y="1398"/>
                </a:lnTo>
                <a:lnTo>
                  <a:pt x="5502" y="1398"/>
                </a:lnTo>
                <a:lnTo>
                  <a:pt x="5502" y="835"/>
                </a:lnTo>
                <a:lnTo>
                  <a:pt x="5407" y="835"/>
                </a:lnTo>
                <a:lnTo>
                  <a:pt x="5407" y="969"/>
                </a:lnTo>
                <a:cubicBezTo>
                  <a:pt x="5407" y="984"/>
                  <a:pt x="5407" y="999"/>
                  <a:pt x="5407" y="1014"/>
                </a:cubicBezTo>
                <a:cubicBezTo>
                  <a:pt x="5408" y="1028"/>
                  <a:pt x="5409" y="1041"/>
                  <a:pt x="5410" y="1052"/>
                </a:cubicBezTo>
                <a:lnTo>
                  <a:pt x="5408" y="1052"/>
                </a:lnTo>
                <a:cubicBezTo>
                  <a:pt x="5395" y="1031"/>
                  <a:pt x="5378" y="1015"/>
                  <a:pt x="5358" y="1002"/>
                </a:cubicBezTo>
                <a:cubicBezTo>
                  <a:pt x="5337" y="990"/>
                  <a:pt x="5313" y="984"/>
                  <a:pt x="5285" y="984"/>
                </a:cubicBezTo>
                <a:cubicBezTo>
                  <a:pt x="5259" y="984"/>
                  <a:pt x="5236" y="989"/>
                  <a:pt x="5214" y="999"/>
                </a:cubicBezTo>
                <a:cubicBezTo>
                  <a:pt x="5193" y="1009"/>
                  <a:pt x="5175" y="1023"/>
                  <a:pt x="5159" y="1042"/>
                </a:cubicBezTo>
                <a:cubicBezTo>
                  <a:pt x="5143" y="1061"/>
                  <a:pt x="5131" y="1083"/>
                  <a:pt x="5123" y="1109"/>
                </a:cubicBezTo>
                <a:cubicBezTo>
                  <a:pt x="5114" y="1135"/>
                  <a:pt x="5110" y="1165"/>
                  <a:pt x="5110" y="1197"/>
                </a:cubicBezTo>
                <a:cubicBezTo>
                  <a:pt x="5110" y="1230"/>
                  <a:pt x="5114" y="1259"/>
                  <a:pt x="5123" y="1286"/>
                </a:cubicBezTo>
                <a:cubicBezTo>
                  <a:pt x="5131" y="1312"/>
                  <a:pt x="5142" y="1335"/>
                  <a:pt x="5158" y="1354"/>
                </a:cubicBezTo>
                <a:cubicBezTo>
                  <a:pt x="5173" y="1372"/>
                  <a:pt x="5191" y="1386"/>
                  <a:pt x="5213" y="1396"/>
                </a:cubicBezTo>
                <a:cubicBezTo>
                  <a:pt x="5234" y="1406"/>
                  <a:pt x="5258" y="1411"/>
                  <a:pt x="5285" y="1411"/>
                </a:cubicBezTo>
                <a:close/>
                <a:moveTo>
                  <a:pt x="4886" y="1053"/>
                </a:moveTo>
                <a:lnTo>
                  <a:pt x="4886" y="1053"/>
                </a:lnTo>
                <a:cubicBezTo>
                  <a:pt x="4916" y="1053"/>
                  <a:pt x="4939" y="1063"/>
                  <a:pt x="4955" y="1082"/>
                </a:cubicBezTo>
                <a:cubicBezTo>
                  <a:pt x="4972" y="1100"/>
                  <a:pt x="4982" y="1127"/>
                  <a:pt x="4984" y="1160"/>
                </a:cubicBezTo>
                <a:lnTo>
                  <a:pt x="4783" y="1160"/>
                </a:lnTo>
                <a:cubicBezTo>
                  <a:pt x="4787" y="1128"/>
                  <a:pt x="4798" y="1102"/>
                  <a:pt x="4814" y="1083"/>
                </a:cubicBezTo>
                <a:cubicBezTo>
                  <a:pt x="4831" y="1063"/>
                  <a:pt x="4855" y="1053"/>
                  <a:pt x="4886" y="1053"/>
                </a:cubicBezTo>
                <a:close/>
                <a:moveTo>
                  <a:pt x="4892" y="1410"/>
                </a:moveTo>
                <a:lnTo>
                  <a:pt x="4892" y="1410"/>
                </a:lnTo>
                <a:cubicBezTo>
                  <a:pt x="4916" y="1410"/>
                  <a:pt x="4939" y="1407"/>
                  <a:pt x="4959" y="1401"/>
                </a:cubicBezTo>
                <a:cubicBezTo>
                  <a:pt x="4979" y="1394"/>
                  <a:pt x="4997" y="1386"/>
                  <a:pt x="5013" y="1374"/>
                </a:cubicBezTo>
                <a:cubicBezTo>
                  <a:pt x="5029" y="1363"/>
                  <a:pt x="5041" y="1350"/>
                  <a:pt x="5052" y="1334"/>
                </a:cubicBezTo>
                <a:cubicBezTo>
                  <a:pt x="5062" y="1319"/>
                  <a:pt x="5070" y="1302"/>
                  <a:pt x="5075" y="1284"/>
                </a:cubicBezTo>
                <a:lnTo>
                  <a:pt x="4981" y="1284"/>
                </a:lnTo>
                <a:cubicBezTo>
                  <a:pt x="4975" y="1300"/>
                  <a:pt x="4964" y="1314"/>
                  <a:pt x="4949" y="1323"/>
                </a:cubicBezTo>
                <a:cubicBezTo>
                  <a:pt x="4935" y="1332"/>
                  <a:pt x="4916" y="1337"/>
                  <a:pt x="4893" y="1337"/>
                </a:cubicBezTo>
                <a:cubicBezTo>
                  <a:pt x="4859" y="1337"/>
                  <a:pt x="4833" y="1326"/>
                  <a:pt x="4815" y="1305"/>
                </a:cubicBezTo>
                <a:cubicBezTo>
                  <a:pt x="4796" y="1283"/>
                  <a:pt x="4785" y="1255"/>
                  <a:pt x="4782" y="1220"/>
                </a:cubicBezTo>
                <a:lnTo>
                  <a:pt x="5082" y="1220"/>
                </a:lnTo>
                <a:cubicBezTo>
                  <a:pt x="5083" y="1183"/>
                  <a:pt x="5078" y="1148"/>
                  <a:pt x="5069" y="1118"/>
                </a:cubicBezTo>
                <a:cubicBezTo>
                  <a:pt x="5059" y="1087"/>
                  <a:pt x="5045" y="1062"/>
                  <a:pt x="5025" y="1040"/>
                </a:cubicBezTo>
                <a:cubicBezTo>
                  <a:pt x="5008" y="1022"/>
                  <a:pt x="4988" y="1008"/>
                  <a:pt x="4965" y="998"/>
                </a:cubicBezTo>
                <a:cubicBezTo>
                  <a:pt x="4942" y="989"/>
                  <a:pt x="4916" y="984"/>
                  <a:pt x="4886" y="984"/>
                </a:cubicBezTo>
                <a:cubicBezTo>
                  <a:pt x="4857" y="984"/>
                  <a:pt x="4830" y="989"/>
                  <a:pt x="4805" y="1000"/>
                </a:cubicBezTo>
                <a:cubicBezTo>
                  <a:pt x="4781" y="1011"/>
                  <a:pt x="4759" y="1026"/>
                  <a:pt x="4742" y="1045"/>
                </a:cubicBezTo>
                <a:cubicBezTo>
                  <a:pt x="4724" y="1064"/>
                  <a:pt x="4711" y="1087"/>
                  <a:pt x="4701" y="1113"/>
                </a:cubicBezTo>
                <a:cubicBezTo>
                  <a:pt x="4692" y="1139"/>
                  <a:pt x="4687" y="1167"/>
                  <a:pt x="4687" y="1197"/>
                </a:cubicBezTo>
                <a:cubicBezTo>
                  <a:pt x="4687" y="1227"/>
                  <a:pt x="4692" y="1255"/>
                  <a:pt x="4701" y="1280"/>
                </a:cubicBezTo>
                <a:cubicBezTo>
                  <a:pt x="4710" y="1306"/>
                  <a:pt x="4724" y="1329"/>
                  <a:pt x="4741" y="1348"/>
                </a:cubicBezTo>
                <a:cubicBezTo>
                  <a:pt x="4759" y="1367"/>
                  <a:pt x="4780" y="1382"/>
                  <a:pt x="4806" y="1394"/>
                </a:cubicBezTo>
                <a:cubicBezTo>
                  <a:pt x="4831" y="1405"/>
                  <a:pt x="4860" y="1410"/>
                  <a:pt x="4892" y="1410"/>
                </a:cubicBezTo>
                <a:close/>
                <a:moveTo>
                  <a:pt x="4423" y="1069"/>
                </a:moveTo>
                <a:lnTo>
                  <a:pt x="4423" y="1069"/>
                </a:lnTo>
                <a:lnTo>
                  <a:pt x="4484" y="1069"/>
                </a:lnTo>
                <a:lnTo>
                  <a:pt x="4484" y="1307"/>
                </a:lnTo>
                <a:cubicBezTo>
                  <a:pt x="4484" y="1325"/>
                  <a:pt x="4487" y="1340"/>
                  <a:pt x="4492" y="1352"/>
                </a:cubicBezTo>
                <a:cubicBezTo>
                  <a:pt x="4498" y="1364"/>
                  <a:pt x="4505" y="1374"/>
                  <a:pt x="4515" y="1381"/>
                </a:cubicBezTo>
                <a:cubicBezTo>
                  <a:pt x="4524" y="1388"/>
                  <a:pt x="4536" y="1394"/>
                  <a:pt x="4549" y="1397"/>
                </a:cubicBezTo>
                <a:cubicBezTo>
                  <a:pt x="4563" y="1400"/>
                  <a:pt x="4578" y="1402"/>
                  <a:pt x="4594" y="1402"/>
                </a:cubicBezTo>
                <a:cubicBezTo>
                  <a:pt x="4607" y="1402"/>
                  <a:pt x="4618" y="1401"/>
                  <a:pt x="4629" y="1400"/>
                </a:cubicBezTo>
                <a:cubicBezTo>
                  <a:pt x="4639" y="1399"/>
                  <a:pt x="4649" y="1397"/>
                  <a:pt x="4657" y="1396"/>
                </a:cubicBezTo>
                <a:lnTo>
                  <a:pt x="4657" y="1321"/>
                </a:lnTo>
                <a:lnTo>
                  <a:pt x="4652" y="1321"/>
                </a:lnTo>
                <a:cubicBezTo>
                  <a:pt x="4648" y="1322"/>
                  <a:pt x="4643" y="1323"/>
                  <a:pt x="4638" y="1323"/>
                </a:cubicBezTo>
                <a:cubicBezTo>
                  <a:pt x="4632" y="1324"/>
                  <a:pt x="4626" y="1324"/>
                  <a:pt x="4621" y="1324"/>
                </a:cubicBezTo>
                <a:cubicBezTo>
                  <a:pt x="4608" y="1324"/>
                  <a:pt x="4597" y="1321"/>
                  <a:pt x="4590" y="1316"/>
                </a:cubicBezTo>
                <a:cubicBezTo>
                  <a:pt x="4582" y="1311"/>
                  <a:pt x="4579" y="1301"/>
                  <a:pt x="4579" y="1286"/>
                </a:cubicBezTo>
                <a:lnTo>
                  <a:pt x="4579" y="1069"/>
                </a:lnTo>
                <a:lnTo>
                  <a:pt x="4659" y="1069"/>
                </a:lnTo>
                <a:lnTo>
                  <a:pt x="4659" y="994"/>
                </a:lnTo>
                <a:lnTo>
                  <a:pt x="4579" y="994"/>
                </a:lnTo>
                <a:lnTo>
                  <a:pt x="4579" y="866"/>
                </a:lnTo>
                <a:lnTo>
                  <a:pt x="4484" y="866"/>
                </a:lnTo>
                <a:lnTo>
                  <a:pt x="4484" y="994"/>
                </a:lnTo>
                <a:lnTo>
                  <a:pt x="4423" y="994"/>
                </a:lnTo>
                <a:lnTo>
                  <a:pt x="4423" y="1069"/>
                </a:lnTo>
                <a:close/>
                <a:moveTo>
                  <a:pt x="4221" y="1410"/>
                </a:moveTo>
                <a:lnTo>
                  <a:pt x="4221" y="1410"/>
                </a:lnTo>
                <a:cubicBezTo>
                  <a:pt x="4248" y="1410"/>
                  <a:pt x="4272" y="1406"/>
                  <a:pt x="4294" y="1399"/>
                </a:cubicBezTo>
                <a:cubicBezTo>
                  <a:pt x="4316" y="1391"/>
                  <a:pt x="4334" y="1380"/>
                  <a:pt x="4350" y="1366"/>
                </a:cubicBezTo>
                <a:cubicBezTo>
                  <a:pt x="4366" y="1352"/>
                  <a:pt x="4378" y="1335"/>
                  <a:pt x="4387" y="1316"/>
                </a:cubicBezTo>
                <a:cubicBezTo>
                  <a:pt x="4396" y="1297"/>
                  <a:pt x="4402" y="1275"/>
                  <a:pt x="4403" y="1251"/>
                </a:cubicBezTo>
                <a:lnTo>
                  <a:pt x="4310" y="1251"/>
                </a:lnTo>
                <a:cubicBezTo>
                  <a:pt x="4307" y="1278"/>
                  <a:pt x="4298" y="1299"/>
                  <a:pt x="4283" y="1313"/>
                </a:cubicBezTo>
                <a:cubicBezTo>
                  <a:pt x="4268" y="1328"/>
                  <a:pt x="4247" y="1335"/>
                  <a:pt x="4220" y="1335"/>
                </a:cubicBezTo>
                <a:cubicBezTo>
                  <a:pt x="4203" y="1335"/>
                  <a:pt x="4187" y="1332"/>
                  <a:pt x="4174" y="1325"/>
                </a:cubicBezTo>
                <a:cubicBezTo>
                  <a:pt x="4161" y="1318"/>
                  <a:pt x="4149" y="1308"/>
                  <a:pt x="4141" y="1296"/>
                </a:cubicBezTo>
                <a:cubicBezTo>
                  <a:pt x="4132" y="1283"/>
                  <a:pt x="4125" y="1269"/>
                  <a:pt x="4121" y="1252"/>
                </a:cubicBezTo>
                <a:cubicBezTo>
                  <a:pt x="4116" y="1235"/>
                  <a:pt x="4114" y="1217"/>
                  <a:pt x="4114" y="1197"/>
                </a:cubicBezTo>
                <a:cubicBezTo>
                  <a:pt x="4114" y="1177"/>
                  <a:pt x="4116" y="1158"/>
                  <a:pt x="4121" y="1141"/>
                </a:cubicBezTo>
                <a:cubicBezTo>
                  <a:pt x="4125" y="1124"/>
                  <a:pt x="4132" y="1109"/>
                  <a:pt x="4141" y="1096"/>
                </a:cubicBezTo>
                <a:cubicBezTo>
                  <a:pt x="4149" y="1084"/>
                  <a:pt x="4161" y="1074"/>
                  <a:pt x="4174" y="1067"/>
                </a:cubicBezTo>
                <a:cubicBezTo>
                  <a:pt x="4187" y="1060"/>
                  <a:pt x="4203" y="1057"/>
                  <a:pt x="4220" y="1057"/>
                </a:cubicBezTo>
                <a:cubicBezTo>
                  <a:pt x="4244" y="1057"/>
                  <a:pt x="4264" y="1063"/>
                  <a:pt x="4279" y="1076"/>
                </a:cubicBezTo>
                <a:cubicBezTo>
                  <a:pt x="4293" y="1089"/>
                  <a:pt x="4303" y="1107"/>
                  <a:pt x="4308" y="1129"/>
                </a:cubicBezTo>
                <a:lnTo>
                  <a:pt x="4401" y="1129"/>
                </a:lnTo>
                <a:cubicBezTo>
                  <a:pt x="4397" y="1107"/>
                  <a:pt x="4391" y="1087"/>
                  <a:pt x="4381" y="1069"/>
                </a:cubicBezTo>
                <a:cubicBezTo>
                  <a:pt x="4371" y="1052"/>
                  <a:pt x="4359" y="1036"/>
                  <a:pt x="4343" y="1024"/>
                </a:cubicBezTo>
                <a:cubicBezTo>
                  <a:pt x="4328" y="1011"/>
                  <a:pt x="4310" y="1001"/>
                  <a:pt x="4289" y="994"/>
                </a:cubicBezTo>
                <a:cubicBezTo>
                  <a:pt x="4268" y="987"/>
                  <a:pt x="4245" y="984"/>
                  <a:pt x="4219" y="984"/>
                </a:cubicBezTo>
                <a:cubicBezTo>
                  <a:pt x="4188" y="984"/>
                  <a:pt x="4160" y="989"/>
                  <a:pt x="4135" y="1000"/>
                </a:cubicBezTo>
                <a:cubicBezTo>
                  <a:pt x="4111" y="1011"/>
                  <a:pt x="4089" y="1026"/>
                  <a:pt x="4072" y="1045"/>
                </a:cubicBezTo>
                <a:cubicBezTo>
                  <a:pt x="4054" y="1064"/>
                  <a:pt x="4041" y="1087"/>
                  <a:pt x="4031" y="1113"/>
                </a:cubicBezTo>
                <a:cubicBezTo>
                  <a:pt x="4022" y="1139"/>
                  <a:pt x="4017" y="1167"/>
                  <a:pt x="4017" y="1197"/>
                </a:cubicBezTo>
                <a:cubicBezTo>
                  <a:pt x="4017" y="1227"/>
                  <a:pt x="4022" y="1255"/>
                  <a:pt x="4031" y="1281"/>
                </a:cubicBezTo>
                <a:cubicBezTo>
                  <a:pt x="4041" y="1306"/>
                  <a:pt x="4054" y="1329"/>
                  <a:pt x="4072" y="1348"/>
                </a:cubicBezTo>
                <a:cubicBezTo>
                  <a:pt x="4090" y="1367"/>
                  <a:pt x="4111" y="1382"/>
                  <a:pt x="4137" y="1394"/>
                </a:cubicBezTo>
                <a:cubicBezTo>
                  <a:pt x="4162" y="1405"/>
                  <a:pt x="4190" y="1410"/>
                  <a:pt x="4221" y="1410"/>
                </a:cubicBezTo>
                <a:close/>
                <a:moveTo>
                  <a:pt x="3793" y="1053"/>
                </a:moveTo>
                <a:lnTo>
                  <a:pt x="3793" y="1053"/>
                </a:lnTo>
                <a:cubicBezTo>
                  <a:pt x="3822" y="1053"/>
                  <a:pt x="3845" y="1063"/>
                  <a:pt x="3862" y="1082"/>
                </a:cubicBezTo>
                <a:cubicBezTo>
                  <a:pt x="3879" y="1100"/>
                  <a:pt x="3888" y="1127"/>
                  <a:pt x="3890" y="1160"/>
                </a:cubicBezTo>
                <a:lnTo>
                  <a:pt x="3690" y="1160"/>
                </a:lnTo>
                <a:cubicBezTo>
                  <a:pt x="3694" y="1128"/>
                  <a:pt x="3704" y="1102"/>
                  <a:pt x="3721" y="1083"/>
                </a:cubicBezTo>
                <a:cubicBezTo>
                  <a:pt x="3738" y="1063"/>
                  <a:pt x="3762" y="1053"/>
                  <a:pt x="3793" y="1053"/>
                </a:cubicBezTo>
                <a:close/>
                <a:moveTo>
                  <a:pt x="3799" y="1410"/>
                </a:moveTo>
                <a:lnTo>
                  <a:pt x="3799" y="1410"/>
                </a:lnTo>
                <a:cubicBezTo>
                  <a:pt x="3823" y="1410"/>
                  <a:pt x="3846" y="1407"/>
                  <a:pt x="3866" y="1401"/>
                </a:cubicBezTo>
                <a:cubicBezTo>
                  <a:pt x="3886" y="1394"/>
                  <a:pt x="3904" y="1386"/>
                  <a:pt x="3920" y="1374"/>
                </a:cubicBezTo>
                <a:cubicBezTo>
                  <a:pt x="3935" y="1363"/>
                  <a:pt x="3948" y="1350"/>
                  <a:pt x="3959" y="1334"/>
                </a:cubicBezTo>
                <a:cubicBezTo>
                  <a:pt x="3969" y="1319"/>
                  <a:pt x="3976" y="1302"/>
                  <a:pt x="3982" y="1284"/>
                </a:cubicBezTo>
                <a:lnTo>
                  <a:pt x="3888" y="1284"/>
                </a:lnTo>
                <a:cubicBezTo>
                  <a:pt x="3882" y="1300"/>
                  <a:pt x="3871" y="1314"/>
                  <a:pt x="3856" y="1323"/>
                </a:cubicBezTo>
                <a:cubicBezTo>
                  <a:pt x="3841" y="1332"/>
                  <a:pt x="3822" y="1337"/>
                  <a:pt x="3799" y="1337"/>
                </a:cubicBezTo>
                <a:cubicBezTo>
                  <a:pt x="3766" y="1337"/>
                  <a:pt x="3740" y="1326"/>
                  <a:pt x="3721" y="1305"/>
                </a:cubicBezTo>
                <a:cubicBezTo>
                  <a:pt x="3703" y="1283"/>
                  <a:pt x="3692" y="1255"/>
                  <a:pt x="3689" y="1220"/>
                </a:cubicBezTo>
                <a:lnTo>
                  <a:pt x="3989" y="1220"/>
                </a:lnTo>
                <a:cubicBezTo>
                  <a:pt x="3989" y="1183"/>
                  <a:pt x="3985" y="1148"/>
                  <a:pt x="3975" y="1118"/>
                </a:cubicBezTo>
                <a:cubicBezTo>
                  <a:pt x="3966" y="1087"/>
                  <a:pt x="3951" y="1062"/>
                  <a:pt x="3932" y="1040"/>
                </a:cubicBezTo>
                <a:cubicBezTo>
                  <a:pt x="3915" y="1022"/>
                  <a:pt x="3895" y="1008"/>
                  <a:pt x="3872" y="998"/>
                </a:cubicBezTo>
                <a:cubicBezTo>
                  <a:pt x="3849" y="989"/>
                  <a:pt x="3823" y="984"/>
                  <a:pt x="3793" y="984"/>
                </a:cubicBezTo>
                <a:cubicBezTo>
                  <a:pt x="3764" y="984"/>
                  <a:pt x="3737" y="989"/>
                  <a:pt x="3712" y="1000"/>
                </a:cubicBezTo>
                <a:cubicBezTo>
                  <a:pt x="3687" y="1011"/>
                  <a:pt x="3666" y="1026"/>
                  <a:pt x="3649" y="1045"/>
                </a:cubicBezTo>
                <a:cubicBezTo>
                  <a:pt x="3631" y="1064"/>
                  <a:pt x="3618" y="1087"/>
                  <a:pt x="3608" y="1113"/>
                </a:cubicBezTo>
                <a:cubicBezTo>
                  <a:pt x="3599" y="1139"/>
                  <a:pt x="3594" y="1167"/>
                  <a:pt x="3594" y="1197"/>
                </a:cubicBezTo>
                <a:cubicBezTo>
                  <a:pt x="3594" y="1227"/>
                  <a:pt x="3598" y="1255"/>
                  <a:pt x="3608" y="1280"/>
                </a:cubicBezTo>
                <a:cubicBezTo>
                  <a:pt x="3617" y="1306"/>
                  <a:pt x="3630" y="1329"/>
                  <a:pt x="3648" y="1348"/>
                </a:cubicBezTo>
                <a:cubicBezTo>
                  <a:pt x="3666" y="1367"/>
                  <a:pt x="3687" y="1382"/>
                  <a:pt x="3712" y="1394"/>
                </a:cubicBezTo>
                <a:cubicBezTo>
                  <a:pt x="3738" y="1405"/>
                  <a:pt x="3766" y="1410"/>
                  <a:pt x="3799" y="1410"/>
                </a:cubicBezTo>
                <a:close/>
                <a:moveTo>
                  <a:pt x="2512" y="1338"/>
                </a:moveTo>
                <a:lnTo>
                  <a:pt x="2512" y="1338"/>
                </a:lnTo>
                <a:cubicBezTo>
                  <a:pt x="2494" y="1338"/>
                  <a:pt x="2479" y="1334"/>
                  <a:pt x="2465" y="1327"/>
                </a:cubicBezTo>
                <a:cubicBezTo>
                  <a:pt x="2452" y="1320"/>
                  <a:pt x="2440" y="1310"/>
                  <a:pt x="2431" y="1298"/>
                </a:cubicBezTo>
                <a:cubicBezTo>
                  <a:pt x="2422" y="1285"/>
                  <a:pt x="2415" y="1270"/>
                  <a:pt x="2411" y="1253"/>
                </a:cubicBezTo>
                <a:cubicBezTo>
                  <a:pt x="2406" y="1236"/>
                  <a:pt x="2404" y="1217"/>
                  <a:pt x="2404" y="1197"/>
                </a:cubicBezTo>
                <a:cubicBezTo>
                  <a:pt x="2404" y="1177"/>
                  <a:pt x="2406" y="1158"/>
                  <a:pt x="2411" y="1141"/>
                </a:cubicBezTo>
                <a:cubicBezTo>
                  <a:pt x="2415" y="1123"/>
                  <a:pt x="2422" y="1108"/>
                  <a:pt x="2431" y="1095"/>
                </a:cubicBezTo>
                <a:cubicBezTo>
                  <a:pt x="2440" y="1082"/>
                  <a:pt x="2452" y="1072"/>
                  <a:pt x="2465" y="1065"/>
                </a:cubicBezTo>
                <a:cubicBezTo>
                  <a:pt x="2479" y="1058"/>
                  <a:pt x="2494" y="1055"/>
                  <a:pt x="2512" y="1055"/>
                </a:cubicBezTo>
                <a:cubicBezTo>
                  <a:pt x="2529" y="1055"/>
                  <a:pt x="2545" y="1058"/>
                  <a:pt x="2558" y="1065"/>
                </a:cubicBezTo>
                <a:cubicBezTo>
                  <a:pt x="2572" y="1072"/>
                  <a:pt x="2583" y="1082"/>
                  <a:pt x="2592" y="1095"/>
                </a:cubicBezTo>
                <a:cubicBezTo>
                  <a:pt x="2601" y="1108"/>
                  <a:pt x="2608" y="1123"/>
                  <a:pt x="2612" y="1141"/>
                </a:cubicBezTo>
                <a:cubicBezTo>
                  <a:pt x="2617" y="1158"/>
                  <a:pt x="2620" y="1177"/>
                  <a:pt x="2620" y="1197"/>
                </a:cubicBezTo>
                <a:cubicBezTo>
                  <a:pt x="2620" y="1217"/>
                  <a:pt x="2617" y="1236"/>
                  <a:pt x="2612" y="1253"/>
                </a:cubicBezTo>
                <a:cubicBezTo>
                  <a:pt x="2608" y="1270"/>
                  <a:pt x="2601" y="1285"/>
                  <a:pt x="2592" y="1298"/>
                </a:cubicBezTo>
                <a:cubicBezTo>
                  <a:pt x="2583" y="1310"/>
                  <a:pt x="2572" y="1320"/>
                  <a:pt x="2558" y="1327"/>
                </a:cubicBezTo>
                <a:cubicBezTo>
                  <a:pt x="2545" y="1334"/>
                  <a:pt x="2529" y="1338"/>
                  <a:pt x="2512" y="1338"/>
                </a:cubicBezTo>
                <a:close/>
                <a:moveTo>
                  <a:pt x="2513" y="1410"/>
                </a:moveTo>
                <a:lnTo>
                  <a:pt x="2513" y="1410"/>
                </a:lnTo>
                <a:cubicBezTo>
                  <a:pt x="2544" y="1410"/>
                  <a:pt x="2572" y="1405"/>
                  <a:pt x="2597" y="1394"/>
                </a:cubicBezTo>
                <a:cubicBezTo>
                  <a:pt x="2622" y="1382"/>
                  <a:pt x="2644" y="1367"/>
                  <a:pt x="2661" y="1348"/>
                </a:cubicBezTo>
                <a:cubicBezTo>
                  <a:pt x="2679" y="1329"/>
                  <a:pt x="2693" y="1306"/>
                  <a:pt x="2702" y="1280"/>
                </a:cubicBezTo>
                <a:cubicBezTo>
                  <a:pt x="2712" y="1255"/>
                  <a:pt x="2717" y="1227"/>
                  <a:pt x="2717" y="1197"/>
                </a:cubicBezTo>
                <a:cubicBezTo>
                  <a:pt x="2717" y="1167"/>
                  <a:pt x="2712" y="1139"/>
                  <a:pt x="2702" y="1113"/>
                </a:cubicBezTo>
                <a:cubicBezTo>
                  <a:pt x="2693" y="1087"/>
                  <a:pt x="2679" y="1064"/>
                  <a:pt x="2661" y="1045"/>
                </a:cubicBezTo>
                <a:cubicBezTo>
                  <a:pt x="2644" y="1026"/>
                  <a:pt x="2622" y="1011"/>
                  <a:pt x="2597" y="1000"/>
                </a:cubicBezTo>
                <a:cubicBezTo>
                  <a:pt x="2572" y="989"/>
                  <a:pt x="2544" y="984"/>
                  <a:pt x="2513" y="984"/>
                </a:cubicBezTo>
                <a:cubicBezTo>
                  <a:pt x="2482" y="984"/>
                  <a:pt x="2453" y="989"/>
                  <a:pt x="2428" y="1000"/>
                </a:cubicBezTo>
                <a:cubicBezTo>
                  <a:pt x="2403" y="1011"/>
                  <a:pt x="2381" y="1026"/>
                  <a:pt x="2363" y="1045"/>
                </a:cubicBezTo>
                <a:cubicBezTo>
                  <a:pt x="2345" y="1064"/>
                  <a:pt x="2332" y="1087"/>
                  <a:pt x="2322" y="1113"/>
                </a:cubicBezTo>
                <a:cubicBezTo>
                  <a:pt x="2312" y="1139"/>
                  <a:pt x="2307" y="1167"/>
                  <a:pt x="2307" y="1197"/>
                </a:cubicBezTo>
                <a:cubicBezTo>
                  <a:pt x="2307" y="1227"/>
                  <a:pt x="2312" y="1255"/>
                  <a:pt x="2322" y="1280"/>
                </a:cubicBezTo>
                <a:cubicBezTo>
                  <a:pt x="2332" y="1306"/>
                  <a:pt x="2345" y="1329"/>
                  <a:pt x="2363" y="1348"/>
                </a:cubicBezTo>
                <a:cubicBezTo>
                  <a:pt x="2381" y="1367"/>
                  <a:pt x="2403" y="1382"/>
                  <a:pt x="2428" y="1394"/>
                </a:cubicBezTo>
                <a:cubicBezTo>
                  <a:pt x="2453" y="1405"/>
                  <a:pt x="2482" y="1410"/>
                  <a:pt x="2513" y="1410"/>
                </a:cubicBezTo>
                <a:close/>
                <a:moveTo>
                  <a:pt x="2102" y="1410"/>
                </a:moveTo>
                <a:lnTo>
                  <a:pt x="2102" y="1410"/>
                </a:lnTo>
                <a:cubicBezTo>
                  <a:pt x="2129" y="1410"/>
                  <a:pt x="2153" y="1406"/>
                  <a:pt x="2175" y="1399"/>
                </a:cubicBezTo>
                <a:cubicBezTo>
                  <a:pt x="2196" y="1391"/>
                  <a:pt x="2215" y="1380"/>
                  <a:pt x="2231" y="1366"/>
                </a:cubicBezTo>
                <a:cubicBezTo>
                  <a:pt x="2246" y="1352"/>
                  <a:pt x="2259" y="1335"/>
                  <a:pt x="2268" y="1316"/>
                </a:cubicBezTo>
                <a:cubicBezTo>
                  <a:pt x="2277" y="1297"/>
                  <a:pt x="2282" y="1275"/>
                  <a:pt x="2284" y="1251"/>
                </a:cubicBezTo>
                <a:lnTo>
                  <a:pt x="2190" y="1251"/>
                </a:lnTo>
                <a:cubicBezTo>
                  <a:pt x="2188" y="1278"/>
                  <a:pt x="2179" y="1299"/>
                  <a:pt x="2164" y="1313"/>
                </a:cubicBezTo>
                <a:cubicBezTo>
                  <a:pt x="2148" y="1328"/>
                  <a:pt x="2127" y="1335"/>
                  <a:pt x="2101" y="1335"/>
                </a:cubicBezTo>
                <a:cubicBezTo>
                  <a:pt x="2083" y="1335"/>
                  <a:pt x="2068" y="1332"/>
                  <a:pt x="2055" y="1325"/>
                </a:cubicBezTo>
                <a:cubicBezTo>
                  <a:pt x="2041" y="1318"/>
                  <a:pt x="2030" y="1308"/>
                  <a:pt x="2021" y="1296"/>
                </a:cubicBezTo>
                <a:cubicBezTo>
                  <a:pt x="2013" y="1283"/>
                  <a:pt x="2006" y="1269"/>
                  <a:pt x="2001" y="1252"/>
                </a:cubicBezTo>
                <a:cubicBezTo>
                  <a:pt x="1997" y="1235"/>
                  <a:pt x="1995" y="1217"/>
                  <a:pt x="1995" y="1197"/>
                </a:cubicBezTo>
                <a:cubicBezTo>
                  <a:pt x="1995" y="1177"/>
                  <a:pt x="1997" y="1158"/>
                  <a:pt x="2001" y="1141"/>
                </a:cubicBezTo>
                <a:cubicBezTo>
                  <a:pt x="2006" y="1124"/>
                  <a:pt x="2013" y="1109"/>
                  <a:pt x="2021" y="1096"/>
                </a:cubicBezTo>
                <a:cubicBezTo>
                  <a:pt x="2030" y="1084"/>
                  <a:pt x="2041" y="1074"/>
                  <a:pt x="2055" y="1067"/>
                </a:cubicBezTo>
                <a:cubicBezTo>
                  <a:pt x="2068" y="1060"/>
                  <a:pt x="2083" y="1057"/>
                  <a:pt x="2101" y="1057"/>
                </a:cubicBezTo>
                <a:cubicBezTo>
                  <a:pt x="2125" y="1057"/>
                  <a:pt x="2144" y="1063"/>
                  <a:pt x="2159" y="1076"/>
                </a:cubicBezTo>
                <a:cubicBezTo>
                  <a:pt x="2174" y="1089"/>
                  <a:pt x="2184" y="1107"/>
                  <a:pt x="2188" y="1129"/>
                </a:cubicBezTo>
                <a:lnTo>
                  <a:pt x="2281" y="1129"/>
                </a:lnTo>
                <a:cubicBezTo>
                  <a:pt x="2278" y="1107"/>
                  <a:pt x="2271" y="1087"/>
                  <a:pt x="2262" y="1069"/>
                </a:cubicBezTo>
                <a:cubicBezTo>
                  <a:pt x="2252" y="1052"/>
                  <a:pt x="2239" y="1036"/>
                  <a:pt x="2224" y="1024"/>
                </a:cubicBezTo>
                <a:cubicBezTo>
                  <a:pt x="2209" y="1011"/>
                  <a:pt x="2191" y="1001"/>
                  <a:pt x="2170" y="994"/>
                </a:cubicBezTo>
                <a:cubicBezTo>
                  <a:pt x="2149" y="987"/>
                  <a:pt x="2126" y="984"/>
                  <a:pt x="2100" y="984"/>
                </a:cubicBezTo>
                <a:cubicBezTo>
                  <a:pt x="2069" y="984"/>
                  <a:pt x="2041" y="989"/>
                  <a:pt x="2016" y="1000"/>
                </a:cubicBezTo>
                <a:cubicBezTo>
                  <a:pt x="1991" y="1011"/>
                  <a:pt x="1970" y="1026"/>
                  <a:pt x="1952" y="1045"/>
                </a:cubicBezTo>
                <a:cubicBezTo>
                  <a:pt x="1935" y="1064"/>
                  <a:pt x="1921" y="1087"/>
                  <a:pt x="1912" y="1113"/>
                </a:cubicBezTo>
                <a:cubicBezTo>
                  <a:pt x="1902" y="1139"/>
                  <a:pt x="1898" y="1167"/>
                  <a:pt x="1898" y="1197"/>
                </a:cubicBezTo>
                <a:cubicBezTo>
                  <a:pt x="1898" y="1227"/>
                  <a:pt x="1902" y="1255"/>
                  <a:pt x="1912" y="1281"/>
                </a:cubicBezTo>
                <a:cubicBezTo>
                  <a:pt x="1921" y="1306"/>
                  <a:pt x="1935" y="1329"/>
                  <a:pt x="1953" y="1348"/>
                </a:cubicBezTo>
                <a:cubicBezTo>
                  <a:pt x="1971" y="1367"/>
                  <a:pt x="1992" y="1382"/>
                  <a:pt x="2017" y="1394"/>
                </a:cubicBezTo>
                <a:cubicBezTo>
                  <a:pt x="2042" y="1405"/>
                  <a:pt x="2070" y="1410"/>
                  <a:pt x="2102" y="1410"/>
                </a:cubicBezTo>
                <a:close/>
                <a:moveTo>
                  <a:pt x="3409" y="986"/>
                </a:moveTo>
                <a:lnTo>
                  <a:pt x="3409" y="986"/>
                </a:lnTo>
                <a:cubicBezTo>
                  <a:pt x="3386" y="986"/>
                  <a:pt x="3364" y="990"/>
                  <a:pt x="3343" y="1000"/>
                </a:cubicBezTo>
                <a:lnTo>
                  <a:pt x="3283" y="1059"/>
                </a:lnTo>
                <a:lnTo>
                  <a:pt x="3283" y="995"/>
                </a:lnTo>
                <a:lnTo>
                  <a:pt x="3189" y="995"/>
                </a:lnTo>
                <a:lnTo>
                  <a:pt x="3189" y="1399"/>
                </a:lnTo>
                <a:lnTo>
                  <a:pt x="3285" y="1399"/>
                </a:lnTo>
                <a:lnTo>
                  <a:pt x="3285" y="1166"/>
                </a:lnTo>
                <a:cubicBezTo>
                  <a:pt x="3285" y="1107"/>
                  <a:pt x="3326" y="1068"/>
                  <a:pt x="3375" y="1068"/>
                </a:cubicBezTo>
                <a:cubicBezTo>
                  <a:pt x="3427" y="1068"/>
                  <a:pt x="3453" y="1102"/>
                  <a:pt x="3453" y="1145"/>
                </a:cubicBezTo>
                <a:lnTo>
                  <a:pt x="3453" y="1399"/>
                </a:lnTo>
                <a:lnTo>
                  <a:pt x="3549" y="1399"/>
                </a:lnTo>
                <a:lnTo>
                  <a:pt x="3549" y="1125"/>
                </a:lnTo>
                <a:cubicBezTo>
                  <a:pt x="3549" y="1052"/>
                  <a:pt x="3505" y="986"/>
                  <a:pt x="3409" y="986"/>
                </a:cubicBezTo>
                <a:close/>
                <a:moveTo>
                  <a:pt x="3124" y="1125"/>
                </a:moveTo>
                <a:lnTo>
                  <a:pt x="3124" y="1125"/>
                </a:lnTo>
                <a:lnTo>
                  <a:pt x="3124" y="1399"/>
                </a:lnTo>
                <a:lnTo>
                  <a:pt x="3028" y="1399"/>
                </a:lnTo>
                <a:lnTo>
                  <a:pt x="3028" y="1145"/>
                </a:lnTo>
                <a:cubicBezTo>
                  <a:pt x="3028" y="1102"/>
                  <a:pt x="3002" y="1068"/>
                  <a:pt x="2950" y="1068"/>
                </a:cubicBezTo>
                <a:cubicBezTo>
                  <a:pt x="2901" y="1068"/>
                  <a:pt x="2860" y="1107"/>
                  <a:pt x="2860" y="1166"/>
                </a:cubicBezTo>
                <a:lnTo>
                  <a:pt x="2860" y="1399"/>
                </a:lnTo>
                <a:lnTo>
                  <a:pt x="2765" y="1399"/>
                </a:lnTo>
                <a:lnTo>
                  <a:pt x="2765" y="995"/>
                </a:lnTo>
                <a:lnTo>
                  <a:pt x="2858" y="995"/>
                </a:lnTo>
                <a:lnTo>
                  <a:pt x="2858" y="1059"/>
                </a:lnTo>
                <a:lnTo>
                  <a:pt x="2918" y="1000"/>
                </a:lnTo>
                <a:cubicBezTo>
                  <a:pt x="2939" y="990"/>
                  <a:pt x="2961" y="986"/>
                  <a:pt x="2984" y="986"/>
                </a:cubicBezTo>
                <a:cubicBezTo>
                  <a:pt x="3080" y="986"/>
                  <a:pt x="3124" y="1052"/>
                  <a:pt x="3124" y="1125"/>
                </a:cubicBezTo>
                <a:close/>
                <a:moveTo>
                  <a:pt x="3037" y="1831"/>
                </a:moveTo>
                <a:lnTo>
                  <a:pt x="3037" y="1831"/>
                </a:lnTo>
                <a:lnTo>
                  <a:pt x="2944" y="2142"/>
                </a:lnTo>
                <a:lnTo>
                  <a:pt x="2851" y="1831"/>
                </a:lnTo>
                <a:lnTo>
                  <a:pt x="2748" y="1831"/>
                </a:lnTo>
                <a:lnTo>
                  <a:pt x="2876" y="2235"/>
                </a:lnTo>
                <a:lnTo>
                  <a:pt x="2914" y="2235"/>
                </a:lnTo>
                <a:lnTo>
                  <a:pt x="2857" y="2399"/>
                </a:lnTo>
                <a:lnTo>
                  <a:pt x="2957" y="2399"/>
                </a:lnTo>
                <a:lnTo>
                  <a:pt x="3137" y="1831"/>
                </a:lnTo>
                <a:lnTo>
                  <a:pt x="3037" y="1831"/>
                </a:lnTo>
                <a:close/>
                <a:moveTo>
                  <a:pt x="2102" y="2179"/>
                </a:moveTo>
                <a:lnTo>
                  <a:pt x="2102" y="2179"/>
                </a:lnTo>
                <a:cubicBezTo>
                  <a:pt x="2093" y="2179"/>
                  <a:pt x="2084" y="2178"/>
                  <a:pt x="2076" y="2176"/>
                </a:cubicBezTo>
                <a:cubicBezTo>
                  <a:pt x="2067" y="2174"/>
                  <a:pt x="2060" y="2171"/>
                  <a:pt x="2054" y="2167"/>
                </a:cubicBezTo>
                <a:cubicBezTo>
                  <a:pt x="2047" y="2163"/>
                  <a:pt x="2042" y="2157"/>
                  <a:pt x="2039" y="2150"/>
                </a:cubicBezTo>
                <a:cubicBezTo>
                  <a:pt x="2035" y="2142"/>
                  <a:pt x="2033" y="2133"/>
                  <a:pt x="2033" y="2123"/>
                </a:cubicBezTo>
                <a:cubicBezTo>
                  <a:pt x="2033" y="2101"/>
                  <a:pt x="2041" y="2085"/>
                  <a:pt x="2057" y="2076"/>
                </a:cubicBezTo>
                <a:cubicBezTo>
                  <a:pt x="2073" y="2067"/>
                  <a:pt x="2096" y="2060"/>
                  <a:pt x="2126" y="2055"/>
                </a:cubicBezTo>
                <a:cubicBezTo>
                  <a:pt x="2140" y="2052"/>
                  <a:pt x="2154" y="2048"/>
                  <a:pt x="2169" y="2044"/>
                </a:cubicBezTo>
                <a:cubicBezTo>
                  <a:pt x="2183" y="2039"/>
                  <a:pt x="2194" y="2034"/>
                  <a:pt x="2204" y="2028"/>
                </a:cubicBezTo>
                <a:lnTo>
                  <a:pt x="2204" y="2088"/>
                </a:lnTo>
                <a:cubicBezTo>
                  <a:pt x="2204" y="2100"/>
                  <a:pt x="2202" y="2111"/>
                  <a:pt x="2197" y="2122"/>
                </a:cubicBezTo>
                <a:cubicBezTo>
                  <a:pt x="2193" y="2132"/>
                  <a:pt x="2186" y="2142"/>
                  <a:pt x="2178" y="2150"/>
                </a:cubicBezTo>
                <a:cubicBezTo>
                  <a:pt x="2169" y="2159"/>
                  <a:pt x="2159" y="2165"/>
                  <a:pt x="2146" y="2171"/>
                </a:cubicBezTo>
                <a:cubicBezTo>
                  <a:pt x="2133" y="2176"/>
                  <a:pt x="2119" y="2179"/>
                  <a:pt x="2102" y="2179"/>
                </a:cubicBezTo>
                <a:close/>
                <a:moveTo>
                  <a:pt x="2202" y="2235"/>
                </a:moveTo>
                <a:lnTo>
                  <a:pt x="2202" y="2235"/>
                </a:lnTo>
                <a:lnTo>
                  <a:pt x="2294" y="2235"/>
                </a:lnTo>
                <a:lnTo>
                  <a:pt x="2294" y="1959"/>
                </a:lnTo>
                <a:cubicBezTo>
                  <a:pt x="2294" y="1905"/>
                  <a:pt x="2274" y="1867"/>
                  <a:pt x="2236" y="1844"/>
                </a:cubicBezTo>
                <a:cubicBezTo>
                  <a:pt x="2223" y="1835"/>
                  <a:pt x="2208" y="1829"/>
                  <a:pt x="2190" y="1826"/>
                </a:cubicBezTo>
                <a:cubicBezTo>
                  <a:pt x="2172" y="1822"/>
                  <a:pt x="2152" y="1820"/>
                  <a:pt x="2129" y="1820"/>
                </a:cubicBezTo>
                <a:cubicBezTo>
                  <a:pt x="2100" y="1820"/>
                  <a:pt x="2075" y="1824"/>
                  <a:pt x="2054" y="1831"/>
                </a:cubicBezTo>
                <a:cubicBezTo>
                  <a:pt x="2033" y="1839"/>
                  <a:pt x="2015" y="1848"/>
                  <a:pt x="2001" y="1860"/>
                </a:cubicBezTo>
                <a:cubicBezTo>
                  <a:pt x="1987" y="1872"/>
                  <a:pt x="1976" y="1886"/>
                  <a:pt x="1969" y="1902"/>
                </a:cubicBezTo>
                <a:cubicBezTo>
                  <a:pt x="1961" y="1918"/>
                  <a:pt x="1958" y="1935"/>
                  <a:pt x="1957" y="1952"/>
                </a:cubicBezTo>
                <a:lnTo>
                  <a:pt x="2047" y="1952"/>
                </a:lnTo>
                <a:cubicBezTo>
                  <a:pt x="2048" y="1932"/>
                  <a:pt x="2055" y="1916"/>
                  <a:pt x="2069" y="1904"/>
                </a:cubicBezTo>
                <a:cubicBezTo>
                  <a:pt x="2082" y="1893"/>
                  <a:pt x="2102" y="1887"/>
                  <a:pt x="2129" y="1887"/>
                </a:cubicBezTo>
                <a:cubicBezTo>
                  <a:pt x="2154" y="1887"/>
                  <a:pt x="2172" y="1892"/>
                  <a:pt x="2184" y="1903"/>
                </a:cubicBezTo>
                <a:cubicBezTo>
                  <a:pt x="2196" y="1913"/>
                  <a:pt x="2202" y="1927"/>
                  <a:pt x="2202" y="1945"/>
                </a:cubicBezTo>
                <a:cubicBezTo>
                  <a:pt x="2202" y="1963"/>
                  <a:pt x="2193" y="1976"/>
                  <a:pt x="2177" y="1983"/>
                </a:cubicBezTo>
                <a:cubicBezTo>
                  <a:pt x="2160" y="1990"/>
                  <a:pt x="2135" y="1996"/>
                  <a:pt x="2102" y="2000"/>
                </a:cubicBezTo>
                <a:cubicBezTo>
                  <a:pt x="2078" y="2003"/>
                  <a:pt x="2056" y="2007"/>
                  <a:pt x="2036" y="2012"/>
                </a:cubicBezTo>
                <a:cubicBezTo>
                  <a:pt x="2016" y="2017"/>
                  <a:pt x="1999" y="2024"/>
                  <a:pt x="1984" y="2033"/>
                </a:cubicBezTo>
                <a:cubicBezTo>
                  <a:pt x="1969" y="2042"/>
                  <a:pt x="1958" y="2054"/>
                  <a:pt x="1950" y="2069"/>
                </a:cubicBezTo>
                <a:cubicBezTo>
                  <a:pt x="1942" y="2084"/>
                  <a:pt x="1937" y="2102"/>
                  <a:pt x="1937" y="2125"/>
                </a:cubicBezTo>
                <a:cubicBezTo>
                  <a:pt x="1937" y="2145"/>
                  <a:pt x="1941" y="2162"/>
                  <a:pt x="1948" y="2177"/>
                </a:cubicBezTo>
                <a:cubicBezTo>
                  <a:pt x="1955" y="2192"/>
                  <a:pt x="1965" y="2204"/>
                  <a:pt x="1977" y="2214"/>
                </a:cubicBezTo>
                <a:cubicBezTo>
                  <a:pt x="1989" y="2224"/>
                  <a:pt x="2003" y="2232"/>
                  <a:pt x="2020" y="2237"/>
                </a:cubicBezTo>
                <a:cubicBezTo>
                  <a:pt x="2037" y="2242"/>
                  <a:pt x="2055" y="2244"/>
                  <a:pt x="2074" y="2244"/>
                </a:cubicBezTo>
                <a:cubicBezTo>
                  <a:pt x="2107" y="2244"/>
                  <a:pt x="2132" y="2239"/>
                  <a:pt x="2152" y="2227"/>
                </a:cubicBezTo>
                <a:cubicBezTo>
                  <a:pt x="2172" y="2215"/>
                  <a:pt x="2188" y="2200"/>
                  <a:pt x="2201" y="2182"/>
                </a:cubicBezTo>
                <a:lnTo>
                  <a:pt x="2202" y="2182"/>
                </a:lnTo>
                <a:lnTo>
                  <a:pt x="2202" y="2235"/>
                </a:lnTo>
                <a:close/>
                <a:moveTo>
                  <a:pt x="1713" y="2171"/>
                </a:moveTo>
                <a:lnTo>
                  <a:pt x="1713" y="2171"/>
                </a:lnTo>
                <a:cubicBezTo>
                  <a:pt x="1695" y="2171"/>
                  <a:pt x="1679" y="2168"/>
                  <a:pt x="1665" y="2161"/>
                </a:cubicBezTo>
                <a:cubicBezTo>
                  <a:pt x="1652" y="2154"/>
                  <a:pt x="1641" y="2144"/>
                  <a:pt x="1632" y="2132"/>
                </a:cubicBezTo>
                <a:cubicBezTo>
                  <a:pt x="1623" y="2120"/>
                  <a:pt x="1617" y="2105"/>
                  <a:pt x="1613" y="2089"/>
                </a:cubicBezTo>
                <a:cubicBezTo>
                  <a:pt x="1608" y="2073"/>
                  <a:pt x="1606" y="2055"/>
                  <a:pt x="1606" y="2036"/>
                </a:cubicBezTo>
                <a:cubicBezTo>
                  <a:pt x="1606" y="2017"/>
                  <a:pt x="1608" y="1999"/>
                  <a:pt x="1613" y="1982"/>
                </a:cubicBezTo>
                <a:cubicBezTo>
                  <a:pt x="1617" y="1965"/>
                  <a:pt x="1623" y="1951"/>
                  <a:pt x="1632" y="1938"/>
                </a:cubicBezTo>
                <a:cubicBezTo>
                  <a:pt x="1641" y="1926"/>
                  <a:pt x="1652" y="1916"/>
                  <a:pt x="1665" y="1909"/>
                </a:cubicBezTo>
                <a:cubicBezTo>
                  <a:pt x="1679" y="1902"/>
                  <a:pt x="1694" y="1898"/>
                  <a:pt x="1712" y="1898"/>
                </a:cubicBezTo>
                <a:cubicBezTo>
                  <a:pt x="1729" y="1898"/>
                  <a:pt x="1743" y="1902"/>
                  <a:pt x="1755" y="1908"/>
                </a:cubicBezTo>
                <a:cubicBezTo>
                  <a:pt x="1767" y="1915"/>
                  <a:pt x="1777" y="1925"/>
                  <a:pt x="1786" y="1937"/>
                </a:cubicBezTo>
                <a:cubicBezTo>
                  <a:pt x="1794" y="1949"/>
                  <a:pt x="1800" y="1963"/>
                  <a:pt x="1804" y="1980"/>
                </a:cubicBezTo>
                <a:cubicBezTo>
                  <a:pt x="1808" y="1997"/>
                  <a:pt x="1810" y="2016"/>
                  <a:pt x="1810" y="2036"/>
                </a:cubicBezTo>
                <a:cubicBezTo>
                  <a:pt x="1810" y="2055"/>
                  <a:pt x="1808" y="2074"/>
                  <a:pt x="1804" y="2090"/>
                </a:cubicBezTo>
                <a:cubicBezTo>
                  <a:pt x="1800" y="2107"/>
                  <a:pt x="1793" y="2121"/>
                  <a:pt x="1785" y="2133"/>
                </a:cubicBezTo>
                <a:cubicBezTo>
                  <a:pt x="1777" y="2145"/>
                  <a:pt x="1767" y="2155"/>
                  <a:pt x="1755" y="2161"/>
                </a:cubicBezTo>
                <a:cubicBezTo>
                  <a:pt x="1743" y="2168"/>
                  <a:pt x="1729" y="2171"/>
                  <a:pt x="1713" y="2171"/>
                </a:cubicBezTo>
                <a:close/>
                <a:moveTo>
                  <a:pt x="1514" y="2370"/>
                </a:moveTo>
                <a:lnTo>
                  <a:pt x="1514" y="2370"/>
                </a:lnTo>
                <a:lnTo>
                  <a:pt x="1610" y="2370"/>
                </a:lnTo>
                <a:lnTo>
                  <a:pt x="1610" y="2262"/>
                </a:lnTo>
                <a:cubicBezTo>
                  <a:pt x="1610" y="2243"/>
                  <a:pt x="1610" y="2227"/>
                  <a:pt x="1609" y="2214"/>
                </a:cubicBezTo>
                <a:cubicBezTo>
                  <a:pt x="1609" y="2201"/>
                  <a:pt x="1608" y="2191"/>
                  <a:pt x="1607" y="2183"/>
                </a:cubicBezTo>
                <a:lnTo>
                  <a:pt x="1609" y="2183"/>
                </a:lnTo>
                <a:cubicBezTo>
                  <a:pt x="1622" y="2204"/>
                  <a:pt x="1638" y="2220"/>
                  <a:pt x="1659" y="2231"/>
                </a:cubicBezTo>
                <a:cubicBezTo>
                  <a:pt x="1680" y="2242"/>
                  <a:pt x="1704" y="2248"/>
                  <a:pt x="1731" y="2248"/>
                </a:cubicBezTo>
                <a:cubicBezTo>
                  <a:pt x="1758" y="2248"/>
                  <a:pt x="1783" y="2242"/>
                  <a:pt x="1804" y="2232"/>
                </a:cubicBezTo>
                <a:cubicBezTo>
                  <a:pt x="1826" y="2222"/>
                  <a:pt x="1845" y="2208"/>
                  <a:pt x="1860" y="2189"/>
                </a:cubicBezTo>
                <a:cubicBezTo>
                  <a:pt x="1875" y="2171"/>
                  <a:pt x="1887" y="2148"/>
                  <a:pt x="1895" y="2122"/>
                </a:cubicBezTo>
                <a:cubicBezTo>
                  <a:pt x="1903" y="2096"/>
                  <a:pt x="1907" y="2066"/>
                  <a:pt x="1907" y="2033"/>
                </a:cubicBezTo>
                <a:cubicBezTo>
                  <a:pt x="1907" y="2001"/>
                  <a:pt x="1903" y="1972"/>
                  <a:pt x="1895" y="1946"/>
                </a:cubicBezTo>
                <a:cubicBezTo>
                  <a:pt x="1887" y="1920"/>
                  <a:pt x="1875" y="1897"/>
                  <a:pt x="1860" y="1878"/>
                </a:cubicBezTo>
                <a:cubicBezTo>
                  <a:pt x="1845" y="1860"/>
                  <a:pt x="1827" y="1845"/>
                  <a:pt x="1805" y="1835"/>
                </a:cubicBezTo>
                <a:cubicBezTo>
                  <a:pt x="1784" y="1825"/>
                  <a:pt x="1760" y="1820"/>
                  <a:pt x="1734" y="1820"/>
                </a:cubicBezTo>
                <a:cubicBezTo>
                  <a:pt x="1706" y="1820"/>
                  <a:pt x="1681" y="1826"/>
                  <a:pt x="1661" y="1838"/>
                </a:cubicBezTo>
                <a:cubicBezTo>
                  <a:pt x="1641" y="1850"/>
                  <a:pt x="1624" y="1867"/>
                  <a:pt x="1609" y="1891"/>
                </a:cubicBezTo>
                <a:lnTo>
                  <a:pt x="1607" y="1891"/>
                </a:lnTo>
                <a:lnTo>
                  <a:pt x="1607" y="1831"/>
                </a:lnTo>
                <a:lnTo>
                  <a:pt x="1514" y="1831"/>
                </a:lnTo>
                <a:lnTo>
                  <a:pt x="1514" y="2370"/>
                </a:lnTo>
                <a:close/>
                <a:moveTo>
                  <a:pt x="615" y="2174"/>
                </a:moveTo>
                <a:lnTo>
                  <a:pt x="615" y="2174"/>
                </a:lnTo>
                <a:cubicBezTo>
                  <a:pt x="598" y="2174"/>
                  <a:pt x="582" y="2171"/>
                  <a:pt x="569" y="2164"/>
                </a:cubicBezTo>
                <a:cubicBezTo>
                  <a:pt x="555" y="2157"/>
                  <a:pt x="544" y="2147"/>
                  <a:pt x="535" y="2134"/>
                </a:cubicBezTo>
                <a:cubicBezTo>
                  <a:pt x="526" y="2121"/>
                  <a:pt x="519" y="2107"/>
                  <a:pt x="514" y="2089"/>
                </a:cubicBezTo>
                <a:cubicBezTo>
                  <a:pt x="510" y="2072"/>
                  <a:pt x="508" y="2054"/>
                  <a:pt x="508" y="2033"/>
                </a:cubicBezTo>
                <a:cubicBezTo>
                  <a:pt x="508" y="2013"/>
                  <a:pt x="510" y="1995"/>
                  <a:pt x="514" y="1977"/>
                </a:cubicBezTo>
                <a:cubicBezTo>
                  <a:pt x="519" y="1960"/>
                  <a:pt x="526" y="1945"/>
                  <a:pt x="535" y="1932"/>
                </a:cubicBezTo>
                <a:cubicBezTo>
                  <a:pt x="544" y="1919"/>
                  <a:pt x="555" y="1909"/>
                  <a:pt x="569" y="1902"/>
                </a:cubicBezTo>
                <a:cubicBezTo>
                  <a:pt x="582" y="1895"/>
                  <a:pt x="598" y="1891"/>
                  <a:pt x="615" y="1891"/>
                </a:cubicBezTo>
                <a:cubicBezTo>
                  <a:pt x="633" y="1891"/>
                  <a:pt x="648" y="1895"/>
                  <a:pt x="662" y="1902"/>
                </a:cubicBezTo>
                <a:cubicBezTo>
                  <a:pt x="675" y="1909"/>
                  <a:pt x="686" y="1919"/>
                  <a:pt x="695" y="1932"/>
                </a:cubicBezTo>
                <a:cubicBezTo>
                  <a:pt x="704" y="1945"/>
                  <a:pt x="711" y="1960"/>
                  <a:pt x="716" y="1977"/>
                </a:cubicBezTo>
                <a:cubicBezTo>
                  <a:pt x="721" y="1995"/>
                  <a:pt x="723" y="2013"/>
                  <a:pt x="723" y="2033"/>
                </a:cubicBezTo>
                <a:cubicBezTo>
                  <a:pt x="723" y="2054"/>
                  <a:pt x="721" y="2072"/>
                  <a:pt x="716" y="2089"/>
                </a:cubicBezTo>
                <a:cubicBezTo>
                  <a:pt x="711" y="2107"/>
                  <a:pt x="704" y="2121"/>
                  <a:pt x="695" y="2134"/>
                </a:cubicBezTo>
                <a:cubicBezTo>
                  <a:pt x="686" y="2147"/>
                  <a:pt x="675" y="2157"/>
                  <a:pt x="662" y="2164"/>
                </a:cubicBezTo>
                <a:cubicBezTo>
                  <a:pt x="648" y="2171"/>
                  <a:pt x="633" y="2174"/>
                  <a:pt x="615" y="2174"/>
                </a:cubicBezTo>
                <a:close/>
                <a:moveTo>
                  <a:pt x="616" y="2247"/>
                </a:moveTo>
                <a:lnTo>
                  <a:pt x="616" y="2247"/>
                </a:lnTo>
                <a:cubicBezTo>
                  <a:pt x="647" y="2247"/>
                  <a:pt x="675" y="2241"/>
                  <a:pt x="700" y="2230"/>
                </a:cubicBezTo>
                <a:cubicBezTo>
                  <a:pt x="725" y="2219"/>
                  <a:pt x="747" y="2204"/>
                  <a:pt x="765" y="2185"/>
                </a:cubicBezTo>
                <a:cubicBezTo>
                  <a:pt x="783" y="2166"/>
                  <a:pt x="796" y="2143"/>
                  <a:pt x="806" y="2117"/>
                </a:cubicBezTo>
                <a:cubicBezTo>
                  <a:pt x="815" y="2091"/>
                  <a:pt x="820" y="2063"/>
                  <a:pt x="820" y="2033"/>
                </a:cubicBezTo>
                <a:cubicBezTo>
                  <a:pt x="820" y="2003"/>
                  <a:pt x="815" y="1975"/>
                  <a:pt x="806" y="1949"/>
                </a:cubicBezTo>
                <a:cubicBezTo>
                  <a:pt x="796" y="1923"/>
                  <a:pt x="783" y="1901"/>
                  <a:pt x="765" y="1882"/>
                </a:cubicBezTo>
                <a:cubicBezTo>
                  <a:pt x="747" y="1862"/>
                  <a:pt x="725" y="1847"/>
                  <a:pt x="700" y="1836"/>
                </a:cubicBezTo>
                <a:cubicBezTo>
                  <a:pt x="675" y="1826"/>
                  <a:pt x="647" y="1820"/>
                  <a:pt x="616" y="1820"/>
                </a:cubicBezTo>
                <a:cubicBezTo>
                  <a:pt x="585" y="1820"/>
                  <a:pt x="557" y="1826"/>
                  <a:pt x="531" y="1836"/>
                </a:cubicBezTo>
                <a:cubicBezTo>
                  <a:pt x="506" y="1847"/>
                  <a:pt x="484" y="1862"/>
                  <a:pt x="467" y="1882"/>
                </a:cubicBezTo>
                <a:cubicBezTo>
                  <a:pt x="449" y="1901"/>
                  <a:pt x="435" y="1923"/>
                  <a:pt x="425" y="1949"/>
                </a:cubicBezTo>
                <a:cubicBezTo>
                  <a:pt x="415" y="1975"/>
                  <a:pt x="411" y="2003"/>
                  <a:pt x="411" y="2033"/>
                </a:cubicBezTo>
                <a:cubicBezTo>
                  <a:pt x="411" y="2063"/>
                  <a:pt x="415" y="2091"/>
                  <a:pt x="425" y="2117"/>
                </a:cubicBezTo>
                <a:cubicBezTo>
                  <a:pt x="435" y="2143"/>
                  <a:pt x="449" y="2166"/>
                  <a:pt x="467" y="2185"/>
                </a:cubicBezTo>
                <a:cubicBezTo>
                  <a:pt x="484" y="2204"/>
                  <a:pt x="506" y="2219"/>
                  <a:pt x="531" y="2230"/>
                </a:cubicBezTo>
                <a:cubicBezTo>
                  <a:pt x="557" y="2241"/>
                  <a:pt x="585" y="2247"/>
                  <a:pt x="616" y="2247"/>
                </a:cubicBezTo>
                <a:close/>
                <a:moveTo>
                  <a:pt x="205" y="2247"/>
                </a:moveTo>
                <a:lnTo>
                  <a:pt x="205" y="2247"/>
                </a:lnTo>
                <a:cubicBezTo>
                  <a:pt x="232" y="2247"/>
                  <a:pt x="257" y="2243"/>
                  <a:pt x="278" y="2235"/>
                </a:cubicBezTo>
                <a:cubicBezTo>
                  <a:pt x="300" y="2227"/>
                  <a:pt x="318" y="2216"/>
                  <a:pt x="334" y="2203"/>
                </a:cubicBezTo>
                <a:cubicBezTo>
                  <a:pt x="350" y="2189"/>
                  <a:pt x="362" y="2172"/>
                  <a:pt x="371" y="2153"/>
                </a:cubicBezTo>
                <a:cubicBezTo>
                  <a:pt x="380" y="2133"/>
                  <a:pt x="386" y="2112"/>
                  <a:pt x="387" y="2088"/>
                </a:cubicBezTo>
                <a:lnTo>
                  <a:pt x="294" y="2088"/>
                </a:lnTo>
                <a:cubicBezTo>
                  <a:pt x="291" y="2115"/>
                  <a:pt x="282" y="2135"/>
                  <a:pt x="267" y="2150"/>
                </a:cubicBezTo>
                <a:cubicBezTo>
                  <a:pt x="252" y="2165"/>
                  <a:pt x="231" y="2172"/>
                  <a:pt x="204" y="2172"/>
                </a:cubicBezTo>
                <a:cubicBezTo>
                  <a:pt x="187" y="2172"/>
                  <a:pt x="171" y="2168"/>
                  <a:pt x="158" y="2161"/>
                </a:cubicBezTo>
                <a:cubicBezTo>
                  <a:pt x="145" y="2154"/>
                  <a:pt x="134" y="2145"/>
                  <a:pt x="125" y="2132"/>
                </a:cubicBezTo>
                <a:cubicBezTo>
                  <a:pt x="116" y="2120"/>
                  <a:pt x="109" y="2105"/>
                  <a:pt x="105" y="2088"/>
                </a:cubicBezTo>
                <a:cubicBezTo>
                  <a:pt x="100" y="2071"/>
                  <a:pt x="98" y="2053"/>
                  <a:pt x="98" y="2034"/>
                </a:cubicBezTo>
                <a:cubicBezTo>
                  <a:pt x="98" y="2013"/>
                  <a:pt x="100" y="1995"/>
                  <a:pt x="105" y="1978"/>
                </a:cubicBezTo>
                <a:cubicBezTo>
                  <a:pt x="109" y="1960"/>
                  <a:pt x="116" y="1946"/>
                  <a:pt x="125" y="1933"/>
                </a:cubicBezTo>
                <a:cubicBezTo>
                  <a:pt x="134" y="1920"/>
                  <a:pt x="145" y="1911"/>
                  <a:pt x="158" y="1904"/>
                </a:cubicBezTo>
                <a:cubicBezTo>
                  <a:pt x="171" y="1897"/>
                  <a:pt x="187" y="1894"/>
                  <a:pt x="204" y="1894"/>
                </a:cubicBezTo>
                <a:cubicBezTo>
                  <a:pt x="228" y="1894"/>
                  <a:pt x="248" y="1900"/>
                  <a:pt x="263" y="1913"/>
                </a:cubicBezTo>
                <a:cubicBezTo>
                  <a:pt x="277" y="1926"/>
                  <a:pt x="287" y="1943"/>
                  <a:pt x="292" y="1965"/>
                </a:cubicBezTo>
                <a:lnTo>
                  <a:pt x="385" y="1965"/>
                </a:lnTo>
                <a:cubicBezTo>
                  <a:pt x="381" y="1944"/>
                  <a:pt x="375" y="1924"/>
                  <a:pt x="365" y="1906"/>
                </a:cubicBezTo>
                <a:cubicBezTo>
                  <a:pt x="355" y="1888"/>
                  <a:pt x="343" y="1873"/>
                  <a:pt x="327" y="1860"/>
                </a:cubicBezTo>
                <a:cubicBezTo>
                  <a:pt x="312" y="1848"/>
                  <a:pt x="294" y="1838"/>
                  <a:pt x="273" y="1831"/>
                </a:cubicBezTo>
                <a:cubicBezTo>
                  <a:pt x="252" y="1824"/>
                  <a:pt x="229" y="1820"/>
                  <a:pt x="204" y="1820"/>
                </a:cubicBezTo>
                <a:cubicBezTo>
                  <a:pt x="172" y="1820"/>
                  <a:pt x="144" y="1826"/>
                  <a:pt x="120" y="1836"/>
                </a:cubicBezTo>
                <a:cubicBezTo>
                  <a:pt x="95" y="1847"/>
                  <a:pt x="74" y="1862"/>
                  <a:pt x="56" y="1881"/>
                </a:cubicBezTo>
                <a:cubicBezTo>
                  <a:pt x="38" y="1901"/>
                  <a:pt x="25" y="1923"/>
                  <a:pt x="15" y="1949"/>
                </a:cubicBezTo>
                <a:cubicBezTo>
                  <a:pt x="6" y="1975"/>
                  <a:pt x="1" y="2003"/>
                  <a:pt x="1" y="2034"/>
                </a:cubicBezTo>
                <a:cubicBezTo>
                  <a:pt x="1" y="2063"/>
                  <a:pt x="6" y="2091"/>
                  <a:pt x="15" y="2117"/>
                </a:cubicBezTo>
                <a:cubicBezTo>
                  <a:pt x="25" y="2143"/>
                  <a:pt x="39" y="2166"/>
                  <a:pt x="56" y="2185"/>
                </a:cubicBezTo>
                <a:cubicBezTo>
                  <a:pt x="74" y="2204"/>
                  <a:pt x="96" y="2219"/>
                  <a:pt x="121" y="2230"/>
                </a:cubicBezTo>
                <a:cubicBezTo>
                  <a:pt x="146" y="2241"/>
                  <a:pt x="174" y="2247"/>
                  <a:pt x="205" y="2247"/>
                </a:cubicBezTo>
                <a:close/>
                <a:moveTo>
                  <a:pt x="1414" y="1858"/>
                </a:moveTo>
                <a:lnTo>
                  <a:pt x="1414" y="1858"/>
                </a:lnTo>
                <a:cubicBezTo>
                  <a:pt x="1393" y="1837"/>
                  <a:pt x="1358" y="1822"/>
                  <a:pt x="1314" y="1822"/>
                </a:cubicBezTo>
                <a:cubicBezTo>
                  <a:pt x="1302" y="1822"/>
                  <a:pt x="1273" y="1826"/>
                  <a:pt x="1256" y="1834"/>
                </a:cubicBezTo>
                <a:lnTo>
                  <a:pt x="1196" y="1898"/>
                </a:lnTo>
                <a:cubicBezTo>
                  <a:pt x="1190" y="1883"/>
                  <a:pt x="1182" y="1870"/>
                  <a:pt x="1172" y="1858"/>
                </a:cubicBezTo>
                <a:cubicBezTo>
                  <a:pt x="1151" y="1837"/>
                  <a:pt x="1116" y="1822"/>
                  <a:pt x="1072" y="1822"/>
                </a:cubicBezTo>
                <a:cubicBezTo>
                  <a:pt x="1060" y="1822"/>
                  <a:pt x="1039" y="1824"/>
                  <a:pt x="1022" y="1831"/>
                </a:cubicBezTo>
                <a:lnTo>
                  <a:pt x="962" y="1897"/>
                </a:lnTo>
                <a:lnTo>
                  <a:pt x="962" y="1831"/>
                </a:lnTo>
                <a:lnTo>
                  <a:pt x="869" y="1831"/>
                </a:lnTo>
                <a:lnTo>
                  <a:pt x="869" y="2236"/>
                </a:lnTo>
                <a:lnTo>
                  <a:pt x="965" y="2236"/>
                </a:lnTo>
                <a:lnTo>
                  <a:pt x="965" y="1999"/>
                </a:lnTo>
                <a:cubicBezTo>
                  <a:pt x="965" y="1942"/>
                  <a:pt x="999" y="1900"/>
                  <a:pt x="1044" y="1900"/>
                </a:cubicBezTo>
                <a:cubicBezTo>
                  <a:pt x="1065" y="1900"/>
                  <a:pt x="1082" y="1907"/>
                  <a:pt x="1093" y="1921"/>
                </a:cubicBezTo>
                <a:cubicBezTo>
                  <a:pt x="1105" y="1934"/>
                  <a:pt x="1111" y="1953"/>
                  <a:pt x="1111" y="1978"/>
                </a:cubicBezTo>
                <a:lnTo>
                  <a:pt x="1111" y="2236"/>
                </a:lnTo>
                <a:lnTo>
                  <a:pt x="1207" y="2236"/>
                </a:lnTo>
                <a:lnTo>
                  <a:pt x="1207" y="1999"/>
                </a:lnTo>
                <a:lnTo>
                  <a:pt x="1207" y="1999"/>
                </a:lnTo>
                <a:cubicBezTo>
                  <a:pt x="1207" y="1942"/>
                  <a:pt x="1241" y="1900"/>
                  <a:pt x="1286" y="1900"/>
                </a:cubicBezTo>
                <a:cubicBezTo>
                  <a:pt x="1307" y="1900"/>
                  <a:pt x="1324" y="1907"/>
                  <a:pt x="1335" y="1921"/>
                </a:cubicBezTo>
                <a:cubicBezTo>
                  <a:pt x="1347" y="1934"/>
                  <a:pt x="1353" y="1953"/>
                  <a:pt x="1353" y="1978"/>
                </a:cubicBezTo>
                <a:lnTo>
                  <a:pt x="1353" y="2236"/>
                </a:lnTo>
                <a:lnTo>
                  <a:pt x="1449" y="2236"/>
                </a:lnTo>
                <a:lnTo>
                  <a:pt x="1449" y="1962"/>
                </a:lnTo>
                <a:cubicBezTo>
                  <a:pt x="1449" y="1918"/>
                  <a:pt x="1437" y="1883"/>
                  <a:pt x="1414" y="1858"/>
                </a:cubicBezTo>
                <a:close/>
                <a:moveTo>
                  <a:pt x="2722" y="1961"/>
                </a:moveTo>
                <a:lnTo>
                  <a:pt x="2722" y="1961"/>
                </a:lnTo>
                <a:lnTo>
                  <a:pt x="2722" y="2235"/>
                </a:lnTo>
                <a:lnTo>
                  <a:pt x="2626" y="2235"/>
                </a:lnTo>
                <a:lnTo>
                  <a:pt x="2626" y="1981"/>
                </a:lnTo>
                <a:cubicBezTo>
                  <a:pt x="2626" y="1938"/>
                  <a:pt x="2600" y="1904"/>
                  <a:pt x="2548" y="1904"/>
                </a:cubicBezTo>
                <a:cubicBezTo>
                  <a:pt x="2499" y="1904"/>
                  <a:pt x="2458" y="1942"/>
                  <a:pt x="2458" y="2002"/>
                </a:cubicBezTo>
                <a:lnTo>
                  <a:pt x="2458" y="2235"/>
                </a:lnTo>
                <a:lnTo>
                  <a:pt x="2363" y="2235"/>
                </a:lnTo>
                <a:lnTo>
                  <a:pt x="2363" y="1831"/>
                </a:lnTo>
                <a:lnTo>
                  <a:pt x="2456" y="1831"/>
                </a:lnTo>
                <a:lnTo>
                  <a:pt x="2456" y="1895"/>
                </a:lnTo>
                <a:lnTo>
                  <a:pt x="2516" y="1836"/>
                </a:lnTo>
                <a:cubicBezTo>
                  <a:pt x="2537" y="1825"/>
                  <a:pt x="2559" y="1821"/>
                  <a:pt x="2582" y="1821"/>
                </a:cubicBezTo>
                <a:cubicBezTo>
                  <a:pt x="2678" y="1821"/>
                  <a:pt x="2722" y="1887"/>
                  <a:pt x="2722" y="1961"/>
                </a:cubicBezTo>
                <a:close/>
              </a:path>
            </a:pathLst>
          </a:custGeom>
          <a:solidFill>
            <a:srgbClr val="5F21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5045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BDC50F8-4C52-4C3F-861C-CD13D1B1B041}"/>
              </a:ext>
            </a:extLst>
          </p:cNvPr>
          <p:cNvSpPr>
            <a:spLocks noGrp="1"/>
          </p:cNvSpPr>
          <p:nvPr>
            <p:ph type="ctrTitle" hasCustomPrompt="1"/>
          </p:nvPr>
        </p:nvSpPr>
        <p:spPr>
          <a:xfrm>
            <a:off x="415290" y="2283426"/>
            <a:ext cx="9563735" cy="2017640"/>
          </a:xfrm>
        </p:spPr>
        <p:txBody>
          <a:bodyPr lIns="0" tIns="0" rIns="0" bIns="0" anchor="b" anchorCtr="0">
            <a:noAutofit/>
          </a:bodyPr>
          <a:lstStyle>
            <a:lvl1pPr algn="l">
              <a:lnSpc>
                <a:spcPct val="90000"/>
              </a:lnSpc>
              <a:defRPr sz="4800" spc="-100" baseline="0"/>
            </a:lvl1pPr>
          </a:lstStyle>
          <a:p>
            <a:r>
              <a:rPr lang="en-US" dirty="0"/>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p:ph type="subTitle" idx="1" hasCustomPrompt="1"/>
          </p:nvPr>
        </p:nvSpPr>
        <p:spPr>
          <a:xfrm>
            <a:off x="457200" y="4528273"/>
            <a:ext cx="5451475" cy="88773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[Presentation subtitle]</a:t>
            </a:r>
          </a:p>
        </p:txBody>
      </p:sp>
      <p:pic>
        <p:nvPicPr>
          <p:cNvPr id="12" name="Wordmark">
            <a:extLst>
              <a:ext uri="{FF2B5EF4-FFF2-40B4-BE49-F238E27FC236}">
                <a16:creationId xmlns:a16="http://schemas.microsoft.com/office/drawing/2014/main" id="{638159B5-9055-9C45-A931-41F995560A68}"/>
              </a:ext>
            </a:extLst>
          </p:cNvPr>
          <p:cNvPicPr>
            <a:picLocks noChangeAspect="1"/>
          </p:cNvPicPr>
          <p:nvPr userDrawn="1"/>
        </p:nvPicPr>
        <p:blipFill>
          <a:blip r:embed="rId3"/>
          <a:stretch>
            <a:fillRect/>
          </a:stretch>
        </p:blipFill>
        <p:spPr bwMode="black">
          <a:xfrm>
            <a:off x="285750" y="5950698"/>
            <a:ext cx="2038350" cy="712026"/>
          </a:xfrm>
          <a:prstGeom prst="rect">
            <a:avLst/>
          </a:prstGeom>
        </p:spPr>
      </p:pic>
    </p:spTree>
    <p:extLst>
      <p:ext uri="{BB962C8B-B14F-4D97-AF65-F5344CB8AC3E}">
        <p14:creationId xmlns:p14="http://schemas.microsoft.com/office/powerpoint/2010/main" val="22570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p:ph type="title" hasCustomPrompt="1"/>
          </p:nvPr>
        </p:nvSpPr>
        <p:spPr/>
        <p:txBody>
          <a:bodyPr/>
          <a:lstStyle/>
          <a:p>
            <a:r>
              <a:rPr lang="en-US"/>
              <a:t>[Slide title]</a:t>
            </a:r>
          </a:p>
        </p:txBody>
      </p:sp>
      <p:sp>
        <p:nvSpPr>
          <p:cNvPr id="8" name="Subtitle">
            <a:extLst>
              <a:ext uri="{FF2B5EF4-FFF2-40B4-BE49-F238E27FC236}">
                <a16:creationId xmlns:a16="http://schemas.microsoft.com/office/drawing/2014/main" id="{76730BFA-9E9E-3A46-9D83-74B9F42D1816}"/>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3" name="Content Placeholder 1">
            <a:extLst>
              <a:ext uri="{FF2B5EF4-FFF2-40B4-BE49-F238E27FC236}">
                <a16:creationId xmlns:a16="http://schemas.microsoft.com/office/drawing/2014/main" id="{1417C828-9DCA-4CC6-9EA5-7632C5CAC7A2}"/>
              </a:ext>
            </a:extLst>
          </p:cNvPr>
          <p:cNvSpPr>
            <a:spLocks noGrp="1"/>
          </p:cNvSpPr>
          <p:nvPr>
            <p:ph sz="half" idx="1"/>
          </p:nvPr>
        </p:nvSpPr>
        <p:spPr>
          <a:xfrm>
            <a:off x="457200" y="1825624"/>
            <a:ext cx="5451475" cy="4391025"/>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4505E499-8D64-4FA5-B57E-C66B9319CF11}"/>
              </a:ext>
            </a:extLst>
          </p:cNvPr>
          <p:cNvSpPr>
            <a:spLocks noGrp="1"/>
          </p:cNvSpPr>
          <p:nvPr>
            <p:ph sz="half" idx="2"/>
          </p:nvPr>
        </p:nvSpPr>
        <p:spPr>
          <a:xfrm>
            <a:off x="6276974" y="1828800"/>
            <a:ext cx="5457826"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881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Wordmark">
            <a:extLst>
              <a:ext uri="{FF2B5EF4-FFF2-40B4-BE49-F238E27FC236}">
                <a16:creationId xmlns:a16="http://schemas.microsoft.com/office/drawing/2014/main" id="{11C5C724-0083-504C-BD4A-9A049D33DE95}"/>
              </a:ext>
            </a:extLst>
          </p:cNvPr>
          <p:cNvPicPr>
            <a:picLocks noChangeAspect="1"/>
          </p:cNvPicPr>
          <p:nvPr userDrawn="1"/>
        </p:nvPicPr>
        <p:blipFill>
          <a:blip r:embed="rId3"/>
          <a:stretch>
            <a:fillRect/>
          </a:stretch>
        </p:blipFill>
        <p:spPr bwMode="black">
          <a:xfrm>
            <a:off x="284859" y="285750"/>
            <a:ext cx="2039620" cy="712470"/>
          </a:xfrm>
          <a:prstGeom prst="rect">
            <a:avLst/>
          </a:prstGeom>
          <a:noFill/>
        </p:spPr>
      </p:pic>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bwMode="auto">
          <a:xfrm>
            <a:off x="421640" y="1216152"/>
            <a:ext cx="11313159" cy="1371087"/>
          </a:xfrm>
        </p:spPr>
        <p:txBody>
          <a:bodyPr anchor="b" anchorCtr="0">
            <a:noAutofit/>
          </a:bodyPr>
          <a:lstStyle>
            <a:lvl1pPr algn="l">
              <a:lnSpc>
                <a:spcPct val="90000"/>
              </a:lnSpc>
              <a:defRPr sz="4000" spc="-50" baseline="0">
                <a:solidFill>
                  <a:schemeClr val="bg1"/>
                </a:solidFill>
              </a:defRPr>
            </a:lvl1pPr>
          </a:lstStyle>
          <a:p>
            <a:r>
              <a:rPr lang="en-US" dirty="0"/>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bwMode="auto">
          <a:xfrm>
            <a:off x="457200" y="2770632"/>
            <a:ext cx="11277599" cy="640080"/>
          </a:xfrm>
        </p:spPr>
        <p:txBody>
          <a:bodyPr>
            <a:noAutofit/>
          </a:bodyPr>
          <a:lstStyle>
            <a:lvl1pPr marL="0" indent="0" algn="l">
              <a:lnSpc>
                <a:spcPct val="90000"/>
              </a:lnSpc>
              <a:spcBef>
                <a:spcPts val="0"/>
              </a:spcBef>
              <a:buNone/>
              <a:defRPr sz="2200">
                <a:solidFill>
                  <a:schemeClr val="bg1"/>
                </a:solidFill>
              </a:defRPr>
            </a:lvl1pPr>
            <a:lvl2pPr marL="0" indent="0" algn="l">
              <a:lnSpc>
                <a:spcPct val="90000"/>
              </a:lnSpc>
              <a:spcBef>
                <a:spcPts val="0"/>
              </a:spcBef>
              <a:buNone/>
              <a:defRPr sz="2200">
                <a:solidFill>
                  <a:schemeClr val="bg1"/>
                </a:solidFill>
              </a:defRPr>
            </a:lvl2pPr>
            <a:lvl3pPr marL="0" indent="0" algn="l">
              <a:lnSpc>
                <a:spcPct val="90000"/>
              </a:lnSpc>
              <a:spcBef>
                <a:spcPts val="0"/>
              </a:spcBef>
              <a:buNone/>
              <a:defRPr sz="2200">
                <a:solidFill>
                  <a:schemeClr val="bg1"/>
                </a:solidFill>
              </a:defRPr>
            </a:lvl3pPr>
            <a:lvl4pPr marL="0" indent="0" algn="l">
              <a:lnSpc>
                <a:spcPct val="90000"/>
              </a:lnSpc>
              <a:spcBef>
                <a:spcPts val="0"/>
              </a:spcBef>
              <a:buNone/>
              <a:defRPr sz="2200">
                <a:solidFill>
                  <a:schemeClr val="bg1"/>
                </a:solidFill>
              </a:defRPr>
            </a:lvl4pPr>
            <a:lvl5pPr marL="0" indent="0" algn="l">
              <a:lnSpc>
                <a:spcPct val="90000"/>
              </a:lnSpc>
              <a:spcBef>
                <a:spcPts val="0"/>
              </a:spcBef>
              <a:buNone/>
              <a:defRPr sz="2200">
                <a:solidFill>
                  <a:schemeClr val="bg1"/>
                </a:solidFill>
              </a:defRPr>
            </a:lvl5pPr>
            <a:lvl6pPr marL="0" indent="0" algn="l">
              <a:lnSpc>
                <a:spcPct val="90000"/>
              </a:lnSpc>
              <a:spcBef>
                <a:spcPts val="0"/>
              </a:spcBef>
              <a:buNone/>
              <a:defRPr sz="2200">
                <a:solidFill>
                  <a:schemeClr val="bg1"/>
                </a:solidFill>
              </a:defRPr>
            </a:lvl6pPr>
            <a:lvl7pPr marL="0" indent="0" algn="l">
              <a:lnSpc>
                <a:spcPct val="90000"/>
              </a:lnSpc>
              <a:spcBef>
                <a:spcPts val="0"/>
              </a:spcBef>
              <a:buNone/>
              <a:defRPr sz="2200">
                <a:solidFill>
                  <a:schemeClr val="bg1"/>
                </a:solidFill>
              </a:defRPr>
            </a:lvl7pPr>
            <a:lvl8pPr marL="0" indent="0" algn="l">
              <a:lnSpc>
                <a:spcPct val="90000"/>
              </a:lnSpc>
              <a:spcBef>
                <a:spcPts val="0"/>
              </a:spcBef>
              <a:buNone/>
              <a:defRPr sz="2200">
                <a:solidFill>
                  <a:schemeClr val="bg1"/>
                </a:solidFill>
              </a:defRPr>
            </a:lvl8pPr>
            <a:lvl9pPr marL="0" indent="0" algn="l">
              <a:lnSpc>
                <a:spcPct val="90000"/>
              </a:lnSpc>
              <a:spcBef>
                <a:spcPts val="0"/>
              </a:spcBef>
              <a:buNone/>
              <a:defRPr sz="2200">
                <a:solidFill>
                  <a:schemeClr val="tx2"/>
                </a:solidFill>
              </a:defRPr>
            </a:lvl9pPr>
          </a:lstStyle>
          <a:p>
            <a:r>
              <a:rPr lang="en-US" dirty="0"/>
              <a:t>[Presentation subtitle]</a:t>
            </a:r>
          </a:p>
        </p:txBody>
      </p:sp>
    </p:spTree>
    <p:extLst>
      <p:ext uri="{BB962C8B-B14F-4D97-AF65-F5344CB8AC3E}">
        <p14:creationId xmlns:p14="http://schemas.microsoft.com/office/powerpoint/2010/main" val="69552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Wordmark">
            <a:extLst>
              <a:ext uri="{FF2B5EF4-FFF2-40B4-BE49-F238E27FC236}">
                <a16:creationId xmlns:a16="http://schemas.microsoft.com/office/drawing/2014/main" id="{245019A5-D9F0-BB49-A2F6-192A8CD8B922}"/>
              </a:ext>
            </a:extLst>
          </p:cNvPr>
          <p:cNvPicPr>
            <a:picLocks noChangeAspect="1"/>
          </p:cNvPicPr>
          <p:nvPr userDrawn="1"/>
        </p:nvPicPr>
        <p:blipFill>
          <a:blip r:embed="rId3"/>
          <a:stretch>
            <a:fillRect/>
          </a:stretch>
        </p:blipFill>
        <p:spPr bwMode="black">
          <a:xfrm>
            <a:off x="284860" y="285750"/>
            <a:ext cx="2039112" cy="712293"/>
          </a:xfrm>
          <a:prstGeom prst="rect">
            <a:avLst/>
          </a:prstGeom>
        </p:spPr>
      </p:pic>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a:xfrm>
            <a:off x="421641" y="1646238"/>
            <a:ext cx="5247640" cy="2285060"/>
          </a:xfrm>
        </p:spPr>
        <p:txBody>
          <a:bodyPr anchor="b" anchorCtr="0">
            <a:noAutofit/>
          </a:bodyPr>
          <a:lstStyle>
            <a:lvl1pPr algn="l">
              <a:lnSpc>
                <a:spcPct val="90000"/>
              </a:lnSpc>
              <a:defRPr sz="4000" spc="-50" baseline="0"/>
            </a:lvl1pPr>
          </a:lstStyle>
          <a:p>
            <a:r>
              <a:rPr lang="en-US" dirty="0"/>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a:xfrm>
            <a:off x="457201" y="4158768"/>
            <a:ext cx="5212080" cy="91440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[Presentation subtitle]</a:t>
            </a:r>
          </a:p>
        </p:txBody>
      </p:sp>
      <p:sp>
        <p:nvSpPr>
          <p:cNvPr id="7" name="Tagline">
            <a:extLst>
              <a:ext uri="{FF2B5EF4-FFF2-40B4-BE49-F238E27FC236}">
                <a16:creationId xmlns:a16="http://schemas.microsoft.com/office/drawing/2014/main" id="{B04CFF65-5999-4779-BE1E-C925425AFF5D}"/>
              </a:ext>
            </a:extLst>
          </p:cNvPr>
          <p:cNvSpPr>
            <a:spLocks noChangeAspect="1" noEditPoints="1"/>
          </p:cNvSpPr>
          <p:nvPr userDrawn="1"/>
        </p:nvSpPr>
        <p:spPr bwMode="black">
          <a:xfrm>
            <a:off x="451781" y="5691835"/>
            <a:ext cx="1737360" cy="760358"/>
          </a:xfrm>
          <a:custGeom>
            <a:avLst/>
            <a:gdLst>
              <a:gd name="T0" fmla="*/ 3322 w 5502"/>
              <a:gd name="T1" fmla="*/ 1922 h 2399"/>
              <a:gd name="T2" fmla="*/ 3263 w 5502"/>
              <a:gd name="T3" fmla="*/ 1922 h 2399"/>
              <a:gd name="T4" fmla="*/ 500 w 5502"/>
              <a:gd name="T5" fmla="*/ 562 h 2399"/>
              <a:gd name="T6" fmla="*/ 1032 w 5502"/>
              <a:gd name="T7" fmla="*/ 246 h 2399"/>
              <a:gd name="T8" fmla="*/ 1286 w 5502"/>
              <a:gd name="T9" fmla="*/ 281 h 2399"/>
              <a:gd name="T10" fmla="*/ 454 w 5502"/>
              <a:gd name="T11" fmla="*/ 0 h 2399"/>
              <a:gd name="T12" fmla="*/ 2543 w 5502"/>
              <a:gd name="T13" fmla="*/ 562 h 2399"/>
              <a:gd name="T14" fmla="*/ 3847 w 5502"/>
              <a:gd name="T15" fmla="*/ 348 h 2399"/>
              <a:gd name="T16" fmla="*/ 3594 w 5502"/>
              <a:gd name="T17" fmla="*/ 178 h 2399"/>
              <a:gd name="T18" fmla="*/ 3627 w 5502"/>
              <a:gd name="T19" fmla="*/ 437 h 2399"/>
              <a:gd name="T20" fmla="*/ 3072 w 5502"/>
              <a:gd name="T21" fmla="*/ 305 h 2399"/>
              <a:gd name="T22" fmla="*/ 3217 w 5502"/>
              <a:gd name="T23" fmla="*/ 556 h 2399"/>
              <a:gd name="T24" fmla="*/ 3018 w 5502"/>
              <a:gd name="T25" fmla="*/ 205 h 2399"/>
              <a:gd name="T26" fmla="*/ 2290 w 5502"/>
              <a:gd name="T27" fmla="*/ 501 h 2399"/>
              <a:gd name="T28" fmla="*/ 2370 w 5502"/>
              <a:gd name="T29" fmla="*/ 461 h 2399"/>
              <a:gd name="T30" fmla="*/ 2141 w 5502"/>
              <a:gd name="T31" fmla="*/ 208 h 2399"/>
              <a:gd name="T32" fmla="*/ 1779 w 5502"/>
              <a:gd name="T33" fmla="*/ 251 h 2399"/>
              <a:gd name="T34" fmla="*/ 2074 w 5502"/>
              <a:gd name="T35" fmla="*/ 158 h 2399"/>
              <a:gd name="T36" fmla="*/ 117 w 5502"/>
              <a:gd name="T37" fmla="*/ 1162 h 2399"/>
              <a:gd name="T38" fmla="*/ 566 w 5502"/>
              <a:gd name="T39" fmla="*/ 1022 h 2399"/>
              <a:gd name="T40" fmla="*/ 1660 w 5502"/>
              <a:gd name="T41" fmla="*/ 1324 h 2399"/>
              <a:gd name="T42" fmla="*/ 1334 w 5502"/>
              <a:gd name="T43" fmla="*/ 1403 h 2399"/>
              <a:gd name="T44" fmla="*/ 1331 w 5502"/>
              <a:gd name="T45" fmla="*/ 1102 h 2399"/>
              <a:gd name="T46" fmla="*/ 1337 w 5502"/>
              <a:gd name="T47" fmla="*/ 1263 h 2399"/>
              <a:gd name="T48" fmla="*/ 959 w 5502"/>
              <a:gd name="T49" fmla="*/ 1197 h 2399"/>
              <a:gd name="T50" fmla="*/ 852 w 5502"/>
              <a:gd name="T51" fmla="*/ 1410 h 2399"/>
              <a:gd name="T52" fmla="*/ 1001 w 5502"/>
              <a:gd name="T53" fmla="*/ 1348 h 2399"/>
              <a:gd name="T54" fmla="*/ 5411 w 5502"/>
              <a:gd name="T55" fmla="*/ 1197 h 2399"/>
              <a:gd name="T56" fmla="*/ 5407 w 5502"/>
              <a:gd name="T57" fmla="*/ 969 h 2399"/>
              <a:gd name="T58" fmla="*/ 4886 w 5502"/>
              <a:gd name="T59" fmla="*/ 1053 h 2399"/>
              <a:gd name="T60" fmla="*/ 4949 w 5502"/>
              <a:gd name="T61" fmla="*/ 1323 h 2399"/>
              <a:gd name="T62" fmla="*/ 4741 w 5502"/>
              <a:gd name="T63" fmla="*/ 1348 h 2399"/>
              <a:gd name="T64" fmla="*/ 4652 w 5502"/>
              <a:gd name="T65" fmla="*/ 1321 h 2399"/>
              <a:gd name="T66" fmla="*/ 4221 w 5502"/>
              <a:gd name="T67" fmla="*/ 1410 h 2399"/>
              <a:gd name="T68" fmla="*/ 4141 w 5502"/>
              <a:gd name="T69" fmla="*/ 1096 h 2399"/>
              <a:gd name="T70" fmla="*/ 4031 w 5502"/>
              <a:gd name="T71" fmla="*/ 1281 h 2399"/>
              <a:gd name="T72" fmla="*/ 3920 w 5502"/>
              <a:gd name="T73" fmla="*/ 1374 h 2399"/>
              <a:gd name="T74" fmla="*/ 3649 w 5502"/>
              <a:gd name="T75" fmla="*/ 1045 h 2399"/>
              <a:gd name="T76" fmla="*/ 2431 w 5502"/>
              <a:gd name="T77" fmla="*/ 1095 h 2399"/>
              <a:gd name="T78" fmla="*/ 2661 w 5502"/>
              <a:gd name="T79" fmla="*/ 1348 h 2399"/>
              <a:gd name="T80" fmla="*/ 2513 w 5502"/>
              <a:gd name="T81" fmla="*/ 1410 h 2399"/>
              <a:gd name="T82" fmla="*/ 2001 w 5502"/>
              <a:gd name="T83" fmla="*/ 1141 h 2399"/>
              <a:gd name="T84" fmla="*/ 1898 w 5502"/>
              <a:gd name="T85" fmla="*/ 1197 h 2399"/>
              <a:gd name="T86" fmla="*/ 3375 w 5502"/>
              <a:gd name="T87" fmla="*/ 1068 h 2399"/>
              <a:gd name="T88" fmla="*/ 2765 w 5502"/>
              <a:gd name="T89" fmla="*/ 1399 h 2399"/>
              <a:gd name="T90" fmla="*/ 2857 w 5502"/>
              <a:gd name="T91" fmla="*/ 2399 h 2399"/>
              <a:gd name="T92" fmla="*/ 2204 w 5502"/>
              <a:gd name="T93" fmla="*/ 2088 h 2399"/>
              <a:gd name="T94" fmla="*/ 1969 w 5502"/>
              <a:gd name="T95" fmla="*/ 1902 h 2399"/>
              <a:gd name="T96" fmla="*/ 1977 w 5502"/>
              <a:gd name="T97" fmla="*/ 2214 h 2399"/>
              <a:gd name="T98" fmla="*/ 1632 w 5502"/>
              <a:gd name="T99" fmla="*/ 1938 h 2399"/>
              <a:gd name="T100" fmla="*/ 1610 w 5502"/>
              <a:gd name="T101" fmla="*/ 2262 h 2399"/>
              <a:gd name="T102" fmla="*/ 1661 w 5502"/>
              <a:gd name="T103" fmla="*/ 1838 h 2399"/>
              <a:gd name="T104" fmla="*/ 569 w 5502"/>
              <a:gd name="T105" fmla="*/ 1902 h 2399"/>
              <a:gd name="T106" fmla="*/ 806 w 5502"/>
              <a:gd name="T107" fmla="*/ 2117 h 2399"/>
              <a:gd name="T108" fmla="*/ 205 w 5502"/>
              <a:gd name="T109" fmla="*/ 2247 h 2399"/>
              <a:gd name="T110" fmla="*/ 125 w 5502"/>
              <a:gd name="T111" fmla="*/ 1933 h 2399"/>
              <a:gd name="T112" fmla="*/ 15 w 5502"/>
              <a:gd name="T113" fmla="*/ 2117 h 2399"/>
              <a:gd name="T114" fmla="*/ 869 w 5502"/>
              <a:gd name="T115" fmla="*/ 1831 h 2399"/>
              <a:gd name="T116" fmla="*/ 1353 w 5502"/>
              <a:gd name="T117" fmla="*/ 2236 h 2399"/>
              <a:gd name="T118" fmla="*/ 2456 w 5502"/>
              <a:gd name="T119" fmla="*/ 1831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2" h="2399">
                <a:moveTo>
                  <a:pt x="3409" y="1922"/>
                </a:moveTo>
                <a:lnTo>
                  <a:pt x="3409" y="1922"/>
                </a:lnTo>
                <a:lnTo>
                  <a:pt x="3409" y="1878"/>
                </a:lnTo>
                <a:cubicBezTo>
                  <a:pt x="3409" y="1868"/>
                  <a:pt x="3409" y="1857"/>
                  <a:pt x="3409" y="1846"/>
                </a:cubicBezTo>
                <a:lnTo>
                  <a:pt x="3408" y="1846"/>
                </a:lnTo>
                <a:cubicBezTo>
                  <a:pt x="3405" y="1857"/>
                  <a:pt x="3402" y="1867"/>
                  <a:pt x="3398" y="1878"/>
                </a:cubicBezTo>
                <a:lnTo>
                  <a:pt x="3383" y="1922"/>
                </a:lnTo>
                <a:lnTo>
                  <a:pt x="3364" y="1922"/>
                </a:lnTo>
                <a:lnTo>
                  <a:pt x="3349" y="1878"/>
                </a:lnTo>
                <a:cubicBezTo>
                  <a:pt x="3346" y="1867"/>
                  <a:pt x="3342" y="1857"/>
                  <a:pt x="3339" y="1846"/>
                </a:cubicBezTo>
                <a:lnTo>
                  <a:pt x="3339" y="1846"/>
                </a:lnTo>
                <a:cubicBezTo>
                  <a:pt x="3339" y="1857"/>
                  <a:pt x="3339" y="1868"/>
                  <a:pt x="3339" y="1878"/>
                </a:cubicBezTo>
                <a:lnTo>
                  <a:pt x="3339" y="1922"/>
                </a:lnTo>
                <a:lnTo>
                  <a:pt x="3322" y="1922"/>
                </a:lnTo>
                <a:lnTo>
                  <a:pt x="3322" y="1831"/>
                </a:lnTo>
                <a:lnTo>
                  <a:pt x="3349" y="1831"/>
                </a:lnTo>
                <a:lnTo>
                  <a:pt x="3363" y="1871"/>
                </a:lnTo>
                <a:cubicBezTo>
                  <a:pt x="3366" y="1882"/>
                  <a:pt x="3370" y="1894"/>
                  <a:pt x="3373" y="1905"/>
                </a:cubicBezTo>
                <a:lnTo>
                  <a:pt x="3374" y="1905"/>
                </a:lnTo>
                <a:cubicBezTo>
                  <a:pt x="3377" y="1894"/>
                  <a:pt x="3381" y="1882"/>
                  <a:pt x="3385" y="1871"/>
                </a:cubicBezTo>
                <a:lnTo>
                  <a:pt x="3398" y="1831"/>
                </a:lnTo>
                <a:lnTo>
                  <a:pt x="3425" y="1831"/>
                </a:lnTo>
                <a:lnTo>
                  <a:pt x="3425" y="1922"/>
                </a:lnTo>
                <a:lnTo>
                  <a:pt x="3409" y="1922"/>
                </a:lnTo>
                <a:close/>
                <a:moveTo>
                  <a:pt x="3280" y="1846"/>
                </a:moveTo>
                <a:lnTo>
                  <a:pt x="3280" y="1846"/>
                </a:lnTo>
                <a:lnTo>
                  <a:pt x="3280" y="1922"/>
                </a:lnTo>
                <a:lnTo>
                  <a:pt x="3263" y="1922"/>
                </a:lnTo>
                <a:lnTo>
                  <a:pt x="3263" y="1846"/>
                </a:lnTo>
                <a:lnTo>
                  <a:pt x="3233" y="1846"/>
                </a:lnTo>
                <a:lnTo>
                  <a:pt x="3233" y="1831"/>
                </a:lnTo>
                <a:lnTo>
                  <a:pt x="3310" y="1831"/>
                </a:lnTo>
                <a:lnTo>
                  <a:pt x="3310" y="1846"/>
                </a:lnTo>
                <a:lnTo>
                  <a:pt x="3280" y="1846"/>
                </a:lnTo>
                <a:close/>
                <a:moveTo>
                  <a:pt x="823" y="184"/>
                </a:moveTo>
                <a:lnTo>
                  <a:pt x="823" y="184"/>
                </a:lnTo>
                <a:cubicBezTo>
                  <a:pt x="801" y="163"/>
                  <a:pt x="765" y="148"/>
                  <a:pt x="720" y="148"/>
                </a:cubicBezTo>
                <a:cubicBezTo>
                  <a:pt x="696" y="148"/>
                  <a:pt x="675" y="152"/>
                  <a:pt x="653" y="162"/>
                </a:cubicBezTo>
                <a:lnTo>
                  <a:pt x="596" y="224"/>
                </a:lnTo>
                <a:lnTo>
                  <a:pt x="596" y="0"/>
                </a:lnTo>
                <a:lnTo>
                  <a:pt x="500" y="0"/>
                </a:lnTo>
                <a:lnTo>
                  <a:pt x="500" y="562"/>
                </a:lnTo>
                <a:lnTo>
                  <a:pt x="596" y="562"/>
                </a:lnTo>
                <a:lnTo>
                  <a:pt x="596" y="325"/>
                </a:lnTo>
                <a:cubicBezTo>
                  <a:pt x="596" y="265"/>
                  <a:pt x="641" y="226"/>
                  <a:pt x="684" y="226"/>
                </a:cubicBezTo>
                <a:cubicBezTo>
                  <a:pt x="736" y="226"/>
                  <a:pt x="764" y="260"/>
                  <a:pt x="764" y="304"/>
                </a:cubicBezTo>
                <a:lnTo>
                  <a:pt x="764" y="562"/>
                </a:lnTo>
                <a:lnTo>
                  <a:pt x="859" y="562"/>
                </a:lnTo>
                <a:lnTo>
                  <a:pt x="859" y="288"/>
                </a:lnTo>
                <a:cubicBezTo>
                  <a:pt x="859" y="244"/>
                  <a:pt x="847" y="209"/>
                  <a:pt x="823" y="184"/>
                </a:cubicBezTo>
                <a:close/>
                <a:moveTo>
                  <a:pt x="1104" y="217"/>
                </a:moveTo>
                <a:lnTo>
                  <a:pt x="1104" y="217"/>
                </a:lnTo>
                <a:cubicBezTo>
                  <a:pt x="1133" y="217"/>
                  <a:pt x="1156" y="226"/>
                  <a:pt x="1173" y="245"/>
                </a:cubicBezTo>
                <a:cubicBezTo>
                  <a:pt x="1190" y="264"/>
                  <a:pt x="1199" y="290"/>
                  <a:pt x="1201" y="323"/>
                </a:cubicBezTo>
                <a:lnTo>
                  <a:pt x="1001" y="323"/>
                </a:lnTo>
                <a:cubicBezTo>
                  <a:pt x="1005" y="292"/>
                  <a:pt x="1015" y="266"/>
                  <a:pt x="1032" y="246"/>
                </a:cubicBezTo>
                <a:cubicBezTo>
                  <a:pt x="1048" y="227"/>
                  <a:pt x="1072" y="217"/>
                  <a:pt x="1104" y="217"/>
                </a:cubicBezTo>
                <a:close/>
                <a:moveTo>
                  <a:pt x="1109" y="574"/>
                </a:moveTo>
                <a:lnTo>
                  <a:pt x="1109" y="574"/>
                </a:lnTo>
                <a:cubicBezTo>
                  <a:pt x="1134" y="574"/>
                  <a:pt x="1156" y="570"/>
                  <a:pt x="1177" y="564"/>
                </a:cubicBezTo>
                <a:cubicBezTo>
                  <a:pt x="1197" y="558"/>
                  <a:pt x="1215" y="549"/>
                  <a:pt x="1230" y="538"/>
                </a:cubicBezTo>
                <a:cubicBezTo>
                  <a:pt x="1246" y="526"/>
                  <a:pt x="1259" y="513"/>
                  <a:pt x="1269" y="498"/>
                </a:cubicBezTo>
                <a:cubicBezTo>
                  <a:pt x="1280" y="482"/>
                  <a:pt x="1287" y="466"/>
                  <a:pt x="1292" y="447"/>
                </a:cubicBezTo>
                <a:lnTo>
                  <a:pt x="1199" y="447"/>
                </a:lnTo>
                <a:cubicBezTo>
                  <a:pt x="1192" y="464"/>
                  <a:pt x="1182" y="477"/>
                  <a:pt x="1167" y="486"/>
                </a:cubicBezTo>
                <a:cubicBezTo>
                  <a:pt x="1152" y="496"/>
                  <a:pt x="1133" y="500"/>
                  <a:pt x="1110" y="500"/>
                </a:cubicBezTo>
                <a:cubicBezTo>
                  <a:pt x="1076" y="500"/>
                  <a:pt x="1050" y="490"/>
                  <a:pt x="1032" y="468"/>
                </a:cubicBezTo>
                <a:cubicBezTo>
                  <a:pt x="1014" y="447"/>
                  <a:pt x="1003" y="419"/>
                  <a:pt x="999" y="384"/>
                </a:cubicBezTo>
                <a:lnTo>
                  <a:pt x="1300" y="384"/>
                </a:lnTo>
                <a:cubicBezTo>
                  <a:pt x="1300" y="346"/>
                  <a:pt x="1296" y="312"/>
                  <a:pt x="1286" y="281"/>
                </a:cubicBezTo>
                <a:cubicBezTo>
                  <a:pt x="1277" y="251"/>
                  <a:pt x="1262" y="225"/>
                  <a:pt x="1243" y="204"/>
                </a:cubicBezTo>
                <a:cubicBezTo>
                  <a:pt x="1225" y="186"/>
                  <a:pt x="1206" y="172"/>
                  <a:pt x="1183" y="162"/>
                </a:cubicBezTo>
                <a:cubicBezTo>
                  <a:pt x="1160" y="152"/>
                  <a:pt x="1134" y="147"/>
                  <a:pt x="1104" y="147"/>
                </a:cubicBezTo>
                <a:cubicBezTo>
                  <a:pt x="1074" y="147"/>
                  <a:pt x="1047" y="152"/>
                  <a:pt x="1023" y="163"/>
                </a:cubicBezTo>
                <a:cubicBezTo>
                  <a:pt x="998" y="174"/>
                  <a:pt x="977" y="189"/>
                  <a:pt x="959" y="208"/>
                </a:cubicBezTo>
                <a:cubicBezTo>
                  <a:pt x="942" y="228"/>
                  <a:pt x="928" y="250"/>
                  <a:pt x="919" y="276"/>
                </a:cubicBezTo>
                <a:cubicBezTo>
                  <a:pt x="909" y="302"/>
                  <a:pt x="904" y="330"/>
                  <a:pt x="904" y="360"/>
                </a:cubicBezTo>
                <a:cubicBezTo>
                  <a:pt x="904" y="390"/>
                  <a:pt x="909" y="418"/>
                  <a:pt x="918" y="444"/>
                </a:cubicBezTo>
                <a:cubicBezTo>
                  <a:pt x="928" y="470"/>
                  <a:pt x="941" y="493"/>
                  <a:pt x="959" y="512"/>
                </a:cubicBezTo>
                <a:cubicBezTo>
                  <a:pt x="976" y="531"/>
                  <a:pt x="998" y="546"/>
                  <a:pt x="1023" y="557"/>
                </a:cubicBezTo>
                <a:cubicBezTo>
                  <a:pt x="1048" y="568"/>
                  <a:pt x="1077" y="574"/>
                  <a:pt x="1109" y="574"/>
                </a:cubicBezTo>
                <a:close/>
                <a:moveTo>
                  <a:pt x="0" y="0"/>
                </a:moveTo>
                <a:lnTo>
                  <a:pt x="0" y="0"/>
                </a:lnTo>
                <a:lnTo>
                  <a:pt x="454" y="0"/>
                </a:lnTo>
                <a:lnTo>
                  <a:pt x="454" y="89"/>
                </a:lnTo>
                <a:lnTo>
                  <a:pt x="279" y="89"/>
                </a:lnTo>
                <a:lnTo>
                  <a:pt x="279" y="562"/>
                </a:lnTo>
                <a:lnTo>
                  <a:pt x="174" y="562"/>
                </a:lnTo>
                <a:lnTo>
                  <a:pt x="174" y="89"/>
                </a:lnTo>
                <a:lnTo>
                  <a:pt x="0" y="89"/>
                </a:lnTo>
                <a:lnTo>
                  <a:pt x="0" y="0"/>
                </a:lnTo>
                <a:close/>
                <a:moveTo>
                  <a:pt x="2699" y="158"/>
                </a:moveTo>
                <a:lnTo>
                  <a:pt x="2699" y="158"/>
                </a:lnTo>
                <a:lnTo>
                  <a:pt x="2636" y="241"/>
                </a:lnTo>
                <a:lnTo>
                  <a:pt x="2636" y="158"/>
                </a:lnTo>
                <a:lnTo>
                  <a:pt x="2543" y="158"/>
                </a:lnTo>
                <a:lnTo>
                  <a:pt x="2543" y="158"/>
                </a:lnTo>
                <a:lnTo>
                  <a:pt x="2543" y="562"/>
                </a:lnTo>
                <a:lnTo>
                  <a:pt x="2638" y="562"/>
                </a:lnTo>
                <a:lnTo>
                  <a:pt x="2638" y="348"/>
                </a:lnTo>
                <a:cubicBezTo>
                  <a:pt x="2638" y="293"/>
                  <a:pt x="2669" y="253"/>
                  <a:pt x="2725" y="253"/>
                </a:cubicBezTo>
                <a:lnTo>
                  <a:pt x="2774" y="253"/>
                </a:lnTo>
                <a:lnTo>
                  <a:pt x="2774" y="158"/>
                </a:lnTo>
                <a:lnTo>
                  <a:pt x="2699" y="158"/>
                </a:lnTo>
                <a:close/>
                <a:moveTo>
                  <a:pt x="3722" y="574"/>
                </a:moveTo>
                <a:lnTo>
                  <a:pt x="3722" y="574"/>
                </a:lnTo>
                <a:cubicBezTo>
                  <a:pt x="3747" y="574"/>
                  <a:pt x="3769" y="572"/>
                  <a:pt x="3790" y="566"/>
                </a:cubicBezTo>
                <a:cubicBezTo>
                  <a:pt x="3812" y="561"/>
                  <a:pt x="3830" y="552"/>
                  <a:pt x="3845" y="541"/>
                </a:cubicBezTo>
                <a:cubicBezTo>
                  <a:pt x="3860" y="531"/>
                  <a:pt x="3872" y="517"/>
                  <a:pt x="3881" y="501"/>
                </a:cubicBezTo>
                <a:cubicBezTo>
                  <a:pt x="3889" y="485"/>
                  <a:pt x="3894" y="466"/>
                  <a:pt x="3894" y="445"/>
                </a:cubicBezTo>
                <a:cubicBezTo>
                  <a:pt x="3894" y="420"/>
                  <a:pt x="3889" y="400"/>
                  <a:pt x="3881" y="385"/>
                </a:cubicBezTo>
                <a:cubicBezTo>
                  <a:pt x="3872" y="370"/>
                  <a:pt x="3861" y="357"/>
                  <a:pt x="3847" y="348"/>
                </a:cubicBezTo>
                <a:cubicBezTo>
                  <a:pt x="3832" y="339"/>
                  <a:pt x="3816" y="332"/>
                  <a:pt x="3798" y="327"/>
                </a:cubicBezTo>
                <a:cubicBezTo>
                  <a:pt x="3780" y="322"/>
                  <a:pt x="3761" y="318"/>
                  <a:pt x="3742" y="314"/>
                </a:cubicBezTo>
                <a:cubicBezTo>
                  <a:pt x="3727" y="311"/>
                  <a:pt x="3713" y="308"/>
                  <a:pt x="3701" y="306"/>
                </a:cubicBezTo>
                <a:cubicBezTo>
                  <a:pt x="3688" y="303"/>
                  <a:pt x="3678" y="300"/>
                  <a:pt x="3669" y="296"/>
                </a:cubicBezTo>
                <a:cubicBezTo>
                  <a:pt x="3659" y="293"/>
                  <a:pt x="3652" y="288"/>
                  <a:pt x="3647" y="282"/>
                </a:cubicBezTo>
                <a:cubicBezTo>
                  <a:pt x="3642" y="277"/>
                  <a:pt x="3640" y="270"/>
                  <a:pt x="3640" y="261"/>
                </a:cubicBezTo>
                <a:cubicBezTo>
                  <a:pt x="3640" y="246"/>
                  <a:pt x="3646" y="235"/>
                  <a:pt x="3657" y="226"/>
                </a:cubicBezTo>
                <a:cubicBezTo>
                  <a:pt x="3668" y="217"/>
                  <a:pt x="3685" y="212"/>
                  <a:pt x="3708" y="212"/>
                </a:cubicBezTo>
                <a:cubicBezTo>
                  <a:pt x="3754" y="212"/>
                  <a:pt x="3780" y="230"/>
                  <a:pt x="3788" y="266"/>
                </a:cubicBezTo>
                <a:lnTo>
                  <a:pt x="3879" y="266"/>
                </a:lnTo>
                <a:cubicBezTo>
                  <a:pt x="3874" y="231"/>
                  <a:pt x="3857" y="202"/>
                  <a:pt x="3830" y="180"/>
                </a:cubicBezTo>
                <a:cubicBezTo>
                  <a:pt x="3803" y="158"/>
                  <a:pt x="3762" y="147"/>
                  <a:pt x="3708" y="147"/>
                </a:cubicBezTo>
                <a:cubicBezTo>
                  <a:pt x="3685" y="147"/>
                  <a:pt x="3663" y="150"/>
                  <a:pt x="3644" y="155"/>
                </a:cubicBezTo>
                <a:cubicBezTo>
                  <a:pt x="3624" y="160"/>
                  <a:pt x="3607" y="168"/>
                  <a:pt x="3594" y="178"/>
                </a:cubicBezTo>
                <a:cubicBezTo>
                  <a:pt x="3580" y="189"/>
                  <a:pt x="3569" y="201"/>
                  <a:pt x="3561" y="216"/>
                </a:cubicBezTo>
                <a:cubicBezTo>
                  <a:pt x="3553" y="231"/>
                  <a:pt x="3550" y="248"/>
                  <a:pt x="3550" y="267"/>
                </a:cubicBezTo>
                <a:cubicBezTo>
                  <a:pt x="3550" y="290"/>
                  <a:pt x="3554" y="309"/>
                  <a:pt x="3562" y="323"/>
                </a:cubicBezTo>
                <a:cubicBezTo>
                  <a:pt x="3570" y="337"/>
                  <a:pt x="3581" y="349"/>
                  <a:pt x="3595" y="358"/>
                </a:cubicBezTo>
                <a:cubicBezTo>
                  <a:pt x="3608" y="367"/>
                  <a:pt x="3624" y="373"/>
                  <a:pt x="3641" y="379"/>
                </a:cubicBezTo>
                <a:cubicBezTo>
                  <a:pt x="3659" y="384"/>
                  <a:pt x="3677" y="388"/>
                  <a:pt x="3696" y="391"/>
                </a:cubicBezTo>
                <a:cubicBezTo>
                  <a:pt x="3712" y="394"/>
                  <a:pt x="3726" y="397"/>
                  <a:pt x="3739" y="400"/>
                </a:cubicBezTo>
                <a:cubicBezTo>
                  <a:pt x="3752" y="403"/>
                  <a:pt x="3763" y="406"/>
                  <a:pt x="3772" y="411"/>
                </a:cubicBezTo>
                <a:cubicBezTo>
                  <a:pt x="3781" y="415"/>
                  <a:pt x="3788" y="420"/>
                  <a:pt x="3793" y="427"/>
                </a:cubicBezTo>
                <a:cubicBezTo>
                  <a:pt x="3798" y="433"/>
                  <a:pt x="3800" y="441"/>
                  <a:pt x="3800" y="451"/>
                </a:cubicBezTo>
                <a:cubicBezTo>
                  <a:pt x="3800" y="467"/>
                  <a:pt x="3794" y="481"/>
                  <a:pt x="3781" y="491"/>
                </a:cubicBezTo>
                <a:cubicBezTo>
                  <a:pt x="3769" y="501"/>
                  <a:pt x="3749" y="506"/>
                  <a:pt x="3723" y="506"/>
                </a:cubicBezTo>
                <a:cubicBezTo>
                  <a:pt x="3697" y="506"/>
                  <a:pt x="3676" y="501"/>
                  <a:pt x="3659" y="490"/>
                </a:cubicBezTo>
                <a:cubicBezTo>
                  <a:pt x="3642" y="479"/>
                  <a:pt x="3631" y="462"/>
                  <a:pt x="3627" y="437"/>
                </a:cubicBezTo>
                <a:lnTo>
                  <a:pt x="3535" y="437"/>
                </a:lnTo>
                <a:cubicBezTo>
                  <a:pt x="3538" y="478"/>
                  <a:pt x="3556" y="511"/>
                  <a:pt x="3588" y="537"/>
                </a:cubicBezTo>
                <a:cubicBezTo>
                  <a:pt x="3619" y="562"/>
                  <a:pt x="3664" y="574"/>
                  <a:pt x="3722" y="574"/>
                </a:cubicBezTo>
                <a:close/>
                <a:moveTo>
                  <a:pt x="3425" y="202"/>
                </a:moveTo>
                <a:lnTo>
                  <a:pt x="3425" y="202"/>
                </a:lnTo>
                <a:lnTo>
                  <a:pt x="3504" y="202"/>
                </a:lnTo>
                <a:lnTo>
                  <a:pt x="3504" y="0"/>
                </a:lnTo>
                <a:lnTo>
                  <a:pt x="3425" y="0"/>
                </a:lnTo>
                <a:lnTo>
                  <a:pt x="3425" y="202"/>
                </a:lnTo>
                <a:close/>
                <a:moveTo>
                  <a:pt x="3163" y="496"/>
                </a:moveTo>
                <a:lnTo>
                  <a:pt x="3163" y="496"/>
                </a:lnTo>
                <a:cubicBezTo>
                  <a:pt x="3130" y="496"/>
                  <a:pt x="3106" y="483"/>
                  <a:pt x="3090" y="458"/>
                </a:cubicBezTo>
                <a:cubicBezTo>
                  <a:pt x="3074" y="433"/>
                  <a:pt x="3066" y="400"/>
                  <a:pt x="3066" y="360"/>
                </a:cubicBezTo>
                <a:cubicBezTo>
                  <a:pt x="3066" y="340"/>
                  <a:pt x="3068" y="322"/>
                  <a:pt x="3072" y="305"/>
                </a:cubicBezTo>
                <a:cubicBezTo>
                  <a:pt x="3076" y="288"/>
                  <a:pt x="3082" y="273"/>
                  <a:pt x="3090" y="261"/>
                </a:cubicBezTo>
                <a:cubicBezTo>
                  <a:pt x="3098" y="249"/>
                  <a:pt x="3108" y="239"/>
                  <a:pt x="3121" y="232"/>
                </a:cubicBezTo>
                <a:cubicBezTo>
                  <a:pt x="3133" y="225"/>
                  <a:pt x="3147" y="222"/>
                  <a:pt x="3163" y="222"/>
                </a:cubicBezTo>
                <a:cubicBezTo>
                  <a:pt x="3181" y="222"/>
                  <a:pt x="3196" y="225"/>
                  <a:pt x="3209" y="232"/>
                </a:cubicBezTo>
                <a:cubicBezTo>
                  <a:pt x="3223" y="239"/>
                  <a:pt x="3234" y="249"/>
                  <a:pt x="3243" y="261"/>
                </a:cubicBezTo>
                <a:cubicBezTo>
                  <a:pt x="3251" y="273"/>
                  <a:pt x="3258" y="288"/>
                  <a:pt x="3263" y="305"/>
                </a:cubicBezTo>
                <a:cubicBezTo>
                  <a:pt x="3267" y="322"/>
                  <a:pt x="3269" y="340"/>
                  <a:pt x="3269" y="360"/>
                </a:cubicBezTo>
                <a:cubicBezTo>
                  <a:pt x="3269" y="380"/>
                  <a:pt x="3267" y="398"/>
                  <a:pt x="3263" y="415"/>
                </a:cubicBezTo>
                <a:cubicBezTo>
                  <a:pt x="3258" y="431"/>
                  <a:pt x="3251" y="446"/>
                  <a:pt x="3243" y="458"/>
                </a:cubicBezTo>
                <a:cubicBezTo>
                  <a:pt x="3234" y="470"/>
                  <a:pt x="3223" y="479"/>
                  <a:pt x="3209" y="486"/>
                </a:cubicBezTo>
                <a:cubicBezTo>
                  <a:pt x="3196" y="493"/>
                  <a:pt x="3181" y="496"/>
                  <a:pt x="3163" y="496"/>
                </a:cubicBezTo>
                <a:close/>
                <a:moveTo>
                  <a:pt x="3144" y="574"/>
                </a:moveTo>
                <a:lnTo>
                  <a:pt x="3144" y="574"/>
                </a:lnTo>
                <a:cubicBezTo>
                  <a:pt x="3171" y="574"/>
                  <a:pt x="3195" y="568"/>
                  <a:pt x="3217" y="556"/>
                </a:cubicBezTo>
                <a:cubicBezTo>
                  <a:pt x="3238" y="544"/>
                  <a:pt x="3254" y="526"/>
                  <a:pt x="3267" y="503"/>
                </a:cubicBezTo>
                <a:lnTo>
                  <a:pt x="3269" y="503"/>
                </a:lnTo>
                <a:lnTo>
                  <a:pt x="3269" y="562"/>
                </a:lnTo>
                <a:lnTo>
                  <a:pt x="3361" y="562"/>
                </a:lnTo>
                <a:lnTo>
                  <a:pt x="3361" y="0"/>
                </a:lnTo>
                <a:lnTo>
                  <a:pt x="3266" y="0"/>
                </a:lnTo>
                <a:lnTo>
                  <a:pt x="3266" y="132"/>
                </a:lnTo>
                <a:cubicBezTo>
                  <a:pt x="3266" y="147"/>
                  <a:pt x="3266" y="162"/>
                  <a:pt x="3266" y="177"/>
                </a:cubicBezTo>
                <a:cubicBezTo>
                  <a:pt x="3267" y="192"/>
                  <a:pt x="3268" y="205"/>
                  <a:pt x="3269" y="216"/>
                </a:cubicBezTo>
                <a:lnTo>
                  <a:pt x="3267" y="216"/>
                </a:lnTo>
                <a:cubicBezTo>
                  <a:pt x="3254" y="195"/>
                  <a:pt x="3237" y="178"/>
                  <a:pt x="3217" y="166"/>
                </a:cubicBezTo>
                <a:cubicBezTo>
                  <a:pt x="3196" y="153"/>
                  <a:pt x="3172" y="147"/>
                  <a:pt x="3144" y="147"/>
                </a:cubicBezTo>
                <a:cubicBezTo>
                  <a:pt x="3118" y="147"/>
                  <a:pt x="3094" y="152"/>
                  <a:pt x="3073" y="162"/>
                </a:cubicBezTo>
                <a:cubicBezTo>
                  <a:pt x="3052" y="172"/>
                  <a:pt x="3033" y="187"/>
                  <a:pt x="3018" y="205"/>
                </a:cubicBezTo>
                <a:cubicBezTo>
                  <a:pt x="3002" y="224"/>
                  <a:pt x="2990" y="246"/>
                  <a:pt x="2982" y="273"/>
                </a:cubicBezTo>
                <a:cubicBezTo>
                  <a:pt x="2973" y="299"/>
                  <a:pt x="2969" y="328"/>
                  <a:pt x="2969" y="360"/>
                </a:cubicBezTo>
                <a:cubicBezTo>
                  <a:pt x="2969" y="393"/>
                  <a:pt x="2973" y="423"/>
                  <a:pt x="2981" y="449"/>
                </a:cubicBezTo>
                <a:cubicBezTo>
                  <a:pt x="2990" y="476"/>
                  <a:pt x="3001" y="498"/>
                  <a:pt x="3016" y="517"/>
                </a:cubicBezTo>
                <a:cubicBezTo>
                  <a:pt x="3031" y="536"/>
                  <a:pt x="3050" y="550"/>
                  <a:pt x="3071" y="560"/>
                </a:cubicBezTo>
                <a:cubicBezTo>
                  <a:pt x="3093" y="570"/>
                  <a:pt x="3117" y="574"/>
                  <a:pt x="3144" y="574"/>
                </a:cubicBezTo>
                <a:close/>
                <a:moveTo>
                  <a:pt x="2824" y="562"/>
                </a:moveTo>
                <a:lnTo>
                  <a:pt x="2824" y="562"/>
                </a:lnTo>
                <a:lnTo>
                  <a:pt x="2920" y="562"/>
                </a:lnTo>
                <a:lnTo>
                  <a:pt x="2920" y="0"/>
                </a:lnTo>
                <a:lnTo>
                  <a:pt x="2824" y="0"/>
                </a:lnTo>
                <a:lnTo>
                  <a:pt x="2824" y="562"/>
                </a:lnTo>
                <a:close/>
                <a:moveTo>
                  <a:pt x="2290" y="501"/>
                </a:moveTo>
                <a:lnTo>
                  <a:pt x="2290" y="501"/>
                </a:lnTo>
                <a:cubicBezTo>
                  <a:pt x="2272" y="501"/>
                  <a:pt x="2257" y="498"/>
                  <a:pt x="2243" y="490"/>
                </a:cubicBezTo>
                <a:cubicBezTo>
                  <a:pt x="2230" y="483"/>
                  <a:pt x="2218" y="474"/>
                  <a:pt x="2209" y="461"/>
                </a:cubicBezTo>
                <a:cubicBezTo>
                  <a:pt x="2200" y="448"/>
                  <a:pt x="2193" y="433"/>
                  <a:pt x="2189" y="416"/>
                </a:cubicBezTo>
                <a:cubicBezTo>
                  <a:pt x="2184" y="399"/>
                  <a:pt x="2182" y="381"/>
                  <a:pt x="2182" y="360"/>
                </a:cubicBezTo>
                <a:cubicBezTo>
                  <a:pt x="2182" y="340"/>
                  <a:pt x="2184" y="321"/>
                  <a:pt x="2189" y="304"/>
                </a:cubicBezTo>
                <a:cubicBezTo>
                  <a:pt x="2193" y="287"/>
                  <a:pt x="2200" y="272"/>
                  <a:pt x="2209" y="259"/>
                </a:cubicBezTo>
                <a:cubicBezTo>
                  <a:pt x="2218" y="246"/>
                  <a:pt x="2230" y="236"/>
                  <a:pt x="2243" y="229"/>
                </a:cubicBezTo>
                <a:cubicBezTo>
                  <a:pt x="2257" y="222"/>
                  <a:pt x="2272" y="218"/>
                  <a:pt x="2290" y="218"/>
                </a:cubicBezTo>
                <a:cubicBezTo>
                  <a:pt x="2307" y="218"/>
                  <a:pt x="2323" y="222"/>
                  <a:pt x="2336" y="229"/>
                </a:cubicBezTo>
                <a:cubicBezTo>
                  <a:pt x="2349" y="236"/>
                  <a:pt x="2361" y="246"/>
                  <a:pt x="2370" y="259"/>
                </a:cubicBezTo>
                <a:cubicBezTo>
                  <a:pt x="2379" y="272"/>
                  <a:pt x="2386" y="287"/>
                  <a:pt x="2390" y="304"/>
                </a:cubicBezTo>
                <a:cubicBezTo>
                  <a:pt x="2395" y="321"/>
                  <a:pt x="2397" y="340"/>
                  <a:pt x="2397" y="360"/>
                </a:cubicBezTo>
                <a:cubicBezTo>
                  <a:pt x="2397" y="381"/>
                  <a:pt x="2395" y="399"/>
                  <a:pt x="2390" y="416"/>
                </a:cubicBezTo>
                <a:cubicBezTo>
                  <a:pt x="2386" y="433"/>
                  <a:pt x="2379" y="448"/>
                  <a:pt x="2370" y="461"/>
                </a:cubicBezTo>
                <a:cubicBezTo>
                  <a:pt x="2361" y="474"/>
                  <a:pt x="2349" y="483"/>
                  <a:pt x="2336" y="490"/>
                </a:cubicBezTo>
                <a:cubicBezTo>
                  <a:pt x="2323" y="498"/>
                  <a:pt x="2307" y="501"/>
                  <a:pt x="2290" y="501"/>
                </a:cubicBezTo>
                <a:close/>
                <a:moveTo>
                  <a:pt x="2291" y="574"/>
                </a:moveTo>
                <a:lnTo>
                  <a:pt x="2291" y="574"/>
                </a:lnTo>
                <a:cubicBezTo>
                  <a:pt x="2322" y="574"/>
                  <a:pt x="2350" y="568"/>
                  <a:pt x="2375" y="557"/>
                </a:cubicBezTo>
                <a:cubicBezTo>
                  <a:pt x="2400" y="546"/>
                  <a:pt x="2421" y="531"/>
                  <a:pt x="2439" y="512"/>
                </a:cubicBezTo>
                <a:cubicBezTo>
                  <a:pt x="2457" y="493"/>
                  <a:pt x="2471" y="470"/>
                  <a:pt x="2480" y="444"/>
                </a:cubicBezTo>
                <a:cubicBezTo>
                  <a:pt x="2490" y="418"/>
                  <a:pt x="2495" y="390"/>
                  <a:pt x="2495" y="360"/>
                </a:cubicBezTo>
                <a:cubicBezTo>
                  <a:pt x="2495" y="330"/>
                  <a:pt x="2490" y="302"/>
                  <a:pt x="2480" y="276"/>
                </a:cubicBezTo>
                <a:cubicBezTo>
                  <a:pt x="2471" y="250"/>
                  <a:pt x="2457" y="228"/>
                  <a:pt x="2439" y="208"/>
                </a:cubicBezTo>
                <a:cubicBezTo>
                  <a:pt x="2421" y="189"/>
                  <a:pt x="2400" y="174"/>
                  <a:pt x="2375" y="163"/>
                </a:cubicBezTo>
                <a:cubicBezTo>
                  <a:pt x="2350" y="152"/>
                  <a:pt x="2322" y="147"/>
                  <a:pt x="2291" y="147"/>
                </a:cubicBezTo>
                <a:cubicBezTo>
                  <a:pt x="2259" y="147"/>
                  <a:pt x="2231" y="152"/>
                  <a:pt x="2206" y="163"/>
                </a:cubicBezTo>
                <a:cubicBezTo>
                  <a:pt x="2180" y="174"/>
                  <a:pt x="2159" y="189"/>
                  <a:pt x="2141" y="208"/>
                </a:cubicBezTo>
                <a:cubicBezTo>
                  <a:pt x="2123" y="228"/>
                  <a:pt x="2109" y="250"/>
                  <a:pt x="2100" y="276"/>
                </a:cubicBezTo>
                <a:cubicBezTo>
                  <a:pt x="2090" y="302"/>
                  <a:pt x="2085" y="330"/>
                  <a:pt x="2085" y="360"/>
                </a:cubicBezTo>
                <a:cubicBezTo>
                  <a:pt x="2085" y="390"/>
                  <a:pt x="2090" y="418"/>
                  <a:pt x="2100" y="444"/>
                </a:cubicBezTo>
                <a:cubicBezTo>
                  <a:pt x="2109" y="470"/>
                  <a:pt x="2123" y="493"/>
                  <a:pt x="2141" y="512"/>
                </a:cubicBezTo>
                <a:cubicBezTo>
                  <a:pt x="2159" y="531"/>
                  <a:pt x="2180" y="546"/>
                  <a:pt x="2206" y="557"/>
                </a:cubicBezTo>
                <a:cubicBezTo>
                  <a:pt x="2231" y="568"/>
                  <a:pt x="2259" y="574"/>
                  <a:pt x="2291" y="574"/>
                </a:cubicBezTo>
                <a:close/>
                <a:moveTo>
                  <a:pt x="2074" y="158"/>
                </a:moveTo>
                <a:lnTo>
                  <a:pt x="2074" y="158"/>
                </a:lnTo>
                <a:lnTo>
                  <a:pt x="1946" y="562"/>
                </a:lnTo>
                <a:lnTo>
                  <a:pt x="1854" y="562"/>
                </a:lnTo>
                <a:lnTo>
                  <a:pt x="1803" y="369"/>
                </a:lnTo>
                <a:cubicBezTo>
                  <a:pt x="1801" y="359"/>
                  <a:pt x="1798" y="347"/>
                  <a:pt x="1795" y="333"/>
                </a:cubicBezTo>
                <a:cubicBezTo>
                  <a:pt x="1792" y="320"/>
                  <a:pt x="1789" y="307"/>
                  <a:pt x="1787" y="295"/>
                </a:cubicBezTo>
                <a:cubicBezTo>
                  <a:pt x="1784" y="280"/>
                  <a:pt x="1781" y="266"/>
                  <a:pt x="1779" y="251"/>
                </a:cubicBezTo>
                <a:lnTo>
                  <a:pt x="1777" y="251"/>
                </a:lnTo>
                <a:cubicBezTo>
                  <a:pt x="1774" y="266"/>
                  <a:pt x="1771" y="280"/>
                  <a:pt x="1768" y="295"/>
                </a:cubicBezTo>
                <a:cubicBezTo>
                  <a:pt x="1766" y="307"/>
                  <a:pt x="1763" y="320"/>
                  <a:pt x="1760" y="333"/>
                </a:cubicBezTo>
                <a:cubicBezTo>
                  <a:pt x="1757" y="347"/>
                  <a:pt x="1754" y="359"/>
                  <a:pt x="1751" y="369"/>
                </a:cubicBezTo>
                <a:lnTo>
                  <a:pt x="1700" y="562"/>
                </a:lnTo>
                <a:lnTo>
                  <a:pt x="1608" y="562"/>
                </a:lnTo>
                <a:lnTo>
                  <a:pt x="1482" y="158"/>
                </a:lnTo>
                <a:lnTo>
                  <a:pt x="1581" y="158"/>
                </a:lnTo>
                <a:lnTo>
                  <a:pt x="1662" y="450"/>
                </a:lnTo>
                <a:lnTo>
                  <a:pt x="1736" y="158"/>
                </a:lnTo>
                <a:lnTo>
                  <a:pt x="1820" y="158"/>
                </a:lnTo>
                <a:lnTo>
                  <a:pt x="1896" y="450"/>
                </a:lnTo>
                <a:lnTo>
                  <a:pt x="1977" y="158"/>
                </a:lnTo>
                <a:lnTo>
                  <a:pt x="2074" y="158"/>
                </a:lnTo>
                <a:close/>
                <a:moveTo>
                  <a:pt x="566" y="1022"/>
                </a:moveTo>
                <a:lnTo>
                  <a:pt x="566" y="1022"/>
                </a:lnTo>
                <a:cubicBezTo>
                  <a:pt x="545" y="1000"/>
                  <a:pt x="510" y="986"/>
                  <a:pt x="466" y="986"/>
                </a:cubicBezTo>
                <a:cubicBezTo>
                  <a:pt x="454" y="986"/>
                  <a:pt x="425" y="989"/>
                  <a:pt x="408" y="998"/>
                </a:cubicBezTo>
                <a:lnTo>
                  <a:pt x="348" y="1062"/>
                </a:lnTo>
                <a:cubicBezTo>
                  <a:pt x="342" y="1047"/>
                  <a:pt x="334" y="1033"/>
                  <a:pt x="324" y="1022"/>
                </a:cubicBezTo>
                <a:cubicBezTo>
                  <a:pt x="303" y="1000"/>
                  <a:pt x="268" y="986"/>
                  <a:pt x="224" y="986"/>
                </a:cubicBezTo>
                <a:cubicBezTo>
                  <a:pt x="212" y="986"/>
                  <a:pt x="192" y="987"/>
                  <a:pt x="174" y="995"/>
                </a:cubicBezTo>
                <a:lnTo>
                  <a:pt x="114" y="1061"/>
                </a:lnTo>
                <a:lnTo>
                  <a:pt x="114" y="994"/>
                </a:lnTo>
                <a:lnTo>
                  <a:pt x="21" y="994"/>
                </a:lnTo>
                <a:lnTo>
                  <a:pt x="21" y="1399"/>
                </a:lnTo>
                <a:lnTo>
                  <a:pt x="117" y="1399"/>
                </a:lnTo>
                <a:lnTo>
                  <a:pt x="117" y="1162"/>
                </a:lnTo>
                <a:cubicBezTo>
                  <a:pt x="117" y="1105"/>
                  <a:pt x="151" y="1064"/>
                  <a:pt x="196" y="1064"/>
                </a:cubicBezTo>
                <a:cubicBezTo>
                  <a:pt x="217" y="1064"/>
                  <a:pt x="234" y="1071"/>
                  <a:pt x="245" y="1084"/>
                </a:cubicBezTo>
                <a:cubicBezTo>
                  <a:pt x="257" y="1098"/>
                  <a:pt x="263" y="1117"/>
                  <a:pt x="263" y="1141"/>
                </a:cubicBezTo>
                <a:lnTo>
                  <a:pt x="263" y="1399"/>
                </a:lnTo>
                <a:lnTo>
                  <a:pt x="359" y="1399"/>
                </a:lnTo>
                <a:lnTo>
                  <a:pt x="359" y="1162"/>
                </a:lnTo>
                <a:lnTo>
                  <a:pt x="359" y="1162"/>
                </a:lnTo>
                <a:cubicBezTo>
                  <a:pt x="359" y="1105"/>
                  <a:pt x="393" y="1064"/>
                  <a:pt x="438" y="1064"/>
                </a:cubicBezTo>
                <a:cubicBezTo>
                  <a:pt x="459" y="1064"/>
                  <a:pt x="476" y="1071"/>
                  <a:pt x="487" y="1084"/>
                </a:cubicBezTo>
                <a:cubicBezTo>
                  <a:pt x="499" y="1098"/>
                  <a:pt x="505" y="1117"/>
                  <a:pt x="505" y="1141"/>
                </a:cubicBezTo>
                <a:lnTo>
                  <a:pt x="505" y="1399"/>
                </a:lnTo>
                <a:lnTo>
                  <a:pt x="601" y="1399"/>
                </a:lnTo>
                <a:lnTo>
                  <a:pt x="601" y="1125"/>
                </a:lnTo>
                <a:cubicBezTo>
                  <a:pt x="601" y="1081"/>
                  <a:pt x="589" y="1047"/>
                  <a:pt x="566" y="1022"/>
                </a:cubicBezTo>
                <a:close/>
                <a:moveTo>
                  <a:pt x="1462" y="1060"/>
                </a:moveTo>
                <a:lnTo>
                  <a:pt x="1462" y="1060"/>
                </a:lnTo>
                <a:lnTo>
                  <a:pt x="1523" y="1060"/>
                </a:lnTo>
                <a:lnTo>
                  <a:pt x="1523" y="1307"/>
                </a:lnTo>
                <a:cubicBezTo>
                  <a:pt x="1523" y="1325"/>
                  <a:pt x="1526" y="1340"/>
                  <a:pt x="1531" y="1352"/>
                </a:cubicBezTo>
                <a:cubicBezTo>
                  <a:pt x="1537" y="1364"/>
                  <a:pt x="1544" y="1374"/>
                  <a:pt x="1553" y="1381"/>
                </a:cubicBezTo>
                <a:cubicBezTo>
                  <a:pt x="1563" y="1388"/>
                  <a:pt x="1575" y="1394"/>
                  <a:pt x="1588" y="1397"/>
                </a:cubicBezTo>
                <a:cubicBezTo>
                  <a:pt x="1602" y="1400"/>
                  <a:pt x="1616" y="1402"/>
                  <a:pt x="1633" y="1402"/>
                </a:cubicBezTo>
                <a:cubicBezTo>
                  <a:pt x="1646" y="1402"/>
                  <a:pt x="1657" y="1401"/>
                  <a:pt x="1668" y="1400"/>
                </a:cubicBezTo>
                <a:cubicBezTo>
                  <a:pt x="1678" y="1399"/>
                  <a:pt x="1688" y="1397"/>
                  <a:pt x="1696" y="1396"/>
                </a:cubicBezTo>
                <a:lnTo>
                  <a:pt x="1696" y="1321"/>
                </a:lnTo>
                <a:lnTo>
                  <a:pt x="1691" y="1321"/>
                </a:lnTo>
                <a:cubicBezTo>
                  <a:pt x="1687" y="1322"/>
                  <a:pt x="1682" y="1323"/>
                  <a:pt x="1677" y="1323"/>
                </a:cubicBezTo>
                <a:cubicBezTo>
                  <a:pt x="1671" y="1324"/>
                  <a:pt x="1665" y="1324"/>
                  <a:pt x="1660" y="1324"/>
                </a:cubicBezTo>
                <a:cubicBezTo>
                  <a:pt x="1647" y="1324"/>
                  <a:pt x="1636" y="1321"/>
                  <a:pt x="1629" y="1316"/>
                </a:cubicBezTo>
                <a:cubicBezTo>
                  <a:pt x="1621" y="1311"/>
                  <a:pt x="1617" y="1301"/>
                  <a:pt x="1617" y="1286"/>
                </a:cubicBezTo>
                <a:lnTo>
                  <a:pt x="1617" y="1060"/>
                </a:lnTo>
                <a:lnTo>
                  <a:pt x="1698" y="1060"/>
                </a:lnTo>
                <a:lnTo>
                  <a:pt x="1698" y="994"/>
                </a:lnTo>
                <a:lnTo>
                  <a:pt x="1617" y="994"/>
                </a:lnTo>
                <a:lnTo>
                  <a:pt x="1617" y="866"/>
                </a:lnTo>
                <a:lnTo>
                  <a:pt x="1523" y="866"/>
                </a:lnTo>
                <a:lnTo>
                  <a:pt x="1523" y="994"/>
                </a:lnTo>
                <a:lnTo>
                  <a:pt x="1462" y="994"/>
                </a:lnTo>
                <a:lnTo>
                  <a:pt x="1462" y="1060"/>
                </a:lnTo>
                <a:close/>
                <a:moveTo>
                  <a:pt x="1266" y="1411"/>
                </a:moveTo>
                <a:lnTo>
                  <a:pt x="1266" y="1411"/>
                </a:lnTo>
                <a:cubicBezTo>
                  <a:pt x="1290" y="1411"/>
                  <a:pt x="1313" y="1408"/>
                  <a:pt x="1334" y="1403"/>
                </a:cubicBezTo>
                <a:cubicBezTo>
                  <a:pt x="1355" y="1397"/>
                  <a:pt x="1374" y="1389"/>
                  <a:pt x="1389" y="1378"/>
                </a:cubicBezTo>
                <a:cubicBezTo>
                  <a:pt x="1404" y="1367"/>
                  <a:pt x="1416" y="1354"/>
                  <a:pt x="1425" y="1338"/>
                </a:cubicBezTo>
                <a:cubicBezTo>
                  <a:pt x="1433" y="1321"/>
                  <a:pt x="1437" y="1303"/>
                  <a:pt x="1437" y="1282"/>
                </a:cubicBezTo>
                <a:cubicBezTo>
                  <a:pt x="1437" y="1257"/>
                  <a:pt x="1433" y="1237"/>
                  <a:pt x="1425" y="1222"/>
                </a:cubicBezTo>
                <a:cubicBezTo>
                  <a:pt x="1416" y="1206"/>
                  <a:pt x="1405" y="1194"/>
                  <a:pt x="1390" y="1184"/>
                </a:cubicBezTo>
                <a:cubicBezTo>
                  <a:pt x="1376" y="1175"/>
                  <a:pt x="1360" y="1168"/>
                  <a:pt x="1342" y="1163"/>
                </a:cubicBezTo>
                <a:cubicBezTo>
                  <a:pt x="1324" y="1158"/>
                  <a:pt x="1305" y="1154"/>
                  <a:pt x="1286" y="1151"/>
                </a:cubicBezTo>
                <a:cubicBezTo>
                  <a:pt x="1271" y="1148"/>
                  <a:pt x="1257" y="1145"/>
                  <a:pt x="1245" y="1143"/>
                </a:cubicBezTo>
                <a:cubicBezTo>
                  <a:pt x="1232" y="1140"/>
                  <a:pt x="1221" y="1137"/>
                  <a:pt x="1212" y="1133"/>
                </a:cubicBezTo>
                <a:cubicBezTo>
                  <a:pt x="1203" y="1129"/>
                  <a:pt x="1196" y="1125"/>
                  <a:pt x="1191" y="1119"/>
                </a:cubicBezTo>
                <a:cubicBezTo>
                  <a:pt x="1186" y="1114"/>
                  <a:pt x="1184" y="1106"/>
                  <a:pt x="1184" y="1097"/>
                </a:cubicBezTo>
                <a:cubicBezTo>
                  <a:pt x="1184" y="1083"/>
                  <a:pt x="1189" y="1071"/>
                  <a:pt x="1201" y="1062"/>
                </a:cubicBezTo>
                <a:cubicBezTo>
                  <a:pt x="1212" y="1053"/>
                  <a:pt x="1229" y="1049"/>
                  <a:pt x="1252" y="1049"/>
                </a:cubicBezTo>
                <a:cubicBezTo>
                  <a:pt x="1298" y="1049"/>
                  <a:pt x="1324" y="1067"/>
                  <a:pt x="1331" y="1102"/>
                </a:cubicBezTo>
                <a:lnTo>
                  <a:pt x="1422" y="1102"/>
                </a:lnTo>
                <a:cubicBezTo>
                  <a:pt x="1417" y="1067"/>
                  <a:pt x="1401" y="1039"/>
                  <a:pt x="1374" y="1017"/>
                </a:cubicBezTo>
                <a:cubicBezTo>
                  <a:pt x="1347" y="995"/>
                  <a:pt x="1306" y="984"/>
                  <a:pt x="1252" y="984"/>
                </a:cubicBezTo>
                <a:cubicBezTo>
                  <a:pt x="1229" y="984"/>
                  <a:pt x="1207" y="986"/>
                  <a:pt x="1188" y="992"/>
                </a:cubicBezTo>
                <a:cubicBezTo>
                  <a:pt x="1168" y="997"/>
                  <a:pt x="1151" y="1005"/>
                  <a:pt x="1137" y="1015"/>
                </a:cubicBezTo>
                <a:cubicBezTo>
                  <a:pt x="1124" y="1025"/>
                  <a:pt x="1113" y="1038"/>
                  <a:pt x="1105" y="1053"/>
                </a:cubicBezTo>
                <a:cubicBezTo>
                  <a:pt x="1097" y="1068"/>
                  <a:pt x="1093" y="1085"/>
                  <a:pt x="1093" y="1104"/>
                </a:cubicBezTo>
                <a:cubicBezTo>
                  <a:pt x="1093" y="1127"/>
                  <a:pt x="1098" y="1145"/>
                  <a:pt x="1106" y="1159"/>
                </a:cubicBezTo>
                <a:cubicBezTo>
                  <a:pt x="1114" y="1174"/>
                  <a:pt x="1125" y="1185"/>
                  <a:pt x="1139" y="1194"/>
                </a:cubicBezTo>
                <a:cubicBezTo>
                  <a:pt x="1152" y="1203"/>
                  <a:pt x="1168" y="1210"/>
                  <a:pt x="1185" y="1215"/>
                </a:cubicBezTo>
                <a:cubicBezTo>
                  <a:pt x="1203" y="1220"/>
                  <a:pt x="1221" y="1224"/>
                  <a:pt x="1240" y="1228"/>
                </a:cubicBezTo>
                <a:cubicBezTo>
                  <a:pt x="1256" y="1231"/>
                  <a:pt x="1270" y="1234"/>
                  <a:pt x="1283" y="1237"/>
                </a:cubicBezTo>
                <a:cubicBezTo>
                  <a:pt x="1296" y="1239"/>
                  <a:pt x="1307" y="1243"/>
                  <a:pt x="1316" y="1247"/>
                </a:cubicBezTo>
                <a:cubicBezTo>
                  <a:pt x="1325" y="1252"/>
                  <a:pt x="1332" y="1257"/>
                  <a:pt x="1337" y="1263"/>
                </a:cubicBezTo>
                <a:cubicBezTo>
                  <a:pt x="1342" y="1269"/>
                  <a:pt x="1344" y="1278"/>
                  <a:pt x="1344" y="1288"/>
                </a:cubicBezTo>
                <a:cubicBezTo>
                  <a:pt x="1344" y="1304"/>
                  <a:pt x="1338" y="1317"/>
                  <a:pt x="1325" y="1327"/>
                </a:cubicBezTo>
                <a:cubicBezTo>
                  <a:pt x="1313" y="1338"/>
                  <a:pt x="1293" y="1343"/>
                  <a:pt x="1267" y="1343"/>
                </a:cubicBezTo>
                <a:cubicBezTo>
                  <a:pt x="1241" y="1343"/>
                  <a:pt x="1220" y="1337"/>
                  <a:pt x="1203" y="1327"/>
                </a:cubicBezTo>
                <a:cubicBezTo>
                  <a:pt x="1186" y="1316"/>
                  <a:pt x="1175" y="1298"/>
                  <a:pt x="1171" y="1274"/>
                </a:cubicBezTo>
                <a:lnTo>
                  <a:pt x="1079" y="1274"/>
                </a:lnTo>
                <a:cubicBezTo>
                  <a:pt x="1082" y="1315"/>
                  <a:pt x="1100" y="1348"/>
                  <a:pt x="1131" y="1373"/>
                </a:cubicBezTo>
                <a:cubicBezTo>
                  <a:pt x="1163" y="1398"/>
                  <a:pt x="1208" y="1411"/>
                  <a:pt x="1266" y="1411"/>
                </a:cubicBezTo>
                <a:close/>
                <a:moveTo>
                  <a:pt x="852" y="1338"/>
                </a:moveTo>
                <a:lnTo>
                  <a:pt x="852" y="1338"/>
                </a:lnTo>
                <a:cubicBezTo>
                  <a:pt x="869" y="1338"/>
                  <a:pt x="885" y="1334"/>
                  <a:pt x="898" y="1327"/>
                </a:cubicBezTo>
                <a:cubicBezTo>
                  <a:pt x="911" y="1320"/>
                  <a:pt x="923" y="1310"/>
                  <a:pt x="932" y="1298"/>
                </a:cubicBezTo>
                <a:cubicBezTo>
                  <a:pt x="941" y="1285"/>
                  <a:pt x="948" y="1270"/>
                  <a:pt x="952" y="1253"/>
                </a:cubicBezTo>
                <a:cubicBezTo>
                  <a:pt x="957" y="1236"/>
                  <a:pt x="959" y="1217"/>
                  <a:pt x="959" y="1197"/>
                </a:cubicBezTo>
                <a:cubicBezTo>
                  <a:pt x="959" y="1177"/>
                  <a:pt x="957" y="1158"/>
                  <a:pt x="952" y="1141"/>
                </a:cubicBezTo>
                <a:cubicBezTo>
                  <a:pt x="948" y="1123"/>
                  <a:pt x="941" y="1108"/>
                  <a:pt x="932" y="1095"/>
                </a:cubicBezTo>
                <a:cubicBezTo>
                  <a:pt x="923" y="1082"/>
                  <a:pt x="911" y="1072"/>
                  <a:pt x="898" y="1065"/>
                </a:cubicBezTo>
                <a:cubicBezTo>
                  <a:pt x="885" y="1058"/>
                  <a:pt x="869" y="1055"/>
                  <a:pt x="852" y="1055"/>
                </a:cubicBezTo>
                <a:cubicBezTo>
                  <a:pt x="834" y="1055"/>
                  <a:pt x="819" y="1058"/>
                  <a:pt x="805" y="1065"/>
                </a:cubicBezTo>
                <a:cubicBezTo>
                  <a:pt x="792" y="1072"/>
                  <a:pt x="780" y="1082"/>
                  <a:pt x="771" y="1095"/>
                </a:cubicBezTo>
                <a:cubicBezTo>
                  <a:pt x="762" y="1108"/>
                  <a:pt x="755" y="1123"/>
                  <a:pt x="751" y="1141"/>
                </a:cubicBezTo>
                <a:cubicBezTo>
                  <a:pt x="746" y="1158"/>
                  <a:pt x="744" y="1177"/>
                  <a:pt x="744" y="1197"/>
                </a:cubicBezTo>
                <a:cubicBezTo>
                  <a:pt x="744" y="1217"/>
                  <a:pt x="746" y="1236"/>
                  <a:pt x="751" y="1253"/>
                </a:cubicBezTo>
                <a:cubicBezTo>
                  <a:pt x="755" y="1270"/>
                  <a:pt x="762" y="1285"/>
                  <a:pt x="771" y="1298"/>
                </a:cubicBezTo>
                <a:cubicBezTo>
                  <a:pt x="780" y="1310"/>
                  <a:pt x="792" y="1320"/>
                  <a:pt x="805" y="1327"/>
                </a:cubicBezTo>
                <a:cubicBezTo>
                  <a:pt x="819" y="1334"/>
                  <a:pt x="834" y="1338"/>
                  <a:pt x="852" y="1338"/>
                </a:cubicBezTo>
                <a:close/>
                <a:moveTo>
                  <a:pt x="852" y="1410"/>
                </a:moveTo>
                <a:lnTo>
                  <a:pt x="852" y="1410"/>
                </a:lnTo>
                <a:cubicBezTo>
                  <a:pt x="821" y="1410"/>
                  <a:pt x="793" y="1405"/>
                  <a:pt x="768" y="1394"/>
                </a:cubicBezTo>
                <a:cubicBezTo>
                  <a:pt x="742" y="1382"/>
                  <a:pt x="721" y="1367"/>
                  <a:pt x="703" y="1348"/>
                </a:cubicBezTo>
                <a:cubicBezTo>
                  <a:pt x="685" y="1329"/>
                  <a:pt x="671" y="1306"/>
                  <a:pt x="662" y="1280"/>
                </a:cubicBezTo>
                <a:cubicBezTo>
                  <a:pt x="652" y="1255"/>
                  <a:pt x="647" y="1227"/>
                  <a:pt x="647" y="1197"/>
                </a:cubicBezTo>
                <a:cubicBezTo>
                  <a:pt x="647" y="1167"/>
                  <a:pt x="652" y="1139"/>
                  <a:pt x="662" y="1113"/>
                </a:cubicBezTo>
                <a:cubicBezTo>
                  <a:pt x="671" y="1087"/>
                  <a:pt x="685" y="1064"/>
                  <a:pt x="703" y="1045"/>
                </a:cubicBezTo>
                <a:cubicBezTo>
                  <a:pt x="721" y="1026"/>
                  <a:pt x="742" y="1011"/>
                  <a:pt x="768" y="1000"/>
                </a:cubicBezTo>
                <a:cubicBezTo>
                  <a:pt x="793" y="989"/>
                  <a:pt x="821" y="984"/>
                  <a:pt x="852" y="984"/>
                </a:cubicBezTo>
                <a:cubicBezTo>
                  <a:pt x="884" y="984"/>
                  <a:pt x="912" y="989"/>
                  <a:pt x="937" y="1000"/>
                </a:cubicBezTo>
                <a:cubicBezTo>
                  <a:pt x="962" y="1011"/>
                  <a:pt x="983" y="1026"/>
                  <a:pt x="1001" y="1045"/>
                </a:cubicBezTo>
                <a:cubicBezTo>
                  <a:pt x="1019" y="1064"/>
                  <a:pt x="1033" y="1087"/>
                  <a:pt x="1042" y="1113"/>
                </a:cubicBezTo>
                <a:cubicBezTo>
                  <a:pt x="1052" y="1139"/>
                  <a:pt x="1057" y="1167"/>
                  <a:pt x="1057" y="1197"/>
                </a:cubicBezTo>
                <a:cubicBezTo>
                  <a:pt x="1057" y="1227"/>
                  <a:pt x="1052" y="1255"/>
                  <a:pt x="1042" y="1280"/>
                </a:cubicBezTo>
                <a:cubicBezTo>
                  <a:pt x="1033" y="1306"/>
                  <a:pt x="1019" y="1329"/>
                  <a:pt x="1001" y="1348"/>
                </a:cubicBezTo>
                <a:cubicBezTo>
                  <a:pt x="983" y="1367"/>
                  <a:pt x="962" y="1382"/>
                  <a:pt x="937" y="1394"/>
                </a:cubicBezTo>
                <a:cubicBezTo>
                  <a:pt x="912" y="1405"/>
                  <a:pt x="884" y="1410"/>
                  <a:pt x="852" y="1410"/>
                </a:cubicBezTo>
                <a:close/>
                <a:moveTo>
                  <a:pt x="5304" y="1332"/>
                </a:moveTo>
                <a:lnTo>
                  <a:pt x="5304" y="1332"/>
                </a:lnTo>
                <a:cubicBezTo>
                  <a:pt x="5272" y="1332"/>
                  <a:pt x="5247" y="1320"/>
                  <a:pt x="5231" y="1295"/>
                </a:cubicBezTo>
                <a:cubicBezTo>
                  <a:pt x="5215" y="1269"/>
                  <a:pt x="5207" y="1237"/>
                  <a:pt x="5207" y="1196"/>
                </a:cubicBezTo>
                <a:cubicBezTo>
                  <a:pt x="5207" y="1177"/>
                  <a:pt x="5209" y="1158"/>
                  <a:pt x="5213" y="1141"/>
                </a:cubicBezTo>
                <a:cubicBezTo>
                  <a:pt x="5217" y="1124"/>
                  <a:pt x="5223" y="1110"/>
                  <a:pt x="5231" y="1097"/>
                </a:cubicBezTo>
                <a:cubicBezTo>
                  <a:pt x="5239" y="1085"/>
                  <a:pt x="5249" y="1076"/>
                  <a:pt x="5262" y="1069"/>
                </a:cubicBezTo>
                <a:cubicBezTo>
                  <a:pt x="5274" y="1062"/>
                  <a:pt x="5288" y="1059"/>
                  <a:pt x="5304" y="1059"/>
                </a:cubicBezTo>
                <a:cubicBezTo>
                  <a:pt x="5322" y="1059"/>
                  <a:pt x="5337" y="1062"/>
                  <a:pt x="5351" y="1069"/>
                </a:cubicBezTo>
                <a:cubicBezTo>
                  <a:pt x="5364" y="1076"/>
                  <a:pt x="5375" y="1085"/>
                  <a:pt x="5384" y="1097"/>
                </a:cubicBezTo>
                <a:cubicBezTo>
                  <a:pt x="5393" y="1110"/>
                  <a:pt x="5399" y="1124"/>
                  <a:pt x="5404" y="1141"/>
                </a:cubicBezTo>
                <a:cubicBezTo>
                  <a:pt x="5408" y="1158"/>
                  <a:pt x="5411" y="1177"/>
                  <a:pt x="5411" y="1197"/>
                </a:cubicBezTo>
                <a:cubicBezTo>
                  <a:pt x="5411" y="1217"/>
                  <a:pt x="5408" y="1235"/>
                  <a:pt x="5404" y="1251"/>
                </a:cubicBezTo>
                <a:cubicBezTo>
                  <a:pt x="5399" y="1268"/>
                  <a:pt x="5393" y="1282"/>
                  <a:pt x="5384" y="1295"/>
                </a:cubicBezTo>
                <a:cubicBezTo>
                  <a:pt x="5375" y="1307"/>
                  <a:pt x="5364" y="1316"/>
                  <a:pt x="5351" y="1322"/>
                </a:cubicBezTo>
                <a:cubicBezTo>
                  <a:pt x="5337" y="1329"/>
                  <a:pt x="5322" y="1332"/>
                  <a:pt x="5304" y="1332"/>
                </a:cubicBezTo>
                <a:close/>
                <a:moveTo>
                  <a:pt x="5285" y="1411"/>
                </a:moveTo>
                <a:lnTo>
                  <a:pt x="5285" y="1411"/>
                </a:lnTo>
                <a:cubicBezTo>
                  <a:pt x="5312" y="1411"/>
                  <a:pt x="5337" y="1405"/>
                  <a:pt x="5358" y="1393"/>
                </a:cubicBezTo>
                <a:cubicBezTo>
                  <a:pt x="5379" y="1381"/>
                  <a:pt x="5396" y="1363"/>
                  <a:pt x="5408" y="1339"/>
                </a:cubicBezTo>
                <a:lnTo>
                  <a:pt x="5410" y="1339"/>
                </a:lnTo>
                <a:lnTo>
                  <a:pt x="5410" y="1398"/>
                </a:lnTo>
                <a:lnTo>
                  <a:pt x="5502" y="1398"/>
                </a:lnTo>
                <a:lnTo>
                  <a:pt x="5502" y="835"/>
                </a:lnTo>
                <a:lnTo>
                  <a:pt x="5407" y="835"/>
                </a:lnTo>
                <a:lnTo>
                  <a:pt x="5407" y="969"/>
                </a:lnTo>
                <a:cubicBezTo>
                  <a:pt x="5407" y="984"/>
                  <a:pt x="5407" y="999"/>
                  <a:pt x="5407" y="1014"/>
                </a:cubicBezTo>
                <a:cubicBezTo>
                  <a:pt x="5408" y="1028"/>
                  <a:pt x="5409" y="1041"/>
                  <a:pt x="5410" y="1052"/>
                </a:cubicBezTo>
                <a:lnTo>
                  <a:pt x="5408" y="1052"/>
                </a:lnTo>
                <a:cubicBezTo>
                  <a:pt x="5395" y="1031"/>
                  <a:pt x="5378" y="1015"/>
                  <a:pt x="5358" y="1002"/>
                </a:cubicBezTo>
                <a:cubicBezTo>
                  <a:pt x="5337" y="990"/>
                  <a:pt x="5313" y="984"/>
                  <a:pt x="5285" y="984"/>
                </a:cubicBezTo>
                <a:cubicBezTo>
                  <a:pt x="5259" y="984"/>
                  <a:pt x="5236" y="989"/>
                  <a:pt x="5214" y="999"/>
                </a:cubicBezTo>
                <a:cubicBezTo>
                  <a:pt x="5193" y="1009"/>
                  <a:pt x="5175" y="1023"/>
                  <a:pt x="5159" y="1042"/>
                </a:cubicBezTo>
                <a:cubicBezTo>
                  <a:pt x="5143" y="1061"/>
                  <a:pt x="5131" y="1083"/>
                  <a:pt x="5123" y="1109"/>
                </a:cubicBezTo>
                <a:cubicBezTo>
                  <a:pt x="5114" y="1135"/>
                  <a:pt x="5110" y="1165"/>
                  <a:pt x="5110" y="1197"/>
                </a:cubicBezTo>
                <a:cubicBezTo>
                  <a:pt x="5110" y="1230"/>
                  <a:pt x="5114" y="1259"/>
                  <a:pt x="5123" y="1286"/>
                </a:cubicBezTo>
                <a:cubicBezTo>
                  <a:pt x="5131" y="1312"/>
                  <a:pt x="5142" y="1335"/>
                  <a:pt x="5158" y="1354"/>
                </a:cubicBezTo>
                <a:cubicBezTo>
                  <a:pt x="5173" y="1372"/>
                  <a:pt x="5191" y="1386"/>
                  <a:pt x="5213" y="1396"/>
                </a:cubicBezTo>
                <a:cubicBezTo>
                  <a:pt x="5234" y="1406"/>
                  <a:pt x="5258" y="1411"/>
                  <a:pt x="5285" y="1411"/>
                </a:cubicBezTo>
                <a:close/>
                <a:moveTo>
                  <a:pt x="4886" y="1053"/>
                </a:moveTo>
                <a:lnTo>
                  <a:pt x="4886" y="1053"/>
                </a:lnTo>
                <a:cubicBezTo>
                  <a:pt x="4916" y="1053"/>
                  <a:pt x="4939" y="1063"/>
                  <a:pt x="4955" y="1082"/>
                </a:cubicBezTo>
                <a:cubicBezTo>
                  <a:pt x="4972" y="1100"/>
                  <a:pt x="4982" y="1127"/>
                  <a:pt x="4984" y="1160"/>
                </a:cubicBezTo>
                <a:lnTo>
                  <a:pt x="4783" y="1160"/>
                </a:lnTo>
                <a:cubicBezTo>
                  <a:pt x="4787" y="1128"/>
                  <a:pt x="4798" y="1102"/>
                  <a:pt x="4814" y="1083"/>
                </a:cubicBezTo>
                <a:cubicBezTo>
                  <a:pt x="4831" y="1063"/>
                  <a:pt x="4855" y="1053"/>
                  <a:pt x="4886" y="1053"/>
                </a:cubicBezTo>
                <a:close/>
                <a:moveTo>
                  <a:pt x="4892" y="1410"/>
                </a:moveTo>
                <a:lnTo>
                  <a:pt x="4892" y="1410"/>
                </a:lnTo>
                <a:cubicBezTo>
                  <a:pt x="4916" y="1410"/>
                  <a:pt x="4939" y="1407"/>
                  <a:pt x="4959" y="1401"/>
                </a:cubicBezTo>
                <a:cubicBezTo>
                  <a:pt x="4979" y="1394"/>
                  <a:pt x="4997" y="1386"/>
                  <a:pt x="5013" y="1374"/>
                </a:cubicBezTo>
                <a:cubicBezTo>
                  <a:pt x="5029" y="1363"/>
                  <a:pt x="5041" y="1350"/>
                  <a:pt x="5052" y="1334"/>
                </a:cubicBezTo>
                <a:cubicBezTo>
                  <a:pt x="5062" y="1319"/>
                  <a:pt x="5070" y="1302"/>
                  <a:pt x="5075" y="1284"/>
                </a:cubicBezTo>
                <a:lnTo>
                  <a:pt x="4981" y="1284"/>
                </a:lnTo>
                <a:cubicBezTo>
                  <a:pt x="4975" y="1300"/>
                  <a:pt x="4964" y="1314"/>
                  <a:pt x="4949" y="1323"/>
                </a:cubicBezTo>
                <a:cubicBezTo>
                  <a:pt x="4935" y="1332"/>
                  <a:pt x="4916" y="1337"/>
                  <a:pt x="4893" y="1337"/>
                </a:cubicBezTo>
                <a:cubicBezTo>
                  <a:pt x="4859" y="1337"/>
                  <a:pt x="4833" y="1326"/>
                  <a:pt x="4815" y="1305"/>
                </a:cubicBezTo>
                <a:cubicBezTo>
                  <a:pt x="4796" y="1283"/>
                  <a:pt x="4785" y="1255"/>
                  <a:pt x="4782" y="1220"/>
                </a:cubicBezTo>
                <a:lnTo>
                  <a:pt x="5082" y="1220"/>
                </a:lnTo>
                <a:cubicBezTo>
                  <a:pt x="5083" y="1183"/>
                  <a:pt x="5078" y="1148"/>
                  <a:pt x="5069" y="1118"/>
                </a:cubicBezTo>
                <a:cubicBezTo>
                  <a:pt x="5059" y="1087"/>
                  <a:pt x="5045" y="1062"/>
                  <a:pt x="5025" y="1040"/>
                </a:cubicBezTo>
                <a:cubicBezTo>
                  <a:pt x="5008" y="1022"/>
                  <a:pt x="4988" y="1008"/>
                  <a:pt x="4965" y="998"/>
                </a:cubicBezTo>
                <a:cubicBezTo>
                  <a:pt x="4942" y="989"/>
                  <a:pt x="4916" y="984"/>
                  <a:pt x="4886" y="984"/>
                </a:cubicBezTo>
                <a:cubicBezTo>
                  <a:pt x="4857" y="984"/>
                  <a:pt x="4830" y="989"/>
                  <a:pt x="4805" y="1000"/>
                </a:cubicBezTo>
                <a:cubicBezTo>
                  <a:pt x="4781" y="1011"/>
                  <a:pt x="4759" y="1026"/>
                  <a:pt x="4742" y="1045"/>
                </a:cubicBezTo>
                <a:cubicBezTo>
                  <a:pt x="4724" y="1064"/>
                  <a:pt x="4711" y="1087"/>
                  <a:pt x="4701" y="1113"/>
                </a:cubicBezTo>
                <a:cubicBezTo>
                  <a:pt x="4692" y="1139"/>
                  <a:pt x="4687" y="1167"/>
                  <a:pt x="4687" y="1197"/>
                </a:cubicBezTo>
                <a:cubicBezTo>
                  <a:pt x="4687" y="1227"/>
                  <a:pt x="4692" y="1255"/>
                  <a:pt x="4701" y="1280"/>
                </a:cubicBezTo>
                <a:cubicBezTo>
                  <a:pt x="4710" y="1306"/>
                  <a:pt x="4724" y="1329"/>
                  <a:pt x="4741" y="1348"/>
                </a:cubicBezTo>
                <a:cubicBezTo>
                  <a:pt x="4759" y="1367"/>
                  <a:pt x="4780" y="1382"/>
                  <a:pt x="4806" y="1394"/>
                </a:cubicBezTo>
                <a:cubicBezTo>
                  <a:pt x="4831" y="1405"/>
                  <a:pt x="4860" y="1410"/>
                  <a:pt x="4892" y="1410"/>
                </a:cubicBezTo>
                <a:close/>
                <a:moveTo>
                  <a:pt x="4423" y="1069"/>
                </a:moveTo>
                <a:lnTo>
                  <a:pt x="4423" y="1069"/>
                </a:lnTo>
                <a:lnTo>
                  <a:pt x="4484" y="1069"/>
                </a:lnTo>
                <a:lnTo>
                  <a:pt x="4484" y="1307"/>
                </a:lnTo>
                <a:cubicBezTo>
                  <a:pt x="4484" y="1325"/>
                  <a:pt x="4487" y="1340"/>
                  <a:pt x="4492" y="1352"/>
                </a:cubicBezTo>
                <a:cubicBezTo>
                  <a:pt x="4498" y="1364"/>
                  <a:pt x="4505" y="1374"/>
                  <a:pt x="4515" y="1381"/>
                </a:cubicBezTo>
                <a:cubicBezTo>
                  <a:pt x="4524" y="1388"/>
                  <a:pt x="4536" y="1394"/>
                  <a:pt x="4549" y="1397"/>
                </a:cubicBezTo>
                <a:cubicBezTo>
                  <a:pt x="4563" y="1400"/>
                  <a:pt x="4578" y="1402"/>
                  <a:pt x="4594" y="1402"/>
                </a:cubicBezTo>
                <a:cubicBezTo>
                  <a:pt x="4607" y="1402"/>
                  <a:pt x="4618" y="1401"/>
                  <a:pt x="4629" y="1400"/>
                </a:cubicBezTo>
                <a:cubicBezTo>
                  <a:pt x="4639" y="1399"/>
                  <a:pt x="4649" y="1397"/>
                  <a:pt x="4657" y="1396"/>
                </a:cubicBezTo>
                <a:lnTo>
                  <a:pt x="4657" y="1321"/>
                </a:lnTo>
                <a:lnTo>
                  <a:pt x="4652" y="1321"/>
                </a:lnTo>
                <a:cubicBezTo>
                  <a:pt x="4648" y="1322"/>
                  <a:pt x="4643" y="1323"/>
                  <a:pt x="4638" y="1323"/>
                </a:cubicBezTo>
                <a:cubicBezTo>
                  <a:pt x="4632" y="1324"/>
                  <a:pt x="4626" y="1324"/>
                  <a:pt x="4621" y="1324"/>
                </a:cubicBezTo>
                <a:cubicBezTo>
                  <a:pt x="4608" y="1324"/>
                  <a:pt x="4597" y="1321"/>
                  <a:pt x="4590" y="1316"/>
                </a:cubicBezTo>
                <a:cubicBezTo>
                  <a:pt x="4582" y="1311"/>
                  <a:pt x="4579" y="1301"/>
                  <a:pt x="4579" y="1286"/>
                </a:cubicBezTo>
                <a:lnTo>
                  <a:pt x="4579" y="1069"/>
                </a:lnTo>
                <a:lnTo>
                  <a:pt x="4659" y="1069"/>
                </a:lnTo>
                <a:lnTo>
                  <a:pt x="4659" y="994"/>
                </a:lnTo>
                <a:lnTo>
                  <a:pt x="4579" y="994"/>
                </a:lnTo>
                <a:lnTo>
                  <a:pt x="4579" y="866"/>
                </a:lnTo>
                <a:lnTo>
                  <a:pt x="4484" y="866"/>
                </a:lnTo>
                <a:lnTo>
                  <a:pt x="4484" y="994"/>
                </a:lnTo>
                <a:lnTo>
                  <a:pt x="4423" y="994"/>
                </a:lnTo>
                <a:lnTo>
                  <a:pt x="4423" y="1069"/>
                </a:lnTo>
                <a:close/>
                <a:moveTo>
                  <a:pt x="4221" y="1410"/>
                </a:moveTo>
                <a:lnTo>
                  <a:pt x="4221" y="1410"/>
                </a:lnTo>
                <a:cubicBezTo>
                  <a:pt x="4248" y="1410"/>
                  <a:pt x="4272" y="1406"/>
                  <a:pt x="4294" y="1399"/>
                </a:cubicBezTo>
                <a:cubicBezTo>
                  <a:pt x="4316" y="1391"/>
                  <a:pt x="4334" y="1380"/>
                  <a:pt x="4350" y="1366"/>
                </a:cubicBezTo>
                <a:cubicBezTo>
                  <a:pt x="4366" y="1352"/>
                  <a:pt x="4378" y="1335"/>
                  <a:pt x="4387" y="1316"/>
                </a:cubicBezTo>
                <a:cubicBezTo>
                  <a:pt x="4396" y="1297"/>
                  <a:pt x="4402" y="1275"/>
                  <a:pt x="4403" y="1251"/>
                </a:cubicBezTo>
                <a:lnTo>
                  <a:pt x="4310" y="1251"/>
                </a:lnTo>
                <a:cubicBezTo>
                  <a:pt x="4307" y="1278"/>
                  <a:pt x="4298" y="1299"/>
                  <a:pt x="4283" y="1313"/>
                </a:cubicBezTo>
                <a:cubicBezTo>
                  <a:pt x="4268" y="1328"/>
                  <a:pt x="4247" y="1335"/>
                  <a:pt x="4220" y="1335"/>
                </a:cubicBezTo>
                <a:cubicBezTo>
                  <a:pt x="4203" y="1335"/>
                  <a:pt x="4187" y="1332"/>
                  <a:pt x="4174" y="1325"/>
                </a:cubicBezTo>
                <a:cubicBezTo>
                  <a:pt x="4161" y="1318"/>
                  <a:pt x="4149" y="1308"/>
                  <a:pt x="4141" y="1296"/>
                </a:cubicBezTo>
                <a:cubicBezTo>
                  <a:pt x="4132" y="1283"/>
                  <a:pt x="4125" y="1269"/>
                  <a:pt x="4121" y="1252"/>
                </a:cubicBezTo>
                <a:cubicBezTo>
                  <a:pt x="4116" y="1235"/>
                  <a:pt x="4114" y="1217"/>
                  <a:pt x="4114" y="1197"/>
                </a:cubicBezTo>
                <a:cubicBezTo>
                  <a:pt x="4114" y="1177"/>
                  <a:pt x="4116" y="1158"/>
                  <a:pt x="4121" y="1141"/>
                </a:cubicBezTo>
                <a:cubicBezTo>
                  <a:pt x="4125" y="1124"/>
                  <a:pt x="4132" y="1109"/>
                  <a:pt x="4141" y="1096"/>
                </a:cubicBezTo>
                <a:cubicBezTo>
                  <a:pt x="4149" y="1084"/>
                  <a:pt x="4161" y="1074"/>
                  <a:pt x="4174" y="1067"/>
                </a:cubicBezTo>
                <a:cubicBezTo>
                  <a:pt x="4187" y="1060"/>
                  <a:pt x="4203" y="1057"/>
                  <a:pt x="4220" y="1057"/>
                </a:cubicBezTo>
                <a:cubicBezTo>
                  <a:pt x="4244" y="1057"/>
                  <a:pt x="4264" y="1063"/>
                  <a:pt x="4279" y="1076"/>
                </a:cubicBezTo>
                <a:cubicBezTo>
                  <a:pt x="4293" y="1089"/>
                  <a:pt x="4303" y="1107"/>
                  <a:pt x="4308" y="1129"/>
                </a:cubicBezTo>
                <a:lnTo>
                  <a:pt x="4401" y="1129"/>
                </a:lnTo>
                <a:cubicBezTo>
                  <a:pt x="4397" y="1107"/>
                  <a:pt x="4391" y="1087"/>
                  <a:pt x="4381" y="1069"/>
                </a:cubicBezTo>
                <a:cubicBezTo>
                  <a:pt x="4371" y="1052"/>
                  <a:pt x="4359" y="1036"/>
                  <a:pt x="4343" y="1024"/>
                </a:cubicBezTo>
                <a:cubicBezTo>
                  <a:pt x="4328" y="1011"/>
                  <a:pt x="4310" y="1001"/>
                  <a:pt x="4289" y="994"/>
                </a:cubicBezTo>
                <a:cubicBezTo>
                  <a:pt x="4268" y="987"/>
                  <a:pt x="4245" y="984"/>
                  <a:pt x="4219" y="984"/>
                </a:cubicBezTo>
                <a:cubicBezTo>
                  <a:pt x="4188" y="984"/>
                  <a:pt x="4160" y="989"/>
                  <a:pt x="4135" y="1000"/>
                </a:cubicBezTo>
                <a:cubicBezTo>
                  <a:pt x="4111" y="1011"/>
                  <a:pt x="4089" y="1026"/>
                  <a:pt x="4072" y="1045"/>
                </a:cubicBezTo>
                <a:cubicBezTo>
                  <a:pt x="4054" y="1064"/>
                  <a:pt x="4041" y="1087"/>
                  <a:pt x="4031" y="1113"/>
                </a:cubicBezTo>
                <a:cubicBezTo>
                  <a:pt x="4022" y="1139"/>
                  <a:pt x="4017" y="1167"/>
                  <a:pt x="4017" y="1197"/>
                </a:cubicBezTo>
                <a:cubicBezTo>
                  <a:pt x="4017" y="1227"/>
                  <a:pt x="4022" y="1255"/>
                  <a:pt x="4031" y="1281"/>
                </a:cubicBezTo>
                <a:cubicBezTo>
                  <a:pt x="4041" y="1306"/>
                  <a:pt x="4054" y="1329"/>
                  <a:pt x="4072" y="1348"/>
                </a:cubicBezTo>
                <a:cubicBezTo>
                  <a:pt x="4090" y="1367"/>
                  <a:pt x="4111" y="1382"/>
                  <a:pt x="4137" y="1394"/>
                </a:cubicBezTo>
                <a:cubicBezTo>
                  <a:pt x="4162" y="1405"/>
                  <a:pt x="4190" y="1410"/>
                  <a:pt x="4221" y="1410"/>
                </a:cubicBezTo>
                <a:close/>
                <a:moveTo>
                  <a:pt x="3793" y="1053"/>
                </a:moveTo>
                <a:lnTo>
                  <a:pt x="3793" y="1053"/>
                </a:lnTo>
                <a:cubicBezTo>
                  <a:pt x="3822" y="1053"/>
                  <a:pt x="3845" y="1063"/>
                  <a:pt x="3862" y="1082"/>
                </a:cubicBezTo>
                <a:cubicBezTo>
                  <a:pt x="3879" y="1100"/>
                  <a:pt x="3888" y="1127"/>
                  <a:pt x="3890" y="1160"/>
                </a:cubicBezTo>
                <a:lnTo>
                  <a:pt x="3690" y="1160"/>
                </a:lnTo>
                <a:cubicBezTo>
                  <a:pt x="3694" y="1128"/>
                  <a:pt x="3704" y="1102"/>
                  <a:pt x="3721" y="1083"/>
                </a:cubicBezTo>
                <a:cubicBezTo>
                  <a:pt x="3738" y="1063"/>
                  <a:pt x="3762" y="1053"/>
                  <a:pt x="3793" y="1053"/>
                </a:cubicBezTo>
                <a:close/>
                <a:moveTo>
                  <a:pt x="3799" y="1410"/>
                </a:moveTo>
                <a:lnTo>
                  <a:pt x="3799" y="1410"/>
                </a:lnTo>
                <a:cubicBezTo>
                  <a:pt x="3823" y="1410"/>
                  <a:pt x="3846" y="1407"/>
                  <a:pt x="3866" y="1401"/>
                </a:cubicBezTo>
                <a:cubicBezTo>
                  <a:pt x="3886" y="1394"/>
                  <a:pt x="3904" y="1386"/>
                  <a:pt x="3920" y="1374"/>
                </a:cubicBezTo>
                <a:cubicBezTo>
                  <a:pt x="3935" y="1363"/>
                  <a:pt x="3948" y="1350"/>
                  <a:pt x="3959" y="1334"/>
                </a:cubicBezTo>
                <a:cubicBezTo>
                  <a:pt x="3969" y="1319"/>
                  <a:pt x="3976" y="1302"/>
                  <a:pt x="3982" y="1284"/>
                </a:cubicBezTo>
                <a:lnTo>
                  <a:pt x="3888" y="1284"/>
                </a:lnTo>
                <a:cubicBezTo>
                  <a:pt x="3882" y="1300"/>
                  <a:pt x="3871" y="1314"/>
                  <a:pt x="3856" y="1323"/>
                </a:cubicBezTo>
                <a:cubicBezTo>
                  <a:pt x="3841" y="1332"/>
                  <a:pt x="3822" y="1337"/>
                  <a:pt x="3799" y="1337"/>
                </a:cubicBezTo>
                <a:cubicBezTo>
                  <a:pt x="3766" y="1337"/>
                  <a:pt x="3740" y="1326"/>
                  <a:pt x="3721" y="1305"/>
                </a:cubicBezTo>
                <a:cubicBezTo>
                  <a:pt x="3703" y="1283"/>
                  <a:pt x="3692" y="1255"/>
                  <a:pt x="3689" y="1220"/>
                </a:cubicBezTo>
                <a:lnTo>
                  <a:pt x="3989" y="1220"/>
                </a:lnTo>
                <a:cubicBezTo>
                  <a:pt x="3989" y="1183"/>
                  <a:pt x="3985" y="1148"/>
                  <a:pt x="3975" y="1118"/>
                </a:cubicBezTo>
                <a:cubicBezTo>
                  <a:pt x="3966" y="1087"/>
                  <a:pt x="3951" y="1062"/>
                  <a:pt x="3932" y="1040"/>
                </a:cubicBezTo>
                <a:cubicBezTo>
                  <a:pt x="3915" y="1022"/>
                  <a:pt x="3895" y="1008"/>
                  <a:pt x="3872" y="998"/>
                </a:cubicBezTo>
                <a:cubicBezTo>
                  <a:pt x="3849" y="989"/>
                  <a:pt x="3823" y="984"/>
                  <a:pt x="3793" y="984"/>
                </a:cubicBezTo>
                <a:cubicBezTo>
                  <a:pt x="3764" y="984"/>
                  <a:pt x="3737" y="989"/>
                  <a:pt x="3712" y="1000"/>
                </a:cubicBezTo>
                <a:cubicBezTo>
                  <a:pt x="3687" y="1011"/>
                  <a:pt x="3666" y="1026"/>
                  <a:pt x="3649" y="1045"/>
                </a:cubicBezTo>
                <a:cubicBezTo>
                  <a:pt x="3631" y="1064"/>
                  <a:pt x="3618" y="1087"/>
                  <a:pt x="3608" y="1113"/>
                </a:cubicBezTo>
                <a:cubicBezTo>
                  <a:pt x="3599" y="1139"/>
                  <a:pt x="3594" y="1167"/>
                  <a:pt x="3594" y="1197"/>
                </a:cubicBezTo>
                <a:cubicBezTo>
                  <a:pt x="3594" y="1227"/>
                  <a:pt x="3598" y="1255"/>
                  <a:pt x="3608" y="1280"/>
                </a:cubicBezTo>
                <a:cubicBezTo>
                  <a:pt x="3617" y="1306"/>
                  <a:pt x="3630" y="1329"/>
                  <a:pt x="3648" y="1348"/>
                </a:cubicBezTo>
                <a:cubicBezTo>
                  <a:pt x="3666" y="1367"/>
                  <a:pt x="3687" y="1382"/>
                  <a:pt x="3712" y="1394"/>
                </a:cubicBezTo>
                <a:cubicBezTo>
                  <a:pt x="3738" y="1405"/>
                  <a:pt x="3766" y="1410"/>
                  <a:pt x="3799" y="1410"/>
                </a:cubicBezTo>
                <a:close/>
                <a:moveTo>
                  <a:pt x="2512" y="1338"/>
                </a:moveTo>
                <a:lnTo>
                  <a:pt x="2512" y="1338"/>
                </a:lnTo>
                <a:cubicBezTo>
                  <a:pt x="2494" y="1338"/>
                  <a:pt x="2479" y="1334"/>
                  <a:pt x="2465" y="1327"/>
                </a:cubicBezTo>
                <a:cubicBezTo>
                  <a:pt x="2452" y="1320"/>
                  <a:pt x="2440" y="1310"/>
                  <a:pt x="2431" y="1298"/>
                </a:cubicBezTo>
                <a:cubicBezTo>
                  <a:pt x="2422" y="1285"/>
                  <a:pt x="2415" y="1270"/>
                  <a:pt x="2411" y="1253"/>
                </a:cubicBezTo>
                <a:cubicBezTo>
                  <a:pt x="2406" y="1236"/>
                  <a:pt x="2404" y="1217"/>
                  <a:pt x="2404" y="1197"/>
                </a:cubicBezTo>
                <a:cubicBezTo>
                  <a:pt x="2404" y="1177"/>
                  <a:pt x="2406" y="1158"/>
                  <a:pt x="2411" y="1141"/>
                </a:cubicBezTo>
                <a:cubicBezTo>
                  <a:pt x="2415" y="1123"/>
                  <a:pt x="2422" y="1108"/>
                  <a:pt x="2431" y="1095"/>
                </a:cubicBezTo>
                <a:cubicBezTo>
                  <a:pt x="2440" y="1082"/>
                  <a:pt x="2452" y="1072"/>
                  <a:pt x="2465" y="1065"/>
                </a:cubicBezTo>
                <a:cubicBezTo>
                  <a:pt x="2479" y="1058"/>
                  <a:pt x="2494" y="1055"/>
                  <a:pt x="2512" y="1055"/>
                </a:cubicBezTo>
                <a:cubicBezTo>
                  <a:pt x="2529" y="1055"/>
                  <a:pt x="2545" y="1058"/>
                  <a:pt x="2558" y="1065"/>
                </a:cubicBezTo>
                <a:cubicBezTo>
                  <a:pt x="2572" y="1072"/>
                  <a:pt x="2583" y="1082"/>
                  <a:pt x="2592" y="1095"/>
                </a:cubicBezTo>
                <a:cubicBezTo>
                  <a:pt x="2601" y="1108"/>
                  <a:pt x="2608" y="1123"/>
                  <a:pt x="2612" y="1141"/>
                </a:cubicBezTo>
                <a:cubicBezTo>
                  <a:pt x="2617" y="1158"/>
                  <a:pt x="2620" y="1177"/>
                  <a:pt x="2620" y="1197"/>
                </a:cubicBezTo>
                <a:cubicBezTo>
                  <a:pt x="2620" y="1217"/>
                  <a:pt x="2617" y="1236"/>
                  <a:pt x="2612" y="1253"/>
                </a:cubicBezTo>
                <a:cubicBezTo>
                  <a:pt x="2608" y="1270"/>
                  <a:pt x="2601" y="1285"/>
                  <a:pt x="2592" y="1298"/>
                </a:cubicBezTo>
                <a:cubicBezTo>
                  <a:pt x="2583" y="1310"/>
                  <a:pt x="2572" y="1320"/>
                  <a:pt x="2558" y="1327"/>
                </a:cubicBezTo>
                <a:cubicBezTo>
                  <a:pt x="2545" y="1334"/>
                  <a:pt x="2529" y="1338"/>
                  <a:pt x="2512" y="1338"/>
                </a:cubicBezTo>
                <a:close/>
                <a:moveTo>
                  <a:pt x="2513" y="1410"/>
                </a:moveTo>
                <a:lnTo>
                  <a:pt x="2513" y="1410"/>
                </a:lnTo>
                <a:cubicBezTo>
                  <a:pt x="2544" y="1410"/>
                  <a:pt x="2572" y="1405"/>
                  <a:pt x="2597" y="1394"/>
                </a:cubicBezTo>
                <a:cubicBezTo>
                  <a:pt x="2622" y="1382"/>
                  <a:pt x="2644" y="1367"/>
                  <a:pt x="2661" y="1348"/>
                </a:cubicBezTo>
                <a:cubicBezTo>
                  <a:pt x="2679" y="1329"/>
                  <a:pt x="2693" y="1306"/>
                  <a:pt x="2702" y="1280"/>
                </a:cubicBezTo>
                <a:cubicBezTo>
                  <a:pt x="2712" y="1255"/>
                  <a:pt x="2717" y="1227"/>
                  <a:pt x="2717" y="1197"/>
                </a:cubicBezTo>
                <a:cubicBezTo>
                  <a:pt x="2717" y="1167"/>
                  <a:pt x="2712" y="1139"/>
                  <a:pt x="2702" y="1113"/>
                </a:cubicBezTo>
                <a:cubicBezTo>
                  <a:pt x="2693" y="1087"/>
                  <a:pt x="2679" y="1064"/>
                  <a:pt x="2661" y="1045"/>
                </a:cubicBezTo>
                <a:cubicBezTo>
                  <a:pt x="2644" y="1026"/>
                  <a:pt x="2622" y="1011"/>
                  <a:pt x="2597" y="1000"/>
                </a:cubicBezTo>
                <a:cubicBezTo>
                  <a:pt x="2572" y="989"/>
                  <a:pt x="2544" y="984"/>
                  <a:pt x="2513" y="984"/>
                </a:cubicBezTo>
                <a:cubicBezTo>
                  <a:pt x="2482" y="984"/>
                  <a:pt x="2453" y="989"/>
                  <a:pt x="2428" y="1000"/>
                </a:cubicBezTo>
                <a:cubicBezTo>
                  <a:pt x="2403" y="1011"/>
                  <a:pt x="2381" y="1026"/>
                  <a:pt x="2363" y="1045"/>
                </a:cubicBezTo>
                <a:cubicBezTo>
                  <a:pt x="2345" y="1064"/>
                  <a:pt x="2332" y="1087"/>
                  <a:pt x="2322" y="1113"/>
                </a:cubicBezTo>
                <a:cubicBezTo>
                  <a:pt x="2312" y="1139"/>
                  <a:pt x="2307" y="1167"/>
                  <a:pt x="2307" y="1197"/>
                </a:cubicBezTo>
                <a:cubicBezTo>
                  <a:pt x="2307" y="1227"/>
                  <a:pt x="2312" y="1255"/>
                  <a:pt x="2322" y="1280"/>
                </a:cubicBezTo>
                <a:cubicBezTo>
                  <a:pt x="2332" y="1306"/>
                  <a:pt x="2345" y="1329"/>
                  <a:pt x="2363" y="1348"/>
                </a:cubicBezTo>
                <a:cubicBezTo>
                  <a:pt x="2381" y="1367"/>
                  <a:pt x="2403" y="1382"/>
                  <a:pt x="2428" y="1394"/>
                </a:cubicBezTo>
                <a:cubicBezTo>
                  <a:pt x="2453" y="1405"/>
                  <a:pt x="2482" y="1410"/>
                  <a:pt x="2513" y="1410"/>
                </a:cubicBezTo>
                <a:close/>
                <a:moveTo>
                  <a:pt x="2102" y="1410"/>
                </a:moveTo>
                <a:lnTo>
                  <a:pt x="2102" y="1410"/>
                </a:lnTo>
                <a:cubicBezTo>
                  <a:pt x="2129" y="1410"/>
                  <a:pt x="2153" y="1406"/>
                  <a:pt x="2175" y="1399"/>
                </a:cubicBezTo>
                <a:cubicBezTo>
                  <a:pt x="2196" y="1391"/>
                  <a:pt x="2215" y="1380"/>
                  <a:pt x="2231" y="1366"/>
                </a:cubicBezTo>
                <a:cubicBezTo>
                  <a:pt x="2246" y="1352"/>
                  <a:pt x="2259" y="1335"/>
                  <a:pt x="2268" y="1316"/>
                </a:cubicBezTo>
                <a:cubicBezTo>
                  <a:pt x="2277" y="1297"/>
                  <a:pt x="2282" y="1275"/>
                  <a:pt x="2284" y="1251"/>
                </a:cubicBezTo>
                <a:lnTo>
                  <a:pt x="2190" y="1251"/>
                </a:lnTo>
                <a:cubicBezTo>
                  <a:pt x="2188" y="1278"/>
                  <a:pt x="2179" y="1299"/>
                  <a:pt x="2164" y="1313"/>
                </a:cubicBezTo>
                <a:cubicBezTo>
                  <a:pt x="2148" y="1328"/>
                  <a:pt x="2127" y="1335"/>
                  <a:pt x="2101" y="1335"/>
                </a:cubicBezTo>
                <a:cubicBezTo>
                  <a:pt x="2083" y="1335"/>
                  <a:pt x="2068" y="1332"/>
                  <a:pt x="2055" y="1325"/>
                </a:cubicBezTo>
                <a:cubicBezTo>
                  <a:pt x="2041" y="1318"/>
                  <a:pt x="2030" y="1308"/>
                  <a:pt x="2021" y="1296"/>
                </a:cubicBezTo>
                <a:cubicBezTo>
                  <a:pt x="2013" y="1283"/>
                  <a:pt x="2006" y="1269"/>
                  <a:pt x="2001" y="1252"/>
                </a:cubicBezTo>
                <a:cubicBezTo>
                  <a:pt x="1997" y="1235"/>
                  <a:pt x="1995" y="1217"/>
                  <a:pt x="1995" y="1197"/>
                </a:cubicBezTo>
                <a:cubicBezTo>
                  <a:pt x="1995" y="1177"/>
                  <a:pt x="1997" y="1158"/>
                  <a:pt x="2001" y="1141"/>
                </a:cubicBezTo>
                <a:cubicBezTo>
                  <a:pt x="2006" y="1124"/>
                  <a:pt x="2013" y="1109"/>
                  <a:pt x="2021" y="1096"/>
                </a:cubicBezTo>
                <a:cubicBezTo>
                  <a:pt x="2030" y="1084"/>
                  <a:pt x="2041" y="1074"/>
                  <a:pt x="2055" y="1067"/>
                </a:cubicBezTo>
                <a:cubicBezTo>
                  <a:pt x="2068" y="1060"/>
                  <a:pt x="2083" y="1057"/>
                  <a:pt x="2101" y="1057"/>
                </a:cubicBezTo>
                <a:cubicBezTo>
                  <a:pt x="2125" y="1057"/>
                  <a:pt x="2144" y="1063"/>
                  <a:pt x="2159" y="1076"/>
                </a:cubicBezTo>
                <a:cubicBezTo>
                  <a:pt x="2174" y="1089"/>
                  <a:pt x="2184" y="1107"/>
                  <a:pt x="2188" y="1129"/>
                </a:cubicBezTo>
                <a:lnTo>
                  <a:pt x="2281" y="1129"/>
                </a:lnTo>
                <a:cubicBezTo>
                  <a:pt x="2278" y="1107"/>
                  <a:pt x="2271" y="1087"/>
                  <a:pt x="2262" y="1069"/>
                </a:cubicBezTo>
                <a:cubicBezTo>
                  <a:pt x="2252" y="1052"/>
                  <a:pt x="2239" y="1036"/>
                  <a:pt x="2224" y="1024"/>
                </a:cubicBezTo>
                <a:cubicBezTo>
                  <a:pt x="2209" y="1011"/>
                  <a:pt x="2191" y="1001"/>
                  <a:pt x="2170" y="994"/>
                </a:cubicBezTo>
                <a:cubicBezTo>
                  <a:pt x="2149" y="987"/>
                  <a:pt x="2126" y="984"/>
                  <a:pt x="2100" y="984"/>
                </a:cubicBezTo>
                <a:cubicBezTo>
                  <a:pt x="2069" y="984"/>
                  <a:pt x="2041" y="989"/>
                  <a:pt x="2016" y="1000"/>
                </a:cubicBezTo>
                <a:cubicBezTo>
                  <a:pt x="1991" y="1011"/>
                  <a:pt x="1970" y="1026"/>
                  <a:pt x="1952" y="1045"/>
                </a:cubicBezTo>
                <a:cubicBezTo>
                  <a:pt x="1935" y="1064"/>
                  <a:pt x="1921" y="1087"/>
                  <a:pt x="1912" y="1113"/>
                </a:cubicBezTo>
                <a:cubicBezTo>
                  <a:pt x="1902" y="1139"/>
                  <a:pt x="1898" y="1167"/>
                  <a:pt x="1898" y="1197"/>
                </a:cubicBezTo>
                <a:cubicBezTo>
                  <a:pt x="1898" y="1227"/>
                  <a:pt x="1902" y="1255"/>
                  <a:pt x="1912" y="1281"/>
                </a:cubicBezTo>
                <a:cubicBezTo>
                  <a:pt x="1921" y="1306"/>
                  <a:pt x="1935" y="1329"/>
                  <a:pt x="1953" y="1348"/>
                </a:cubicBezTo>
                <a:cubicBezTo>
                  <a:pt x="1971" y="1367"/>
                  <a:pt x="1992" y="1382"/>
                  <a:pt x="2017" y="1394"/>
                </a:cubicBezTo>
                <a:cubicBezTo>
                  <a:pt x="2042" y="1405"/>
                  <a:pt x="2070" y="1410"/>
                  <a:pt x="2102" y="1410"/>
                </a:cubicBezTo>
                <a:close/>
                <a:moveTo>
                  <a:pt x="3409" y="986"/>
                </a:moveTo>
                <a:lnTo>
                  <a:pt x="3409" y="986"/>
                </a:lnTo>
                <a:cubicBezTo>
                  <a:pt x="3386" y="986"/>
                  <a:pt x="3364" y="990"/>
                  <a:pt x="3343" y="1000"/>
                </a:cubicBezTo>
                <a:lnTo>
                  <a:pt x="3283" y="1059"/>
                </a:lnTo>
                <a:lnTo>
                  <a:pt x="3283" y="995"/>
                </a:lnTo>
                <a:lnTo>
                  <a:pt x="3189" y="995"/>
                </a:lnTo>
                <a:lnTo>
                  <a:pt x="3189" y="1399"/>
                </a:lnTo>
                <a:lnTo>
                  <a:pt x="3285" y="1399"/>
                </a:lnTo>
                <a:lnTo>
                  <a:pt x="3285" y="1166"/>
                </a:lnTo>
                <a:cubicBezTo>
                  <a:pt x="3285" y="1107"/>
                  <a:pt x="3326" y="1068"/>
                  <a:pt x="3375" y="1068"/>
                </a:cubicBezTo>
                <a:cubicBezTo>
                  <a:pt x="3427" y="1068"/>
                  <a:pt x="3453" y="1102"/>
                  <a:pt x="3453" y="1145"/>
                </a:cubicBezTo>
                <a:lnTo>
                  <a:pt x="3453" y="1399"/>
                </a:lnTo>
                <a:lnTo>
                  <a:pt x="3549" y="1399"/>
                </a:lnTo>
                <a:lnTo>
                  <a:pt x="3549" y="1125"/>
                </a:lnTo>
                <a:cubicBezTo>
                  <a:pt x="3549" y="1052"/>
                  <a:pt x="3505" y="986"/>
                  <a:pt x="3409" y="986"/>
                </a:cubicBezTo>
                <a:close/>
                <a:moveTo>
                  <a:pt x="3124" y="1125"/>
                </a:moveTo>
                <a:lnTo>
                  <a:pt x="3124" y="1125"/>
                </a:lnTo>
                <a:lnTo>
                  <a:pt x="3124" y="1399"/>
                </a:lnTo>
                <a:lnTo>
                  <a:pt x="3028" y="1399"/>
                </a:lnTo>
                <a:lnTo>
                  <a:pt x="3028" y="1145"/>
                </a:lnTo>
                <a:cubicBezTo>
                  <a:pt x="3028" y="1102"/>
                  <a:pt x="3002" y="1068"/>
                  <a:pt x="2950" y="1068"/>
                </a:cubicBezTo>
                <a:cubicBezTo>
                  <a:pt x="2901" y="1068"/>
                  <a:pt x="2860" y="1107"/>
                  <a:pt x="2860" y="1166"/>
                </a:cubicBezTo>
                <a:lnTo>
                  <a:pt x="2860" y="1399"/>
                </a:lnTo>
                <a:lnTo>
                  <a:pt x="2765" y="1399"/>
                </a:lnTo>
                <a:lnTo>
                  <a:pt x="2765" y="995"/>
                </a:lnTo>
                <a:lnTo>
                  <a:pt x="2858" y="995"/>
                </a:lnTo>
                <a:lnTo>
                  <a:pt x="2858" y="1059"/>
                </a:lnTo>
                <a:lnTo>
                  <a:pt x="2918" y="1000"/>
                </a:lnTo>
                <a:cubicBezTo>
                  <a:pt x="2939" y="990"/>
                  <a:pt x="2961" y="986"/>
                  <a:pt x="2984" y="986"/>
                </a:cubicBezTo>
                <a:cubicBezTo>
                  <a:pt x="3080" y="986"/>
                  <a:pt x="3124" y="1052"/>
                  <a:pt x="3124" y="1125"/>
                </a:cubicBezTo>
                <a:close/>
                <a:moveTo>
                  <a:pt x="3037" y="1831"/>
                </a:moveTo>
                <a:lnTo>
                  <a:pt x="3037" y="1831"/>
                </a:lnTo>
                <a:lnTo>
                  <a:pt x="2944" y="2142"/>
                </a:lnTo>
                <a:lnTo>
                  <a:pt x="2851" y="1831"/>
                </a:lnTo>
                <a:lnTo>
                  <a:pt x="2748" y="1831"/>
                </a:lnTo>
                <a:lnTo>
                  <a:pt x="2876" y="2235"/>
                </a:lnTo>
                <a:lnTo>
                  <a:pt x="2914" y="2235"/>
                </a:lnTo>
                <a:lnTo>
                  <a:pt x="2857" y="2399"/>
                </a:lnTo>
                <a:lnTo>
                  <a:pt x="2957" y="2399"/>
                </a:lnTo>
                <a:lnTo>
                  <a:pt x="3137" y="1831"/>
                </a:lnTo>
                <a:lnTo>
                  <a:pt x="3037" y="1831"/>
                </a:lnTo>
                <a:close/>
                <a:moveTo>
                  <a:pt x="2102" y="2179"/>
                </a:moveTo>
                <a:lnTo>
                  <a:pt x="2102" y="2179"/>
                </a:lnTo>
                <a:cubicBezTo>
                  <a:pt x="2093" y="2179"/>
                  <a:pt x="2084" y="2178"/>
                  <a:pt x="2076" y="2176"/>
                </a:cubicBezTo>
                <a:cubicBezTo>
                  <a:pt x="2067" y="2174"/>
                  <a:pt x="2060" y="2171"/>
                  <a:pt x="2054" y="2167"/>
                </a:cubicBezTo>
                <a:cubicBezTo>
                  <a:pt x="2047" y="2163"/>
                  <a:pt x="2042" y="2157"/>
                  <a:pt x="2039" y="2150"/>
                </a:cubicBezTo>
                <a:cubicBezTo>
                  <a:pt x="2035" y="2142"/>
                  <a:pt x="2033" y="2133"/>
                  <a:pt x="2033" y="2123"/>
                </a:cubicBezTo>
                <a:cubicBezTo>
                  <a:pt x="2033" y="2101"/>
                  <a:pt x="2041" y="2085"/>
                  <a:pt x="2057" y="2076"/>
                </a:cubicBezTo>
                <a:cubicBezTo>
                  <a:pt x="2073" y="2067"/>
                  <a:pt x="2096" y="2060"/>
                  <a:pt x="2126" y="2055"/>
                </a:cubicBezTo>
                <a:cubicBezTo>
                  <a:pt x="2140" y="2052"/>
                  <a:pt x="2154" y="2048"/>
                  <a:pt x="2169" y="2044"/>
                </a:cubicBezTo>
                <a:cubicBezTo>
                  <a:pt x="2183" y="2039"/>
                  <a:pt x="2194" y="2034"/>
                  <a:pt x="2204" y="2028"/>
                </a:cubicBezTo>
                <a:lnTo>
                  <a:pt x="2204" y="2088"/>
                </a:lnTo>
                <a:cubicBezTo>
                  <a:pt x="2204" y="2100"/>
                  <a:pt x="2202" y="2111"/>
                  <a:pt x="2197" y="2122"/>
                </a:cubicBezTo>
                <a:cubicBezTo>
                  <a:pt x="2193" y="2132"/>
                  <a:pt x="2186" y="2142"/>
                  <a:pt x="2178" y="2150"/>
                </a:cubicBezTo>
                <a:cubicBezTo>
                  <a:pt x="2169" y="2159"/>
                  <a:pt x="2159" y="2165"/>
                  <a:pt x="2146" y="2171"/>
                </a:cubicBezTo>
                <a:cubicBezTo>
                  <a:pt x="2133" y="2176"/>
                  <a:pt x="2119" y="2179"/>
                  <a:pt x="2102" y="2179"/>
                </a:cubicBezTo>
                <a:close/>
                <a:moveTo>
                  <a:pt x="2202" y="2235"/>
                </a:moveTo>
                <a:lnTo>
                  <a:pt x="2202" y="2235"/>
                </a:lnTo>
                <a:lnTo>
                  <a:pt x="2294" y="2235"/>
                </a:lnTo>
                <a:lnTo>
                  <a:pt x="2294" y="1959"/>
                </a:lnTo>
                <a:cubicBezTo>
                  <a:pt x="2294" y="1905"/>
                  <a:pt x="2274" y="1867"/>
                  <a:pt x="2236" y="1844"/>
                </a:cubicBezTo>
                <a:cubicBezTo>
                  <a:pt x="2223" y="1835"/>
                  <a:pt x="2208" y="1829"/>
                  <a:pt x="2190" y="1826"/>
                </a:cubicBezTo>
                <a:cubicBezTo>
                  <a:pt x="2172" y="1822"/>
                  <a:pt x="2152" y="1820"/>
                  <a:pt x="2129" y="1820"/>
                </a:cubicBezTo>
                <a:cubicBezTo>
                  <a:pt x="2100" y="1820"/>
                  <a:pt x="2075" y="1824"/>
                  <a:pt x="2054" y="1831"/>
                </a:cubicBezTo>
                <a:cubicBezTo>
                  <a:pt x="2033" y="1839"/>
                  <a:pt x="2015" y="1848"/>
                  <a:pt x="2001" y="1860"/>
                </a:cubicBezTo>
                <a:cubicBezTo>
                  <a:pt x="1987" y="1872"/>
                  <a:pt x="1976" y="1886"/>
                  <a:pt x="1969" y="1902"/>
                </a:cubicBezTo>
                <a:cubicBezTo>
                  <a:pt x="1961" y="1918"/>
                  <a:pt x="1958" y="1935"/>
                  <a:pt x="1957" y="1952"/>
                </a:cubicBezTo>
                <a:lnTo>
                  <a:pt x="2047" y="1952"/>
                </a:lnTo>
                <a:cubicBezTo>
                  <a:pt x="2048" y="1932"/>
                  <a:pt x="2055" y="1916"/>
                  <a:pt x="2069" y="1904"/>
                </a:cubicBezTo>
                <a:cubicBezTo>
                  <a:pt x="2082" y="1893"/>
                  <a:pt x="2102" y="1887"/>
                  <a:pt x="2129" y="1887"/>
                </a:cubicBezTo>
                <a:cubicBezTo>
                  <a:pt x="2154" y="1887"/>
                  <a:pt x="2172" y="1892"/>
                  <a:pt x="2184" y="1903"/>
                </a:cubicBezTo>
                <a:cubicBezTo>
                  <a:pt x="2196" y="1913"/>
                  <a:pt x="2202" y="1927"/>
                  <a:pt x="2202" y="1945"/>
                </a:cubicBezTo>
                <a:cubicBezTo>
                  <a:pt x="2202" y="1963"/>
                  <a:pt x="2193" y="1976"/>
                  <a:pt x="2177" y="1983"/>
                </a:cubicBezTo>
                <a:cubicBezTo>
                  <a:pt x="2160" y="1990"/>
                  <a:pt x="2135" y="1996"/>
                  <a:pt x="2102" y="2000"/>
                </a:cubicBezTo>
                <a:cubicBezTo>
                  <a:pt x="2078" y="2003"/>
                  <a:pt x="2056" y="2007"/>
                  <a:pt x="2036" y="2012"/>
                </a:cubicBezTo>
                <a:cubicBezTo>
                  <a:pt x="2016" y="2017"/>
                  <a:pt x="1999" y="2024"/>
                  <a:pt x="1984" y="2033"/>
                </a:cubicBezTo>
                <a:cubicBezTo>
                  <a:pt x="1969" y="2042"/>
                  <a:pt x="1958" y="2054"/>
                  <a:pt x="1950" y="2069"/>
                </a:cubicBezTo>
                <a:cubicBezTo>
                  <a:pt x="1942" y="2084"/>
                  <a:pt x="1937" y="2102"/>
                  <a:pt x="1937" y="2125"/>
                </a:cubicBezTo>
                <a:cubicBezTo>
                  <a:pt x="1937" y="2145"/>
                  <a:pt x="1941" y="2162"/>
                  <a:pt x="1948" y="2177"/>
                </a:cubicBezTo>
                <a:cubicBezTo>
                  <a:pt x="1955" y="2192"/>
                  <a:pt x="1965" y="2204"/>
                  <a:pt x="1977" y="2214"/>
                </a:cubicBezTo>
                <a:cubicBezTo>
                  <a:pt x="1989" y="2224"/>
                  <a:pt x="2003" y="2232"/>
                  <a:pt x="2020" y="2237"/>
                </a:cubicBezTo>
                <a:cubicBezTo>
                  <a:pt x="2037" y="2242"/>
                  <a:pt x="2055" y="2244"/>
                  <a:pt x="2074" y="2244"/>
                </a:cubicBezTo>
                <a:cubicBezTo>
                  <a:pt x="2107" y="2244"/>
                  <a:pt x="2132" y="2239"/>
                  <a:pt x="2152" y="2227"/>
                </a:cubicBezTo>
                <a:cubicBezTo>
                  <a:pt x="2172" y="2215"/>
                  <a:pt x="2188" y="2200"/>
                  <a:pt x="2201" y="2182"/>
                </a:cubicBezTo>
                <a:lnTo>
                  <a:pt x="2202" y="2182"/>
                </a:lnTo>
                <a:lnTo>
                  <a:pt x="2202" y="2235"/>
                </a:lnTo>
                <a:close/>
                <a:moveTo>
                  <a:pt x="1713" y="2171"/>
                </a:moveTo>
                <a:lnTo>
                  <a:pt x="1713" y="2171"/>
                </a:lnTo>
                <a:cubicBezTo>
                  <a:pt x="1695" y="2171"/>
                  <a:pt x="1679" y="2168"/>
                  <a:pt x="1665" y="2161"/>
                </a:cubicBezTo>
                <a:cubicBezTo>
                  <a:pt x="1652" y="2154"/>
                  <a:pt x="1641" y="2144"/>
                  <a:pt x="1632" y="2132"/>
                </a:cubicBezTo>
                <a:cubicBezTo>
                  <a:pt x="1623" y="2120"/>
                  <a:pt x="1617" y="2105"/>
                  <a:pt x="1613" y="2089"/>
                </a:cubicBezTo>
                <a:cubicBezTo>
                  <a:pt x="1608" y="2073"/>
                  <a:pt x="1606" y="2055"/>
                  <a:pt x="1606" y="2036"/>
                </a:cubicBezTo>
                <a:cubicBezTo>
                  <a:pt x="1606" y="2017"/>
                  <a:pt x="1608" y="1999"/>
                  <a:pt x="1613" y="1982"/>
                </a:cubicBezTo>
                <a:cubicBezTo>
                  <a:pt x="1617" y="1965"/>
                  <a:pt x="1623" y="1951"/>
                  <a:pt x="1632" y="1938"/>
                </a:cubicBezTo>
                <a:cubicBezTo>
                  <a:pt x="1641" y="1926"/>
                  <a:pt x="1652" y="1916"/>
                  <a:pt x="1665" y="1909"/>
                </a:cubicBezTo>
                <a:cubicBezTo>
                  <a:pt x="1679" y="1902"/>
                  <a:pt x="1694" y="1898"/>
                  <a:pt x="1712" y="1898"/>
                </a:cubicBezTo>
                <a:cubicBezTo>
                  <a:pt x="1729" y="1898"/>
                  <a:pt x="1743" y="1902"/>
                  <a:pt x="1755" y="1908"/>
                </a:cubicBezTo>
                <a:cubicBezTo>
                  <a:pt x="1767" y="1915"/>
                  <a:pt x="1777" y="1925"/>
                  <a:pt x="1786" y="1937"/>
                </a:cubicBezTo>
                <a:cubicBezTo>
                  <a:pt x="1794" y="1949"/>
                  <a:pt x="1800" y="1963"/>
                  <a:pt x="1804" y="1980"/>
                </a:cubicBezTo>
                <a:cubicBezTo>
                  <a:pt x="1808" y="1997"/>
                  <a:pt x="1810" y="2016"/>
                  <a:pt x="1810" y="2036"/>
                </a:cubicBezTo>
                <a:cubicBezTo>
                  <a:pt x="1810" y="2055"/>
                  <a:pt x="1808" y="2074"/>
                  <a:pt x="1804" y="2090"/>
                </a:cubicBezTo>
                <a:cubicBezTo>
                  <a:pt x="1800" y="2107"/>
                  <a:pt x="1793" y="2121"/>
                  <a:pt x="1785" y="2133"/>
                </a:cubicBezTo>
                <a:cubicBezTo>
                  <a:pt x="1777" y="2145"/>
                  <a:pt x="1767" y="2155"/>
                  <a:pt x="1755" y="2161"/>
                </a:cubicBezTo>
                <a:cubicBezTo>
                  <a:pt x="1743" y="2168"/>
                  <a:pt x="1729" y="2171"/>
                  <a:pt x="1713" y="2171"/>
                </a:cubicBezTo>
                <a:close/>
                <a:moveTo>
                  <a:pt x="1514" y="2370"/>
                </a:moveTo>
                <a:lnTo>
                  <a:pt x="1514" y="2370"/>
                </a:lnTo>
                <a:lnTo>
                  <a:pt x="1610" y="2370"/>
                </a:lnTo>
                <a:lnTo>
                  <a:pt x="1610" y="2262"/>
                </a:lnTo>
                <a:cubicBezTo>
                  <a:pt x="1610" y="2243"/>
                  <a:pt x="1610" y="2227"/>
                  <a:pt x="1609" y="2214"/>
                </a:cubicBezTo>
                <a:cubicBezTo>
                  <a:pt x="1609" y="2201"/>
                  <a:pt x="1608" y="2191"/>
                  <a:pt x="1607" y="2183"/>
                </a:cubicBezTo>
                <a:lnTo>
                  <a:pt x="1609" y="2183"/>
                </a:lnTo>
                <a:cubicBezTo>
                  <a:pt x="1622" y="2204"/>
                  <a:pt x="1638" y="2220"/>
                  <a:pt x="1659" y="2231"/>
                </a:cubicBezTo>
                <a:cubicBezTo>
                  <a:pt x="1680" y="2242"/>
                  <a:pt x="1704" y="2248"/>
                  <a:pt x="1731" y="2248"/>
                </a:cubicBezTo>
                <a:cubicBezTo>
                  <a:pt x="1758" y="2248"/>
                  <a:pt x="1783" y="2242"/>
                  <a:pt x="1804" y="2232"/>
                </a:cubicBezTo>
                <a:cubicBezTo>
                  <a:pt x="1826" y="2222"/>
                  <a:pt x="1845" y="2208"/>
                  <a:pt x="1860" y="2189"/>
                </a:cubicBezTo>
                <a:cubicBezTo>
                  <a:pt x="1875" y="2171"/>
                  <a:pt x="1887" y="2148"/>
                  <a:pt x="1895" y="2122"/>
                </a:cubicBezTo>
                <a:cubicBezTo>
                  <a:pt x="1903" y="2096"/>
                  <a:pt x="1907" y="2066"/>
                  <a:pt x="1907" y="2033"/>
                </a:cubicBezTo>
                <a:cubicBezTo>
                  <a:pt x="1907" y="2001"/>
                  <a:pt x="1903" y="1972"/>
                  <a:pt x="1895" y="1946"/>
                </a:cubicBezTo>
                <a:cubicBezTo>
                  <a:pt x="1887" y="1920"/>
                  <a:pt x="1875" y="1897"/>
                  <a:pt x="1860" y="1878"/>
                </a:cubicBezTo>
                <a:cubicBezTo>
                  <a:pt x="1845" y="1860"/>
                  <a:pt x="1827" y="1845"/>
                  <a:pt x="1805" y="1835"/>
                </a:cubicBezTo>
                <a:cubicBezTo>
                  <a:pt x="1784" y="1825"/>
                  <a:pt x="1760" y="1820"/>
                  <a:pt x="1734" y="1820"/>
                </a:cubicBezTo>
                <a:cubicBezTo>
                  <a:pt x="1706" y="1820"/>
                  <a:pt x="1681" y="1826"/>
                  <a:pt x="1661" y="1838"/>
                </a:cubicBezTo>
                <a:cubicBezTo>
                  <a:pt x="1641" y="1850"/>
                  <a:pt x="1624" y="1867"/>
                  <a:pt x="1609" y="1891"/>
                </a:cubicBezTo>
                <a:lnTo>
                  <a:pt x="1607" y="1891"/>
                </a:lnTo>
                <a:lnTo>
                  <a:pt x="1607" y="1831"/>
                </a:lnTo>
                <a:lnTo>
                  <a:pt x="1514" y="1831"/>
                </a:lnTo>
                <a:lnTo>
                  <a:pt x="1514" y="2370"/>
                </a:lnTo>
                <a:close/>
                <a:moveTo>
                  <a:pt x="615" y="2174"/>
                </a:moveTo>
                <a:lnTo>
                  <a:pt x="615" y="2174"/>
                </a:lnTo>
                <a:cubicBezTo>
                  <a:pt x="598" y="2174"/>
                  <a:pt x="582" y="2171"/>
                  <a:pt x="569" y="2164"/>
                </a:cubicBezTo>
                <a:cubicBezTo>
                  <a:pt x="555" y="2157"/>
                  <a:pt x="544" y="2147"/>
                  <a:pt x="535" y="2134"/>
                </a:cubicBezTo>
                <a:cubicBezTo>
                  <a:pt x="526" y="2121"/>
                  <a:pt x="519" y="2107"/>
                  <a:pt x="514" y="2089"/>
                </a:cubicBezTo>
                <a:cubicBezTo>
                  <a:pt x="510" y="2072"/>
                  <a:pt x="508" y="2054"/>
                  <a:pt x="508" y="2033"/>
                </a:cubicBezTo>
                <a:cubicBezTo>
                  <a:pt x="508" y="2013"/>
                  <a:pt x="510" y="1995"/>
                  <a:pt x="514" y="1977"/>
                </a:cubicBezTo>
                <a:cubicBezTo>
                  <a:pt x="519" y="1960"/>
                  <a:pt x="526" y="1945"/>
                  <a:pt x="535" y="1932"/>
                </a:cubicBezTo>
                <a:cubicBezTo>
                  <a:pt x="544" y="1919"/>
                  <a:pt x="555" y="1909"/>
                  <a:pt x="569" y="1902"/>
                </a:cubicBezTo>
                <a:cubicBezTo>
                  <a:pt x="582" y="1895"/>
                  <a:pt x="598" y="1891"/>
                  <a:pt x="615" y="1891"/>
                </a:cubicBezTo>
                <a:cubicBezTo>
                  <a:pt x="633" y="1891"/>
                  <a:pt x="648" y="1895"/>
                  <a:pt x="662" y="1902"/>
                </a:cubicBezTo>
                <a:cubicBezTo>
                  <a:pt x="675" y="1909"/>
                  <a:pt x="686" y="1919"/>
                  <a:pt x="695" y="1932"/>
                </a:cubicBezTo>
                <a:cubicBezTo>
                  <a:pt x="704" y="1945"/>
                  <a:pt x="711" y="1960"/>
                  <a:pt x="716" y="1977"/>
                </a:cubicBezTo>
                <a:cubicBezTo>
                  <a:pt x="721" y="1995"/>
                  <a:pt x="723" y="2013"/>
                  <a:pt x="723" y="2033"/>
                </a:cubicBezTo>
                <a:cubicBezTo>
                  <a:pt x="723" y="2054"/>
                  <a:pt x="721" y="2072"/>
                  <a:pt x="716" y="2089"/>
                </a:cubicBezTo>
                <a:cubicBezTo>
                  <a:pt x="711" y="2107"/>
                  <a:pt x="704" y="2121"/>
                  <a:pt x="695" y="2134"/>
                </a:cubicBezTo>
                <a:cubicBezTo>
                  <a:pt x="686" y="2147"/>
                  <a:pt x="675" y="2157"/>
                  <a:pt x="662" y="2164"/>
                </a:cubicBezTo>
                <a:cubicBezTo>
                  <a:pt x="648" y="2171"/>
                  <a:pt x="633" y="2174"/>
                  <a:pt x="615" y="2174"/>
                </a:cubicBezTo>
                <a:close/>
                <a:moveTo>
                  <a:pt x="616" y="2247"/>
                </a:moveTo>
                <a:lnTo>
                  <a:pt x="616" y="2247"/>
                </a:lnTo>
                <a:cubicBezTo>
                  <a:pt x="647" y="2247"/>
                  <a:pt x="675" y="2241"/>
                  <a:pt x="700" y="2230"/>
                </a:cubicBezTo>
                <a:cubicBezTo>
                  <a:pt x="725" y="2219"/>
                  <a:pt x="747" y="2204"/>
                  <a:pt x="765" y="2185"/>
                </a:cubicBezTo>
                <a:cubicBezTo>
                  <a:pt x="783" y="2166"/>
                  <a:pt x="796" y="2143"/>
                  <a:pt x="806" y="2117"/>
                </a:cubicBezTo>
                <a:cubicBezTo>
                  <a:pt x="815" y="2091"/>
                  <a:pt x="820" y="2063"/>
                  <a:pt x="820" y="2033"/>
                </a:cubicBezTo>
                <a:cubicBezTo>
                  <a:pt x="820" y="2003"/>
                  <a:pt x="815" y="1975"/>
                  <a:pt x="806" y="1949"/>
                </a:cubicBezTo>
                <a:cubicBezTo>
                  <a:pt x="796" y="1923"/>
                  <a:pt x="783" y="1901"/>
                  <a:pt x="765" y="1882"/>
                </a:cubicBezTo>
                <a:cubicBezTo>
                  <a:pt x="747" y="1862"/>
                  <a:pt x="725" y="1847"/>
                  <a:pt x="700" y="1836"/>
                </a:cubicBezTo>
                <a:cubicBezTo>
                  <a:pt x="675" y="1826"/>
                  <a:pt x="647" y="1820"/>
                  <a:pt x="616" y="1820"/>
                </a:cubicBezTo>
                <a:cubicBezTo>
                  <a:pt x="585" y="1820"/>
                  <a:pt x="557" y="1826"/>
                  <a:pt x="531" y="1836"/>
                </a:cubicBezTo>
                <a:cubicBezTo>
                  <a:pt x="506" y="1847"/>
                  <a:pt x="484" y="1862"/>
                  <a:pt x="467" y="1882"/>
                </a:cubicBezTo>
                <a:cubicBezTo>
                  <a:pt x="449" y="1901"/>
                  <a:pt x="435" y="1923"/>
                  <a:pt x="425" y="1949"/>
                </a:cubicBezTo>
                <a:cubicBezTo>
                  <a:pt x="415" y="1975"/>
                  <a:pt x="411" y="2003"/>
                  <a:pt x="411" y="2033"/>
                </a:cubicBezTo>
                <a:cubicBezTo>
                  <a:pt x="411" y="2063"/>
                  <a:pt x="415" y="2091"/>
                  <a:pt x="425" y="2117"/>
                </a:cubicBezTo>
                <a:cubicBezTo>
                  <a:pt x="435" y="2143"/>
                  <a:pt x="449" y="2166"/>
                  <a:pt x="467" y="2185"/>
                </a:cubicBezTo>
                <a:cubicBezTo>
                  <a:pt x="484" y="2204"/>
                  <a:pt x="506" y="2219"/>
                  <a:pt x="531" y="2230"/>
                </a:cubicBezTo>
                <a:cubicBezTo>
                  <a:pt x="557" y="2241"/>
                  <a:pt x="585" y="2247"/>
                  <a:pt x="616" y="2247"/>
                </a:cubicBezTo>
                <a:close/>
                <a:moveTo>
                  <a:pt x="205" y="2247"/>
                </a:moveTo>
                <a:lnTo>
                  <a:pt x="205" y="2247"/>
                </a:lnTo>
                <a:cubicBezTo>
                  <a:pt x="232" y="2247"/>
                  <a:pt x="257" y="2243"/>
                  <a:pt x="278" y="2235"/>
                </a:cubicBezTo>
                <a:cubicBezTo>
                  <a:pt x="300" y="2227"/>
                  <a:pt x="318" y="2216"/>
                  <a:pt x="334" y="2203"/>
                </a:cubicBezTo>
                <a:cubicBezTo>
                  <a:pt x="350" y="2189"/>
                  <a:pt x="362" y="2172"/>
                  <a:pt x="371" y="2153"/>
                </a:cubicBezTo>
                <a:cubicBezTo>
                  <a:pt x="380" y="2133"/>
                  <a:pt x="386" y="2112"/>
                  <a:pt x="387" y="2088"/>
                </a:cubicBezTo>
                <a:lnTo>
                  <a:pt x="294" y="2088"/>
                </a:lnTo>
                <a:cubicBezTo>
                  <a:pt x="291" y="2115"/>
                  <a:pt x="282" y="2135"/>
                  <a:pt x="267" y="2150"/>
                </a:cubicBezTo>
                <a:cubicBezTo>
                  <a:pt x="252" y="2165"/>
                  <a:pt x="231" y="2172"/>
                  <a:pt x="204" y="2172"/>
                </a:cubicBezTo>
                <a:cubicBezTo>
                  <a:pt x="187" y="2172"/>
                  <a:pt x="171" y="2168"/>
                  <a:pt x="158" y="2161"/>
                </a:cubicBezTo>
                <a:cubicBezTo>
                  <a:pt x="145" y="2154"/>
                  <a:pt x="134" y="2145"/>
                  <a:pt x="125" y="2132"/>
                </a:cubicBezTo>
                <a:cubicBezTo>
                  <a:pt x="116" y="2120"/>
                  <a:pt x="109" y="2105"/>
                  <a:pt x="105" y="2088"/>
                </a:cubicBezTo>
                <a:cubicBezTo>
                  <a:pt x="100" y="2071"/>
                  <a:pt x="98" y="2053"/>
                  <a:pt x="98" y="2034"/>
                </a:cubicBezTo>
                <a:cubicBezTo>
                  <a:pt x="98" y="2013"/>
                  <a:pt x="100" y="1995"/>
                  <a:pt x="105" y="1978"/>
                </a:cubicBezTo>
                <a:cubicBezTo>
                  <a:pt x="109" y="1960"/>
                  <a:pt x="116" y="1946"/>
                  <a:pt x="125" y="1933"/>
                </a:cubicBezTo>
                <a:cubicBezTo>
                  <a:pt x="134" y="1920"/>
                  <a:pt x="145" y="1911"/>
                  <a:pt x="158" y="1904"/>
                </a:cubicBezTo>
                <a:cubicBezTo>
                  <a:pt x="171" y="1897"/>
                  <a:pt x="187" y="1894"/>
                  <a:pt x="204" y="1894"/>
                </a:cubicBezTo>
                <a:cubicBezTo>
                  <a:pt x="228" y="1894"/>
                  <a:pt x="248" y="1900"/>
                  <a:pt x="263" y="1913"/>
                </a:cubicBezTo>
                <a:cubicBezTo>
                  <a:pt x="277" y="1926"/>
                  <a:pt x="287" y="1943"/>
                  <a:pt x="292" y="1965"/>
                </a:cubicBezTo>
                <a:lnTo>
                  <a:pt x="385" y="1965"/>
                </a:lnTo>
                <a:cubicBezTo>
                  <a:pt x="381" y="1944"/>
                  <a:pt x="375" y="1924"/>
                  <a:pt x="365" y="1906"/>
                </a:cubicBezTo>
                <a:cubicBezTo>
                  <a:pt x="355" y="1888"/>
                  <a:pt x="343" y="1873"/>
                  <a:pt x="327" y="1860"/>
                </a:cubicBezTo>
                <a:cubicBezTo>
                  <a:pt x="312" y="1848"/>
                  <a:pt x="294" y="1838"/>
                  <a:pt x="273" y="1831"/>
                </a:cubicBezTo>
                <a:cubicBezTo>
                  <a:pt x="252" y="1824"/>
                  <a:pt x="229" y="1820"/>
                  <a:pt x="204" y="1820"/>
                </a:cubicBezTo>
                <a:cubicBezTo>
                  <a:pt x="172" y="1820"/>
                  <a:pt x="144" y="1826"/>
                  <a:pt x="120" y="1836"/>
                </a:cubicBezTo>
                <a:cubicBezTo>
                  <a:pt x="95" y="1847"/>
                  <a:pt x="74" y="1862"/>
                  <a:pt x="56" y="1881"/>
                </a:cubicBezTo>
                <a:cubicBezTo>
                  <a:pt x="38" y="1901"/>
                  <a:pt x="25" y="1923"/>
                  <a:pt x="15" y="1949"/>
                </a:cubicBezTo>
                <a:cubicBezTo>
                  <a:pt x="6" y="1975"/>
                  <a:pt x="1" y="2003"/>
                  <a:pt x="1" y="2034"/>
                </a:cubicBezTo>
                <a:cubicBezTo>
                  <a:pt x="1" y="2063"/>
                  <a:pt x="6" y="2091"/>
                  <a:pt x="15" y="2117"/>
                </a:cubicBezTo>
                <a:cubicBezTo>
                  <a:pt x="25" y="2143"/>
                  <a:pt x="39" y="2166"/>
                  <a:pt x="56" y="2185"/>
                </a:cubicBezTo>
                <a:cubicBezTo>
                  <a:pt x="74" y="2204"/>
                  <a:pt x="96" y="2219"/>
                  <a:pt x="121" y="2230"/>
                </a:cubicBezTo>
                <a:cubicBezTo>
                  <a:pt x="146" y="2241"/>
                  <a:pt x="174" y="2247"/>
                  <a:pt x="205" y="2247"/>
                </a:cubicBezTo>
                <a:close/>
                <a:moveTo>
                  <a:pt x="1414" y="1858"/>
                </a:moveTo>
                <a:lnTo>
                  <a:pt x="1414" y="1858"/>
                </a:lnTo>
                <a:cubicBezTo>
                  <a:pt x="1393" y="1837"/>
                  <a:pt x="1358" y="1822"/>
                  <a:pt x="1314" y="1822"/>
                </a:cubicBezTo>
                <a:cubicBezTo>
                  <a:pt x="1302" y="1822"/>
                  <a:pt x="1273" y="1826"/>
                  <a:pt x="1256" y="1834"/>
                </a:cubicBezTo>
                <a:lnTo>
                  <a:pt x="1196" y="1898"/>
                </a:lnTo>
                <a:cubicBezTo>
                  <a:pt x="1190" y="1883"/>
                  <a:pt x="1182" y="1870"/>
                  <a:pt x="1172" y="1858"/>
                </a:cubicBezTo>
                <a:cubicBezTo>
                  <a:pt x="1151" y="1837"/>
                  <a:pt x="1116" y="1822"/>
                  <a:pt x="1072" y="1822"/>
                </a:cubicBezTo>
                <a:cubicBezTo>
                  <a:pt x="1060" y="1822"/>
                  <a:pt x="1039" y="1824"/>
                  <a:pt x="1022" y="1831"/>
                </a:cubicBezTo>
                <a:lnTo>
                  <a:pt x="962" y="1897"/>
                </a:lnTo>
                <a:lnTo>
                  <a:pt x="962" y="1831"/>
                </a:lnTo>
                <a:lnTo>
                  <a:pt x="869" y="1831"/>
                </a:lnTo>
                <a:lnTo>
                  <a:pt x="869" y="2236"/>
                </a:lnTo>
                <a:lnTo>
                  <a:pt x="965" y="2236"/>
                </a:lnTo>
                <a:lnTo>
                  <a:pt x="965" y="1999"/>
                </a:lnTo>
                <a:cubicBezTo>
                  <a:pt x="965" y="1942"/>
                  <a:pt x="999" y="1900"/>
                  <a:pt x="1044" y="1900"/>
                </a:cubicBezTo>
                <a:cubicBezTo>
                  <a:pt x="1065" y="1900"/>
                  <a:pt x="1082" y="1907"/>
                  <a:pt x="1093" y="1921"/>
                </a:cubicBezTo>
                <a:cubicBezTo>
                  <a:pt x="1105" y="1934"/>
                  <a:pt x="1111" y="1953"/>
                  <a:pt x="1111" y="1978"/>
                </a:cubicBezTo>
                <a:lnTo>
                  <a:pt x="1111" y="2236"/>
                </a:lnTo>
                <a:lnTo>
                  <a:pt x="1207" y="2236"/>
                </a:lnTo>
                <a:lnTo>
                  <a:pt x="1207" y="1999"/>
                </a:lnTo>
                <a:lnTo>
                  <a:pt x="1207" y="1999"/>
                </a:lnTo>
                <a:cubicBezTo>
                  <a:pt x="1207" y="1942"/>
                  <a:pt x="1241" y="1900"/>
                  <a:pt x="1286" y="1900"/>
                </a:cubicBezTo>
                <a:cubicBezTo>
                  <a:pt x="1307" y="1900"/>
                  <a:pt x="1324" y="1907"/>
                  <a:pt x="1335" y="1921"/>
                </a:cubicBezTo>
                <a:cubicBezTo>
                  <a:pt x="1347" y="1934"/>
                  <a:pt x="1353" y="1953"/>
                  <a:pt x="1353" y="1978"/>
                </a:cubicBezTo>
                <a:lnTo>
                  <a:pt x="1353" y="2236"/>
                </a:lnTo>
                <a:lnTo>
                  <a:pt x="1449" y="2236"/>
                </a:lnTo>
                <a:lnTo>
                  <a:pt x="1449" y="1962"/>
                </a:lnTo>
                <a:cubicBezTo>
                  <a:pt x="1449" y="1918"/>
                  <a:pt x="1437" y="1883"/>
                  <a:pt x="1414" y="1858"/>
                </a:cubicBezTo>
                <a:close/>
                <a:moveTo>
                  <a:pt x="2722" y="1961"/>
                </a:moveTo>
                <a:lnTo>
                  <a:pt x="2722" y="1961"/>
                </a:lnTo>
                <a:lnTo>
                  <a:pt x="2722" y="2235"/>
                </a:lnTo>
                <a:lnTo>
                  <a:pt x="2626" y="2235"/>
                </a:lnTo>
                <a:lnTo>
                  <a:pt x="2626" y="1981"/>
                </a:lnTo>
                <a:cubicBezTo>
                  <a:pt x="2626" y="1938"/>
                  <a:pt x="2600" y="1904"/>
                  <a:pt x="2548" y="1904"/>
                </a:cubicBezTo>
                <a:cubicBezTo>
                  <a:pt x="2499" y="1904"/>
                  <a:pt x="2458" y="1942"/>
                  <a:pt x="2458" y="2002"/>
                </a:cubicBezTo>
                <a:lnTo>
                  <a:pt x="2458" y="2235"/>
                </a:lnTo>
                <a:lnTo>
                  <a:pt x="2363" y="2235"/>
                </a:lnTo>
                <a:lnTo>
                  <a:pt x="2363" y="1831"/>
                </a:lnTo>
                <a:lnTo>
                  <a:pt x="2456" y="1831"/>
                </a:lnTo>
                <a:lnTo>
                  <a:pt x="2456" y="1895"/>
                </a:lnTo>
                <a:lnTo>
                  <a:pt x="2516" y="1836"/>
                </a:lnTo>
                <a:cubicBezTo>
                  <a:pt x="2537" y="1825"/>
                  <a:pt x="2559" y="1821"/>
                  <a:pt x="2582" y="1821"/>
                </a:cubicBezTo>
                <a:cubicBezTo>
                  <a:pt x="2678" y="1821"/>
                  <a:pt x="2722" y="1887"/>
                  <a:pt x="2722" y="1961"/>
                </a:cubicBezTo>
                <a:close/>
              </a:path>
            </a:pathLst>
          </a:custGeom>
          <a:solidFill>
            <a:srgbClr val="5F21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7532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BDC50F8-4C52-4C3F-861C-CD13D1B1B041}"/>
              </a:ext>
            </a:extLst>
          </p:cNvPr>
          <p:cNvSpPr>
            <a:spLocks noGrp="1"/>
          </p:cNvSpPr>
          <p:nvPr userDrawn="1">
            <p:ph type="ctrTitle" hasCustomPrompt="1"/>
          </p:nvPr>
        </p:nvSpPr>
        <p:spPr>
          <a:xfrm>
            <a:off x="415290" y="1828800"/>
            <a:ext cx="6858000" cy="2515810"/>
          </a:xfrm>
        </p:spPr>
        <p:txBody>
          <a:bodyPr anchor="b" anchorCtr="0">
            <a:noAutofit/>
          </a:bodyPr>
          <a:lstStyle>
            <a:lvl1pPr algn="l">
              <a:lnSpc>
                <a:spcPct val="90000"/>
              </a:lnSpc>
              <a:defRPr sz="4800" spc="-50" baseline="0"/>
            </a:lvl1pPr>
          </a:lstStyle>
          <a:p>
            <a:r>
              <a:rPr lang="en-US" dirty="0"/>
              <a:t>[Presentation title]</a:t>
            </a:r>
          </a:p>
        </p:txBody>
      </p:sp>
      <p:sp>
        <p:nvSpPr>
          <p:cNvPr id="3" name="Subtitle">
            <a:extLst>
              <a:ext uri="{FF2B5EF4-FFF2-40B4-BE49-F238E27FC236}">
                <a16:creationId xmlns:a16="http://schemas.microsoft.com/office/drawing/2014/main" id="{E62964D6-B1E3-4661-A02A-DC4F5D3A3A29}"/>
              </a:ext>
            </a:extLst>
          </p:cNvPr>
          <p:cNvSpPr>
            <a:spLocks noGrp="1"/>
          </p:cNvSpPr>
          <p:nvPr userDrawn="1">
            <p:ph type="subTitle" idx="1" hasCustomPrompt="1"/>
          </p:nvPr>
        </p:nvSpPr>
        <p:spPr>
          <a:xfrm>
            <a:off x="457201" y="4572000"/>
            <a:ext cx="4526280" cy="91440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[Presentation subtitle]</a:t>
            </a:r>
          </a:p>
        </p:txBody>
      </p:sp>
      <p:pic>
        <p:nvPicPr>
          <p:cNvPr id="6" name="Logo">
            <a:extLst>
              <a:ext uri="{FF2B5EF4-FFF2-40B4-BE49-F238E27FC236}">
                <a16:creationId xmlns:a16="http://schemas.microsoft.com/office/drawing/2014/main" id="{75C9EE5F-CA56-3E47-8B19-854994C6E8B8}"/>
              </a:ext>
            </a:extLst>
          </p:cNvPr>
          <p:cNvPicPr>
            <a:picLocks noChangeAspect="1"/>
          </p:cNvPicPr>
          <p:nvPr userDrawn="1"/>
        </p:nvPicPr>
        <p:blipFill>
          <a:blip r:embed="rId3"/>
          <a:stretch>
            <a:fillRect/>
          </a:stretch>
        </p:blipFill>
        <p:spPr bwMode="gray">
          <a:xfrm>
            <a:off x="284859" y="5673725"/>
            <a:ext cx="2354620" cy="1184275"/>
          </a:xfrm>
          <a:prstGeom prst="rect">
            <a:avLst/>
          </a:prstGeom>
          <a:noFill/>
        </p:spPr>
      </p:pic>
    </p:spTree>
    <p:extLst>
      <p:ext uri="{BB962C8B-B14F-4D97-AF65-F5344CB8AC3E}">
        <p14:creationId xmlns:p14="http://schemas.microsoft.com/office/powerpoint/2010/main" val="8819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513340-5F57-444E-9804-1B0E634DF477}"/>
              </a:ext>
            </a:extLst>
          </p:cNvPr>
          <p:cNvSpPr>
            <a:spLocks noGrp="1"/>
          </p:cNvSpPr>
          <p:nvPr>
            <p:ph type="title" hasCustomPrompt="1"/>
          </p:nvPr>
        </p:nvSpPr>
        <p:spPr/>
        <p:txBody>
          <a:bodyPr/>
          <a:lstStyle/>
          <a:p>
            <a:r>
              <a:rPr lang="en-US" dirty="0"/>
              <a:t>[Slide title]</a:t>
            </a:r>
          </a:p>
        </p:txBody>
      </p:sp>
      <p:sp>
        <p:nvSpPr>
          <p:cNvPr id="17" name="Subtitle">
            <a:extLst>
              <a:ext uri="{FF2B5EF4-FFF2-40B4-BE49-F238E27FC236}">
                <a16:creationId xmlns:a16="http://schemas.microsoft.com/office/drawing/2014/main" id="{EAEA6DC5-A9C6-1141-91E0-8037FC8B5359}"/>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[Optional subtitle]</a:t>
            </a:r>
          </a:p>
        </p:txBody>
      </p:sp>
      <p:sp>
        <p:nvSpPr>
          <p:cNvPr id="10" name="Text Placeholder">
            <a:extLst>
              <a:ext uri="{FF2B5EF4-FFF2-40B4-BE49-F238E27FC236}">
                <a16:creationId xmlns:a16="http://schemas.microsoft.com/office/drawing/2014/main" id="{C2046740-62E9-254B-AB01-5903074CA115}"/>
              </a:ext>
            </a:extLst>
          </p:cNvPr>
          <p:cNvSpPr>
            <a:spLocks noGrp="1"/>
          </p:cNvSpPr>
          <p:nvPr>
            <p:ph type="body" sz="quarter" idx="13"/>
          </p:nvPr>
        </p:nvSpPr>
        <p:spPr>
          <a:xfrm>
            <a:off x="457199" y="1828800"/>
            <a:ext cx="7397751" cy="4387850"/>
          </a:xfrm>
        </p:spPr>
        <p:txBody>
          <a:bodyPr numCol="2">
            <a:noAutofit/>
          </a:bodyPr>
          <a:lstStyle>
            <a:lvl1pPr marL="0" indent="0">
              <a:spcBef>
                <a:spcPts val="2400"/>
              </a:spcBef>
              <a:buFontTx/>
              <a:buNone/>
              <a:defRPr sz="1800"/>
            </a:lvl1pPr>
            <a:lvl2pPr marL="228600">
              <a:spcBef>
                <a:spcPts val="1200"/>
              </a:spcBef>
              <a:buClrTx/>
              <a:defRPr sz="1800"/>
            </a:lvl2pPr>
            <a:lvl3pPr marL="457200" indent="-228600">
              <a:buClr>
                <a:srgbClr val="5F21F2"/>
              </a:buClr>
              <a:buFont typeface="Wingdings" panose="05000000000000000000" pitchFamily="2" charset="2"/>
              <a:buChar char="§"/>
              <a:defRPr/>
            </a:lvl3pPr>
            <a:lvl4pPr marL="685800" indent="-228600">
              <a:buClrTx/>
              <a:buFont typeface="Arial" panose="020B0604020202020204" pitchFamily="34" charset="0"/>
              <a:buChar char="–"/>
              <a:defRPr/>
            </a:lvl4pPr>
            <a:lvl5pPr marL="914400">
              <a:defRPr/>
            </a:lvl5pPr>
            <a:lvl6pPr marL="1143000">
              <a:defRPr/>
            </a:lvl6pPr>
            <a:lvl7pPr marL="1371600">
              <a:defRPr/>
            </a:lvl7pPr>
            <a:lvl8pPr marL="1600200">
              <a:defRPr/>
            </a:lvl8pPr>
            <a:lvl9pPr marL="1828800">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432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B8031CA-945A-401D-86A6-2297E803A9C1}"/>
              </a:ext>
            </a:extLst>
          </p:cNvPr>
          <p:cNvSpPr>
            <a:spLocks noGrp="1"/>
          </p:cNvSpPr>
          <p:nvPr>
            <p:ph type="title" hasCustomPrompt="1"/>
          </p:nvPr>
        </p:nvSpPr>
        <p:spPr/>
        <p:txBody>
          <a:bodyPr/>
          <a:lstStyle/>
          <a:p>
            <a:r>
              <a:rPr lang="en-US" dirty="0"/>
              <a:t>[Slide title]</a:t>
            </a:r>
          </a:p>
        </p:txBody>
      </p:sp>
      <p:sp>
        <p:nvSpPr>
          <p:cNvPr id="7" name="Subtitle">
            <a:extLst>
              <a:ext uri="{FF2B5EF4-FFF2-40B4-BE49-F238E27FC236}">
                <a16:creationId xmlns:a16="http://schemas.microsoft.com/office/drawing/2014/main" id="{C955EFB4-6DB1-EF4D-B58B-FAFCC45D5FF2}"/>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[Optional subtitle]</a:t>
            </a:r>
          </a:p>
        </p:txBody>
      </p:sp>
      <p:sp>
        <p:nvSpPr>
          <p:cNvPr id="3" name="Content Placeholder">
            <a:extLst>
              <a:ext uri="{FF2B5EF4-FFF2-40B4-BE49-F238E27FC236}">
                <a16:creationId xmlns:a16="http://schemas.microsoft.com/office/drawing/2014/main" id="{B54363FD-4F05-468D-AFBC-95D6DF91634C}"/>
              </a:ext>
            </a:extLst>
          </p:cNvPr>
          <p:cNvSpPr>
            <a:spLocks noGrp="1"/>
          </p:cNvSpPr>
          <p:nvPr>
            <p:ph idx="1"/>
          </p:nvPr>
        </p:nvSpPr>
        <p:spPr>
          <a:xfrm>
            <a:off x="457199" y="1825625"/>
            <a:ext cx="9521825" cy="438912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93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p:ph type="title" hasCustomPrompt="1"/>
          </p:nvPr>
        </p:nvSpPr>
        <p:spPr/>
        <p:txBody>
          <a:bodyPr/>
          <a:lstStyle/>
          <a:p>
            <a:r>
              <a:rPr lang="en-US" dirty="0"/>
              <a:t>[Slide title]</a:t>
            </a:r>
          </a:p>
        </p:txBody>
      </p:sp>
      <p:sp>
        <p:nvSpPr>
          <p:cNvPr id="8" name="Subtitle">
            <a:extLst>
              <a:ext uri="{FF2B5EF4-FFF2-40B4-BE49-F238E27FC236}">
                <a16:creationId xmlns:a16="http://schemas.microsoft.com/office/drawing/2014/main" id="{76730BFA-9E9E-3A46-9D83-74B9F42D1816}"/>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[Optional subtitle]</a:t>
            </a:r>
          </a:p>
        </p:txBody>
      </p:sp>
      <p:sp>
        <p:nvSpPr>
          <p:cNvPr id="3" name="Content Placeholder 1">
            <a:extLst>
              <a:ext uri="{FF2B5EF4-FFF2-40B4-BE49-F238E27FC236}">
                <a16:creationId xmlns:a16="http://schemas.microsoft.com/office/drawing/2014/main" id="{1417C828-9DCA-4CC6-9EA5-7632C5CAC7A2}"/>
              </a:ext>
            </a:extLst>
          </p:cNvPr>
          <p:cNvSpPr>
            <a:spLocks noGrp="1"/>
          </p:cNvSpPr>
          <p:nvPr>
            <p:ph sz="half" idx="1"/>
          </p:nvPr>
        </p:nvSpPr>
        <p:spPr>
          <a:xfrm>
            <a:off x="457200" y="1825624"/>
            <a:ext cx="5451475" cy="4391025"/>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4505E499-8D64-4FA5-B57E-C66B9319CF11}"/>
              </a:ext>
            </a:extLst>
          </p:cNvPr>
          <p:cNvSpPr>
            <a:spLocks noGrp="1"/>
          </p:cNvSpPr>
          <p:nvPr>
            <p:ph sz="half" idx="2"/>
          </p:nvPr>
        </p:nvSpPr>
        <p:spPr>
          <a:xfrm>
            <a:off x="6276974" y="1828800"/>
            <a:ext cx="5457826"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977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with Glyph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p:ph type="title" hasCustomPrompt="1"/>
          </p:nvPr>
        </p:nvSpPr>
        <p:spPr/>
        <p:txBody>
          <a:bodyPr/>
          <a:lstStyle/>
          <a:p>
            <a:r>
              <a:rPr lang="en-US" dirty="0"/>
              <a:t>[Slide title]</a:t>
            </a:r>
          </a:p>
        </p:txBody>
      </p:sp>
      <p:sp>
        <p:nvSpPr>
          <p:cNvPr id="8" name="Subtitle">
            <a:extLst>
              <a:ext uri="{FF2B5EF4-FFF2-40B4-BE49-F238E27FC236}">
                <a16:creationId xmlns:a16="http://schemas.microsoft.com/office/drawing/2014/main" id="{76730BFA-9E9E-3A46-9D83-74B9F42D1816}"/>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[Optional subtitle]</a:t>
            </a:r>
          </a:p>
        </p:txBody>
      </p:sp>
      <p:sp>
        <p:nvSpPr>
          <p:cNvPr id="3" name="Content Placeholder 1">
            <a:extLst>
              <a:ext uri="{FF2B5EF4-FFF2-40B4-BE49-F238E27FC236}">
                <a16:creationId xmlns:a16="http://schemas.microsoft.com/office/drawing/2014/main" id="{1417C828-9DCA-4CC6-9EA5-7632C5CAC7A2}"/>
              </a:ext>
            </a:extLst>
          </p:cNvPr>
          <p:cNvSpPr>
            <a:spLocks noGrp="1"/>
          </p:cNvSpPr>
          <p:nvPr>
            <p:ph sz="half" idx="1"/>
          </p:nvPr>
        </p:nvSpPr>
        <p:spPr>
          <a:xfrm>
            <a:off x="457200" y="1825624"/>
            <a:ext cx="5451475" cy="4391025"/>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4505E499-8D64-4FA5-B57E-C66B9319CF11}"/>
              </a:ext>
            </a:extLst>
          </p:cNvPr>
          <p:cNvSpPr>
            <a:spLocks noGrp="1"/>
          </p:cNvSpPr>
          <p:nvPr>
            <p:ph sz="half" idx="2"/>
          </p:nvPr>
        </p:nvSpPr>
        <p:spPr>
          <a:xfrm>
            <a:off x="6276974" y="1828800"/>
            <a:ext cx="5457826"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a:extLst>
              <a:ext uri="{FF2B5EF4-FFF2-40B4-BE49-F238E27FC236}">
                <a16:creationId xmlns:a16="http://schemas.microsoft.com/office/drawing/2014/main" id="{EE5EF2D8-77AC-984C-8A60-CF25BF3BC36D}"/>
              </a:ext>
            </a:extLst>
          </p:cNvPr>
          <p:cNvSpPr txBox="1">
            <a:spLocks/>
          </p:cNvSpPr>
          <p:nvPr userDrawn="1"/>
        </p:nvSpPr>
        <p:spPr>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90968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7705D7-B26B-524E-9EFC-454CADC0D8B3}"/>
              </a:ext>
            </a:extLst>
          </p:cNvPr>
          <p:cNvSpPr>
            <a:spLocks noGrp="1"/>
          </p:cNvSpPr>
          <p:nvPr>
            <p:ph type="title" hasCustomPrompt="1"/>
          </p:nvPr>
        </p:nvSpPr>
        <p:spPr>
          <a:xfrm>
            <a:off x="457200" y="457200"/>
            <a:ext cx="11277600" cy="1189038"/>
          </a:xfrm>
        </p:spPr>
        <p:txBody>
          <a:bodyPr/>
          <a:lstStyle/>
          <a:p>
            <a:r>
              <a:rPr lang="en-US" dirty="0"/>
              <a:t>[Slide title]</a:t>
            </a:r>
          </a:p>
        </p:txBody>
      </p:sp>
      <p:sp>
        <p:nvSpPr>
          <p:cNvPr id="19" name="Subtitle">
            <a:extLst>
              <a:ext uri="{FF2B5EF4-FFF2-40B4-BE49-F238E27FC236}">
                <a16:creationId xmlns:a16="http://schemas.microsoft.com/office/drawing/2014/main" id="{E31574F6-BA1D-B147-BB4D-7B349C6FC44C}"/>
              </a:ext>
            </a:extLst>
          </p:cNvPr>
          <p:cNvSpPr>
            <a:spLocks noGrp="1"/>
          </p:cNvSpPr>
          <p:nvPr>
            <p:ph type="subTitle" idx="16"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[Optional subtitle]</a:t>
            </a:r>
          </a:p>
        </p:txBody>
      </p:sp>
      <p:sp>
        <p:nvSpPr>
          <p:cNvPr id="14" name="Content Placeholder 1">
            <a:extLst>
              <a:ext uri="{FF2B5EF4-FFF2-40B4-BE49-F238E27FC236}">
                <a16:creationId xmlns:a16="http://schemas.microsoft.com/office/drawing/2014/main" id="{B616E48C-DB92-954F-B7C4-8E88B822BDC5}"/>
              </a:ext>
            </a:extLst>
          </p:cNvPr>
          <p:cNvSpPr>
            <a:spLocks noGrp="1"/>
          </p:cNvSpPr>
          <p:nvPr>
            <p:ph sz="quarter" idx="13"/>
          </p:nvPr>
        </p:nvSpPr>
        <p:spPr>
          <a:xfrm>
            <a:off x="45720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E5E4849F-1BFB-3B4C-9FFA-A61EEE558B1B}"/>
              </a:ext>
            </a:extLst>
          </p:cNvPr>
          <p:cNvSpPr>
            <a:spLocks noGrp="1"/>
          </p:cNvSpPr>
          <p:nvPr>
            <p:ph sz="quarter" idx="14"/>
          </p:nvPr>
        </p:nvSpPr>
        <p:spPr>
          <a:xfrm>
            <a:off x="4338479" y="1828800"/>
            <a:ext cx="3515042"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a:extLst>
              <a:ext uri="{FF2B5EF4-FFF2-40B4-BE49-F238E27FC236}">
                <a16:creationId xmlns:a16="http://schemas.microsoft.com/office/drawing/2014/main" id="{80D82C27-3C67-5F41-A632-1601758E37A0}"/>
              </a:ext>
            </a:extLst>
          </p:cNvPr>
          <p:cNvSpPr>
            <a:spLocks noGrp="1"/>
          </p:cNvSpPr>
          <p:nvPr>
            <p:ph sz="quarter" idx="15"/>
          </p:nvPr>
        </p:nvSpPr>
        <p:spPr>
          <a:xfrm>
            <a:off x="821944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838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Column with Heading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7705D7-B26B-524E-9EFC-454CADC0D8B3}"/>
              </a:ext>
            </a:extLst>
          </p:cNvPr>
          <p:cNvSpPr>
            <a:spLocks noGrp="1"/>
          </p:cNvSpPr>
          <p:nvPr>
            <p:ph type="title" hasCustomPrompt="1"/>
          </p:nvPr>
        </p:nvSpPr>
        <p:spPr>
          <a:xfrm>
            <a:off x="457200" y="457200"/>
            <a:ext cx="11277600" cy="1189038"/>
          </a:xfrm>
        </p:spPr>
        <p:txBody>
          <a:bodyPr/>
          <a:lstStyle/>
          <a:p>
            <a:r>
              <a:rPr lang="en-US" dirty="0"/>
              <a:t>[Slide title]</a:t>
            </a:r>
          </a:p>
        </p:txBody>
      </p:sp>
      <p:sp>
        <p:nvSpPr>
          <p:cNvPr id="19" name="Subtitle">
            <a:extLst>
              <a:ext uri="{FF2B5EF4-FFF2-40B4-BE49-F238E27FC236}">
                <a16:creationId xmlns:a16="http://schemas.microsoft.com/office/drawing/2014/main" id="{E31574F6-BA1D-B147-BB4D-7B349C6FC44C}"/>
              </a:ext>
            </a:extLst>
          </p:cNvPr>
          <p:cNvSpPr>
            <a:spLocks noGrp="1"/>
          </p:cNvSpPr>
          <p:nvPr>
            <p:ph type="subTitle" idx="16"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[Optional subtitle]</a:t>
            </a:r>
          </a:p>
        </p:txBody>
      </p:sp>
      <p:sp>
        <p:nvSpPr>
          <p:cNvPr id="7" name="Text Placeholder 1">
            <a:extLst>
              <a:ext uri="{FF2B5EF4-FFF2-40B4-BE49-F238E27FC236}">
                <a16:creationId xmlns:a16="http://schemas.microsoft.com/office/drawing/2014/main" id="{7DED7535-359F-4A4B-855D-CBD3EEF2EB85}"/>
              </a:ext>
            </a:extLst>
          </p:cNvPr>
          <p:cNvSpPr>
            <a:spLocks noGrp="1"/>
          </p:cNvSpPr>
          <p:nvPr>
            <p:ph type="body" sz="quarter" idx="17" hasCustomPrompt="1"/>
          </p:nvPr>
        </p:nvSpPr>
        <p:spPr>
          <a:xfrm>
            <a:off x="457200" y="1828800"/>
            <a:ext cx="2542032" cy="365760"/>
          </a:xfrm>
          <a:solidFill>
            <a:schemeClr val="accent1"/>
          </a:solidFill>
        </p:spPr>
        <p:txBody>
          <a:bodyPr anchor="ctr" anchorCtr="0">
            <a:noAutofit/>
          </a:bodyPr>
          <a:lstStyle>
            <a:lvl1pPr marL="0" indent="0" algn="ctr">
              <a:spcBef>
                <a:spcPts val="0"/>
              </a:spcBef>
              <a:buNone/>
              <a:defRPr sz="1600" b="1">
                <a:solidFill>
                  <a:schemeClr val="bg1"/>
                </a:solidFill>
              </a:defRPr>
            </a:lvl1pPr>
            <a:lvl2pPr marL="0" indent="0" algn="ctr">
              <a:spcBef>
                <a:spcPts val="0"/>
              </a:spcBef>
              <a:buNone/>
              <a:defRPr sz="1600" b="1"/>
            </a:lvl2pPr>
            <a:lvl3pPr marL="0" indent="0" algn="ctr">
              <a:spcBef>
                <a:spcPts val="0"/>
              </a:spcBef>
              <a:buNone/>
              <a:defRPr sz="1600" b="1"/>
            </a:lvl3pPr>
            <a:lvl4pPr marL="0" indent="0" algn="ctr">
              <a:spcBef>
                <a:spcPts val="0"/>
              </a:spcBef>
              <a:buNone/>
              <a:defRPr sz="1600" b="1"/>
            </a:lvl4pPr>
            <a:lvl5pPr marL="0" indent="0" algn="ctr">
              <a:spcBef>
                <a:spcPts val="0"/>
              </a:spcBef>
              <a:buNone/>
              <a:defRPr sz="1600" b="1"/>
            </a:lvl5pPr>
            <a:lvl6pPr marL="0" indent="0" algn="ctr">
              <a:spcBef>
                <a:spcPts val="0"/>
              </a:spcBef>
              <a:buNone/>
              <a:defRPr sz="1600" b="1"/>
            </a:lvl6pPr>
            <a:lvl7pPr marL="0" indent="0" algn="ctr">
              <a:spcBef>
                <a:spcPts val="0"/>
              </a:spcBef>
              <a:buNone/>
              <a:defRPr sz="1600" b="1"/>
            </a:lvl7pPr>
            <a:lvl8pPr marL="0" indent="0" algn="ctr">
              <a:spcBef>
                <a:spcPts val="0"/>
              </a:spcBef>
              <a:buNone/>
              <a:defRPr sz="1600" b="1"/>
            </a:lvl8pPr>
            <a:lvl9pPr marL="0" indent="0" algn="ctr">
              <a:spcBef>
                <a:spcPts val="0"/>
              </a:spcBef>
              <a:buNone/>
              <a:defRPr sz="1600" b="1"/>
            </a:lvl9pPr>
          </a:lstStyle>
          <a:p>
            <a:pPr lvl="0"/>
            <a:r>
              <a:rPr lang="en-US" dirty="0"/>
              <a:t>[Column heading]</a:t>
            </a:r>
          </a:p>
        </p:txBody>
      </p:sp>
      <p:sp>
        <p:nvSpPr>
          <p:cNvPr id="13" name="Content Placeholder 1">
            <a:extLst>
              <a:ext uri="{FF2B5EF4-FFF2-40B4-BE49-F238E27FC236}">
                <a16:creationId xmlns:a16="http://schemas.microsoft.com/office/drawing/2014/main" id="{FB449899-6EA7-594E-B667-8D03A9B0D3AD}"/>
              </a:ext>
            </a:extLst>
          </p:cNvPr>
          <p:cNvSpPr>
            <a:spLocks noGrp="1"/>
          </p:cNvSpPr>
          <p:nvPr>
            <p:ph sz="quarter" idx="18"/>
          </p:nvPr>
        </p:nvSpPr>
        <p:spPr>
          <a:xfrm>
            <a:off x="457200"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2">
            <a:extLst>
              <a:ext uri="{FF2B5EF4-FFF2-40B4-BE49-F238E27FC236}">
                <a16:creationId xmlns:a16="http://schemas.microsoft.com/office/drawing/2014/main" id="{B7968117-C967-724C-9E41-98F60DE97771}"/>
              </a:ext>
            </a:extLst>
          </p:cNvPr>
          <p:cNvSpPr>
            <a:spLocks noGrp="1"/>
          </p:cNvSpPr>
          <p:nvPr>
            <p:ph type="body" sz="quarter" idx="19" hasCustomPrompt="1"/>
          </p:nvPr>
        </p:nvSpPr>
        <p:spPr>
          <a:xfrm>
            <a:off x="3366643" y="1828800"/>
            <a:ext cx="2542032" cy="365760"/>
          </a:xfrm>
          <a:solidFill>
            <a:schemeClr val="accent2"/>
          </a:solidFill>
        </p:spPr>
        <p:txBody>
          <a:bodyPr anchor="ctr" anchorCtr="0">
            <a:noAutofit/>
          </a:bodyPr>
          <a:lstStyle>
            <a:lvl1pPr marL="0" indent="0" algn="ctr">
              <a:spcBef>
                <a:spcPts val="0"/>
              </a:spcBef>
              <a:buFontTx/>
              <a:buNone/>
              <a:defRPr sz="1600" b="1">
                <a:solidFill>
                  <a:schemeClr val="tx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dirty="0"/>
              <a:t>[Column heading]</a:t>
            </a:r>
          </a:p>
        </p:txBody>
      </p:sp>
      <p:sp>
        <p:nvSpPr>
          <p:cNvPr id="23" name="Content Placeholder 2">
            <a:extLst>
              <a:ext uri="{FF2B5EF4-FFF2-40B4-BE49-F238E27FC236}">
                <a16:creationId xmlns:a16="http://schemas.microsoft.com/office/drawing/2014/main" id="{10FD8DAF-91C1-3A43-97D3-D5E0A7153ABD}"/>
              </a:ext>
            </a:extLst>
          </p:cNvPr>
          <p:cNvSpPr>
            <a:spLocks noGrp="1"/>
          </p:cNvSpPr>
          <p:nvPr>
            <p:ph sz="quarter" idx="20"/>
          </p:nvPr>
        </p:nvSpPr>
        <p:spPr>
          <a:xfrm>
            <a:off x="3366643" y="2374900"/>
            <a:ext cx="2542032"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1097280" indent="-182880">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3">
            <a:extLst>
              <a:ext uri="{FF2B5EF4-FFF2-40B4-BE49-F238E27FC236}">
                <a16:creationId xmlns:a16="http://schemas.microsoft.com/office/drawing/2014/main" id="{696820CD-B6BA-3049-A17D-27A50D479FC1}"/>
              </a:ext>
            </a:extLst>
          </p:cNvPr>
          <p:cNvSpPr>
            <a:spLocks noGrp="1"/>
          </p:cNvSpPr>
          <p:nvPr>
            <p:ph type="body" sz="quarter" idx="21" hasCustomPrompt="1"/>
          </p:nvPr>
        </p:nvSpPr>
        <p:spPr>
          <a:xfrm>
            <a:off x="6276974" y="1828800"/>
            <a:ext cx="2542032" cy="365760"/>
          </a:xfrm>
          <a:solidFill>
            <a:schemeClr val="accent3"/>
          </a:solidFill>
        </p:spPr>
        <p:txBody>
          <a:bodyPr anchor="ctr" anchorCtr="0">
            <a:noAutofit/>
          </a:bodyPr>
          <a:lstStyle>
            <a:lvl1pPr marL="0" indent="0" algn="ctr">
              <a:spcBef>
                <a:spcPts val="0"/>
              </a:spcBef>
              <a:buFontTx/>
              <a:buNone/>
              <a:defRPr sz="1600" b="1">
                <a:solidFill>
                  <a:schemeClr val="bg1"/>
                </a:solidFill>
              </a:defRPr>
            </a:lvl1pPr>
            <a:lvl2pPr marL="0" indent="0" algn="ctr">
              <a:spcBef>
                <a:spcPts val="0"/>
              </a:spcBef>
              <a:buFontTx/>
              <a:buNone/>
              <a:defRPr sz="1600" b="1">
                <a:solidFill>
                  <a:schemeClr val="bg1"/>
                </a:solidFill>
              </a:defRPr>
            </a:lvl2pPr>
            <a:lvl3pPr marL="0" indent="0" algn="ctr">
              <a:spcBef>
                <a:spcPts val="0"/>
              </a:spcBef>
              <a:buFontTx/>
              <a:buNone/>
              <a:defRPr sz="1600" b="1">
                <a:solidFill>
                  <a:schemeClr val="bg1"/>
                </a:solidFill>
              </a:defRPr>
            </a:lvl3pPr>
            <a:lvl4pPr marL="0" indent="0" algn="ctr">
              <a:spcBef>
                <a:spcPts val="0"/>
              </a:spcBef>
              <a:buFontTx/>
              <a:buNone/>
              <a:defRPr sz="1600" b="1">
                <a:solidFill>
                  <a:schemeClr val="bg1"/>
                </a:solidFill>
              </a:defRPr>
            </a:lvl4pPr>
            <a:lvl5pPr marL="0" indent="0" algn="ctr">
              <a:spcBef>
                <a:spcPts val="0"/>
              </a:spcBef>
              <a:buFontTx/>
              <a:buNone/>
              <a:defRPr sz="1600" b="1">
                <a:solidFill>
                  <a:schemeClr val="bg1"/>
                </a:solidFill>
              </a:defRPr>
            </a:lvl5pPr>
            <a:lvl6pPr marL="0" indent="0" algn="ctr">
              <a:spcBef>
                <a:spcPts val="0"/>
              </a:spcBef>
              <a:buFontTx/>
              <a:buNone/>
              <a:defRPr sz="1600" b="1">
                <a:solidFill>
                  <a:schemeClr val="bg1"/>
                </a:solidFill>
              </a:defRPr>
            </a:lvl6pPr>
            <a:lvl7pPr marL="0" indent="0" algn="ctr">
              <a:spcBef>
                <a:spcPts val="0"/>
              </a:spcBef>
              <a:buFontTx/>
              <a:buNone/>
              <a:defRPr sz="1600" b="1">
                <a:solidFill>
                  <a:schemeClr val="bg1"/>
                </a:solidFill>
              </a:defRPr>
            </a:lvl7pPr>
            <a:lvl8pPr marL="0" indent="0" algn="ctr">
              <a:spcBef>
                <a:spcPts val="0"/>
              </a:spcBef>
              <a:buFontTx/>
              <a:buNone/>
              <a:defRPr sz="1600" b="1">
                <a:solidFill>
                  <a:schemeClr val="bg1"/>
                </a:solidFill>
              </a:defRPr>
            </a:lvl8pPr>
            <a:lvl9pPr marL="0" indent="0" algn="ctr">
              <a:spcBef>
                <a:spcPts val="0"/>
              </a:spcBef>
              <a:buFontTx/>
              <a:buNone/>
              <a:defRPr sz="1600" b="1">
                <a:solidFill>
                  <a:schemeClr val="bg1"/>
                </a:solidFill>
              </a:defRPr>
            </a:lvl9pPr>
          </a:lstStyle>
          <a:p>
            <a:pPr lvl="0"/>
            <a:r>
              <a:rPr lang="en-US" dirty="0"/>
              <a:t>[Column heading]</a:t>
            </a:r>
          </a:p>
        </p:txBody>
      </p:sp>
      <p:sp>
        <p:nvSpPr>
          <p:cNvPr id="27" name="Content Placeholder 3">
            <a:extLst>
              <a:ext uri="{FF2B5EF4-FFF2-40B4-BE49-F238E27FC236}">
                <a16:creationId xmlns:a16="http://schemas.microsoft.com/office/drawing/2014/main" id="{FE4BD1D2-3560-8C4C-A402-1E00CA6C4374}"/>
              </a:ext>
            </a:extLst>
          </p:cNvPr>
          <p:cNvSpPr>
            <a:spLocks noGrp="1"/>
          </p:cNvSpPr>
          <p:nvPr>
            <p:ph sz="quarter" idx="22"/>
          </p:nvPr>
        </p:nvSpPr>
        <p:spPr>
          <a:xfrm>
            <a:off x="6276974" y="2374900"/>
            <a:ext cx="2542031" cy="3841750"/>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914400" indent="0">
              <a:buNone/>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4">
            <a:extLst>
              <a:ext uri="{FF2B5EF4-FFF2-40B4-BE49-F238E27FC236}">
                <a16:creationId xmlns:a16="http://schemas.microsoft.com/office/drawing/2014/main" id="{8256C915-AD38-6F44-8133-E73CDA679D5E}"/>
              </a:ext>
            </a:extLst>
          </p:cNvPr>
          <p:cNvSpPr>
            <a:spLocks noGrp="1"/>
          </p:cNvSpPr>
          <p:nvPr>
            <p:ph type="body" sz="quarter" idx="23" hasCustomPrompt="1"/>
          </p:nvPr>
        </p:nvSpPr>
        <p:spPr>
          <a:xfrm>
            <a:off x="9192768" y="1828800"/>
            <a:ext cx="2542032" cy="365760"/>
          </a:xfrm>
          <a:solidFill>
            <a:schemeClr val="accent4"/>
          </a:solidFill>
        </p:spPr>
        <p:txBody>
          <a:bodyPr anchor="ctr" anchorCtr="0">
            <a:no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vl6pPr marL="0" indent="0" algn="ctr">
              <a:spcBef>
                <a:spcPts val="0"/>
              </a:spcBef>
              <a:buFontTx/>
              <a:buNone/>
              <a:defRPr sz="1600" b="1"/>
            </a:lvl6pPr>
            <a:lvl7pPr marL="0" indent="0" algn="ctr">
              <a:spcBef>
                <a:spcPts val="0"/>
              </a:spcBef>
              <a:buFontTx/>
              <a:buNone/>
              <a:defRPr sz="1600" b="1"/>
            </a:lvl7pPr>
            <a:lvl8pPr marL="0" indent="0" algn="ctr">
              <a:spcBef>
                <a:spcPts val="0"/>
              </a:spcBef>
              <a:buFontTx/>
              <a:buNone/>
              <a:defRPr sz="1600" b="1"/>
            </a:lvl8pPr>
            <a:lvl9pPr marL="0" indent="0" algn="ctr">
              <a:spcBef>
                <a:spcPts val="0"/>
              </a:spcBef>
              <a:buFontTx/>
              <a:buNone/>
              <a:defRPr sz="1600" b="1"/>
            </a:lvl9pPr>
          </a:lstStyle>
          <a:p>
            <a:pPr lvl="0"/>
            <a:r>
              <a:rPr lang="en-US" dirty="0"/>
              <a:t>[Column heading]</a:t>
            </a:r>
          </a:p>
        </p:txBody>
      </p:sp>
      <p:sp>
        <p:nvSpPr>
          <p:cNvPr id="31" name="Content Placeholder 4">
            <a:extLst>
              <a:ext uri="{FF2B5EF4-FFF2-40B4-BE49-F238E27FC236}">
                <a16:creationId xmlns:a16="http://schemas.microsoft.com/office/drawing/2014/main" id="{BE78E2B2-5D7E-2648-ACC3-294AF8E53E13}"/>
              </a:ext>
            </a:extLst>
          </p:cNvPr>
          <p:cNvSpPr>
            <a:spLocks noGrp="1"/>
          </p:cNvSpPr>
          <p:nvPr>
            <p:ph sz="quarter" idx="24"/>
          </p:nvPr>
        </p:nvSpPr>
        <p:spPr>
          <a:xfrm>
            <a:off x="9192768" y="2374900"/>
            <a:ext cx="2542032" cy="3841749"/>
          </a:xfrm>
        </p:spPr>
        <p:txBody>
          <a:bodyPr/>
          <a:lstStyle>
            <a:lvl1pPr marL="182880" indent="-182880">
              <a:defRPr sz="1600"/>
            </a:lvl1pPr>
            <a:lvl2pPr marL="365760" indent="-182880">
              <a:defRPr sz="1400"/>
            </a:lvl2pPr>
            <a:lvl3pPr marL="548640" indent="-182880">
              <a:defRPr sz="1400"/>
            </a:lvl3pPr>
            <a:lvl4pPr marL="731520" indent="-182880">
              <a:defRPr sz="1400"/>
            </a:lvl4pPr>
            <a:lvl5pPr marL="914400" indent="-182880">
              <a:defRPr sz="1400"/>
            </a:lvl5pPr>
            <a:lvl6pPr marL="1097280" indent="-182880">
              <a:defRPr sz="1400"/>
            </a:lvl6pPr>
            <a:lvl7pPr marL="1280160" indent="-182880">
              <a:defRPr sz="1400"/>
            </a:lvl7pPr>
            <a:lvl8pPr marL="1463040" indent="-182880">
              <a:defRPr sz="1400"/>
            </a:lvl8pPr>
            <a:lvl9pPr marL="1645920" indent="-18288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0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p:txBody>
          <a:bodyPr/>
          <a:lstStyle/>
          <a:p>
            <a:r>
              <a:rPr lang="en-US" dirty="0"/>
              <a:t>[Slide title]</a:t>
            </a:r>
          </a:p>
        </p:txBody>
      </p:sp>
      <p:sp>
        <p:nvSpPr>
          <p:cNvPr id="10" name="Subtitle">
            <a:extLst>
              <a:ext uri="{FF2B5EF4-FFF2-40B4-BE49-F238E27FC236}">
                <a16:creationId xmlns:a16="http://schemas.microsoft.com/office/drawing/2014/main" id="{EB2C4762-0B2B-A14E-AEC4-62B3F59DABBB}"/>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[Optional subtitle]</a:t>
            </a:r>
          </a:p>
        </p:txBody>
      </p:sp>
      <p:sp>
        <p:nvSpPr>
          <p:cNvPr id="8" name="Content Placeholder 1">
            <a:extLst>
              <a:ext uri="{FF2B5EF4-FFF2-40B4-BE49-F238E27FC236}">
                <a16:creationId xmlns:a16="http://schemas.microsoft.com/office/drawing/2014/main" id="{663D7AE3-5979-5941-A8C1-3CE0E8F348EA}"/>
              </a:ext>
            </a:extLst>
          </p:cNvPr>
          <p:cNvSpPr>
            <a:spLocks noGrp="1"/>
          </p:cNvSpPr>
          <p:nvPr>
            <p:ph sz="quarter" idx="18"/>
          </p:nvPr>
        </p:nvSpPr>
        <p:spPr>
          <a:xfrm>
            <a:off x="45720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9A7380A2-18C3-5D45-8CDD-C5657852BA21}"/>
              </a:ext>
            </a:extLst>
          </p:cNvPr>
          <p:cNvSpPr>
            <a:spLocks noGrp="1"/>
          </p:cNvSpPr>
          <p:nvPr>
            <p:ph sz="quarter" idx="19"/>
          </p:nvPr>
        </p:nvSpPr>
        <p:spPr>
          <a:xfrm>
            <a:off x="4338479" y="1828800"/>
            <a:ext cx="739632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42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with Glyph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p:ph type="title" hasCustomPrompt="1"/>
          </p:nvPr>
        </p:nvSpPr>
        <p:spPr/>
        <p:txBody>
          <a:bodyPr/>
          <a:lstStyle/>
          <a:p>
            <a:r>
              <a:rPr lang="en-US"/>
              <a:t>[Slide title]</a:t>
            </a:r>
          </a:p>
        </p:txBody>
      </p:sp>
      <p:sp>
        <p:nvSpPr>
          <p:cNvPr id="8" name="Subtitle">
            <a:extLst>
              <a:ext uri="{FF2B5EF4-FFF2-40B4-BE49-F238E27FC236}">
                <a16:creationId xmlns:a16="http://schemas.microsoft.com/office/drawing/2014/main" id="{76730BFA-9E9E-3A46-9D83-74B9F42D1816}"/>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3" name="Content Placeholder 1">
            <a:extLst>
              <a:ext uri="{FF2B5EF4-FFF2-40B4-BE49-F238E27FC236}">
                <a16:creationId xmlns:a16="http://schemas.microsoft.com/office/drawing/2014/main" id="{1417C828-9DCA-4CC6-9EA5-7632C5CAC7A2}"/>
              </a:ext>
            </a:extLst>
          </p:cNvPr>
          <p:cNvSpPr>
            <a:spLocks noGrp="1"/>
          </p:cNvSpPr>
          <p:nvPr>
            <p:ph sz="half" idx="1"/>
          </p:nvPr>
        </p:nvSpPr>
        <p:spPr>
          <a:xfrm>
            <a:off x="457200" y="1825624"/>
            <a:ext cx="5451475" cy="4391025"/>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4505E499-8D64-4FA5-B57E-C66B9319CF11}"/>
              </a:ext>
            </a:extLst>
          </p:cNvPr>
          <p:cNvSpPr>
            <a:spLocks noGrp="1"/>
          </p:cNvSpPr>
          <p:nvPr>
            <p:ph sz="half" idx="2"/>
          </p:nvPr>
        </p:nvSpPr>
        <p:spPr>
          <a:xfrm>
            <a:off x="6276974" y="1828800"/>
            <a:ext cx="5457826"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a:extLst>
              <a:ext uri="{FF2B5EF4-FFF2-40B4-BE49-F238E27FC236}">
                <a16:creationId xmlns:a16="http://schemas.microsoft.com/office/drawing/2014/main" id="{EE5EF2D8-77AC-984C-8A60-CF25BF3BC36D}"/>
              </a:ext>
            </a:extLst>
          </p:cNvPr>
          <p:cNvSpPr txBox="1">
            <a:spLocks/>
          </p:cNvSpPr>
          <p:nvPr userDrawn="1"/>
        </p:nvSpPr>
        <p:spPr>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2629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debar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a:xfrm>
            <a:off x="457200" y="457200"/>
            <a:ext cx="11277600" cy="1189038"/>
          </a:xfrm>
        </p:spPr>
        <p:txBody>
          <a:bodyPr/>
          <a:lstStyle/>
          <a:p>
            <a:r>
              <a:rPr lang="en-US" dirty="0"/>
              <a:t>[Slide title]</a:t>
            </a:r>
          </a:p>
        </p:txBody>
      </p:sp>
      <p:sp>
        <p:nvSpPr>
          <p:cNvPr id="10" name="Subtitle">
            <a:extLst>
              <a:ext uri="{FF2B5EF4-FFF2-40B4-BE49-F238E27FC236}">
                <a16:creationId xmlns:a16="http://schemas.microsoft.com/office/drawing/2014/main" id="{EB2C4762-0B2B-A14E-AEC4-62B3F59DABBB}"/>
              </a:ext>
            </a:extLst>
          </p:cNvPr>
          <p:cNvSpPr>
            <a:spLocks noGrp="1"/>
          </p:cNvSpPr>
          <p:nvPr>
            <p:ph type="subTitle" idx="17"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[Optional subtitle]</a:t>
            </a:r>
          </a:p>
        </p:txBody>
      </p:sp>
      <p:sp>
        <p:nvSpPr>
          <p:cNvPr id="14" name="Content Placeholder 1">
            <a:extLst>
              <a:ext uri="{FF2B5EF4-FFF2-40B4-BE49-F238E27FC236}">
                <a16:creationId xmlns:a16="http://schemas.microsoft.com/office/drawing/2014/main" id="{9A7380A2-18C3-5D45-8CDD-C5657852BA21}"/>
              </a:ext>
            </a:extLst>
          </p:cNvPr>
          <p:cNvSpPr>
            <a:spLocks noGrp="1"/>
          </p:cNvSpPr>
          <p:nvPr>
            <p:ph sz="quarter" idx="19"/>
          </p:nvPr>
        </p:nvSpPr>
        <p:spPr>
          <a:xfrm>
            <a:off x="457200" y="1828800"/>
            <a:ext cx="7396321"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663D7AE3-5979-5941-A8C1-3CE0E8F348EA}"/>
              </a:ext>
            </a:extLst>
          </p:cNvPr>
          <p:cNvSpPr>
            <a:spLocks noGrp="1"/>
          </p:cNvSpPr>
          <p:nvPr>
            <p:ph sz="quarter" idx="18"/>
          </p:nvPr>
        </p:nvSpPr>
        <p:spPr>
          <a:xfrm>
            <a:off x="8219440" y="1828800"/>
            <a:ext cx="3515359"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959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ext an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05985B6-887F-4325-BE07-AD58B9C13A54}"/>
              </a:ext>
            </a:extLst>
          </p:cNvPr>
          <p:cNvSpPr>
            <a:spLocks noGrp="1"/>
          </p:cNvSpPr>
          <p:nvPr userDrawn="1">
            <p:ph type="title" hasCustomPrompt="1"/>
          </p:nvPr>
        </p:nvSpPr>
        <p:spPr bwMode="auto">
          <a:xfrm>
            <a:off x="457200" y="457200"/>
            <a:ext cx="5451475" cy="1189038"/>
          </a:xfrm>
        </p:spPr>
        <p:txBody>
          <a:bodyPr/>
          <a:lstStyle>
            <a:lvl1pPr>
              <a:defRPr>
                <a:solidFill>
                  <a:schemeClr val="bg1"/>
                </a:solidFill>
              </a:defRPr>
            </a:lvl1pPr>
          </a:lstStyle>
          <a:p>
            <a:r>
              <a:rPr lang="en-US" dirty="0"/>
              <a:t>[Slide title]</a:t>
            </a:r>
          </a:p>
        </p:txBody>
      </p:sp>
      <p:sp>
        <p:nvSpPr>
          <p:cNvPr id="3" name="Content Placeholder">
            <a:extLst>
              <a:ext uri="{FF2B5EF4-FFF2-40B4-BE49-F238E27FC236}">
                <a16:creationId xmlns:a16="http://schemas.microsoft.com/office/drawing/2014/main" id="{1417C828-9DCA-4CC6-9EA5-7632C5CAC7A2}"/>
              </a:ext>
            </a:extLst>
          </p:cNvPr>
          <p:cNvSpPr>
            <a:spLocks noGrp="1"/>
          </p:cNvSpPr>
          <p:nvPr userDrawn="1">
            <p:ph sz="half" idx="1"/>
          </p:nvPr>
        </p:nvSpPr>
        <p:spPr bwMode="auto">
          <a:xfrm>
            <a:off x="457200" y="1825624"/>
            <a:ext cx="5451475" cy="4391025"/>
          </a:xfrm>
        </p:spPr>
        <p:txBody>
          <a:bodyPr/>
          <a:lstStyle>
            <a:lvl1pPr>
              <a:defRPr>
                <a:solidFill>
                  <a:schemeClr val="bg1"/>
                </a:solidFill>
              </a:defRPr>
            </a:lvl1pPr>
            <a:lvl2pPr>
              <a:buClr>
                <a:srgbClr val="0BF4CD"/>
              </a:buClr>
              <a:defRPr>
                <a:solidFill>
                  <a:schemeClr val="bg1"/>
                </a:solidFill>
              </a:defRPr>
            </a:lvl2pPr>
            <a:lvl3pPr marL="685800" indent="-228600">
              <a:buClrTx/>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Wordmark">
            <a:extLst>
              <a:ext uri="{FF2B5EF4-FFF2-40B4-BE49-F238E27FC236}">
                <a16:creationId xmlns:a16="http://schemas.microsoft.com/office/drawing/2014/main" id="{E68CD78A-ABFD-488F-86A7-D607D904152D}"/>
              </a:ext>
            </a:extLst>
          </p:cNvPr>
          <p:cNvPicPr>
            <a:picLocks noChangeAspect="1"/>
          </p:cNvPicPr>
          <p:nvPr userDrawn="1"/>
        </p:nvPicPr>
        <p:blipFill>
          <a:blip r:embed="rId3"/>
          <a:stretch>
            <a:fillRect/>
          </a:stretch>
        </p:blipFill>
        <p:spPr bwMode="black">
          <a:xfrm>
            <a:off x="369191" y="6338885"/>
            <a:ext cx="1097280" cy="383296"/>
          </a:xfrm>
          <a:prstGeom prst="rect">
            <a:avLst/>
          </a:prstGeom>
          <a:noFill/>
        </p:spPr>
      </p:pic>
      <p:sp>
        <p:nvSpPr>
          <p:cNvPr id="16" name="Slide Number">
            <a:extLst>
              <a:ext uri="{FF2B5EF4-FFF2-40B4-BE49-F238E27FC236}">
                <a16:creationId xmlns:a16="http://schemas.microsoft.com/office/drawing/2014/main" id="{4F9CD378-389C-4136-875F-D42F5E6530A5}"/>
              </a:ext>
            </a:extLst>
          </p:cNvPr>
          <p:cNvSpPr txBox="1">
            <a:spLocks/>
          </p:cNvSpPr>
          <p:nvPr userDrawn="1"/>
        </p:nvSpPr>
        <p:spPr bwMode="auto">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40814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a:extLst>
              <a:ext uri="{FF2B5EF4-FFF2-40B4-BE49-F238E27FC236}">
                <a16:creationId xmlns:a16="http://schemas.microsoft.com/office/drawing/2014/main" id="{0D6DC157-FA93-5847-B810-737ADA0BA599}"/>
              </a:ext>
            </a:extLst>
          </p:cNvPr>
          <p:cNvSpPr>
            <a:spLocks noGrp="1"/>
          </p:cNvSpPr>
          <p:nvPr>
            <p:ph type="body" sz="quarter" idx="13" hasCustomPrompt="1"/>
          </p:nvPr>
        </p:nvSpPr>
        <p:spPr>
          <a:xfrm>
            <a:off x="457200" y="1554480"/>
            <a:ext cx="11277600" cy="4662170"/>
          </a:xfrm>
        </p:spPr>
        <p:txBody>
          <a:bodyPr tIns="9144">
            <a:noAutofit/>
          </a:bodyPr>
          <a:lstStyle>
            <a:lvl1pPr marL="0" indent="0">
              <a:lnSpc>
                <a:spcPct val="90000"/>
              </a:lnSpc>
              <a:spcBef>
                <a:spcPts val="0"/>
              </a:spcBef>
              <a:buClrTx/>
              <a:buFontTx/>
              <a:buNone/>
              <a:defRPr sz="4800" b="1" spc="-50" baseline="0"/>
            </a:lvl1pPr>
            <a:lvl2pPr marL="0" indent="0">
              <a:spcBef>
                <a:spcPts val="1800"/>
              </a:spcBef>
              <a:buClrTx/>
              <a:buFontTx/>
              <a:buNone/>
              <a:defRPr sz="1800">
                <a:solidFill>
                  <a:schemeClr val="tx2"/>
                </a:solidFill>
              </a:defRPr>
            </a:lvl2pPr>
            <a:lvl3pPr marL="0" indent="0">
              <a:spcBef>
                <a:spcPts val="0"/>
              </a:spcBef>
              <a:buClrTx/>
              <a:buFontTx/>
              <a:buNone/>
              <a:defRPr sz="1800">
                <a:solidFill>
                  <a:schemeClr val="tx2"/>
                </a:solidFill>
              </a:defRPr>
            </a:lvl3pPr>
            <a:lvl4pPr marL="0" indent="0">
              <a:spcBef>
                <a:spcPts val="0"/>
              </a:spcBef>
              <a:buClrTx/>
              <a:buFontTx/>
              <a:buNone/>
              <a:defRPr sz="1800">
                <a:solidFill>
                  <a:schemeClr val="tx2"/>
                </a:solidFill>
              </a:defRPr>
            </a:lvl4pPr>
            <a:lvl5pPr marL="0" indent="0">
              <a:spcBef>
                <a:spcPts val="0"/>
              </a:spcBef>
              <a:buClrTx/>
              <a:buFontTx/>
              <a:buNone/>
              <a:defRPr sz="1800">
                <a:solidFill>
                  <a:schemeClr val="tx2"/>
                </a:solidFill>
              </a:defRPr>
            </a:lvl5pPr>
            <a:lvl6pPr marL="0" indent="0">
              <a:spcBef>
                <a:spcPts val="0"/>
              </a:spcBef>
              <a:buClrTx/>
              <a:buFontTx/>
              <a:buNone/>
              <a:defRPr sz="1800">
                <a:solidFill>
                  <a:schemeClr val="tx2"/>
                </a:solidFill>
              </a:defRPr>
            </a:lvl6pPr>
            <a:lvl7pPr marL="0" indent="0">
              <a:spcBef>
                <a:spcPts val="0"/>
              </a:spcBef>
              <a:buClrTx/>
              <a:buFontTx/>
              <a:buNone/>
              <a:defRPr sz="1800">
                <a:solidFill>
                  <a:schemeClr val="tx2"/>
                </a:solidFill>
              </a:defRPr>
            </a:lvl7pPr>
            <a:lvl8pPr marL="0" indent="0">
              <a:spcBef>
                <a:spcPts val="0"/>
              </a:spcBef>
              <a:buClrTx/>
              <a:buFontTx/>
              <a:buNone/>
              <a:defRPr sz="1800">
                <a:solidFill>
                  <a:schemeClr val="tx2"/>
                </a:solidFill>
              </a:defRPr>
            </a:lvl8pPr>
            <a:lvl9pPr marL="0" indent="0">
              <a:spcBef>
                <a:spcPts val="0"/>
              </a:spcBef>
              <a:buClrTx/>
              <a:buFontTx/>
              <a:buNone/>
              <a:defRPr sz="1800">
                <a:solidFill>
                  <a:schemeClr val="tx2"/>
                </a:solidFill>
              </a:defRPr>
            </a:lvl9pPr>
          </a:lstStyle>
          <a:p>
            <a:pPr lvl="0"/>
            <a:r>
              <a:rPr lang="en-US" dirty="0"/>
              <a:t>[Quote]</a:t>
            </a:r>
          </a:p>
          <a:p>
            <a:pPr lvl="1"/>
            <a:r>
              <a:rPr lang="en-US" dirty="0"/>
              <a:t>[Attribution]</a:t>
            </a:r>
          </a:p>
        </p:txBody>
      </p:sp>
    </p:spTree>
    <p:extLst>
      <p:ext uri="{BB962C8B-B14F-4D97-AF65-F5344CB8AC3E}">
        <p14:creationId xmlns:p14="http://schemas.microsoft.com/office/powerpoint/2010/main" val="284192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4572000" cy="1715822"/>
          </a:xfrm>
        </p:spPr>
        <p:txBody>
          <a:bodyPr anchor="b"/>
          <a:lstStyle>
            <a:lvl1pPr>
              <a:defRPr sz="4000" spc="-50" baseline="0"/>
            </a:lvl1pPr>
          </a:lstStyle>
          <a:p>
            <a:r>
              <a:rPr lang="en-US" dirty="0"/>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4571999"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dirty="0"/>
              <a:t>[Optional subtitle]</a:t>
            </a:r>
          </a:p>
        </p:txBody>
      </p:sp>
      <p:pic>
        <p:nvPicPr>
          <p:cNvPr id="8" name="Logo">
            <a:extLst>
              <a:ext uri="{FF2B5EF4-FFF2-40B4-BE49-F238E27FC236}">
                <a16:creationId xmlns:a16="http://schemas.microsoft.com/office/drawing/2014/main" id="{DDCF8C1D-7A4C-1F4E-AB15-2A79E248EFD8}"/>
              </a:ext>
            </a:extLst>
          </p:cNvPr>
          <p:cNvPicPr>
            <a:picLocks noChangeAspect="1"/>
          </p:cNvPicPr>
          <p:nvPr userDrawn="1"/>
        </p:nvPicPr>
        <p:blipFill>
          <a:blip r:embed="rId3"/>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403865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Header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4572000" cy="1715822"/>
          </a:xfrm>
        </p:spPr>
        <p:txBody>
          <a:bodyPr anchor="b"/>
          <a:lstStyle>
            <a:lvl1pPr>
              <a:defRPr sz="4000" spc="-50" baseline="0"/>
            </a:lvl1pPr>
          </a:lstStyle>
          <a:p>
            <a:r>
              <a:rPr lang="en-US" dirty="0"/>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4571999"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dirty="0"/>
              <a:t>[Optional subtitle]</a:t>
            </a:r>
          </a:p>
        </p:txBody>
      </p:sp>
      <p:pic>
        <p:nvPicPr>
          <p:cNvPr id="7" name="Logo">
            <a:extLst>
              <a:ext uri="{FF2B5EF4-FFF2-40B4-BE49-F238E27FC236}">
                <a16:creationId xmlns:a16="http://schemas.microsoft.com/office/drawing/2014/main" id="{D3EC8F67-5A21-AC4C-82C6-26C8F39FE61D}"/>
              </a:ext>
            </a:extLst>
          </p:cNvPr>
          <p:cNvPicPr>
            <a:picLocks noChangeAspect="1"/>
          </p:cNvPicPr>
          <p:nvPr userDrawn="1"/>
        </p:nvPicPr>
        <p:blipFill>
          <a:blip r:embed="rId3"/>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28063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Header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5451476" cy="1715822"/>
          </a:xfrm>
        </p:spPr>
        <p:txBody>
          <a:bodyPr anchor="b"/>
          <a:lstStyle>
            <a:lvl1pPr>
              <a:defRPr sz="4000" spc="-50" baseline="0"/>
            </a:lvl1pPr>
          </a:lstStyle>
          <a:p>
            <a:r>
              <a:rPr lang="en-US" dirty="0"/>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5451475" cy="914400"/>
          </a:xfrm>
        </p:spPr>
        <p:txBody>
          <a:bodyPr>
            <a:noAutofit/>
          </a:bodyPr>
          <a:lstStyle>
            <a:lvl1pPr marL="0" indent="0">
              <a:lnSpc>
                <a:spcPct val="90000"/>
              </a:lnSpc>
              <a:spcBef>
                <a:spcPts val="0"/>
              </a:spcBef>
              <a:buNone/>
              <a:defRPr sz="2200">
                <a:solidFill>
                  <a:schemeClr val="tx2"/>
                </a:solidFill>
              </a:defRPr>
            </a:lvl1pPr>
            <a:lvl2pPr marL="0" indent="0">
              <a:lnSpc>
                <a:spcPct val="90000"/>
              </a:lnSpc>
              <a:spcBef>
                <a:spcPts val="0"/>
              </a:spcBef>
              <a:buNone/>
              <a:defRPr sz="2200">
                <a:solidFill>
                  <a:schemeClr val="tx2"/>
                </a:solidFill>
              </a:defRPr>
            </a:lvl2pPr>
            <a:lvl3pPr marL="0" indent="0">
              <a:lnSpc>
                <a:spcPct val="90000"/>
              </a:lnSpc>
              <a:spcBef>
                <a:spcPts val="0"/>
              </a:spcBef>
              <a:buNone/>
              <a:defRPr sz="2200">
                <a:solidFill>
                  <a:schemeClr val="tx2"/>
                </a:solidFill>
              </a:defRPr>
            </a:lvl3pPr>
            <a:lvl4pPr marL="0" indent="0">
              <a:lnSpc>
                <a:spcPct val="90000"/>
              </a:lnSpc>
              <a:spcBef>
                <a:spcPts val="0"/>
              </a:spcBef>
              <a:buNone/>
              <a:defRPr sz="2200">
                <a:solidFill>
                  <a:schemeClr val="tx2"/>
                </a:solidFill>
              </a:defRPr>
            </a:lvl4pPr>
            <a:lvl5pPr marL="0" indent="0">
              <a:lnSpc>
                <a:spcPct val="90000"/>
              </a:lnSpc>
              <a:spcBef>
                <a:spcPts val="0"/>
              </a:spcBef>
              <a:buNone/>
              <a:defRPr sz="2200">
                <a:solidFill>
                  <a:schemeClr val="tx2"/>
                </a:solidFill>
              </a:defRPr>
            </a:lvl5pPr>
            <a:lvl6pPr marL="0" indent="0">
              <a:lnSpc>
                <a:spcPct val="90000"/>
              </a:lnSpc>
              <a:spcBef>
                <a:spcPts val="0"/>
              </a:spcBef>
              <a:buNone/>
              <a:defRPr sz="2200">
                <a:solidFill>
                  <a:schemeClr val="tx2"/>
                </a:solidFill>
              </a:defRPr>
            </a:lvl6pPr>
            <a:lvl7pPr marL="0" indent="0">
              <a:lnSpc>
                <a:spcPct val="90000"/>
              </a:lnSpc>
              <a:spcBef>
                <a:spcPts val="0"/>
              </a:spcBef>
              <a:buNone/>
              <a:defRPr sz="2200">
                <a:solidFill>
                  <a:schemeClr val="tx2"/>
                </a:solidFill>
              </a:defRPr>
            </a:lvl7pPr>
            <a:lvl8pPr marL="0" indent="0">
              <a:lnSpc>
                <a:spcPct val="90000"/>
              </a:lnSpc>
              <a:spcBef>
                <a:spcPts val="0"/>
              </a:spcBef>
              <a:buNone/>
              <a:defRPr sz="2200">
                <a:solidFill>
                  <a:schemeClr val="tx2"/>
                </a:solidFill>
              </a:defRPr>
            </a:lvl8pPr>
            <a:lvl9pPr marL="0" indent="0">
              <a:lnSpc>
                <a:spcPct val="90000"/>
              </a:lnSpc>
              <a:spcBef>
                <a:spcPts val="0"/>
              </a:spcBef>
              <a:buNone/>
              <a:defRPr sz="2200">
                <a:solidFill>
                  <a:schemeClr val="tx2"/>
                </a:solidFill>
              </a:defRPr>
            </a:lvl9pPr>
          </a:lstStyle>
          <a:p>
            <a:pPr lvl="0"/>
            <a:r>
              <a:rPr lang="en-US" dirty="0"/>
              <a:t>[Optional subtitle]</a:t>
            </a:r>
          </a:p>
        </p:txBody>
      </p:sp>
      <p:pic>
        <p:nvPicPr>
          <p:cNvPr id="12" name="Logo">
            <a:extLst>
              <a:ext uri="{FF2B5EF4-FFF2-40B4-BE49-F238E27FC236}">
                <a16:creationId xmlns:a16="http://schemas.microsoft.com/office/drawing/2014/main" id="{8A6F3DD4-0C48-6348-930A-6BA7CEE4244E}"/>
              </a:ext>
            </a:extLst>
          </p:cNvPr>
          <p:cNvPicPr>
            <a:picLocks noChangeAspect="1"/>
          </p:cNvPicPr>
          <p:nvPr userDrawn="1"/>
        </p:nvPicPr>
        <p:blipFill>
          <a:blip r:embed="rId3"/>
          <a:stretch>
            <a:fillRect/>
          </a:stretch>
        </p:blipFill>
        <p:spPr>
          <a:xfrm>
            <a:off x="376056" y="6227462"/>
            <a:ext cx="1152144" cy="579480"/>
          </a:xfrm>
          <a:prstGeom prst="rect">
            <a:avLst/>
          </a:prstGeom>
          <a:noFill/>
        </p:spPr>
      </p:pic>
    </p:spTree>
    <p:extLst>
      <p:ext uri="{BB962C8B-B14F-4D97-AF65-F5344CB8AC3E}">
        <p14:creationId xmlns:p14="http://schemas.microsoft.com/office/powerpoint/2010/main" val="19953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Header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85E9D8-2675-40B4-AC73-74AF613AB850}"/>
              </a:ext>
            </a:extLst>
          </p:cNvPr>
          <p:cNvSpPr>
            <a:spLocks noGrp="1"/>
          </p:cNvSpPr>
          <p:nvPr>
            <p:ph type="title" hasCustomPrompt="1"/>
          </p:nvPr>
        </p:nvSpPr>
        <p:spPr>
          <a:xfrm>
            <a:off x="457199" y="1828800"/>
            <a:ext cx="5451476" cy="1715822"/>
          </a:xfrm>
        </p:spPr>
        <p:txBody>
          <a:bodyPr anchor="b"/>
          <a:lstStyle>
            <a:lvl1pPr>
              <a:defRPr sz="4000" spc="-50" baseline="0">
                <a:solidFill>
                  <a:schemeClr val="bg1"/>
                </a:solidFill>
              </a:defRPr>
            </a:lvl1pPr>
          </a:lstStyle>
          <a:p>
            <a:r>
              <a:rPr lang="en-US" dirty="0"/>
              <a:t>[Section header title]</a:t>
            </a:r>
          </a:p>
        </p:txBody>
      </p:sp>
      <p:sp>
        <p:nvSpPr>
          <p:cNvPr id="3" name="Subtitle">
            <a:extLst>
              <a:ext uri="{FF2B5EF4-FFF2-40B4-BE49-F238E27FC236}">
                <a16:creationId xmlns:a16="http://schemas.microsoft.com/office/drawing/2014/main" id="{FAC7512C-4BE1-4694-AE39-3E35D86C5337}"/>
              </a:ext>
            </a:extLst>
          </p:cNvPr>
          <p:cNvSpPr>
            <a:spLocks noGrp="1"/>
          </p:cNvSpPr>
          <p:nvPr>
            <p:ph type="body" idx="1" hasCustomPrompt="1"/>
          </p:nvPr>
        </p:nvSpPr>
        <p:spPr>
          <a:xfrm>
            <a:off x="457200" y="3863023"/>
            <a:ext cx="5451475" cy="914400"/>
          </a:xfrm>
        </p:spPr>
        <p:txBody>
          <a:bodyPr>
            <a:noAutofit/>
          </a:bodyPr>
          <a:lstStyle>
            <a:lvl1pPr marL="0" indent="0">
              <a:lnSpc>
                <a:spcPct val="90000"/>
              </a:lnSpc>
              <a:spcBef>
                <a:spcPts val="0"/>
              </a:spcBef>
              <a:buNone/>
              <a:defRPr sz="2200">
                <a:solidFill>
                  <a:schemeClr val="bg1"/>
                </a:solidFill>
              </a:defRPr>
            </a:lvl1pPr>
            <a:lvl2pPr marL="0" indent="0">
              <a:lnSpc>
                <a:spcPct val="90000"/>
              </a:lnSpc>
              <a:spcBef>
                <a:spcPts val="0"/>
              </a:spcBef>
              <a:buNone/>
              <a:defRPr sz="2200">
                <a:solidFill>
                  <a:schemeClr val="bg1"/>
                </a:solidFill>
              </a:defRPr>
            </a:lvl2pPr>
            <a:lvl3pPr marL="0" indent="0">
              <a:lnSpc>
                <a:spcPct val="90000"/>
              </a:lnSpc>
              <a:spcBef>
                <a:spcPts val="0"/>
              </a:spcBef>
              <a:buNone/>
              <a:defRPr sz="2200">
                <a:solidFill>
                  <a:schemeClr val="bg1"/>
                </a:solidFill>
              </a:defRPr>
            </a:lvl3pPr>
            <a:lvl4pPr marL="0" indent="0">
              <a:lnSpc>
                <a:spcPct val="90000"/>
              </a:lnSpc>
              <a:spcBef>
                <a:spcPts val="0"/>
              </a:spcBef>
              <a:buNone/>
              <a:defRPr sz="2200">
                <a:solidFill>
                  <a:schemeClr val="bg1"/>
                </a:solidFill>
              </a:defRPr>
            </a:lvl4pPr>
            <a:lvl5pPr marL="0" indent="0">
              <a:lnSpc>
                <a:spcPct val="90000"/>
              </a:lnSpc>
              <a:spcBef>
                <a:spcPts val="0"/>
              </a:spcBef>
              <a:buNone/>
              <a:defRPr sz="2200">
                <a:solidFill>
                  <a:schemeClr val="bg1"/>
                </a:solidFill>
              </a:defRPr>
            </a:lvl5pPr>
            <a:lvl6pPr marL="0" indent="0">
              <a:lnSpc>
                <a:spcPct val="90000"/>
              </a:lnSpc>
              <a:spcBef>
                <a:spcPts val="0"/>
              </a:spcBef>
              <a:buNone/>
              <a:defRPr sz="2200">
                <a:solidFill>
                  <a:schemeClr val="bg1"/>
                </a:solidFill>
              </a:defRPr>
            </a:lvl6pPr>
            <a:lvl7pPr marL="0" indent="0">
              <a:lnSpc>
                <a:spcPct val="90000"/>
              </a:lnSpc>
              <a:spcBef>
                <a:spcPts val="0"/>
              </a:spcBef>
              <a:buNone/>
              <a:defRPr sz="2200">
                <a:solidFill>
                  <a:schemeClr val="bg1"/>
                </a:solidFill>
              </a:defRPr>
            </a:lvl7pPr>
            <a:lvl8pPr marL="0" indent="0">
              <a:lnSpc>
                <a:spcPct val="90000"/>
              </a:lnSpc>
              <a:spcBef>
                <a:spcPts val="0"/>
              </a:spcBef>
              <a:buNone/>
              <a:defRPr sz="2200">
                <a:solidFill>
                  <a:schemeClr val="bg1"/>
                </a:solidFill>
              </a:defRPr>
            </a:lvl8pPr>
            <a:lvl9pPr marL="0" indent="0">
              <a:lnSpc>
                <a:spcPct val="90000"/>
              </a:lnSpc>
              <a:spcBef>
                <a:spcPts val="0"/>
              </a:spcBef>
              <a:buNone/>
              <a:defRPr sz="2200">
                <a:solidFill>
                  <a:schemeClr val="bg1"/>
                </a:solidFill>
              </a:defRPr>
            </a:lvl9pPr>
          </a:lstStyle>
          <a:p>
            <a:pPr lvl="0"/>
            <a:r>
              <a:rPr lang="en-US" dirty="0"/>
              <a:t>[Optional subtitle]</a:t>
            </a:r>
          </a:p>
        </p:txBody>
      </p:sp>
      <p:pic>
        <p:nvPicPr>
          <p:cNvPr id="7" name="Wordmark">
            <a:extLst>
              <a:ext uri="{FF2B5EF4-FFF2-40B4-BE49-F238E27FC236}">
                <a16:creationId xmlns:a16="http://schemas.microsoft.com/office/drawing/2014/main" id="{55060F59-A0AF-46C1-A6C3-658FDF49FF7F}"/>
              </a:ext>
            </a:extLst>
          </p:cNvPr>
          <p:cNvPicPr>
            <a:picLocks noChangeAspect="1"/>
          </p:cNvPicPr>
          <p:nvPr userDrawn="1"/>
        </p:nvPicPr>
        <p:blipFill>
          <a:blip r:embed="rId3"/>
          <a:stretch>
            <a:fillRect/>
          </a:stretch>
        </p:blipFill>
        <p:spPr bwMode="black">
          <a:xfrm>
            <a:off x="369191" y="6338885"/>
            <a:ext cx="1097280" cy="383296"/>
          </a:xfrm>
          <a:prstGeom prst="rect">
            <a:avLst/>
          </a:prstGeom>
          <a:noFill/>
        </p:spPr>
      </p:pic>
    </p:spTree>
    <p:extLst>
      <p:ext uri="{BB962C8B-B14F-4D97-AF65-F5344CB8AC3E}">
        <p14:creationId xmlns:p14="http://schemas.microsoft.com/office/powerpoint/2010/main" val="355476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3FADC4B-7940-4C1C-88DA-5857CFFA2945}"/>
              </a:ext>
            </a:extLst>
          </p:cNvPr>
          <p:cNvSpPr>
            <a:spLocks noGrp="1"/>
          </p:cNvSpPr>
          <p:nvPr>
            <p:ph type="title" hasCustomPrompt="1"/>
          </p:nvPr>
        </p:nvSpPr>
        <p:spPr/>
        <p:txBody>
          <a:bodyPr/>
          <a:lstStyle/>
          <a:p>
            <a:r>
              <a:rPr lang="en-US" dirty="0"/>
              <a:t>[Slide title]</a:t>
            </a:r>
          </a:p>
        </p:txBody>
      </p:sp>
      <p:sp>
        <p:nvSpPr>
          <p:cNvPr id="14" name="Subtitle">
            <a:extLst>
              <a:ext uri="{FF2B5EF4-FFF2-40B4-BE49-F238E27FC236}">
                <a16:creationId xmlns:a16="http://schemas.microsoft.com/office/drawing/2014/main" id="{E25E2A15-A960-4645-B1F8-7176C57F8525}"/>
              </a:ext>
            </a:extLst>
          </p:cNvPr>
          <p:cNvSpPr>
            <a:spLocks noGrp="1"/>
          </p:cNvSpPr>
          <p:nvPr>
            <p:ph type="subTitle" idx="13"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dirty="0"/>
              <a:t>[Optional subtitle]</a:t>
            </a:r>
          </a:p>
        </p:txBody>
      </p:sp>
    </p:spTree>
    <p:extLst>
      <p:ext uri="{BB962C8B-B14F-4D97-AF65-F5344CB8AC3E}">
        <p14:creationId xmlns:p14="http://schemas.microsoft.com/office/powerpoint/2010/main" val="397520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6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gline">
            <a:extLst>
              <a:ext uri="{FF2B5EF4-FFF2-40B4-BE49-F238E27FC236}">
                <a16:creationId xmlns:a16="http://schemas.microsoft.com/office/drawing/2014/main" id="{634F62E2-3C3D-2040-ACAD-FB1186C60E83}"/>
              </a:ext>
            </a:extLst>
          </p:cNvPr>
          <p:cNvSpPr>
            <a:spLocks noChangeAspect="1" noEditPoints="1"/>
          </p:cNvSpPr>
          <p:nvPr userDrawn="1"/>
        </p:nvSpPr>
        <p:spPr bwMode="black">
          <a:xfrm>
            <a:off x="451781" y="2979682"/>
            <a:ext cx="2089334" cy="914400"/>
          </a:xfrm>
          <a:custGeom>
            <a:avLst/>
            <a:gdLst>
              <a:gd name="T0" fmla="*/ 3322 w 5502"/>
              <a:gd name="T1" fmla="*/ 1922 h 2399"/>
              <a:gd name="T2" fmla="*/ 3263 w 5502"/>
              <a:gd name="T3" fmla="*/ 1922 h 2399"/>
              <a:gd name="T4" fmla="*/ 500 w 5502"/>
              <a:gd name="T5" fmla="*/ 562 h 2399"/>
              <a:gd name="T6" fmla="*/ 1032 w 5502"/>
              <a:gd name="T7" fmla="*/ 246 h 2399"/>
              <a:gd name="T8" fmla="*/ 1286 w 5502"/>
              <a:gd name="T9" fmla="*/ 281 h 2399"/>
              <a:gd name="T10" fmla="*/ 454 w 5502"/>
              <a:gd name="T11" fmla="*/ 0 h 2399"/>
              <a:gd name="T12" fmla="*/ 2543 w 5502"/>
              <a:gd name="T13" fmla="*/ 562 h 2399"/>
              <a:gd name="T14" fmla="*/ 3847 w 5502"/>
              <a:gd name="T15" fmla="*/ 348 h 2399"/>
              <a:gd name="T16" fmla="*/ 3594 w 5502"/>
              <a:gd name="T17" fmla="*/ 178 h 2399"/>
              <a:gd name="T18" fmla="*/ 3627 w 5502"/>
              <a:gd name="T19" fmla="*/ 437 h 2399"/>
              <a:gd name="T20" fmla="*/ 3072 w 5502"/>
              <a:gd name="T21" fmla="*/ 305 h 2399"/>
              <a:gd name="T22" fmla="*/ 3217 w 5502"/>
              <a:gd name="T23" fmla="*/ 556 h 2399"/>
              <a:gd name="T24" fmla="*/ 3018 w 5502"/>
              <a:gd name="T25" fmla="*/ 205 h 2399"/>
              <a:gd name="T26" fmla="*/ 2290 w 5502"/>
              <a:gd name="T27" fmla="*/ 501 h 2399"/>
              <a:gd name="T28" fmla="*/ 2370 w 5502"/>
              <a:gd name="T29" fmla="*/ 461 h 2399"/>
              <a:gd name="T30" fmla="*/ 2141 w 5502"/>
              <a:gd name="T31" fmla="*/ 208 h 2399"/>
              <a:gd name="T32" fmla="*/ 1779 w 5502"/>
              <a:gd name="T33" fmla="*/ 251 h 2399"/>
              <a:gd name="T34" fmla="*/ 2074 w 5502"/>
              <a:gd name="T35" fmla="*/ 158 h 2399"/>
              <a:gd name="T36" fmla="*/ 117 w 5502"/>
              <a:gd name="T37" fmla="*/ 1162 h 2399"/>
              <a:gd name="T38" fmla="*/ 566 w 5502"/>
              <a:gd name="T39" fmla="*/ 1022 h 2399"/>
              <a:gd name="T40" fmla="*/ 1660 w 5502"/>
              <a:gd name="T41" fmla="*/ 1324 h 2399"/>
              <a:gd name="T42" fmla="*/ 1334 w 5502"/>
              <a:gd name="T43" fmla="*/ 1403 h 2399"/>
              <a:gd name="T44" fmla="*/ 1331 w 5502"/>
              <a:gd name="T45" fmla="*/ 1102 h 2399"/>
              <a:gd name="T46" fmla="*/ 1337 w 5502"/>
              <a:gd name="T47" fmla="*/ 1263 h 2399"/>
              <a:gd name="T48" fmla="*/ 959 w 5502"/>
              <a:gd name="T49" fmla="*/ 1197 h 2399"/>
              <a:gd name="T50" fmla="*/ 852 w 5502"/>
              <a:gd name="T51" fmla="*/ 1410 h 2399"/>
              <a:gd name="T52" fmla="*/ 1001 w 5502"/>
              <a:gd name="T53" fmla="*/ 1348 h 2399"/>
              <a:gd name="T54" fmla="*/ 5411 w 5502"/>
              <a:gd name="T55" fmla="*/ 1197 h 2399"/>
              <a:gd name="T56" fmla="*/ 5407 w 5502"/>
              <a:gd name="T57" fmla="*/ 969 h 2399"/>
              <a:gd name="T58" fmla="*/ 4886 w 5502"/>
              <a:gd name="T59" fmla="*/ 1053 h 2399"/>
              <a:gd name="T60" fmla="*/ 4949 w 5502"/>
              <a:gd name="T61" fmla="*/ 1323 h 2399"/>
              <a:gd name="T62" fmla="*/ 4741 w 5502"/>
              <a:gd name="T63" fmla="*/ 1348 h 2399"/>
              <a:gd name="T64" fmla="*/ 4652 w 5502"/>
              <a:gd name="T65" fmla="*/ 1321 h 2399"/>
              <a:gd name="T66" fmla="*/ 4221 w 5502"/>
              <a:gd name="T67" fmla="*/ 1410 h 2399"/>
              <a:gd name="T68" fmla="*/ 4141 w 5502"/>
              <a:gd name="T69" fmla="*/ 1096 h 2399"/>
              <a:gd name="T70" fmla="*/ 4031 w 5502"/>
              <a:gd name="T71" fmla="*/ 1281 h 2399"/>
              <a:gd name="T72" fmla="*/ 3920 w 5502"/>
              <a:gd name="T73" fmla="*/ 1374 h 2399"/>
              <a:gd name="T74" fmla="*/ 3649 w 5502"/>
              <a:gd name="T75" fmla="*/ 1045 h 2399"/>
              <a:gd name="T76" fmla="*/ 2431 w 5502"/>
              <a:gd name="T77" fmla="*/ 1095 h 2399"/>
              <a:gd name="T78" fmla="*/ 2661 w 5502"/>
              <a:gd name="T79" fmla="*/ 1348 h 2399"/>
              <a:gd name="T80" fmla="*/ 2513 w 5502"/>
              <a:gd name="T81" fmla="*/ 1410 h 2399"/>
              <a:gd name="T82" fmla="*/ 2001 w 5502"/>
              <a:gd name="T83" fmla="*/ 1141 h 2399"/>
              <a:gd name="T84" fmla="*/ 1898 w 5502"/>
              <a:gd name="T85" fmla="*/ 1197 h 2399"/>
              <a:gd name="T86" fmla="*/ 3375 w 5502"/>
              <a:gd name="T87" fmla="*/ 1068 h 2399"/>
              <a:gd name="T88" fmla="*/ 2765 w 5502"/>
              <a:gd name="T89" fmla="*/ 1399 h 2399"/>
              <a:gd name="T90" fmla="*/ 2857 w 5502"/>
              <a:gd name="T91" fmla="*/ 2399 h 2399"/>
              <a:gd name="T92" fmla="*/ 2204 w 5502"/>
              <a:gd name="T93" fmla="*/ 2088 h 2399"/>
              <a:gd name="T94" fmla="*/ 1969 w 5502"/>
              <a:gd name="T95" fmla="*/ 1902 h 2399"/>
              <a:gd name="T96" fmla="*/ 1977 w 5502"/>
              <a:gd name="T97" fmla="*/ 2214 h 2399"/>
              <a:gd name="T98" fmla="*/ 1632 w 5502"/>
              <a:gd name="T99" fmla="*/ 1938 h 2399"/>
              <a:gd name="T100" fmla="*/ 1610 w 5502"/>
              <a:gd name="T101" fmla="*/ 2262 h 2399"/>
              <a:gd name="T102" fmla="*/ 1661 w 5502"/>
              <a:gd name="T103" fmla="*/ 1838 h 2399"/>
              <a:gd name="T104" fmla="*/ 569 w 5502"/>
              <a:gd name="T105" fmla="*/ 1902 h 2399"/>
              <a:gd name="T106" fmla="*/ 806 w 5502"/>
              <a:gd name="T107" fmla="*/ 2117 h 2399"/>
              <a:gd name="T108" fmla="*/ 205 w 5502"/>
              <a:gd name="T109" fmla="*/ 2247 h 2399"/>
              <a:gd name="T110" fmla="*/ 125 w 5502"/>
              <a:gd name="T111" fmla="*/ 1933 h 2399"/>
              <a:gd name="T112" fmla="*/ 15 w 5502"/>
              <a:gd name="T113" fmla="*/ 2117 h 2399"/>
              <a:gd name="T114" fmla="*/ 869 w 5502"/>
              <a:gd name="T115" fmla="*/ 1831 h 2399"/>
              <a:gd name="T116" fmla="*/ 1353 w 5502"/>
              <a:gd name="T117" fmla="*/ 2236 h 2399"/>
              <a:gd name="T118" fmla="*/ 2456 w 5502"/>
              <a:gd name="T119" fmla="*/ 1831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2" h="2399">
                <a:moveTo>
                  <a:pt x="3409" y="1922"/>
                </a:moveTo>
                <a:lnTo>
                  <a:pt x="3409" y="1922"/>
                </a:lnTo>
                <a:lnTo>
                  <a:pt x="3409" y="1878"/>
                </a:lnTo>
                <a:cubicBezTo>
                  <a:pt x="3409" y="1868"/>
                  <a:pt x="3409" y="1857"/>
                  <a:pt x="3409" y="1846"/>
                </a:cubicBezTo>
                <a:lnTo>
                  <a:pt x="3408" y="1846"/>
                </a:lnTo>
                <a:cubicBezTo>
                  <a:pt x="3405" y="1857"/>
                  <a:pt x="3402" y="1867"/>
                  <a:pt x="3398" y="1878"/>
                </a:cubicBezTo>
                <a:lnTo>
                  <a:pt x="3383" y="1922"/>
                </a:lnTo>
                <a:lnTo>
                  <a:pt x="3364" y="1922"/>
                </a:lnTo>
                <a:lnTo>
                  <a:pt x="3349" y="1878"/>
                </a:lnTo>
                <a:cubicBezTo>
                  <a:pt x="3346" y="1867"/>
                  <a:pt x="3342" y="1857"/>
                  <a:pt x="3339" y="1846"/>
                </a:cubicBezTo>
                <a:lnTo>
                  <a:pt x="3339" y="1846"/>
                </a:lnTo>
                <a:cubicBezTo>
                  <a:pt x="3339" y="1857"/>
                  <a:pt x="3339" y="1868"/>
                  <a:pt x="3339" y="1878"/>
                </a:cubicBezTo>
                <a:lnTo>
                  <a:pt x="3339" y="1922"/>
                </a:lnTo>
                <a:lnTo>
                  <a:pt x="3322" y="1922"/>
                </a:lnTo>
                <a:lnTo>
                  <a:pt x="3322" y="1831"/>
                </a:lnTo>
                <a:lnTo>
                  <a:pt x="3349" y="1831"/>
                </a:lnTo>
                <a:lnTo>
                  <a:pt x="3363" y="1871"/>
                </a:lnTo>
                <a:cubicBezTo>
                  <a:pt x="3366" y="1882"/>
                  <a:pt x="3370" y="1894"/>
                  <a:pt x="3373" y="1905"/>
                </a:cubicBezTo>
                <a:lnTo>
                  <a:pt x="3374" y="1905"/>
                </a:lnTo>
                <a:cubicBezTo>
                  <a:pt x="3377" y="1894"/>
                  <a:pt x="3381" y="1882"/>
                  <a:pt x="3385" y="1871"/>
                </a:cubicBezTo>
                <a:lnTo>
                  <a:pt x="3398" y="1831"/>
                </a:lnTo>
                <a:lnTo>
                  <a:pt x="3425" y="1831"/>
                </a:lnTo>
                <a:lnTo>
                  <a:pt x="3425" y="1922"/>
                </a:lnTo>
                <a:lnTo>
                  <a:pt x="3409" y="1922"/>
                </a:lnTo>
                <a:close/>
                <a:moveTo>
                  <a:pt x="3280" y="1846"/>
                </a:moveTo>
                <a:lnTo>
                  <a:pt x="3280" y="1846"/>
                </a:lnTo>
                <a:lnTo>
                  <a:pt x="3280" y="1922"/>
                </a:lnTo>
                <a:lnTo>
                  <a:pt x="3263" y="1922"/>
                </a:lnTo>
                <a:lnTo>
                  <a:pt x="3263" y="1846"/>
                </a:lnTo>
                <a:lnTo>
                  <a:pt x="3233" y="1846"/>
                </a:lnTo>
                <a:lnTo>
                  <a:pt x="3233" y="1831"/>
                </a:lnTo>
                <a:lnTo>
                  <a:pt x="3310" y="1831"/>
                </a:lnTo>
                <a:lnTo>
                  <a:pt x="3310" y="1846"/>
                </a:lnTo>
                <a:lnTo>
                  <a:pt x="3280" y="1846"/>
                </a:lnTo>
                <a:close/>
                <a:moveTo>
                  <a:pt x="823" y="184"/>
                </a:moveTo>
                <a:lnTo>
                  <a:pt x="823" y="184"/>
                </a:lnTo>
                <a:cubicBezTo>
                  <a:pt x="801" y="163"/>
                  <a:pt x="765" y="148"/>
                  <a:pt x="720" y="148"/>
                </a:cubicBezTo>
                <a:cubicBezTo>
                  <a:pt x="696" y="148"/>
                  <a:pt x="675" y="152"/>
                  <a:pt x="653" y="162"/>
                </a:cubicBezTo>
                <a:lnTo>
                  <a:pt x="596" y="224"/>
                </a:lnTo>
                <a:lnTo>
                  <a:pt x="596" y="0"/>
                </a:lnTo>
                <a:lnTo>
                  <a:pt x="500" y="0"/>
                </a:lnTo>
                <a:lnTo>
                  <a:pt x="500" y="562"/>
                </a:lnTo>
                <a:lnTo>
                  <a:pt x="596" y="562"/>
                </a:lnTo>
                <a:lnTo>
                  <a:pt x="596" y="325"/>
                </a:lnTo>
                <a:cubicBezTo>
                  <a:pt x="596" y="265"/>
                  <a:pt x="641" y="226"/>
                  <a:pt x="684" y="226"/>
                </a:cubicBezTo>
                <a:cubicBezTo>
                  <a:pt x="736" y="226"/>
                  <a:pt x="764" y="260"/>
                  <a:pt x="764" y="304"/>
                </a:cubicBezTo>
                <a:lnTo>
                  <a:pt x="764" y="562"/>
                </a:lnTo>
                <a:lnTo>
                  <a:pt x="859" y="562"/>
                </a:lnTo>
                <a:lnTo>
                  <a:pt x="859" y="288"/>
                </a:lnTo>
                <a:cubicBezTo>
                  <a:pt x="859" y="244"/>
                  <a:pt x="847" y="209"/>
                  <a:pt x="823" y="184"/>
                </a:cubicBezTo>
                <a:close/>
                <a:moveTo>
                  <a:pt x="1104" y="217"/>
                </a:moveTo>
                <a:lnTo>
                  <a:pt x="1104" y="217"/>
                </a:lnTo>
                <a:cubicBezTo>
                  <a:pt x="1133" y="217"/>
                  <a:pt x="1156" y="226"/>
                  <a:pt x="1173" y="245"/>
                </a:cubicBezTo>
                <a:cubicBezTo>
                  <a:pt x="1190" y="264"/>
                  <a:pt x="1199" y="290"/>
                  <a:pt x="1201" y="323"/>
                </a:cubicBezTo>
                <a:lnTo>
                  <a:pt x="1001" y="323"/>
                </a:lnTo>
                <a:cubicBezTo>
                  <a:pt x="1005" y="292"/>
                  <a:pt x="1015" y="266"/>
                  <a:pt x="1032" y="246"/>
                </a:cubicBezTo>
                <a:cubicBezTo>
                  <a:pt x="1048" y="227"/>
                  <a:pt x="1072" y="217"/>
                  <a:pt x="1104" y="217"/>
                </a:cubicBezTo>
                <a:close/>
                <a:moveTo>
                  <a:pt x="1109" y="574"/>
                </a:moveTo>
                <a:lnTo>
                  <a:pt x="1109" y="574"/>
                </a:lnTo>
                <a:cubicBezTo>
                  <a:pt x="1134" y="574"/>
                  <a:pt x="1156" y="570"/>
                  <a:pt x="1177" y="564"/>
                </a:cubicBezTo>
                <a:cubicBezTo>
                  <a:pt x="1197" y="558"/>
                  <a:pt x="1215" y="549"/>
                  <a:pt x="1230" y="538"/>
                </a:cubicBezTo>
                <a:cubicBezTo>
                  <a:pt x="1246" y="526"/>
                  <a:pt x="1259" y="513"/>
                  <a:pt x="1269" y="498"/>
                </a:cubicBezTo>
                <a:cubicBezTo>
                  <a:pt x="1280" y="482"/>
                  <a:pt x="1287" y="466"/>
                  <a:pt x="1292" y="447"/>
                </a:cubicBezTo>
                <a:lnTo>
                  <a:pt x="1199" y="447"/>
                </a:lnTo>
                <a:cubicBezTo>
                  <a:pt x="1192" y="464"/>
                  <a:pt x="1182" y="477"/>
                  <a:pt x="1167" y="486"/>
                </a:cubicBezTo>
                <a:cubicBezTo>
                  <a:pt x="1152" y="496"/>
                  <a:pt x="1133" y="500"/>
                  <a:pt x="1110" y="500"/>
                </a:cubicBezTo>
                <a:cubicBezTo>
                  <a:pt x="1076" y="500"/>
                  <a:pt x="1050" y="490"/>
                  <a:pt x="1032" y="468"/>
                </a:cubicBezTo>
                <a:cubicBezTo>
                  <a:pt x="1014" y="447"/>
                  <a:pt x="1003" y="419"/>
                  <a:pt x="999" y="384"/>
                </a:cubicBezTo>
                <a:lnTo>
                  <a:pt x="1300" y="384"/>
                </a:lnTo>
                <a:cubicBezTo>
                  <a:pt x="1300" y="346"/>
                  <a:pt x="1296" y="312"/>
                  <a:pt x="1286" y="281"/>
                </a:cubicBezTo>
                <a:cubicBezTo>
                  <a:pt x="1277" y="251"/>
                  <a:pt x="1262" y="225"/>
                  <a:pt x="1243" y="204"/>
                </a:cubicBezTo>
                <a:cubicBezTo>
                  <a:pt x="1225" y="186"/>
                  <a:pt x="1206" y="172"/>
                  <a:pt x="1183" y="162"/>
                </a:cubicBezTo>
                <a:cubicBezTo>
                  <a:pt x="1160" y="152"/>
                  <a:pt x="1134" y="147"/>
                  <a:pt x="1104" y="147"/>
                </a:cubicBezTo>
                <a:cubicBezTo>
                  <a:pt x="1074" y="147"/>
                  <a:pt x="1047" y="152"/>
                  <a:pt x="1023" y="163"/>
                </a:cubicBezTo>
                <a:cubicBezTo>
                  <a:pt x="998" y="174"/>
                  <a:pt x="977" y="189"/>
                  <a:pt x="959" y="208"/>
                </a:cubicBezTo>
                <a:cubicBezTo>
                  <a:pt x="942" y="228"/>
                  <a:pt x="928" y="250"/>
                  <a:pt x="919" y="276"/>
                </a:cubicBezTo>
                <a:cubicBezTo>
                  <a:pt x="909" y="302"/>
                  <a:pt x="904" y="330"/>
                  <a:pt x="904" y="360"/>
                </a:cubicBezTo>
                <a:cubicBezTo>
                  <a:pt x="904" y="390"/>
                  <a:pt x="909" y="418"/>
                  <a:pt x="918" y="444"/>
                </a:cubicBezTo>
                <a:cubicBezTo>
                  <a:pt x="928" y="470"/>
                  <a:pt x="941" y="493"/>
                  <a:pt x="959" y="512"/>
                </a:cubicBezTo>
                <a:cubicBezTo>
                  <a:pt x="976" y="531"/>
                  <a:pt x="998" y="546"/>
                  <a:pt x="1023" y="557"/>
                </a:cubicBezTo>
                <a:cubicBezTo>
                  <a:pt x="1048" y="568"/>
                  <a:pt x="1077" y="574"/>
                  <a:pt x="1109" y="574"/>
                </a:cubicBezTo>
                <a:close/>
                <a:moveTo>
                  <a:pt x="0" y="0"/>
                </a:moveTo>
                <a:lnTo>
                  <a:pt x="0" y="0"/>
                </a:lnTo>
                <a:lnTo>
                  <a:pt x="454" y="0"/>
                </a:lnTo>
                <a:lnTo>
                  <a:pt x="454" y="89"/>
                </a:lnTo>
                <a:lnTo>
                  <a:pt x="279" y="89"/>
                </a:lnTo>
                <a:lnTo>
                  <a:pt x="279" y="562"/>
                </a:lnTo>
                <a:lnTo>
                  <a:pt x="174" y="562"/>
                </a:lnTo>
                <a:lnTo>
                  <a:pt x="174" y="89"/>
                </a:lnTo>
                <a:lnTo>
                  <a:pt x="0" y="89"/>
                </a:lnTo>
                <a:lnTo>
                  <a:pt x="0" y="0"/>
                </a:lnTo>
                <a:close/>
                <a:moveTo>
                  <a:pt x="2699" y="158"/>
                </a:moveTo>
                <a:lnTo>
                  <a:pt x="2699" y="158"/>
                </a:lnTo>
                <a:lnTo>
                  <a:pt x="2636" y="241"/>
                </a:lnTo>
                <a:lnTo>
                  <a:pt x="2636" y="158"/>
                </a:lnTo>
                <a:lnTo>
                  <a:pt x="2543" y="158"/>
                </a:lnTo>
                <a:lnTo>
                  <a:pt x="2543" y="158"/>
                </a:lnTo>
                <a:lnTo>
                  <a:pt x="2543" y="562"/>
                </a:lnTo>
                <a:lnTo>
                  <a:pt x="2638" y="562"/>
                </a:lnTo>
                <a:lnTo>
                  <a:pt x="2638" y="348"/>
                </a:lnTo>
                <a:cubicBezTo>
                  <a:pt x="2638" y="293"/>
                  <a:pt x="2669" y="253"/>
                  <a:pt x="2725" y="253"/>
                </a:cubicBezTo>
                <a:lnTo>
                  <a:pt x="2774" y="253"/>
                </a:lnTo>
                <a:lnTo>
                  <a:pt x="2774" y="158"/>
                </a:lnTo>
                <a:lnTo>
                  <a:pt x="2699" y="158"/>
                </a:lnTo>
                <a:close/>
                <a:moveTo>
                  <a:pt x="3722" y="574"/>
                </a:moveTo>
                <a:lnTo>
                  <a:pt x="3722" y="574"/>
                </a:lnTo>
                <a:cubicBezTo>
                  <a:pt x="3747" y="574"/>
                  <a:pt x="3769" y="572"/>
                  <a:pt x="3790" y="566"/>
                </a:cubicBezTo>
                <a:cubicBezTo>
                  <a:pt x="3812" y="561"/>
                  <a:pt x="3830" y="552"/>
                  <a:pt x="3845" y="541"/>
                </a:cubicBezTo>
                <a:cubicBezTo>
                  <a:pt x="3860" y="531"/>
                  <a:pt x="3872" y="517"/>
                  <a:pt x="3881" y="501"/>
                </a:cubicBezTo>
                <a:cubicBezTo>
                  <a:pt x="3889" y="485"/>
                  <a:pt x="3894" y="466"/>
                  <a:pt x="3894" y="445"/>
                </a:cubicBezTo>
                <a:cubicBezTo>
                  <a:pt x="3894" y="420"/>
                  <a:pt x="3889" y="400"/>
                  <a:pt x="3881" y="385"/>
                </a:cubicBezTo>
                <a:cubicBezTo>
                  <a:pt x="3872" y="370"/>
                  <a:pt x="3861" y="357"/>
                  <a:pt x="3847" y="348"/>
                </a:cubicBezTo>
                <a:cubicBezTo>
                  <a:pt x="3832" y="339"/>
                  <a:pt x="3816" y="332"/>
                  <a:pt x="3798" y="327"/>
                </a:cubicBezTo>
                <a:cubicBezTo>
                  <a:pt x="3780" y="322"/>
                  <a:pt x="3761" y="318"/>
                  <a:pt x="3742" y="314"/>
                </a:cubicBezTo>
                <a:cubicBezTo>
                  <a:pt x="3727" y="311"/>
                  <a:pt x="3713" y="308"/>
                  <a:pt x="3701" y="306"/>
                </a:cubicBezTo>
                <a:cubicBezTo>
                  <a:pt x="3688" y="303"/>
                  <a:pt x="3678" y="300"/>
                  <a:pt x="3669" y="296"/>
                </a:cubicBezTo>
                <a:cubicBezTo>
                  <a:pt x="3659" y="293"/>
                  <a:pt x="3652" y="288"/>
                  <a:pt x="3647" y="282"/>
                </a:cubicBezTo>
                <a:cubicBezTo>
                  <a:pt x="3642" y="277"/>
                  <a:pt x="3640" y="270"/>
                  <a:pt x="3640" y="261"/>
                </a:cubicBezTo>
                <a:cubicBezTo>
                  <a:pt x="3640" y="246"/>
                  <a:pt x="3646" y="235"/>
                  <a:pt x="3657" y="226"/>
                </a:cubicBezTo>
                <a:cubicBezTo>
                  <a:pt x="3668" y="217"/>
                  <a:pt x="3685" y="212"/>
                  <a:pt x="3708" y="212"/>
                </a:cubicBezTo>
                <a:cubicBezTo>
                  <a:pt x="3754" y="212"/>
                  <a:pt x="3780" y="230"/>
                  <a:pt x="3788" y="266"/>
                </a:cubicBezTo>
                <a:lnTo>
                  <a:pt x="3879" y="266"/>
                </a:lnTo>
                <a:cubicBezTo>
                  <a:pt x="3874" y="231"/>
                  <a:pt x="3857" y="202"/>
                  <a:pt x="3830" y="180"/>
                </a:cubicBezTo>
                <a:cubicBezTo>
                  <a:pt x="3803" y="158"/>
                  <a:pt x="3762" y="147"/>
                  <a:pt x="3708" y="147"/>
                </a:cubicBezTo>
                <a:cubicBezTo>
                  <a:pt x="3685" y="147"/>
                  <a:pt x="3663" y="150"/>
                  <a:pt x="3644" y="155"/>
                </a:cubicBezTo>
                <a:cubicBezTo>
                  <a:pt x="3624" y="160"/>
                  <a:pt x="3607" y="168"/>
                  <a:pt x="3594" y="178"/>
                </a:cubicBezTo>
                <a:cubicBezTo>
                  <a:pt x="3580" y="189"/>
                  <a:pt x="3569" y="201"/>
                  <a:pt x="3561" y="216"/>
                </a:cubicBezTo>
                <a:cubicBezTo>
                  <a:pt x="3553" y="231"/>
                  <a:pt x="3550" y="248"/>
                  <a:pt x="3550" y="267"/>
                </a:cubicBezTo>
                <a:cubicBezTo>
                  <a:pt x="3550" y="290"/>
                  <a:pt x="3554" y="309"/>
                  <a:pt x="3562" y="323"/>
                </a:cubicBezTo>
                <a:cubicBezTo>
                  <a:pt x="3570" y="337"/>
                  <a:pt x="3581" y="349"/>
                  <a:pt x="3595" y="358"/>
                </a:cubicBezTo>
                <a:cubicBezTo>
                  <a:pt x="3608" y="367"/>
                  <a:pt x="3624" y="373"/>
                  <a:pt x="3641" y="379"/>
                </a:cubicBezTo>
                <a:cubicBezTo>
                  <a:pt x="3659" y="384"/>
                  <a:pt x="3677" y="388"/>
                  <a:pt x="3696" y="391"/>
                </a:cubicBezTo>
                <a:cubicBezTo>
                  <a:pt x="3712" y="394"/>
                  <a:pt x="3726" y="397"/>
                  <a:pt x="3739" y="400"/>
                </a:cubicBezTo>
                <a:cubicBezTo>
                  <a:pt x="3752" y="403"/>
                  <a:pt x="3763" y="406"/>
                  <a:pt x="3772" y="411"/>
                </a:cubicBezTo>
                <a:cubicBezTo>
                  <a:pt x="3781" y="415"/>
                  <a:pt x="3788" y="420"/>
                  <a:pt x="3793" y="427"/>
                </a:cubicBezTo>
                <a:cubicBezTo>
                  <a:pt x="3798" y="433"/>
                  <a:pt x="3800" y="441"/>
                  <a:pt x="3800" y="451"/>
                </a:cubicBezTo>
                <a:cubicBezTo>
                  <a:pt x="3800" y="467"/>
                  <a:pt x="3794" y="481"/>
                  <a:pt x="3781" y="491"/>
                </a:cubicBezTo>
                <a:cubicBezTo>
                  <a:pt x="3769" y="501"/>
                  <a:pt x="3749" y="506"/>
                  <a:pt x="3723" y="506"/>
                </a:cubicBezTo>
                <a:cubicBezTo>
                  <a:pt x="3697" y="506"/>
                  <a:pt x="3676" y="501"/>
                  <a:pt x="3659" y="490"/>
                </a:cubicBezTo>
                <a:cubicBezTo>
                  <a:pt x="3642" y="479"/>
                  <a:pt x="3631" y="462"/>
                  <a:pt x="3627" y="437"/>
                </a:cubicBezTo>
                <a:lnTo>
                  <a:pt x="3535" y="437"/>
                </a:lnTo>
                <a:cubicBezTo>
                  <a:pt x="3538" y="478"/>
                  <a:pt x="3556" y="511"/>
                  <a:pt x="3588" y="537"/>
                </a:cubicBezTo>
                <a:cubicBezTo>
                  <a:pt x="3619" y="562"/>
                  <a:pt x="3664" y="574"/>
                  <a:pt x="3722" y="574"/>
                </a:cubicBezTo>
                <a:close/>
                <a:moveTo>
                  <a:pt x="3425" y="202"/>
                </a:moveTo>
                <a:lnTo>
                  <a:pt x="3425" y="202"/>
                </a:lnTo>
                <a:lnTo>
                  <a:pt x="3504" y="202"/>
                </a:lnTo>
                <a:lnTo>
                  <a:pt x="3504" y="0"/>
                </a:lnTo>
                <a:lnTo>
                  <a:pt x="3425" y="0"/>
                </a:lnTo>
                <a:lnTo>
                  <a:pt x="3425" y="202"/>
                </a:lnTo>
                <a:close/>
                <a:moveTo>
                  <a:pt x="3163" y="496"/>
                </a:moveTo>
                <a:lnTo>
                  <a:pt x="3163" y="496"/>
                </a:lnTo>
                <a:cubicBezTo>
                  <a:pt x="3130" y="496"/>
                  <a:pt x="3106" y="483"/>
                  <a:pt x="3090" y="458"/>
                </a:cubicBezTo>
                <a:cubicBezTo>
                  <a:pt x="3074" y="433"/>
                  <a:pt x="3066" y="400"/>
                  <a:pt x="3066" y="360"/>
                </a:cubicBezTo>
                <a:cubicBezTo>
                  <a:pt x="3066" y="340"/>
                  <a:pt x="3068" y="322"/>
                  <a:pt x="3072" y="305"/>
                </a:cubicBezTo>
                <a:cubicBezTo>
                  <a:pt x="3076" y="288"/>
                  <a:pt x="3082" y="273"/>
                  <a:pt x="3090" y="261"/>
                </a:cubicBezTo>
                <a:cubicBezTo>
                  <a:pt x="3098" y="249"/>
                  <a:pt x="3108" y="239"/>
                  <a:pt x="3121" y="232"/>
                </a:cubicBezTo>
                <a:cubicBezTo>
                  <a:pt x="3133" y="225"/>
                  <a:pt x="3147" y="222"/>
                  <a:pt x="3163" y="222"/>
                </a:cubicBezTo>
                <a:cubicBezTo>
                  <a:pt x="3181" y="222"/>
                  <a:pt x="3196" y="225"/>
                  <a:pt x="3209" y="232"/>
                </a:cubicBezTo>
                <a:cubicBezTo>
                  <a:pt x="3223" y="239"/>
                  <a:pt x="3234" y="249"/>
                  <a:pt x="3243" y="261"/>
                </a:cubicBezTo>
                <a:cubicBezTo>
                  <a:pt x="3251" y="273"/>
                  <a:pt x="3258" y="288"/>
                  <a:pt x="3263" y="305"/>
                </a:cubicBezTo>
                <a:cubicBezTo>
                  <a:pt x="3267" y="322"/>
                  <a:pt x="3269" y="340"/>
                  <a:pt x="3269" y="360"/>
                </a:cubicBezTo>
                <a:cubicBezTo>
                  <a:pt x="3269" y="380"/>
                  <a:pt x="3267" y="398"/>
                  <a:pt x="3263" y="415"/>
                </a:cubicBezTo>
                <a:cubicBezTo>
                  <a:pt x="3258" y="431"/>
                  <a:pt x="3251" y="446"/>
                  <a:pt x="3243" y="458"/>
                </a:cubicBezTo>
                <a:cubicBezTo>
                  <a:pt x="3234" y="470"/>
                  <a:pt x="3223" y="479"/>
                  <a:pt x="3209" y="486"/>
                </a:cubicBezTo>
                <a:cubicBezTo>
                  <a:pt x="3196" y="493"/>
                  <a:pt x="3181" y="496"/>
                  <a:pt x="3163" y="496"/>
                </a:cubicBezTo>
                <a:close/>
                <a:moveTo>
                  <a:pt x="3144" y="574"/>
                </a:moveTo>
                <a:lnTo>
                  <a:pt x="3144" y="574"/>
                </a:lnTo>
                <a:cubicBezTo>
                  <a:pt x="3171" y="574"/>
                  <a:pt x="3195" y="568"/>
                  <a:pt x="3217" y="556"/>
                </a:cubicBezTo>
                <a:cubicBezTo>
                  <a:pt x="3238" y="544"/>
                  <a:pt x="3254" y="526"/>
                  <a:pt x="3267" y="503"/>
                </a:cubicBezTo>
                <a:lnTo>
                  <a:pt x="3269" y="503"/>
                </a:lnTo>
                <a:lnTo>
                  <a:pt x="3269" y="562"/>
                </a:lnTo>
                <a:lnTo>
                  <a:pt x="3361" y="562"/>
                </a:lnTo>
                <a:lnTo>
                  <a:pt x="3361" y="0"/>
                </a:lnTo>
                <a:lnTo>
                  <a:pt x="3266" y="0"/>
                </a:lnTo>
                <a:lnTo>
                  <a:pt x="3266" y="132"/>
                </a:lnTo>
                <a:cubicBezTo>
                  <a:pt x="3266" y="147"/>
                  <a:pt x="3266" y="162"/>
                  <a:pt x="3266" y="177"/>
                </a:cubicBezTo>
                <a:cubicBezTo>
                  <a:pt x="3267" y="192"/>
                  <a:pt x="3268" y="205"/>
                  <a:pt x="3269" y="216"/>
                </a:cubicBezTo>
                <a:lnTo>
                  <a:pt x="3267" y="216"/>
                </a:lnTo>
                <a:cubicBezTo>
                  <a:pt x="3254" y="195"/>
                  <a:pt x="3237" y="178"/>
                  <a:pt x="3217" y="166"/>
                </a:cubicBezTo>
                <a:cubicBezTo>
                  <a:pt x="3196" y="153"/>
                  <a:pt x="3172" y="147"/>
                  <a:pt x="3144" y="147"/>
                </a:cubicBezTo>
                <a:cubicBezTo>
                  <a:pt x="3118" y="147"/>
                  <a:pt x="3094" y="152"/>
                  <a:pt x="3073" y="162"/>
                </a:cubicBezTo>
                <a:cubicBezTo>
                  <a:pt x="3052" y="172"/>
                  <a:pt x="3033" y="187"/>
                  <a:pt x="3018" y="205"/>
                </a:cubicBezTo>
                <a:cubicBezTo>
                  <a:pt x="3002" y="224"/>
                  <a:pt x="2990" y="246"/>
                  <a:pt x="2982" y="273"/>
                </a:cubicBezTo>
                <a:cubicBezTo>
                  <a:pt x="2973" y="299"/>
                  <a:pt x="2969" y="328"/>
                  <a:pt x="2969" y="360"/>
                </a:cubicBezTo>
                <a:cubicBezTo>
                  <a:pt x="2969" y="393"/>
                  <a:pt x="2973" y="423"/>
                  <a:pt x="2981" y="449"/>
                </a:cubicBezTo>
                <a:cubicBezTo>
                  <a:pt x="2990" y="476"/>
                  <a:pt x="3001" y="498"/>
                  <a:pt x="3016" y="517"/>
                </a:cubicBezTo>
                <a:cubicBezTo>
                  <a:pt x="3031" y="536"/>
                  <a:pt x="3050" y="550"/>
                  <a:pt x="3071" y="560"/>
                </a:cubicBezTo>
                <a:cubicBezTo>
                  <a:pt x="3093" y="570"/>
                  <a:pt x="3117" y="574"/>
                  <a:pt x="3144" y="574"/>
                </a:cubicBezTo>
                <a:close/>
                <a:moveTo>
                  <a:pt x="2824" y="562"/>
                </a:moveTo>
                <a:lnTo>
                  <a:pt x="2824" y="562"/>
                </a:lnTo>
                <a:lnTo>
                  <a:pt x="2920" y="562"/>
                </a:lnTo>
                <a:lnTo>
                  <a:pt x="2920" y="0"/>
                </a:lnTo>
                <a:lnTo>
                  <a:pt x="2824" y="0"/>
                </a:lnTo>
                <a:lnTo>
                  <a:pt x="2824" y="562"/>
                </a:lnTo>
                <a:close/>
                <a:moveTo>
                  <a:pt x="2290" y="501"/>
                </a:moveTo>
                <a:lnTo>
                  <a:pt x="2290" y="501"/>
                </a:lnTo>
                <a:cubicBezTo>
                  <a:pt x="2272" y="501"/>
                  <a:pt x="2257" y="498"/>
                  <a:pt x="2243" y="490"/>
                </a:cubicBezTo>
                <a:cubicBezTo>
                  <a:pt x="2230" y="483"/>
                  <a:pt x="2218" y="474"/>
                  <a:pt x="2209" y="461"/>
                </a:cubicBezTo>
                <a:cubicBezTo>
                  <a:pt x="2200" y="448"/>
                  <a:pt x="2193" y="433"/>
                  <a:pt x="2189" y="416"/>
                </a:cubicBezTo>
                <a:cubicBezTo>
                  <a:pt x="2184" y="399"/>
                  <a:pt x="2182" y="381"/>
                  <a:pt x="2182" y="360"/>
                </a:cubicBezTo>
                <a:cubicBezTo>
                  <a:pt x="2182" y="340"/>
                  <a:pt x="2184" y="321"/>
                  <a:pt x="2189" y="304"/>
                </a:cubicBezTo>
                <a:cubicBezTo>
                  <a:pt x="2193" y="287"/>
                  <a:pt x="2200" y="272"/>
                  <a:pt x="2209" y="259"/>
                </a:cubicBezTo>
                <a:cubicBezTo>
                  <a:pt x="2218" y="246"/>
                  <a:pt x="2230" y="236"/>
                  <a:pt x="2243" y="229"/>
                </a:cubicBezTo>
                <a:cubicBezTo>
                  <a:pt x="2257" y="222"/>
                  <a:pt x="2272" y="218"/>
                  <a:pt x="2290" y="218"/>
                </a:cubicBezTo>
                <a:cubicBezTo>
                  <a:pt x="2307" y="218"/>
                  <a:pt x="2323" y="222"/>
                  <a:pt x="2336" y="229"/>
                </a:cubicBezTo>
                <a:cubicBezTo>
                  <a:pt x="2349" y="236"/>
                  <a:pt x="2361" y="246"/>
                  <a:pt x="2370" y="259"/>
                </a:cubicBezTo>
                <a:cubicBezTo>
                  <a:pt x="2379" y="272"/>
                  <a:pt x="2386" y="287"/>
                  <a:pt x="2390" y="304"/>
                </a:cubicBezTo>
                <a:cubicBezTo>
                  <a:pt x="2395" y="321"/>
                  <a:pt x="2397" y="340"/>
                  <a:pt x="2397" y="360"/>
                </a:cubicBezTo>
                <a:cubicBezTo>
                  <a:pt x="2397" y="381"/>
                  <a:pt x="2395" y="399"/>
                  <a:pt x="2390" y="416"/>
                </a:cubicBezTo>
                <a:cubicBezTo>
                  <a:pt x="2386" y="433"/>
                  <a:pt x="2379" y="448"/>
                  <a:pt x="2370" y="461"/>
                </a:cubicBezTo>
                <a:cubicBezTo>
                  <a:pt x="2361" y="474"/>
                  <a:pt x="2349" y="483"/>
                  <a:pt x="2336" y="490"/>
                </a:cubicBezTo>
                <a:cubicBezTo>
                  <a:pt x="2323" y="498"/>
                  <a:pt x="2307" y="501"/>
                  <a:pt x="2290" y="501"/>
                </a:cubicBezTo>
                <a:close/>
                <a:moveTo>
                  <a:pt x="2291" y="574"/>
                </a:moveTo>
                <a:lnTo>
                  <a:pt x="2291" y="574"/>
                </a:lnTo>
                <a:cubicBezTo>
                  <a:pt x="2322" y="574"/>
                  <a:pt x="2350" y="568"/>
                  <a:pt x="2375" y="557"/>
                </a:cubicBezTo>
                <a:cubicBezTo>
                  <a:pt x="2400" y="546"/>
                  <a:pt x="2421" y="531"/>
                  <a:pt x="2439" y="512"/>
                </a:cubicBezTo>
                <a:cubicBezTo>
                  <a:pt x="2457" y="493"/>
                  <a:pt x="2471" y="470"/>
                  <a:pt x="2480" y="444"/>
                </a:cubicBezTo>
                <a:cubicBezTo>
                  <a:pt x="2490" y="418"/>
                  <a:pt x="2495" y="390"/>
                  <a:pt x="2495" y="360"/>
                </a:cubicBezTo>
                <a:cubicBezTo>
                  <a:pt x="2495" y="330"/>
                  <a:pt x="2490" y="302"/>
                  <a:pt x="2480" y="276"/>
                </a:cubicBezTo>
                <a:cubicBezTo>
                  <a:pt x="2471" y="250"/>
                  <a:pt x="2457" y="228"/>
                  <a:pt x="2439" y="208"/>
                </a:cubicBezTo>
                <a:cubicBezTo>
                  <a:pt x="2421" y="189"/>
                  <a:pt x="2400" y="174"/>
                  <a:pt x="2375" y="163"/>
                </a:cubicBezTo>
                <a:cubicBezTo>
                  <a:pt x="2350" y="152"/>
                  <a:pt x="2322" y="147"/>
                  <a:pt x="2291" y="147"/>
                </a:cubicBezTo>
                <a:cubicBezTo>
                  <a:pt x="2259" y="147"/>
                  <a:pt x="2231" y="152"/>
                  <a:pt x="2206" y="163"/>
                </a:cubicBezTo>
                <a:cubicBezTo>
                  <a:pt x="2180" y="174"/>
                  <a:pt x="2159" y="189"/>
                  <a:pt x="2141" y="208"/>
                </a:cubicBezTo>
                <a:cubicBezTo>
                  <a:pt x="2123" y="228"/>
                  <a:pt x="2109" y="250"/>
                  <a:pt x="2100" y="276"/>
                </a:cubicBezTo>
                <a:cubicBezTo>
                  <a:pt x="2090" y="302"/>
                  <a:pt x="2085" y="330"/>
                  <a:pt x="2085" y="360"/>
                </a:cubicBezTo>
                <a:cubicBezTo>
                  <a:pt x="2085" y="390"/>
                  <a:pt x="2090" y="418"/>
                  <a:pt x="2100" y="444"/>
                </a:cubicBezTo>
                <a:cubicBezTo>
                  <a:pt x="2109" y="470"/>
                  <a:pt x="2123" y="493"/>
                  <a:pt x="2141" y="512"/>
                </a:cubicBezTo>
                <a:cubicBezTo>
                  <a:pt x="2159" y="531"/>
                  <a:pt x="2180" y="546"/>
                  <a:pt x="2206" y="557"/>
                </a:cubicBezTo>
                <a:cubicBezTo>
                  <a:pt x="2231" y="568"/>
                  <a:pt x="2259" y="574"/>
                  <a:pt x="2291" y="574"/>
                </a:cubicBezTo>
                <a:close/>
                <a:moveTo>
                  <a:pt x="2074" y="158"/>
                </a:moveTo>
                <a:lnTo>
                  <a:pt x="2074" y="158"/>
                </a:lnTo>
                <a:lnTo>
                  <a:pt x="1946" y="562"/>
                </a:lnTo>
                <a:lnTo>
                  <a:pt x="1854" y="562"/>
                </a:lnTo>
                <a:lnTo>
                  <a:pt x="1803" y="369"/>
                </a:lnTo>
                <a:cubicBezTo>
                  <a:pt x="1801" y="359"/>
                  <a:pt x="1798" y="347"/>
                  <a:pt x="1795" y="333"/>
                </a:cubicBezTo>
                <a:cubicBezTo>
                  <a:pt x="1792" y="320"/>
                  <a:pt x="1789" y="307"/>
                  <a:pt x="1787" y="295"/>
                </a:cubicBezTo>
                <a:cubicBezTo>
                  <a:pt x="1784" y="280"/>
                  <a:pt x="1781" y="266"/>
                  <a:pt x="1779" y="251"/>
                </a:cubicBezTo>
                <a:lnTo>
                  <a:pt x="1777" y="251"/>
                </a:lnTo>
                <a:cubicBezTo>
                  <a:pt x="1774" y="266"/>
                  <a:pt x="1771" y="280"/>
                  <a:pt x="1768" y="295"/>
                </a:cubicBezTo>
                <a:cubicBezTo>
                  <a:pt x="1766" y="307"/>
                  <a:pt x="1763" y="320"/>
                  <a:pt x="1760" y="333"/>
                </a:cubicBezTo>
                <a:cubicBezTo>
                  <a:pt x="1757" y="347"/>
                  <a:pt x="1754" y="359"/>
                  <a:pt x="1751" y="369"/>
                </a:cubicBezTo>
                <a:lnTo>
                  <a:pt x="1700" y="562"/>
                </a:lnTo>
                <a:lnTo>
                  <a:pt x="1608" y="562"/>
                </a:lnTo>
                <a:lnTo>
                  <a:pt x="1482" y="158"/>
                </a:lnTo>
                <a:lnTo>
                  <a:pt x="1581" y="158"/>
                </a:lnTo>
                <a:lnTo>
                  <a:pt x="1662" y="450"/>
                </a:lnTo>
                <a:lnTo>
                  <a:pt x="1736" y="158"/>
                </a:lnTo>
                <a:lnTo>
                  <a:pt x="1820" y="158"/>
                </a:lnTo>
                <a:lnTo>
                  <a:pt x="1896" y="450"/>
                </a:lnTo>
                <a:lnTo>
                  <a:pt x="1977" y="158"/>
                </a:lnTo>
                <a:lnTo>
                  <a:pt x="2074" y="158"/>
                </a:lnTo>
                <a:close/>
                <a:moveTo>
                  <a:pt x="566" y="1022"/>
                </a:moveTo>
                <a:lnTo>
                  <a:pt x="566" y="1022"/>
                </a:lnTo>
                <a:cubicBezTo>
                  <a:pt x="545" y="1000"/>
                  <a:pt x="510" y="986"/>
                  <a:pt x="466" y="986"/>
                </a:cubicBezTo>
                <a:cubicBezTo>
                  <a:pt x="454" y="986"/>
                  <a:pt x="425" y="989"/>
                  <a:pt x="408" y="998"/>
                </a:cubicBezTo>
                <a:lnTo>
                  <a:pt x="348" y="1062"/>
                </a:lnTo>
                <a:cubicBezTo>
                  <a:pt x="342" y="1047"/>
                  <a:pt x="334" y="1033"/>
                  <a:pt x="324" y="1022"/>
                </a:cubicBezTo>
                <a:cubicBezTo>
                  <a:pt x="303" y="1000"/>
                  <a:pt x="268" y="986"/>
                  <a:pt x="224" y="986"/>
                </a:cubicBezTo>
                <a:cubicBezTo>
                  <a:pt x="212" y="986"/>
                  <a:pt x="192" y="987"/>
                  <a:pt x="174" y="995"/>
                </a:cubicBezTo>
                <a:lnTo>
                  <a:pt x="114" y="1061"/>
                </a:lnTo>
                <a:lnTo>
                  <a:pt x="114" y="994"/>
                </a:lnTo>
                <a:lnTo>
                  <a:pt x="21" y="994"/>
                </a:lnTo>
                <a:lnTo>
                  <a:pt x="21" y="1399"/>
                </a:lnTo>
                <a:lnTo>
                  <a:pt x="117" y="1399"/>
                </a:lnTo>
                <a:lnTo>
                  <a:pt x="117" y="1162"/>
                </a:lnTo>
                <a:cubicBezTo>
                  <a:pt x="117" y="1105"/>
                  <a:pt x="151" y="1064"/>
                  <a:pt x="196" y="1064"/>
                </a:cubicBezTo>
                <a:cubicBezTo>
                  <a:pt x="217" y="1064"/>
                  <a:pt x="234" y="1071"/>
                  <a:pt x="245" y="1084"/>
                </a:cubicBezTo>
                <a:cubicBezTo>
                  <a:pt x="257" y="1098"/>
                  <a:pt x="263" y="1117"/>
                  <a:pt x="263" y="1141"/>
                </a:cubicBezTo>
                <a:lnTo>
                  <a:pt x="263" y="1399"/>
                </a:lnTo>
                <a:lnTo>
                  <a:pt x="359" y="1399"/>
                </a:lnTo>
                <a:lnTo>
                  <a:pt x="359" y="1162"/>
                </a:lnTo>
                <a:lnTo>
                  <a:pt x="359" y="1162"/>
                </a:lnTo>
                <a:cubicBezTo>
                  <a:pt x="359" y="1105"/>
                  <a:pt x="393" y="1064"/>
                  <a:pt x="438" y="1064"/>
                </a:cubicBezTo>
                <a:cubicBezTo>
                  <a:pt x="459" y="1064"/>
                  <a:pt x="476" y="1071"/>
                  <a:pt x="487" y="1084"/>
                </a:cubicBezTo>
                <a:cubicBezTo>
                  <a:pt x="499" y="1098"/>
                  <a:pt x="505" y="1117"/>
                  <a:pt x="505" y="1141"/>
                </a:cubicBezTo>
                <a:lnTo>
                  <a:pt x="505" y="1399"/>
                </a:lnTo>
                <a:lnTo>
                  <a:pt x="601" y="1399"/>
                </a:lnTo>
                <a:lnTo>
                  <a:pt x="601" y="1125"/>
                </a:lnTo>
                <a:cubicBezTo>
                  <a:pt x="601" y="1081"/>
                  <a:pt x="589" y="1047"/>
                  <a:pt x="566" y="1022"/>
                </a:cubicBezTo>
                <a:close/>
                <a:moveTo>
                  <a:pt x="1462" y="1060"/>
                </a:moveTo>
                <a:lnTo>
                  <a:pt x="1462" y="1060"/>
                </a:lnTo>
                <a:lnTo>
                  <a:pt x="1523" y="1060"/>
                </a:lnTo>
                <a:lnTo>
                  <a:pt x="1523" y="1307"/>
                </a:lnTo>
                <a:cubicBezTo>
                  <a:pt x="1523" y="1325"/>
                  <a:pt x="1526" y="1340"/>
                  <a:pt x="1531" y="1352"/>
                </a:cubicBezTo>
                <a:cubicBezTo>
                  <a:pt x="1537" y="1364"/>
                  <a:pt x="1544" y="1374"/>
                  <a:pt x="1553" y="1381"/>
                </a:cubicBezTo>
                <a:cubicBezTo>
                  <a:pt x="1563" y="1388"/>
                  <a:pt x="1575" y="1394"/>
                  <a:pt x="1588" y="1397"/>
                </a:cubicBezTo>
                <a:cubicBezTo>
                  <a:pt x="1602" y="1400"/>
                  <a:pt x="1616" y="1402"/>
                  <a:pt x="1633" y="1402"/>
                </a:cubicBezTo>
                <a:cubicBezTo>
                  <a:pt x="1646" y="1402"/>
                  <a:pt x="1657" y="1401"/>
                  <a:pt x="1668" y="1400"/>
                </a:cubicBezTo>
                <a:cubicBezTo>
                  <a:pt x="1678" y="1399"/>
                  <a:pt x="1688" y="1397"/>
                  <a:pt x="1696" y="1396"/>
                </a:cubicBezTo>
                <a:lnTo>
                  <a:pt x="1696" y="1321"/>
                </a:lnTo>
                <a:lnTo>
                  <a:pt x="1691" y="1321"/>
                </a:lnTo>
                <a:cubicBezTo>
                  <a:pt x="1687" y="1322"/>
                  <a:pt x="1682" y="1323"/>
                  <a:pt x="1677" y="1323"/>
                </a:cubicBezTo>
                <a:cubicBezTo>
                  <a:pt x="1671" y="1324"/>
                  <a:pt x="1665" y="1324"/>
                  <a:pt x="1660" y="1324"/>
                </a:cubicBezTo>
                <a:cubicBezTo>
                  <a:pt x="1647" y="1324"/>
                  <a:pt x="1636" y="1321"/>
                  <a:pt x="1629" y="1316"/>
                </a:cubicBezTo>
                <a:cubicBezTo>
                  <a:pt x="1621" y="1311"/>
                  <a:pt x="1617" y="1301"/>
                  <a:pt x="1617" y="1286"/>
                </a:cubicBezTo>
                <a:lnTo>
                  <a:pt x="1617" y="1060"/>
                </a:lnTo>
                <a:lnTo>
                  <a:pt x="1698" y="1060"/>
                </a:lnTo>
                <a:lnTo>
                  <a:pt x="1698" y="994"/>
                </a:lnTo>
                <a:lnTo>
                  <a:pt x="1617" y="994"/>
                </a:lnTo>
                <a:lnTo>
                  <a:pt x="1617" y="866"/>
                </a:lnTo>
                <a:lnTo>
                  <a:pt x="1523" y="866"/>
                </a:lnTo>
                <a:lnTo>
                  <a:pt x="1523" y="994"/>
                </a:lnTo>
                <a:lnTo>
                  <a:pt x="1462" y="994"/>
                </a:lnTo>
                <a:lnTo>
                  <a:pt x="1462" y="1060"/>
                </a:lnTo>
                <a:close/>
                <a:moveTo>
                  <a:pt x="1266" y="1411"/>
                </a:moveTo>
                <a:lnTo>
                  <a:pt x="1266" y="1411"/>
                </a:lnTo>
                <a:cubicBezTo>
                  <a:pt x="1290" y="1411"/>
                  <a:pt x="1313" y="1408"/>
                  <a:pt x="1334" y="1403"/>
                </a:cubicBezTo>
                <a:cubicBezTo>
                  <a:pt x="1355" y="1397"/>
                  <a:pt x="1374" y="1389"/>
                  <a:pt x="1389" y="1378"/>
                </a:cubicBezTo>
                <a:cubicBezTo>
                  <a:pt x="1404" y="1367"/>
                  <a:pt x="1416" y="1354"/>
                  <a:pt x="1425" y="1338"/>
                </a:cubicBezTo>
                <a:cubicBezTo>
                  <a:pt x="1433" y="1321"/>
                  <a:pt x="1437" y="1303"/>
                  <a:pt x="1437" y="1282"/>
                </a:cubicBezTo>
                <a:cubicBezTo>
                  <a:pt x="1437" y="1257"/>
                  <a:pt x="1433" y="1237"/>
                  <a:pt x="1425" y="1222"/>
                </a:cubicBezTo>
                <a:cubicBezTo>
                  <a:pt x="1416" y="1206"/>
                  <a:pt x="1405" y="1194"/>
                  <a:pt x="1390" y="1184"/>
                </a:cubicBezTo>
                <a:cubicBezTo>
                  <a:pt x="1376" y="1175"/>
                  <a:pt x="1360" y="1168"/>
                  <a:pt x="1342" y="1163"/>
                </a:cubicBezTo>
                <a:cubicBezTo>
                  <a:pt x="1324" y="1158"/>
                  <a:pt x="1305" y="1154"/>
                  <a:pt x="1286" y="1151"/>
                </a:cubicBezTo>
                <a:cubicBezTo>
                  <a:pt x="1271" y="1148"/>
                  <a:pt x="1257" y="1145"/>
                  <a:pt x="1245" y="1143"/>
                </a:cubicBezTo>
                <a:cubicBezTo>
                  <a:pt x="1232" y="1140"/>
                  <a:pt x="1221" y="1137"/>
                  <a:pt x="1212" y="1133"/>
                </a:cubicBezTo>
                <a:cubicBezTo>
                  <a:pt x="1203" y="1129"/>
                  <a:pt x="1196" y="1125"/>
                  <a:pt x="1191" y="1119"/>
                </a:cubicBezTo>
                <a:cubicBezTo>
                  <a:pt x="1186" y="1114"/>
                  <a:pt x="1184" y="1106"/>
                  <a:pt x="1184" y="1097"/>
                </a:cubicBezTo>
                <a:cubicBezTo>
                  <a:pt x="1184" y="1083"/>
                  <a:pt x="1189" y="1071"/>
                  <a:pt x="1201" y="1062"/>
                </a:cubicBezTo>
                <a:cubicBezTo>
                  <a:pt x="1212" y="1053"/>
                  <a:pt x="1229" y="1049"/>
                  <a:pt x="1252" y="1049"/>
                </a:cubicBezTo>
                <a:cubicBezTo>
                  <a:pt x="1298" y="1049"/>
                  <a:pt x="1324" y="1067"/>
                  <a:pt x="1331" y="1102"/>
                </a:cubicBezTo>
                <a:lnTo>
                  <a:pt x="1422" y="1102"/>
                </a:lnTo>
                <a:cubicBezTo>
                  <a:pt x="1417" y="1067"/>
                  <a:pt x="1401" y="1039"/>
                  <a:pt x="1374" y="1017"/>
                </a:cubicBezTo>
                <a:cubicBezTo>
                  <a:pt x="1347" y="995"/>
                  <a:pt x="1306" y="984"/>
                  <a:pt x="1252" y="984"/>
                </a:cubicBezTo>
                <a:cubicBezTo>
                  <a:pt x="1229" y="984"/>
                  <a:pt x="1207" y="986"/>
                  <a:pt x="1188" y="992"/>
                </a:cubicBezTo>
                <a:cubicBezTo>
                  <a:pt x="1168" y="997"/>
                  <a:pt x="1151" y="1005"/>
                  <a:pt x="1137" y="1015"/>
                </a:cubicBezTo>
                <a:cubicBezTo>
                  <a:pt x="1124" y="1025"/>
                  <a:pt x="1113" y="1038"/>
                  <a:pt x="1105" y="1053"/>
                </a:cubicBezTo>
                <a:cubicBezTo>
                  <a:pt x="1097" y="1068"/>
                  <a:pt x="1093" y="1085"/>
                  <a:pt x="1093" y="1104"/>
                </a:cubicBezTo>
                <a:cubicBezTo>
                  <a:pt x="1093" y="1127"/>
                  <a:pt x="1098" y="1145"/>
                  <a:pt x="1106" y="1159"/>
                </a:cubicBezTo>
                <a:cubicBezTo>
                  <a:pt x="1114" y="1174"/>
                  <a:pt x="1125" y="1185"/>
                  <a:pt x="1139" y="1194"/>
                </a:cubicBezTo>
                <a:cubicBezTo>
                  <a:pt x="1152" y="1203"/>
                  <a:pt x="1168" y="1210"/>
                  <a:pt x="1185" y="1215"/>
                </a:cubicBezTo>
                <a:cubicBezTo>
                  <a:pt x="1203" y="1220"/>
                  <a:pt x="1221" y="1224"/>
                  <a:pt x="1240" y="1228"/>
                </a:cubicBezTo>
                <a:cubicBezTo>
                  <a:pt x="1256" y="1231"/>
                  <a:pt x="1270" y="1234"/>
                  <a:pt x="1283" y="1237"/>
                </a:cubicBezTo>
                <a:cubicBezTo>
                  <a:pt x="1296" y="1239"/>
                  <a:pt x="1307" y="1243"/>
                  <a:pt x="1316" y="1247"/>
                </a:cubicBezTo>
                <a:cubicBezTo>
                  <a:pt x="1325" y="1252"/>
                  <a:pt x="1332" y="1257"/>
                  <a:pt x="1337" y="1263"/>
                </a:cubicBezTo>
                <a:cubicBezTo>
                  <a:pt x="1342" y="1269"/>
                  <a:pt x="1344" y="1278"/>
                  <a:pt x="1344" y="1288"/>
                </a:cubicBezTo>
                <a:cubicBezTo>
                  <a:pt x="1344" y="1304"/>
                  <a:pt x="1338" y="1317"/>
                  <a:pt x="1325" y="1327"/>
                </a:cubicBezTo>
                <a:cubicBezTo>
                  <a:pt x="1313" y="1338"/>
                  <a:pt x="1293" y="1343"/>
                  <a:pt x="1267" y="1343"/>
                </a:cubicBezTo>
                <a:cubicBezTo>
                  <a:pt x="1241" y="1343"/>
                  <a:pt x="1220" y="1337"/>
                  <a:pt x="1203" y="1327"/>
                </a:cubicBezTo>
                <a:cubicBezTo>
                  <a:pt x="1186" y="1316"/>
                  <a:pt x="1175" y="1298"/>
                  <a:pt x="1171" y="1274"/>
                </a:cubicBezTo>
                <a:lnTo>
                  <a:pt x="1079" y="1274"/>
                </a:lnTo>
                <a:cubicBezTo>
                  <a:pt x="1082" y="1315"/>
                  <a:pt x="1100" y="1348"/>
                  <a:pt x="1131" y="1373"/>
                </a:cubicBezTo>
                <a:cubicBezTo>
                  <a:pt x="1163" y="1398"/>
                  <a:pt x="1208" y="1411"/>
                  <a:pt x="1266" y="1411"/>
                </a:cubicBezTo>
                <a:close/>
                <a:moveTo>
                  <a:pt x="852" y="1338"/>
                </a:moveTo>
                <a:lnTo>
                  <a:pt x="852" y="1338"/>
                </a:lnTo>
                <a:cubicBezTo>
                  <a:pt x="869" y="1338"/>
                  <a:pt x="885" y="1334"/>
                  <a:pt x="898" y="1327"/>
                </a:cubicBezTo>
                <a:cubicBezTo>
                  <a:pt x="911" y="1320"/>
                  <a:pt x="923" y="1310"/>
                  <a:pt x="932" y="1298"/>
                </a:cubicBezTo>
                <a:cubicBezTo>
                  <a:pt x="941" y="1285"/>
                  <a:pt x="948" y="1270"/>
                  <a:pt x="952" y="1253"/>
                </a:cubicBezTo>
                <a:cubicBezTo>
                  <a:pt x="957" y="1236"/>
                  <a:pt x="959" y="1217"/>
                  <a:pt x="959" y="1197"/>
                </a:cubicBezTo>
                <a:cubicBezTo>
                  <a:pt x="959" y="1177"/>
                  <a:pt x="957" y="1158"/>
                  <a:pt x="952" y="1141"/>
                </a:cubicBezTo>
                <a:cubicBezTo>
                  <a:pt x="948" y="1123"/>
                  <a:pt x="941" y="1108"/>
                  <a:pt x="932" y="1095"/>
                </a:cubicBezTo>
                <a:cubicBezTo>
                  <a:pt x="923" y="1082"/>
                  <a:pt x="911" y="1072"/>
                  <a:pt x="898" y="1065"/>
                </a:cubicBezTo>
                <a:cubicBezTo>
                  <a:pt x="885" y="1058"/>
                  <a:pt x="869" y="1055"/>
                  <a:pt x="852" y="1055"/>
                </a:cubicBezTo>
                <a:cubicBezTo>
                  <a:pt x="834" y="1055"/>
                  <a:pt x="819" y="1058"/>
                  <a:pt x="805" y="1065"/>
                </a:cubicBezTo>
                <a:cubicBezTo>
                  <a:pt x="792" y="1072"/>
                  <a:pt x="780" y="1082"/>
                  <a:pt x="771" y="1095"/>
                </a:cubicBezTo>
                <a:cubicBezTo>
                  <a:pt x="762" y="1108"/>
                  <a:pt x="755" y="1123"/>
                  <a:pt x="751" y="1141"/>
                </a:cubicBezTo>
                <a:cubicBezTo>
                  <a:pt x="746" y="1158"/>
                  <a:pt x="744" y="1177"/>
                  <a:pt x="744" y="1197"/>
                </a:cubicBezTo>
                <a:cubicBezTo>
                  <a:pt x="744" y="1217"/>
                  <a:pt x="746" y="1236"/>
                  <a:pt x="751" y="1253"/>
                </a:cubicBezTo>
                <a:cubicBezTo>
                  <a:pt x="755" y="1270"/>
                  <a:pt x="762" y="1285"/>
                  <a:pt x="771" y="1298"/>
                </a:cubicBezTo>
                <a:cubicBezTo>
                  <a:pt x="780" y="1310"/>
                  <a:pt x="792" y="1320"/>
                  <a:pt x="805" y="1327"/>
                </a:cubicBezTo>
                <a:cubicBezTo>
                  <a:pt x="819" y="1334"/>
                  <a:pt x="834" y="1338"/>
                  <a:pt x="852" y="1338"/>
                </a:cubicBezTo>
                <a:close/>
                <a:moveTo>
                  <a:pt x="852" y="1410"/>
                </a:moveTo>
                <a:lnTo>
                  <a:pt x="852" y="1410"/>
                </a:lnTo>
                <a:cubicBezTo>
                  <a:pt x="821" y="1410"/>
                  <a:pt x="793" y="1405"/>
                  <a:pt x="768" y="1394"/>
                </a:cubicBezTo>
                <a:cubicBezTo>
                  <a:pt x="742" y="1382"/>
                  <a:pt x="721" y="1367"/>
                  <a:pt x="703" y="1348"/>
                </a:cubicBezTo>
                <a:cubicBezTo>
                  <a:pt x="685" y="1329"/>
                  <a:pt x="671" y="1306"/>
                  <a:pt x="662" y="1280"/>
                </a:cubicBezTo>
                <a:cubicBezTo>
                  <a:pt x="652" y="1255"/>
                  <a:pt x="647" y="1227"/>
                  <a:pt x="647" y="1197"/>
                </a:cubicBezTo>
                <a:cubicBezTo>
                  <a:pt x="647" y="1167"/>
                  <a:pt x="652" y="1139"/>
                  <a:pt x="662" y="1113"/>
                </a:cubicBezTo>
                <a:cubicBezTo>
                  <a:pt x="671" y="1087"/>
                  <a:pt x="685" y="1064"/>
                  <a:pt x="703" y="1045"/>
                </a:cubicBezTo>
                <a:cubicBezTo>
                  <a:pt x="721" y="1026"/>
                  <a:pt x="742" y="1011"/>
                  <a:pt x="768" y="1000"/>
                </a:cubicBezTo>
                <a:cubicBezTo>
                  <a:pt x="793" y="989"/>
                  <a:pt x="821" y="984"/>
                  <a:pt x="852" y="984"/>
                </a:cubicBezTo>
                <a:cubicBezTo>
                  <a:pt x="884" y="984"/>
                  <a:pt x="912" y="989"/>
                  <a:pt x="937" y="1000"/>
                </a:cubicBezTo>
                <a:cubicBezTo>
                  <a:pt x="962" y="1011"/>
                  <a:pt x="983" y="1026"/>
                  <a:pt x="1001" y="1045"/>
                </a:cubicBezTo>
                <a:cubicBezTo>
                  <a:pt x="1019" y="1064"/>
                  <a:pt x="1033" y="1087"/>
                  <a:pt x="1042" y="1113"/>
                </a:cubicBezTo>
                <a:cubicBezTo>
                  <a:pt x="1052" y="1139"/>
                  <a:pt x="1057" y="1167"/>
                  <a:pt x="1057" y="1197"/>
                </a:cubicBezTo>
                <a:cubicBezTo>
                  <a:pt x="1057" y="1227"/>
                  <a:pt x="1052" y="1255"/>
                  <a:pt x="1042" y="1280"/>
                </a:cubicBezTo>
                <a:cubicBezTo>
                  <a:pt x="1033" y="1306"/>
                  <a:pt x="1019" y="1329"/>
                  <a:pt x="1001" y="1348"/>
                </a:cubicBezTo>
                <a:cubicBezTo>
                  <a:pt x="983" y="1367"/>
                  <a:pt x="962" y="1382"/>
                  <a:pt x="937" y="1394"/>
                </a:cubicBezTo>
                <a:cubicBezTo>
                  <a:pt x="912" y="1405"/>
                  <a:pt x="884" y="1410"/>
                  <a:pt x="852" y="1410"/>
                </a:cubicBezTo>
                <a:close/>
                <a:moveTo>
                  <a:pt x="5304" y="1332"/>
                </a:moveTo>
                <a:lnTo>
                  <a:pt x="5304" y="1332"/>
                </a:lnTo>
                <a:cubicBezTo>
                  <a:pt x="5272" y="1332"/>
                  <a:pt x="5247" y="1320"/>
                  <a:pt x="5231" y="1295"/>
                </a:cubicBezTo>
                <a:cubicBezTo>
                  <a:pt x="5215" y="1269"/>
                  <a:pt x="5207" y="1237"/>
                  <a:pt x="5207" y="1196"/>
                </a:cubicBezTo>
                <a:cubicBezTo>
                  <a:pt x="5207" y="1177"/>
                  <a:pt x="5209" y="1158"/>
                  <a:pt x="5213" y="1141"/>
                </a:cubicBezTo>
                <a:cubicBezTo>
                  <a:pt x="5217" y="1124"/>
                  <a:pt x="5223" y="1110"/>
                  <a:pt x="5231" y="1097"/>
                </a:cubicBezTo>
                <a:cubicBezTo>
                  <a:pt x="5239" y="1085"/>
                  <a:pt x="5249" y="1076"/>
                  <a:pt x="5262" y="1069"/>
                </a:cubicBezTo>
                <a:cubicBezTo>
                  <a:pt x="5274" y="1062"/>
                  <a:pt x="5288" y="1059"/>
                  <a:pt x="5304" y="1059"/>
                </a:cubicBezTo>
                <a:cubicBezTo>
                  <a:pt x="5322" y="1059"/>
                  <a:pt x="5337" y="1062"/>
                  <a:pt x="5351" y="1069"/>
                </a:cubicBezTo>
                <a:cubicBezTo>
                  <a:pt x="5364" y="1076"/>
                  <a:pt x="5375" y="1085"/>
                  <a:pt x="5384" y="1097"/>
                </a:cubicBezTo>
                <a:cubicBezTo>
                  <a:pt x="5393" y="1110"/>
                  <a:pt x="5399" y="1124"/>
                  <a:pt x="5404" y="1141"/>
                </a:cubicBezTo>
                <a:cubicBezTo>
                  <a:pt x="5408" y="1158"/>
                  <a:pt x="5411" y="1177"/>
                  <a:pt x="5411" y="1197"/>
                </a:cubicBezTo>
                <a:cubicBezTo>
                  <a:pt x="5411" y="1217"/>
                  <a:pt x="5408" y="1235"/>
                  <a:pt x="5404" y="1251"/>
                </a:cubicBezTo>
                <a:cubicBezTo>
                  <a:pt x="5399" y="1268"/>
                  <a:pt x="5393" y="1282"/>
                  <a:pt x="5384" y="1295"/>
                </a:cubicBezTo>
                <a:cubicBezTo>
                  <a:pt x="5375" y="1307"/>
                  <a:pt x="5364" y="1316"/>
                  <a:pt x="5351" y="1322"/>
                </a:cubicBezTo>
                <a:cubicBezTo>
                  <a:pt x="5337" y="1329"/>
                  <a:pt x="5322" y="1332"/>
                  <a:pt x="5304" y="1332"/>
                </a:cubicBezTo>
                <a:close/>
                <a:moveTo>
                  <a:pt x="5285" y="1411"/>
                </a:moveTo>
                <a:lnTo>
                  <a:pt x="5285" y="1411"/>
                </a:lnTo>
                <a:cubicBezTo>
                  <a:pt x="5312" y="1411"/>
                  <a:pt x="5337" y="1405"/>
                  <a:pt x="5358" y="1393"/>
                </a:cubicBezTo>
                <a:cubicBezTo>
                  <a:pt x="5379" y="1381"/>
                  <a:pt x="5396" y="1363"/>
                  <a:pt x="5408" y="1339"/>
                </a:cubicBezTo>
                <a:lnTo>
                  <a:pt x="5410" y="1339"/>
                </a:lnTo>
                <a:lnTo>
                  <a:pt x="5410" y="1398"/>
                </a:lnTo>
                <a:lnTo>
                  <a:pt x="5502" y="1398"/>
                </a:lnTo>
                <a:lnTo>
                  <a:pt x="5502" y="835"/>
                </a:lnTo>
                <a:lnTo>
                  <a:pt x="5407" y="835"/>
                </a:lnTo>
                <a:lnTo>
                  <a:pt x="5407" y="969"/>
                </a:lnTo>
                <a:cubicBezTo>
                  <a:pt x="5407" y="984"/>
                  <a:pt x="5407" y="999"/>
                  <a:pt x="5407" y="1014"/>
                </a:cubicBezTo>
                <a:cubicBezTo>
                  <a:pt x="5408" y="1028"/>
                  <a:pt x="5409" y="1041"/>
                  <a:pt x="5410" y="1052"/>
                </a:cubicBezTo>
                <a:lnTo>
                  <a:pt x="5408" y="1052"/>
                </a:lnTo>
                <a:cubicBezTo>
                  <a:pt x="5395" y="1031"/>
                  <a:pt x="5378" y="1015"/>
                  <a:pt x="5358" y="1002"/>
                </a:cubicBezTo>
                <a:cubicBezTo>
                  <a:pt x="5337" y="990"/>
                  <a:pt x="5313" y="984"/>
                  <a:pt x="5285" y="984"/>
                </a:cubicBezTo>
                <a:cubicBezTo>
                  <a:pt x="5259" y="984"/>
                  <a:pt x="5236" y="989"/>
                  <a:pt x="5214" y="999"/>
                </a:cubicBezTo>
                <a:cubicBezTo>
                  <a:pt x="5193" y="1009"/>
                  <a:pt x="5175" y="1023"/>
                  <a:pt x="5159" y="1042"/>
                </a:cubicBezTo>
                <a:cubicBezTo>
                  <a:pt x="5143" y="1061"/>
                  <a:pt x="5131" y="1083"/>
                  <a:pt x="5123" y="1109"/>
                </a:cubicBezTo>
                <a:cubicBezTo>
                  <a:pt x="5114" y="1135"/>
                  <a:pt x="5110" y="1165"/>
                  <a:pt x="5110" y="1197"/>
                </a:cubicBezTo>
                <a:cubicBezTo>
                  <a:pt x="5110" y="1230"/>
                  <a:pt x="5114" y="1259"/>
                  <a:pt x="5123" y="1286"/>
                </a:cubicBezTo>
                <a:cubicBezTo>
                  <a:pt x="5131" y="1312"/>
                  <a:pt x="5142" y="1335"/>
                  <a:pt x="5158" y="1354"/>
                </a:cubicBezTo>
                <a:cubicBezTo>
                  <a:pt x="5173" y="1372"/>
                  <a:pt x="5191" y="1386"/>
                  <a:pt x="5213" y="1396"/>
                </a:cubicBezTo>
                <a:cubicBezTo>
                  <a:pt x="5234" y="1406"/>
                  <a:pt x="5258" y="1411"/>
                  <a:pt x="5285" y="1411"/>
                </a:cubicBezTo>
                <a:close/>
                <a:moveTo>
                  <a:pt x="4886" y="1053"/>
                </a:moveTo>
                <a:lnTo>
                  <a:pt x="4886" y="1053"/>
                </a:lnTo>
                <a:cubicBezTo>
                  <a:pt x="4916" y="1053"/>
                  <a:pt x="4939" y="1063"/>
                  <a:pt x="4955" y="1082"/>
                </a:cubicBezTo>
                <a:cubicBezTo>
                  <a:pt x="4972" y="1100"/>
                  <a:pt x="4982" y="1127"/>
                  <a:pt x="4984" y="1160"/>
                </a:cubicBezTo>
                <a:lnTo>
                  <a:pt x="4783" y="1160"/>
                </a:lnTo>
                <a:cubicBezTo>
                  <a:pt x="4787" y="1128"/>
                  <a:pt x="4798" y="1102"/>
                  <a:pt x="4814" y="1083"/>
                </a:cubicBezTo>
                <a:cubicBezTo>
                  <a:pt x="4831" y="1063"/>
                  <a:pt x="4855" y="1053"/>
                  <a:pt x="4886" y="1053"/>
                </a:cubicBezTo>
                <a:close/>
                <a:moveTo>
                  <a:pt x="4892" y="1410"/>
                </a:moveTo>
                <a:lnTo>
                  <a:pt x="4892" y="1410"/>
                </a:lnTo>
                <a:cubicBezTo>
                  <a:pt x="4916" y="1410"/>
                  <a:pt x="4939" y="1407"/>
                  <a:pt x="4959" y="1401"/>
                </a:cubicBezTo>
                <a:cubicBezTo>
                  <a:pt x="4979" y="1394"/>
                  <a:pt x="4997" y="1386"/>
                  <a:pt x="5013" y="1374"/>
                </a:cubicBezTo>
                <a:cubicBezTo>
                  <a:pt x="5029" y="1363"/>
                  <a:pt x="5041" y="1350"/>
                  <a:pt x="5052" y="1334"/>
                </a:cubicBezTo>
                <a:cubicBezTo>
                  <a:pt x="5062" y="1319"/>
                  <a:pt x="5070" y="1302"/>
                  <a:pt x="5075" y="1284"/>
                </a:cubicBezTo>
                <a:lnTo>
                  <a:pt x="4981" y="1284"/>
                </a:lnTo>
                <a:cubicBezTo>
                  <a:pt x="4975" y="1300"/>
                  <a:pt x="4964" y="1314"/>
                  <a:pt x="4949" y="1323"/>
                </a:cubicBezTo>
                <a:cubicBezTo>
                  <a:pt x="4935" y="1332"/>
                  <a:pt x="4916" y="1337"/>
                  <a:pt x="4893" y="1337"/>
                </a:cubicBezTo>
                <a:cubicBezTo>
                  <a:pt x="4859" y="1337"/>
                  <a:pt x="4833" y="1326"/>
                  <a:pt x="4815" y="1305"/>
                </a:cubicBezTo>
                <a:cubicBezTo>
                  <a:pt x="4796" y="1283"/>
                  <a:pt x="4785" y="1255"/>
                  <a:pt x="4782" y="1220"/>
                </a:cubicBezTo>
                <a:lnTo>
                  <a:pt x="5082" y="1220"/>
                </a:lnTo>
                <a:cubicBezTo>
                  <a:pt x="5083" y="1183"/>
                  <a:pt x="5078" y="1148"/>
                  <a:pt x="5069" y="1118"/>
                </a:cubicBezTo>
                <a:cubicBezTo>
                  <a:pt x="5059" y="1087"/>
                  <a:pt x="5045" y="1062"/>
                  <a:pt x="5025" y="1040"/>
                </a:cubicBezTo>
                <a:cubicBezTo>
                  <a:pt x="5008" y="1022"/>
                  <a:pt x="4988" y="1008"/>
                  <a:pt x="4965" y="998"/>
                </a:cubicBezTo>
                <a:cubicBezTo>
                  <a:pt x="4942" y="989"/>
                  <a:pt x="4916" y="984"/>
                  <a:pt x="4886" y="984"/>
                </a:cubicBezTo>
                <a:cubicBezTo>
                  <a:pt x="4857" y="984"/>
                  <a:pt x="4830" y="989"/>
                  <a:pt x="4805" y="1000"/>
                </a:cubicBezTo>
                <a:cubicBezTo>
                  <a:pt x="4781" y="1011"/>
                  <a:pt x="4759" y="1026"/>
                  <a:pt x="4742" y="1045"/>
                </a:cubicBezTo>
                <a:cubicBezTo>
                  <a:pt x="4724" y="1064"/>
                  <a:pt x="4711" y="1087"/>
                  <a:pt x="4701" y="1113"/>
                </a:cubicBezTo>
                <a:cubicBezTo>
                  <a:pt x="4692" y="1139"/>
                  <a:pt x="4687" y="1167"/>
                  <a:pt x="4687" y="1197"/>
                </a:cubicBezTo>
                <a:cubicBezTo>
                  <a:pt x="4687" y="1227"/>
                  <a:pt x="4692" y="1255"/>
                  <a:pt x="4701" y="1280"/>
                </a:cubicBezTo>
                <a:cubicBezTo>
                  <a:pt x="4710" y="1306"/>
                  <a:pt x="4724" y="1329"/>
                  <a:pt x="4741" y="1348"/>
                </a:cubicBezTo>
                <a:cubicBezTo>
                  <a:pt x="4759" y="1367"/>
                  <a:pt x="4780" y="1382"/>
                  <a:pt x="4806" y="1394"/>
                </a:cubicBezTo>
                <a:cubicBezTo>
                  <a:pt x="4831" y="1405"/>
                  <a:pt x="4860" y="1410"/>
                  <a:pt x="4892" y="1410"/>
                </a:cubicBezTo>
                <a:close/>
                <a:moveTo>
                  <a:pt x="4423" y="1069"/>
                </a:moveTo>
                <a:lnTo>
                  <a:pt x="4423" y="1069"/>
                </a:lnTo>
                <a:lnTo>
                  <a:pt x="4484" y="1069"/>
                </a:lnTo>
                <a:lnTo>
                  <a:pt x="4484" y="1307"/>
                </a:lnTo>
                <a:cubicBezTo>
                  <a:pt x="4484" y="1325"/>
                  <a:pt x="4487" y="1340"/>
                  <a:pt x="4492" y="1352"/>
                </a:cubicBezTo>
                <a:cubicBezTo>
                  <a:pt x="4498" y="1364"/>
                  <a:pt x="4505" y="1374"/>
                  <a:pt x="4515" y="1381"/>
                </a:cubicBezTo>
                <a:cubicBezTo>
                  <a:pt x="4524" y="1388"/>
                  <a:pt x="4536" y="1394"/>
                  <a:pt x="4549" y="1397"/>
                </a:cubicBezTo>
                <a:cubicBezTo>
                  <a:pt x="4563" y="1400"/>
                  <a:pt x="4578" y="1402"/>
                  <a:pt x="4594" y="1402"/>
                </a:cubicBezTo>
                <a:cubicBezTo>
                  <a:pt x="4607" y="1402"/>
                  <a:pt x="4618" y="1401"/>
                  <a:pt x="4629" y="1400"/>
                </a:cubicBezTo>
                <a:cubicBezTo>
                  <a:pt x="4639" y="1399"/>
                  <a:pt x="4649" y="1397"/>
                  <a:pt x="4657" y="1396"/>
                </a:cubicBezTo>
                <a:lnTo>
                  <a:pt x="4657" y="1321"/>
                </a:lnTo>
                <a:lnTo>
                  <a:pt x="4652" y="1321"/>
                </a:lnTo>
                <a:cubicBezTo>
                  <a:pt x="4648" y="1322"/>
                  <a:pt x="4643" y="1323"/>
                  <a:pt x="4638" y="1323"/>
                </a:cubicBezTo>
                <a:cubicBezTo>
                  <a:pt x="4632" y="1324"/>
                  <a:pt x="4626" y="1324"/>
                  <a:pt x="4621" y="1324"/>
                </a:cubicBezTo>
                <a:cubicBezTo>
                  <a:pt x="4608" y="1324"/>
                  <a:pt x="4597" y="1321"/>
                  <a:pt x="4590" y="1316"/>
                </a:cubicBezTo>
                <a:cubicBezTo>
                  <a:pt x="4582" y="1311"/>
                  <a:pt x="4579" y="1301"/>
                  <a:pt x="4579" y="1286"/>
                </a:cubicBezTo>
                <a:lnTo>
                  <a:pt x="4579" y="1069"/>
                </a:lnTo>
                <a:lnTo>
                  <a:pt x="4659" y="1069"/>
                </a:lnTo>
                <a:lnTo>
                  <a:pt x="4659" y="994"/>
                </a:lnTo>
                <a:lnTo>
                  <a:pt x="4579" y="994"/>
                </a:lnTo>
                <a:lnTo>
                  <a:pt x="4579" y="866"/>
                </a:lnTo>
                <a:lnTo>
                  <a:pt x="4484" y="866"/>
                </a:lnTo>
                <a:lnTo>
                  <a:pt x="4484" y="994"/>
                </a:lnTo>
                <a:lnTo>
                  <a:pt x="4423" y="994"/>
                </a:lnTo>
                <a:lnTo>
                  <a:pt x="4423" y="1069"/>
                </a:lnTo>
                <a:close/>
                <a:moveTo>
                  <a:pt x="4221" y="1410"/>
                </a:moveTo>
                <a:lnTo>
                  <a:pt x="4221" y="1410"/>
                </a:lnTo>
                <a:cubicBezTo>
                  <a:pt x="4248" y="1410"/>
                  <a:pt x="4272" y="1406"/>
                  <a:pt x="4294" y="1399"/>
                </a:cubicBezTo>
                <a:cubicBezTo>
                  <a:pt x="4316" y="1391"/>
                  <a:pt x="4334" y="1380"/>
                  <a:pt x="4350" y="1366"/>
                </a:cubicBezTo>
                <a:cubicBezTo>
                  <a:pt x="4366" y="1352"/>
                  <a:pt x="4378" y="1335"/>
                  <a:pt x="4387" y="1316"/>
                </a:cubicBezTo>
                <a:cubicBezTo>
                  <a:pt x="4396" y="1297"/>
                  <a:pt x="4402" y="1275"/>
                  <a:pt x="4403" y="1251"/>
                </a:cubicBezTo>
                <a:lnTo>
                  <a:pt x="4310" y="1251"/>
                </a:lnTo>
                <a:cubicBezTo>
                  <a:pt x="4307" y="1278"/>
                  <a:pt x="4298" y="1299"/>
                  <a:pt x="4283" y="1313"/>
                </a:cubicBezTo>
                <a:cubicBezTo>
                  <a:pt x="4268" y="1328"/>
                  <a:pt x="4247" y="1335"/>
                  <a:pt x="4220" y="1335"/>
                </a:cubicBezTo>
                <a:cubicBezTo>
                  <a:pt x="4203" y="1335"/>
                  <a:pt x="4187" y="1332"/>
                  <a:pt x="4174" y="1325"/>
                </a:cubicBezTo>
                <a:cubicBezTo>
                  <a:pt x="4161" y="1318"/>
                  <a:pt x="4149" y="1308"/>
                  <a:pt x="4141" y="1296"/>
                </a:cubicBezTo>
                <a:cubicBezTo>
                  <a:pt x="4132" y="1283"/>
                  <a:pt x="4125" y="1269"/>
                  <a:pt x="4121" y="1252"/>
                </a:cubicBezTo>
                <a:cubicBezTo>
                  <a:pt x="4116" y="1235"/>
                  <a:pt x="4114" y="1217"/>
                  <a:pt x="4114" y="1197"/>
                </a:cubicBezTo>
                <a:cubicBezTo>
                  <a:pt x="4114" y="1177"/>
                  <a:pt x="4116" y="1158"/>
                  <a:pt x="4121" y="1141"/>
                </a:cubicBezTo>
                <a:cubicBezTo>
                  <a:pt x="4125" y="1124"/>
                  <a:pt x="4132" y="1109"/>
                  <a:pt x="4141" y="1096"/>
                </a:cubicBezTo>
                <a:cubicBezTo>
                  <a:pt x="4149" y="1084"/>
                  <a:pt x="4161" y="1074"/>
                  <a:pt x="4174" y="1067"/>
                </a:cubicBezTo>
                <a:cubicBezTo>
                  <a:pt x="4187" y="1060"/>
                  <a:pt x="4203" y="1057"/>
                  <a:pt x="4220" y="1057"/>
                </a:cubicBezTo>
                <a:cubicBezTo>
                  <a:pt x="4244" y="1057"/>
                  <a:pt x="4264" y="1063"/>
                  <a:pt x="4279" y="1076"/>
                </a:cubicBezTo>
                <a:cubicBezTo>
                  <a:pt x="4293" y="1089"/>
                  <a:pt x="4303" y="1107"/>
                  <a:pt x="4308" y="1129"/>
                </a:cubicBezTo>
                <a:lnTo>
                  <a:pt x="4401" y="1129"/>
                </a:lnTo>
                <a:cubicBezTo>
                  <a:pt x="4397" y="1107"/>
                  <a:pt x="4391" y="1087"/>
                  <a:pt x="4381" y="1069"/>
                </a:cubicBezTo>
                <a:cubicBezTo>
                  <a:pt x="4371" y="1052"/>
                  <a:pt x="4359" y="1036"/>
                  <a:pt x="4343" y="1024"/>
                </a:cubicBezTo>
                <a:cubicBezTo>
                  <a:pt x="4328" y="1011"/>
                  <a:pt x="4310" y="1001"/>
                  <a:pt x="4289" y="994"/>
                </a:cubicBezTo>
                <a:cubicBezTo>
                  <a:pt x="4268" y="987"/>
                  <a:pt x="4245" y="984"/>
                  <a:pt x="4219" y="984"/>
                </a:cubicBezTo>
                <a:cubicBezTo>
                  <a:pt x="4188" y="984"/>
                  <a:pt x="4160" y="989"/>
                  <a:pt x="4135" y="1000"/>
                </a:cubicBezTo>
                <a:cubicBezTo>
                  <a:pt x="4111" y="1011"/>
                  <a:pt x="4089" y="1026"/>
                  <a:pt x="4072" y="1045"/>
                </a:cubicBezTo>
                <a:cubicBezTo>
                  <a:pt x="4054" y="1064"/>
                  <a:pt x="4041" y="1087"/>
                  <a:pt x="4031" y="1113"/>
                </a:cubicBezTo>
                <a:cubicBezTo>
                  <a:pt x="4022" y="1139"/>
                  <a:pt x="4017" y="1167"/>
                  <a:pt x="4017" y="1197"/>
                </a:cubicBezTo>
                <a:cubicBezTo>
                  <a:pt x="4017" y="1227"/>
                  <a:pt x="4022" y="1255"/>
                  <a:pt x="4031" y="1281"/>
                </a:cubicBezTo>
                <a:cubicBezTo>
                  <a:pt x="4041" y="1306"/>
                  <a:pt x="4054" y="1329"/>
                  <a:pt x="4072" y="1348"/>
                </a:cubicBezTo>
                <a:cubicBezTo>
                  <a:pt x="4090" y="1367"/>
                  <a:pt x="4111" y="1382"/>
                  <a:pt x="4137" y="1394"/>
                </a:cubicBezTo>
                <a:cubicBezTo>
                  <a:pt x="4162" y="1405"/>
                  <a:pt x="4190" y="1410"/>
                  <a:pt x="4221" y="1410"/>
                </a:cubicBezTo>
                <a:close/>
                <a:moveTo>
                  <a:pt x="3793" y="1053"/>
                </a:moveTo>
                <a:lnTo>
                  <a:pt x="3793" y="1053"/>
                </a:lnTo>
                <a:cubicBezTo>
                  <a:pt x="3822" y="1053"/>
                  <a:pt x="3845" y="1063"/>
                  <a:pt x="3862" y="1082"/>
                </a:cubicBezTo>
                <a:cubicBezTo>
                  <a:pt x="3879" y="1100"/>
                  <a:pt x="3888" y="1127"/>
                  <a:pt x="3890" y="1160"/>
                </a:cubicBezTo>
                <a:lnTo>
                  <a:pt x="3690" y="1160"/>
                </a:lnTo>
                <a:cubicBezTo>
                  <a:pt x="3694" y="1128"/>
                  <a:pt x="3704" y="1102"/>
                  <a:pt x="3721" y="1083"/>
                </a:cubicBezTo>
                <a:cubicBezTo>
                  <a:pt x="3738" y="1063"/>
                  <a:pt x="3762" y="1053"/>
                  <a:pt x="3793" y="1053"/>
                </a:cubicBezTo>
                <a:close/>
                <a:moveTo>
                  <a:pt x="3799" y="1410"/>
                </a:moveTo>
                <a:lnTo>
                  <a:pt x="3799" y="1410"/>
                </a:lnTo>
                <a:cubicBezTo>
                  <a:pt x="3823" y="1410"/>
                  <a:pt x="3846" y="1407"/>
                  <a:pt x="3866" y="1401"/>
                </a:cubicBezTo>
                <a:cubicBezTo>
                  <a:pt x="3886" y="1394"/>
                  <a:pt x="3904" y="1386"/>
                  <a:pt x="3920" y="1374"/>
                </a:cubicBezTo>
                <a:cubicBezTo>
                  <a:pt x="3935" y="1363"/>
                  <a:pt x="3948" y="1350"/>
                  <a:pt x="3959" y="1334"/>
                </a:cubicBezTo>
                <a:cubicBezTo>
                  <a:pt x="3969" y="1319"/>
                  <a:pt x="3976" y="1302"/>
                  <a:pt x="3982" y="1284"/>
                </a:cubicBezTo>
                <a:lnTo>
                  <a:pt x="3888" y="1284"/>
                </a:lnTo>
                <a:cubicBezTo>
                  <a:pt x="3882" y="1300"/>
                  <a:pt x="3871" y="1314"/>
                  <a:pt x="3856" y="1323"/>
                </a:cubicBezTo>
                <a:cubicBezTo>
                  <a:pt x="3841" y="1332"/>
                  <a:pt x="3822" y="1337"/>
                  <a:pt x="3799" y="1337"/>
                </a:cubicBezTo>
                <a:cubicBezTo>
                  <a:pt x="3766" y="1337"/>
                  <a:pt x="3740" y="1326"/>
                  <a:pt x="3721" y="1305"/>
                </a:cubicBezTo>
                <a:cubicBezTo>
                  <a:pt x="3703" y="1283"/>
                  <a:pt x="3692" y="1255"/>
                  <a:pt x="3689" y="1220"/>
                </a:cubicBezTo>
                <a:lnTo>
                  <a:pt x="3989" y="1220"/>
                </a:lnTo>
                <a:cubicBezTo>
                  <a:pt x="3989" y="1183"/>
                  <a:pt x="3985" y="1148"/>
                  <a:pt x="3975" y="1118"/>
                </a:cubicBezTo>
                <a:cubicBezTo>
                  <a:pt x="3966" y="1087"/>
                  <a:pt x="3951" y="1062"/>
                  <a:pt x="3932" y="1040"/>
                </a:cubicBezTo>
                <a:cubicBezTo>
                  <a:pt x="3915" y="1022"/>
                  <a:pt x="3895" y="1008"/>
                  <a:pt x="3872" y="998"/>
                </a:cubicBezTo>
                <a:cubicBezTo>
                  <a:pt x="3849" y="989"/>
                  <a:pt x="3823" y="984"/>
                  <a:pt x="3793" y="984"/>
                </a:cubicBezTo>
                <a:cubicBezTo>
                  <a:pt x="3764" y="984"/>
                  <a:pt x="3737" y="989"/>
                  <a:pt x="3712" y="1000"/>
                </a:cubicBezTo>
                <a:cubicBezTo>
                  <a:pt x="3687" y="1011"/>
                  <a:pt x="3666" y="1026"/>
                  <a:pt x="3649" y="1045"/>
                </a:cubicBezTo>
                <a:cubicBezTo>
                  <a:pt x="3631" y="1064"/>
                  <a:pt x="3618" y="1087"/>
                  <a:pt x="3608" y="1113"/>
                </a:cubicBezTo>
                <a:cubicBezTo>
                  <a:pt x="3599" y="1139"/>
                  <a:pt x="3594" y="1167"/>
                  <a:pt x="3594" y="1197"/>
                </a:cubicBezTo>
                <a:cubicBezTo>
                  <a:pt x="3594" y="1227"/>
                  <a:pt x="3598" y="1255"/>
                  <a:pt x="3608" y="1280"/>
                </a:cubicBezTo>
                <a:cubicBezTo>
                  <a:pt x="3617" y="1306"/>
                  <a:pt x="3630" y="1329"/>
                  <a:pt x="3648" y="1348"/>
                </a:cubicBezTo>
                <a:cubicBezTo>
                  <a:pt x="3666" y="1367"/>
                  <a:pt x="3687" y="1382"/>
                  <a:pt x="3712" y="1394"/>
                </a:cubicBezTo>
                <a:cubicBezTo>
                  <a:pt x="3738" y="1405"/>
                  <a:pt x="3766" y="1410"/>
                  <a:pt x="3799" y="1410"/>
                </a:cubicBezTo>
                <a:close/>
                <a:moveTo>
                  <a:pt x="2512" y="1338"/>
                </a:moveTo>
                <a:lnTo>
                  <a:pt x="2512" y="1338"/>
                </a:lnTo>
                <a:cubicBezTo>
                  <a:pt x="2494" y="1338"/>
                  <a:pt x="2479" y="1334"/>
                  <a:pt x="2465" y="1327"/>
                </a:cubicBezTo>
                <a:cubicBezTo>
                  <a:pt x="2452" y="1320"/>
                  <a:pt x="2440" y="1310"/>
                  <a:pt x="2431" y="1298"/>
                </a:cubicBezTo>
                <a:cubicBezTo>
                  <a:pt x="2422" y="1285"/>
                  <a:pt x="2415" y="1270"/>
                  <a:pt x="2411" y="1253"/>
                </a:cubicBezTo>
                <a:cubicBezTo>
                  <a:pt x="2406" y="1236"/>
                  <a:pt x="2404" y="1217"/>
                  <a:pt x="2404" y="1197"/>
                </a:cubicBezTo>
                <a:cubicBezTo>
                  <a:pt x="2404" y="1177"/>
                  <a:pt x="2406" y="1158"/>
                  <a:pt x="2411" y="1141"/>
                </a:cubicBezTo>
                <a:cubicBezTo>
                  <a:pt x="2415" y="1123"/>
                  <a:pt x="2422" y="1108"/>
                  <a:pt x="2431" y="1095"/>
                </a:cubicBezTo>
                <a:cubicBezTo>
                  <a:pt x="2440" y="1082"/>
                  <a:pt x="2452" y="1072"/>
                  <a:pt x="2465" y="1065"/>
                </a:cubicBezTo>
                <a:cubicBezTo>
                  <a:pt x="2479" y="1058"/>
                  <a:pt x="2494" y="1055"/>
                  <a:pt x="2512" y="1055"/>
                </a:cubicBezTo>
                <a:cubicBezTo>
                  <a:pt x="2529" y="1055"/>
                  <a:pt x="2545" y="1058"/>
                  <a:pt x="2558" y="1065"/>
                </a:cubicBezTo>
                <a:cubicBezTo>
                  <a:pt x="2572" y="1072"/>
                  <a:pt x="2583" y="1082"/>
                  <a:pt x="2592" y="1095"/>
                </a:cubicBezTo>
                <a:cubicBezTo>
                  <a:pt x="2601" y="1108"/>
                  <a:pt x="2608" y="1123"/>
                  <a:pt x="2612" y="1141"/>
                </a:cubicBezTo>
                <a:cubicBezTo>
                  <a:pt x="2617" y="1158"/>
                  <a:pt x="2620" y="1177"/>
                  <a:pt x="2620" y="1197"/>
                </a:cubicBezTo>
                <a:cubicBezTo>
                  <a:pt x="2620" y="1217"/>
                  <a:pt x="2617" y="1236"/>
                  <a:pt x="2612" y="1253"/>
                </a:cubicBezTo>
                <a:cubicBezTo>
                  <a:pt x="2608" y="1270"/>
                  <a:pt x="2601" y="1285"/>
                  <a:pt x="2592" y="1298"/>
                </a:cubicBezTo>
                <a:cubicBezTo>
                  <a:pt x="2583" y="1310"/>
                  <a:pt x="2572" y="1320"/>
                  <a:pt x="2558" y="1327"/>
                </a:cubicBezTo>
                <a:cubicBezTo>
                  <a:pt x="2545" y="1334"/>
                  <a:pt x="2529" y="1338"/>
                  <a:pt x="2512" y="1338"/>
                </a:cubicBezTo>
                <a:close/>
                <a:moveTo>
                  <a:pt x="2513" y="1410"/>
                </a:moveTo>
                <a:lnTo>
                  <a:pt x="2513" y="1410"/>
                </a:lnTo>
                <a:cubicBezTo>
                  <a:pt x="2544" y="1410"/>
                  <a:pt x="2572" y="1405"/>
                  <a:pt x="2597" y="1394"/>
                </a:cubicBezTo>
                <a:cubicBezTo>
                  <a:pt x="2622" y="1382"/>
                  <a:pt x="2644" y="1367"/>
                  <a:pt x="2661" y="1348"/>
                </a:cubicBezTo>
                <a:cubicBezTo>
                  <a:pt x="2679" y="1329"/>
                  <a:pt x="2693" y="1306"/>
                  <a:pt x="2702" y="1280"/>
                </a:cubicBezTo>
                <a:cubicBezTo>
                  <a:pt x="2712" y="1255"/>
                  <a:pt x="2717" y="1227"/>
                  <a:pt x="2717" y="1197"/>
                </a:cubicBezTo>
                <a:cubicBezTo>
                  <a:pt x="2717" y="1167"/>
                  <a:pt x="2712" y="1139"/>
                  <a:pt x="2702" y="1113"/>
                </a:cubicBezTo>
                <a:cubicBezTo>
                  <a:pt x="2693" y="1087"/>
                  <a:pt x="2679" y="1064"/>
                  <a:pt x="2661" y="1045"/>
                </a:cubicBezTo>
                <a:cubicBezTo>
                  <a:pt x="2644" y="1026"/>
                  <a:pt x="2622" y="1011"/>
                  <a:pt x="2597" y="1000"/>
                </a:cubicBezTo>
                <a:cubicBezTo>
                  <a:pt x="2572" y="989"/>
                  <a:pt x="2544" y="984"/>
                  <a:pt x="2513" y="984"/>
                </a:cubicBezTo>
                <a:cubicBezTo>
                  <a:pt x="2482" y="984"/>
                  <a:pt x="2453" y="989"/>
                  <a:pt x="2428" y="1000"/>
                </a:cubicBezTo>
                <a:cubicBezTo>
                  <a:pt x="2403" y="1011"/>
                  <a:pt x="2381" y="1026"/>
                  <a:pt x="2363" y="1045"/>
                </a:cubicBezTo>
                <a:cubicBezTo>
                  <a:pt x="2345" y="1064"/>
                  <a:pt x="2332" y="1087"/>
                  <a:pt x="2322" y="1113"/>
                </a:cubicBezTo>
                <a:cubicBezTo>
                  <a:pt x="2312" y="1139"/>
                  <a:pt x="2307" y="1167"/>
                  <a:pt x="2307" y="1197"/>
                </a:cubicBezTo>
                <a:cubicBezTo>
                  <a:pt x="2307" y="1227"/>
                  <a:pt x="2312" y="1255"/>
                  <a:pt x="2322" y="1280"/>
                </a:cubicBezTo>
                <a:cubicBezTo>
                  <a:pt x="2332" y="1306"/>
                  <a:pt x="2345" y="1329"/>
                  <a:pt x="2363" y="1348"/>
                </a:cubicBezTo>
                <a:cubicBezTo>
                  <a:pt x="2381" y="1367"/>
                  <a:pt x="2403" y="1382"/>
                  <a:pt x="2428" y="1394"/>
                </a:cubicBezTo>
                <a:cubicBezTo>
                  <a:pt x="2453" y="1405"/>
                  <a:pt x="2482" y="1410"/>
                  <a:pt x="2513" y="1410"/>
                </a:cubicBezTo>
                <a:close/>
                <a:moveTo>
                  <a:pt x="2102" y="1410"/>
                </a:moveTo>
                <a:lnTo>
                  <a:pt x="2102" y="1410"/>
                </a:lnTo>
                <a:cubicBezTo>
                  <a:pt x="2129" y="1410"/>
                  <a:pt x="2153" y="1406"/>
                  <a:pt x="2175" y="1399"/>
                </a:cubicBezTo>
                <a:cubicBezTo>
                  <a:pt x="2196" y="1391"/>
                  <a:pt x="2215" y="1380"/>
                  <a:pt x="2231" y="1366"/>
                </a:cubicBezTo>
                <a:cubicBezTo>
                  <a:pt x="2246" y="1352"/>
                  <a:pt x="2259" y="1335"/>
                  <a:pt x="2268" y="1316"/>
                </a:cubicBezTo>
                <a:cubicBezTo>
                  <a:pt x="2277" y="1297"/>
                  <a:pt x="2282" y="1275"/>
                  <a:pt x="2284" y="1251"/>
                </a:cubicBezTo>
                <a:lnTo>
                  <a:pt x="2190" y="1251"/>
                </a:lnTo>
                <a:cubicBezTo>
                  <a:pt x="2188" y="1278"/>
                  <a:pt x="2179" y="1299"/>
                  <a:pt x="2164" y="1313"/>
                </a:cubicBezTo>
                <a:cubicBezTo>
                  <a:pt x="2148" y="1328"/>
                  <a:pt x="2127" y="1335"/>
                  <a:pt x="2101" y="1335"/>
                </a:cubicBezTo>
                <a:cubicBezTo>
                  <a:pt x="2083" y="1335"/>
                  <a:pt x="2068" y="1332"/>
                  <a:pt x="2055" y="1325"/>
                </a:cubicBezTo>
                <a:cubicBezTo>
                  <a:pt x="2041" y="1318"/>
                  <a:pt x="2030" y="1308"/>
                  <a:pt x="2021" y="1296"/>
                </a:cubicBezTo>
                <a:cubicBezTo>
                  <a:pt x="2013" y="1283"/>
                  <a:pt x="2006" y="1269"/>
                  <a:pt x="2001" y="1252"/>
                </a:cubicBezTo>
                <a:cubicBezTo>
                  <a:pt x="1997" y="1235"/>
                  <a:pt x="1995" y="1217"/>
                  <a:pt x="1995" y="1197"/>
                </a:cubicBezTo>
                <a:cubicBezTo>
                  <a:pt x="1995" y="1177"/>
                  <a:pt x="1997" y="1158"/>
                  <a:pt x="2001" y="1141"/>
                </a:cubicBezTo>
                <a:cubicBezTo>
                  <a:pt x="2006" y="1124"/>
                  <a:pt x="2013" y="1109"/>
                  <a:pt x="2021" y="1096"/>
                </a:cubicBezTo>
                <a:cubicBezTo>
                  <a:pt x="2030" y="1084"/>
                  <a:pt x="2041" y="1074"/>
                  <a:pt x="2055" y="1067"/>
                </a:cubicBezTo>
                <a:cubicBezTo>
                  <a:pt x="2068" y="1060"/>
                  <a:pt x="2083" y="1057"/>
                  <a:pt x="2101" y="1057"/>
                </a:cubicBezTo>
                <a:cubicBezTo>
                  <a:pt x="2125" y="1057"/>
                  <a:pt x="2144" y="1063"/>
                  <a:pt x="2159" y="1076"/>
                </a:cubicBezTo>
                <a:cubicBezTo>
                  <a:pt x="2174" y="1089"/>
                  <a:pt x="2184" y="1107"/>
                  <a:pt x="2188" y="1129"/>
                </a:cubicBezTo>
                <a:lnTo>
                  <a:pt x="2281" y="1129"/>
                </a:lnTo>
                <a:cubicBezTo>
                  <a:pt x="2278" y="1107"/>
                  <a:pt x="2271" y="1087"/>
                  <a:pt x="2262" y="1069"/>
                </a:cubicBezTo>
                <a:cubicBezTo>
                  <a:pt x="2252" y="1052"/>
                  <a:pt x="2239" y="1036"/>
                  <a:pt x="2224" y="1024"/>
                </a:cubicBezTo>
                <a:cubicBezTo>
                  <a:pt x="2209" y="1011"/>
                  <a:pt x="2191" y="1001"/>
                  <a:pt x="2170" y="994"/>
                </a:cubicBezTo>
                <a:cubicBezTo>
                  <a:pt x="2149" y="987"/>
                  <a:pt x="2126" y="984"/>
                  <a:pt x="2100" y="984"/>
                </a:cubicBezTo>
                <a:cubicBezTo>
                  <a:pt x="2069" y="984"/>
                  <a:pt x="2041" y="989"/>
                  <a:pt x="2016" y="1000"/>
                </a:cubicBezTo>
                <a:cubicBezTo>
                  <a:pt x="1991" y="1011"/>
                  <a:pt x="1970" y="1026"/>
                  <a:pt x="1952" y="1045"/>
                </a:cubicBezTo>
                <a:cubicBezTo>
                  <a:pt x="1935" y="1064"/>
                  <a:pt x="1921" y="1087"/>
                  <a:pt x="1912" y="1113"/>
                </a:cubicBezTo>
                <a:cubicBezTo>
                  <a:pt x="1902" y="1139"/>
                  <a:pt x="1898" y="1167"/>
                  <a:pt x="1898" y="1197"/>
                </a:cubicBezTo>
                <a:cubicBezTo>
                  <a:pt x="1898" y="1227"/>
                  <a:pt x="1902" y="1255"/>
                  <a:pt x="1912" y="1281"/>
                </a:cubicBezTo>
                <a:cubicBezTo>
                  <a:pt x="1921" y="1306"/>
                  <a:pt x="1935" y="1329"/>
                  <a:pt x="1953" y="1348"/>
                </a:cubicBezTo>
                <a:cubicBezTo>
                  <a:pt x="1971" y="1367"/>
                  <a:pt x="1992" y="1382"/>
                  <a:pt x="2017" y="1394"/>
                </a:cubicBezTo>
                <a:cubicBezTo>
                  <a:pt x="2042" y="1405"/>
                  <a:pt x="2070" y="1410"/>
                  <a:pt x="2102" y="1410"/>
                </a:cubicBezTo>
                <a:close/>
                <a:moveTo>
                  <a:pt x="3409" y="986"/>
                </a:moveTo>
                <a:lnTo>
                  <a:pt x="3409" y="986"/>
                </a:lnTo>
                <a:cubicBezTo>
                  <a:pt x="3386" y="986"/>
                  <a:pt x="3364" y="990"/>
                  <a:pt x="3343" y="1000"/>
                </a:cubicBezTo>
                <a:lnTo>
                  <a:pt x="3283" y="1059"/>
                </a:lnTo>
                <a:lnTo>
                  <a:pt x="3283" y="995"/>
                </a:lnTo>
                <a:lnTo>
                  <a:pt x="3189" y="995"/>
                </a:lnTo>
                <a:lnTo>
                  <a:pt x="3189" y="1399"/>
                </a:lnTo>
                <a:lnTo>
                  <a:pt x="3285" y="1399"/>
                </a:lnTo>
                <a:lnTo>
                  <a:pt x="3285" y="1166"/>
                </a:lnTo>
                <a:cubicBezTo>
                  <a:pt x="3285" y="1107"/>
                  <a:pt x="3326" y="1068"/>
                  <a:pt x="3375" y="1068"/>
                </a:cubicBezTo>
                <a:cubicBezTo>
                  <a:pt x="3427" y="1068"/>
                  <a:pt x="3453" y="1102"/>
                  <a:pt x="3453" y="1145"/>
                </a:cubicBezTo>
                <a:lnTo>
                  <a:pt x="3453" y="1399"/>
                </a:lnTo>
                <a:lnTo>
                  <a:pt x="3549" y="1399"/>
                </a:lnTo>
                <a:lnTo>
                  <a:pt x="3549" y="1125"/>
                </a:lnTo>
                <a:cubicBezTo>
                  <a:pt x="3549" y="1052"/>
                  <a:pt x="3505" y="986"/>
                  <a:pt x="3409" y="986"/>
                </a:cubicBezTo>
                <a:close/>
                <a:moveTo>
                  <a:pt x="3124" y="1125"/>
                </a:moveTo>
                <a:lnTo>
                  <a:pt x="3124" y="1125"/>
                </a:lnTo>
                <a:lnTo>
                  <a:pt x="3124" y="1399"/>
                </a:lnTo>
                <a:lnTo>
                  <a:pt x="3028" y="1399"/>
                </a:lnTo>
                <a:lnTo>
                  <a:pt x="3028" y="1145"/>
                </a:lnTo>
                <a:cubicBezTo>
                  <a:pt x="3028" y="1102"/>
                  <a:pt x="3002" y="1068"/>
                  <a:pt x="2950" y="1068"/>
                </a:cubicBezTo>
                <a:cubicBezTo>
                  <a:pt x="2901" y="1068"/>
                  <a:pt x="2860" y="1107"/>
                  <a:pt x="2860" y="1166"/>
                </a:cubicBezTo>
                <a:lnTo>
                  <a:pt x="2860" y="1399"/>
                </a:lnTo>
                <a:lnTo>
                  <a:pt x="2765" y="1399"/>
                </a:lnTo>
                <a:lnTo>
                  <a:pt x="2765" y="995"/>
                </a:lnTo>
                <a:lnTo>
                  <a:pt x="2858" y="995"/>
                </a:lnTo>
                <a:lnTo>
                  <a:pt x="2858" y="1059"/>
                </a:lnTo>
                <a:lnTo>
                  <a:pt x="2918" y="1000"/>
                </a:lnTo>
                <a:cubicBezTo>
                  <a:pt x="2939" y="990"/>
                  <a:pt x="2961" y="986"/>
                  <a:pt x="2984" y="986"/>
                </a:cubicBezTo>
                <a:cubicBezTo>
                  <a:pt x="3080" y="986"/>
                  <a:pt x="3124" y="1052"/>
                  <a:pt x="3124" y="1125"/>
                </a:cubicBezTo>
                <a:close/>
                <a:moveTo>
                  <a:pt x="3037" y="1831"/>
                </a:moveTo>
                <a:lnTo>
                  <a:pt x="3037" y="1831"/>
                </a:lnTo>
                <a:lnTo>
                  <a:pt x="2944" y="2142"/>
                </a:lnTo>
                <a:lnTo>
                  <a:pt x="2851" y="1831"/>
                </a:lnTo>
                <a:lnTo>
                  <a:pt x="2748" y="1831"/>
                </a:lnTo>
                <a:lnTo>
                  <a:pt x="2876" y="2235"/>
                </a:lnTo>
                <a:lnTo>
                  <a:pt x="2914" y="2235"/>
                </a:lnTo>
                <a:lnTo>
                  <a:pt x="2857" y="2399"/>
                </a:lnTo>
                <a:lnTo>
                  <a:pt x="2957" y="2399"/>
                </a:lnTo>
                <a:lnTo>
                  <a:pt x="3137" y="1831"/>
                </a:lnTo>
                <a:lnTo>
                  <a:pt x="3037" y="1831"/>
                </a:lnTo>
                <a:close/>
                <a:moveTo>
                  <a:pt x="2102" y="2179"/>
                </a:moveTo>
                <a:lnTo>
                  <a:pt x="2102" y="2179"/>
                </a:lnTo>
                <a:cubicBezTo>
                  <a:pt x="2093" y="2179"/>
                  <a:pt x="2084" y="2178"/>
                  <a:pt x="2076" y="2176"/>
                </a:cubicBezTo>
                <a:cubicBezTo>
                  <a:pt x="2067" y="2174"/>
                  <a:pt x="2060" y="2171"/>
                  <a:pt x="2054" y="2167"/>
                </a:cubicBezTo>
                <a:cubicBezTo>
                  <a:pt x="2047" y="2163"/>
                  <a:pt x="2042" y="2157"/>
                  <a:pt x="2039" y="2150"/>
                </a:cubicBezTo>
                <a:cubicBezTo>
                  <a:pt x="2035" y="2142"/>
                  <a:pt x="2033" y="2133"/>
                  <a:pt x="2033" y="2123"/>
                </a:cubicBezTo>
                <a:cubicBezTo>
                  <a:pt x="2033" y="2101"/>
                  <a:pt x="2041" y="2085"/>
                  <a:pt x="2057" y="2076"/>
                </a:cubicBezTo>
                <a:cubicBezTo>
                  <a:pt x="2073" y="2067"/>
                  <a:pt x="2096" y="2060"/>
                  <a:pt x="2126" y="2055"/>
                </a:cubicBezTo>
                <a:cubicBezTo>
                  <a:pt x="2140" y="2052"/>
                  <a:pt x="2154" y="2048"/>
                  <a:pt x="2169" y="2044"/>
                </a:cubicBezTo>
                <a:cubicBezTo>
                  <a:pt x="2183" y="2039"/>
                  <a:pt x="2194" y="2034"/>
                  <a:pt x="2204" y="2028"/>
                </a:cubicBezTo>
                <a:lnTo>
                  <a:pt x="2204" y="2088"/>
                </a:lnTo>
                <a:cubicBezTo>
                  <a:pt x="2204" y="2100"/>
                  <a:pt x="2202" y="2111"/>
                  <a:pt x="2197" y="2122"/>
                </a:cubicBezTo>
                <a:cubicBezTo>
                  <a:pt x="2193" y="2132"/>
                  <a:pt x="2186" y="2142"/>
                  <a:pt x="2178" y="2150"/>
                </a:cubicBezTo>
                <a:cubicBezTo>
                  <a:pt x="2169" y="2159"/>
                  <a:pt x="2159" y="2165"/>
                  <a:pt x="2146" y="2171"/>
                </a:cubicBezTo>
                <a:cubicBezTo>
                  <a:pt x="2133" y="2176"/>
                  <a:pt x="2119" y="2179"/>
                  <a:pt x="2102" y="2179"/>
                </a:cubicBezTo>
                <a:close/>
                <a:moveTo>
                  <a:pt x="2202" y="2235"/>
                </a:moveTo>
                <a:lnTo>
                  <a:pt x="2202" y="2235"/>
                </a:lnTo>
                <a:lnTo>
                  <a:pt x="2294" y="2235"/>
                </a:lnTo>
                <a:lnTo>
                  <a:pt x="2294" y="1959"/>
                </a:lnTo>
                <a:cubicBezTo>
                  <a:pt x="2294" y="1905"/>
                  <a:pt x="2274" y="1867"/>
                  <a:pt x="2236" y="1844"/>
                </a:cubicBezTo>
                <a:cubicBezTo>
                  <a:pt x="2223" y="1835"/>
                  <a:pt x="2208" y="1829"/>
                  <a:pt x="2190" y="1826"/>
                </a:cubicBezTo>
                <a:cubicBezTo>
                  <a:pt x="2172" y="1822"/>
                  <a:pt x="2152" y="1820"/>
                  <a:pt x="2129" y="1820"/>
                </a:cubicBezTo>
                <a:cubicBezTo>
                  <a:pt x="2100" y="1820"/>
                  <a:pt x="2075" y="1824"/>
                  <a:pt x="2054" y="1831"/>
                </a:cubicBezTo>
                <a:cubicBezTo>
                  <a:pt x="2033" y="1839"/>
                  <a:pt x="2015" y="1848"/>
                  <a:pt x="2001" y="1860"/>
                </a:cubicBezTo>
                <a:cubicBezTo>
                  <a:pt x="1987" y="1872"/>
                  <a:pt x="1976" y="1886"/>
                  <a:pt x="1969" y="1902"/>
                </a:cubicBezTo>
                <a:cubicBezTo>
                  <a:pt x="1961" y="1918"/>
                  <a:pt x="1958" y="1935"/>
                  <a:pt x="1957" y="1952"/>
                </a:cubicBezTo>
                <a:lnTo>
                  <a:pt x="2047" y="1952"/>
                </a:lnTo>
                <a:cubicBezTo>
                  <a:pt x="2048" y="1932"/>
                  <a:pt x="2055" y="1916"/>
                  <a:pt x="2069" y="1904"/>
                </a:cubicBezTo>
                <a:cubicBezTo>
                  <a:pt x="2082" y="1893"/>
                  <a:pt x="2102" y="1887"/>
                  <a:pt x="2129" y="1887"/>
                </a:cubicBezTo>
                <a:cubicBezTo>
                  <a:pt x="2154" y="1887"/>
                  <a:pt x="2172" y="1892"/>
                  <a:pt x="2184" y="1903"/>
                </a:cubicBezTo>
                <a:cubicBezTo>
                  <a:pt x="2196" y="1913"/>
                  <a:pt x="2202" y="1927"/>
                  <a:pt x="2202" y="1945"/>
                </a:cubicBezTo>
                <a:cubicBezTo>
                  <a:pt x="2202" y="1963"/>
                  <a:pt x="2193" y="1976"/>
                  <a:pt x="2177" y="1983"/>
                </a:cubicBezTo>
                <a:cubicBezTo>
                  <a:pt x="2160" y="1990"/>
                  <a:pt x="2135" y="1996"/>
                  <a:pt x="2102" y="2000"/>
                </a:cubicBezTo>
                <a:cubicBezTo>
                  <a:pt x="2078" y="2003"/>
                  <a:pt x="2056" y="2007"/>
                  <a:pt x="2036" y="2012"/>
                </a:cubicBezTo>
                <a:cubicBezTo>
                  <a:pt x="2016" y="2017"/>
                  <a:pt x="1999" y="2024"/>
                  <a:pt x="1984" y="2033"/>
                </a:cubicBezTo>
                <a:cubicBezTo>
                  <a:pt x="1969" y="2042"/>
                  <a:pt x="1958" y="2054"/>
                  <a:pt x="1950" y="2069"/>
                </a:cubicBezTo>
                <a:cubicBezTo>
                  <a:pt x="1942" y="2084"/>
                  <a:pt x="1937" y="2102"/>
                  <a:pt x="1937" y="2125"/>
                </a:cubicBezTo>
                <a:cubicBezTo>
                  <a:pt x="1937" y="2145"/>
                  <a:pt x="1941" y="2162"/>
                  <a:pt x="1948" y="2177"/>
                </a:cubicBezTo>
                <a:cubicBezTo>
                  <a:pt x="1955" y="2192"/>
                  <a:pt x="1965" y="2204"/>
                  <a:pt x="1977" y="2214"/>
                </a:cubicBezTo>
                <a:cubicBezTo>
                  <a:pt x="1989" y="2224"/>
                  <a:pt x="2003" y="2232"/>
                  <a:pt x="2020" y="2237"/>
                </a:cubicBezTo>
                <a:cubicBezTo>
                  <a:pt x="2037" y="2242"/>
                  <a:pt x="2055" y="2244"/>
                  <a:pt x="2074" y="2244"/>
                </a:cubicBezTo>
                <a:cubicBezTo>
                  <a:pt x="2107" y="2244"/>
                  <a:pt x="2132" y="2239"/>
                  <a:pt x="2152" y="2227"/>
                </a:cubicBezTo>
                <a:cubicBezTo>
                  <a:pt x="2172" y="2215"/>
                  <a:pt x="2188" y="2200"/>
                  <a:pt x="2201" y="2182"/>
                </a:cubicBezTo>
                <a:lnTo>
                  <a:pt x="2202" y="2182"/>
                </a:lnTo>
                <a:lnTo>
                  <a:pt x="2202" y="2235"/>
                </a:lnTo>
                <a:close/>
                <a:moveTo>
                  <a:pt x="1713" y="2171"/>
                </a:moveTo>
                <a:lnTo>
                  <a:pt x="1713" y="2171"/>
                </a:lnTo>
                <a:cubicBezTo>
                  <a:pt x="1695" y="2171"/>
                  <a:pt x="1679" y="2168"/>
                  <a:pt x="1665" y="2161"/>
                </a:cubicBezTo>
                <a:cubicBezTo>
                  <a:pt x="1652" y="2154"/>
                  <a:pt x="1641" y="2144"/>
                  <a:pt x="1632" y="2132"/>
                </a:cubicBezTo>
                <a:cubicBezTo>
                  <a:pt x="1623" y="2120"/>
                  <a:pt x="1617" y="2105"/>
                  <a:pt x="1613" y="2089"/>
                </a:cubicBezTo>
                <a:cubicBezTo>
                  <a:pt x="1608" y="2073"/>
                  <a:pt x="1606" y="2055"/>
                  <a:pt x="1606" y="2036"/>
                </a:cubicBezTo>
                <a:cubicBezTo>
                  <a:pt x="1606" y="2017"/>
                  <a:pt x="1608" y="1999"/>
                  <a:pt x="1613" y="1982"/>
                </a:cubicBezTo>
                <a:cubicBezTo>
                  <a:pt x="1617" y="1965"/>
                  <a:pt x="1623" y="1951"/>
                  <a:pt x="1632" y="1938"/>
                </a:cubicBezTo>
                <a:cubicBezTo>
                  <a:pt x="1641" y="1926"/>
                  <a:pt x="1652" y="1916"/>
                  <a:pt x="1665" y="1909"/>
                </a:cubicBezTo>
                <a:cubicBezTo>
                  <a:pt x="1679" y="1902"/>
                  <a:pt x="1694" y="1898"/>
                  <a:pt x="1712" y="1898"/>
                </a:cubicBezTo>
                <a:cubicBezTo>
                  <a:pt x="1729" y="1898"/>
                  <a:pt x="1743" y="1902"/>
                  <a:pt x="1755" y="1908"/>
                </a:cubicBezTo>
                <a:cubicBezTo>
                  <a:pt x="1767" y="1915"/>
                  <a:pt x="1777" y="1925"/>
                  <a:pt x="1786" y="1937"/>
                </a:cubicBezTo>
                <a:cubicBezTo>
                  <a:pt x="1794" y="1949"/>
                  <a:pt x="1800" y="1963"/>
                  <a:pt x="1804" y="1980"/>
                </a:cubicBezTo>
                <a:cubicBezTo>
                  <a:pt x="1808" y="1997"/>
                  <a:pt x="1810" y="2016"/>
                  <a:pt x="1810" y="2036"/>
                </a:cubicBezTo>
                <a:cubicBezTo>
                  <a:pt x="1810" y="2055"/>
                  <a:pt x="1808" y="2074"/>
                  <a:pt x="1804" y="2090"/>
                </a:cubicBezTo>
                <a:cubicBezTo>
                  <a:pt x="1800" y="2107"/>
                  <a:pt x="1793" y="2121"/>
                  <a:pt x="1785" y="2133"/>
                </a:cubicBezTo>
                <a:cubicBezTo>
                  <a:pt x="1777" y="2145"/>
                  <a:pt x="1767" y="2155"/>
                  <a:pt x="1755" y="2161"/>
                </a:cubicBezTo>
                <a:cubicBezTo>
                  <a:pt x="1743" y="2168"/>
                  <a:pt x="1729" y="2171"/>
                  <a:pt x="1713" y="2171"/>
                </a:cubicBezTo>
                <a:close/>
                <a:moveTo>
                  <a:pt x="1514" y="2370"/>
                </a:moveTo>
                <a:lnTo>
                  <a:pt x="1514" y="2370"/>
                </a:lnTo>
                <a:lnTo>
                  <a:pt x="1610" y="2370"/>
                </a:lnTo>
                <a:lnTo>
                  <a:pt x="1610" y="2262"/>
                </a:lnTo>
                <a:cubicBezTo>
                  <a:pt x="1610" y="2243"/>
                  <a:pt x="1610" y="2227"/>
                  <a:pt x="1609" y="2214"/>
                </a:cubicBezTo>
                <a:cubicBezTo>
                  <a:pt x="1609" y="2201"/>
                  <a:pt x="1608" y="2191"/>
                  <a:pt x="1607" y="2183"/>
                </a:cubicBezTo>
                <a:lnTo>
                  <a:pt x="1609" y="2183"/>
                </a:lnTo>
                <a:cubicBezTo>
                  <a:pt x="1622" y="2204"/>
                  <a:pt x="1638" y="2220"/>
                  <a:pt x="1659" y="2231"/>
                </a:cubicBezTo>
                <a:cubicBezTo>
                  <a:pt x="1680" y="2242"/>
                  <a:pt x="1704" y="2248"/>
                  <a:pt x="1731" y="2248"/>
                </a:cubicBezTo>
                <a:cubicBezTo>
                  <a:pt x="1758" y="2248"/>
                  <a:pt x="1783" y="2242"/>
                  <a:pt x="1804" y="2232"/>
                </a:cubicBezTo>
                <a:cubicBezTo>
                  <a:pt x="1826" y="2222"/>
                  <a:pt x="1845" y="2208"/>
                  <a:pt x="1860" y="2189"/>
                </a:cubicBezTo>
                <a:cubicBezTo>
                  <a:pt x="1875" y="2171"/>
                  <a:pt x="1887" y="2148"/>
                  <a:pt x="1895" y="2122"/>
                </a:cubicBezTo>
                <a:cubicBezTo>
                  <a:pt x="1903" y="2096"/>
                  <a:pt x="1907" y="2066"/>
                  <a:pt x="1907" y="2033"/>
                </a:cubicBezTo>
                <a:cubicBezTo>
                  <a:pt x="1907" y="2001"/>
                  <a:pt x="1903" y="1972"/>
                  <a:pt x="1895" y="1946"/>
                </a:cubicBezTo>
                <a:cubicBezTo>
                  <a:pt x="1887" y="1920"/>
                  <a:pt x="1875" y="1897"/>
                  <a:pt x="1860" y="1878"/>
                </a:cubicBezTo>
                <a:cubicBezTo>
                  <a:pt x="1845" y="1860"/>
                  <a:pt x="1827" y="1845"/>
                  <a:pt x="1805" y="1835"/>
                </a:cubicBezTo>
                <a:cubicBezTo>
                  <a:pt x="1784" y="1825"/>
                  <a:pt x="1760" y="1820"/>
                  <a:pt x="1734" y="1820"/>
                </a:cubicBezTo>
                <a:cubicBezTo>
                  <a:pt x="1706" y="1820"/>
                  <a:pt x="1681" y="1826"/>
                  <a:pt x="1661" y="1838"/>
                </a:cubicBezTo>
                <a:cubicBezTo>
                  <a:pt x="1641" y="1850"/>
                  <a:pt x="1624" y="1867"/>
                  <a:pt x="1609" y="1891"/>
                </a:cubicBezTo>
                <a:lnTo>
                  <a:pt x="1607" y="1891"/>
                </a:lnTo>
                <a:lnTo>
                  <a:pt x="1607" y="1831"/>
                </a:lnTo>
                <a:lnTo>
                  <a:pt x="1514" y="1831"/>
                </a:lnTo>
                <a:lnTo>
                  <a:pt x="1514" y="2370"/>
                </a:lnTo>
                <a:close/>
                <a:moveTo>
                  <a:pt x="615" y="2174"/>
                </a:moveTo>
                <a:lnTo>
                  <a:pt x="615" y="2174"/>
                </a:lnTo>
                <a:cubicBezTo>
                  <a:pt x="598" y="2174"/>
                  <a:pt x="582" y="2171"/>
                  <a:pt x="569" y="2164"/>
                </a:cubicBezTo>
                <a:cubicBezTo>
                  <a:pt x="555" y="2157"/>
                  <a:pt x="544" y="2147"/>
                  <a:pt x="535" y="2134"/>
                </a:cubicBezTo>
                <a:cubicBezTo>
                  <a:pt x="526" y="2121"/>
                  <a:pt x="519" y="2107"/>
                  <a:pt x="514" y="2089"/>
                </a:cubicBezTo>
                <a:cubicBezTo>
                  <a:pt x="510" y="2072"/>
                  <a:pt x="508" y="2054"/>
                  <a:pt x="508" y="2033"/>
                </a:cubicBezTo>
                <a:cubicBezTo>
                  <a:pt x="508" y="2013"/>
                  <a:pt x="510" y="1995"/>
                  <a:pt x="514" y="1977"/>
                </a:cubicBezTo>
                <a:cubicBezTo>
                  <a:pt x="519" y="1960"/>
                  <a:pt x="526" y="1945"/>
                  <a:pt x="535" y="1932"/>
                </a:cubicBezTo>
                <a:cubicBezTo>
                  <a:pt x="544" y="1919"/>
                  <a:pt x="555" y="1909"/>
                  <a:pt x="569" y="1902"/>
                </a:cubicBezTo>
                <a:cubicBezTo>
                  <a:pt x="582" y="1895"/>
                  <a:pt x="598" y="1891"/>
                  <a:pt x="615" y="1891"/>
                </a:cubicBezTo>
                <a:cubicBezTo>
                  <a:pt x="633" y="1891"/>
                  <a:pt x="648" y="1895"/>
                  <a:pt x="662" y="1902"/>
                </a:cubicBezTo>
                <a:cubicBezTo>
                  <a:pt x="675" y="1909"/>
                  <a:pt x="686" y="1919"/>
                  <a:pt x="695" y="1932"/>
                </a:cubicBezTo>
                <a:cubicBezTo>
                  <a:pt x="704" y="1945"/>
                  <a:pt x="711" y="1960"/>
                  <a:pt x="716" y="1977"/>
                </a:cubicBezTo>
                <a:cubicBezTo>
                  <a:pt x="721" y="1995"/>
                  <a:pt x="723" y="2013"/>
                  <a:pt x="723" y="2033"/>
                </a:cubicBezTo>
                <a:cubicBezTo>
                  <a:pt x="723" y="2054"/>
                  <a:pt x="721" y="2072"/>
                  <a:pt x="716" y="2089"/>
                </a:cubicBezTo>
                <a:cubicBezTo>
                  <a:pt x="711" y="2107"/>
                  <a:pt x="704" y="2121"/>
                  <a:pt x="695" y="2134"/>
                </a:cubicBezTo>
                <a:cubicBezTo>
                  <a:pt x="686" y="2147"/>
                  <a:pt x="675" y="2157"/>
                  <a:pt x="662" y="2164"/>
                </a:cubicBezTo>
                <a:cubicBezTo>
                  <a:pt x="648" y="2171"/>
                  <a:pt x="633" y="2174"/>
                  <a:pt x="615" y="2174"/>
                </a:cubicBezTo>
                <a:close/>
                <a:moveTo>
                  <a:pt x="616" y="2247"/>
                </a:moveTo>
                <a:lnTo>
                  <a:pt x="616" y="2247"/>
                </a:lnTo>
                <a:cubicBezTo>
                  <a:pt x="647" y="2247"/>
                  <a:pt x="675" y="2241"/>
                  <a:pt x="700" y="2230"/>
                </a:cubicBezTo>
                <a:cubicBezTo>
                  <a:pt x="725" y="2219"/>
                  <a:pt x="747" y="2204"/>
                  <a:pt x="765" y="2185"/>
                </a:cubicBezTo>
                <a:cubicBezTo>
                  <a:pt x="783" y="2166"/>
                  <a:pt x="796" y="2143"/>
                  <a:pt x="806" y="2117"/>
                </a:cubicBezTo>
                <a:cubicBezTo>
                  <a:pt x="815" y="2091"/>
                  <a:pt x="820" y="2063"/>
                  <a:pt x="820" y="2033"/>
                </a:cubicBezTo>
                <a:cubicBezTo>
                  <a:pt x="820" y="2003"/>
                  <a:pt x="815" y="1975"/>
                  <a:pt x="806" y="1949"/>
                </a:cubicBezTo>
                <a:cubicBezTo>
                  <a:pt x="796" y="1923"/>
                  <a:pt x="783" y="1901"/>
                  <a:pt x="765" y="1882"/>
                </a:cubicBezTo>
                <a:cubicBezTo>
                  <a:pt x="747" y="1862"/>
                  <a:pt x="725" y="1847"/>
                  <a:pt x="700" y="1836"/>
                </a:cubicBezTo>
                <a:cubicBezTo>
                  <a:pt x="675" y="1826"/>
                  <a:pt x="647" y="1820"/>
                  <a:pt x="616" y="1820"/>
                </a:cubicBezTo>
                <a:cubicBezTo>
                  <a:pt x="585" y="1820"/>
                  <a:pt x="557" y="1826"/>
                  <a:pt x="531" y="1836"/>
                </a:cubicBezTo>
                <a:cubicBezTo>
                  <a:pt x="506" y="1847"/>
                  <a:pt x="484" y="1862"/>
                  <a:pt x="467" y="1882"/>
                </a:cubicBezTo>
                <a:cubicBezTo>
                  <a:pt x="449" y="1901"/>
                  <a:pt x="435" y="1923"/>
                  <a:pt x="425" y="1949"/>
                </a:cubicBezTo>
                <a:cubicBezTo>
                  <a:pt x="415" y="1975"/>
                  <a:pt x="411" y="2003"/>
                  <a:pt x="411" y="2033"/>
                </a:cubicBezTo>
                <a:cubicBezTo>
                  <a:pt x="411" y="2063"/>
                  <a:pt x="415" y="2091"/>
                  <a:pt x="425" y="2117"/>
                </a:cubicBezTo>
                <a:cubicBezTo>
                  <a:pt x="435" y="2143"/>
                  <a:pt x="449" y="2166"/>
                  <a:pt x="467" y="2185"/>
                </a:cubicBezTo>
                <a:cubicBezTo>
                  <a:pt x="484" y="2204"/>
                  <a:pt x="506" y="2219"/>
                  <a:pt x="531" y="2230"/>
                </a:cubicBezTo>
                <a:cubicBezTo>
                  <a:pt x="557" y="2241"/>
                  <a:pt x="585" y="2247"/>
                  <a:pt x="616" y="2247"/>
                </a:cubicBezTo>
                <a:close/>
                <a:moveTo>
                  <a:pt x="205" y="2247"/>
                </a:moveTo>
                <a:lnTo>
                  <a:pt x="205" y="2247"/>
                </a:lnTo>
                <a:cubicBezTo>
                  <a:pt x="232" y="2247"/>
                  <a:pt x="257" y="2243"/>
                  <a:pt x="278" y="2235"/>
                </a:cubicBezTo>
                <a:cubicBezTo>
                  <a:pt x="300" y="2227"/>
                  <a:pt x="318" y="2216"/>
                  <a:pt x="334" y="2203"/>
                </a:cubicBezTo>
                <a:cubicBezTo>
                  <a:pt x="350" y="2189"/>
                  <a:pt x="362" y="2172"/>
                  <a:pt x="371" y="2153"/>
                </a:cubicBezTo>
                <a:cubicBezTo>
                  <a:pt x="380" y="2133"/>
                  <a:pt x="386" y="2112"/>
                  <a:pt x="387" y="2088"/>
                </a:cubicBezTo>
                <a:lnTo>
                  <a:pt x="294" y="2088"/>
                </a:lnTo>
                <a:cubicBezTo>
                  <a:pt x="291" y="2115"/>
                  <a:pt x="282" y="2135"/>
                  <a:pt x="267" y="2150"/>
                </a:cubicBezTo>
                <a:cubicBezTo>
                  <a:pt x="252" y="2165"/>
                  <a:pt x="231" y="2172"/>
                  <a:pt x="204" y="2172"/>
                </a:cubicBezTo>
                <a:cubicBezTo>
                  <a:pt x="187" y="2172"/>
                  <a:pt x="171" y="2168"/>
                  <a:pt x="158" y="2161"/>
                </a:cubicBezTo>
                <a:cubicBezTo>
                  <a:pt x="145" y="2154"/>
                  <a:pt x="134" y="2145"/>
                  <a:pt x="125" y="2132"/>
                </a:cubicBezTo>
                <a:cubicBezTo>
                  <a:pt x="116" y="2120"/>
                  <a:pt x="109" y="2105"/>
                  <a:pt x="105" y="2088"/>
                </a:cubicBezTo>
                <a:cubicBezTo>
                  <a:pt x="100" y="2071"/>
                  <a:pt x="98" y="2053"/>
                  <a:pt x="98" y="2034"/>
                </a:cubicBezTo>
                <a:cubicBezTo>
                  <a:pt x="98" y="2013"/>
                  <a:pt x="100" y="1995"/>
                  <a:pt x="105" y="1978"/>
                </a:cubicBezTo>
                <a:cubicBezTo>
                  <a:pt x="109" y="1960"/>
                  <a:pt x="116" y="1946"/>
                  <a:pt x="125" y="1933"/>
                </a:cubicBezTo>
                <a:cubicBezTo>
                  <a:pt x="134" y="1920"/>
                  <a:pt x="145" y="1911"/>
                  <a:pt x="158" y="1904"/>
                </a:cubicBezTo>
                <a:cubicBezTo>
                  <a:pt x="171" y="1897"/>
                  <a:pt x="187" y="1894"/>
                  <a:pt x="204" y="1894"/>
                </a:cubicBezTo>
                <a:cubicBezTo>
                  <a:pt x="228" y="1894"/>
                  <a:pt x="248" y="1900"/>
                  <a:pt x="263" y="1913"/>
                </a:cubicBezTo>
                <a:cubicBezTo>
                  <a:pt x="277" y="1926"/>
                  <a:pt x="287" y="1943"/>
                  <a:pt x="292" y="1965"/>
                </a:cubicBezTo>
                <a:lnTo>
                  <a:pt x="385" y="1965"/>
                </a:lnTo>
                <a:cubicBezTo>
                  <a:pt x="381" y="1944"/>
                  <a:pt x="375" y="1924"/>
                  <a:pt x="365" y="1906"/>
                </a:cubicBezTo>
                <a:cubicBezTo>
                  <a:pt x="355" y="1888"/>
                  <a:pt x="343" y="1873"/>
                  <a:pt x="327" y="1860"/>
                </a:cubicBezTo>
                <a:cubicBezTo>
                  <a:pt x="312" y="1848"/>
                  <a:pt x="294" y="1838"/>
                  <a:pt x="273" y="1831"/>
                </a:cubicBezTo>
                <a:cubicBezTo>
                  <a:pt x="252" y="1824"/>
                  <a:pt x="229" y="1820"/>
                  <a:pt x="204" y="1820"/>
                </a:cubicBezTo>
                <a:cubicBezTo>
                  <a:pt x="172" y="1820"/>
                  <a:pt x="144" y="1826"/>
                  <a:pt x="120" y="1836"/>
                </a:cubicBezTo>
                <a:cubicBezTo>
                  <a:pt x="95" y="1847"/>
                  <a:pt x="74" y="1862"/>
                  <a:pt x="56" y="1881"/>
                </a:cubicBezTo>
                <a:cubicBezTo>
                  <a:pt x="38" y="1901"/>
                  <a:pt x="25" y="1923"/>
                  <a:pt x="15" y="1949"/>
                </a:cubicBezTo>
                <a:cubicBezTo>
                  <a:pt x="6" y="1975"/>
                  <a:pt x="1" y="2003"/>
                  <a:pt x="1" y="2034"/>
                </a:cubicBezTo>
                <a:cubicBezTo>
                  <a:pt x="1" y="2063"/>
                  <a:pt x="6" y="2091"/>
                  <a:pt x="15" y="2117"/>
                </a:cubicBezTo>
                <a:cubicBezTo>
                  <a:pt x="25" y="2143"/>
                  <a:pt x="39" y="2166"/>
                  <a:pt x="56" y="2185"/>
                </a:cubicBezTo>
                <a:cubicBezTo>
                  <a:pt x="74" y="2204"/>
                  <a:pt x="96" y="2219"/>
                  <a:pt x="121" y="2230"/>
                </a:cubicBezTo>
                <a:cubicBezTo>
                  <a:pt x="146" y="2241"/>
                  <a:pt x="174" y="2247"/>
                  <a:pt x="205" y="2247"/>
                </a:cubicBezTo>
                <a:close/>
                <a:moveTo>
                  <a:pt x="1414" y="1858"/>
                </a:moveTo>
                <a:lnTo>
                  <a:pt x="1414" y="1858"/>
                </a:lnTo>
                <a:cubicBezTo>
                  <a:pt x="1393" y="1837"/>
                  <a:pt x="1358" y="1822"/>
                  <a:pt x="1314" y="1822"/>
                </a:cubicBezTo>
                <a:cubicBezTo>
                  <a:pt x="1302" y="1822"/>
                  <a:pt x="1273" y="1826"/>
                  <a:pt x="1256" y="1834"/>
                </a:cubicBezTo>
                <a:lnTo>
                  <a:pt x="1196" y="1898"/>
                </a:lnTo>
                <a:cubicBezTo>
                  <a:pt x="1190" y="1883"/>
                  <a:pt x="1182" y="1870"/>
                  <a:pt x="1172" y="1858"/>
                </a:cubicBezTo>
                <a:cubicBezTo>
                  <a:pt x="1151" y="1837"/>
                  <a:pt x="1116" y="1822"/>
                  <a:pt x="1072" y="1822"/>
                </a:cubicBezTo>
                <a:cubicBezTo>
                  <a:pt x="1060" y="1822"/>
                  <a:pt x="1039" y="1824"/>
                  <a:pt x="1022" y="1831"/>
                </a:cubicBezTo>
                <a:lnTo>
                  <a:pt x="962" y="1897"/>
                </a:lnTo>
                <a:lnTo>
                  <a:pt x="962" y="1831"/>
                </a:lnTo>
                <a:lnTo>
                  <a:pt x="869" y="1831"/>
                </a:lnTo>
                <a:lnTo>
                  <a:pt x="869" y="2236"/>
                </a:lnTo>
                <a:lnTo>
                  <a:pt x="965" y="2236"/>
                </a:lnTo>
                <a:lnTo>
                  <a:pt x="965" y="1999"/>
                </a:lnTo>
                <a:cubicBezTo>
                  <a:pt x="965" y="1942"/>
                  <a:pt x="999" y="1900"/>
                  <a:pt x="1044" y="1900"/>
                </a:cubicBezTo>
                <a:cubicBezTo>
                  <a:pt x="1065" y="1900"/>
                  <a:pt x="1082" y="1907"/>
                  <a:pt x="1093" y="1921"/>
                </a:cubicBezTo>
                <a:cubicBezTo>
                  <a:pt x="1105" y="1934"/>
                  <a:pt x="1111" y="1953"/>
                  <a:pt x="1111" y="1978"/>
                </a:cubicBezTo>
                <a:lnTo>
                  <a:pt x="1111" y="2236"/>
                </a:lnTo>
                <a:lnTo>
                  <a:pt x="1207" y="2236"/>
                </a:lnTo>
                <a:lnTo>
                  <a:pt x="1207" y="1999"/>
                </a:lnTo>
                <a:lnTo>
                  <a:pt x="1207" y="1999"/>
                </a:lnTo>
                <a:cubicBezTo>
                  <a:pt x="1207" y="1942"/>
                  <a:pt x="1241" y="1900"/>
                  <a:pt x="1286" y="1900"/>
                </a:cubicBezTo>
                <a:cubicBezTo>
                  <a:pt x="1307" y="1900"/>
                  <a:pt x="1324" y="1907"/>
                  <a:pt x="1335" y="1921"/>
                </a:cubicBezTo>
                <a:cubicBezTo>
                  <a:pt x="1347" y="1934"/>
                  <a:pt x="1353" y="1953"/>
                  <a:pt x="1353" y="1978"/>
                </a:cubicBezTo>
                <a:lnTo>
                  <a:pt x="1353" y="2236"/>
                </a:lnTo>
                <a:lnTo>
                  <a:pt x="1449" y="2236"/>
                </a:lnTo>
                <a:lnTo>
                  <a:pt x="1449" y="1962"/>
                </a:lnTo>
                <a:cubicBezTo>
                  <a:pt x="1449" y="1918"/>
                  <a:pt x="1437" y="1883"/>
                  <a:pt x="1414" y="1858"/>
                </a:cubicBezTo>
                <a:close/>
                <a:moveTo>
                  <a:pt x="2722" y="1961"/>
                </a:moveTo>
                <a:lnTo>
                  <a:pt x="2722" y="1961"/>
                </a:lnTo>
                <a:lnTo>
                  <a:pt x="2722" y="2235"/>
                </a:lnTo>
                <a:lnTo>
                  <a:pt x="2626" y="2235"/>
                </a:lnTo>
                <a:lnTo>
                  <a:pt x="2626" y="1981"/>
                </a:lnTo>
                <a:cubicBezTo>
                  <a:pt x="2626" y="1938"/>
                  <a:pt x="2600" y="1904"/>
                  <a:pt x="2548" y="1904"/>
                </a:cubicBezTo>
                <a:cubicBezTo>
                  <a:pt x="2499" y="1904"/>
                  <a:pt x="2458" y="1942"/>
                  <a:pt x="2458" y="2002"/>
                </a:cubicBezTo>
                <a:lnTo>
                  <a:pt x="2458" y="2235"/>
                </a:lnTo>
                <a:lnTo>
                  <a:pt x="2363" y="2235"/>
                </a:lnTo>
                <a:lnTo>
                  <a:pt x="2363" y="1831"/>
                </a:lnTo>
                <a:lnTo>
                  <a:pt x="2456" y="1831"/>
                </a:lnTo>
                <a:lnTo>
                  <a:pt x="2456" y="1895"/>
                </a:lnTo>
                <a:lnTo>
                  <a:pt x="2516" y="1836"/>
                </a:lnTo>
                <a:cubicBezTo>
                  <a:pt x="2537" y="1825"/>
                  <a:pt x="2559" y="1821"/>
                  <a:pt x="2582" y="1821"/>
                </a:cubicBezTo>
                <a:cubicBezTo>
                  <a:pt x="2678" y="1821"/>
                  <a:pt x="2722" y="1887"/>
                  <a:pt x="2722" y="196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0" name="Wordmark">
            <a:extLst>
              <a:ext uri="{FF2B5EF4-FFF2-40B4-BE49-F238E27FC236}">
                <a16:creationId xmlns:a16="http://schemas.microsoft.com/office/drawing/2014/main" id="{27F0518F-141E-244A-B57C-CA25694F120B}"/>
              </a:ext>
            </a:extLst>
          </p:cNvPr>
          <p:cNvPicPr>
            <a:picLocks noChangeAspect="1"/>
          </p:cNvPicPr>
          <p:nvPr userDrawn="1"/>
        </p:nvPicPr>
        <p:blipFill>
          <a:blip r:embed="rId3"/>
          <a:stretch>
            <a:fillRect/>
          </a:stretch>
        </p:blipFill>
        <p:spPr bwMode="black">
          <a:xfrm>
            <a:off x="369191" y="6338885"/>
            <a:ext cx="1097280" cy="383296"/>
          </a:xfrm>
          <a:prstGeom prst="rect">
            <a:avLst/>
          </a:prstGeom>
          <a:noFill/>
        </p:spPr>
      </p:pic>
    </p:spTree>
    <p:extLst>
      <p:ext uri="{BB962C8B-B14F-4D97-AF65-F5344CB8AC3E}">
        <p14:creationId xmlns:p14="http://schemas.microsoft.com/office/powerpoint/2010/main" val="155026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7705D7-B26B-524E-9EFC-454CADC0D8B3}"/>
              </a:ext>
            </a:extLst>
          </p:cNvPr>
          <p:cNvSpPr>
            <a:spLocks noGrp="1"/>
          </p:cNvSpPr>
          <p:nvPr>
            <p:ph type="title" hasCustomPrompt="1"/>
          </p:nvPr>
        </p:nvSpPr>
        <p:spPr>
          <a:xfrm>
            <a:off x="457200" y="457200"/>
            <a:ext cx="11277600" cy="1189038"/>
          </a:xfrm>
        </p:spPr>
        <p:txBody>
          <a:bodyPr/>
          <a:lstStyle/>
          <a:p>
            <a:r>
              <a:rPr lang="en-US"/>
              <a:t>[Slide title]</a:t>
            </a:r>
          </a:p>
        </p:txBody>
      </p:sp>
      <p:sp>
        <p:nvSpPr>
          <p:cNvPr id="19" name="Subtitle">
            <a:extLst>
              <a:ext uri="{FF2B5EF4-FFF2-40B4-BE49-F238E27FC236}">
                <a16:creationId xmlns:a16="http://schemas.microsoft.com/office/drawing/2014/main" id="{E31574F6-BA1D-B147-BB4D-7B349C6FC44C}"/>
              </a:ext>
            </a:extLst>
          </p:cNvPr>
          <p:cNvSpPr>
            <a:spLocks noGrp="1"/>
          </p:cNvSpPr>
          <p:nvPr>
            <p:ph type="subTitle" idx="16" hasCustomPrompt="1"/>
          </p:nvPr>
        </p:nvSpPr>
        <p:spPr>
          <a:xfrm>
            <a:off x="457200" y="1002908"/>
            <a:ext cx="11277600" cy="640080"/>
          </a:xfrm>
        </p:spPr>
        <p:txBody>
          <a:bodyPr>
            <a:noAutofit/>
          </a:bodyPr>
          <a:lstStyle>
            <a:lvl1pPr marL="0" indent="0" algn="l">
              <a:lnSpc>
                <a:spcPct val="90000"/>
              </a:lnSpc>
              <a:spcBef>
                <a:spcPts val="0"/>
              </a:spcBef>
              <a:buNone/>
              <a:defRPr sz="2200">
                <a:solidFill>
                  <a:schemeClr val="tx2"/>
                </a:solidFill>
              </a:defRPr>
            </a:lvl1pPr>
            <a:lvl2pPr marL="0" indent="0" algn="l">
              <a:lnSpc>
                <a:spcPct val="90000"/>
              </a:lnSpc>
              <a:spcBef>
                <a:spcPts val="0"/>
              </a:spcBef>
              <a:buNone/>
              <a:defRPr sz="2200">
                <a:solidFill>
                  <a:schemeClr val="tx2"/>
                </a:solidFill>
              </a:defRPr>
            </a:lvl2pPr>
            <a:lvl3pPr marL="0" indent="0" algn="l">
              <a:lnSpc>
                <a:spcPct val="90000"/>
              </a:lnSpc>
              <a:spcBef>
                <a:spcPts val="0"/>
              </a:spcBef>
              <a:buNone/>
              <a:defRPr sz="2200">
                <a:solidFill>
                  <a:schemeClr val="tx2"/>
                </a:solidFill>
              </a:defRPr>
            </a:lvl3pPr>
            <a:lvl4pPr marL="0" indent="0" algn="l">
              <a:lnSpc>
                <a:spcPct val="90000"/>
              </a:lnSpc>
              <a:spcBef>
                <a:spcPts val="0"/>
              </a:spcBef>
              <a:buNone/>
              <a:defRPr sz="2200">
                <a:solidFill>
                  <a:schemeClr val="tx2"/>
                </a:solidFill>
              </a:defRPr>
            </a:lvl4pPr>
            <a:lvl5pPr marL="0" indent="0" algn="l">
              <a:lnSpc>
                <a:spcPct val="90000"/>
              </a:lnSpc>
              <a:spcBef>
                <a:spcPts val="0"/>
              </a:spcBef>
              <a:buNone/>
              <a:defRPr sz="2200">
                <a:solidFill>
                  <a:schemeClr val="tx2"/>
                </a:solidFill>
              </a:defRPr>
            </a:lvl5pPr>
            <a:lvl6pPr marL="0" indent="0" algn="l">
              <a:lnSpc>
                <a:spcPct val="90000"/>
              </a:lnSpc>
              <a:spcBef>
                <a:spcPts val="0"/>
              </a:spcBef>
              <a:buNone/>
              <a:defRPr sz="2200">
                <a:solidFill>
                  <a:schemeClr val="tx2"/>
                </a:solidFill>
              </a:defRPr>
            </a:lvl6pPr>
            <a:lvl7pPr marL="0" indent="0" algn="l">
              <a:lnSpc>
                <a:spcPct val="90000"/>
              </a:lnSpc>
              <a:spcBef>
                <a:spcPts val="0"/>
              </a:spcBef>
              <a:buNone/>
              <a:defRPr sz="2200">
                <a:solidFill>
                  <a:schemeClr val="tx2"/>
                </a:solidFill>
              </a:defRPr>
            </a:lvl7pPr>
            <a:lvl8pPr marL="0" indent="0" algn="l">
              <a:lnSpc>
                <a:spcPct val="90000"/>
              </a:lnSpc>
              <a:spcBef>
                <a:spcPts val="0"/>
              </a:spcBef>
              <a:buNone/>
              <a:defRPr sz="2200">
                <a:solidFill>
                  <a:schemeClr val="tx2"/>
                </a:solidFill>
              </a:defRPr>
            </a:lvl8pPr>
            <a:lvl9pPr marL="0" indent="0" algn="l">
              <a:lnSpc>
                <a:spcPct val="90000"/>
              </a:lnSpc>
              <a:spcBef>
                <a:spcPts val="0"/>
              </a:spcBef>
              <a:buNone/>
              <a:defRPr sz="2200">
                <a:solidFill>
                  <a:schemeClr val="tx2"/>
                </a:solidFill>
              </a:defRPr>
            </a:lvl9pPr>
          </a:lstStyle>
          <a:p>
            <a:r>
              <a:rPr lang="en-US"/>
              <a:t>[Optional subtitle]</a:t>
            </a:r>
          </a:p>
        </p:txBody>
      </p:sp>
      <p:sp>
        <p:nvSpPr>
          <p:cNvPr id="14" name="Content Placeholder 1">
            <a:extLst>
              <a:ext uri="{FF2B5EF4-FFF2-40B4-BE49-F238E27FC236}">
                <a16:creationId xmlns:a16="http://schemas.microsoft.com/office/drawing/2014/main" id="{B616E48C-DB92-954F-B7C4-8E88B822BDC5}"/>
              </a:ext>
            </a:extLst>
          </p:cNvPr>
          <p:cNvSpPr>
            <a:spLocks noGrp="1"/>
          </p:cNvSpPr>
          <p:nvPr>
            <p:ph sz="quarter" idx="13"/>
          </p:nvPr>
        </p:nvSpPr>
        <p:spPr>
          <a:xfrm>
            <a:off x="45720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E5E4849F-1BFB-3B4C-9FFA-A61EEE558B1B}"/>
              </a:ext>
            </a:extLst>
          </p:cNvPr>
          <p:cNvSpPr>
            <a:spLocks noGrp="1"/>
          </p:cNvSpPr>
          <p:nvPr>
            <p:ph sz="quarter" idx="14"/>
          </p:nvPr>
        </p:nvSpPr>
        <p:spPr>
          <a:xfrm>
            <a:off x="4338479" y="1828800"/>
            <a:ext cx="3515042"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80D82C27-3C67-5F41-A632-1601758E37A0}"/>
              </a:ext>
            </a:extLst>
          </p:cNvPr>
          <p:cNvSpPr>
            <a:spLocks noGrp="1"/>
          </p:cNvSpPr>
          <p:nvPr>
            <p:ph sz="quarter" idx="15"/>
          </p:nvPr>
        </p:nvSpPr>
        <p:spPr>
          <a:xfrm>
            <a:off x="8219440" y="1828800"/>
            <a:ext cx="3515360" cy="438785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05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1.emf"/><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image" Target="../media/image1.emf"/><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image" Target="../media/image1.emf"/><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4.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2000"/>
          </a:schemeClr>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B30413AD-22D0-D84B-8FEB-0B0063B288C1}"/>
              </a:ext>
            </a:extLst>
          </p:cNvPr>
          <p:cNvSpPr txBox="1">
            <a:spLocks/>
          </p:cNvSpPr>
          <p:nvPr userDrawn="1"/>
        </p:nvSpPr>
        <p:spPr>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pPr/>
              <a:t>‹#›</a:t>
            </a:fld>
            <a:endParaRPr lang="en-US"/>
          </a:p>
        </p:txBody>
      </p:sp>
      <p:sp>
        <p:nvSpPr>
          <p:cNvPr id="2" name="Title Placeholder">
            <a:extLst>
              <a:ext uri="{FF2B5EF4-FFF2-40B4-BE49-F238E27FC236}">
                <a16:creationId xmlns:a16="http://schemas.microsoft.com/office/drawing/2014/main" id="{642D4521-A70F-40B3-AC71-0F94C68BCD43}"/>
              </a:ext>
            </a:extLst>
          </p:cNvPr>
          <p:cNvSpPr>
            <a:spLocks noGrp="1"/>
          </p:cNvSpPr>
          <p:nvPr>
            <p:ph type="title"/>
          </p:nvPr>
        </p:nvSpPr>
        <p:spPr>
          <a:xfrm>
            <a:off x="457200" y="457200"/>
            <a:ext cx="11277600" cy="1189038"/>
          </a:xfrm>
          <a:prstGeom prst="rect">
            <a:avLst/>
          </a:prstGeom>
        </p:spPr>
        <p:txBody>
          <a:bodyPr vert="horz" lIns="0" tIns="0" rIns="0" bIns="0" rtlCol="0" anchor="t" anchorCtr="0">
            <a:noAutofit/>
          </a:bodyPr>
          <a:lstStyle/>
          <a:p>
            <a:r>
              <a:rPr lang="en-US"/>
              <a:t>[Slide title]</a:t>
            </a:r>
          </a:p>
        </p:txBody>
      </p:sp>
      <p:sp>
        <p:nvSpPr>
          <p:cNvPr id="3" name="Text Placeholder">
            <a:extLst>
              <a:ext uri="{FF2B5EF4-FFF2-40B4-BE49-F238E27FC236}">
                <a16:creationId xmlns:a16="http://schemas.microsoft.com/office/drawing/2014/main" id="{58A6E0D8-0C76-415B-92F0-2358BD0B0A58}"/>
              </a:ext>
            </a:extLst>
          </p:cNvPr>
          <p:cNvSpPr>
            <a:spLocks noGrp="1"/>
          </p:cNvSpPr>
          <p:nvPr>
            <p:ph type="body" idx="1"/>
          </p:nvPr>
        </p:nvSpPr>
        <p:spPr>
          <a:xfrm>
            <a:off x="457200" y="1825625"/>
            <a:ext cx="9521698" cy="4389120"/>
          </a:xfrm>
          <a:prstGeom prst="rect">
            <a:avLst/>
          </a:prstGeom>
        </p:spPr>
        <p:txBody>
          <a:bodyPr vert="horz" lIns="0" tIns="0" rIns="0" bIns="0" spcCol="36576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a:extLst>
              <a:ext uri="{FF2B5EF4-FFF2-40B4-BE49-F238E27FC236}">
                <a16:creationId xmlns:a16="http://schemas.microsoft.com/office/drawing/2014/main" id="{44A22119-12A2-204B-A0B3-2DEFBAC78FEC}"/>
              </a:ext>
            </a:extLst>
          </p:cNvPr>
          <p:cNvSpPr txBox="1">
            <a:spLocks/>
          </p:cNvSpPr>
          <p:nvPr userDrawn="1"/>
        </p:nvSpPr>
        <p:spPr>
          <a:xfrm>
            <a:off x="3497677" y="6424930"/>
            <a:ext cx="5196645" cy="290830"/>
          </a:xfrm>
          <a:prstGeom prst="rect">
            <a:avLst/>
          </a:prstGeom>
          <a:noFill/>
        </p:spPr>
        <p:txBody>
          <a:bodyPr vert="horz" lIns="0" tIns="36576"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a:solidFill>
                  <a:schemeClr val="bg1">
                    <a:lumMod val="50000"/>
                  </a:schemeClr>
                </a:solidFill>
              </a:rPr>
              <a:t>© 2021 Syniverse Technologies LLC. All rights reserved. Any use of these materials, including reproduction, modification, distribution or republication, without the prior written consent of Syniverse Technologies, is strictly prohibited.</a:t>
            </a:r>
          </a:p>
        </p:txBody>
      </p:sp>
      <p:pic>
        <p:nvPicPr>
          <p:cNvPr id="9" name="Logo">
            <a:extLst>
              <a:ext uri="{FF2B5EF4-FFF2-40B4-BE49-F238E27FC236}">
                <a16:creationId xmlns:a16="http://schemas.microsoft.com/office/drawing/2014/main" id="{64EEFEA0-0A5E-5248-827E-99F5D77C168C}"/>
              </a:ext>
            </a:extLst>
          </p:cNvPr>
          <p:cNvPicPr>
            <a:picLocks noChangeAspect="1"/>
          </p:cNvPicPr>
          <p:nvPr userDrawn="1"/>
        </p:nvPicPr>
        <p:blipFill>
          <a:blip r:embed="rId24"/>
          <a:stretch>
            <a:fillRect/>
          </a:stretch>
        </p:blipFill>
        <p:spPr bwMode="gray">
          <a:xfrm>
            <a:off x="376056" y="6227462"/>
            <a:ext cx="1152144" cy="579480"/>
          </a:xfrm>
          <a:prstGeom prst="rect">
            <a:avLst/>
          </a:prstGeom>
          <a:noFill/>
        </p:spPr>
      </p:pic>
    </p:spTree>
    <p:extLst>
      <p:ext uri="{BB962C8B-B14F-4D97-AF65-F5344CB8AC3E}">
        <p14:creationId xmlns:p14="http://schemas.microsoft.com/office/powerpoint/2010/main" val="558691071"/>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2" r:id="rId3"/>
    <p:sldLayoutId id="2147483662" r:id="rId4"/>
    <p:sldLayoutId id="2147483666" r:id="rId5"/>
    <p:sldLayoutId id="2147483670" r:id="rId6"/>
    <p:sldLayoutId id="2147483652" r:id="rId7"/>
    <p:sldLayoutId id="2147483674" r:id="rId8"/>
    <p:sldLayoutId id="2147483658" r:id="rId9"/>
    <p:sldLayoutId id="2147483675" r:id="rId10"/>
    <p:sldLayoutId id="2147483669" r:id="rId11"/>
    <p:sldLayoutId id="2147483659" r:id="rId12"/>
    <p:sldLayoutId id="2147483660" r:id="rId13"/>
    <p:sldLayoutId id="2147483667" r:id="rId14"/>
    <p:sldLayoutId id="2147483656" r:id="rId15"/>
    <p:sldLayoutId id="2147483651" r:id="rId16"/>
    <p:sldLayoutId id="2147483668" r:id="rId17"/>
    <p:sldLayoutId id="2147483663" r:id="rId18"/>
    <p:sldLayoutId id="2147483664" r:id="rId19"/>
    <p:sldLayoutId id="2147483654" r:id="rId20"/>
    <p:sldLayoutId id="2147483655" r:id="rId21"/>
    <p:sldLayoutId id="2147483665"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Wingdings" panose="05000000000000000000" pitchFamily="2" charset="2"/>
        <a:buChar char="§"/>
        <a:defRPr sz="1800" kern="1200">
          <a:solidFill>
            <a:schemeClr val="tx1"/>
          </a:solidFill>
          <a:latin typeface="+mn-lt"/>
          <a:ea typeface="+mn-ea"/>
          <a:cs typeface="+mn-cs"/>
        </a:defRPr>
      </a:lvl1pPr>
      <a:lvl2pPr marL="457200" indent="-228600" algn="l" defTabSz="914400" rtl="0" eaLnBrk="1" latinLnBrk="0" hangingPunct="1">
        <a:lnSpc>
          <a:spcPct val="100000"/>
        </a:lnSpc>
        <a:spcBef>
          <a:spcPts val="600"/>
        </a:spcBef>
        <a:buClr>
          <a:srgbClr val="5F21F2"/>
        </a:buClr>
        <a:buFont typeface="Wingdings" panose="05000000000000000000" pitchFamily="2" charset="2"/>
        <a:buChar char="§"/>
        <a:defRPr sz="16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buClrTx/>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7392" userDrawn="1">
          <p15:clr>
            <a:srgbClr val="F26B43"/>
          </p15:clr>
        </p15:guide>
        <p15:guide id="4" orient="horz" pos="1037" userDrawn="1">
          <p15:clr>
            <a:srgbClr val="F26B43"/>
          </p15:clr>
        </p15:guide>
        <p15:guide id="5" orient="horz" pos="1152" userDrawn="1">
          <p15:clr>
            <a:srgbClr val="F26B43"/>
          </p15:clr>
        </p15:guide>
        <p15:guide id="6" orient="horz" pos="3916" userDrawn="1">
          <p15:clr>
            <a:srgbClr val="F26B43"/>
          </p15:clr>
        </p15:guide>
        <p15:guide id="7" pos="2500" userDrawn="1">
          <p15:clr>
            <a:srgbClr val="F26B43"/>
          </p15:clr>
        </p15:guide>
        <p15:guide id="8" pos="2730" userDrawn="1">
          <p15:clr>
            <a:srgbClr val="F26B43"/>
          </p15:clr>
        </p15:guide>
        <p15:guide id="9" pos="3722" userDrawn="1">
          <p15:clr>
            <a:srgbClr val="F26B43"/>
          </p15:clr>
        </p15:guide>
        <p15:guide id="10" pos="3954" userDrawn="1">
          <p15:clr>
            <a:srgbClr val="F26B43"/>
          </p15:clr>
        </p15:guide>
        <p15:guide id="11" pos="4948" userDrawn="1">
          <p15:clr>
            <a:srgbClr val="F26B43"/>
          </p15:clr>
        </p15:guide>
        <p15:guide id="12" pos="5180" userDrawn="1">
          <p15:clr>
            <a:srgbClr val="F26B43"/>
          </p15:clr>
        </p15:guide>
        <p15:guide id="13" pos="62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42000"/>
          </a:schemeClr>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B30413AD-22D0-D84B-8FEB-0B0063B288C1}"/>
              </a:ext>
            </a:extLst>
          </p:cNvPr>
          <p:cNvSpPr txBox="1">
            <a:spLocks/>
          </p:cNvSpPr>
          <p:nvPr userDrawn="1"/>
        </p:nvSpPr>
        <p:spPr>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pPr/>
              <a:t>‹#›</a:t>
            </a:fld>
            <a:endParaRPr lang="en-US"/>
          </a:p>
        </p:txBody>
      </p:sp>
      <p:sp>
        <p:nvSpPr>
          <p:cNvPr id="2" name="Title Placeholder">
            <a:extLst>
              <a:ext uri="{FF2B5EF4-FFF2-40B4-BE49-F238E27FC236}">
                <a16:creationId xmlns:a16="http://schemas.microsoft.com/office/drawing/2014/main" id="{642D4521-A70F-40B3-AC71-0F94C68BCD43}"/>
              </a:ext>
            </a:extLst>
          </p:cNvPr>
          <p:cNvSpPr>
            <a:spLocks noGrp="1"/>
          </p:cNvSpPr>
          <p:nvPr>
            <p:ph type="title"/>
          </p:nvPr>
        </p:nvSpPr>
        <p:spPr>
          <a:xfrm>
            <a:off x="457200" y="457200"/>
            <a:ext cx="11277600" cy="1189038"/>
          </a:xfrm>
          <a:prstGeom prst="rect">
            <a:avLst/>
          </a:prstGeom>
        </p:spPr>
        <p:txBody>
          <a:bodyPr vert="horz" lIns="0" tIns="0" rIns="0" bIns="0" rtlCol="0" anchor="t" anchorCtr="0">
            <a:noAutofit/>
          </a:bodyPr>
          <a:lstStyle/>
          <a:p>
            <a:r>
              <a:rPr lang="en-US"/>
              <a:t>[Slide title]</a:t>
            </a:r>
          </a:p>
        </p:txBody>
      </p:sp>
      <p:sp>
        <p:nvSpPr>
          <p:cNvPr id="3" name="Text Placeholder">
            <a:extLst>
              <a:ext uri="{FF2B5EF4-FFF2-40B4-BE49-F238E27FC236}">
                <a16:creationId xmlns:a16="http://schemas.microsoft.com/office/drawing/2014/main" id="{58A6E0D8-0C76-415B-92F0-2358BD0B0A58}"/>
              </a:ext>
            </a:extLst>
          </p:cNvPr>
          <p:cNvSpPr>
            <a:spLocks noGrp="1"/>
          </p:cNvSpPr>
          <p:nvPr>
            <p:ph type="body" idx="1"/>
          </p:nvPr>
        </p:nvSpPr>
        <p:spPr>
          <a:xfrm>
            <a:off x="457200" y="1825625"/>
            <a:ext cx="9521698" cy="4389120"/>
          </a:xfrm>
          <a:prstGeom prst="rect">
            <a:avLst/>
          </a:prstGeom>
        </p:spPr>
        <p:txBody>
          <a:bodyPr vert="horz" lIns="0" tIns="0" rIns="0" bIns="0" spcCol="36576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a:extLst>
              <a:ext uri="{FF2B5EF4-FFF2-40B4-BE49-F238E27FC236}">
                <a16:creationId xmlns:a16="http://schemas.microsoft.com/office/drawing/2014/main" id="{44A22119-12A2-204B-A0B3-2DEFBAC78FEC}"/>
              </a:ext>
            </a:extLst>
          </p:cNvPr>
          <p:cNvSpPr txBox="1">
            <a:spLocks/>
          </p:cNvSpPr>
          <p:nvPr userDrawn="1"/>
        </p:nvSpPr>
        <p:spPr>
          <a:xfrm>
            <a:off x="3497677" y="6424930"/>
            <a:ext cx="5196645" cy="290830"/>
          </a:xfrm>
          <a:prstGeom prst="rect">
            <a:avLst/>
          </a:prstGeom>
          <a:noFill/>
        </p:spPr>
        <p:txBody>
          <a:bodyPr vert="horz" lIns="0" tIns="36576"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a:solidFill>
                  <a:schemeClr val="bg1">
                    <a:lumMod val="50000"/>
                  </a:schemeClr>
                </a:solidFill>
              </a:rPr>
              <a:t>© 2020 Syniverse Technologies LLC. All rights reserved. Any use of these materials, including reproduction, modification, distribution or republication, without the prior written consent of Syniverse Technologies, is strictly prohibited.</a:t>
            </a:r>
          </a:p>
        </p:txBody>
      </p:sp>
      <p:pic>
        <p:nvPicPr>
          <p:cNvPr id="9" name="Logo">
            <a:extLst>
              <a:ext uri="{FF2B5EF4-FFF2-40B4-BE49-F238E27FC236}">
                <a16:creationId xmlns:a16="http://schemas.microsoft.com/office/drawing/2014/main" id="{64EEFEA0-0A5E-5248-827E-99F5D77C168C}"/>
              </a:ext>
            </a:extLst>
          </p:cNvPr>
          <p:cNvPicPr>
            <a:picLocks noChangeAspect="1"/>
          </p:cNvPicPr>
          <p:nvPr userDrawn="1"/>
        </p:nvPicPr>
        <p:blipFill>
          <a:blip r:embed="rId25"/>
          <a:stretch>
            <a:fillRect/>
          </a:stretch>
        </p:blipFill>
        <p:spPr bwMode="gray">
          <a:xfrm>
            <a:off x="376056" y="6227462"/>
            <a:ext cx="1152144" cy="579480"/>
          </a:xfrm>
          <a:prstGeom prst="rect">
            <a:avLst/>
          </a:prstGeom>
          <a:noFill/>
        </p:spPr>
      </p:pic>
    </p:spTree>
    <p:extLst>
      <p:ext uri="{BB962C8B-B14F-4D97-AF65-F5344CB8AC3E}">
        <p14:creationId xmlns:p14="http://schemas.microsoft.com/office/powerpoint/2010/main" val="349024679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Wingdings" panose="05000000000000000000" pitchFamily="2" charset="2"/>
        <a:buChar char="§"/>
        <a:defRPr sz="1800" kern="1200">
          <a:solidFill>
            <a:schemeClr val="tx1"/>
          </a:solidFill>
          <a:latin typeface="+mn-lt"/>
          <a:ea typeface="+mn-ea"/>
          <a:cs typeface="+mn-cs"/>
        </a:defRPr>
      </a:lvl1pPr>
      <a:lvl2pPr marL="457200" indent="-228600" algn="l" defTabSz="914400" rtl="0" eaLnBrk="1" latinLnBrk="0" hangingPunct="1">
        <a:lnSpc>
          <a:spcPct val="100000"/>
        </a:lnSpc>
        <a:spcBef>
          <a:spcPts val="600"/>
        </a:spcBef>
        <a:buClr>
          <a:srgbClr val="5F21F2"/>
        </a:buClr>
        <a:buFont typeface="Wingdings" panose="05000000000000000000" pitchFamily="2" charset="2"/>
        <a:buChar char="§"/>
        <a:defRPr sz="16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buClrTx/>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guide id="4" orient="horz" pos="1037">
          <p15:clr>
            <a:srgbClr val="F26B43"/>
          </p15:clr>
        </p15:guide>
        <p15:guide id="5" orient="horz" pos="1152">
          <p15:clr>
            <a:srgbClr val="F26B43"/>
          </p15:clr>
        </p15:guide>
        <p15:guide id="6" orient="horz" pos="3916">
          <p15:clr>
            <a:srgbClr val="F26B43"/>
          </p15:clr>
        </p15:guide>
        <p15:guide id="7" pos="2500">
          <p15:clr>
            <a:srgbClr val="F26B43"/>
          </p15:clr>
        </p15:guide>
        <p15:guide id="8" pos="2730">
          <p15:clr>
            <a:srgbClr val="F26B43"/>
          </p15:clr>
        </p15:guide>
        <p15:guide id="9" pos="3722">
          <p15:clr>
            <a:srgbClr val="F26B43"/>
          </p15:clr>
        </p15:guide>
        <p15:guide id="10" pos="3954">
          <p15:clr>
            <a:srgbClr val="F26B43"/>
          </p15:clr>
        </p15:guide>
        <p15:guide id="11" pos="4948">
          <p15:clr>
            <a:srgbClr val="F26B43"/>
          </p15:clr>
        </p15:guide>
        <p15:guide id="12" pos="5180">
          <p15:clr>
            <a:srgbClr val="F26B43"/>
          </p15:clr>
        </p15:guide>
        <p15:guide id="13" pos="628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B30413AD-22D0-D84B-8FEB-0B0063B288C1}"/>
              </a:ext>
            </a:extLst>
          </p:cNvPr>
          <p:cNvSpPr txBox="1">
            <a:spLocks/>
          </p:cNvSpPr>
          <p:nvPr userDrawn="1"/>
        </p:nvSpPr>
        <p:spPr>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pPr/>
              <a:t>‹#›</a:t>
            </a:fld>
            <a:endParaRPr lang="en-US"/>
          </a:p>
        </p:txBody>
      </p:sp>
      <p:sp>
        <p:nvSpPr>
          <p:cNvPr id="2" name="Title Placeholder">
            <a:extLst>
              <a:ext uri="{FF2B5EF4-FFF2-40B4-BE49-F238E27FC236}">
                <a16:creationId xmlns:a16="http://schemas.microsoft.com/office/drawing/2014/main" id="{642D4521-A70F-40B3-AC71-0F94C68BCD43}"/>
              </a:ext>
            </a:extLst>
          </p:cNvPr>
          <p:cNvSpPr>
            <a:spLocks noGrp="1"/>
          </p:cNvSpPr>
          <p:nvPr>
            <p:ph type="title"/>
          </p:nvPr>
        </p:nvSpPr>
        <p:spPr>
          <a:xfrm>
            <a:off x="457200" y="457200"/>
            <a:ext cx="11277600" cy="1189038"/>
          </a:xfrm>
          <a:prstGeom prst="rect">
            <a:avLst/>
          </a:prstGeom>
        </p:spPr>
        <p:txBody>
          <a:bodyPr vert="horz" lIns="0" tIns="0" rIns="0" bIns="0" rtlCol="0" anchor="t" anchorCtr="0">
            <a:noAutofit/>
          </a:bodyPr>
          <a:lstStyle/>
          <a:p>
            <a:r>
              <a:rPr lang="en-US"/>
              <a:t>[Slide title]</a:t>
            </a:r>
          </a:p>
        </p:txBody>
      </p:sp>
      <p:sp>
        <p:nvSpPr>
          <p:cNvPr id="3" name="Text Placeholder">
            <a:extLst>
              <a:ext uri="{FF2B5EF4-FFF2-40B4-BE49-F238E27FC236}">
                <a16:creationId xmlns:a16="http://schemas.microsoft.com/office/drawing/2014/main" id="{58A6E0D8-0C76-415B-92F0-2358BD0B0A58}"/>
              </a:ext>
            </a:extLst>
          </p:cNvPr>
          <p:cNvSpPr>
            <a:spLocks noGrp="1"/>
          </p:cNvSpPr>
          <p:nvPr>
            <p:ph type="body" idx="1"/>
          </p:nvPr>
        </p:nvSpPr>
        <p:spPr>
          <a:xfrm>
            <a:off x="457200" y="1825625"/>
            <a:ext cx="9521698" cy="4389120"/>
          </a:xfrm>
          <a:prstGeom prst="rect">
            <a:avLst/>
          </a:prstGeom>
        </p:spPr>
        <p:txBody>
          <a:bodyPr vert="horz" lIns="0" tIns="0" rIns="0" bIns="0" spcCol="36576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a:extLst>
              <a:ext uri="{FF2B5EF4-FFF2-40B4-BE49-F238E27FC236}">
                <a16:creationId xmlns:a16="http://schemas.microsoft.com/office/drawing/2014/main" id="{44A22119-12A2-204B-A0B3-2DEFBAC78FEC}"/>
              </a:ext>
            </a:extLst>
          </p:cNvPr>
          <p:cNvSpPr txBox="1">
            <a:spLocks/>
          </p:cNvSpPr>
          <p:nvPr userDrawn="1"/>
        </p:nvSpPr>
        <p:spPr>
          <a:xfrm>
            <a:off x="3497677" y="6424930"/>
            <a:ext cx="5196645" cy="290830"/>
          </a:xfrm>
          <a:prstGeom prst="rect">
            <a:avLst/>
          </a:prstGeom>
          <a:noFill/>
        </p:spPr>
        <p:txBody>
          <a:bodyPr vert="horz" lIns="0" tIns="36576"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a:solidFill>
                  <a:schemeClr val="bg1">
                    <a:lumMod val="50000"/>
                  </a:schemeClr>
                </a:solidFill>
              </a:rPr>
              <a:t>© 2021 Syniverse Technologies LLC. All rights reserved. Any use of these materials, including reproduction, modification, distribution or republication, without the prior written consent of Syniverse Technologies, is strictly prohibited.</a:t>
            </a:r>
          </a:p>
        </p:txBody>
      </p:sp>
      <p:pic>
        <p:nvPicPr>
          <p:cNvPr id="9" name="Logo">
            <a:extLst>
              <a:ext uri="{FF2B5EF4-FFF2-40B4-BE49-F238E27FC236}">
                <a16:creationId xmlns:a16="http://schemas.microsoft.com/office/drawing/2014/main" id="{64EEFEA0-0A5E-5248-827E-99F5D77C168C}"/>
              </a:ext>
            </a:extLst>
          </p:cNvPr>
          <p:cNvPicPr>
            <a:picLocks noChangeAspect="1"/>
          </p:cNvPicPr>
          <p:nvPr userDrawn="1"/>
        </p:nvPicPr>
        <p:blipFill>
          <a:blip r:embed="rId24"/>
          <a:stretch>
            <a:fillRect/>
          </a:stretch>
        </p:blipFill>
        <p:spPr bwMode="gray">
          <a:xfrm>
            <a:off x="376056" y="6227462"/>
            <a:ext cx="1152144" cy="579480"/>
          </a:xfrm>
          <a:prstGeom prst="rect">
            <a:avLst/>
          </a:prstGeom>
          <a:noFill/>
        </p:spPr>
      </p:pic>
    </p:spTree>
    <p:extLst>
      <p:ext uri="{BB962C8B-B14F-4D97-AF65-F5344CB8AC3E}">
        <p14:creationId xmlns:p14="http://schemas.microsoft.com/office/powerpoint/2010/main" val="97541632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Wingdings" panose="05000000000000000000" pitchFamily="2" charset="2"/>
        <a:buChar char="§"/>
        <a:defRPr sz="1800" kern="1200">
          <a:solidFill>
            <a:schemeClr val="tx1"/>
          </a:solidFill>
          <a:latin typeface="+mn-lt"/>
          <a:ea typeface="+mn-ea"/>
          <a:cs typeface="+mn-cs"/>
        </a:defRPr>
      </a:lvl1pPr>
      <a:lvl2pPr marL="457200" indent="-228600" algn="l" defTabSz="914400" rtl="0" eaLnBrk="1" latinLnBrk="0" hangingPunct="1">
        <a:lnSpc>
          <a:spcPct val="100000"/>
        </a:lnSpc>
        <a:spcBef>
          <a:spcPts val="600"/>
        </a:spcBef>
        <a:buClr>
          <a:srgbClr val="5F21F2"/>
        </a:buClr>
        <a:buFont typeface="Wingdings" panose="05000000000000000000" pitchFamily="2" charset="2"/>
        <a:buChar char="§"/>
        <a:defRPr sz="16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buClrTx/>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guide id="4" orient="horz" pos="1037">
          <p15:clr>
            <a:srgbClr val="F26B43"/>
          </p15:clr>
        </p15:guide>
        <p15:guide id="5" orient="horz" pos="1152">
          <p15:clr>
            <a:srgbClr val="F26B43"/>
          </p15:clr>
        </p15:guide>
        <p15:guide id="6" orient="horz" pos="3916">
          <p15:clr>
            <a:srgbClr val="F26B43"/>
          </p15:clr>
        </p15:guide>
        <p15:guide id="7" pos="2500">
          <p15:clr>
            <a:srgbClr val="F26B43"/>
          </p15:clr>
        </p15:guide>
        <p15:guide id="8" pos="2730">
          <p15:clr>
            <a:srgbClr val="F26B43"/>
          </p15:clr>
        </p15:guide>
        <p15:guide id="9" pos="3722">
          <p15:clr>
            <a:srgbClr val="F26B43"/>
          </p15:clr>
        </p15:guide>
        <p15:guide id="10" pos="3954">
          <p15:clr>
            <a:srgbClr val="F26B43"/>
          </p15:clr>
        </p15:guide>
        <p15:guide id="11" pos="4948">
          <p15:clr>
            <a:srgbClr val="F26B43"/>
          </p15:clr>
        </p15:guide>
        <p15:guide id="12" pos="5180">
          <p15:clr>
            <a:srgbClr val="F26B43"/>
          </p15:clr>
        </p15:guide>
        <p15:guide id="13" pos="628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B30413AD-22D0-D84B-8FEB-0B0063B288C1}"/>
              </a:ext>
            </a:extLst>
          </p:cNvPr>
          <p:cNvSpPr txBox="1">
            <a:spLocks/>
          </p:cNvSpPr>
          <p:nvPr userDrawn="1"/>
        </p:nvSpPr>
        <p:spPr>
          <a:xfrm>
            <a:off x="11277601" y="6461125"/>
            <a:ext cx="457199" cy="274320"/>
          </a:xfrm>
          <a:prstGeom prst="rect">
            <a:avLst/>
          </a:prstGeom>
          <a:noFill/>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A9EFE-FE92-437E-B303-1227C88CC3B6}" type="slidenum">
              <a:rPr lang="en-US" smtClean="0"/>
              <a:pPr/>
              <a:t>‹#›</a:t>
            </a:fld>
            <a:endParaRPr lang="en-US" dirty="0"/>
          </a:p>
        </p:txBody>
      </p:sp>
      <p:sp>
        <p:nvSpPr>
          <p:cNvPr id="2" name="Title Placeholder">
            <a:extLst>
              <a:ext uri="{FF2B5EF4-FFF2-40B4-BE49-F238E27FC236}">
                <a16:creationId xmlns:a16="http://schemas.microsoft.com/office/drawing/2014/main" id="{642D4521-A70F-40B3-AC71-0F94C68BCD43}"/>
              </a:ext>
            </a:extLst>
          </p:cNvPr>
          <p:cNvSpPr>
            <a:spLocks noGrp="1"/>
          </p:cNvSpPr>
          <p:nvPr>
            <p:ph type="title"/>
          </p:nvPr>
        </p:nvSpPr>
        <p:spPr>
          <a:xfrm>
            <a:off x="457200" y="457200"/>
            <a:ext cx="11277600" cy="1189038"/>
          </a:xfrm>
          <a:prstGeom prst="rect">
            <a:avLst/>
          </a:prstGeom>
        </p:spPr>
        <p:txBody>
          <a:bodyPr vert="horz" lIns="0" tIns="0" rIns="0" bIns="0" rtlCol="0" anchor="t" anchorCtr="0">
            <a:noAutofit/>
          </a:bodyPr>
          <a:lstStyle/>
          <a:p>
            <a:r>
              <a:rPr lang="en-US" dirty="0"/>
              <a:t>[Slide title]</a:t>
            </a:r>
          </a:p>
        </p:txBody>
      </p:sp>
      <p:sp>
        <p:nvSpPr>
          <p:cNvPr id="3" name="Text Placeholder">
            <a:extLst>
              <a:ext uri="{FF2B5EF4-FFF2-40B4-BE49-F238E27FC236}">
                <a16:creationId xmlns:a16="http://schemas.microsoft.com/office/drawing/2014/main" id="{58A6E0D8-0C76-415B-92F0-2358BD0B0A58}"/>
              </a:ext>
            </a:extLst>
          </p:cNvPr>
          <p:cNvSpPr>
            <a:spLocks noGrp="1"/>
          </p:cNvSpPr>
          <p:nvPr>
            <p:ph type="body" idx="1"/>
          </p:nvPr>
        </p:nvSpPr>
        <p:spPr>
          <a:xfrm>
            <a:off x="457200" y="1825625"/>
            <a:ext cx="9521698" cy="4389120"/>
          </a:xfrm>
          <a:prstGeom prst="rect">
            <a:avLst/>
          </a:prstGeom>
        </p:spPr>
        <p:txBody>
          <a:bodyPr vert="horz" lIns="0" tIns="0" rIns="0" bIns="0" spcCol="365760" rtlCol="0" anchor="t" anchorCtr="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a:extLst>
              <a:ext uri="{FF2B5EF4-FFF2-40B4-BE49-F238E27FC236}">
                <a16:creationId xmlns:a16="http://schemas.microsoft.com/office/drawing/2014/main" id="{44A22119-12A2-204B-A0B3-2DEFBAC78FEC}"/>
              </a:ext>
            </a:extLst>
          </p:cNvPr>
          <p:cNvSpPr txBox="1">
            <a:spLocks/>
          </p:cNvSpPr>
          <p:nvPr userDrawn="1"/>
        </p:nvSpPr>
        <p:spPr>
          <a:xfrm>
            <a:off x="2209800" y="6461125"/>
            <a:ext cx="7772400" cy="274320"/>
          </a:xfrm>
          <a:prstGeom prst="rect">
            <a:avLst/>
          </a:prstGeom>
          <a:noFill/>
        </p:spPr>
        <p:txBody>
          <a:bodyPr vert="horz" lIns="0" tIns="36576" rIns="0" bIns="0" rtlCol="0" anchor="t"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t>© 2018 Syniverse Technologies LLC. All rights reserved. Any use of these materials, including reproduction, modification, distribution or republication, without the prior </a:t>
            </a:r>
            <a:br>
              <a:rPr lang="en-US" sz="700" b="0" dirty="0"/>
            </a:br>
            <a:r>
              <a:rPr lang="en-US" sz="700" b="0" dirty="0"/>
              <a:t>written consent of Syniverse Technologies, is strictly prohibited. These materials are CONFIDENTIAL and shall not be disclosed to anyone beyond the intended recipient.</a:t>
            </a:r>
          </a:p>
        </p:txBody>
      </p:sp>
      <p:pic>
        <p:nvPicPr>
          <p:cNvPr id="9" name="Logo">
            <a:extLst>
              <a:ext uri="{FF2B5EF4-FFF2-40B4-BE49-F238E27FC236}">
                <a16:creationId xmlns:a16="http://schemas.microsoft.com/office/drawing/2014/main" id="{64EEFEA0-0A5E-5248-827E-99F5D77C168C}"/>
              </a:ext>
            </a:extLst>
          </p:cNvPr>
          <p:cNvPicPr>
            <a:picLocks noChangeAspect="1"/>
          </p:cNvPicPr>
          <p:nvPr userDrawn="1"/>
        </p:nvPicPr>
        <p:blipFill>
          <a:blip r:embed="rId24"/>
          <a:stretch>
            <a:fillRect/>
          </a:stretch>
        </p:blipFill>
        <p:spPr bwMode="gray">
          <a:xfrm>
            <a:off x="376056" y="6227462"/>
            <a:ext cx="1152144" cy="579480"/>
          </a:xfrm>
          <a:prstGeom prst="rect">
            <a:avLst/>
          </a:prstGeom>
          <a:noFill/>
        </p:spPr>
      </p:pic>
    </p:spTree>
    <p:extLst>
      <p:ext uri="{BB962C8B-B14F-4D97-AF65-F5344CB8AC3E}">
        <p14:creationId xmlns:p14="http://schemas.microsoft.com/office/powerpoint/2010/main" val="425839141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Wingdings" panose="05000000000000000000" pitchFamily="2" charset="2"/>
        <a:buChar char="§"/>
        <a:defRPr sz="1800" kern="1200">
          <a:solidFill>
            <a:schemeClr val="tx1"/>
          </a:solidFill>
          <a:latin typeface="+mn-lt"/>
          <a:ea typeface="+mn-ea"/>
          <a:cs typeface="+mn-cs"/>
        </a:defRPr>
      </a:lvl1pPr>
      <a:lvl2pPr marL="457200" indent="-228600" algn="l" defTabSz="914400" rtl="0" eaLnBrk="1" latinLnBrk="0" hangingPunct="1">
        <a:lnSpc>
          <a:spcPct val="100000"/>
        </a:lnSpc>
        <a:spcBef>
          <a:spcPts val="600"/>
        </a:spcBef>
        <a:buClr>
          <a:srgbClr val="5F21F2"/>
        </a:buClr>
        <a:buFont typeface="Wingdings" panose="05000000000000000000" pitchFamily="2" charset="2"/>
        <a:buChar char="§"/>
        <a:defRPr sz="16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buClrTx/>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pos="7392">
          <p15:clr>
            <a:srgbClr val="F26B43"/>
          </p15:clr>
        </p15:guide>
        <p15:guide id="4" orient="horz" pos="1037">
          <p15:clr>
            <a:srgbClr val="F26B43"/>
          </p15:clr>
        </p15:guide>
        <p15:guide id="5" orient="horz" pos="1152">
          <p15:clr>
            <a:srgbClr val="F26B43"/>
          </p15:clr>
        </p15:guide>
        <p15:guide id="6" orient="horz" pos="3916">
          <p15:clr>
            <a:srgbClr val="F26B43"/>
          </p15:clr>
        </p15:guide>
        <p15:guide id="7" pos="2500">
          <p15:clr>
            <a:srgbClr val="F26B43"/>
          </p15:clr>
        </p15:guide>
        <p15:guide id="8" pos="2730">
          <p15:clr>
            <a:srgbClr val="F26B43"/>
          </p15:clr>
        </p15:guide>
        <p15:guide id="9" pos="3722">
          <p15:clr>
            <a:srgbClr val="F26B43"/>
          </p15:clr>
        </p15:guide>
        <p15:guide id="10" pos="3954">
          <p15:clr>
            <a:srgbClr val="F26B43"/>
          </p15:clr>
        </p15:guide>
        <p15:guide id="11" pos="4948">
          <p15:clr>
            <a:srgbClr val="F26B43"/>
          </p15:clr>
        </p15:guide>
        <p15:guide id="12" pos="5180">
          <p15:clr>
            <a:srgbClr val="F26B43"/>
          </p15:clr>
        </p15:guide>
        <p15:guide id="13" pos="628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hyperlink" Target="https://www.mckinsey.com/business-functions/mckinsey-digital/our-insights/digital-identification-a-key-to-inclusive-growth" TargetMode="Externa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C100AB5-9E54-B94E-97DC-84A2E9BE5A7E}"/>
              </a:ext>
            </a:extLst>
          </p:cNvPr>
          <p:cNvSpPr>
            <a:spLocks noGrp="1"/>
          </p:cNvSpPr>
          <p:nvPr>
            <p:ph type="ctrTitle"/>
          </p:nvPr>
        </p:nvSpPr>
        <p:spPr>
          <a:xfrm>
            <a:off x="240664" y="936123"/>
            <a:ext cx="11494135" cy="1371087"/>
          </a:xfrm>
        </p:spPr>
        <p:txBody>
          <a:bodyPr/>
          <a:lstStyle/>
          <a:p>
            <a:r>
              <a:rPr lang="en-US" sz="3600" dirty="0"/>
              <a:t>Making the Case for New Generation Identity Internet</a:t>
            </a:r>
          </a:p>
        </p:txBody>
      </p:sp>
      <p:sp>
        <p:nvSpPr>
          <p:cNvPr id="5" name="Subtitle">
            <a:extLst>
              <a:ext uri="{FF2B5EF4-FFF2-40B4-BE49-F238E27FC236}">
                <a16:creationId xmlns:a16="http://schemas.microsoft.com/office/drawing/2014/main" id="{77656E32-56A5-474C-BA53-0F1911026807}"/>
              </a:ext>
            </a:extLst>
          </p:cNvPr>
          <p:cNvSpPr>
            <a:spLocks noGrp="1"/>
          </p:cNvSpPr>
          <p:nvPr>
            <p:ph type="subTitle" idx="1"/>
          </p:nvPr>
        </p:nvSpPr>
        <p:spPr>
          <a:xfrm>
            <a:off x="240664" y="2444812"/>
            <a:ext cx="11277599" cy="640080"/>
          </a:xfrm>
        </p:spPr>
        <p:txBody>
          <a:bodyPr/>
          <a:lstStyle/>
          <a:p>
            <a:r>
              <a:rPr lang="en-US" dirty="0"/>
              <a:t>Monique J. Morrow, Sr. Distinguished Architect, Emerging Technologies</a:t>
            </a:r>
          </a:p>
          <a:p>
            <a:r>
              <a:rPr lang="en-US" dirty="0"/>
              <a:t>June 15,2022</a:t>
            </a:r>
          </a:p>
          <a:p>
            <a:r>
              <a:rPr lang="en-US" dirty="0"/>
              <a:t>monique.morrow@syniverse.com</a:t>
            </a:r>
          </a:p>
        </p:txBody>
      </p:sp>
    </p:spTree>
    <p:extLst>
      <p:ext uri="{BB962C8B-B14F-4D97-AF65-F5344CB8AC3E}">
        <p14:creationId xmlns:p14="http://schemas.microsoft.com/office/powerpoint/2010/main" val="12534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3">
            <a:extLst>
              <a:ext uri="{FF2B5EF4-FFF2-40B4-BE49-F238E27FC236}">
                <a16:creationId xmlns:a16="http://schemas.microsoft.com/office/drawing/2014/main" id="{E2E8D335-4123-10EC-9302-595DB5C27F65}"/>
              </a:ext>
            </a:extLst>
          </p:cNvPr>
          <p:cNvGraphicFramePr>
            <a:graphicFrameLocks noGrp="1"/>
          </p:cNvGraphicFramePr>
          <p:nvPr>
            <p:ph sz="half" idx="1"/>
          </p:nvPr>
        </p:nvGraphicFramePr>
        <p:xfrm>
          <a:off x="378371" y="1233487"/>
          <a:ext cx="10872952" cy="4391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51076233-DE6D-50CB-3AA6-A92821AEEDC5}"/>
              </a:ext>
            </a:extLst>
          </p:cNvPr>
          <p:cNvSpPr>
            <a:spLocks noGrp="1"/>
          </p:cNvSpPr>
          <p:nvPr>
            <p:ph type="title"/>
          </p:nvPr>
        </p:nvSpPr>
        <p:spPr>
          <a:xfrm>
            <a:off x="378371" y="180191"/>
            <a:ext cx="11083159" cy="640081"/>
          </a:xfrm>
        </p:spPr>
        <p:txBody>
          <a:bodyPr/>
          <a:lstStyle/>
          <a:p>
            <a:r>
              <a:rPr lang="en-US" dirty="0"/>
              <a:t>Secure Multiparty Computation*</a:t>
            </a:r>
          </a:p>
        </p:txBody>
      </p:sp>
    </p:spTree>
    <p:extLst>
      <p:ext uri="{BB962C8B-B14F-4D97-AF65-F5344CB8AC3E}">
        <p14:creationId xmlns:p14="http://schemas.microsoft.com/office/powerpoint/2010/main" val="335707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2AF7B-71D8-6399-C5F4-9429AD031789}"/>
              </a:ext>
            </a:extLst>
          </p:cNvPr>
          <p:cNvSpPr>
            <a:spLocks noGrp="1"/>
          </p:cNvSpPr>
          <p:nvPr>
            <p:ph type="title"/>
          </p:nvPr>
        </p:nvSpPr>
        <p:spPr>
          <a:xfrm>
            <a:off x="457200" y="457200"/>
            <a:ext cx="11277600" cy="1189038"/>
          </a:xfrm>
        </p:spPr>
        <p:txBody>
          <a:bodyPr vert="horz" lIns="0" tIns="0" rIns="0" bIns="0" rtlCol="0" anchor="t" anchorCtr="0">
            <a:normAutofit/>
          </a:bodyPr>
          <a:lstStyle/>
          <a:p>
            <a:r>
              <a:rPr lang="en-US" b="1" kern="1200" spc="-50" baseline="0">
                <a:latin typeface="+mj-lt"/>
                <a:ea typeface="+mj-ea"/>
                <a:cs typeface="+mj-cs"/>
              </a:rPr>
              <a:t>Zero Knowledge Proof*</a:t>
            </a:r>
          </a:p>
        </p:txBody>
      </p:sp>
      <p:sp>
        <p:nvSpPr>
          <p:cNvPr id="6" name="TextBox 5">
            <a:extLst>
              <a:ext uri="{FF2B5EF4-FFF2-40B4-BE49-F238E27FC236}">
                <a16:creationId xmlns:a16="http://schemas.microsoft.com/office/drawing/2014/main" id="{C8F4D8D0-943A-0710-2E6B-79220A9B09B7}"/>
              </a:ext>
            </a:extLst>
          </p:cNvPr>
          <p:cNvSpPr txBox="1"/>
          <p:nvPr/>
        </p:nvSpPr>
        <p:spPr>
          <a:xfrm>
            <a:off x="457200" y="1233487"/>
            <a:ext cx="9044152" cy="4391025"/>
          </a:xfrm>
          <a:prstGeom prst="rect">
            <a:avLst/>
          </a:prstGeom>
        </p:spPr>
        <p:txBody>
          <a:bodyPr vert="horz" lIns="0" tIns="0" rIns="0" bIns="0" spcCol="365760" rtlCol="0" anchor="t" anchorCtr="0">
            <a:normAutofit/>
          </a:bodyPr>
          <a:lstStyle/>
          <a:p>
            <a:pPr indent="-228600">
              <a:spcBef>
                <a:spcPts val="1200"/>
              </a:spcBef>
              <a:buClr>
                <a:schemeClr val="tx1"/>
              </a:buClr>
              <a:buSzPct val="100000"/>
            </a:pPr>
            <a:r>
              <a:rPr lang="en-US" dirty="0"/>
              <a:t>https://zkpstandard.github.io/zkproof.github.io/index.html</a:t>
            </a:r>
          </a:p>
        </p:txBody>
      </p:sp>
      <p:graphicFrame>
        <p:nvGraphicFramePr>
          <p:cNvPr id="8" name="Content Placeholder 3">
            <a:extLst>
              <a:ext uri="{FF2B5EF4-FFF2-40B4-BE49-F238E27FC236}">
                <a16:creationId xmlns:a16="http://schemas.microsoft.com/office/drawing/2014/main" id="{435D203B-8A6C-9F8D-A83E-37677AC318D8}"/>
              </a:ext>
            </a:extLst>
          </p:cNvPr>
          <p:cNvGraphicFramePr>
            <a:graphicFrameLocks noGrp="1"/>
          </p:cNvGraphicFramePr>
          <p:nvPr>
            <p:ph sz="half" idx="2"/>
            <p:extLst>
              <p:ext uri="{D42A27DB-BD31-4B8C-83A1-F6EECF244321}">
                <p14:modId xmlns:p14="http://schemas.microsoft.com/office/powerpoint/2010/main" val="1589846659"/>
              </p:ext>
            </p:extLst>
          </p:nvPr>
        </p:nvGraphicFramePr>
        <p:xfrm>
          <a:off x="1641912" y="1755228"/>
          <a:ext cx="5457826" cy="438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711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CCF9-5B38-B9E1-8F99-B8D98CDC5990}"/>
              </a:ext>
            </a:extLst>
          </p:cNvPr>
          <p:cNvSpPr>
            <a:spLocks noGrp="1"/>
          </p:cNvSpPr>
          <p:nvPr>
            <p:ph type="title"/>
          </p:nvPr>
        </p:nvSpPr>
        <p:spPr>
          <a:xfrm>
            <a:off x="457200" y="457200"/>
            <a:ext cx="11277600" cy="1189038"/>
          </a:xfrm>
        </p:spPr>
        <p:txBody>
          <a:bodyPr anchor="t">
            <a:normAutofit/>
          </a:bodyPr>
          <a:lstStyle/>
          <a:p>
            <a:r>
              <a:rPr lang="en-US" dirty="0"/>
              <a:t>Moving From Research to Commercial Implementations</a:t>
            </a:r>
          </a:p>
        </p:txBody>
      </p:sp>
      <p:sp>
        <p:nvSpPr>
          <p:cNvPr id="3" name="Subtitle 2">
            <a:extLst>
              <a:ext uri="{FF2B5EF4-FFF2-40B4-BE49-F238E27FC236}">
                <a16:creationId xmlns:a16="http://schemas.microsoft.com/office/drawing/2014/main" id="{64481706-B49E-55A0-EAF4-7A6BAA4FC99D}"/>
              </a:ext>
            </a:extLst>
          </p:cNvPr>
          <p:cNvSpPr>
            <a:spLocks noGrp="1"/>
          </p:cNvSpPr>
          <p:nvPr>
            <p:ph type="subTitle" idx="13"/>
          </p:nvPr>
        </p:nvSpPr>
        <p:spPr>
          <a:xfrm>
            <a:off x="457200" y="1002908"/>
            <a:ext cx="11277600" cy="640080"/>
          </a:xfrm>
        </p:spPr>
        <p:txBody>
          <a:bodyPr anchor="t">
            <a:normAutofit/>
          </a:bodyPr>
          <a:lstStyle/>
          <a:p>
            <a:pPr>
              <a:spcAft>
                <a:spcPts val="600"/>
              </a:spcAft>
            </a:pPr>
            <a:r>
              <a:rPr lang="en-US" dirty="0"/>
              <a:t> A Journey in Progress</a:t>
            </a:r>
          </a:p>
        </p:txBody>
      </p:sp>
      <p:pic>
        <p:nvPicPr>
          <p:cNvPr id="1026" name="Picture 2">
            <a:extLst>
              <a:ext uri="{FF2B5EF4-FFF2-40B4-BE49-F238E27FC236}">
                <a16:creationId xmlns:a16="http://schemas.microsoft.com/office/drawing/2014/main" id="{5C111CF2-BE68-0DFB-0961-7A89D2FA86A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545" r="2" b="15399"/>
          <a:stretch/>
        </p:blipFill>
        <p:spPr bwMode="auto">
          <a:xfrm>
            <a:off x="457199" y="1825625"/>
            <a:ext cx="9521825" cy="438912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0018-6FF4-82E8-4D26-495D9AA43939}"/>
              </a:ext>
            </a:extLst>
          </p:cNvPr>
          <p:cNvSpPr>
            <a:spLocks noGrp="1"/>
          </p:cNvSpPr>
          <p:nvPr>
            <p:ph type="title"/>
          </p:nvPr>
        </p:nvSpPr>
        <p:spPr/>
        <p:txBody>
          <a:bodyPr/>
          <a:lstStyle/>
          <a:p>
            <a:r>
              <a:rPr lang="en-US" dirty="0"/>
              <a:t>Self Sovereign Identity [SSI]*</a:t>
            </a:r>
          </a:p>
        </p:txBody>
      </p:sp>
      <p:sp>
        <p:nvSpPr>
          <p:cNvPr id="3" name="Subtitle 2">
            <a:extLst>
              <a:ext uri="{FF2B5EF4-FFF2-40B4-BE49-F238E27FC236}">
                <a16:creationId xmlns:a16="http://schemas.microsoft.com/office/drawing/2014/main" id="{0FE72D92-76A2-F99F-C1F2-032B60E66D24}"/>
              </a:ext>
            </a:extLst>
          </p:cNvPr>
          <p:cNvSpPr>
            <a:spLocks noGrp="1"/>
          </p:cNvSpPr>
          <p:nvPr>
            <p:ph type="subTitle" idx="13"/>
          </p:nvPr>
        </p:nvSpPr>
        <p:spPr/>
        <p:txBody>
          <a:bodyPr/>
          <a:lstStyle/>
          <a:p>
            <a:r>
              <a:rPr lang="en-US" dirty="0"/>
              <a:t>Towards and Internet of Trust</a:t>
            </a:r>
          </a:p>
        </p:txBody>
      </p:sp>
      <p:graphicFrame>
        <p:nvGraphicFramePr>
          <p:cNvPr id="6" name="Content Placeholder 3">
            <a:extLst>
              <a:ext uri="{FF2B5EF4-FFF2-40B4-BE49-F238E27FC236}">
                <a16:creationId xmlns:a16="http://schemas.microsoft.com/office/drawing/2014/main" id="{A04F0FDF-AFA1-7BEE-FA97-2B9FC63B33B1}"/>
              </a:ext>
            </a:extLst>
          </p:cNvPr>
          <p:cNvGraphicFramePr>
            <a:graphicFrameLocks noGrp="1"/>
          </p:cNvGraphicFramePr>
          <p:nvPr>
            <p:ph sz="half" idx="1"/>
          </p:nvPr>
        </p:nvGraphicFramePr>
        <p:xfrm>
          <a:off x="772511" y="1642988"/>
          <a:ext cx="10715296" cy="4391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365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FDCC-0832-8440-A3C4-B416BED7B900}"/>
              </a:ext>
            </a:extLst>
          </p:cNvPr>
          <p:cNvSpPr>
            <a:spLocks noGrp="1"/>
          </p:cNvSpPr>
          <p:nvPr>
            <p:ph type="title"/>
          </p:nvPr>
        </p:nvSpPr>
        <p:spPr>
          <a:xfrm>
            <a:off x="457200" y="453950"/>
            <a:ext cx="11277600" cy="1189038"/>
          </a:xfrm>
        </p:spPr>
        <p:txBody>
          <a:bodyPr/>
          <a:lstStyle/>
          <a:p>
            <a:r>
              <a:rPr lang="en-US" dirty="0"/>
              <a:t>SSI Attributes</a:t>
            </a:r>
          </a:p>
        </p:txBody>
      </p:sp>
      <p:pic>
        <p:nvPicPr>
          <p:cNvPr id="6" name="Content Placeholder 5">
            <a:extLst>
              <a:ext uri="{FF2B5EF4-FFF2-40B4-BE49-F238E27FC236}">
                <a16:creationId xmlns:a16="http://schemas.microsoft.com/office/drawing/2014/main" id="{7B434008-AA92-016C-13B7-0DE663986C69}"/>
              </a:ext>
            </a:extLst>
          </p:cNvPr>
          <p:cNvPicPr>
            <a:picLocks noGrp="1" noChangeAspect="1"/>
          </p:cNvPicPr>
          <p:nvPr>
            <p:ph sz="half" idx="1"/>
          </p:nvPr>
        </p:nvPicPr>
        <p:blipFill>
          <a:blip r:embed="rId2"/>
          <a:stretch>
            <a:fillRect/>
          </a:stretch>
        </p:blipFill>
        <p:spPr>
          <a:xfrm>
            <a:off x="1047060" y="1429408"/>
            <a:ext cx="7151009" cy="4143506"/>
          </a:xfrm>
          <a:prstGeom prst="rect">
            <a:avLst/>
          </a:prstGeom>
        </p:spPr>
      </p:pic>
    </p:spTree>
    <p:extLst>
      <p:ext uri="{BB962C8B-B14F-4D97-AF65-F5344CB8AC3E}">
        <p14:creationId xmlns:p14="http://schemas.microsoft.com/office/powerpoint/2010/main" val="49523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5620-B735-32CB-9F20-3F6E1D5E89FE}"/>
              </a:ext>
            </a:extLst>
          </p:cNvPr>
          <p:cNvSpPr>
            <a:spLocks noGrp="1"/>
          </p:cNvSpPr>
          <p:nvPr>
            <p:ph type="title"/>
          </p:nvPr>
        </p:nvSpPr>
        <p:spPr/>
        <p:txBody>
          <a:bodyPr/>
          <a:lstStyle/>
          <a:p>
            <a:r>
              <a:rPr lang="en-US" dirty="0"/>
              <a:t>SSI and Intersectionality to Blockchain*</a:t>
            </a:r>
          </a:p>
        </p:txBody>
      </p:sp>
      <p:sp>
        <p:nvSpPr>
          <p:cNvPr id="8" name="AutoShape 6" descr="Self-sovereign Identity Building Blocks">
            <a:extLst>
              <a:ext uri="{FF2B5EF4-FFF2-40B4-BE49-F238E27FC236}">
                <a16:creationId xmlns:a16="http://schemas.microsoft.com/office/drawing/2014/main" id="{68EA3355-C8F6-8A82-C845-87899C7D3BD3}"/>
              </a:ext>
            </a:extLst>
          </p:cNvPr>
          <p:cNvSpPr>
            <a:spLocks noGrp="1" noChangeAspect="1" noChangeArrowheads="1"/>
          </p:cNvSpPr>
          <p:nvPr>
            <p:ph sz="half" idx="1"/>
          </p:nvPr>
        </p:nvSpPr>
        <p:spPr bwMode="auto">
          <a:xfrm>
            <a:off x="131378" y="1051719"/>
            <a:ext cx="11167241" cy="4391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10000"/>
          </a:bodyPr>
          <a:lstStyle/>
          <a:p>
            <a:pPr algn="l">
              <a:buFont typeface="Arial" panose="020B0604020202020204" pitchFamily="34" charset="0"/>
              <a:buChar char="•"/>
            </a:pPr>
            <a:r>
              <a:rPr lang="en-US" b="0" i="0" dirty="0">
                <a:solidFill>
                  <a:srgbClr val="141414"/>
                </a:solidFill>
                <a:effectLst/>
                <a:latin typeface="+mj-lt"/>
              </a:rPr>
              <a:t>Despite the potential for online identities to unlock vast amounts of economic value, major concerns remain around privacy issues.</a:t>
            </a:r>
            <a:br>
              <a:rPr lang="en-US" b="0" i="0" dirty="0">
                <a:solidFill>
                  <a:srgbClr val="141414"/>
                </a:solidFill>
                <a:effectLst/>
                <a:latin typeface="+mj-lt"/>
              </a:rPr>
            </a:br>
            <a:endParaRPr lang="en-US" b="0" i="0" dirty="0">
              <a:solidFill>
                <a:srgbClr val="141414"/>
              </a:solidFill>
              <a:effectLst/>
              <a:latin typeface="+mj-lt"/>
            </a:endParaRPr>
          </a:p>
          <a:p>
            <a:pPr algn="l">
              <a:buFont typeface="Arial" panose="020B0604020202020204" pitchFamily="34" charset="0"/>
              <a:buChar char="•"/>
            </a:pPr>
            <a:r>
              <a:rPr lang="en-US" b="0" i="0" dirty="0">
                <a:solidFill>
                  <a:srgbClr val="141414"/>
                </a:solidFill>
                <a:effectLst/>
                <a:latin typeface="+mj-lt"/>
              </a:rPr>
              <a:t>The two main types of digital identity – centralized and federated – place data control in the hands of service providers.</a:t>
            </a:r>
            <a:br>
              <a:rPr lang="en-US" b="0" i="0" dirty="0">
                <a:solidFill>
                  <a:srgbClr val="141414"/>
                </a:solidFill>
                <a:effectLst/>
                <a:latin typeface="+mj-lt"/>
              </a:rPr>
            </a:br>
            <a:endParaRPr lang="en-US" b="0" i="0" dirty="0">
              <a:solidFill>
                <a:srgbClr val="141414"/>
              </a:solidFill>
              <a:effectLst/>
              <a:latin typeface="+mj-lt"/>
            </a:endParaRPr>
          </a:p>
          <a:p>
            <a:pPr algn="l">
              <a:buFont typeface="Arial" panose="020B0604020202020204" pitchFamily="34" charset="0"/>
              <a:buChar char="•"/>
            </a:pPr>
            <a:r>
              <a:rPr lang="en-US" b="0" i="0" dirty="0">
                <a:solidFill>
                  <a:srgbClr val="141414"/>
                </a:solidFill>
                <a:effectLst/>
                <a:latin typeface="+mj-lt"/>
              </a:rPr>
              <a:t>Self-sovereign identity takes back this control using blockchain technology but in order to succeed it needs a solid governance framework.</a:t>
            </a:r>
          </a:p>
          <a:p>
            <a:pPr algn="l"/>
            <a:r>
              <a:rPr lang="en-US" b="0" i="0" dirty="0">
                <a:solidFill>
                  <a:srgbClr val="141414"/>
                </a:solidFill>
                <a:effectLst/>
                <a:latin typeface="+mj-lt"/>
              </a:rPr>
              <a:t>With the digitalization of various services in recent years, there are more and more opportunities for our personal identities to be utilized online in our daily lives – for instance, in e-commerce and social networking. </a:t>
            </a:r>
          </a:p>
          <a:p>
            <a:pPr algn="l"/>
            <a:r>
              <a:rPr lang="en-US" b="0" i="0" dirty="0">
                <a:solidFill>
                  <a:srgbClr val="141414"/>
                </a:solidFill>
                <a:effectLst/>
                <a:latin typeface="+mj-lt"/>
              </a:rPr>
              <a:t>In fact, it is predicted that the use of online identities could unlock the economic value equivalent of </a:t>
            </a:r>
            <a:r>
              <a:rPr lang="en-US" b="0" i="0" u="none" strike="noStrike" dirty="0">
                <a:solidFill>
                  <a:srgbClr val="141414"/>
                </a:solidFill>
                <a:effectLst/>
                <a:latin typeface="+mj-lt"/>
                <a:hlinkClick r:id="rId2"/>
              </a:rPr>
              <a:t>6% of GDP in emerging countries and 3% of GDP in developed countries in 2030</a:t>
            </a:r>
            <a:r>
              <a:rPr lang="en-US" b="0" i="0" dirty="0">
                <a:solidFill>
                  <a:srgbClr val="141414"/>
                </a:solidFill>
                <a:effectLst/>
                <a:latin typeface="+mj-lt"/>
              </a:rPr>
              <a:t>.</a:t>
            </a:r>
          </a:p>
          <a:p>
            <a:pPr marL="0" indent="0" algn="l">
              <a:buNone/>
            </a:pPr>
            <a:endParaRPr lang="en-US" b="0" i="0" dirty="0">
              <a:solidFill>
                <a:srgbClr val="141414"/>
              </a:solidFill>
              <a:effectLst/>
              <a:latin typeface="+mj-lt"/>
            </a:endParaRPr>
          </a:p>
          <a:p>
            <a:pPr marL="0" indent="0" algn="l">
              <a:buNone/>
            </a:pPr>
            <a:r>
              <a:rPr lang="en-US" b="0" i="0" dirty="0">
                <a:solidFill>
                  <a:srgbClr val="141414"/>
                </a:solidFill>
                <a:effectLst/>
                <a:latin typeface="+mj-lt"/>
              </a:rPr>
              <a:t>*https://www.weforum.org/agenda/2021/08/self-sovereign-identity-future-personal-data-ownership/</a:t>
            </a:r>
          </a:p>
          <a:p>
            <a:endParaRPr lang="en-US" dirty="0"/>
          </a:p>
        </p:txBody>
      </p:sp>
      <p:sp>
        <p:nvSpPr>
          <p:cNvPr id="10" name="AutoShape 8" descr="Self-sovereign Identity Building Blocks">
            <a:extLst>
              <a:ext uri="{FF2B5EF4-FFF2-40B4-BE49-F238E27FC236}">
                <a16:creationId xmlns:a16="http://schemas.microsoft.com/office/drawing/2014/main" id="{B6AB95A1-C897-7033-A841-A0664CFE56D4}"/>
              </a:ext>
            </a:extLst>
          </p:cNvPr>
          <p:cNvSpPr>
            <a:spLocks noChangeAspect="1" noChangeArrowheads="1"/>
          </p:cNvSpPr>
          <p:nvPr/>
        </p:nvSpPr>
        <p:spPr bwMode="auto">
          <a:xfrm>
            <a:off x="539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3721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347D-7F4B-ED2A-048A-C1B993194E43}"/>
              </a:ext>
            </a:extLst>
          </p:cNvPr>
          <p:cNvSpPr>
            <a:spLocks noGrp="1"/>
          </p:cNvSpPr>
          <p:nvPr>
            <p:ph type="title"/>
          </p:nvPr>
        </p:nvSpPr>
        <p:spPr>
          <a:xfrm>
            <a:off x="457200" y="457200"/>
            <a:ext cx="11277600" cy="1189038"/>
          </a:xfrm>
        </p:spPr>
        <p:txBody>
          <a:bodyPr anchor="t">
            <a:normAutofit/>
          </a:bodyPr>
          <a:lstStyle/>
          <a:p>
            <a:r>
              <a:rPr lang="en-US" dirty="0"/>
              <a:t>Technical Dimension for SSI*</a:t>
            </a:r>
          </a:p>
        </p:txBody>
      </p:sp>
      <p:graphicFrame>
        <p:nvGraphicFramePr>
          <p:cNvPr id="15" name="Content Placeholder 3">
            <a:extLst>
              <a:ext uri="{FF2B5EF4-FFF2-40B4-BE49-F238E27FC236}">
                <a16:creationId xmlns:a16="http://schemas.microsoft.com/office/drawing/2014/main" id="{279DA667-14A2-66B3-6D54-374E2908E4AD}"/>
              </a:ext>
            </a:extLst>
          </p:cNvPr>
          <p:cNvGraphicFramePr>
            <a:graphicFrameLocks noGrp="1"/>
          </p:cNvGraphicFramePr>
          <p:nvPr>
            <p:ph sz="half" idx="2"/>
            <p:extLst>
              <p:ext uri="{D42A27DB-BD31-4B8C-83A1-F6EECF244321}">
                <p14:modId xmlns:p14="http://schemas.microsoft.com/office/powerpoint/2010/main" val="4276360168"/>
              </p:ext>
            </p:extLst>
          </p:nvPr>
        </p:nvGraphicFramePr>
        <p:xfrm>
          <a:off x="851338" y="1642988"/>
          <a:ext cx="9012621" cy="4188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15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882E-A6A0-2B5D-2271-D607540C9256}"/>
              </a:ext>
            </a:extLst>
          </p:cNvPr>
          <p:cNvSpPr>
            <a:spLocks noGrp="1"/>
          </p:cNvSpPr>
          <p:nvPr>
            <p:ph type="title"/>
          </p:nvPr>
        </p:nvSpPr>
        <p:spPr>
          <a:xfrm>
            <a:off x="457200" y="457200"/>
            <a:ext cx="11277600" cy="1189038"/>
          </a:xfrm>
        </p:spPr>
        <p:txBody>
          <a:bodyPr anchor="t">
            <a:normAutofit/>
          </a:bodyPr>
          <a:lstStyle/>
          <a:p>
            <a:r>
              <a:rPr lang="en-US" dirty="0"/>
              <a:t>SSI Use Case Examples</a:t>
            </a:r>
          </a:p>
        </p:txBody>
      </p:sp>
      <p:sp>
        <p:nvSpPr>
          <p:cNvPr id="3" name="Subtitle 2">
            <a:extLst>
              <a:ext uri="{FF2B5EF4-FFF2-40B4-BE49-F238E27FC236}">
                <a16:creationId xmlns:a16="http://schemas.microsoft.com/office/drawing/2014/main" id="{3B61E481-A99F-098B-2312-077E9CFA29B4}"/>
              </a:ext>
            </a:extLst>
          </p:cNvPr>
          <p:cNvSpPr>
            <a:spLocks noGrp="1"/>
          </p:cNvSpPr>
          <p:nvPr>
            <p:ph type="subTitle" idx="13"/>
          </p:nvPr>
        </p:nvSpPr>
        <p:spPr>
          <a:xfrm>
            <a:off x="457200" y="1002908"/>
            <a:ext cx="11277600" cy="640080"/>
          </a:xfrm>
        </p:spPr>
        <p:txBody>
          <a:bodyPr anchor="t">
            <a:normAutofit/>
          </a:bodyPr>
          <a:lstStyle/>
          <a:p>
            <a:pPr>
              <a:spcAft>
                <a:spcPts val="600"/>
              </a:spcAft>
            </a:pPr>
            <a:r>
              <a:rPr lang="en-US" dirty="0"/>
              <a:t>Implementations in Progress</a:t>
            </a:r>
            <a:endParaRPr lang="en-US"/>
          </a:p>
        </p:txBody>
      </p:sp>
      <p:graphicFrame>
        <p:nvGraphicFramePr>
          <p:cNvPr id="6" name="Content Placeholder 3">
            <a:extLst>
              <a:ext uri="{FF2B5EF4-FFF2-40B4-BE49-F238E27FC236}">
                <a16:creationId xmlns:a16="http://schemas.microsoft.com/office/drawing/2014/main" id="{E26BF960-81CC-7E09-5FBF-D3EDF89CBF86}"/>
              </a:ext>
            </a:extLst>
          </p:cNvPr>
          <p:cNvGraphicFramePr>
            <a:graphicFrameLocks noGrp="1"/>
          </p:cNvGraphicFramePr>
          <p:nvPr>
            <p:ph idx="1"/>
            <p:extLst>
              <p:ext uri="{D42A27DB-BD31-4B8C-83A1-F6EECF244321}">
                <p14:modId xmlns:p14="http://schemas.microsoft.com/office/powerpoint/2010/main" val="794423345"/>
              </p:ext>
            </p:extLst>
          </p:nvPr>
        </p:nvGraphicFramePr>
        <p:xfrm>
          <a:off x="457200" y="1465972"/>
          <a:ext cx="10273863"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97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ED4FF1-92AC-71B0-4A23-004409BE0EFA}"/>
              </a:ext>
            </a:extLst>
          </p:cNvPr>
          <p:cNvSpPr>
            <a:spLocks noGrp="1"/>
          </p:cNvSpPr>
          <p:nvPr>
            <p:ph type="title"/>
          </p:nvPr>
        </p:nvSpPr>
        <p:spPr>
          <a:xfrm>
            <a:off x="457200" y="457200"/>
            <a:ext cx="11277600" cy="1189038"/>
          </a:xfrm>
        </p:spPr>
        <p:txBody>
          <a:bodyPr anchor="t">
            <a:normAutofit/>
          </a:bodyPr>
          <a:lstStyle/>
          <a:p>
            <a:r>
              <a:rPr lang="en-US" dirty="0"/>
              <a:t>Building an Internet of Trust with SSI*?</a:t>
            </a:r>
          </a:p>
        </p:txBody>
      </p:sp>
      <p:sp>
        <p:nvSpPr>
          <p:cNvPr id="14" name="Subtitle 2">
            <a:extLst>
              <a:ext uri="{FF2B5EF4-FFF2-40B4-BE49-F238E27FC236}">
                <a16:creationId xmlns:a16="http://schemas.microsoft.com/office/drawing/2014/main" id="{8A56797C-A4F3-A91C-D988-55DBDF560614}"/>
              </a:ext>
            </a:extLst>
          </p:cNvPr>
          <p:cNvSpPr>
            <a:spLocks noGrp="1"/>
          </p:cNvSpPr>
          <p:nvPr>
            <p:ph type="subTitle" idx="13"/>
          </p:nvPr>
        </p:nvSpPr>
        <p:spPr>
          <a:xfrm>
            <a:off x="457200" y="1002908"/>
            <a:ext cx="11277600" cy="640080"/>
          </a:xfrm>
        </p:spPr>
        <p:txBody>
          <a:bodyPr/>
          <a:lstStyle/>
          <a:p>
            <a:r>
              <a:rPr lang="en-US" dirty="0"/>
              <a:t>An Opportunity</a:t>
            </a:r>
          </a:p>
        </p:txBody>
      </p:sp>
      <p:graphicFrame>
        <p:nvGraphicFramePr>
          <p:cNvPr id="9" name="Content Placeholder 3">
            <a:extLst>
              <a:ext uri="{FF2B5EF4-FFF2-40B4-BE49-F238E27FC236}">
                <a16:creationId xmlns:a16="http://schemas.microsoft.com/office/drawing/2014/main" id="{D2E49CDB-B0C0-B3A8-D8EE-A84509D88AE0}"/>
              </a:ext>
            </a:extLst>
          </p:cNvPr>
          <p:cNvGraphicFramePr>
            <a:graphicFrameLocks noGrp="1"/>
          </p:cNvGraphicFramePr>
          <p:nvPr>
            <p:ph idx="1"/>
            <p:extLst>
              <p:ext uri="{D42A27DB-BD31-4B8C-83A1-F6EECF244321}">
                <p14:modId xmlns:p14="http://schemas.microsoft.com/office/powerpoint/2010/main" val="438204848"/>
              </p:ext>
            </p:extLst>
          </p:nvPr>
        </p:nvGraphicFramePr>
        <p:xfrm>
          <a:off x="457199" y="1825625"/>
          <a:ext cx="9521825"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058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8C0B1-698F-46CF-ABC5-69F10288550C}"/>
              </a:ext>
            </a:extLst>
          </p:cNvPr>
          <p:cNvSpPr>
            <a:spLocks noGrp="1"/>
          </p:cNvSpPr>
          <p:nvPr>
            <p:ph type="title"/>
          </p:nvPr>
        </p:nvSpPr>
        <p:spPr>
          <a:xfrm>
            <a:off x="457200" y="457200"/>
            <a:ext cx="11277600" cy="1189038"/>
          </a:xfrm>
        </p:spPr>
        <p:txBody>
          <a:bodyPr anchor="t">
            <a:normAutofit/>
          </a:bodyPr>
          <a:lstStyle/>
          <a:p>
            <a:r>
              <a:rPr lang="en-US"/>
              <a:t>Summary and Recommendations</a:t>
            </a:r>
            <a:br>
              <a:rPr lang="en-US"/>
            </a:br>
            <a:endParaRPr lang="en-US"/>
          </a:p>
        </p:txBody>
      </p:sp>
      <p:sp>
        <p:nvSpPr>
          <p:cNvPr id="11" name="Subtitle 2">
            <a:extLst>
              <a:ext uri="{FF2B5EF4-FFF2-40B4-BE49-F238E27FC236}">
                <a16:creationId xmlns:a16="http://schemas.microsoft.com/office/drawing/2014/main" id="{21E54FED-EB47-4DAF-BB64-2009FD9F0DAC}"/>
              </a:ext>
            </a:extLst>
          </p:cNvPr>
          <p:cNvSpPr>
            <a:spLocks noGrp="1"/>
          </p:cNvSpPr>
          <p:nvPr>
            <p:ph type="subTitle" idx="13"/>
          </p:nvPr>
        </p:nvSpPr>
        <p:spPr>
          <a:xfrm>
            <a:off x="457200" y="1002908"/>
            <a:ext cx="11277600" cy="640080"/>
          </a:xfrm>
        </p:spPr>
        <p:txBody>
          <a:bodyPr/>
          <a:lstStyle/>
          <a:p>
            <a:r>
              <a:rPr lang="en-US" b="1"/>
              <a:t>Next Steps</a:t>
            </a:r>
          </a:p>
        </p:txBody>
      </p:sp>
      <p:graphicFrame>
        <p:nvGraphicFramePr>
          <p:cNvPr id="6" name="Content Placeholder 3">
            <a:extLst>
              <a:ext uri="{FF2B5EF4-FFF2-40B4-BE49-F238E27FC236}">
                <a16:creationId xmlns:a16="http://schemas.microsoft.com/office/drawing/2014/main" id="{100F0908-3B77-4DCE-BA82-BE48217C0C73}"/>
              </a:ext>
            </a:extLst>
          </p:cNvPr>
          <p:cNvGraphicFramePr>
            <a:graphicFrameLocks noGrp="1"/>
          </p:cNvGraphicFramePr>
          <p:nvPr>
            <p:ph sz="half" idx="1"/>
            <p:extLst>
              <p:ext uri="{D42A27DB-BD31-4B8C-83A1-F6EECF244321}">
                <p14:modId xmlns:p14="http://schemas.microsoft.com/office/powerpoint/2010/main" val="4138628939"/>
              </p:ext>
            </p:extLst>
          </p:nvPr>
        </p:nvGraphicFramePr>
        <p:xfrm>
          <a:off x="991402" y="1642988"/>
          <a:ext cx="9654139" cy="4391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869275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alpha val="42000"/>
          </a:schemeClr>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B5D77CE-DE09-2F43-9BD9-4247249CB59F}"/>
              </a:ext>
            </a:extLst>
          </p:cNvPr>
          <p:cNvSpPr>
            <a:spLocks noGrp="1"/>
          </p:cNvSpPr>
          <p:nvPr>
            <p:ph type="title"/>
          </p:nvPr>
        </p:nvSpPr>
        <p:spPr>
          <a:xfrm>
            <a:off x="457200" y="457200"/>
            <a:ext cx="11277600" cy="1189038"/>
          </a:xfrm>
        </p:spPr>
        <p:txBody>
          <a:bodyPr anchor="t">
            <a:normAutofit/>
          </a:bodyPr>
          <a:lstStyle/>
          <a:p>
            <a:r>
              <a:rPr lang="en-US" sz="4000" dirty="0"/>
              <a:t>Agenda</a:t>
            </a:r>
          </a:p>
        </p:txBody>
      </p:sp>
      <p:graphicFrame>
        <p:nvGraphicFramePr>
          <p:cNvPr id="31" name="Text Placeholder">
            <a:extLst>
              <a:ext uri="{FF2B5EF4-FFF2-40B4-BE49-F238E27FC236}">
                <a16:creationId xmlns:a16="http://schemas.microsoft.com/office/drawing/2014/main" id="{8EFBAC79-AB4F-409A-B4C7-A107563610A6}"/>
              </a:ext>
            </a:extLst>
          </p:cNvPr>
          <p:cNvGraphicFramePr/>
          <p:nvPr>
            <p:extLst>
              <p:ext uri="{D42A27DB-BD31-4B8C-83A1-F6EECF244321}">
                <p14:modId xmlns:p14="http://schemas.microsoft.com/office/powerpoint/2010/main" val="2823864224"/>
              </p:ext>
            </p:extLst>
          </p:nvPr>
        </p:nvGraphicFramePr>
        <p:xfrm>
          <a:off x="5181759" y="1420511"/>
          <a:ext cx="6553041" cy="438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descr="People in business attire seated at table in conversation, woman in center of two men">
            <a:extLst>
              <a:ext uri="{FF2B5EF4-FFF2-40B4-BE49-F238E27FC236}">
                <a16:creationId xmlns:a16="http://schemas.microsoft.com/office/drawing/2014/main" id="{1383D6AE-CF28-440B-AFA8-44ABD295DD74}"/>
              </a:ext>
            </a:extLst>
          </p:cNvPr>
          <p:cNvPicPr>
            <a:picLocks noChangeAspect="1"/>
          </p:cNvPicPr>
          <p:nvPr/>
        </p:nvPicPr>
        <p:blipFill>
          <a:blip r:embed="rId7"/>
          <a:srcRect/>
          <a:stretch/>
        </p:blipFill>
        <p:spPr>
          <a:xfrm>
            <a:off x="178509" y="1934308"/>
            <a:ext cx="5003250" cy="3427864"/>
          </a:xfrm>
          <a:prstGeom prst="rect">
            <a:avLst/>
          </a:prstGeom>
          <a:effectLst>
            <a:softEdge rad="266700"/>
          </a:effectLst>
        </p:spPr>
      </p:pic>
    </p:spTree>
    <p:extLst>
      <p:ext uri="{BB962C8B-B14F-4D97-AF65-F5344CB8AC3E}">
        <p14:creationId xmlns:p14="http://schemas.microsoft.com/office/powerpoint/2010/main" val="4941154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DE80-8582-0B62-B5F4-82CAB8022AD4}"/>
              </a:ext>
            </a:extLst>
          </p:cNvPr>
          <p:cNvSpPr>
            <a:spLocks noGrp="1"/>
          </p:cNvSpPr>
          <p:nvPr>
            <p:ph type="title"/>
          </p:nvPr>
        </p:nvSpPr>
        <p:spPr/>
        <p:txBody>
          <a:bodyPr/>
          <a:lstStyle/>
          <a:p>
            <a:r>
              <a:rPr lang="en-US" dirty="0"/>
              <a:t>Framing the Problem</a:t>
            </a:r>
          </a:p>
        </p:txBody>
      </p:sp>
      <p:sp>
        <p:nvSpPr>
          <p:cNvPr id="3" name="Subtitle 2">
            <a:extLst>
              <a:ext uri="{FF2B5EF4-FFF2-40B4-BE49-F238E27FC236}">
                <a16:creationId xmlns:a16="http://schemas.microsoft.com/office/drawing/2014/main" id="{4B8EF58B-B7FC-75D5-959D-D4D8CDEC4646}"/>
              </a:ext>
            </a:extLst>
          </p:cNvPr>
          <p:cNvSpPr>
            <a:spLocks noGrp="1"/>
          </p:cNvSpPr>
          <p:nvPr>
            <p:ph type="subTitle" idx="17"/>
          </p:nvPr>
        </p:nvSpPr>
        <p:spPr/>
        <p:txBody>
          <a:bodyPr/>
          <a:lstStyle/>
          <a:p>
            <a:r>
              <a:rPr lang="en-US" dirty="0"/>
              <a:t>Trust</a:t>
            </a:r>
          </a:p>
        </p:txBody>
      </p:sp>
      <p:pic>
        <p:nvPicPr>
          <p:cNvPr id="6" name="Content Placeholder 4">
            <a:extLst>
              <a:ext uri="{FF2B5EF4-FFF2-40B4-BE49-F238E27FC236}">
                <a16:creationId xmlns:a16="http://schemas.microsoft.com/office/drawing/2014/main" id="{D034ADC7-F9E9-7399-8376-FB316039BA90}"/>
              </a:ext>
            </a:extLst>
          </p:cNvPr>
          <p:cNvPicPr>
            <a:picLocks noGrp="1" noChangeAspect="1"/>
          </p:cNvPicPr>
          <p:nvPr>
            <p:ph sz="quarter" idx="19"/>
          </p:nvPr>
        </p:nvPicPr>
        <p:blipFill>
          <a:blip r:embed="rId3"/>
          <a:stretch>
            <a:fillRect/>
          </a:stretch>
        </p:blipFill>
        <p:spPr>
          <a:xfrm>
            <a:off x="1166245" y="1467242"/>
            <a:ext cx="7943672" cy="4387850"/>
          </a:xfrm>
          <a:prstGeom prst="rect">
            <a:avLst/>
          </a:prstGeom>
        </p:spPr>
      </p:pic>
    </p:spTree>
    <p:extLst>
      <p:ext uri="{BB962C8B-B14F-4D97-AF65-F5344CB8AC3E}">
        <p14:creationId xmlns:p14="http://schemas.microsoft.com/office/powerpoint/2010/main" val="379181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2D10E-58C4-750D-8A26-1639BD6B285C}"/>
              </a:ext>
            </a:extLst>
          </p:cNvPr>
          <p:cNvSpPr>
            <a:spLocks noGrp="1"/>
          </p:cNvSpPr>
          <p:nvPr>
            <p:ph type="title"/>
          </p:nvPr>
        </p:nvSpPr>
        <p:spPr>
          <a:xfrm>
            <a:off x="457200" y="457200"/>
            <a:ext cx="11277600" cy="1189038"/>
          </a:xfrm>
        </p:spPr>
        <p:txBody>
          <a:bodyPr vert="horz" lIns="0" tIns="0" rIns="0" bIns="0" rtlCol="0" anchor="t" anchorCtr="0">
            <a:normAutofit/>
          </a:bodyPr>
          <a:lstStyle/>
          <a:p>
            <a:r>
              <a:rPr lang="en-US" b="1" kern="1200" spc="-50" baseline="0">
                <a:latin typeface="+mj-lt"/>
                <a:ea typeface="+mj-ea"/>
                <a:cs typeface="+mj-cs"/>
              </a:rPr>
              <a:t>Framing The Problem</a:t>
            </a:r>
          </a:p>
        </p:txBody>
      </p:sp>
      <p:sp>
        <p:nvSpPr>
          <p:cNvPr id="3" name="Subtitle 2">
            <a:extLst>
              <a:ext uri="{FF2B5EF4-FFF2-40B4-BE49-F238E27FC236}">
                <a16:creationId xmlns:a16="http://schemas.microsoft.com/office/drawing/2014/main" id="{98A4FB33-3E48-E1E9-9AE4-092A01F7616E}"/>
              </a:ext>
            </a:extLst>
          </p:cNvPr>
          <p:cNvSpPr>
            <a:spLocks noGrp="1"/>
          </p:cNvSpPr>
          <p:nvPr>
            <p:ph type="subTitle" idx="13"/>
          </p:nvPr>
        </p:nvSpPr>
        <p:spPr>
          <a:xfrm>
            <a:off x="457200" y="1002908"/>
            <a:ext cx="11277600" cy="640080"/>
          </a:xfrm>
        </p:spPr>
        <p:txBody>
          <a:bodyPr vert="horz" lIns="0" tIns="0" rIns="0" bIns="0" spcCol="365760" rtlCol="0" anchor="t" anchorCtr="0">
            <a:normAutofit/>
          </a:bodyPr>
          <a:lstStyle/>
          <a:p>
            <a:pPr>
              <a:spcAft>
                <a:spcPts val="600"/>
              </a:spcAft>
            </a:pPr>
            <a:r>
              <a:rPr lang="en-US" kern="1200">
                <a:latin typeface="+mn-lt"/>
                <a:ea typeface="+mn-ea"/>
                <a:cs typeface="+mn-cs"/>
              </a:rPr>
              <a:t>Some Insights*	</a:t>
            </a:r>
          </a:p>
        </p:txBody>
      </p:sp>
      <p:sp>
        <p:nvSpPr>
          <p:cNvPr id="6" name="TextBox 5">
            <a:extLst>
              <a:ext uri="{FF2B5EF4-FFF2-40B4-BE49-F238E27FC236}">
                <a16:creationId xmlns:a16="http://schemas.microsoft.com/office/drawing/2014/main" id="{850D3AB5-1CD5-AB8F-3B0A-7178215826E9}"/>
              </a:ext>
            </a:extLst>
          </p:cNvPr>
          <p:cNvSpPr txBox="1"/>
          <p:nvPr/>
        </p:nvSpPr>
        <p:spPr>
          <a:xfrm>
            <a:off x="223203" y="2009775"/>
            <a:ext cx="5451475" cy="4391025"/>
          </a:xfrm>
          <a:prstGeom prst="rect">
            <a:avLst/>
          </a:prstGeom>
        </p:spPr>
        <p:txBody>
          <a:bodyPr vert="horz" lIns="0" tIns="0" rIns="0" bIns="0" spcCol="365760" rtlCol="0" anchor="t" anchorCtr="0">
            <a:normAutofit/>
          </a:bodyPr>
          <a:lstStyle/>
          <a:p>
            <a:pPr indent="-228600">
              <a:spcBef>
                <a:spcPts val="1200"/>
              </a:spcBef>
              <a:buClr>
                <a:schemeClr val="tx1"/>
              </a:buClr>
              <a:buSzPct val="100000"/>
            </a:pPr>
            <a:r>
              <a:rPr lang="en-US" dirty="0"/>
              <a:t>*</a:t>
            </a:r>
            <a:r>
              <a:rPr lang="en-US" sz="1400" dirty="0"/>
              <a:t>https://www.cheqd.io/blog/top-5-trends-in-decentralised-self-sovereign-identity-and-privacy-preserving-technology-in-web-3.0-2022 </a:t>
            </a:r>
          </a:p>
        </p:txBody>
      </p:sp>
      <p:graphicFrame>
        <p:nvGraphicFramePr>
          <p:cNvPr id="8" name="Content Placeholder 4">
            <a:extLst>
              <a:ext uri="{FF2B5EF4-FFF2-40B4-BE49-F238E27FC236}">
                <a16:creationId xmlns:a16="http://schemas.microsoft.com/office/drawing/2014/main" id="{7C76B421-D823-9849-43DA-11FCCCE71C5D}"/>
              </a:ext>
            </a:extLst>
          </p:cNvPr>
          <p:cNvGraphicFramePr>
            <a:graphicFrameLocks noGrp="1"/>
          </p:cNvGraphicFramePr>
          <p:nvPr>
            <p:ph sz="half" idx="2"/>
            <p:extLst>
              <p:ext uri="{D42A27DB-BD31-4B8C-83A1-F6EECF244321}">
                <p14:modId xmlns:p14="http://schemas.microsoft.com/office/powerpoint/2010/main" val="4279027221"/>
              </p:ext>
            </p:extLst>
          </p:nvPr>
        </p:nvGraphicFramePr>
        <p:xfrm>
          <a:off x="5440680" y="1109502"/>
          <a:ext cx="6300473" cy="5413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595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CCF9-5B38-B9E1-8F99-B8D98CDC5990}"/>
              </a:ext>
            </a:extLst>
          </p:cNvPr>
          <p:cNvSpPr>
            <a:spLocks noGrp="1"/>
          </p:cNvSpPr>
          <p:nvPr>
            <p:ph type="title"/>
          </p:nvPr>
        </p:nvSpPr>
        <p:spPr>
          <a:xfrm>
            <a:off x="457200" y="457200"/>
            <a:ext cx="11277600" cy="1189038"/>
          </a:xfrm>
        </p:spPr>
        <p:txBody>
          <a:bodyPr anchor="t">
            <a:normAutofit/>
          </a:bodyPr>
          <a:lstStyle/>
          <a:p>
            <a:r>
              <a:rPr lang="en-US" dirty="0"/>
              <a:t>Taking a Step Back</a:t>
            </a:r>
          </a:p>
        </p:txBody>
      </p:sp>
      <p:sp>
        <p:nvSpPr>
          <p:cNvPr id="3" name="Subtitle 2">
            <a:extLst>
              <a:ext uri="{FF2B5EF4-FFF2-40B4-BE49-F238E27FC236}">
                <a16:creationId xmlns:a16="http://schemas.microsoft.com/office/drawing/2014/main" id="{64481706-B49E-55A0-EAF4-7A6BAA4FC99D}"/>
              </a:ext>
            </a:extLst>
          </p:cNvPr>
          <p:cNvSpPr>
            <a:spLocks noGrp="1"/>
          </p:cNvSpPr>
          <p:nvPr>
            <p:ph type="subTitle" idx="13"/>
          </p:nvPr>
        </p:nvSpPr>
        <p:spPr>
          <a:xfrm>
            <a:off x="457200" y="1002908"/>
            <a:ext cx="11277600" cy="640080"/>
          </a:xfrm>
        </p:spPr>
        <p:txBody>
          <a:bodyPr anchor="t">
            <a:normAutofit/>
          </a:bodyPr>
          <a:lstStyle/>
          <a:p>
            <a:pPr>
              <a:spcAft>
                <a:spcPts val="600"/>
              </a:spcAft>
            </a:pPr>
            <a:r>
              <a:rPr lang="en-US" dirty="0"/>
              <a:t> Understanding Privacy Preserving Technologies</a:t>
            </a:r>
          </a:p>
        </p:txBody>
      </p:sp>
      <p:pic>
        <p:nvPicPr>
          <p:cNvPr id="1026" name="Picture 2">
            <a:extLst>
              <a:ext uri="{FF2B5EF4-FFF2-40B4-BE49-F238E27FC236}">
                <a16:creationId xmlns:a16="http://schemas.microsoft.com/office/drawing/2014/main" id="{5C111CF2-BE68-0DFB-0961-7A89D2FA86A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545" r="2" b="15399"/>
          <a:stretch/>
        </p:blipFill>
        <p:spPr bwMode="auto">
          <a:xfrm>
            <a:off x="457199" y="1825625"/>
            <a:ext cx="9521825" cy="438912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071-7743-49B8-B071-4711C25F0D35}"/>
              </a:ext>
            </a:extLst>
          </p:cNvPr>
          <p:cNvSpPr>
            <a:spLocks noGrp="1"/>
          </p:cNvSpPr>
          <p:nvPr>
            <p:ph type="title"/>
          </p:nvPr>
        </p:nvSpPr>
        <p:spPr>
          <a:xfrm>
            <a:off x="457200" y="457200"/>
            <a:ext cx="11277600" cy="1189038"/>
          </a:xfrm>
        </p:spPr>
        <p:txBody>
          <a:bodyPr anchor="t">
            <a:normAutofit/>
          </a:bodyPr>
          <a:lstStyle/>
          <a:p>
            <a:r>
              <a:rPr lang="en-US" dirty="0"/>
              <a:t>Dollars and Cents</a:t>
            </a:r>
          </a:p>
        </p:txBody>
      </p:sp>
      <p:sp>
        <p:nvSpPr>
          <p:cNvPr id="3" name="Subtitle 2">
            <a:extLst>
              <a:ext uri="{FF2B5EF4-FFF2-40B4-BE49-F238E27FC236}">
                <a16:creationId xmlns:a16="http://schemas.microsoft.com/office/drawing/2014/main" id="{0645913E-F547-450A-AF73-C79ABB5EE2B0}"/>
              </a:ext>
            </a:extLst>
          </p:cNvPr>
          <p:cNvSpPr>
            <a:spLocks noGrp="1"/>
          </p:cNvSpPr>
          <p:nvPr>
            <p:ph type="subTitle" idx="13"/>
          </p:nvPr>
        </p:nvSpPr>
        <p:spPr>
          <a:xfrm>
            <a:off x="457200" y="1002908"/>
            <a:ext cx="11277600" cy="640080"/>
          </a:xfrm>
        </p:spPr>
        <p:txBody>
          <a:bodyPr anchor="t">
            <a:normAutofit/>
          </a:bodyPr>
          <a:lstStyle/>
          <a:p>
            <a:pPr>
              <a:spcAft>
                <a:spcPts val="600"/>
              </a:spcAft>
            </a:pPr>
            <a:r>
              <a:rPr lang="en-US" dirty="0"/>
              <a:t>Can We Afford to Ignore?</a:t>
            </a:r>
            <a:endParaRPr lang="en-US"/>
          </a:p>
        </p:txBody>
      </p:sp>
      <p:graphicFrame>
        <p:nvGraphicFramePr>
          <p:cNvPr id="6" name="Content Placeholder 3">
            <a:extLst>
              <a:ext uri="{FF2B5EF4-FFF2-40B4-BE49-F238E27FC236}">
                <a16:creationId xmlns:a16="http://schemas.microsoft.com/office/drawing/2014/main" id="{3980C7D1-8D63-4AB0-9AF6-BA1F1FD98670}"/>
              </a:ext>
            </a:extLst>
          </p:cNvPr>
          <p:cNvGraphicFramePr>
            <a:graphicFrameLocks noGrp="1"/>
          </p:cNvGraphicFramePr>
          <p:nvPr>
            <p:ph sz="half" idx="1"/>
          </p:nvPr>
        </p:nvGraphicFramePr>
        <p:xfrm>
          <a:off x="457200" y="1568770"/>
          <a:ext cx="9580652" cy="4391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618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192A-7744-4229-AFAE-AE8F434283B3}"/>
              </a:ext>
            </a:extLst>
          </p:cNvPr>
          <p:cNvSpPr>
            <a:spLocks noGrp="1"/>
          </p:cNvSpPr>
          <p:nvPr>
            <p:ph type="title"/>
          </p:nvPr>
        </p:nvSpPr>
        <p:spPr>
          <a:xfrm>
            <a:off x="457200" y="457200"/>
            <a:ext cx="11277600" cy="1189038"/>
          </a:xfrm>
        </p:spPr>
        <p:txBody>
          <a:bodyPr anchor="t">
            <a:normAutofit/>
          </a:bodyPr>
          <a:lstStyle/>
          <a:p>
            <a:r>
              <a:rPr lang="en-US" sz="4000"/>
              <a:t>Emerging Privacy Enhancing Technologies</a:t>
            </a:r>
          </a:p>
        </p:txBody>
      </p:sp>
      <p:sp>
        <p:nvSpPr>
          <p:cNvPr id="3" name="Subtitle 2">
            <a:extLst>
              <a:ext uri="{FF2B5EF4-FFF2-40B4-BE49-F238E27FC236}">
                <a16:creationId xmlns:a16="http://schemas.microsoft.com/office/drawing/2014/main" id="{BC6DE148-CCEE-4395-88EC-0F67EDE633CA}"/>
              </a:ext>
            </a:extLst>
          </p:cNvPr>
          <p:cNvSpPr>
            <a:spLocks noGrp="1"/>
          </p:cNvSpPr>
          <p:nvPr>
            <p:ph type="subTitle" idx="13"/>
          </p:nvPr>
        </p:nvSpPr>
        <p:spPr>
          <a:xfrm>
            <a:off x="1297172" y="1104235"/>
            <a:ext cx="11277600" cy="595024"/>
          </a:xfrm>
        </p:spPr>
        <p:txBody>
          <a:bodyPr anchor="t">
            <a:normAutofit/>
          </a:bodyPr>
          <a:lstStyle/>
          <a:p>
            <a:pPr>
              <a:spcAft>
                <a:spcPts val="600"/>
              </a:spcAft>
            </a:pPr>
            <a:r>
              <a:rPr lang="en-US"/>
              <a:t>Overview of the Technology Stack : Protecting Against Data Leakage</a:t>
            </a:r>
          </a:p>
        </p:txBody>
      </p:sp>
      <p:pic>
        <p:nvPicPr>
          <p:cNvPr id="7" name="Content Placeholder 6">
            <a:extLst>
              <a:ext uri="{FF2B5EF4-FFF2-40B4-BE49-F238E27FC236}">
                <a16:creationId xmlns:a16="http://schemas.microsoft.com/office/drawing/2014/main" id="{E92FDE58-5A62-48B9-BDB6-6845AF7BC473}"/>
              </a:ext>
            </a:extLst>
          </p:cNvPr>
          <p:cNvPicPr>
            <a:picLocks noGrp="1" noChangeAspect="1"/>
          </p:cNvPicPr>
          <p:nvPr>
            <p:ph idx="1"/>
          </p:nvPr>
        </p:nvPicPr>
        <p:blipFill>
          <a:blip r:embed="rId2"/>
          <a:stretch>
            <a:fillRect/>
          </a:stretch>
        </p:blipFill>
        <p:spPr>
          <a:xfrm>
            <a:off x="2274603" y="1968681"/>
            <a:ext cx="6553768" cy="731583"/>
          </a:xfrm>
          <a:prstGeom prst="rect">
            <a:avLst/>
          </a:prstGeom>
        </p:spPr>
      </p:pic>
      <p:sp>
        <p:nvSpPr>
          <p:cNvPr id="8" name="Rectangle: Rounded Corners 7">
            <a:extLst>
              <a:ext uri="{FF2B5EF4-FFF2-40B4-BE49-F238E27FC236}">
                <a16:creationId xmlns:a16="http://schemas.microsoft.com/office/drawing/2014/main" id="{0E47DA2E-CD41-4E6D-B3D1-80B29A220E49}"/>
              </a:ext>
            </a:extLst>
          </p:cNvPr>
          <p:cNvSpPr/>
          <p:nvPr/>
        </p:nvSpPr>
        <p:spPr>
          <a:xfrm>
            <a:off x="2370580" y="3063917"/>
            <a:ext cx="6553041" cy="730165"/>
          </a:xfrm>
          <a:prstGeom prst="roundRect">
            <a:avLst>
              <a:gd name="adj" fmla="val 10000"/>
            </a:avLst>
          </a:prstGeom>
          <a:solidFill>
            <a:schemeClr val="tx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Rectangle: Rounded Corners 8">
            <a:extLst>
              <a:ext uri="{FF2B5EF4-FFF2-40B4-BE49-F238E27FC236}">
                <a16:creationId xmlns:a16="http://schemas.microsoft.com/office/drawing/2014/main" id="{0719C55B-BBF1-43F2-896F-994FEFDBE6BD}"/>
              </a:ext>
            </a:extLst>
          </p:cNvPr>
          <p:cNvSpPr/>
          <p:nvPr/>
        </p:nvSpPr>
        <p:spPr>
          <a:xfrm>
            <a:off x="2369853" y="4292642"/>
            <a:ext cx="6553041" cy="730165"/>
          </a:xfrm>
          <a:prstGeom prst="roundRect">
            <a:avLst>
              <a:gd name="adj" fmla="val 10000"/>
            </a:avLst>
          </a:prstGeom>
          <a:solidFill>
            <a:schemeClr val="tx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ctangle: Rounded Corners 9">
            <a:extLst>
              <a:ext uri="{FF2B5EF4-FFF2-40B4-BE49-F238E27FC236}">
                <a16:creationId xmlns:a16="http://schemas.microsoft.com/office/drawing/2014/main" id="{6F789EF5-7D57-44A6-8D55-0789438A512A}"/>
              </a:ext>
            </a:extLst>
          </p:cNvPr>
          <p:cNvSpPr/>
          <p:nvPr/>
        </p:nvSpPr>
        <p:spPr>
          <a:xfrm>
            <a:off x="2369852" y="5504074"/>
            <a:ext cx="6553041" cy="730165"/>
          </a:xfrm>
          <a:prstGeom prst="roundRect">
            <a:avLst>
              <a:gd name="adj" fmla="val 10000"/>
            </a:avLst>
          </a:prstGeom>
          <a:solidFill>
            <a:schemeClr val="tx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DC5CB720-FD79-46E3-BFF8-12D76E1B2A5E}"/>
              </a:ext>
            </a:extLst>
          </p:cNvPr>
          <p:cNvSpPr txBox="1"/>
          <p:nvPr/>
        </p:nvSpPr>
        <p:spPr>
          <a:xfrm>
            <a:off x="2667001" y="2130732"/>
            <a:ext cx="514350" cy="998783"/>
          </a:xfrm>
          <a:prstGeom prst="rect">
            <a:avLst/>
          </a:prstGeom>
          <a:noFill/>
        </p:spPr>
        <p:txBody>
          <a:bodyPr wrap="none" lIns="0" tIns="0" rIns="0" bIns="0" rtlCol="0">
            <a:noAutofit/>
          </a:bodyPr>
          <a:lstStyle/>
          <a:p>
            <a:pPr>
              <a:lnSpc>
                <a:spcPct val="100000"/>
              </a:lnSpc>
              <a:spcBef>
                <a:spcPts val="1200"/>
              </a:spcBef>
              <a:buClr>
                <a:schemeClr val="tx1"/>
              </a:buClr>
              <a:buSzPct val="100000"/>
            </a:pPr>
            <a:r>
              <a:rPr lang="en-US" sz="2400">
                <a:solidFill>
                  <a:schemeClr val="bg1"/>
                </a:solidFill>
              </a:rPr>
              <a:t>Differential Privacy</a:t>
            </a:r>
          </a:p>
        </p:txBody>
      </p:sp>
      <p:sp>
        <p:nvSpPr>
          <p:cNvPr id="12" name="TextBox 11">
            <a:extLst>
              <a:ext uri="{FF2B5EF4-FFF2-40B4-BE49-F238E27FC236}">
                <a16:creationId xmlns:a16="http://schemas.microsoft.com/office/drawing/2014/main" id="{64A786D4-93DA-4609-B59B-F36A70A7FA4D}"/>
              </a:ext>
            </a:extLst>
          </p:cNvPr>
          <p:cNvSpPr txBox="1"/>
          <p:nvPr/>
        </p:nvSpPr>
        <p:spPr>
          <a:xfrm>
            <a:off x="2667001" y="3155949"/>
            <a:ext cx="1009649" cy="1187451"/>
          </a:xfrm>
          <a:prstGeom prst="rect">
            <a:avLst/>
          </a:prstGeom>
          <a:noFill/>
        </p:spPr>
        <p:txBody>
          <a:bodyPr wrap="none" lIns="0" tIns="0" rIns="0" bIns="0" rtlCol="0">
            <a:noAutofit/>
          </a:bodyPr>
          <a:lstStyle/>
          <a:p>
            <a:pPr>
              <a:lnSpc>
                <a:spcPct val="100000"/>
              </a:lnSpc>
              <a:spcBef>
                <a:spcPts val="1200"/>
              </a:spcBef>
              <a:buClr>
                <a:schemeClr val="tx1"/>
              </a:buClr>
              <a:buSzPct val="100000"/>
            </a:pPr>
            <a:r>
              <a:rPr lang="en-US" sz="2400">
                <a:solidFill>
                  <a:schemeClr val="bg1"/>
                </a:solidFill>
              </a:rPr>
              <a:t>Homomorphic Encryption</a:t>
            </a:r>
          </a:p>
        </p:txBody>
      </p:sp>
      <p:sp>
        <p:nvSpPr>
          <p:cNvPr id="13" name="TextBox 12">
            <a:extLst>
              <a:ext uri="{FF2B5EF4-FFF2-40B4-BE49-F238E27FC236}">
                <a16:creationId xmlns:a16="http://schemas.microsoft.com/office/drawing/2014/main" id="{14133971-A573-496B-B6DE-86C1132678CF}"/>
              </a:ext>
            </a:extLst>
          </p:cNvPr>
          <p:cNvSpPr txBox="1"/>
          <p:nvPr/>
        </p:nvSpPr>
        <p:spPr>
          <a:xfrm>
            <a:off x="2600325" y="4505451"/>
            <a:ext cx="914400" cy="914400"/>
          </a:xfrm>
          <a:prstGeom prst="rect">
            <a:avLst/>
          </a:prstGeom>
          <a:noFill/>
        </p:spPr>
        <p:txBody>
          <a:bodyPr wrap="none" lIns="0" tIns="0" rIns="0" bIns="0" rtlCol="0">
            <a:noAutofit/>
          </a:bodyPr>
          <a:lstStyle/>
          <a:p>
            <a:pPr>
              <a:lnSpc>
                <a:spcPct val="100000"/>
              </a:lnSpc>
              <a:spcBef>
                <a:spcPts val="1200"/>
              </a:spcBef>
              <a:buClr>
                <a:schemeClr val="tx1"/>
              </a:buClr>
              <a:buSzPct val="100000"/>
            </a:pPr>
            <a:r>
              <a:rPr lang="en-US" sz="2400">
                <a:solidFill>
                  <a:schemeClr val="bg1"/>
                </a:solidFill>
              </a:rPr>
              <a:t>Secure Multiparty Computation</a:t>
            </a:r>
          </a:p>
        </p:txBody>
      </p:sp>
      <p:sp>
        <p:nvSpPr>
          <p:cNvPr id="14" name="TextBox 13">
            <a:extLst>
              <a:ext uri="{FF2B5EF4-FFF2-40B4-BE49-F238E27FC236}">
                <a16:creationId xmlns:a16="http://schemas.microsoft.com/office/drawing/2014/main" id="{A7485C9F-0726-498D-8448-267743674E0B}"/>
              </a:ext>
            </a:extLst>
          </p:cNvPr>
          <p:cNvSpPr txBox="1"/>
          <p:nvPr/>
        </p:nvSpPr>
        <p:spPr>
          <a:xfrm>
            <a:off x="2538412" y="5632660"/>
            <a:ext cx="1952625" cy="915904"/>
          </a:xfrm>
          <a:prstGeom prst="rect">
            <a:avLst/>
          </a:prstGeom>
          <a:noFill/>
        </p:spPr>
        <p:txBody>
          <a:bodyPr wrap="none" lIns="0" tIns="0" rIns="0" bIns="0" rtlCol="0">
            <a:noAutofit/>
          </a:bodyPr>
          <a:lstStyle/>
          <a:p>
            <a:pPr>
              <a:lnSpc>
                <a:spcPct val="100000"/>
              </a:lnSpc>
              <a:spcBef>
                <a:spcPts val="1200"/>
              </a:spcBef>
              <a:buClr>
                <a:schemeClr val="tx1"/>
              </a:buClr>
              <a:buSzPct val="100000"/>
            </a:pPr>
            <a:r>
              <a:rPr lang="en-US" sz="2400">
                <a:solidFill>
                  <a:schemeClr val="bg1"/>
                </a:solidFill>
              </a:rPr>
              <a:t>Zero Knowledge Proof</a:t>
            </a:r>
          </a:p>
        </p:txBody>
      </p:sp>
    </p:spTree>
    <p:extLst>
      <p:ext uri="{BB962C8B-B14F-4D97-AF65-F5344CB8AC3E}">
        <p14:creationId xmlns:p14="http://schemas.microsoft.com/office/powerpoint/2010/main" val="4043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7E53-4DD2-5E09-D388-58E1A5386E4F}"/>
              </a:ext>
            </a:extLst>
          </p:cNvPr>
          <p:cNvSpPr>
            <a:spLocks noGrp="1"/>
          </p:cNvSpPr>
          <p:nvPr>
            <p:ph type="title"/>
          </p:nvPr>
        </p:nvSpPr>
        <p:spPr>
          <a:xfrm>
            <a:off x="457200" y="457200"/>
            <a:ext cx="11277600" cy="1189038"/>
          </a:xfrm>
        </p:spPr>
        <p:txBody>
          <a:bodyPr anchor="t">
            <a:normAutofit/>
          </a:bodyPr>
          <a:lstStyle/>
          <a:p>
            <a:r>
              <a:rPr lang="en-US" dirty="0"/>
              <a:t>Differential Privacy* </a:t>
            </a:r>
          </a:p>
        </p:txBody>
      </p:sp>
      <p:sp>
        <p:nvSpPr>
          <p:cNvPr id="3" name="Subtitle 2">
            <a:extLst>
              <a:ext uri="{FF2B5EF4-FFF2-40B4-BE49-F238E27FC236}">
                <a16:creationId xmlns:a16="http://schemas.microsoft.com/office/drawing/2014/main" id="{3F45F6FE-6DBA-67DC-674E-180F0F17C678}"/>
              </a:ext>
            </a:extLst>
          </p:cNvPr>
          <p:cNvSpPr>
            <a:spLocks noGrp="1"/>
          </p:cNvSpPr>
          <p:nvPr>
            <p:ph type="subTitle" idx="17"/>
          </p:nvPr>
        </p:nvSpPr>
        <p:spPr>
          <a:xfrm>
            <a:off x="365234" y="1008993"/>
            <a:ext cx="11461531" cy="913568"/>
          </a:xfrm>
        </p:spPr>
        <p:txBody>
          <a:bodyPr anchor="t">
            <a:normAutofit fontScale="55000" lnSpcReduction="20000"/>
          </a:bodyPr>
          <a:lstStyle/>
          <a:p>
            <a:pPr>
              <a:spcAft>
                <a:spcPts val="600"/>
              </a:spcAft>
            </a:pPr>
            <a:r>
              <a:rPr lang="en-US" b="0" i="0" dirty="0">
                <a:solidFill>
                  <a:srgbClr val="1E1E1E"/>
                </a:solidFill>
                <a:effectLst/>
                <a:latin typeface="Arial" panose="020B0604020202020204" pitchFamily="34" charset="0"/>
              </a:rPr>
              <a:t>“Differential  Privacy is a rigorous mathematical definition of privacy. In the simplest setting, consider an algorithm that analyzes a dataset and computes statistics about it (such as the data's mean, variance, median, mode, etc.). Such an algorithm is said to be differentially private if by looking at the output, one cannot tell whether any individual's data was included in the original dataset or not. In other words, the guarantee of a differentially private algorithm is that its behavior hardly changes when a single individual joins or leaves the dataset -- anything the algorithm might output on a database containing some individual's information is almost as likely to have come from a database without that individual's information. Most notably, this guarantee holds for </a:t>
            </a:r>
            <a:r>
              <a:rPr lang="en-US" b="0" i="1" dirty="0">
                <a:solidFill>
                  <a:srgbClr val="1E1E1E"/>
                </a:solidFill>
                <a:effectLst/>
                <a:latin typeface="Arial" panose="020B0604020202020204" pitchFamily="34" charset="0"/>
              </a:rPr>
              <a:t>any</a:t>
            </a:r>
            <a:r>
              <a:rPr lang="en-US" b="0" i="0" dirty="0">
                <a:solidFill>
                  <a:srgbClr val="1E1E1E"/>
                </a:solidFill>
                <a:effectLst/>
                <a:latin typeface="Arial" panose="020B0604020202020204" pitchFamily="34" charset="0"/>
              </a:rPr>
              <a:t> individual and </a:t>
            </a:r>
            <a:r>
              <a:rPr lang="en-US" b="0" i="1" dirty="0">
                <a:solidFill>
                  <a:srgbClr val="1E1E1E"/>
                </a:solidFill>
                <a:effectLst/>
                <a:latin typeface="Arial" panose="020B0604020202020204" pitchFamily="34" charset="0"/>
              </a:rPr>
              <a:t>any </a:t>
            </a:r>
            <a:r>
              <a:rPr lang="en-US" b="0" i="0" dirty="0">
                <a:solidFill>
                  <a:srgbClr val="1E1E1E"/>
                </a:solidFill>
                <a:effectLst/>
                <a:latin typeface="Arial" panose="020B0604020202020204" pitchFamily="34" charset="0"/>
              </a:rPr>
              <a:t>dataset. Therefore, regardless of how eccentric any single individual's details are, and regardless of the details of anyone else in the database, the guarantee of differential privacy still holds. This gives a formal guarantee that individual-level information about participants in the database is not leaked.</a:t>
            </a:r>
            <a:endParaRPr lang="en-US" dirty="0"/>
          </a:p>
        </p:txBody>
      </p:sp>
      <p:pic>
        <p:nvPicPr>
          <p:cNvPr id="2050" name="Picture 2">
            <a:extLst>
              <a:ext uri="{FF2B5EF4-FFF2-40B4-BE49-F238E27FC236}">
                <a16:creationId xmlns:a16="http://schemas.microsoft.com/office/drawing/2014/main" id="{D92B0C54-8F54-A05F-C889-292761474C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2719124"/>
            <a:ext cx="7396321" cy="260720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07689935-D721-F6EC-1848-D701E4BF087A}"/>
              </a:ext>
            </a:extLst>
          </p:cNvPr>
          <p:cNvSpPr>
            <a:spLocks noGrp="1"/>
          </p:cNvSpPr>
          <p:nvPr>
            <p:ph sz="quarter" idx="18"/>
          </p:nvPr>
        </p:nvSpPr>
        <p:spPr>
          <a:xfrm>
            <a:off x="5507421" y="5849007"/>
            <a:ext cx="6227379" cy="446690"/>
          </a:xfrm>
        </p:spPr>
        <p:txBody>
          <a:bodyPr>
            <a:normAutofit/>
          </a:bodyPr>
          <a:lstStyle/>
          <a:p>
            <a:pPr marL="0" indent="0">
              <a:buNone/>
            </a:pPr>
            <a:r>
              <a:rPr lang="en-US" dirty="0"/>
              <a:t>*https://privacytools.seas.harvard.edu/differential-privacy</a:t>
            </a:r>
          </a:p>
        </p:txBody>
      </p:sp>
    </p:spTree>
    <p:extLst>
      <p:ext uri="{BB962C8B-B14F-4D97-AF65-F5344CB8AC3E}">
        <p14:creationId xmlns:p14="http://schemas.microsoft.com/office/powerpoint/2010/main" val="248785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45B9-B1DE-D37F-4BFF-06B746B35168}"/>
              </a:ext>
            </a:extLst>
          </p:cNvPr>
          <p:cNvSpPr>
            <a:spLocks noGrp="1"/>
          </p:cNvSpPr>
          <p:nvPr>
            <p:ph type="title"/>
          </p:nvPr>
        </p:nvSpPr>
        <p:spPr>
          <a:xfrm>
            <a:off x="457200" y="457200"/>
            <a:ext cx="11277600" cy="1189038"/>
          </a:xfrm>
        </p:spPr>
        <p:txBody>
          <a:bodyPr vert="horz" lIns="0" tIns="0" rIns="0" bIns="0" rtlCol="0" anchor="t" anchorCtr="0">
            <a:normAutofit/>
          </a:bodyPr>
          <a:lstStyle/>
          <a:p>
            <a:r>
              <a:rPr lang="en-US" b="1" kern="1200" spc="-50" baseline="0">
                <a:latin typeface="+mj-lt"/>
                <a:ea typeface="+mj-ea"/>
                <a:cs typeface="+mj-cs"/>
              </a:rPr>
              <a:t>Homormorphic Encryption*</a:t>
            </a:r>
          </a:p>
        </p:txBody>
      </p:sp>
      <p:sp>
        <p:nvSpPr>
          <p:cNvPr id="6" name="TextBox 5">
            <a:extLst>
              <a:ext uri="{FF2B5EF4-FFF2-40B4-BE49-F238E27FC236}">
                <a16:creationId xmlns:a16="http://schemas.microsoft.com/office/drawing/2014/main" id="{B01A826B-914E-8C3F-1913-21774C0FC223}"/>
              </a:ext>
            </a:extLst>
          </p:cNvPr>
          <p:cNvSpPr txBox="1"/>
          <p:nvPr/>
        </p:nvSpPr>
        <p:spPr>
          <a:xfrm>
            <a:off x="457200" y="1825624"/>
            <a:ext cx="5451475" cy="4391025"/>
          </a:xfrm>
          <a:prstGeom prst="rect">
            <a:avLst/>
          </a:prstGeom>
        </p:spPr>
        <p:txBody>
          <a:bodyPr vert="horz" lIns="0" tIns="0" rIns="0" bIns="0" spcCol="365760" rtlCol="0" anchor="t" anchorCtr="0">
            <a:normAutofit/>
          </a:bodyPr>
          <a:lstStyle/>
          <a:p>
            <a:pPr indent="-228600">
              <a:spcBef>
                <a:spcPts val="1200"/>
              </a:spcBef>
              <a:buClr>
                <a:schemeClr val="tx1"/>
              </a:buClr>
              <a:buSzPct val="100000"/>
            </a:pPr>
            <a:r>
              <a:rPr lang="en-US" dirty="0"/>
              <a:t>*https://homomorphicencryption.org/</a:t>
            </a:r>
            <a:endParaRPr lang="en-US"/>
          </a:p>
        </p:txBody>
      </p:sp>
      <p:graphicFrame>
        <p:nvGraphicFramePr>
          <p:cNvPr id="8" name="Content Placeholder 3">
            <a:extLst>
              <a:ext uri="{FF2B5EF4-FFF2-40B4-BE49-F238E27FC236}">
                <a16:creationId xmlns:a16="http://schemas.microsoft.com/office/drawing/2014/main" id="{49441B02-DB04-0585-3E2F-38A975B81E90}"/>
              </a:ext>
            </a:extLst>
          </p:cNvPr>
          <p:cNvGraphicFramePr>
            <a:graphicFrameLocks noGrp="1"/>
          </p:cNvGraphicFramePr>
          <p:nvPr>
            <p:ph sz="half" idx="2"/>
            <p:extLst>
              <p:ext uri="{D42A27DB-BD31-4B8C-83A1-F6EECF244321}">
                <p14:modId xmlns:p14="http://schemas.microsoft.com/office/powerpoint/2010/main" val="1540096870"/>
              </p:ext>
            </p:extLst>
          </p:nvPr>
        </p:nvGraphicFramePr>
        <p:xfrm>
          <a:off x="4647871" y="1681853"/>
          <a:ext cx="5457826" cy="438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607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yniverse">
  <a:themeElements>
    <a:clrScheme name="Syniverse">
      <a:dk1>
        <a:srgbClr val="000000"/>
      </a:dk1>
      <a:lt1>
        <a:srgbClr val="FFFFFF"/>
      </a:lt1>
      <a:dk2>
        <a:srgbClr val="5F21F2"/>
      </a:dk2>
      <a:lt2>
        <a:srgbClr val="0BF4CD"/>
      </a:lt2>
      <a:accent1>
        <a:srgbClr val="5F21F2"/>
      </a:accent1>
      <a:accent2>
        <a:srgbClr val="0BF4CD"/>
      </a:accent2>
      <a:accent3>
        <a:srgbClr val="000000"/>
      </a:accent3>
      <a:accent4>
        <a:srgbClr val="FFE600"/>
      </a:accent4>
      <a:accent5>
        <a:srgbClr val="D251FC"/>
      </a:accent5>
      <a:accent6>
        <a:srgbClr val="E1E1E1"/>
      </a:accent6>
      <a:hlink>
        <a:srgbClr val="000000"/>
      </a:hlink>
      <a:folHlink>
        <a:srgbClr val="000000"/>
      </a:folHlink>
    </a:clrScheme>
    <a:fontScheme name="Syniverse">
      <a:majorFont>
        <a:latin typeface="Arial"/>
        <a:ea typeface=""/>
        <a:cs typeface=""/>
      </a:majorFont>
      <a:minorFont>
        <a:latin typeface="Arial"/>
        <a:ea typeface=""/>
        <a:cs typeface=""/>
      </a:minorFont>
    </a:fontScheme>
    <a:fmtScheme name="Syniverse">
      <a:fillStyleLst>
        <a:solidFill>
          <a:schemeClr val="phClr"/>
        </a:solidFill>
        <a:solidFill>
          <a:schemeClr val="phClr"/>
        </a:solidFill>
        <a:solidFill>
          <a:schemeClr val="phClr"/>
        </a:solidFill>
      </a:fillStyleLst>
      <a:lnStyleLst>
        <a:ln w="12700" cap="sq" cmpd="sng" algn="ctr">
          <a:solidFill>
            <a:schemeClr val="phClr"/>
          </a:solidFill>
          <a:prstDash val="solid"/>
          <a:miter lim="800000"/>
        </a:ln>
        <a:ln w="12700" cap="sq" cmpd="sng" algn="ctr">
          <a:solidFill>
            <a:schemeClr val="phClr"/>
          </a:solidFill>
          <a:prstDash val="solid"/>
          <a:miter lim="800000"/>
        </a:ln>
        <a:ln w="12700" cap="sq" cmpd="sng" algn="ctr">
          <a:solidFill>
            <a:schemeClr val="phClr"/>
          </a:solidFill>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miter lim="800000"/>
        </a:ln>
      </a:spPr>
      <a:bodyPr/>
      <a:lstStyle>
        <a:defPPr algn="ctr">
          <a:defRPr sz="1800"/>
        </a:defPPr>
      </a:lstStyle>
      <a:style>
        <a:lnRef idx="0">
          <a:schemeClr val="accent1"/>
        </a:lnRef>
        <a:fillRef idx="1">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228600" indent="-228600">
          <a:lnSpc>
            <a:spcPct val="100000"/>
          </a:lnSpc>
          <a:spcBef>
            <a:spcPts val="1200"/>
          </a:spcBef>
          <a:buClr>
            <a:schemeClr val="tx1"/>
          </a:buClr>
          <a:buSzPct val="100000"/>
          <a:buFont typeface="Wingdings"/>
          <a:buChar char="§"/>
          <a:defRPr sz="1800"/>
        </a:defPPr>
      </a:lstStyle>
    </a:txDef>
  </a:objectDefaults>
  <a:extraClrSchemeLst/>
  <a:extLst>
    <a:ext uri="{05A4C25C-085E-4340-85A3-A5531E510DB2}">
      <thm15:themeFamily xmlns:thm15="http://schemas.microsoft.com/office/thememl/2012/main" name="Syniverse Template 16x9 27Sep2018  -  Read-Only" id="{64805939-7E74-488B-9C88-25ED4C3D26EA}" vid="{6A6E0835-330F-4CDB-981C-EE8C5B04619B}"/>
    </a:ext>
  </a:extLst>
</a:theme>
</file>

<file path=ppt/theme/theme2.xml><?xml version="1.0" encoding="utf-8"?>
<a:theme xmlns:a="http://schemas.openxmlformats.org/drawingml/2006/main" name="1_Syniverse">
  <a:themeElements>
    <a:clrScheme name="Syniverse">
      <a:dk1>
        <a:srgbClr val="000000"/>
      </a:dk1>
      <a:lt1>
        <a:srgbClr val="FFFFFF"/>
      </a:lt1>
      <a:dk2>
        <a:srgbClr val="5F21F2"/>
      </a:dk2>
      <a:lt2>
        <a:srgbClr val="0BF4CD"/>
      </a:lt2>
      <a:accent1>
        <a:srgbClr val="5F21F2"/>
      </a:accent1>
      <a:accent2>
        <a:srgbClr val="0BF4CD"/>
      </a:accent2>
      <a:accent3>
        <a:srgbClr val="000000"/>
      </a:accent3>
      <a:accent4>
        <a:srgbClr val="FFE600"/>
      </a:accent4>
      <a:accent5>
        <a:srgbClr val="D251FC"/>
      </a:accent5>
      <a:accent6>
        <a:srgbClr val="E1E1E1"/>
      </a:accent6>
      <a:hlink>
        <a:srgbClr val="000000"/>
      </a:hlink>
      <a:folHlink>
        <a:srgbClr val="000000"/>
      </a:folHlink>
    </a:clrScheme>
    <a:fontScheme name="Syniverse">
      <a:majorFont>
        <a:latin typeface="Arial"/>
        <a:ea typeface=""/>
        <a:cs typeface=""/>
      </a:majorFont>
      <a:minorFont>
        <a:latin typeface="Arial"/>
        <a:ea typeface=""/>
        <a:cs typeface=""/>
      </a:minorFont>
    </a:fontScheme>
    <a:fmtScheme name="Syniverse">
      <a:fillStyleLst>
        <a:solidFill>
          <a:schemeClr val="phClr"/>
        </a:solidFill>
        <a:solidFill>
          <a:schemeClr val="phClr"/>
        </a:solidFill>
        <a:solidFill>
          <a:schemeClr val="phClr"/>
        </a:solidFill>
      </a:fillStyleLst>
      <a:lnStyleLst>
        <a:ln w="12700" cap="sq" cmpd="sng" algn="ctr">
          <a:solidFill>
            <a:schemeClr val="phClr"/>
          </a:solidFill>
          <a:prstDash val="solid"/>
          <a:miter lim="800000"/>
        </a:ln>
        <a:ln w="12700" cap="sq" cmpd="sng" algn="ctr">
          <a:solidFill>
            <a:schemeClr val="phClr"/>
          </a:solidFill>
          <a:prstDash val="solid"/>
          <a:miter lim="800000"/>
        </a:ln>
        <a:ln w="12700" cap="sq" cmpd="sng" algn="ctr">
          <a:solidFill>
            <a:schemeClr val="phClr"/>
          </a:solidFill>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miter lim="800000"/>
        </a:ln>
      </a:spPr>
      <a:bodyPr/>
      <a:lstStyle>
        <a:defPPr algn="ctr">
          <a:defRPr sz="1800"/>
        </a:defPPr>
      </a:lstStyle>
      <a:style>
        <a:lnRef idx="0">
          <a:schemeClr val="accent1"/>
        </a:lnRef>
        <a:fillRef idx="1">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228600" indent="-228600">
          <a:lnSpc>
            <a:spcPct val="100000"/>
          </a:lnSpc>
          <a:spcBef>
            <a:spcPts val="1200"/>
          </a:spcBef>
          <a:buClr>
            <a:schemeClr val="tx1"/>
          </a:buClr>
          <a:buSzPct val="100000"/>
          <a:buFont typeface="Wingdings"/>
          <a:buChar char="§"/>
          <a:defRPr sz="1800"/>
        </a:defPPr>
      </a:lstStyle>
    </a:txDef>
  </a:objectDefaults>
  <a:extraClrSchemeLst/>
  <a:extLst>
    <a:ext uri="{05A4C25C-085E-4340-85A3-A5531E510DB2}">
      <thm15:themeFamily xmlns:thm15="http://schemas.microsoft.com/office/thememl/2012/main" name="Syniverse Template 16x9 27Sep2018  -  Read-Only" id="{64805939-7E74-488B-9C88-25ED4C3D26EA}" vid="{6A6E0835-330F-4CDB-981C-EE8C5B04619B}"/>
    </a:ext>
  </a:extLst>
</a:theme>
</file>

<file path=ppt/theme/theme3.xml><?xml version="1.0" encoding="utf-8"?>
<a:theme xmlns:a="http://schemas.openxmlformats.org/drawingml/2006/main" name="3_Syniverse">
  <a:themeElements>
    <a:clrScheme name="Syniverse">
      <a:dk1>
        <a:srgbClr val="000000"/>
      </a:dk1>
      <a:lt1>
        <a:srgbClr val="FFFFFF"/>
      </a:lt1>
      <a:dk2>
        <a:srgbClr val="5F21F2"/>
      </a:dk2>
      <a:lt2>
        <a:srgbClr val="0BF4CD"/>
      </a:lt2>
      <a:accent1>
        <a:srgbClr val="5F21F2"/>
      </a:accent1>
      <a:accent2>
        <a:srgbClr val="0BF4CD"/>
      </a:accent2>
      <a:accent3>
        <a:srgbClr val="000000"/>
      </a:accent3>
      <a:accent4>
        <a:srgbClr val="FFE600"/>
      </a:accent4>
      <a:accent5>
        <a:srgbClr val="D251FC"/>
      </a:accent5>
      <a:accent6>
        <a:srgbClr val="E1E1E1"/>
      </a:accent6>
      <a:hlink>
        <a:srgbClr val="000000"/>
      </a:hlink>
      <a:folHlink>
        <a:srgbClr val="000000"/>
      </a:folHlink>
    </a:clrScheme>
    <a:fontScheme name="Syniverse">
      <a:majorFont>
        <a:latin typeface="Arial"/>
        <a:ea typeface=""/>
        <a:cs typeface=""/>
      </a:majorFont>
      <a:minorFont>
        <a:latin typeface="Arial"/>
        <a:ea typeface=""/>
        <a:cs typeface=""/>
      </a:minorFont>
    </a:fontScheme>
    <a:fmtScheme name="Syniverse">
      <a:fillStyleLst>
        <a:solidFill>
          <a:schemeClr val="phClr"/>
        </a:solidFill>
        <a:solidFill>
          <a:schemeClr val="phClr"/>
        </a:solidFill>
        <a:solidFill>
          <a:schemeClr val="phClr"/>
        </a:solidFill>
      </a:fillStyleLst>
      <a:lnStyleLst>
        <a:ln w="12700" cap="sq" cmpd="sng" algn="ctr">
          <a:solidFill>
            <a:schemeClr val="phClr"/>
          </a:solidFill>
          <a:prstDash val="solid"/>
          <a:miter lim="800000"/>
        </a:ln>
        <a:ln w="12700" cap="sq" cmpd="sng" algn="ctr">
          <a:solidFill>
            <a:schemeClr val="phClr"/>
          </a:solidFill>
          <a:prstDash val="solid"/>
          <a:miter lim="800000"/>
        </a:ln>
        <a:ln w="12700" cap="sq" cmpd="sng" algn="ctr">
          <a:solidFill>
            <a:schemeClr val="phClr"/>
          </a:solidFill>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miter lim="800000"/>
        </a:ln>
      </a:spPr>
      <a:bodyPr/>
      <a:lstStyle>
        <a:defPPr algn="ctr">
          <a:defRPr sz="1800"/>
        </a:defPPr>
      </a:lstStyle>
      <a:style>
        <a:lnRef idx="0">
          <a:schemeClr val="accent1"/>
        </a:lnRef>
        <a:fillRef idx="1">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228600" indent="-228600">
          <a:lnSpc>
            <a:spcPct val="100000"/>
          </a:lnSpc>
          <a:spcBef>
            <a:spcPts val="1200"/>
          </a:spcBef>
          <a:buClr>
            <a:schemeClr val="tx1"/>
          </a:buClr>
          <a:buSzPct val="100000"/>
          <a:buFont typeface="Wingdings"/>
          <a:buChar char="§"/>
          <a:defRPr sz="1800"/>
        </a:defPPr>
      </a:lstStyle>
    </a:txDef>
  </a:objectDefaults>
  <a:extraClrSchemeLst/>
  <a:extLst>
    <a:ext uri="{05A4C25C-085E-4340-85A3-A5531E510DB2}">
      <thm15:themeFamily xmlns:thm15="http://schemas.microsoft.com/office/thememl/2012/main" name="Syniverse Template 16x9 27Sep2018  -  Read-Only" id="{64805939-7E74-488B-9C88-25ED4C3D26EA}" vid="{6A6E0835-330F-4CDB-981C-EE8C5B04619B}"/>
    </a:ext>
  </a:extLst>
</a:theme>
</file>

<file path=ppt/theme/theme4.xml><?xml version="1.0" encoding="utf-8"?>
<a:theme xmlns:a="http://schemas.openxmlformats.org/drawingml/2006/main" name="2_Syniverse">
  <a:themeElements>
    <a:clrScheme name="Syniverse">
      <a:dk1>
        <a:srgbClr val="000000"/>
      </a:dk1>
      <a:lt1>
        <a:srgbClr val="FFFFFF"/>
      </a:lt1>
      <a:dk2>
        <a:srgbClr val="5F21F2"/>
      </a:dk2>
      <a:lt2>
        <a:srgbClr val="0BF4CD"/>
      </a:lt2>
      <a:accent1>
        <a:srgbClr val="5F21F2"/>
      </a:accent1>
      <a:accent2>
        <a:srgbClr val="0BF4CD"/>
      </a:accent2>
      <a:accent3>
        <a:srgbClr val="000000"/>
      </a:accent3>
      <a:accent4>
        <a:srgbClr val="FFE600"/>
      </a:accent4>
      <a:accent5>
        <a:srgbClr val="D251FC"/>
      </a:accent5>
      <a:accent6>
        <a:srgbClr val="E1E1E1"/>
      </a:accent6>
      <a:hlink>
        <a:srgbClr val="000000"/>
      </a:hlink>
      <a:folHlink>
        <a:srgbClr val="000000"/>
      </a:folHlink>
    </a:clrScheme>
    <a:fontScheme name="Syniverse">
      <a:majorFont>
        <a:latin typeface="Arial"/>
        <a:ea typeface=""/>
        <a:cs typeface=""/>
      </a:majorFont>
      <a:minorFont>
        <a:latin typeface="Arial"/>
        <a:ea typeface=""/>
        <a:cs typeface=""/>
      </a:minorFont>
    </a:fontScheme>
    <a:fmtScheme name="Syniverse">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defRPr sz="1800"/>
        </a:defPPr>
      </a:lstStyle>
      <a:style>
        <a:lnRef idx="0">
          <a:schemeClr val="accent1"/>
        </a:lnRef>
        <a:fillRef idx="1">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228600" indent="-228600">
          <a:lnSpc>
            <a:spcPct val="100000"/>
          </a:lnSpc>
          <a:spcBef>
            <a:spcPts val="1200"/>
          </a:spcBef>
          <a:buClr>
            <a:schemeClr val="tx1"/>
          </a:buClr>
          <a:buSzPct val="100000"/>
          <a:buFont typeface="Wingdings"/>
          <a:buChar char="§"/>
          <a:defRPr sz="1800"/>
        </a:defPPr>
      </a:lstStyle>
    </a:txDef>
  </a:objectDefaults>
  <a:extraClrSchemeLst/>
  <a:extLst>
    <a:ext uri="{05A4C25C-085E-4340-85A3-A5531E510DB2}">
      <thm15:themeFamily xmlns:thm15="http://schemas.microsoft.com/office/thememl/2012/main" name="Syniverse PowerPoint 16x9 06Sep2018" id="{B3155B5A-D606-4A1F-98D7-48872BC0232E}" vid="{81C7E587-F32C-4950-B5CA-FD2D6D6BCADF}"/>
    </a:ext>
  </a:extLst>
</a:theme>
</file>

<file path=ppt/theme/theme5.xml><?xml version="1.0" encoding="utf-8"?>
<a:theme xmlns:a="http://schemas.openxmlformats.org/drawingml/2006/main" name="Syniverse">
  <a:themeElements>
    <a:clrScheme name="Syniverse">
      <a:dk1>
        <a:srgbClr val="000000"/>
      </a:dk1>
      <a:lt1>
        <a:srgbClr val="FFFFFF"/>
      </a:lt1>
      <a:dk2>
        <a:srgbClr val="5F21F2"/>
      </a:dk2>
      <a:lt2>
        <a:srgbClr val="0BF4CD"/>
      </a:lt2>
      <a:accent1>
        <a:srgbClr val="5F21F2"/>
      </a:accent1>
      <a:accent2>
        <a:srgbClr val="0BF4CD"/>
      </a:accent2>
      <a:accent3>
        <a:srgbClr val="000000"/>
      </a:accent3>
      <a:accent4>
        <a:srgbClr val="FFE600"/>
      </a:accent4>
      <a:accent5>
        <a:srgbClr val="D251FC"/>
      </a:accent5>
      <a:accent6>
        <a:srgbClr val="E1E1E1"/>
      </a:accent6>
      <a:hlink>
        <a:srgbClr val="000000"/>
      </a:hlink>
      <a:folHlink>
        <a:srgbClr val="000000"/>
      </a:folHlink>
    </a:clrScheme>
    <a:fontScheme name="Syniverse">
      <a:majorFont>
        <a:latin typeface="Arial"/>
        <a:ea typeface=""/>
        <a:cs typeface=""/>
      </a:majorFont>
      <a:minorFont>
        <a:latin typeface="Arial"/>
        <a:ea typeface=""/>
        <a:cs typeface=""/>
      </a:minorFont>
    </a:fontScheme>
    <a:fmtScheme name="Syniverse">
      <a:fillStyleLst>
        <a:solidFill>
          <a:schemeClr val="phClr"/>
        </a:solidFill>
        <a:solidFill>
          <a:schemeClr val="phClr"/>
        </a:solidFill>
        <a:solidFill>
          <a:schemeClr val="phClr"/>
        </a:solidFill>
      </a:fillStyleLst>
      <a:lnStyleLst>
        <a:ln w="12700" cap="sq" cmpd="sng" algn="ctr">
          <a:solidFill>
            <a:schemeClr val="phClr"/>
          </a:solidFill>
          <a:prstDash val="solid"/>
          <a:miter lim="800000"/>
        </a:ln>
        <a:ln w="12700" cap="sq" cmpd="sng" algn="ctr">
          <a:solidFill>
            <a:schemeClr val="phClr"/>
          </a:solidFill>
          <a:prstDash val="solid"/>
          <a:miter lim="800000"/>
        </a:ln>
        <a:ln w="12700" cap="sq" cmpd="sng" algn="ctr">
          <a:solidFill>
            <a:schemeClr val="phClr"/>
          </a:solidFill>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miter lim="800000"/>
        </a:ln>
      </a:spPr>
      <a:bodyPr/>
      <a:lstStyle>
        <a:defPPr algn="ctr">
          <a:defRPr sz="1800"/>
        </a:defPPr>
      </a:lstStyle>
      <a:style>
        <a:lnRef idx="0">
          <a:schemeClr val="accent1"/>
        </a:lnRef>
        <a:fillRef idx="1">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228600" indent="-228600">
          <a:lnSpc>
            <a:spcPct val="100000"/>
          </a:lnSpc>
          <a:spcBef>
            <a:spcPts val="1200"/>
          </a:spcBef>
          <a:buClr>
            <a:schemeClr val="tx1"/>
          </a:buClr>
          <a:buSzPct val="100000"/>
          <a:buFont typeface="Wingdings"/>
          <a:buChar char="§"/>
          <a:defRPr sz="1800"/>
        </a:defPPr>
      </a:lstStyle>
    </a:txDef>
  </a:objectDefaults>
  <a:extraClrSchemeLst/>
</a:theme>
</file>

<file path=ppt/theme/theme6.xml><?xml version="1.0" encoding="utf-8"?>
<a:theme xmlns:a="http://schemas.openxmlformats.org/drawingml/2006/main" name="Syniverse">
  <a:themeElements>
    <a:clrScheme name="Syniverse">
      <a:dk1>
        <a:srgbClr val="000000"/>
      </a:dk1>
      <a:lt1>
        <a:srgbClr val="FFFFFF"/>
      </a:lt1>
      <a:dk2>
        <a:srgbClr val="5F21F2"/>
      </a:dk2>
      <a:lt2>
        <a:srgbClr val="0BF4CD"/>
      </a:lt2>
      <a:accent1>
        <a:srgbClr val="5F21F2"/>
      </a:accent1>
      <a:accent2>
        <a:srgbClr val="0BF4CD"/>
      </a:accent2>
      <a:accent3>
        <a:srgbClr val="000000"/>
      </a:accent3>
      <a:accent4>
        <a:srgbClr val="FFE600"/>
      </a:accent4>
      <a:accent5>
        <a:srgbClr val="D251FC"/>
      </a:accent5>
      <a:accent6>
        <a:srgbClr val="E1E1E1"/>
      </a:accent6>
      <a:hlink>
        <a:srgbClr val="000000"/>
      </a:hlink>
      <a:folHlink>
        <a:srgbClr val="000000"/>
      </a:folHlink>
    </a:clrScheme>
    <a:fontScheme name="Syniverse">
      <a:majorFont>
        <a:latin typeface="Arial"/>
        <a:ea typeface=""/>
        <a:cs typeface=""/>
      </a:majorFont>
      <a:minorFont>
        <a:latin typeface="Arial"/>
        <a:ea typeface=""/>
        <a:cs typeface=""/>
      </a:minorFont>
    </a:fontScheme>
    <a:fmtScheme name="Syniverse">
      <a:fillStyleLst>
        <a:solidFill>
          <a:schemeClr val="phClr"/>
        </a:solidFill>
        <a:solidFill>
          <a:schemeClr val="phClr"/>
        </a:solidFill>
        <a:solidFill>
          <a:schemeClr val="phClr"/>
        </a:solidFill>
      </a:fillStyleLst>
      <a:lnStyleLst>
        <a:ln w="12700" cap="sq" cmpd="sng" algn="ctr">
          <a:solidFill>
            <a:schemeClr val="phClr"/>
          </a:solidFill>
          <a:prstDash val="solid"/>
          <a:miter lim="800000"/>
        </a:ln>
        <a:ln w="12700" cap="sq" cmpd="sng" algn="ctr">
          <a:solidFill>
            <a:schemeClr val="phClr"/>
          </a:solidFill>
          <a:prstDash val="solid"/>
          <a:miter lim="800000"/>
        </a:ln>
        <a:ln w="12700" cap="sq" cmpd="sng" algn="ctr">
          <a:solidFill>
            <a:schemeClr val="phClr"/>
          </a:solidFill>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ln>
          <a:noFill/>
          <a:miter lim="800000"/>
        </a:ln>
      </a:spPr>
      <a:bodyPr/>
      <a:lstStyle>
        <a:defPPr algn="ctr">
          <a:defRPr sz="1800"/>
        </a:defPPr>
      </a:lstStyle>
      <a:style>
        <a:lnRef idx="0">
          <a:schemeClr val="accent1"/>
        </a:lnRef>
        <a:fillRef idx="1">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228600" indent="-228600">
          <a:lnSpc>
            <a:spcPct val="100000"/>
          </a:lnSpc>
          <a:spcBef>
            <a:spcPts val="1200"/>
          </a:spcBef>
          <a:buClr>
            <a:schemeClr val="tx1"/>
          </a:buClr>
          <a:buSzPct val="100000"/>
          <a:buFont typeface="Wingdings"/>
          <a:buChar char="§"/>
          <a:defRPr sz="180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CCF0E73825D74FBFFCB1719F0939BD" ma:contentTypeVersion="13" ma:contentTypeDescription="Create a new document." ma:contentTypeScope="" ma:versionID="74141137173c36d8f68456b413168bcd">
  <xsd:schema xmlns:xsd="http://www.w3.org/2001/XMLSchema" xmlns:xs="http://www.w3.org/2001/XMLSchema" xmlns:p="http://schemas.microsoft.com/office/2006/metadata/properties" xmlns:ns2="eca7abb6-f8f7-47bc-a791-ea42b89c67fc" xmlns:ns3="92c7df5d-b50f-441a-99bd-d11903fbc1a5" targetNamespace="http://schemas.microsoft.com/office/2006/metadata/properties" ma:root="true" ma:fieldsID="800a6553bfe1fb6346dc30027f1f64d2" ns2:_="" ns3:_="">
    <xsd:import namespace="eca7abb6-f8f7-47bc-a791-ea42b89c67fc"/>
    <xsd:import namespace="92c7df5d-b50f-441a-99bd-d11903fbc1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a7abb6-f8f7-47bc-a791-ea42b89c67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c7df5d-b50f-441a-99bd-d11903fbc1a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3C7699-D114-4132-87A1-667035274DE2}">
  <ds:schemaRefs>
    <ds:schemaRef ds:uri="b035e9e3-1406-41f9-9655-719981c145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D6511A9-F984-4274-8991-7FFED21353FA}">
  <ds:schemaRefs>
    <ds:schemaRef ds:uri="92c7df5d-b50f-441a-99bd-d11903fbc1a5"/>
    <ds:schemaRef ds:uri="eca7abb6-f8f7-47bc-a791-ea42b89c67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A92611-43CF-4790-A12E-CD7B752D97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Syniverse Template 16x9 27Sep2018</Template>
  <TotalTime>6213</TotalTime>
  <Words>3805</Words>
  <Application>Microsoft Office PowerPoint</Application>
  <PresentationFormat>Widescreen</PresentationFormat>
  <Paragraphs>160</Paragraphs>
  <Slides>19</Slides>
  <Notes>11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19</vt:i4>
      </vt:variant>
    </vt:vector>
  </HeadingPairs>
  <TitlesOfParts>
    <vt:vector size="35" baseType="lpstr">
      <vt:lpstr>Arial</vt:lpstr>
      <vt:lpstr>Barlow Condensed</vt:lpstr>
      <vt:lpstr>BundesSansWeb-Italic</vt:lpstr>
      <vt:lpstr>BundesSansWeb-Regular</vt:lpstr>
      <vt:lpstr>Heebo</vt:lpstr>
      <vt:lpstr>Inter</vt:lpstr>
      <vt:lpstr>Lato</vt:lpstr>
      <vt:lpstr>Merriweather</vt:lpstr>
      <vt:lpstr>Nunito</vt:lpstr>
      <vt:lpstr>PT Sans</vt:lpstr>
      <vt:lpstr>Roboto</vt:lpstr>
      <vt:lpstr>Wingdings</vt:lpstr>
      <vt:lpstr>Syniverse</vt:lpstr>
      <vt:lpstr>1_Syniverse</vt:lpstr>
      <vt:lpstr>3_Syniverse</vt:lpstr>
      <vt:lpstr>2_Syniverse</vt:lpstr>
      <vt:lpstr>Making the Case for New Generation Identity Internet</vt:lpstr>
      <vt:lpstr>Agenda</vt:lpstr>
      <vt:lpstr>Framing the Problem</vt:lpstr>
      <vt:lpstr>Framing The Problem</vt:lpstr>
      <vt:lpstr>Taking a Step Back</vt:lpstr>
      <vt:lpstr>Dollars and Cents</vt:lpstr>
      <vt:lpstr>Emerging Privacy Enhancing Technologies</vt:lpstr>
      <vt:lpstr>Differential Privacy* </vt:lpstr>
      <vt:lpstr>Homormorphic Encryption*</vt:lpstr>
      <vt:lpstr>Secure Multiparty Computation*</vt:lpstr>
      <vt:lpstr>Zero Knowledge Proof*</vt:lpstr>
      <vt:lpstr>Moving From Research to Commercial Implementations</vt:lpstr>
      <vt:lpstr>Self Sovereign Identity [SSI]*</vt:lpstr>
      <vt:lpstr>SSI Attributes</vt:lpstr>
      <vt:lpstr>SSI and Intersectionality to Blockchain*</vt:lpstr>
      <vt:lpstr>Technical Dimension for SSI*</vt:lpstr>
      <vt:lpstr>SSI Use Case Examples</vt:lpstr>
      <vt:lpstr>Building an Internet of Trust with SSI*?</vt:lpstr>
      <vt:lpstr>Summary and Recommendations </vt:lpstr>
    </vt:vector>
  </TitlesOfParts>
  <Manager/>
  <Company>Syniverse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Syniverse 16x9 PowerPoint template</dc:title>
  <dc:subject/>
  <dc:creator>Rachel Gault</dc:creator>
  <cp:keywords/>
  <dc:description/>
  <cp:lastModifiedBy>Monique Morrow</cp:lastModifiedBy>
  <cp:revision>65</cp:revision>
  <cp:lastPrinted>2018-09-17T03:32:15Z</cp:lastPrinted>
  <dcterms:created xsi:type="dcterms:W3CDTF">2018-10-30T20:06:40Z</dcterms:created>
  <dcterms:modified xsi:type="dcterms:W3CDTF">2022-06-05T14:33:13Z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0x010100E4CCF0E73825D74FBFFCB1719F0939BD</vt:lpwstr>
  </property>
</Properties>
</file>