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embeddedFontLst>
    <p:embeddedFont>
      <p:font typeface="Tahoma" panose="020B0604030504040204" pitchFamily="34" charset="0"/>
      <p:regular r:id="rId19"/>
      <p:bold r:id="rId20"/>
    </p:embeddedFont>
    <p:embeddedFont>
      <p:font typeface="Monotype Corsiva" panose="03010101010201010101" pitchFamily="66" charset="0"/>
      <p:italic r:id="rId21"/>
    </p:embeddedFont>
    <p:embeddedFont>
      <p:font typeface="Calibri" panose="020F0502020204030204" pitchFamily="34" charset="0"/>
      <p:regular r:id="rId22"/>
      <p:bold r:id="rId23"/>
      <p:italic r:id="rId24"/>
      <p:boldItalic r:id="rId25"/>
    </p:embeddedFont>
    <p:embeddedFont>
      <p:font typeface="Consolas" panose="020B0609020204030204" pitchFamily="49" charset="0"/>
      <p:regular r:id="rId26"/>
      <p:bold r:id="rId27"/>
      <p:italic r:id="rId28"/>
      <p:boldItalic r:id="rId29"/>
    </p:embeddedFont>
    <p:embeddedFont>
      <p:font typeface="Rockwell" panose="02060603020205020403" pitchFamily="18" charset="0"/>
      <p:regular r:id="rId30"/>
      <p:bold r:id="rId31"/>
      <p:italic r:id="rId32"/>
      <p:boldItalic r:id="rId33"/>
    </p:embeddedFont>
    <p:embeddedFont>
      <p:font typeface="Caveat" panose="020B0604020202020204" charset="0"/>
      <p:regular r:id="rId34"/>
      <p:bold r:id="rId35"/>
    </p:embeddedFont>
    <p:embeddedFont>
      <p:font typeface="Roboto" panose="020B0604020202020204" charset="0"/>
      <p:regular r:id="rId36"/>
      <p:bold r:id="rId37"/>
      <p:italic r:id="rId38"/>
      <p:boldItalic r:id="rId39"/>
    </p:embeddedFont>
    <p:embeddedFont>
      <p:font typeface="Quattrocento San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341"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csd-support@garr.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e50422b59_2_52:notes"/>
          <p:cNvSpPr txBox="1">
            <a:spLocks noGrp="1"/>
          </p:cNvSpPr>
          <p:nvPr>
            <p:ph type="body" idx="1"/>
          </p:nvPr>
        </p:nvSpPr>
        <p:spPr>
          <a:xfrm>
            <a:off x="685784" y="4343396"/>
            <a:ext cx="5486386" cy="4114791"/>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Good afternoon, I'm Claudio Pisa, and I work at GARR at the Distributed Computing and Storage Department, and I am here presenting a joint work with the University of Turin</a:t>
            </a:r>
            <a:endParaRPr/>
          </a:p>
        </p:txBody>
      </p:sp>
      <p:sp>
        <p:nvSpPr>
          <p:cNvPr id="257" name="Google Shape;257;g12e50422b59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e50422b5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e50422b5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To enable graphical processing resources in Kubernetes, we created Kubernetes workers in OpenStack using the virtual GPU flavor created previously. Then in the Kubernetes cluster we enabled the Nvidia device plugin and enabled a specific admission controller so that only specific namespaces and pods are allowed to use the graphical processing resources.</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In this way, users can create graphical processing workloads also in Kubernetes!</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Bozza di discorso: By using Juju we deployed on Openstack 16 VMs of type "m1.gpu", which then became Kubernetes worker nodes. Juju helped us configure the NVIDIA device plugin, which allows user to run GPU enabled containers, and the PodTolerationRestriction admission controller feature of Kubernetes which, in combination with the taint of the GPU worker nodes, limits the ability of users to run gpu enabled containers and gives the kubernetes administrator the 'power' to enable and disable users to schedule gpu pods at the namespace level. </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40’’</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Enable Kubernetes API PodTolerationRestriction admission controller and “flag” GPU enabled Kubernetes worker nodes</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so that only namespaces and pods with the correct flags are allowed to use vGPU enabled workers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e79995fbe_6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e79995fbe_6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But we hit a snag: whenever a user creates a virtual machine with a virtual GPU, an associated Linux device file is created on the hypervisor.</a:t>
            </a:r>
            <a:endParaRPr/>
          </a:p>
          <a:p>
            <a:pPr marL="0" lvl="0" indent="0" algn="l" rtl="0">
              <a:spcBef>
                <a:spcPts val="0"/>
              </a:spcBef>
              <a:spcAft>
                <a:spcPts val="0"/>
              </a:spcAft>
              <a:buNone/>
            </a:pPr>
            <a:r>
              <a:rPr lang="it"/>
              <a:t>However, these Linux device files do not survive reboots.</a:t>
            </a:r>
            <a:endParaRPr/>
          </a:p>
          <a:p>
            <a:pPr marL="0" lvl="0" indent="0" algn="l" rtl="0">
              <a:spcBef>
                <a:spcPts val="0"/>
              </a:spcBef>
              <a:spcAft>
                <a:spcPts val="0"/>
              </a:spcAft>
              <a:buNone/>
            </a:pPr>
            <a:r>
              <a:rPr lang="it"/>
              <a:t>To tackle this issue we have created and published a set of system scripts which save and restore this information.</a:t>
            </a:r>
            <a:endParaRPr/>
          </a:p>
          <a:p>
            <a:pPr marL="0" lvl="0" indent="0" algn="l" rtl="0">
              <a:spcBef>
                <a:spcPts val="0"/>
              </a:spcBef>
              <a:spcAft>
                <a:spcPts val="0"/>
              </a:spcAft>
              <a:buClr>
                <a:schemeClr val="dk1"/>
              </a:buClr>
              <a:buSzPts val="1100"/>
              <a:buFont typeface="Arial"/>
              <a:buNone/>
            </a:pPr>
            <a:r>
              <a:rPr lang="it">
                <a:solidFill>
                  <a:schemeClr val="dk1"/>
                </a:solidFill>
              </a:rPr>
              <a:t>—————————</a:t>
            </a:r>
            <a:endParaRPr/>
          </a:p>
          <a:p>
            <a:pPr marL="0" lvl="0" indent="0" algn="l" rtl="0">
              <a:spcBef>
                <a:spcPts val="0"/>
              </a:spcBef>
              <a:spcAft>
                <a:spcPts val="0"/>
              </a:spcAft>
              <a:buNone/>
            </a:pPr>
            <a:endParaRPr/>
          </a:p>
          <a:p>
            <a:pPr marL="0" lvl="0" indent="0" algn="l" rtl="0">
              <a:spcBef>
                <a:spcPts val="0"/>
              </a:spcBef>
              <a:spcAft>
                <a:spcPts val="0"/>
              </a:spcAft>
              <a:buNone/>
            </a:pPr>
            <a:r>
              <a:rPr lang="it"/>
              <a:t>Whenever we create a vGPU OpenStack instance on physical server a new mdev is created; mdev mechanism is transient (and dynamic) by nature.</a:t>
            </a:r>
            <a:endParaRPr/>
          </a:p>
          <a:p>
            <a:pPr marL="0" lvl="0" indent="0" algn="l" rtl="0">
              <a:spcBef>
                <a:spcPts val="0"/>
              </a:spcBef>
              <a:spcAft>
                <a:spcPts val="0"/>
              </a:spcAft>
              <a:buNone/>
            </a:pPr>
            <a:r>
              <a:rPr lang="it"/>
              <a:t>If the physical server is rebooted (no matter why) we lose all the mdevs.</a:t>
            </a:r>
            <a:endParaRPr/>
          </a:p>
          <a:p>
            <a:pPr marL="0" lvl="0" indent="0" algn="l" rtl="0">
              <a:spcBef>
                <a:spcPts val="0"/>
              </a:spcBef>
              <a:spcAft>
                <a:spcPts val="0"/>
              </a:spcAft>
              <a:buNone/>
            </a:pPr>
            <a:r>
              <a:rPr lang="it"/>
              <a:t>OpenStack will try to reboot all the instances but it will fail because of missing mdevs associated to vGPUs.</a:t>
            </a:r>
            <a:endParaRPr/>
          </a:p>
          <a:p>
            <a:pPr marL="0" lvl="0" indent="0" algn="l" rtl="0">
              <a:spcBef>
                <a:spcPts val="0"/>
              </a:spcBef>
              <a:spcAft>
                <a:spcPts val="0"/>
              </a:spcAft>
              <a:buNone/>
            </a:pPr>
            <a:r>
              <a:rPr lang="it"/>
              <a:t>A way to save and restore vGPU mdevs is needed…</a:t>
            </a:r>
            <a:endParaRPr/>
          </a:p>
          <a:p>
            <a:pPr marL="0" lvl="0" indent="0" algn="l" rtl="0">
              <a:spcBef>
                <a:spcPts val="0"/>
              </a:spcBef>
              <a:spcAft>
                <a:spcPts val="0"/>
              </a:spcAft>
              <a:buNone/>
            </a:pPr>
            <a:r>
              <a:rPr lang="it"/>
              <a:t>How our (actual) fix works:</a:t>
            </a:r>
            <a:endParaRPr/>
          </a:p>
          <a:p>
            <a:pPr marL="0" lvl="0" indent="0" algn="l" rtl="0">
              <a:spcBef>
                <a:spcPts val="0"/>
              </a:spcBef>
              <a:spcAft>
                <a:spcPts val="0"/>
              </a:spcAft>
              <a:buNone/>
            </a:pPr>
            <a:r>
              <a:rPr lang="it"/>
              <a:t>1 we use mdevctl utility</a:t>
            </a:r>
            <a:endParaRPr/>
          </a:p>
          <a:p>
            <a:pPr marL="0" lvl="0" indent="0" algn="l" rtl="0">
              <a:spcBef>
                <a:spcPts val="0"/>
              </a:spcBef>
              <a:spcAft>
                <a:spcPts val="0"/>
              </a:spcAft>
              <a:buNone/>
            </a:pPr>
            <a:r>
              <a:rPr lang="it"/>
              <a:t>2 some bash scripts that save/restore mdevs associated to vGPUs</a:t>
            </a:r>
            <a:endParaRPr/>
          </a:p>
          <a:p>
            <a:pPr marL="0" lvl="0" indent="0" algn="l" rtl="0">
              <a:spcBef>
                <a:spcPts val="0"/>
              </a:spcBef>
              <a:spcAft>
                <a:spcPts val="0"/>
              </a:spcAft>
              <a:buNone/>
            </a:pPr>
            <a:r>
              <a:rPr lang="it"/>
              <a:t>3 Systemd Units (and timers) to periodically save the mdevs and restore them at reboot</a:t>
            </a:r>
            <a:endParaRPr/>
          </a:p>
          <a:p>
            <a:pPr marL="0" lvl="0" indent="0" algn="l" rtl="0">
              <a:spcBef>
                <a:spcPts val="0"/>
              </a:spcBef>
              <a:spcAft>
                <a:spcPts val="0"/>
              </a:spcAft>
              <a:buNone/>
            </a:pPr>
            <a:r>
              <a:rPr lang="it"/>
              <a:t>45’’</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2e50422b5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2e50422b5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To wrap it up, we have increased the availability of graphical processing resources for our users by using virtualization. This is because graphical processing resources are scarce compared to the demand from users, and also not all users need all the resources all the time.</a:t>
            </a:r>
            <a:endParaRPr/>
          </a:p>
          <a:p>
            <a:pPr marL="0" lvl="0" indent="0" algn="l" rtl="0">
              <a:spcBef>
                <a:spcPts val="0"/>
              </a:spcBef>
              <a:spcAft>
                <a:spcPts val="0"/>
              </a:spcAft>
              <a:buNone/>
            </a:pPr>
            <a:r>
              <a:rPr lang="it"/>
              <a:t>As future work, we plan to assess the performance of the virtualization solution, then to improve the automatic deployment of GPU servers, improve the reservation and accounting procedures, integrate new types of GPU hardware, and see if we can mix different virtual GPU types and sizes</a:t>
            </a:r>
            <a:endParaRPr/>
          </a:p>
          <a:p>
            <a:pPr marL="0" lvl="0" indent="0" algn="l" rtl="0">
              <a:spcBef>
                <a:spcPts val="0"/>
              </a:spcBef>
              <a:spcAft>
                <a:spcPts val="0"/>
              </a:spcAft>
              <a:buClr>
                <a:schemeClr val="dk1"/>
              </a:buClr>
              <a:buSzPts val="1100"/>
              <a:buFont typeface="Arial"/>
              <a:buNone/>
            </a:pPr>
            <a:r>
              <a:rPr lang="it">
                <a:solidFill>
                  <a:schemeClr val="dk1"/>
                </a:solidFill>
              </a:rPr>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it"/>
              <a:t>For A100, no need for license manager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it" sz="1050">
                <a:solidFill>
                  <a:srgbClr val="3C4043"/>
                </a:solidFill>
                <a:highlight>
                  <a:srgbClr val="FFFFFF"/>
                </a:highlight>
                <a:latin typeface="Roboto"/>
                <a:ea typeface="Roboto"/>
                <a:cs typeface="Roboto"/>
                <a:sym typeface="Roboto"/>
              </a:rPr>
              <a:t>L'abbiamo fatto perche' ne avevamo poche e in molti casi (compilazione, tuning, testing su piccola scala, scarsa scalabilita'/parallelizzabilita' di alcuni workload) non serve avere un mostro da 5k CUDA cores.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it" sz="1050">
                <a:solidFill>
                  <a:srgbClr val="3C4043"/>
                </a:solidFill>
                <a:highlight>
                  <a:srgbClr val="FFFFFF"/>
                </a:highlight>
                <a:latin typeface="Roboto"/>
                <a:ea typeface="Roboto"/>
                <a:cs typeface="Roboto"/>
                <a:sym typeface="Roboto"/>
              </a:rPr>
              <a:t>Nostra esperienza so far: piu' utenti smanazzano e sono contenti (e' vero?)</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sz="1050">
                <a:solidFill>
                  <a:srgbClr val="3C4043"/>
                </a:solidFill>
                <a:highlight>
                  <a:srgbClr val="FFFFFF"/>
                </a:highlight>
                <a:latin typeface="Roboto"/>
                <a:ea typeface="Roboto"/>
                <a:cs typeface="Roboto"/>
                <a:sym typeface="Roboto"/>
              </a:rPr>
              <a:t>Altre idee per il futuro:</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sz="1050">
                <a:solidFill>
                  <a:srgbClr val="3C4043"/>
                </a:solidFill>
                <a:highlight>
                  <a:srgbClr val="FFFFFF"/>
                </a:highlight>
                <a:latin typeface="Roboto"/>
                <a:ea typeface="Roboto"/>
                <a:cs typeface="Roboto"/>
                <a:sym typeface="Roboto"/>
              </a:rPr>
              <a:t>- visto che avremo A100, come cambia tutto il discorso? Un filo piu' semplice perche' non avremo license server.</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it" sz="1050">
                <a:solidFill>
                  <a:srgbClr val="3C4043"/>
                </a:solidFill>
                <a:highlight>
                  <a:srgbClr val="FFFFFF"/>
                </a:highlight>
                <a:latin typeface="Roboto"/>
                <a:ea typeface="Roboto"/>
                <a:cs typeface="Roboto"/>
                <a:sym typeface="Roboto"/>
              </a:rPr>
              <a:t>- e' possibile mischiare GPU affettate in 8 con GPU affettate in 4 con GPU non affettate? Come le gestisci in OpenStack? E in Kubernetes? Puoi offrire questa scelta, o devi creare ambienti omogenei distinti?</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3006c38bce_0_3:notes"/>
          <p:cNvSpPr txBox="1">
            <a:spLocks noGrp="1"/>
          </p:cNvSpPr>
          <p:nvPr>
            <p:ph type="body" idx="1"/>
          </p:nvPr>
        </p:nvSpPr>
        <p:spPr>
          <a:xfrm>
            <a:off x="685784" y="4343396"/>
            <a:ext cx="5486400" cy="41148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it"/>
              <a:t>That’s all. If you have any question or comment please write us to </a:t>
            </a:r>
            <a:r>
              <a:rPr lang="it" u="sng">
                <a:solidFill>
                  <a:schemeClr val="hlink"/>
                </a:solidFill>
                <a:hlinkClick r:id="rId3"/>
              </a:rPr>
              <a:t>csd-support@garr.it</a:t>
            </a:r>
            <a:r>
              <a:rPr lang="it"/>
              <a:t> or meet us on Wednesday or Thursday or find us at the GARR Booth. Thank you</a:t>
            </a:r>
            <a:endParaRPr/>
          </a:p>
        </p:txBody>
      </p:sp>
      <p:sp>
        <p:nvSpPr>
          <p:cNvPr id="378" name="Google Shape;378;g13006c38bc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006c38bce_0_14:notes"/>
          <p:cNvSpPr txBox="1">
            <a:spLocks noGrp="1"/>
          </p:cNvSpPr>
          <p:nvPr>
            <p:ph type="body" idx="1"/>
          </p:nvPr>
        </p:nvSpPr>
        <p:spPr>
          <a:xfrm>
            <a:off x="685784" y="4343396"/>
            <a:ext cx="5486400" cy="41148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it"/>
              <a:t>GARR provides Cloud Services that span from the Infrastructure as a Service to the Software as a Service space, targeting the research and education community and using open source tools such as OpenStack and Kubernetes.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5" name="Google Shape;265;g13006c38bc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1df1cfa0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1df1cfa0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marR="76200" lvl="0" indent="0" algn="l" rtl="0">
              <a:lnSpc>
                <a:spcPct val="150001"/>
              </a:lnSpc>
              <a:spcBef>
                <a:spcPts val="300"/>
              </a:spcBef>
              <a:spcAft>
                <a:spcPts val="0"/>
              </a:spcAft>
              <a:buClr>
                <a:schemeClr val="dk1"/>
              </a:buClr>
              <a:buSzPts val="1100"/>
              <a:buFont typeface="Arial"/>
              <a:buNone/>
            </a:pPr>
            <a:r>
              <a:rPr lang="it" sz="900">
                <a:solidFill>
                  <a:srgbClr val="1D1C1D"/>
                </a:solidFill>
                <a:latin typeface="Consolas"/>
                <a:ea typeface="Consolas"/>
                <a:cs typeface="Consolas"/>
                <a:sym typeface="Consolas"/>
              </a:rPr>
              <a:t>The federated GARR Cloud infrastructure includes several data-centres in Italy, interconnected through the high-speed GARR network, for a total of 11500 cores, 90 PB RAM, 16 PB of storage and additional 333 TFLOPS from Graphical Processing Units.</a:t>
            </a:r>
            <a:endParaRPr sz="900">
              <a:solidFill>
                <a:srgbClr val="1D1C1D"/>
              </a:solidFill>
              <a:latin typeface="Consolas"/>
              <a:ea typeface="Consolas"/>
              <a:cs typeface="Consolas"/>
              <a:sym typeface="Consolas"/>
            </a:endParaRPr>
          </a:p>
          <a:p>
            <a:pPr marL="0" lvl="0" indent="0" algn="l" rtl="0">
              <a:spcBef>
                <a:spcPts val="3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40d2c7c33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40d2c7c33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And this is our team! (5 seconds)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006c38bce_0_437:notes"/>
          <p:cNvSpPr txBox="1">
            <a:spLocks noGrp="1"/>
          </p:cNvSpPr>
          <p:nvPr>
            <p:ph type="body" idx="1"/>
          </p:nvPr>
        </p:nvSpPr>
        <p:spPr>
          <a:xfrm>
            <a:off x="685784" y="4343396"/>
            <a:ext cx="5486400" cy="41148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it"/>
              <a:t>In the latest years we are experiencing a growth of our user base and an increasing demand for Graphical Processing Units, that is GPUs, for their research activities, which are for example big data processing or neural networks training. However, not all the available GPU cores are used at the same time by researchers, which spend quite some time developing and optimizing their code. This allows for the virtualization of GPUs</a:t>
            </a:r>
            <a:endParaRPr/>
          </a:p>
        </p:txBody>
      </p:sp>
      <p:sp>
        <p:nvSpPr>
          <p:cNvPr id="300" name="Google Shape;300;g13006c38bce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e50422b5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2e50422b5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In our setup, we currently have </a:t>
            </a:r>
            <a:r>
              <a:rPr lang="it">
                <a:solidFill>
                  <a:schemeClr val="dk1"/>
                </a:solidFill>
              </a:rPr>
              <a:t>Tesla v100 </a:t>
            </a:r>
            <a:r>
              <a:rPr lang="it"/>
              <a:t>GPUs. We can make available these GPUs to OpenStack virtual machines by the means of two methods: one is GPU passthrough and the other one is GPU virtualization.</a:t>
            </a:r>
            <a:endParaRPr/>
          </a:p>
          <a:p>
            <a:pPr marL="0" lvl="0" indent="0" algn="l" rtl="0">
              <a:spcBef>
                <a:spcPts val="0"/>
              </a:spcBef>
              <a:spcAft>
                <a:spcPts val="0"/>
              </a:spcAft>
              <a:buNone/>
            </a:pPr>
            <a:r>
              <a:rPr lang="it"/>
              <a:t>With GPU passthrough the entire physical GPU can be made available to the virtual machines, while with GPU virtualization we can split a physical GPU into virtual GPUs, each having a fraction of the GPU resources.</a:t>
            </a:r>
            <a:endParaRPr/>
          </a:p>
          <a:p>
            <a:pPr marL="0" lvl="0" indent="0" algn="l" rtl="0">
              <a:spcBef>
                <a:spcPts val="0"/>
              </a:spcBef>
              <a:spcAft>
                <a:spcPts val="0"/>
              </a:spcAft>
              <a:buNone/>
            </a:pPr>
            <a:r>
              <a:rPr lang="it"/>
              <a:t>The focus of this talk will be on GPU virtualization.</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3006c38bce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3006c38bce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it"/>
              <a:t>Virtualizing GPUs can be a non-trivial task. Along the way we had to tackle several technical issues.</a:t>
            </a:r>
            <a:endParaRPr/>
          </a:p>
          <a:p>
            <a:pPr marL="457200" lvl="0" indent="0" algn="l" rtl="0">
              <a:spcBef>
                <a:spcPts val="0"/>
              </a:spcBef>
              <a:spcAft>
                <a:spcPts val="0"/>
              </a:spcAft>
              <a:buNone/>
            </a:pPr>
            <a:r>
              <a:rPr lang="it"/>
              <a:t>—</a:t>
            </a:r>
            <a:endParaRPr/>
          </a:p>
          <a:p>
            <a:pPr marL="457200" lvl="0" indent="0" algn="l" rtl="0">
              <a:spcBef>
                <a:spcPts val="0"/>
              </a:spcBef>
              <a:spcAft>
                <a:spcPts val="0"/>
              </a:spcAft>
              <a:buNone/>
            </a:pPr>
            <a:endParaRPr/>
          </a:p>
          <a:p>
            <a:pPr marL="457200" lvl="0" indent="0" algn="l" rtl="0">
              <a:spcBef>
                <a:spcPts val="0"/>
              </a:spcBef>
              <a:spcAft>
                <a:spcPts val="0"/>
              </a:spcAft>
              <a:buNone/>
            </a:pPr>
            <a:r>
              <a:rPr lang="it"/>
              <a:t>https://www.flickr.com/photos/hugo90/4455412652</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3006c38bc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3006c38bc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To virtualize our GPUs we had at first to get a license from Nvidia,then we  installed a license manager in our network and installed the appropriate drivers on the OpenStack hypervisors.</a:t>
            </a:r>
            <a:endParaRPr>
              <a:solidFill>
                <a:schemeClr val="dk1"/>
              </a:solidFill>
            </a:endParaRPr>
          </a:p>
          <a:p>
            <a:pPr marL="0" lvl="0" indent="0" algn="l" rtl="0">
              <a:spcBef>
                <a:spcPts val="0"/>
              </a:spcBef>
              <a:spcAft>
                <a:spcPts val="0"/>
              </a:spcAft>
              <a:buNone/>
            </a:pPr>
            <a:r>
              <a:rPr lang="it">
                <a:solidFill>
                  <a:schemeClr val="dk1"/>
                </a:solidFill>
              </a:rPr>
              <a:t>Then we choose one of the supported virtual GPU types, which correspond to different use cases.</a:t>
            </a:r>
            <a:endParaRPr>
              <a:solidFill>
                <a:schemeClr val="dk1"/>
              </a:solidFill>
            </a:endParaRPr>
          </a:p>
          <a:p>
            <a:pPr marL="0" lvl="0" indent="0" algn="l" rtl="0">
              <a:spcBef>
                <a:spcPts val="0"/>
              </a:spcBef>
              <a:spcAft>
                <a:spcPts val="0"/>
              </a:spcAft>
              <a:buNone/>
            </a:pPr>
            <a:r>
              <a:rPr lang="it">
                <a:solidFill>
                  <a:schemeClr val="dk1"/>
                </a:solidFill>
              </a:rPr>
              <a:t>Finally, we configured the OpenStack nova service accordingly.</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it">
                <a:solidFill>
                  <a:schemeClr val="dk1"/>
                </a:solidFill>
              </a:rPr>
              <a:t>First, we check the supported devices and choose one of them.</a:t>
            </a:r>
            <a:endParaRPr>
              <a:solidFill>
                <a:schemeClr val="dk1"/>
              </a:solidFill>
            </a:endParaRPr>
          </a:p>
          <a:p>
            <a:pPr marL="457200" lvl="0" indent="-298450" algn="l" rtl="0">
              <a:spcBef>
                <a:spcPts val="0"/>
              </a:spcBef>
              <a:spcAft>
                <a:spcPts val="0"/>
              </a:spcAft>
              <a:buClr>
                <a:schemeClr val="dk1"/>
              </a:buClr>
              <a:buSzPts val="1100"/>
              <a:buChar char="●"/>
            </a:pPr>
            <a:r>
              <a:rPr lang="it">
                <a:solidFill>
                  <a:schemeClr val="dk1"/>
                </a:solidFill>
              </a:rPr>
              <a:t>Then add this line to the nova-compute.conf (enable_vgpu_types = a supported device)</a:t>
            </a:r>
            <a:endParaRPr>
              <a:solidFill>
                <a:schemeClr val="dk1"/>
              </a:solidFill>
            </a:endParaRPr>
          </a:p>
          <a:p>
            <a:pPr marL="457200" lvl="0" indent="-298450" algn="l" rtl="0">
              <a:spcBef>
                <a:spcPts val="0"/>
              </a:spcBef>
              <a:spcAft>
                <a:spcPts val="0"/>
              </a:spcAft>
              <a:buClr>
                <a:schemeClr val="dk1"/>
              </a:buClr>
              <a:buSzPts val="1100"/>
              <a:buChar char="●"/>
            </a:pPr>
            <a:r>
              <a:rPr lang="it">
                <a:solidFill>
                  <a:schemeClr val="dk1"/>
                </a:solidFill>
              </a:rPr>
              <a:t>Restart nova-compute service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it"/>
              <a:t>https://docs.nvidia.com/grid/13.0/grid-vgpu-user-guide/index.html#installing-configuring-grid-vgpu</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2e50422b5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2e50422b5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Then we created a specific OpenStack flavor for virtual GPUs. And, as all new GPU enabled virtual machines have to be authorized by the Nvidia license manager during the GPU driver installation, we created a virtual machine image to simplify the process for our users.</a:t>
            </a:r>
            <a:endParaRPr>
              <a:solidFill>
                <a:schemeClr val="dk1"/>
              </a:solidFill>
            </a:endParaRPr>
          </a:p>
          <a:p>
            <a:pPr marL="0" lvl="0" indent="0" algn="l" rtl="0">
              <a:spcBef>
                <a:spcPts val="0"/>
              </a:spcBef>
              <a:spcAft>
                <a:spcPts val="0"/>
              </a:spcAft>
              <a:buNone/>
            </a:pPr>
            <a:r>
              <a:rPr lang="it">
                <a:solidFill>
                  <a:schemeClr val="dk1"/>
                </a:solidFill>
              </a:rPr>
              <a:t>After these steps, users can indeed create virtual GPU powered virtual machines by selecting the right image and flavor.</a:t>
            </a:r>
            <a:endParaRPr>
              <a:solidFill>
                <a:schemeClr val="dk1"/>
              </a:solidFill>
            </a:endParaRPr>
          </a:p>
          <a:p>
            <a:pPr marL="0" lvl="0" indent="0" algn="l" rtl="0">
              <a:spcBef>
                <a:spcPts val="0"/>
              </a:spcBef>
              <a:spcAft>
                <a:spcPts val="0"/>
              </a:spcAft>
              <a:buNone/>
            </a:pPr>
            <a:r>
              <a:rPr lang="it">
                <a:solidFill>
                  <a:schemeClr val="dk1"/>
                </a:solidFill>
              </a:rPr>
              <a:t>This is very nice, but… we have also a demand for GPUs from our Kubernetes users, not only OpenStack.</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it">
                <a:solidFill>
                  <a:schemeClr val="dk1"/>
                </a:solidFill>
              </a:rPr>
              <a:t>In order to properly use the vGPU, a newly created VM should be authorized from the license server. So, after the VM has been created, we need to install the proper drivers on it. To simplify the task to our users, we created an ad-hoc image, that contains the drivers and a simple bash script for their installation.</a:t>
            </a:r>
            <a:endParaRPr>
              <a:solidFill>
                <a:schemeClr val="dk1"/>
              </a:solidFill>
            </a:endParaRPr>
          </a:p>
          <a:p>
            <a:pPr marL="457200" lvl="0" indent="0" algn="l" rtl="0">
              <a:spcBef>
                <a:spcPts val="0"/>
              </a:spcBef>
              <a:spcAft>
                <a:spcPts val="0"/>
              </a:spcAft>
              <a:buNone/>
            </a:pPr>
            <a:r>
              <a:rPr lang="it">
                <a:solidFill>
                  <a:schemeClr val="dk1"/>
                </a:solidFill>
              </a:rPr>
              <a:t>So the users can use the vGPU simply selecting the appropriate image and flavor.</a:t>
            </a:r>
            <a:endParaRPr>
              <a:solidFill>
                <a:schemeClr val="dk1"/>
              </a:solidFill>
            </a:endParaRPr>
          </a:p>
          <a:p>
            <a:pPr marL="457200" lvl="0" indent="0" algn="l" rtl="0">
              <a:spcBef>
                <a:spcPts val="0"/>
              </a:spcBef>
              <a:spcAft>
                <a:spcPts val="0"/>
              </a:spcAft>
              <a:buNone/>
            </a:pPr>
            <a:r>
              <a:rPr lang="it">
                <a:solidFill>
                  <a:schemeClr val="dk1"/>
                </a:solidFill>
              </a:rPr>
              <a:t>35’’</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r>
              <a:rPr lang="it">
                <a:solidFill>
                  <a:schemeClr val="dk1"/>
                </a:solidFill>
              </a:rPr>
              <a:t>At first boot installs drivers on vm (using nvidia script)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r>
              <a:rPr lang="it" sz="1050">
                <a:solidFill>
                  <a:srgbClr val="3C4043"/>
                </a:solidFill>
                <a:highlight>
                  <a:srgbClr val="FFFFFF"/>
                </a:highlight>
                <a:latin typeface="Roboto"/>
                <a:ea typeface="Roboto"/>
                <a:cs typeface="Roboto"/>
                <a:sym typeface="Roboto"/>
              </a:rPr>
              <a:t>Aggiungere qualche informazione in piu' sul tipo di customizzazione: quali pacchetti installiamo, cosa altro modifichiamo. La lista, se breve, o un puntatore ad esempio a una pagina web del nostro sito/</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ubTitle" idx="1"/>
          </p:nvPr>
        </p:nvSpPr>
        <p:spPr>
          <a:xfrm>
            <a:off x="396000" y="891000"/>
            <a:ext cx="8351640" cy="34855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396000" y="891000"/>
            <a:ext cx="835164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body" idx="1"/>
          </p:nvPr>
        </p:nvSpPr>
        <p:spPr>
          <a:xfrm>
            <a:off x="39600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4" name="Google Shape;64;p17"/>
          <p:cNvSpPr txBox="1">
            <a:spLocks noGrp="1"/>
          </p:cNvSpPr>
          <p:nvPr>
            <p:ph type="body" idx="2"/>
          </p:nvPr>
        </p:nvSpPr>
        <p:spPr>
          <a:xfrm>
            <a:off x="467568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67"/>
        <p:cNvGrpSpPr/>
        <p:nvPr/>
      </p:nvGrpSpPr>
      <p:grpSpPr>
        <a:xfrm>
          <a:off x="0" y="0"/>
          <a:ext cx="0" cy="0"/>
          <a:chOff x="0" y="0"/>
          <a:chExt cx="0" cy="0"/>
        </a:xfrm>
      </p:grpSpPr>
      <p:sp>
        <p:nvSpPr>
          <p:cNvPr id="68" name="Google Shape;68;p19"/>
          <p:cNvSpPr txBox="1">
            <a:spLocks noGrp="1"/>
          </p:cNvSpPr>
          <p:nvPr>
            <p:ph type="subTitle" idx="1"/>
          </p:nvPr>
        </p:nvSpPr>
        <p:spPr>
          <a:xfrm>
            <a:off x="-83880" y="-39960"/>
            <a:ext cx="9303840" cy="3750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2" name="Google Shape;72;p20"/>
          <p:cNvSpPr txBox="1">
            <a:spLocks noGrp="1"/>
          </p:cNvSpPr>
          <p:nvPr>
            <p:ph type="body" idx="2"/>
          </p:nvPr>
        </p:nvSpPr>
        <p:spPr>
          <a:xfrm>
            <a:off x="467568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3" name="Google Shape;73;p20"/>
          <p:cNvSpPr txBox="1">
            <a:spLocks noGrp="1"/>
          </p:cNvSpPr>
          <p:nvPr>
            <p:ph type="body" idx="3"/>
          </p:nvPr>
        </p:nvSpPr>
        <p:spPr>
          <a:xfrm>
            <a:off x="39600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body" idx="1"/>
          </p:nvPr>
        </p:nvSpPr>
        <p:spPr>
          <a:xfrm>
            <a:off x="39600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7" name="Google Shape;77;p21"/>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8" name="Google Shape;78;p21"/>
          <p:cNvSpPr txBox="1">
            <a:spLocks noGrp="1"/>
          </p:cNvSpPr>
          <p:nvPr>
            <p:ph type="body" idx="3"/>
          </p:nvPr>
        </p:nvSpPr>
        <p:spPr>
          <a:xfrm>
            <a:off x="467568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2"/>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2" name="Google Shape;82;p22"/>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3" name="Google Shape;83;p22"/>
          <p:cNvSpPr txBox="1">
            <a:spLocks noGrp="1"/>
          </p:cNvSpPr>
          <p:nvPr>
            <p:ph type="body" idx="3"/>
          </p:nvPr>
        </p:nvSpPr>
        <p:spPr>
          <a:xfrm>
            <a:off x="396000" y="271188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3"/>
          <p:cNvSpPr txBox="1">
            <a:spLocks noGrp="1"/>
          </p:cNvSpPr>
          <p:nvPr>
            <p:ph type="body" idx="1"/>
          </p:nvPr>
        </p:nvSpPr>
        <p:spPr>
          <a:xfrm>
            <a:off x="396000" y="89100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p23"/>
          <p:cNvSpPr txBox="1">
            <a:spLocks noGrp="1"/>
          </p:cNvSpPr>
          <p:nvPr>
            <p:ph type="body" idx="2"/>
          </p:nvPr>
        </p:nvSpPr>
        <p:spPr>
          <a:xfrm>
            <a:off x="396000" y="271188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4"/>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1" name="Google Shape;91;p24"/>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24"/>
          <p:cNvSpPr txBox="1">
            <a:spLocks noGrp="1"/>
          </p:cNvSpPr>
          <p:nvPr>
            <p:ph type="body" idx="3"/>
          </p:nvPr>
        </p:nvSpPr>
        <p:spPr>
          <a:xfrm>
            <a:off x="39600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4"/>
          <p:cNvSpPr txBox="1">
            <a:spLocks noGrp="1"/>
          </p:cNvSpPr>
          <p:nvPr>
            <p:ph type="body" idx="4"/>
          </p:nvPr>
        </p:nvSpPr>
        <p:spPr>
          <a:xfrm>
            <a:off x="467568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4"/>
        <p:cNvGrpSpPr/>
        <p:nvPr/>
      </p:nvGrpSpPr>
      <p:grpSpPr>
        <a:xfrm>
          <a:off x="0" y="0"/>
          <a:ext cx="0" cy="0"/>
          <a:chOff x="0" y="0"/>
          <a:chExt cx="0" cy="0"/>
        </a:xfrm>
      </p:grpSpPr>
      <p:sp>
        <p:nvSpPr>
          <p:cNvPr id="95" name="Google Shape;95;p25"/>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5"/>
          <p:cNvSpPr txBox="1">
            <a:spLocks noGrp="1"/>
          </p:cNvSpPr>
          <p:nvPr>
            <p:ph type="body" idx="1"/>
          </p:nvPr>
        </p:nvSpPr>
        <p:spPr>
          <a:xfrm>
            <a:off x="39600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25"/>
          <p:cNvSpPr txBox="1">
            <a:spLocks noGrp="1"/>
          </p:cNvSpPr>
          <p:nvPr>
            <p:ph type="body" idx="2"/>
          </p:nvPr>
        </p:nvSpPr>
        <p:spPr>
          <a:xfrm>
            <a:off x="321984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25"/>
          <p:cNvSpPr txBox="1">
            <a:spLocks noGrp="1"/>
          </p:cNvSpPr>
          <p:nvPr>
            <p:ph type="body" idx="3"/>
          </p:nvPr>
        </p:nvSpPr>
        <p:spPr>
          <a:xfrm>
            <a:off x="604332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25"/>
          <p:cNvSpPr txBox="1">
            <a:spLocks noGrp="1"/>
          </p:cNvSpPr>
          <p:nvPr>
            <p:ph type="body" idx="4"/>
          </p:nvPr>
        </p:nvSpPr>
        <p:spPr>
          <a:xfrm>
            <a:off x="39600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0" name="Google Shape;100;p25"/>
          <p:cNvSpPr txBox="1">
            <a:spLocks noGrp="1"/>
          </p:cNvSpPr>
          <p:nvPr>
            <p:ph type="body" idx="5"/>
          </p:nvPr>
        </p:nvSpPr>
        <p:spPr>
          <a:xfrm>
            <a:off x="321984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25"/>
          <p:cNvSpPr txBox="1">
            <a:spLocks noGrp="1"/>
          </p:cNvSpPr>
          <p:nvPr>
            <p:ph type="body" idx="6"/>
          </p:nvPr>
        </p:nvSpPr>
        <p:spPr>
          <a:xfrm>
            <a:off x="604332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0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8"/>
          <p:cNvSpPr txBox="1">
            <a:spLocks noGrp="1"/>
          </p:cNvSpPr>
          <p:nvPr>
            <p:ph type="subTitle" idx="1"/>
          </p:nvPr>
        </p:nvSpPr>
        <p:spPr>
          <a:xfrm>
            <a:off x="396000" y="891000"/>
            <a:ext cx="8351640" cy="34855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9"/>
          <p:cNvSpPr txBox="1">
            <a:spLocks noGrp="1"/>
          </p:cNvSpPr>
          <p:nvPr>
            <p:ph type="body" idx="1"/>
          </p:nvPr>
        </p:nvSpPr>
        <p:spPr>
          <a:xfrm>
            <a:off x="396000" y="891000"/>
            <a:ext cx="835164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0"/>
          <p:cNvSpPr txBox="1">
            <a:spLocks noGrp="1"/>
          </p:cNvSpPr>
          <p:nvPr>
            <p:ph type="body" idx="1"/>
          </p:nvPr>
        </p:nvSpPr>
        <p:spPr>
          <a:xfrm>
            <a:off x="39600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30"/>
          <p:cNvSpPr txBox="1">
            <a:spLocks noGrp="1"/>
          </p:cNvSpPr>
          <p:nvPr>
            <p:ph type="body" idx="2"/>
          </p:nvPr>
        </p:nvSpPr>
        <p:spPr>
          <a:xfrm>
            <a:off x="467568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20"/>
        <p:cNvGrpSpPr/>
        <p:nvPr/>
      </p:nvGrpSpPr>
      <p:grpSpPr>
        <a:xfrm>
          <a:off x="0" y="0"/>
          <a:ext cx="0" cy="0"/>
          <a:chOff x="0" y="0"/>
          <a:chExt cx="0" cy="0"/>
        </a:xfrm>
      </p:grpSpPr>
      <p:sp>
        <p:nvSpPr>
          <p:cNvPr id="121" name="Google Shape;121;p32"/>
          <p:cNvSpPr txBox="1">
            <a:spLocks noGrp="1"/>
          </p:cNvSpPr>
          <p:nvPr>
            <p:ph type="subTitle" idx="1"/>
          </p:nvPr>
        </p:nvSpPr>
        <p:spPr>
          <a:xfrm>
            <a:off x="-83880" y="-39960"/>
            <a:ext cx="9303840" cy="3750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3"/>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5" name="Google Shape;125;p33"/>
          <p:cNvSpPr txBox="1">
            <a:spLocks noGrp="1"/>
          </p:cNvSpPr>
          <p:nvPr>
            <p:ph type="body" idx="2"/>
          </p:nvPr>
        </p:nvSpPr>
        <p:spPr>
          <a:xfrm>
            <a:off x="467568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6" name="Google Shape;126;p33"/>
          <p:cNvSpPr txBox="1">
            <a:spLocks noGrp="1"/>
          </p:cNvSpPr>
          <p:nvPr>
            <p:ph type="body" idx="3"/>
          </p:nvPr>
        </p:nvSpPr>
        <p:spPr>
          <a:xfrm>
            <a:off x="39600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27"/>
        <p:cNvGrpSpPr/>
        <p:nvPr/>
      </p:nvGrpSpPr>
      <p:grpSpPr>
        <a:xfrm>
          <a:off x="0" y="0"/>
          <a:ext cx="0" cy="0"/>
          <a:chOff x="0" y="0"/>
          <a:chExt cx="0" cy="0"/>
        </a:xfrm>
      </p:grpSpPr>
      <p:sp>
        <p:nvSpPr>
          <p:cNvPr id="128" name="Google Shape;128;p34"/>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4"/>
          <p:cNvSpPr txBox="1">
            <a:spLocks noGrp="1"/>
          </p:cNvSpPr>
          <p:nvPr>
            <p:ph type="body" idx="1"/>
          </p:nvPr>
        </p:nvSpPr>
        <p:spPr>
          <a:xfrm>
            <a:off x="396000" y="891000"/>
            <a:ext cx="4075560" cy="34855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4"/>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4"/>
          <p:cNvSpPr txBox="1">
            <a:spLocks noGrp="1"/>
          </p:cNvSpPr>
          <p:nvPr>
            <p:ph type="body" idx="3"/>
          </p:nvPr>
        </p:nvSpPr>
        <p:spPr>
          <a:xfrm>
            <a:off x="467568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32"/>
        <p:cNvGrpSpPr/>
        <p:nvPr/>
      </p:nvGrpSpPr>
      <p:grpSpPr>
        <a:xfrm>
          <a:off x="0" y="0"/>
          <a:ext cx="0" cy="0"/>
          <a:chOff x="0" y="0"/>
          <a:chExt cx="0" cy="0"/>
        </a:xfrm>
      </p:grpSpPr>
      <p:sp>
        <p:nvSpPr>
          <p:cNvPr id="133" name="Google Shape;133;p35"/>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5"/>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5" name="Google Shape;135;p35"/>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6" name="Google Shape;136;p35"/>
          <p:cNvSpPr txBox="1">
            <a:spLocks noGrp="1"/>
          </p:cNvSpPr>
          <p:nvPr>
            <p:ph type="body" idx="3"/>
          </p:nvPr>
        </p:nvSpPr>
        <p:spPr>
          <a:xfrm>
            <a:off x="396000" y="271188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37"/>
        <p:cNvGrpSpPr/>
        <p:nvPr/>
      </p:nvGrpSpPr>
      <p:grpSpPr>
        <a:xfrm>
          <a:off x="0" y="0"/>
          <a:ext cx="0" cy="0"/>
          <a:chOff x="0" y="0"/>
          <a:chExt cx="0" cy="0"/>
        </a:xfrm>
      </p:grpSpPr>
      <p:sp>
        <p:nvSpPr>
          <p:cNvPr id="138" name="Google Shape;138;p36"/>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396000" y="89100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0" name="Google Shape;140;p36"/>
          <p:cNvSpPr txBox="1">
            <a:spLocks noGrp="1"/>
          </p:cNvSpPr>
          <p:nvPr>
            <p:ph type="body" idx="2"/>
          </p:nvPr>
        </p:nvSpPr>
        <p:spPr>
          <a:xfrm>
            <a:off x="396000" y="2711880"/>
            <a:ext cx="83516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41"/>
        <p:cNvGrpSpPr/>
        <p:nvPr/>
      </p:nvGrpSpPr>
      <p:grpSpPr>
        <a:xfrm>
          <a:off x="0" y="0"/>
          <a:ext cx="0" cy="0"/>
          <a:chOff x="0" y="0"/>
          <a:chExt cx="0" cy="0"/>
        </a:xfrm>
      </p:grpSpPr>
      <p:sp>
        <p:nvSpPr>
          <p:cNvPr id="142" name="Google Shape;142;p37"/>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7"/>
          <p:cNvSpPr txBox="1">
            <a:spLocks noGrp="1"/>
          </p:cNvSpPr>
          <p:nvPr>
            <p:ph type="body" idx="1"/>
          </p:nvPr>
        </p:nvSpPr>
        <p:spPr>
          <a:xfrm>
            <a:off x="39600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4" name="Google Shape;144;p37"/>
          <p:cNvSpPr txBox="1">
            <a:spLocks noGrp="1"/>
          </p:cNvSpPr>
          <p:nvPr>
            <p:ph type="body" idx="2"/>
          </p:nvPr>
        </p:nvSpPr>
        <p:spPr>
          <a:xfrm>
            <a:off x="4675680" y="89100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5" name="Google Shape;145;p37"/>
          <p:cNvSpPr txBox="1">
            <a:spLocks noGrp="1"/>
          </p:cNvSpPr>
          <p:nvPr>
            <p:ph type="body" idx="3"/>
          </p:nvPr>
        </p:nvSpPr>
        <p:spPr>
          <a:xfrm>
            <a:off x="39600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6" name="Google Shape;146;p37"/>
          <p:cNvSpPr txBox="1">
            <a:spLocks noGrp="1"/>
          </p:cNvSpPr>
          <p:nvPr>
            <p:ph type="body" idx="4"/>
          </p:nvPr>
        </p:nvSpPr>
        <p:spPr>
          <a:xfrm>
            <a:off x="4675680" y="2711880"/>
            <a:ext cx="407556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47"/>
        <p:cNvGrpSpPr/>
        <p:nvPr/>
      </p:nvGrpSpPr>
      <p:grpSpPr>
        <a:xfrm>
          <a:off x="0" y="0"/>
          <a:ext cx="0" cy="0"/>
          <a:chOff x="0" y="0"/>
          <a:chExt cx="0" cy="0"/>
        </a:xfrm>
      </p:grpSpPr>
      <p:sp>
        <p:nvSpPr>
          <p:cNvPr id="148" name="Google Shape;148;p38"/>
          <p:cNvSpPr txBox="1">
            <a:spLocks noGrp="1"/>
          </p:cNvSpPr>
          <p:nvPr>
            <p:ph type="title"/>
          </p:nvPr>
        </p:nvSpPr>
        <p:spPr>
          <a:xfrm>
            <a:off x="-83880" y="-39960"/>
            <a:ext cx="9303840" cy="808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8"/>
          <p:cNvSpPr txBox="1">
            <a:spLocks noGrp="1"/>
          </p:cNvSpPr>
          <p:nvPr>
            <p:ph type="body" idx="1"/>
          </p:nvPr>
        </p:nvSpPr>
        <p:spPr>
          <a:xfrm>
            <a:off x="39600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0" name="Google Shape;150;p38"/>
          <p:cNvSpPr txBox="1">
            <a:spLocks noGrp="1"/>
          </p:cNvSpPr>
          <p:nvPr>
            <p:ph type="body" idx="2"/>
          </p:nvPr>
        </p:nvSpPr>
        <p:spPr>
          <a:xfrm>
            <a:off x="321984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1" name="Google Shape;151;p38"/>
          <p:cNvSpPr txBox="1">
            <a:spLocks noGrp="1"/>
          </p:cNvSpPr>
          <p:nvPr>
            <p:ph type="body" idx="3"/>
          </p:nvPr>
        </p:nvSpPr>
        <p:spPr>
          <a:xfrm>
            <a:off x="6043320" y="89100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38"/>
          <p:cNvSpPr txBox="1">
            <a:spLocks noGrp="1"/>
          </p:cNvSpPr>
          <p:nvPr>
            <p:ph type="body" idx="4"/>
          </p:nvPr>
        </p:nvSpPr>
        <p:spPr>
          <a:xfrm>
            <a:off x="39600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38"/>
          <p:cNvSpPr txBox="1">
            <a:spLocks noGrp="1"/>
          </p:cNvSpPr>
          <p:nvPr>
            <p:ph type="body" idx="5"/>
          </p:nvPr>
        </p:nvSpPr>
        <p:spPr>
          <a:xfrm>
            <a:off x="321984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4" name="Google Shape;154;p38"/>
          <p:cNvSpPr txBox="1">
            <a:spLocks noGrp="1"/>
          </p:cNvSpPr>
          <p:nvPr>
            <p:ph type="body" idx="6"/>
          </p:nvPr>
        </p:nvSpPr>
        <p:spPr>
          <a:xfrm>
            <a:off x="6043320" y="2711880"/>
            <a:ext cx="2688840" cy="16624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5"/>
        <p:cNvGrpSpPr/>
        <p:nvPr/>
      </p:nvGrpSpPr>
      <p:grpSpPr>
        <a:xfrm>
          <a:off x="0" y="0"/>
          <a:ext cx="0" cy="0"/>
          <a:chOff x="0" y="0"/>
          <a:chExt cx="0" cy="0"/>
        </a:xfrm>
      </p:grpSpPr>
      <p:sp>
        <p:nvSpPr>
          <p:cNvPr id="156" name="Google Shape;156;p39"/>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Autofit/>
          </a:bodyPr>
          <a:lstStyle>
            <a:lvl1pPr marL="457200" lvl="0" indent="-228600" rtl="0">
              <a:lnSpc>
                <a:spcPct val="100000"/>
              </a:lnSpc>
              <a:spcBef>
                <a:spcPts val="0"/>
              </a:spcBef>
              <a:spcAft>
                <a:spcPts val="0"/>
              </a:spcAft>
              <a:buSzPts val="1400"/>
              <a:buNone/>
              <a:defRPr/>
            </a:lvl1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apositiva titolo">
  <p:cSld name="Diapositiva titolo">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41"/>
          <p:cNvSpPr txBox="1">
            <a:spLocks noGrp="1"/>
          </p:cNvSpPr>
          <p:nvPr>
            <p:ph type="ctrTitle"/>
          </p:nvPr>
        </p:nvSpPr>
        <p:spPr>
          <a:xfrm>
            <a:off x="433040" y="1698050"/>
            <a:ext cx="4725000" cy="937500"/>
          </a:xfrm>
          <a:prstGeom prst="rect">
            <a:avLst/>
          </a:prstGeom>
          <a:solidFill>
            <a:schemeClr val="lt1"/>
          </a:solid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rgbClr val="222A35"/>
              </a:buClr>
              <a:buSzPts val="2400"/>
              <a:buFont typeface="Rockwell"/>
              <a:buNone/>
              <a:defRPr sz="2400" b="1" i="0" u="none" strike="noStrike" cap="none">
                <a:solidFill>
                  <a:srgbClr val="222A35"/>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4" name="Google Shape;164;p41"/>
          <p:cNvSpPr txBox="1">
            <a:spLocks noGrp="1"/>
          </p:cNvSpPr>
          <p:nvPr>
            <p:ph type="subTitle" idx="1"/>
          </p:nvPr>
        </p:nvSpPr>
        <p:spPr>
          <a:xfrm>
            <a:off x="433040" y="2668294"/>
            <a:ext cx="4725000" cy="316800"/>
          </a:xfrm>
          <a:prstGeom prst="rect">
            <a:avLst/>
          </a:prstGeom>
          <a:solidFill>
            <a:srgbClr val="CCE402"/>
          </a:solidFill>
          <a:ln>
            <a:noFill/>
          </a:ln>
        </p:spPr>
        <p:txBody>
          <a:bodyPr spcFirstLastPara="1" wrap="square" lIns="68575" tIns="68575" rIns="68575" bIns="68575" anchor="ctr" anchorCtr="0">
            <a:noAutofit/>
          </a:bodyPr>
          <a:lstStyle>
            <a:lvl1pPr marR="0" lvl="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Quattrocento Sans"/>
                <a:ea typeface="Quattrocento Sans"/>
                <a:cs typeface="Quattrocento Sans"/>
                <a:sym typeface="Quattrocento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Tahoma"/>
                <a:ea typeface="Tahoma"/>
                <a:cs typeface="Tahoma"/>
                <a:sym typeface="Tahoma"/>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Tahoma"/>
                <a:ea typeface="Tahoma"/>
                <a:cs typeface="Tahoma"/>
                <a:sym typeface="Tahoma"/>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Tahoma"/>
                <a:ea typeface="Tahoma"/>
                <a:cs typeface="Tahoma"/>
                <a:sym typeface="Tahoma"/>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5" name="Google Shape;165;p41"/>
          <p:cNvSpPr txBox="1">
            <a:spLocks noGrp="1"/>
          </p:cNvSpPr>
          <p:nvPr>
            <p:ph type="body" idx="2"/>
          </p:nvPr>
        </p:nvSpPr>
        <p:spPr>
          <a:xfrm>
            <a:off x="433040" y="4215962"/>
            <a:ext cx="943800" cy="235500"/>
          </a:xfrm>
          <a:prstGeom prst="rect">
            <a:avLst/>
          </a:prstGeom>
          <a:solidFill>
            <a:srgbClr val="152139"/>
          </a:solid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Rockwell"/>
                <a:ea typeface="Rockwell"/>
                <a:cs typeface="Rockwell"/>
                <a:sym typeface="Rockwell"/>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6" name="Google Shape;166;p41"/>
          <p:cNvSpPr txBox="1">
            <a:spLocks noGrp="1"/>
          </p:cNvSpPr>
          <p:nvPr>
            <p:ph type="body" idx="3"/>
          </p:nvPr>
        </p:nvSpPr>
        <p:spPr>
          <a:xfrm>
            <a:off x="433040" y="4519239"/>
            <a:ext cx="1047600" cy="235500"/>
          </a:xfrm>
          <a:prstGeom prst="rect">
            <a:avLst/>
          </a:prstGeom>
          <a:solidFill>
            <a:srgbClr val="152139">
              <a:alpha val="84710"/>
            </a:srgbClr>
          </a:solid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Rockwell"/>
                <a:ea typeface="Rockwell"/>
                <a:cs typeface="Rockwell"/>
                <a:sym typeface="Rockwell"/>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167"/>
        <p:cNvGrpSpPr/>
        <p:nvPr/>
      </p:nvGrpSpPr>
      <p:grpSpPr>
        <a:xfrm>
          <a:off x="0" y="0"/>
          <a:ext cx="0" cy="0"/>
          <a:chOff x="0" y="0"/>
          <a:chExt cx="0" cy="0"/>
        </a:xfrm>
      </p:grpSpPr>
      <p:sp>
        <p:nvSpPr>
          <p:cNvPr id="168" name="Google Shape;168;p42"/>
          <p:cNvSpPr txBox="1">
            <a:spLocks noGrp="1"/>
          </p:cNvSpPr>
          <p:nvPr>
            <p:ph type="body" idx="1"/>
          </p:nvPr>
        </p:nvSpPr>
        <p:spPr>
          <a:xfrm>
            <a:off x="395999" y="891000"/>
            <a:ext cx="8352000" cy="3267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9" name="Google Shape;169;p42"/>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0" name="Google Shape;170;p42"/>
          <p:cNvSpPr txBox="1">
            <a:spLocks noGrp="1"/>
          </p:cNvSpPr>
          <p:nvPr>
            <p:ph type="ftr" idx="11"/>
          </p:nvPr>
        </p:nvSpPr>
        <p:spPr>
          <a:xfrm>
            <a:off x="71998" y="4833000"/>
            <a:ext cx="7290000" cy="270000"/>
          </a:xfrm>
          <a:prstGeom prst="rect">
            <a:avLst/>
          </a:prstGeom>
          <a:solidFill>
            <a:srgbClr val="CCE402">
              <a:alpha val="84710"/>
            </a:srgbClr>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1" name="Google Shape;171;p42"/>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ogo Bianco">
  <p:cSld name="Logo Bianco">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43"/>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4" name="Google Shape;174;p43"/>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5" name="Google Shape;175;p43"/>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
        <p:nvSpPr>
          <p:cNvPr id="176" name="Google Shape;176;p43"/>
          <p:cNvSpPr txBox="1">
            <a:spLocks noGrp="1"/>
          </p:cNvSpPr>
          <p:nvPr>
            <p:ph type="body" idx="1"/>
          </p:nvPr>
        </p:nvSpPr>
        <p:spPr>
          <a:xfrm>
            <a:off x="395999" y="891000"/>
            <a:ext cx="8352000" cy="3267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623888" y="1468876"/>
            <a:ext cx="7886700" cy="1176300"/>
          </a:xfrm>
          <a:prstGeom prst="rect">
            <a:avLst/>
          </a:prstGeom>
          <a:noFill/>
          <a:ln w="9525" cap="flat" cmpd="sng">
            <a:solidFill>
              <a:srgbClr val="B4E402"/>
            </a:solidFill>
            <a:prstDash val="solid"/>
            <a:round/>
            <a:headEnd type="none" w="sm" len="sm"/>
            <a:tailEnd type="none" w="sm" len="sm"/>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lt1"/>
              </a:buClr>
              <a:buSzPts val="4100"/>
              <a:buFont typeface="Rockwell"/>
              <a:buNone/>
              <a:defRPr sz="4100" b="0" i="0" u="none" strike="noStrike" cap="none">
                <a:solidFill>
                  <a:schemeClr val="lt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9" name="Google Shape;179;p44"/>
          <p:cNvSpPr txBox="1">
            <a:spLocks noGrp="1"/>
          </p:cNvSpPr>
          <p:nvPr>
            <p:ph type="body" idx="1"/>
          </p:nvPr>
        </p:nvSpPr>
        <p:spPr>
          <a:xfrm>
            <a:off x="623888" y="2694472"/>
            <a:ext cx="7886700" cy="762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B4E402"/>
              </a:buClr>
              <a:buSzPts val="1800"/>
              <a:buFont typeface="Arial"/>
              <a:buNone/>
              <a:defRPr sz="1800" b="0" i="0" u="none" strike="noStrike" cap="none">
                <a:solidFill>
                  <a:srgbClr val="B4E402"/>
                </a:solidFill>
                <a:latin typeface="Quattrocento Sans"/>
                <a:ea typeface="Quattrocento Sans"/>
                <a:cs typeface="Quattrocento Sans"/>
                <a:sym typeface="Quattrocento Sans"/>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Tahoma"/>
                <a:ea typeface="Tahoma"/>
                <a:cs typeface="Tahoma"/>
                <a:sym typeface="Tahoma"/>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Tahoma"/>
                <a:ea typeface="Tahoma"/>
                <a:cs typeface="Tahoma"/>
                <a:sym typeface="Tahoma"/>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Tahoma"/>
                <a:ea typeface="Tahoma"/>
                <a:cs typeface="Tahoma"/>
                <a:sym typeface="Tahoma"/>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Tahoma"/>
                <a:ea typeface="Tahoma"/>
                <a:cs typeface="Tahoma"/>
                <a:sym typeface="Tahoma"/>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80" name="Google Shape;180;p44"/>
          <p:cNvSpPr txBox="1">
            <a:spLocks noGrp="1"/>
          </p:cNvSpPr>
          <p:nvPr>
            <p:ph type="ftr" idx="11"/>
          </p:nvPr>
        </p:nvSpPr>
        <p:spPr>
          <a:xfrm>
            <a:off x="623888" y="4806083"/>
            <a:ext cx="3288600" cy="196200"/>
          </a:xfrm>
          <a:prstGeom prst="rect">
            <a:avLst/>
          </a:prstGeom>
          <a:solidFill>
            <a:srgbClr val="152139"/>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B4E402"/>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181"/>
        <p:cNvGrpSpPr/>
        <p:nvPr/>
      </p:nvGrpSpPr>
      <p:grpSpPr>
        <a:xfrm>
          <a:off x="0" y="0"/>
          <a:ext cx="0" cy="0"/>
          <a:chOff x="0" y="0"/>
          <a:chExt cx="0" cy="0"/>
        </a:xfrm>
      </p:grpSpPr>
      <p:sp>
        <p:nvSpPr>
          <p:cNvPr id="182" name="Google Shape;182;p45"/>
          <p:cNvSpPr txBox="1">
            <a:spLocks noGrp="1"/>
          </p:cNvSpPr>
          <p:nvPr>
            <p:ph type="body" idx="1"/>
          </p:nvPr>
        </p:nvSpPr>
        <p:spPr>
          <a:xfrm>
            <a:off x="396000" y="891001"/>
            <a:ext cx="4068000" cy="3741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3" name="Google Shape;183;p45"/>
          <p:cNvSpPr txBox="1">
            <a:spLocks noGrp="1"/>
          </p:cNvSpPr>
          <p:nvPr>
            <p:ph type="body" idx="2"/>
          </p:nvPr>
        </p:nvSpPr>
        <p:spPr>
          <a:xfrm>
            <a:off x="4680000" y="891001"/>
            <a:ext cx="4068000" cy="3741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4" name="Google Shape;184;p45"/>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85" name="Google Shape;185;p45"/>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6" name="Google Shape;186;p45"/>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187"/>
        <p:cNvGrpSpPr/>
        <p:nvPr/>
      </p:nvGrpSpPr>
      <p:grpSpPr>
        <a:xfrm>
          <a:off x="0" y="0"/>
          <a:ext cx="0" cy="0"/>
          <a:chOff x="0" y="0"/>
          <a:chExt cx="0" cy="0"/>
        </a:xfrm>
      </p:grpSpPr>
      <p:sp>
        <p:nvSpPr>
          <p:cNvPr id="188" name="Google Shape;188;p46"/>
          <p:cNvSpPr txBox="1">
            <a:spLocks noGrp="1"/>
          </p:cNvSpPr>
          <p:nvPr>
            <p:ph type="body" idx="1"/>
          </p:nvPr>
        </p:nvSpPr>
        <p:spPr>
          <a:xfrm>
            <a:off x="396000" y="891000"/>
            <a:ext cx="40680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1" i="0" u="none" strike="noStrike" cap="none">
                <a:solidFill>
                  <a:schemeClr val="dk1"/>
                </a:solidFill>
                <a:latin typeface="Tahoma"/>
                <a:ea typeface="Tahoma"/>
                <a:cs typeface="Tahoma"/>
                <a:sym typeface="Tahoma"/>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Tahoma"/>
                <a:ea typeface="Tahoma"/>
                <a:cs typeface="Tahoma"/>
                <a:sym typeface="Tahoma"/>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Tahoma"/>
                <a:ea typeface="Tahoma"/>
                <a:cs typeface="Tahoma"/>
                <a:sym typeface="Tahoma"/>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Tahoma"/>
                <a:ea typeface="Tahoma"/>
                <a:cs typeface="Tahoma"/>
                <a:sym typeface="Tahoma"/>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Tahoma"/>
                <a:ea typeface="Tahoma"/>
                <a:cs typeface="Tahoma"/>
                <a:sym typeface="Tahoma"/>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9" name="Google Shape;189;p46"/>
          <p:cNvSpPr txBox="1">
            <a:spLocks noGrp="1"/>
          </p:cNvSpPr>
          <p:nvPr>
            <p:ph type="body" idx="2"/>
          </p:nvPr>
        </p:nvSpPr>
        <p:spPr>
          <a:xfrm>
            <a:off x="396000" y="1574670"/>
            <a:ext cx="4068000" cy="30675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0" name="Google Shape;190;p46"/>
          <p:cNvSpPr txBox="1">
            <a:spLocks noGrp="1"/>
          </p:cNvSpPr>
          <p:nvPr>
            <p:ph type="body" idx="3"/>
          </p:nvPr>
        </p:nvSpPr>
        <p:spPr>
          <a:xfrm>
            <a:off x="4680000" y="891000"/>
            <a:ext cx="40680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1" i="0" u="none" strike="noStrike" cap="none">
                <a:solidFill>
                  <a:schemeClr val="dk1"/>
                </a:solidFill>
                <a:latin typeface="Tahoma"/>
                <a:ea typeface="Tahoma"/>
                <a:cs typeface="Tahoma"/>
                <a:sym typeface="Tahoma"/>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Tahoma"/>
                <a:ea typeface="Tahoma"/>
                <a:cs typeface="Tahoma"/>
                <a:sym typeface="Tahoma"/>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Tahoma"/>
                <a:ea typeface="Tahoma"/>
                <a:cs typeface="Tahoma"/>
                <a:sym typeface="Tahoma"/>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Tahoma"/>
                <a:ea typeface="Tahoma"/>
                <a:cs typeface="Tahoma"/>
                <a:sym typeface="Tahoma"/>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Tahoma"/>
                <a:ea typeface="Tahoma"/>
                <a:cs typeface="Tahoma"/>
                <a:sym typeface="Tahoma"/>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1" name="Google Shape;191;p46"/>
          <p:cNvSpPr txBox="1">
            <a:spLocks noGrp="1"/>
          </p:cNvSpPr>
          <p:nvPr>
            <p:ph type="body" idx="4"/>
          </p:nvPr>
        </p:nvSpPr>
        <p:spPr>
          <a:xfrm>
            <a:off x="4680000" y="1574670"/>
            <a:ext cx="4068000" cy="30675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 name="Google Shape;192;p46"/>
          <p:cNvSpPr txBox="1">
            <a:spLocks noGrp="1"/>
          </p:cNvSpPr>
          <p:nvPr>
            <p:ph type="dt" idx="10"/>
          </p:nvPr>
        </p:nvSpPr>
        <p:spPr>
          <a:xfrm>
            <a:off x="628650" y="4767265"/>
            <a:ext cx="2057400" cy="273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3" name="Google Shape;193;p46"/>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4" name="Google Shape;194;p46"/>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
        <p:nvSpPr>
          <p:cNvPr id="195" name="Google Shape;195;p46"/>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96"/>
        <p:cNvGrpSpPr/>
        <p:nvPr/>
      </p:nvGrpSpPr>
      <p:grpSpPr>
        <a:xfrm>
          <a:off x="0" y="0"/>
          <a:ext cx="0" cy="0"/>
          <a:chOff x="0" y="0"/>
          <a:chExt cx="0" cy="0"/>
        </a:xfrm>
      </p:grpSpPr>
      <p:sp>
        <p:nvSpPr>
          <p:cNvPr id="197" name="Google Shape;197;p47"/>
          <p:cNvSpPr txBox="1">
            <a:spLocks noGrp="1"/>
          </p:cNvSpPr>
          <p:nvPr>
            <p:ph type="sldNum" idx="12"/>
          </p:nvPr>
        </p:nvSpPr>
        <p:spPr>
          <a:xfrm>
            <a:off x="6912000" y="4833000"/>
            <a:ext cx="442800" cy="270000"/>
          </a:xfrm>
          <a:prstGeom prst="rect">
            <a:avLst/>
          </a:prstGeom>
          <a:solidFill>
            <a:schemeClr val="lt1"/>
          </a:solidFill>
          <a:ln w="9525" cap="flat" cmpd="sng">
            <a:solidFill>
              <a:srgbClr val="B4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
        <p:nvSpPr>
          <p:cNvPr id="198" name="Google Shape;198;p47"/>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99"/>
        <p:cNvGrpSpPr/>
        <p:nvPr/>
      </p:nvGrpSpPr>
      <p:grpSpPr>
        <a:xfrm>
          <a:off x="0" y="0"/>
          <a:ext cx="0" cy="0"/>
          <a:chOff x="0" y="0"/>
          <a:chExt cx="0" cy="0"/>
        </a:xfrm>
      </p:grpSpPr>
      <p:sp>
        <p:nvSpPr>
          <p:cNvPr id="200" name="Google Shape;200;p48"/>
          <p:cNvSpPr txBox="1">
            <a:spLocks noGrp="1"/>
          </p:cNvSpPr>
          <p:nvPr>
            <p:ph type="title"/>
          </p:nvPr>
        </p:nvSpPr>
        <p:spPr>
          <a:xfrm>
            <a:off x="360000" y="135000"/>
            <a:ext cx="2949300" cy="1051800"/>
          </a:xfrm>
          <a:prstGeom prst="rect">
            <a:avLst/>
          </a:prstGeom>
          <a:noFill/>
          <a:ln w="9525"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400"/>
              <a:buFont typeface="Rockwell"/>
              <a:buNone/>
              <a:defRPr sz="24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1" name="Google Shape;201;p48"/>
          <p:cNvSpPr txBox="1">
            <a:spLocks noGrp="1"/>
          </p:cNvSpPr>
          <p:nvPr>
            <p:ph type="body" idx="1"/>
          </p:nvPr>
        </p:nvSpPr>
        <p:spPr>
          <a:xfrm>
            <a:off x="3636000" y="135001"/>
            <a:ext cx="5112000" cy="42609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02" name="Google Shape;202;p48"/>
          <p:cNvSpPr txBox="1">
            <a:spLocks noGrp="1"/>
          </p:cNvSpPr>
          <p:nvPr>
            <p:ph type="body" idx="2"/>
          </p:nvPr>
        </p:nvSpPr>
        <p:spPr>
          <a:xfrm>
            <a:off x="360000" y="1512000"/>
            <a:ext cx="29493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Tahoma"/>
                <a:ea typeface="Tahoma"/>
                <a:cs typeface="Tahoma"/>
                <a:sym typeface="Tahoma"/>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Tahoma"/>
                <a:ea typeface="Tahoma"/>
                <a:cs typeface="Tahoma"/>
                <a:sym typeface="Tahoma"/>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Tahoma"/>
                <a:ea typeface="Tahoma"/>
                <a:cs typeface="Tahoma"/>
                <a:sym typeface="Tahoma"/>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03" name="Google Shape;203;p48"/>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4" name="Google Shape;204;p48"/>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205"/>
        <p:cNvGrpSpPr/>
        <p:nvPr/>
      </p:nvGrpSpPr>
      <p:grpSpPr>
        <a:xfrm>
          <a:off x="0" y="0"/>
          <a:ext cx="0" cy="0"/>
          <a:chOff x="0" y="0"/>
          <a:chExt cx="0" cy="0"/>
        </a:xfrm>
      </p:grpSpPr>
      <p:sp>
        <p:nvSpPr>
          <p:cNvPr id="206" name="Google Shape;206;p49"/>
          <p:cNvSpPr txBox="1">
            <a:spLocks noGrp="1"/>
          </p:cNvSpPr>
          <p:nvPr>
            <p:ph type="title"/>
          </p:nvPr>
        </p:nvSpPr>
        <p:spPr>
          <a:xfrm>
            <a:off x="360000" y="135000"/>
            <a:ext cx="2949300" cy="1051800"/>
          </a:xfrm>
          <a:prstGeom prst="rect">
            <a:avLst/>
          </a:prstGeom>
          <a:noFill/>
          <a:ln w="9525"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400"/>
              <a:buFont typeface="Rockwell"/>
              <a:buNone/>
              <a:defRPr sz="24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07" name="Google Shape;207;p49"/>
          <p:cNvSpPr>
            <a:spLocks noGrp="1"/>
          </p:cNvSpPr>
          <p:nvPr>
            <p:ph type="pic" idx="2"/>
          </p:nvPr>
        </p:nvSpPr>
        <p:spPr>
          <a:xfrm>
            <a:off x="3635999" y="135001"/>
            <a:ext cx="5112000" cy="42648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Tahoma"/>
                <a:ea typeface="Tahoma"/>
                <a:cs typeface="Tahoma"/>
                <a:sym typeface="Tahoma"/>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Tahoma"/>
                <a:ea typeface="Tahoma"/>
                <a:cs typeface="Tahoma"/>
                <a:sym typeface="Tahoma"/>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Tahoma"/>
                <a:ea typeface="Tahoma"/>
                <a:cs typeface="Tahoma"/>
                <a:sym typeface="Tahoma"/>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08" name="Google Shape;208;p49"/>
          <p:cNvSpPr txBox="1">
            <a:spLocks noGrp="1"/>
          </p:cNvSpPr>
          <p:nvPr>
            <p:ph type="body" idx="1"/>
          </p:nvPr>
        </p:nvSpPr>
        <p:spPr>
          <a:xfrm>
            <a:off x="360000" y="1512000"/>
            <a:ext cx="2949300" cy="28878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Tahoma"/>
                <a:ea typeface="Tahoma"/>
                <a:cs typeface="Tahoma"/>
                <a:sym typeface="Tahoma"/>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Tahoma"/>
                <a:ea typeface="Tahoma"/>
                <a:cs typeface="Tahoma"/>
                <a:sym typeface="Tahoma"/>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Tahoma"/>
                <a:ea typeface="Tahoma"/>
                <a:cs typeface="Tahoma"/>
                <a:sym typeface="Tahoma"/>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Tahoma"/>
                <a:ea typeface="Tahoma"/>
                <a:cs typeface="Tahoma"/>
                <a:sym typeface="Tahoma"/>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09" name="Google Shape;209;p49"/>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0" name="Google Shape;210;p49"/>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211"/>
        <p:cNvGrpSpPr/>
        <p:nvPr/>
      </p:nvGrpSpPr>
      <p:grpSpPr>
        <a:xfrm>
          <a:off x="0" y="0"/>
          <a:ext cx="0" cy="0"/>
          <a:chOff x="0" y="0"/>
          <a:chExt cx="0" cy="0"/>
        </a:xfrm>
      </p:grpSpPr>
      <p:sp>
        <p:nvSpPr>
          <p:cNvPr id="212" name="Google Shape;212;p50"/>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13" name="Google Shape;213;p50"/>
          <p:cNvSpPr txBox="1">
            <a:spLocks noGrp="1"/>
          </p:cNvSpPr>
          <p:nvPr>
            <p:ph type="body" idx="1"/>
          </p:nvPr>
        </p:nvSpPr>
        <p:spPr>
          <a:xfrm rot="5400000">
            <a:off x="2938500" y="-1651500"/>
            <a:ext cx="3267000" cy="8352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4" name="Google Shape;214;p50"/>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5" name="Google Shape;215;p50"/>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16"/>
        <p:cNvGrpSpPr/>
        <p:nvPr/>
      </p:nvGrpSpPr>
      <p:grpSpPr>
        <a:xfrm>
          <a:off x="0" y="0"/>
          <a:ext cx="0" cy="0"/>
          <a:chOff x="0" y="0"/>
          <a:chExt cx="0" cy="0"/>
        </a:xfrm>
      </p:grpSpPr>
      <p:sp>
        <p:nvSpPr>
          <p:cNvPr id="217" name="Google Shape;217;p51"/>
          <p:cNvSpPr txBox="1">
            <a:spLocks noGrp="1"/>
          </p:cNvSpPr>
          <p:nvPr>
            <p:ph type="title"/>
          </p:nvPr>
        </p:nvSpPr>
        <p:spPr>
          <a:xfrm rot="5400000">
            <a:off x="6267982" y="1840919"/>
            <a:ext cx="4359000" cy="12360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18" name="Google Shape;218;p51"/>
          <p:cNvSpPr txBox="1">
            <a:spLocks noGrp="1"/>
          </p:cNvSpPr>
          <p:nvPr>
            <p:ph type="body" idx="1"/>
          </p:nvPr>
        </p:nvSpPr>
        <p:spPr>
          <a:xfrm rot="5400000">
            <a:off x="1546013" y="-1179206"/>
            <a:ext cx="4359000" cy="7265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9" name="Google Shape;219;p51"/>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0" name="Google Shape;220;p51"/>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1"/>
        <p:cNvGrpSpPr/>
        <p:nvPr/>
      </p:nvGrpSpPr>
      <p:grpSpPr>
        <a:xfrm>
          <a:off x="0" y="0"/>
          <a:ext cx="0" cy="0"/>
          <a:chOff x="0" y="0"/>
          <a:chExt cx="0" cy="0"/>
        </a:xfrm>
      </p:grpSpPr>
      <p:sp>
        <p:nvSpPr>
          <p:cNvPr id="222" name="Google Shape;222;p52"/>
          <p:cNvSpPr txBox="1">
            <a:spLocks noGrp="1"/>
          </p:cNvSpPr>
          <p:nvPr>
            <p:ph type="ctrTitle"/>
          </p:nvPr>
        </p:nvSpPr>
        <p:spPr>
          <a:xfrm>
            <a:off x="311708" y="744575"/>
            <a:ext cx="8520600" cy="2052600"/>
          </a:xfrm>
          <a:prstGeom prst="rect">
            <a:avLst/>
          </a:prstGeom>
        </p:spPr>
        <p:txBody>
          <a:bodyPr spcFirstLastPara="1" wrap="square" lIns="68575" tIns="68575" rIns="68575" bIns="685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3" name="Google Shape;223;p52"/>
          <p:cNvSpPr txBox="1">
            <a:spLocks noGrp="1"/>
          </p:cNvSpPr>
          <p:nvPr>
            <p:ph type="subTitle" idx="1"/>
          </p:nvPr>
        </p:nvSpPr>
        <p:spPr>
          <a:xfrm>
            <a:off x="311700" y="2834125"/>
            <a:ext cx="8520600" cy="792600"/>
          </a:xfrm>
          <a:prstGeom prst="rect">
            <a:avLst/>
          </a:prstGeom>
        </p:spPr>
        <p:txBody>
          <a:bodyPr spcFirstLastPara="1" wrap="square" lIns="68575" tIns="68575" rIns="68575" bIns="68575" anchor="t" anchorCtr="0">
            <a:no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224" name="Google Shape;224;p52"/>
          <p:cNvSpPr txBox="1">
            <a:spLocks noGrp="1"/>
          </p:cNvSpPr>
          <p:nvPr>
            <p:ph type="sldNum" idx="12"/>
          </p:nvPr>
        </p:nvSpPr>
        <p:spPr>
          <a:xfrm>
            <a:off x="8705850" y="4746625"/>
            <a:ext cx="391500" cy="363300"/>
          </a:xfrm>
          <a:prstGeom prst="rect">
            <a:avLst/>
          </a:prstGeom>
        </p:spPr>
        <p:txBody>
          <a:bodyPr spcFirstLastPara="1" wrap="square" lIns="68575" tIns="34275" rIns="68575" bIns="34275" anchor="ctr" anchorCtr="1">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ntestazione sezione 1">
  <p:cSld name="SECTION_HEADER_1">
    <p:bg>
      <p:bgPr>
        <a:blipFill>
          <a:blip r:embed="rId2">
            <a:alphaModFix/>
          </a:blip>
          <a:stretch>
            <a:fillRect/>
          </a:stretch>
        </a:blipFill>
        <a:effectLst/>
      </p:bgPr>
    </p:bg>
    <p:spTree>
      <p:nvGrpSpPr>
        <p:cNvPr id="1" name="Shape 225"/>
        <p:cNvGrpSpPr/>
        <p:nvPr/>
      </p:nvGrpSpPr>
      <p:grpSpPr>
        <a:xfrm>
          <a:off x="0" y="0"/>
          <a:ext cx="0" cy="0"/>
          <a:chOff x="0" y="0"/>
          <a:chExt cx="0" cy="0"/>
        </a:xfrm>
      </p:grpSpPr>
      <p:sp>
        <p:nvSpPr>
          <p:cNvPr id="226" name="Google Shape;226;p53"/>
          <p:cNvSpPr txBox="1">
            <a:spLocks noGrp="1"/>
          </p:cNvSpPr>
          <p:nvPr>
            <p:ph type="title"/>
          </p:nvPr>
        </p:nvSpPr>
        <p:spPr>
          <a:xfrm>
            <a:off x="623888" y="1468876"/>
            <a:ext cx="7886700" cy="1176300"/>
          </a:xfrm>
          <a:prstGeom prst="rect">
            <a:avLst/>
          </a:prstGeom>
          <a:noFill/>
          <a:ln w="9525" cap="flat" cmpd="sng">
            <a:solidFill>
              <a:srgbClr val="B4E402"/>
            </a:solidFill>
            <a:prstDash val="solid"/>
            <a:round/>
            <a:headEnd type="none" w="sm" len="sm"/>
            <a:tailEnd type="none" w="sm" len="sm"/>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lt1"/>
              </a:buClr>
              <a:buSzPts val="4100"/>
              <a:buFont typeface="Calibri"/>
              <a:buNone/>
              <a:defRPr sz="410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27" name="Google Shape;227;p53"/>
          <p:cNvSpPr txBox="1">
            <a:spLocks noGrp="1"/>
          </p:cNvSpPr>
          <p:nvPr>
            <p:ph type="body" idx="1"/>
          </p:nvPr>
        </p:nvSpPr>
        <p:spPr>
          <a:xfrm>
            <a:off x="623888" y="2694472"/>
            <a:ext cx="7886700" cy="762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B4E402"/>
              </a:buClr>
              <a:buSzPts val="1800"/>
              <a:buFont typeface="Calibri"/>
              <a:buNone/>
              <a:defRPr sz="1800" i="0" u="none" strike="noStrike" cap="none">
                <a:solidFill>
                  <a:srgbClr val="B4E402"/>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Calibri"/>
              <a:buNone/>
              <a:defRPr sz="150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Calibri"/>
              <a:buNone/>
              <a:defRPr sz="140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defRPr>
            </a:lvl6pPr>
            <a:lvl7pPr marL="3200400" marR="0" lvl="6"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defRPr>
            </a:lvl7pPr>
            <a:lvl8pPr marL="3657600" marR="0" lvl="7"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defRPr>
            </a:lvl8pPr>
            <a:lvl9pPr marL="4114800" marR="0" lvl="8" indent="-228600" algn="l" rtl="0">
              <a:lnSpc>
                <a:spcPct val="90000"/>
              </a:lnSpc>
              <a:spcBef>
                <a:spcPts val="400"/>
              </a:spcBef>
              <a:spcAft>
                <a:spcPts val="0"/>
              </a:spcAft>
              <a:buClr>
                <a:srgbClr val="888888"/>
              </a:buClr>
              <a:buSzPts val="1200"/>
              <a:buFont typeface="Calibri"/>
              <a:buNone/>
              <a:defRPr sz="1200" i="0" u="none" strike="noStrike" cap="none">
                <a:solidFill>
                  <a:srgbClr val="888888"/>
                </a:solidFill>
              </a:defRPr>
            </a:lvl9pPr>
          </a:lstStyle>
          <a:p>
            <a:endParaRPr/>
          </a:p>
        </p:txBody>
      </p:sp>
      <p:sp>
        <p:nvSpPr>
          <p:cNvPr id="228" name="Google Shape;228;p53"/>
          <p:cNvSpPr txBox="1">
            <a:spLocks noGrp="1"/>
          </p:cNvSpPr>
          <p:nvPr>
            <p:ph type="ftr" idx="11"/>
          </p:nvPr>
        </p:nvSpPr>
        <p:spPr>
          <a:xfrm>
            <a:off x="623888" y="4806083"/>
            <a:ext cx="3288600" cy="196200"/>
          </a:xfrm>
          <a:prstGeom prst="rect">
            <a:avLst/>
          </a:prstGeom>
          <a:solidFill>
            <a:srgbClr val="152139"/>
          </a:solidFill>
          <a:ln>
            <a:noFill/>
          </a:ln>
        </p:spPr>
        <p:txBody>
          <a:bodyPr spcFirstLastPara="1" wrap="square" lIns="68575" tIns="68575" rIns="68575" bIns="68575" anchor="ctr" anchorCtr="0">
            <a:noAutofit/>
          </a:bodyPr>
          <a:lstStyle>
            <a:lvl1pPr marR="0" lvl="0" algn="l" rtl="0">
              <a:spcBef>
                <a:spcPts val="0"/>
              </a:spcBef>
              <a:spcAft>
                <a:spcPts val="0"/>
              </a:spcAft>
              <a:buSzPts val="1100"/>
              <a:buFont typeface="Calibri"/>
              <a:buNone/>
              <a:defRPr sz="800" i="0" u="none" strike="noStrike" cap="none">
                <a:solidFill>
                  <a:srgbClr val="B4E40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9"/>
        <p:cNvGrpSpPr/>
        <p:nvPr/>
      </p:nvGrpSpPr>
      <p:grpSpPr>
        <a:xfrm>
          <a:off x="0" y="0"/>
          <a:ext cx="0" cy="0"/>
          <a:chOff x="0" y="0"/>
          <a:chExt cx="0" cy="0"/>
        </a:xfrm>
      </p:grpSpPr>
      <p:sp>
        <p:nvSpPr>
          <p:cNvPr id="230" name="Google Shape;230;p54"/>
          <p:cNvSpPr txBox="1">
            <a:spLocks noGrp="1"/>
          </p:cNvSpPr>
          <p:nvPr>
            <p:ph type="title"/>
          </p:nvPr>
        </p:nvSpPr>
        <p:spPr>
          <a:xfrm>
            <a:off x="674688" y="-20538"/>
            <a:ext cx="8001900" cy="5940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Clr>
                <a:srgbClr val="434343"/>
              </a:buClr>
              <a:buSzPts val="2100"/>
              <a:buFont typeface="Calibri"/>
              <a:buNone/>
              <a:defRPr sz="4000" i="0" u="none" strike="noStrike" cap="none">
                <a:solidFill>
                  <a:srgbClr val="434343"/>
                </a:solidFill>
                <a:latin typeface="Calibri"/>
                <a:ea typeface="Calibri"/>
                <a:cs typeface="Calibri"/>
                <a:sym typeface="Calibri"/>
              </a:defRPr>
            </a:lvl1pPr>
            <a:lvl2pPr marL="0" marR="0" lvl="1"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2pPr>
            <a:lvl3pPr marL="0" marR="0" lvl="2"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3pPr>
            <a:lvl4pPr marL="0" marR="0" lvl="3"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4pPr>
            <a:lvl5pPr marL="0" marR="0" lvl="4"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5pPr>
            <a:lvl6pPr marL="342900" marR="0" lvl="5"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6pPr>
            <a:lvl7pPr marL="685800" marR="0" lvl="6"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7pPr>
            <a:lvl8pPr marL="1028700" marR="0" lvl="7"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8pPr>
            <a:lvl9pPr marL="1371600" marR="0" lvl="8" indent="0" algn="l" rtl="0">
              <a:spcBef>
                <a:spcPts val="0"/>
              </a:spcBef>
              <a:spcAft>
                <a:spcPts val="0"/>
              </a:spcAft>
              <a:buClr>
                <a:srgbClr val="434343"/>
              </a:buClr>
              <a:buSzPts val="1100"/>
              <a:buFont typeface="Calibri"/>
              <a:buNone/>
              <a:defRPr sz="3300" i="0" u="none" strike="noStrike" cap="none">
                <a:solidFill>
                  <a:srgbClr val="434343"/>
                </a:solidFill>
                <a:latin typeface="Calibri"/>
                <a:ea typeface="Calibri"/>
                <a:cs typeface="Calibri"/>
                <a:sym typeface="Calibri"/>
              </a:defRPr>
            </a:lvl9pPr>
          </a:lstStyle>
          <a:p>
            <a:endParaRPr/>
          </a:p>
        </p:txBody>
      </p:sp>
      <p:sp>
        <p:nvSpPr>
          <p:cNvPr id="231" name="Google Shape;231;p54"/>
          <p:cNvSpPr txBox="1">
            <a:spLocks noGrp="1"/>
          </p:cNvSpPr>
          <p:nvPr>
            <p:ph type="body" idx="1"/>
          </p:nvPr>
        </p:nvSpPr>
        <p:spPr>
          <a:xfrm>
            <a:off x="685800" y="951571"/>
            <a:ext cx="7772400" cy="3948900"/>
          </a:xfrm>
          <a:prstGeom prst="rect">
            <a:avLst/>
          </a:prstGeom>
          <a:noFill/>
          <a:ln>
            <a:noFill/>
          </a:ln>
        </p:spPr>
        <p:txBody>
          <a:bodyPr spcFirstLastPara="1" wrap="square" lIns="68575" tIns="68575" rIns="68575" bIns="68575" anchor="t" anchorCtr="0">
            <a:noAutofit/>
          </a:bodyPr>
          <a:lstStyle>
            <a:lvl1pPr marL="457200" marR="0" lvl="0" indent="-336550" algn="l" rtl="0">
              <a:spcBef>
                <a:spcPts val="500"/>
              </a:spcBef>
              <a:spcAft>
                <a:spcPts val="0"/>
              </a:spcAft>
              <a:buClr>
                <a:srgbClr val="333333"/>
              </a:buClr>
              <a:buSzPts val="1700"/>
              <a:buFont typeface="Calibri"/>
              <a:buChar char="●"/>
              <a:defRPr sz="2100" i="0" u="none" strike="noStrike" cap="none">
                <a:solidFill>
                  <a:schemeClr val="dk1"/>
                </a:solidFill>
                <a:latin typeface="Calibri"/>
                <a:ea typeface="Calibri"/>
                <a:cs typeface="Calibri"/>
                <a:sym typeface="Calibri"/>
              </a:defRPr>
            </a:lvl1pPr>
            <a:lvl2pPr marL="914400" marR="0" lvl="1" indent="-342900" algn="l" rtl="0">
              <a:spcBef>
                <a:spcPts val="4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rgbClr val="333333"/>
              </a:buClr>
              <a:buSzPts val="1500"/>
              <a:buFont typeface="Calibri"/>
              <a:buChar char="•"/>
              <a:defRPr sz="150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accent2"/>
              </a:buClr>
              <a:buSzPts val="1800"/>
              <a:buFont typeface="Calibri"/>
              <a:buChar char="•"/>
              <a:defRPr sz="180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accent2"/>
              </a:buClr>
              <a:buSzPts val="1500"/>
              <a:buFont typeface="Calibri"/>
              <a:buChar char="•"/>
              <a:defRPr sz="1500" b="1" i="0" u="none" strike="noStrike" cap="none">
                <a:solidFill>
                  <a:schemeClr val="dk1"/>
                </a:solidFill>
              </a:defRPr>
            </a:lvl6pPr>
            <a:lvl7pPr marL="3200400" marR="0" lvl="6" indent="-323850" algn="l" rtl="0">
              <a:spcBef>
                <a:spcPts val="300"/>
              </a:spcBef>
              <a:spcAft>
                <a:spcPts val="0"/>
              </a:spcAft>
              <a:buClr>
                <a:schemeClr val="accent2"/>
              </a:buClr>
              <a:buSzPts val="1500"/>
              <a:buFont typeface="Calibri"/>
              <a:buChar char="•"/>
              <a:defRPr sz="1500" b="1" i="0" u="none" strike="noStrike" cap="none">
                <a:solidFill>
                  <a:schemeClr val="dk1"/>
                </a:solidFill>
              </a:defRPr>
            </a:lvl7pPr>
            <a:lvl8pPr marL="3657600" marR="0" lvl="7" indent="-323850" algn="l" rtl="0">
              <a:spcBef>
                <a:spcPts val="300"/>
              </a:spcBef>
              <a:spcAft>
                <a:spcPts val="0"/>
              </a:spcAft>
              <a:buClr>
                <a:schemeClr val="accent2"/>
              </a:buClr>
              <a:buSzPts val="1500"/>
              <a:buFont typeface="Calibri"/>
              <a:buChar char="•"/>
              <a:defRPr sz="1500" b="1" i="0" u="none" strike="noStrike" cap="none">
                <a:solidFill>
                  <a:schemeClr val="dk1"/>
                </a:solidFill>
              </a:defRPr>
            </a:lvl8pPr>
            <a:lvl9pPr marL="4114800" marR="0" lvl="8" indent="-323850" algn="l" rtl="0">
              <a:spcBef>
                <a:spcPts val="300"/>
              </a:spcBef>
              <a:spcAft>
                <a:spcPts val="0"/>
              </a:spcAft>
              <a:buClr>
                <a:schemeClr val="accent2"/>
              </a:buClr>
              <a:buSzPts val="1500"/>
              <a:buFont typeface="Calibri"/>
              <a:buChar char="•"/>
              <a:defRPr sz="1500" b="1" i="0" u="none" strike="noStrike" cap="none">
                <a:solidFill>
                  <a:schemeClr val="dk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2"/>
        <p:cNvGrpSpPr/>
        <p:nvPr/>
      </p:nvGrpSpPr>
      <p:grpSpPr>
        <a:xfrm>
          <a:off x="0" y="0"/>
          <a:ext cx="0" cy="0"/>
          <a:chOff x="0" y="0"/>
          <a:chExt cx="0" cy="0"/>
        </a:xfrm>
      </p:grpSpPr>
      <p:sp>
        <p:nvSpPr>
          <p:cNvPr id="233" name="Google Shape;233;p55"/>
          <p:cNvSpPr txBox="1">
            <a:spLocks noGrp="1"/>
          </p:cNvSpPr>
          <p:nvPr>
            <p:ph type="body" idx="1"/>
          </p:nvPr>
        </p:nvSpPr>
        <p:spPr>
          <a:xfrm>
            <a:off x="311700" y="4230575"/>
            <a:ext cx="5998800" cy="605100"/>
          </a:xfrm>
          <a:prstGeom prst="rect">
            <a:avLst/>
          </a:prstGeom>
        </p:spPr>
        <p:txBody>
          <a:bodyPr spcFirstLastPara="1" wrap="square" lIns="68575" tIns="68575" rIns="68575" bIns="68575" anchor="ctr" anchorCtr="0">
            <a:noAutofit/>
          </a:bodyPr>
          <a:lstStyle>
            <a:lvl1pPr marL="457200" lvl="0" indent="-228600" rtl="0">
              <a:lnSpc>
                <a:spcPct val="100000"/>
              </a:lnSpc>
              <a:spcBef>
                <a:spcPts val="800"/>
              </a:spcBef>
              <a:spcAft>
                <a:spcPts val="0"/>
              </a:spcAft>
              <a:buSzPts val="1500"/>
              <a:buNone/>
              <a:defRPr/>
            </a:lvl1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4"/>
        <p:cNvGrpSpPr/>
        <p:nvPr/>
      </p:nvGrpSpPr>
      <p:grpSpPr>
        <a:xfrm>
          <a:off x="0" y="0"/>
          <a:ext cx="0" cy="0"/>
          <a:chOff x="0" y="0"/>
          <a:chExt cx="0" cy="0"/>
        </a:xfrm>
      </p:grpSpPr>
      <p:sp>
        <p:nvSpPr>
          <p:cNvPr id="235" name="Google Shape;235;p56"/>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6" name="Google Shape;236;p56"/>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lvl1pPr marL="457200" lvl="0" indent="-228600" rtl="0">
              <a:spcBef>
                <a:spcPts val="800"/>
              </a:spcBef>
              <a:spcAft>
                <a:spcPts val="0"/>
              </a:spcAft>
              <a:buSzPts val="1400"/>
              <a:buNone/>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237" name="Google Shape;237;p56"/>
          <p:cNvSpPr txBox="1">
            <a:spLocks noGrp="1"/>
          </p:cNvSpPr>
          <p:nvPr>
            <p:ph type="body" idx="2"/>
          </p:nvPr>
        </p:nvSpPr>
        <p:spPr>
          <a:xfrm>
            <a:off x="4832400" y="1152475"/>
            <a:ext cx="3999900" cy="3416400"/>
          </a:xfrm>
          <a:prstGeom prst="rect">
            <a:avLst/>
          </a:prstGeom>
        </p:spPr>
        <p:txBody>
          <a:bodyPr spcFirstLastPara="1" wrap="square" lIns="68575" tIns="68575" rIns="68575" bIns="68575" anchor="t" anchorCtr="0">
            <a:noAutofit/>
          </a:bodyPr>
          <a:lstStyle>
            <a:lvl1pPr marL="457200" lvl="0" indent="-228600" rtl="0">
              <a:spcBef>
                <a:spcPts val="800"/>
              </a:spcBef>
              <a:spcAft>
                <a:spcPts val="0"/>
              </a:spcAft>
              <a:buSzPts val="1400"/>
              <a:buNone/>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238" name="Google Shape;238;p56"/>
          <p:cNvSpPr txBox="1">
            <a:spLocks noGrp="1"/>
          </p:cNvSpPr>
          <p:nvPr>
            <p:ph type="sldNum" idx="12"/>
          </p:nvPr>
        </p:nvSpPr>
        <p:spPr>
          <a:xfrm>
            <a:off x="8700075" y="4745175"/>
            <a:ext cx="407700" cy="353100"/>
          </a:xfrm>
          <a:prstGeom prst="rect">
            <a:avLst/>
          </a:prstGeom>
        </p:spPr>
        <p:txBody>
          <a:bodyPr spcFirstLastPara="1" wrap="square" lIns="68575" tIns="34275" rIns="68575" bIns="34275" anchor="ctr" anchorCtr="1">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239"/>
        <p:cNvGrpSpPr/>
        <p:nvPr/>
      </p:nvGrpSpPr>
      <p:grpSpPr>
        <a:xfrm>
          <a:off x="0" y="0"/>
          <a:ext cx="0" cy="0"/>
          <a:chOff x="0" y="0"/>
          <a:chExt cx="0" cy="0"/>
        </a:xfrm>
      </p:grpSpPr>
      <p:sp>
        <p:nvSpPr>
          <p:cNvPr id="240" name="Google Shape;240;p57"/>
          <p:cNvSpPr txBox="1">
            <a:spLocks noGrp="1"/>
          </p:cNvSpPr>
          <p:nvPr>
            <p:ph type="title"/>
          </p:nvPr>
        </p:nvSpPr>
        <p:spPr>
          <a:xfrm>
            <a:off x="311700" y="2150850"/>
            <a:ext cx="8520600" cy="841800"/>
          </a:xfrm>
          <a:prstGeom prst="rect">
            <a:avLst/>
          </a:prstGeom>
          <a:ln>
            <a:noFill/>
          </a:ln>
        </p:spPr>
        <p:txBody>
          <a:bodyPr spcFirstLastPara="1" wrap="square" lIns="68575" tIns="68575" rIns="68575" bIns="68575" anchor="ctr" anchorCtr="0">
            <a:noAutofit/>
          </a:bodyPr>
          <a:lstStyle>
            <a:lvl1pPr lvl="0" algn="ctr" rtl="0">
              <a:spcBef>
                <a:spcPts val="0"/>
              </a:spcBef>
              <a:spcAft>
                <a:spcPts val="0"/>
              </a:spcAft>
              <a:buClr>
                <a:srgbClr val="434343"/>
              </a:buClr>
              <a:buSzPts val="3600"/>
              <a:buFont typeface="Calibri"/>
              <a:buNone/>
              <a:defRPr sz="3600">
                <a:solidFill>
                  <a:srgbClr val="434343"/>
                </a:solidFill>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58"/>
          <p:cNvSpPr txBox="1">
            <a:spLocks noGrp="1"/>
          </p:cNvSpPr>
          <p:nvPr>
            <p:ph type="title"/>
          </p:nvPr>
        </p:nvSpPr>
        <p:spPr>
          <a:xfrm>
            <a:off x="311700" y="46375"/>
            <a:ext cx="8520600" cy="572700"/>
          </a:xfrm>
          <a:prstGeom prst="rect">
            <a:avLst/>
          </a:prstGeom>
          <a:ln>
            <a:noFill/>
          </a:ln>
        </p:spPr>
        <p:txBody>
          <a:bodyPr spcFirstLastPara="1" wrap="square" lIns="68575" tIns="68575" rIns="68575" bIns="68575" anchor="t" anchorCtr="0">
            <a:noAutofit/>
          </a:bodyPr>
          <a:lstStyle>
            <a:lvl1pPr lvl="0" rtl="0">
              <a:spcBef>
                <a:spcPts val="0"/>
              </a:spcBef>
              <a:spcAft>
                <a:spcPts val="0"/>
              </a:spcAft>
              <a:buSzPts val="2100"/>
              <a:buFont typeface="Consolas"/>
              <a:buNone/>
              <a:defRPr>
                <a:latin typeface="Consolas"/>
                <a:ea typeface="Consolas"/>
                <a:cs typeface="Consolas"/>
                <a:sym typeface="Consola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 name="Google Shape;243;p58"/>
          <p:cNvSpPr txBox="1">
            <a:spLocks noGrp="1"/>
          </p:cNvSpPr>
          <p:nvPr>
            <p:ph type="body" idx="1"/>
          </p:nvPr>
        </p:nvSpPr>
        <p:spPr>
          <a:xfrm>
            <a:off x="311700" y="665200"/>
            <a:ext cx="8520600" cy="3416400"/>
          </a:xfrm>
          <a:prstGeom prst="rect">
            <a:avLst/>
          </a:prstGeom>
        </p:spPr>
        <p:txBody>
          <a:bodyPr spcFirstLastPara="1" wrap="square" lIns="68575" tIns="68575" rIns="68575" bIns="68575" anchor="t" anchorCtr="0">
            <a:noAutofit/>
          </a:bodyPr>
          <a:lstStyle>
            <a:lvl1pPr marL="457200" lvl="0" indent="-228600" rtl="0">
              <a:spcBef>
                <a:spcPts val="800"/>
              </a:spcBef>
              <a:spcAft>
                <a:spcPts val="0"/>
              </a:spcAft>
              <a:buSzPts val="1500"/>
              <a:buFont typeface="Consolas"/>
              <a:buNone/>
              <a:defRPr>
                <a:latin typeface="Consolas"/>
                <a:ea typeface="Consolas"/>
                <a:cs typeface="Consolas"/>
                <a:sym typeface="Consolas"/>
              </a:defRPr>
            </a:lvl1pPr>
            <a:lvl2pPr marL="914400" lvl="1" indent="-323850" rtl="0">
              <a:spcBef>
                <a:spcPts val="400"/>
              </a:spcBef>
              <a:spcAft>
                <a:spcPts val="0"/>
              </a:spcAft>
              <a:buSzPts val="1500"/>
              <a:buFont typeface="Consolas"/>
              <a:buChar char="•"/>
              <a:defRPr>
                <a:latin typeface="Consolas"/>
                <a:ea typeface="Consolas"/>
                <a:cs typeface="Consolas"/>
                <a:sym typeface="Consolas"/>
              </a:defRPr>
            </a:lvl2pPr>
            <a:lvl3pPr marL="1371600" lvl="2" indent="-317500" rtl="0">
              <a:spcBef>
                <a:spcPts val="400"/>
              </a:spcBef>
              <a:spcAft>
                <a:spcPts val="0"/>
              </a:spcAft>
              <a:buSzPts val="1400"/>
              <a:buFont typeface="Consolas"/>
              <a:buChar char="•"/>
              <a:defRPr>
                <a:latin typeface="Consolas"/>
                <a:ea typeface="Consolas"/>
                <a:cs typeface="Consolas"/>
                <a:sym typeface="Consolas"/>
              </a:defRPr>
            </a:lvl3pPr>
            <a:lvl4pPr marL="1828800" lvl="3" indent="-304800" rtl="0">
              <a:spcBef>
                <a:spcPts val="400"/>
              </a:spcBef>
              <a:spcAft>
                <a:spcPts val="0"/>
              </a:spcAft>
              <a:buSzPts val="1200"/>
              <a:buFont typeface="Consolas"/>
              <a:buChar char="•"/>
              <a:defRPr>
                <a:latin typeface="Consolas"/>
                <a:ea typeface="Consolas"/>
                <a:cs typeface="Consolas"/>
                <a:sym typeface="Consolas"/>
              </a:defRPr>
            </a:lvl4pPr>
            <a:lvl5pPr marL="2286000" lvl="4" indent="-304800" rtl="0">
              <a:spcBef>
                <a:spcPts val="400"/>
              </a:spcBef>
              <a:spcAft>
                <a:spcPts val="0"/>
              </a:spcAft>
              <a:buSzPts val="1200"/>
              <a:buFont typeface="Consolas"/>
              <a:buChar char="•"/>
              <a:defRPr>
                <a:latin typeface="Consolas"/>
                <a:ea typeface="Consolas"/>
                <a:cs typeface="Consolas"/>
                <a:sym typeface="Consolas"/>
              </a:defRPr>
            </a:lvl5pPr>
            <a:lvl6pPr marL="2743200" lvl="5" indent="-317500" rtl="0">
              <a:spcBef>
                <a:spcPts val="400"/>
              </a:spcBef>
              <a:spcAft>
                <a:spcPts val="0"/>
              </a:spcAft>
              <a:buSzPts val="1400"/>
              <a:buFont typeface="Consolas"/>
              <a:buChar char="•"/>
              <a:defRPr>
                <a:latin typeface="Consolas"/>
                <a:ea typeface="Consolas"/>
                <a:cs typeface="Consolas"/>
                <a:sym typeface="Consolas"/>
              </a:defRPr>
            </a:lvl6pPr>
            <a:lvl7pPr marL="3200400" lvl="6" indent="-317500" rtl="0">
              <a:spcBef>
                <a:spcPts val="400"/>
              </a:spcBef>
              <a:spcAft>
                <a:spcPts val="0"/>
              </a:spcAft>
              <a:buSzPts val="1400"/>
              <a:buFont typeface="Consolas"/>
              <a:buChar char="•"/>
              <a:defRPr>
                <a:latin typeface="Consolas"/>
                <a:ea typeface="Consolas"/>
                <a:cs typeface="Consolas"/>
                <a:sym typeface="Consolas"/>
              </a:defRPr>
            </a:lvl7pPr>
            <a:lvl8pPr marL="3657600" lvl="7" indent="-317500" rtl="0">
              <a:spcBef>
                <a:spcPts val="400"/>
              </a:spcBef>
              <a:spcAft>
                <a:spcPts val="0"/>
              </a:spcAft>
              <a:buSzPts val="1400"/>
              <a:buFont typeface="Consolas"/>
              <a:buChar char="•"/>
              <a:defRPr>
                <a:latin typeface="Consolas"/>
                <a:ea typeface="Consolas"/>
                <a:cs typeface="Consolas"/>
                <a:sym typeface="Consolas"/>
              </a:defRPr>
            </a:lvl8pPr>
            <a:lvl9pPr marL="4114800" lvl="8" indent="-317500" rtl="0">
              <a:spcBef>
                <a:spcPts val="400"/>
              </a:spcBef>
              <a:spcAft>
                <a:spcPts val="0"/>
              </a:spcAft>
              <a:buSzPts val="1400"/>
              <a:buFont typeface="Consolas"/>
              <a:buChar char="•"/>
              <a:defRPr>
                <a:latin typeface="Consolas"/>
                <a:ea typeface="Consolas"/>
                <a:cs typeface="Consolas"/>
                <a:sym typeface="Consolas"/>
              </a:defRPr>
            </a:lvl9pPr>
          </a:lstStyle>
          <a:p>
            <a:endParaRPr/>
          </a:p>
        </p:txBody>
      </p:sp>
      <p:sp>
        <p:nvSpPr>
          <p:cNvPr id="244" name="Google Shape;244;p58"/>
          <p:cNvSpPr txBox="1">
            <a:spLocks noGrp="1"/>
          </p:cNvSpPr>
          <p:nvPr>
            <p:ph type="sldNum" idx="12"/>
          </p:nvPr>
        </p:nvSpPr>
        <p:spPr>
          <a:xfrm>
            <a:off x="8648090" y="4750435"/>
            <a:ext cx="455100" cy="359400"/>
          </a:xfrm>
          <a:prstGeom prst="rect">
            <a:avLst/>
          </a:prstGeom>
          <a:solidFill>
            <a:srgbClr val="04213B"/>
          </a:solidFill>
          <a:ln>
            <a:noFill/>
          </a:ln>
        </p:spPr>
        <p:txBody>
          <a:bodyPr spcFirstLastPara="1" wrap="square" lIns="68575" tIns="34275" rIns="68575" bIns="34275" anchor="ctr" anchorCtr="1">
            <a:noAutofit/>
          </a:bodyPr>
          <a:lstStyle>
            <a:lvl1pPr lvl="0" rtl="0">
              <a:buNone/>
              <a:defRPr>
                <a:solidFill>
                  <a:schemeClr val="accent6"/>
                </a:solidFill>
                <a:latin typeface="Calibri"/>
                <a:ea typeface="Calibri"/>
                <a:cs typeface="Calibri"/>
                <a:sym typeface="Calibri"/>
              </a:defRPr>
            </a:lvl1pPr>
            <a:lvl2pPr lvl="1" rtl="0">
              <a:buNone/>
              <a:defRPr>
                <a:solidFill>
                  <a:schemeClr val="accent6"/>
                </a:solidFill>
                <a:latin typeface="Calibri"/>
                <a:ea typeface="Calibri"/>
                <a:cs typeface="Calibri"/>
                <a:sym typeface="Calibri"/>
              </a:defRPr>
            </a:lvl2pPr>
            <a:lvl3pPr lvl="2" rtl="0">
              <a:buNone/>
              <a:defRPr>
                <a:solidFill>
                  <a:schemeClr val="accent6"/>
                </a:solidFill>
                <a:latin typeface="Calibri"/>
                <a:ea typeface="Calibri"/>
                <a:cs typeface="Calibri"/>
                <a:sym typeface="Calibri"/>
              </a:defRPr>
            </a:lvl3pPr>
            <a:lvl4pPr lvl="3" rtl="0">
              <a:buNone/>
              <a:defRPr>
                <a:solidFill>
                  <a:schemeClr val="accent6"/>
                </a:solidFill>
                <a:latin typeface="Calibri"/>
                <a:ea typeface="Calibri"/>
                <a:cs typeface="Calibri"/>
                <a:sym typeface="Calibri"/>
              </a:defRPr>
            </a:lvl4pPr>
            <a:lvl5pPr lvl="4" rtl="0">
              <a:buNone/>
              <a:defRPr>
                <a:solidFill>
                  <a:schemeClr val="accent6"/>
                </a:solidFill>
                <a:latin typeface="Calibri"/>
                <a:ea typeface="Calibri"/>
                <a:cs typeface="Calibri"/>
                <a:sym typeface="Calibri"/>
              </a:defRPr>
            </a:lvl5pPr>
            <a:lvl6pPr lvl="5" rtl="0">
              <a:buNone/>
              <a:defRPr>
                <a:solidFill>
                  <a:schemeClr val="accent6"/>
                </a:solidFill>
                <a:latin typeface="Calibri"/>
                <a:ea typeface="Calibri"/>
                <a:cs typeface="Calibri"/>
                <a:sym typeface="Calibri"/>
              </a:defRPr>
            </a:lvl6pPr>
            <a:lvl7pPr lvl="6" rtl="0">
              <a:buNone/>
              <a:defRPr>
                <a:solidFill>
                  <a:schemeClr val="accent6"/>
                </a:solidFill>
                <a:latin typeface="Calibri"/>
                <a:ea typeface="Calibri"/>
                <a:cs typeface="Calibri"/>
                <a:sym typeface="Calibri"/>
              </a:defRPr>
            </a:lvl7pPr>
            <a:lvl8pPr lvl="7" rtl="0">
              <a:buNone/>
              <a:defRPr>
                <a:solidFill>
                  <a:schemeClr val="accent6"/>
                </a:solidFill>
                <a:latin typeface="Calibri"/>
                <a:ea typeface="Calibri"/>
                <a:cs typeface="Calibri"/>
                <a:sym typeface="Calibri"/>
              </a:defRPr>
            </a:lvl8pPr>
            <a:lvl9pPr lvl="8" rtl="0">
              <a:buNone/>
              <a:defRPr>
                <a:solidFill>
                  <a:schemeClr val="accent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45" name="Google Shape;245;p58"/>
          <p:cNvSpPr txBox="1"/>
          <p:nvPr/>
        </p:nvSpPr>
        <p:spPr>
          <a:xfrm>
            <a:off x="83100" y="4739425"/>
            <a:ext cx="19866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solidFill>
                  <a:srgbClr val="6AA84F"/>
                </a:solidFill>
              </a:rPr>
              <a:t>Dipartimento C.S.D. - GARR</a:t>
            </a:r>
            <a:r>
              <a:rPr lang="it" sz="800">
                <a:solidFill>
                  <a:schemeClr val="dk2"/>
                </a:solidFill>
              </a:rPr>
              <a:t> </a:t>
            </a:r>
            <a:r>
              <a:rPr lang="it" sz="800">
                <a:solidFill>
                  <a:srgbClr val="6AA84F"/>
                </a:solidFill>
              </a:rPr>
              <a:t>| 2019</a:t>
            </a:r>
            <a:endParaRPr sz="800">
              <a:solidFill>
                <a:srgbClr val="6AA84F"/>
              </a:solidFill>
            </a:endParaRPr>
          </a:p>
          <a:p>
            <a:pPr marL="0" lvl="0" indent="0" algn="l" rtl="0">
              <a:spcBef>
                <a:spcPts val="0"/>
              </a:spcBef>
              <a:spcAft>
                <a:spcPts val="0"/>
              </a:spcAft>
              <a:buNone/>
            </a:pPr>
            <a:endParaRPr sz="800">
              <a:solidFill>
                <a:schemeClr val="dk2"/>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246"/>
        <p:cNvGrpSpPr/>
        <p:nvPr/>
      </p:nvGrpSpPr>
      <p:grpSpPr>
        <a:xfrm>
          <a:off x="0" y="0"/>
          <a:ext cx="0" cy="0"/>
          <a:chOff x="0" y="0"/>
          <a:chExt cx="0" cy="0"/>
        </a:xfrm>
      </p:grpSpPr>
      <p:sp>
        <p:nvSpPr>
          <p:cNvPr id="247" name="Google Shape;247;p59"/>
          <p:cNvSpPr txBox="1">
            <a:spLocks noGrp="1"/>
          </p:cNvSpPr>
          <p:nvPr>
            <p:ph type="title"/>
          </p:nvPr>
        </p:nvSpPr>
        <p:spPr>
          <a:xfrm>
            <a:off x="311700" y="2150850"/>
            <a:ext cx="8520600" cy="841800"/>
          </a:xfrm>
          <a:prstGeom prst="rect">
            <a:avLst/>
          </a:prstGeom>
        </p:spPr>
        <p:txBody>
          <a:bodyPr spcFirstLastPara="1" wrap="square" lIns="68575" tIns="68575" rIns="68575" bIns="68575" anchor="ctr" anchorCtr="0">
            <a:noAutofit/>
          </a:bodyPr>
          <a:lstStyle>
            <a:lvl1pPr lvl="0" algn="ctr" rtl="0">
              <a:spcBef>
                <a:spcPts val="0"/>
              </a:spcBef>
              <a:spcAft>
                <a:spcPts val="0"/>
              </a:spcAft>
              <a:buSzPts val="2400"/>
              <a:buFont typeface="Calibri"/>
              <a:buNone/>
              <a:defRPr sz="2400">
                <a:latin typeface="Calibri"/>
                <a:ea typeface="Calibri"/>
                <a:cs typeface="Calibri"/>
                <a:sym typeface="Calibri"/>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8" name="Google Shape;248;p5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1">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_HEADER_4">
  <p:cSld name="SECTION_HEADER_4">
    <p:spTree>
      <p:nvGrpSpPr>
        <p:cNvPr id="1" name="Shape 249"/>
        <p:cNvGrpSpPr/>
        <p:nvPr/>
      </p:nvGrpSpPr>
      <p:grpSpPr>
        <a:xfrm>
          <a:off x="0" y="0"/>
          <a:ext cx="0" cy="0"/>
          <a:chOff x="0" y="0"/>
          <a:chExt cx="0" cy="0"/>
        </a:xfrm>
      </p:grpSpPr>
      <p:sp>
        <p:nvSpPr>
          <p:cNvPr id="250" name="Google Shape;250;p60"/>
          <p:cNvSpPr txBox="1">
            <a:spLocks noGrp="1"/>
          </p:cNvSpPr>
          <p:nvPr>
            <p:ph type="title"/>
          </p:nvPr>
        </p:nvSpPr>
        <p:spPr>
          <a:xfrm>
            <a:off x="311700" y="2150850"/>
            <a:ext cx="8520600" cy="841800"/>
          </a:xfrm>
          <a:prstGeom prst="rect">
            <a:avLst/>
          </a:prstGeom>
        </p:spPr>
        <p:txBody>
          <a:bodyPr spcFirstLastPara="1" wrap="square" lIns="68575" tIns="68575" rIns="68575" bIns="685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1" name="Google Shape;251;p6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1">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_HEADER_5">
  <p:cSld name="SECTION_HEADER_5">
    <p:spTree>
      <p:nvGrpSpPr>
        <p:cNvPr id="1" name="Shape 252"/>
        <p:cNvGrpSpPr/>
        <p:nvPr/>
      </p:nvGrpSpPr>
      <p:grpSpPr>
        <a:xfrm>
          <a:off x="0" y="0"/>
          <a:ext cx="0" cy="0"/>
          <a:chOff x="0" y="0"/>
          <a:chExt cx="0" cy="0"/>
        </a:xfrm>
      </p:grpSpPr>
      <p:sp>
        <p:nvSpPr>
          <p:cNvPr id="253" name="Google Shape;253;p61"/>
          <p:cNvSpPr txBox="1">
            <a:spLocks noGrp="1"/>
          </p:cNvSpPr>
          <p:nvPr>
            <p:ph type="title"/>
          </p:nvPr>
        </p:nvSpPr>
        <p:spPr>
          <a:xfrm>
            <a:off x="311700" y="2150850"/>
            <a:ext cx="8520600" cy="841800"/>
          </a:xfrm>
          <a:prstGeom prst="rect">
            <a:avLst/>
          </a:prstGeom>
        </p:spPr>
        <p:txBody>
          <a:bodyPr spcFirstLastPara="1" wrap="square" lIns="68575" tIns="68575" rIns="68575" bIns="685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4" name="Google Shape;254;p6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1">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3.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33080" y="1482840"/>
            <a:ext cx="5039640" cy="853920"/>
          </a:xfrm>
          <a:prstGeom prst="rect">
            <a:avLst/>
          </a:prstGeom>
          <a:noFill/>
          <a:ln>
            <a:noFill/>
          </a:ln>
        </p:spPr>
        <p:txBody>
          <a:bodyPr spcFirstLastPara="1" wrap="square" lIns="180000" tIns="180000" rIns="180000" bIns="1800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2" name="Google Shape;52;p13"/>
          <p:cNvSpPr txBox="1">
            <a:spLocks noGrp="1"/>
          </p:cNvSpPr>
          <p:nvPr>
            <p:ph type="body" idx="1"/>
          </p:nvPr>
        </p:nvSpPr>
        <p:spPr>
          <a:xfrm>
            <a:off x="433080" y="4215960"/>
            <a:ext cx="2713320" cy="23472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3" name="Google Shape;53;p13"/>
          <p:cNvSpPr txBox="1">
            <a:spLocks noGrp="1"/>
          </p:cNvSpPr>
          <p:nvPr>
            <p:ph type="body" idx="2"/>
          </p:nvPr>
        </p:nvSpPr>
        <p:spPr>
          <a:xfrm>
            <a:off x="433080" y="4519080"/>
            <a:ext cx="2858040" cy="23472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6"/>
          <p:cNvSpPr txBox="1">
            <a:spLocks noGrp="1"/>
          </p:cNvSpPr>
          <p:nvPr>
            <p:ph type="body" idx="1"/>
          </p:nvPr>
        </p:nvSpPr>
        <p:spPr>
          <a:xfrm>
            <a:off x="396000" y="891000"/>
            <a:ext cx="8351640" cy="348552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4" name="Google Shape;104;p26"/>
          <p:cNvSpPr txBox="1">
            <a:spLocks noGrp="1"/>
          </p:cNvSpPr>
          <p:nvPr>
            <p:ph type="title"/>
          </p:nvPr>
        </p:nvSpPr>
        <p:spPr>
          <a:xfrm>
            <a:off x="-83880" y="-39960"/>
            <a:ext cx="9303840" cy="808920"/>
          </a:xfrm>
          <a:prstGeom prst="rect">
            <a:avLst/>
          </a:prstGeom>
          <a:noFill/>
          <a:ln>
            <a:noFill/>
          </a:ln>
        </p:spPr>
        <p:txBody>
          <a:bodyPr spcFirstLastPara="1" wrap="square" lIns="504000" tIns="36000" rIns="360000" bIns="360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5" name="Google Shape;105;p26"/>
          <p:cNvSpPr txBox="1">
            <a:spLocks noGrp="1"/>
          </p:cNvSpPr>
          <p:nvPr>
            <p:ph type="sldNum" idx="12"/>
          </p:nvPr>
        </p:nvSpPr>
        <p:spPr>
          <a:xfrm>
            <a:off x="7341480" y="4833000"/>
            <a:ext cx="442440" cy="269640"/>
          </a:xfrm>
          <a:prstGeom prst="rect">
            <a:avLst/>
          </a:prstGeom>
          <a:noFill/>
          <a:ln>
            <a:noFill/>
          </a:ln>
        </p:spPr>
        <p:txBody>
          <a:bodyPr spcFirstLastPara="1" wrap="square" lIns="91425" tIns="45700" rIns="91425" bIns="45700" anchor="ctr" anchorCtr="1">
            <a:noAutofit/>
          </a:bodyPr>
          <a:lstStyle>
            <a:lvl1pPr marL="0" marR="0" lvl="0" indent="0" algn="l" rtl="0">
              <a:spcBef>
                <a:spcPts val="0"/>
              </a:spcBef>
              <a:buNone/>
              <a:defRPr sz="2400" b="0" strike="noStrike">
                <a:latin typeface="Times New Roman"/>
                <a:ea typeface="Times New Roman"/>
                <a:cs typeface="Times New Roman"/>
                <a:sym typeface="Times New Roman"/>
              </a:defRPr>
            </a:lvl1pPr>
            <a:lvl2pPr marL="0" marR="0" lvl="1" indent="0" algn="l" rtl="0">
              <a:spcBef>
                <a:spcPts val="0"/>
              </a:spcBef>
              <a:buNone/>
              <a:defRPr sz="2400" b="0" strike="noStrike">
                <a:latin typeface="Times New Roman"/>
                <a:ea typeface="Times New Roman"/>
                <a:cs typeface="Times New Roman"/>
                <a:sym typeface="Times New Roman"/>
              </a:defRPr>
            </a:lvl2pPr>
            <a:lvl3pPr marL="0" marR="0" lvl="2" indent="0" algn="l" rtl="0">
              <a:spcBef>
                <a:spcPts val="0"/>
              </a:spcBef>
              <a:buNone/>
              <a:defRPr sz="2400" b="0" strike="noStrike">
                <a:latin typeface="Times New Roman"/>
                <a:ea typeface="Times New Roman"/>
                <a:cs typeface="Times New Roman"/>
                <a:sym typeface="Times New Roman"/>
              </a:defRPr>
            </a:lvl3pPr>
            <a:lvl4pPr marL="0" marR="0" lvl="3" indent="0" algn="l" rtl="0">
              <a:spcBef>
                <a:spcPts val="0"/>
              </a:spcBef>
              <a:buNone/>
              <a:defRPr sz="2400" b="0" strike="noStrike">
                <a:latin typeface="Times New Roman"/>
                <a:ea typeface="Times New Roman"/>
                <a:cs typeface="Times New Roman"/>
                <a:sym typeface="Times New Roman"/>
              </a:defRPr>
            </a:lvl4pPr>
            <a:lvl5pPr marL="0" marR="0" lvl="4" indent="0" algn="l" rtl="0">
              <a:spcBef>
                <a:spcPts val="0"/>
              </a:spcBef>
              <a:buNone/>
              <a:defRPr sz="2400" b="0" strike="noStrike">
                <a:latin typeface="Times New Roman"/>
                <a:ea typeface="Times New Roman"/>
                <a:cs typeface="Times New Roman"/>
                <a:sym typeface="Times New Roman"/>
              </a:defRPr>
            </a:lvl5pPr>
            <a:lvl6pPr marL="0" marR="0" lvl="5" indent="0" algn="l" rtl="0">
              <a:spcBef>
                <a:spcPts val="0"/>
              </a:spcBef>
              <a:buNone/>
              <a:defRPr sz="2400" b="0" strike="noStrike">
                <a:latin typeface="Times New Roman"/>
                <a:ea typeface="Times New Roman"/>
                <a:cs typeface="Times New Roman"/>
                <a:sym typeface="Times New Roman"/>
              </a:defRPr>
            </a:lvl6pPr>
            <a:lvl7pPr marL="0" marR="0" lvl="6" indent="0" algn="l" rtl="0">
              <a:spcBef>
                <a:spcPts val="0"/>
              </a:spcBef>
              <a:buNone/>
              <a:defRPr sz="2400" b="0" strike="noStrike">
                <a:latin typeface="Times New Roman"/>
                <a:ea typeface="Times New Roman"/>
                <a:cs typeface="Times New Roman"/>
                <a:sym typeface="Times New Roman"/>
              </a:defRPr>
            </a:lvl7pPr>
            <a:lvl8pPr marL="0" marR="0" lvl="7" indent="0" algn="l" rtl="0">
              <a:spcBef>
                <a:spcPts val="0"/>
              </a:spcBef>
              <a:buNone/>
              <a:defRPr sz="2400" b="0" strike="noStrike">
                <a:latin typeface="Times New Roman"/>
                <a:ea typeface="Times New Roman"/>
                <a:cs typeface="Times New Roman"/>
                <a:sym typeface="Times New Roman"/>
              </a:defRPr>
            </a:lvl8pPr>
            <a:lvl9pPr marL="0" marR="0" lvl="8" indent="0" algn="l" rtl="0">
              <a:spcBef>
                <a:spcPts val="0"/>
              </a:spcBef>
              <a:buNone/>
              <a:defRPr sz="2400" b="0" strike="noStrike">
                <a:latin typeface="Times New Roman"/>
                <a:ea typeface="Times New Roman"/>
                <a:cs typeface="Times New Roman"/>
                <a:sym typeface="Times New Roman"/>
              </a:defRPr>
            </a:lvl9pPr>
          </a:lstStyle>
          <a:p>
            <a:pPr marL="0" lvl="0" indent="0" algn="l" rtl="0">
              <a:spcBef>
                <a:spcPts val="0"/>
              </a:spcBef>
              <a:spcAft>
                <a:spcPts val="0"/>
              </a:spcAft>
              <a:buNone/>
            </a:pPr>
            <a:endParaRPr/>
          </a:p>
        </p:txBody>
      </p:sp>
      <p:sp>
        <p:nvSpPr>
          <p:cNvPr id="106" name="Google Shape;106;p26"/>
          <p:cNvSpPr/>
          <p:nvPr/>
        </p:nvSpPr>
        <p:spPr>
          <a:xfrm>
            <a:off x="100080" y="4833000"/>
            <a:ext cx="7163640" cy="269640"/>
          </a:xfrm>
          <a:prstGeom prst="rect">
            <a:avLst/>
          </a:prstGeom>
          <a:solidFill>
            <a:srgbClr val="B4E402">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it" sz="1100">
                <a:solidFill>
                  <a:srgbClr val="152139"/>
                </a:solidFill>
                <a:latin typeface="Rockwell"/>
                <a:ea typeface="Rockwell"/>
                <a:cs typeface="Rockwell"/>
                <a:sym typeface="Rockwell"/>
              </a:rPr>
              <a:t>Claudio Pisa</a:t>
            </a:r>
            <a:r>
              <a:rPr lang="it" sz="1100" b="0" strike="noStrike">
                <a:solidFill>
                  <a:srgbClr val="152139"/>
                </a:solidFill>
                <a:latin typeface="Rockwell"/>
                <a:ea typeface="Rockwell"/>
                <a:cs typeface="Rockwell"/>
                <a:sym typeface="Rockwell"/>
              </a:rPr>
              <a:t> // </a:t>
            </a:r>
            <a:r>
              <a:rPr lang="it" sz="1100">
                <a:solidFill>
                  <a:srgbClr val="152139"/>
                </a:solidFill>
                <a:latin typeface="Rockwell"/>
                <a:ea typeface="Rockwell"/>
                <a:cs typeface="Rockwell"/>
                <a:sym typeface="Rockwell"/>
              </a:rPr>
              <a:t>TNC 22</a:t>
            </a:r>
            <a:r>
              <a:rPr lang="it" sz="1100" b="0" strike="noStrike">
                <a:solidFill>
                  <a:srgbClr val="152139"/>
                </a:solidFill>
                <a:latin typeface="Rockwell"/>
                <a:ea typeface="Rockwell"/>
                <a:cs typeface="Rockwell"/>
                <a:sym typeface="Rockwell"/>
              </a:rPr>
              <a:t> // </a:t>
            </a:r>
            <a:r>
              <a:rPr lang="it" sz="1100">
                <a:solidFill>
                  <a:srgbClr val="152139"/>
                </a:solidFill>
                <a:latin typeface="Rockwell"/>
                <a:ea typeface="Rockwell"/>
                <a:cs typeface="Rockwell"/>
                <a:sym typeface="Rockwell"/>
              </a:rPr>
              <a:t>Trieste</a:t>
            </a:r>
            <a:r>
              <a:rPr lang="it" sz="1100" b="0" strike="noStrike">
                <a:solidFill>
                  <a:srgbClr val="152139"/>
                </a:solidFill>
                <a:latin typeface="Rockwell"/>
                <a:ea typeface="Rockwell"/>
                <a:cs typeface="Rockwell"/>
                <a:sym typeface="Rockwell"/>
              </a:rPr>
              <a:t>, </a:t>
            </a:r>
            <a:r>
              <a:rPr lang="it" sz="1100">
                <a:solidFill>
                  <a:srgbClr val="152139"/>
                </a:solidFill>
                <a:latin typeface="Rockwell"/>
                <a:ea typeface="Rockwell"/>
                <a:cs typeface="Rockwell"/>
                <a:sym typeface="Rockwell"/>
              </a:rPr>
              <a:t>June 13th → 17th 2022</a:t>
            </a:r>
            <a:endParaRPr sz="1000" b="0" strike="noStrike">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40"/>
          <p:cNvSpPr txBox="1">
            <a:spLocks noGrp="1"/>
          </p:cNvSpPr>
          <p:nvPr>
            <p:ph type="title"/>
          </p:nvPr>
        </p:nvSpPr>
        <p:spPr>
          <a:xfrm>
            <a:off x="0" y="81000"/>
            <a:ext cx="9144000" cy="345300"/>
          </a:xfrm>
          <a:prstGeom prst="rect">
            <a:avLst/>
          </a:prstGeom>
          <a:noFill/>
          <a:ln w="12700" cap="flat" cmpd="sng">
            <a:solidFill>
              <a:srgbClr val="152139"/>
            </a:solidFill>
            <a:prstDash val="solid"/>
            <a:round/>
            <a:headEnd type="none" w="sm" len="sm"/>
            <a:tailEnd type="none" w="sm" len="sm"/>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Rockwell"/>
              <a:buNone/>
              <a:defRPr sz="2100" b="0" i="0" u="none" strike="noStrike" cap="none">
                <a:solidFill>
                  <a:schemeClr val="dk1"/>
                </a:solidFill>
                <a:latin typeface="Rockwell"/>
                <a:ea typeface="Rockwell"/>
                <a:cs typeface="Rockwell"/>
                <a:sym typeface="Rockwe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9" name="Google Shape;159;p40"/>
          <p:cNvSpPr txBox="1">
            <a:spLocks noGrp="1"/>
          </p:cNvSpPr>
          <p:nvPr>
            <p:ph type="body" idx="1"/>
          </p:nvPr>
        </p:nvSpPr>
        <p:spPr>
          <a:xfrm>
            <a:off x="396000" y="891000"/>
            <a:ext cx="8352000" cy="3267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Tahoma"/>
                <a:ea typeface="Tahoma"/>
                <a:cs typeface="Tahoma"/>
                <a:sym typeface="Tahoma"/>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ahoma"/>
                <a:ea typeface="Tahoma"/>
                <a:cs typeface="Tahoma"/>
                <a:sym typeface="Tahoma"/>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Tahoma"/>
                <a:ea typeface="Tahoma"/>
                <a:cs typeface="Tahoma"/>
                <a:sym typeface="Tahom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Google Shape;160;p40"/>
          <p:cNvSpPr txBox="1">
            <a:spLocks noGrp="1"/>
          </p:cNvSpPr>
          <p:nvPr>
            <p:ph type="ftr" idx="11"/>
          </p:nvPr>
        </p:nvSpPr>
        <p:spPr>
          <a:xfrm>
            <a:off x="71998" y="4833000"/>
            <a:ext cx="7290000" cy="270000"/>
          </a:xfrm>
          <a:prstGeom prst="rect">
            <a:avLst/>
          </a:prstGeom>
          <a:solidFill>
            <a:srgbClr val="CCE402"/>
          </a:solid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800" b="0" i="0" u="none" strike="noStrike" cap="none">
                <a:solidFill>
                  <a:srgbClr val="152139"/>
                </a:solidFill>
                <a:latin typeface="Rockwell"/>
                <a:ea typeface="Rockwell"/>
                <a:cs typeface="Rockwell"/>
                <a:sym typeface="Rockwel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1" name="Google Shape;161;p40"/>
          <p:cNvSpPr txBox="1">
            <a:spLocks noGrp="1"/>
          </p:cNvSpPr>
          <p:nvPr>
            <p:ph type="sldNum" idx="12"/>
          </p:nvPr>
        </p:nvSpPr>
        <p:spPr>
          <a:xfrm>
            <a:off x="7425000" y="4833000"/>
            <a:ext cx="351000" cy="270000"/>
          </a:xfrm>
          <a:prstGeom prst="rect">
            <a:avLst/>
          </a:prstGeom>
          <a:solidFill>
            <a:schemeClr val="lt1"/>
          </a:solidFill>
          <a:ln w="9525" cap="flat" cmpd="sng">
            <a:solidFill>
              <a:srgbClr val="CCE402"/>
            </a:solidFill>
            <a:prstDash val="solid"/>
            <a:round/>
            <a:headEnd type="none" w="sm" len="sm"/>
            <a:tailEnd type="none" w="sm" len="sm"/>
          </a:ln>
        </p:spPr>
        <p:txBody>
          <a:bodyPr spcFirstLastPara="1" wrap="square" lIns="68575" tIns="34275" rIns="68575" bIns="34275" anchor="ctr" anchorCtr="1">
            <a:noAutofit/>
          </a:bodyPr>
          <a:lstStyle>
            <a:lvl1pPr marL="0" marR="0" lvl="0" indent="0" algn="r" rtl="0">
              <a:spcBef>
                <a:spcPts val="0"/>
              </a:spcBef>
              <a:buNone/>
              <a:defRPr sz="900" b="0" i="0" u="none" strike="noStrike" cap="none">
                <a:solidFill>
                  <a:srgbClr val="152139"/>
                </a:solidFill>
                <a:latin typeface="Rockwell"/>
                <a:ea typeface="Rockwell"/>
                <a:cs typeface="Rockwell"/>
                <a:sym typeface="Rockwell"/>
              </a:defRPr>
            </a:lvl1pPr>
            <a:lvl2pPr marL="0" marR="0" lvl="1" indent="0" algn="r" rtl="0">
              <a:spcBef>
                <a:spcPts val="0"/>
              </a:spcBef>
              <a:buNone/>
              <a:defRPr sz="900" b="0" i="0" u="none" strike="noStrike" cap="none">
                <a:solidFill>
                  <a:srgbClr val="152139"/>
                </a:solidFill>
                <a:latin typeface="Rockwell"/>
                <a:ea typeface="Rockwell"/>
                <a:cs typeface="Rockwell"/>
                <a:sym typeface="Rockwell"/>
              </a:defRPr>
            </a:lvl2pPr>
            <a:lvl3pPr marL="0" marR="0" lvl="2" indent="0" algn="r" rtl="0">
              <a:spcBef>
                <a:spcPts val="0"/>
              </a:spcBef>
              <a:buNone/>
              <a:defRPr sz="900" b="0" i="0" u="none" strike="noStrike" cap="none">
                <a:solidFill>
                  <a:srgbClr val="152139"/>
                </a:solidFill>
                <a:latin typeface="Rockwell"/>
                <a:ea typeface="Rockwell"/>
                <a:cs typeface="Rockwell"/>
                <a:sym typeface="Rockwell"/>
              </a:defRPr>
            </a:lvl3pPr>
            <a:lvl4pPr marL="0" marR="0" lvl="3" indent="0" algn="r" rtl="0">
              <a:spcBef>
                <a:spcPts val="0"/>
              </a:spcBef>
              <a:buNone/>
              <a:defRPr sz="900" b="0" i="0" u="none" strike="noStrike" cap="none">
                <a:solidFill>
                  <a:srgbClr val="152139"/>
                </a:solidFill>
                <a:latin typeface="Rockwell"/>
                <a:ea typeface="Rockwell"/>
                <a:cs typeface="Rockwell"/>
                <a:sym typeface="Rockwell"/>
              </a:defRPr>
            </a:lvl4pPr>
            <a:lvl5pPr marL="0" marR="0" lvl="4" indent="0" algn="r" rtl="0">
              <a:spcBef>
                <a:spcPts val="0"/>
              </a:spcBef>
              <a:buNone/>
              <a:defRPr sz="900" b="0" i="0" u="none" strike="noStrike" cap="none">
                <a:solidFill>
                  <a:srgbClr val="152139"/>
                </a:solidFill>
                <a:latin typeface="Rockwell"/>
                <a:ea typeface="Rockwell"/>
                <a:cs typeface="Rockwell"/>
                <a:sym typeface="Rockwell"/>
              </a:defRPr>
            </a:lvl5pPr>
            <a:lvl6pPr marL="0" marR="0" lvl="5" indent="0" algn="r" rtl="0">
              <a:spcBef>
                <a:spcPts val="0"/>
              </a:spcBef>
              <a:buNone/>
              <a:defRPr sz="900" b="0" i="0" u="none" strike="noStrike" cap="none">
                <a:solidFill>
                  <a:srgbClr val="152139"/>
                </a:solidFill>
                <a:latin typeface="Rockwell"/>
                <a:ea typeface="Rockwell"/>
                <a:cs typeface="Rockwell"/>
                <a:sym typeface="Rockwell"/>
              </a:defRPr>
            </a:lvl6pPr>
            <a:lvl7pPr marL="0" marR="0" lvl="6" indent="0" algn="r" rtl="0">
              <a:spcBef>
                <a:spcPts val="0"/>
              </a:spcBef>
              <a:buNone/>
              <a:defRPr sz="900" b="0" i="0" u="none" strike="noStrike" cap="none">
                <a:solidFill>
                  <a:srgbClr val="152139"/>
                </a:solidFill>
                <a:latin typeface="Rockwell"/>
                <a:ea typeface="Rockwell"/>
                <a:cs typeface="Rockwell"/>
                <a:sym typeface="Rockwell"/>
              </a:defRPr>
            </a:lvl7pPr>
            <a:lvl8pPr marL="0" marR="0" lvl="7" indent="0" algn="r" rtl="0">
              <a:spcBef>
                <a:spcPts val="0"/>
              </a:spcBef>
              <a:buNone/>
              <a:defRPr sz="900" b="0" i="0" u="none" strike="noStrike" cap="none">
                <a:solidFill>
                  <a:srgbClr val="152139"/>
                </a:solidFill>
                <a:latin typeface="Rockwell"/>
                <a:ea typeface="Rockwell"/>
                <a:cs typeface="Rockwell"/>
                <a:sym typeface="Rockwell"/>
              </a:defRPr>
            </a:lvl8pPr>
            <a:lvl9pPr marL="0" marR="0" lvl="8" indent="0" algn="r" rtl="0">
              <a:spcBef>
                <a:spcPts val="0"/>
              </a:spcBef>
              <a:buNone/>
              <a:defRPr sz="900" b="0" i="0" u="none" strike="noStrike" cap="none">
                <a:solidFill>
                  <a:srgbClr val="152139"/>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4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ConsortiumGARR/gpu_mdev_scripts"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mailto:csd-support@garr.it"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2"/>
          <p:cNvSpPr txBox="1"/>
          <p:nvPr/>
        </p:nvSpPr>
        <p:spPr>
          <a:xfrm>
            <a:off x="433075" y="1482850"/>
            <a:ext cx="5080200" cy="853800"/>
          </a:xfrm>
          <a:prstGeom prst="rect">
            <a:avLst/>
          </a:prstGeom>
          <a:solidFill>
            <a:srgbClr val="FFFFFF"/>
          </a:solidFill>
          <a:ln>
            <a:noFill/>
          </a:ln>
        </p:spPr>
        <p:txBody>
          <a:bodyPr spcFirstLastPara="1" wrap="square" lIns="180000" tIns="180000" rIns="180000" bIns="180000" anchor="b" anchorCtr="0">
            <a:noAutofit/>
          </a:bodyPr>
          <a:lstStyle/>
          <a:p>
            <a:pPr marL="0" marR="0" lvl="0" indent="0" algn="l" rtl="0">
              <a:lnSpc>
                <a:spcPct val="90000"/>
              </a:lnSpc>
              <a:spcBef>
                <a:spcPts val="0"/>
              </a:spcBef>
              <a:spcAft>
                <a:spcPts val="0"/>
              </a:spcAft>
              <a:buNone/>
            </a:pPr>
            <a:r>
              <a:rPr lang="it" sz="2000" b="1" i="0" u="none" strike="noStrike" cap="none">
                <a:solidFill>
                  <a:srgbClr val="222A35"/>
                </a:solidFill>
                <a:latin typeface="Rockwell"/>
                <a:ea typeface="Rockwell"/>
                <a:cs typeface="Rockwell"/>
                <a:sym typeface="Rockwell"/>
              </a:rPr>
              <a:t>Share a single GPU to multiple VMs through GPU virtualization</a:t>
            </a:r>
            <a:endParaRPr sz="2000" b="0" i="0" u="none" strike="noStrike" cap="none">
              <a:solidFill>
                <a:srgbClr val="000000"/>
              </a:solidFill>
              <a:sym typeface="Arial"/>
            </a:endParaRPr>
          </a:p>
        </p:txBody>
      </p:sp>
      <p:sp>
        <p:nvSpPr>
          <p:cNvPr id="260" name="Google Shape;260;p62"/>
          <p:cNvSpPr txBox="1"/>
          <p:nvPr/>
        </p:nvSpPr>
        <p:spPr>
          <a:xfrm>
            <a:off x="433075" y="2393700"/>
            <a:ext cx="5080200" cy="1340100"/>
          </a:xfrm>
          <a:prstGeom prst="rect">
            <a:avLst/>
          </a:prstGeom>
          <a:solidFill>
            <a:srgbClr val="B4E402"/>
          </a:solidFill>
          <a:ln>
            <a:noFill/>
          </a:ln>
        </p:spPr>
        <p:txBody>
          <a:bodyPr spcFirstLastPara="1" wrap="square" lIns="180000" tIns="72000" rIns="180000" bIns="72000" anchor="ctr" anchorCtr="0">
            <a:noAutofit/>
          </a:bodyPr>
          <a:lstStyle/>
          <a:p>
            <a:pPr marL="0" marR="0" lvl="0" indent="0" algn="l" rtl="0">
              <a:lnSpc>
                <a:spcPct val="90000"/>
              </a:lnSpc>
              <a:spcBef>
                <a:spcPts val="0"/>
              </a:spcBef>
              <a:spcAft>
                <a:spcPts val="0"/>
              </a:spcAft>
              <a:buNone/>
            </a:pPr>
            <a:r>
              <a:rPr lang="it" sz="1600">
                <a:solidFill>
                  <a:schemeClr val="dk1"/>
                </a:solidFill>
                <a:latin typeface="+mj-lt"/>
                <a:ea typeface="Quattrocento Sans"/>
                <a:cs typeface="Quattrocento Sans"/>
                <a:sym typeface="Quattrocento Sans"/>
              </a:rPr>
              <a:t>C. Pisa</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D. Passalacqua</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A. Colla</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A. Barchiesi</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F. Galeazzi</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a:t>
            </a:r>
            <a:r>
              <a:rPr lang="it" sz="1600" b="0" i="0" u="none" strike="noStrike" cap="none">
                <a:solidFill>
                  <a:srgbClr val="000000"/>
                </a:solidFill>
                <a:latin typeface="+mj-lt"/>
                <a:ea typeface="Quattrocento Sans"/>
                <a:cs typeface="Quattrocento Sans"/>
                <a:sym typeface="Quattrocento Sans"/>
              </a:rPr>
              <a:t> </a:t>
            </a:r>
            <a:r>
              <a:rPr lang="it" sz="1600">
                <a:latin typeface="+mj-lt"/>
                <a:ea typeface="Quattrocento Sans"/>
                <a:cs typeface="Quattrocento Sans"/>
                <a:sym typeface="Quattrocento Sans"/>
              </a:rPr>
              <a:t>M. Di Fazio</a:t>
            </a:r>
            <a:r>
              <a:rPr lang="it" sz="1600" baseline="30000">
                <a:solidFill>
                  <a:schemeClr val="dk1"/>
                </a:solidFill>
                <a:latin typeface="+mj-lt"/>
                <a:ea typeface="Quattrocento Sans"/>
                <a:cs typeface="Quattrocento Sans"/>
                <a:sym typeface="Quattrocento Sans"/>
              </a:rPr>
              <a:t>1</a:t>
            </a:r>
            <a:r>
              <a:rPr lang="it" sz="1600">
                <a:latin typeface="+mj-lt"/>
                <a:ea typeface="Quattrocento Sans"/>
                <a:cs typeface="Quattrocento Sans"/>
                <a:sym typeface="Quattrocento Sans"/>
              </a:rPr>
              <a:t>, </a:t>
            </a:r>
            <a:r>
              <a:rPr lang="it" sz="1600">
                <a:solidFill>
                  <a:schemeClr val="dk1"/>
                </a:solidFill>
                <a:latin typeface="+mj-lt"/>
                <a:ea typeface="Quattrocento Sans"/>
                <a:cs typeface="Quattrocento Sans"/>
                <a:sym typeface="Quattrocento Sans"/>
              </a:rPr>
              <a:t>M. Lorini</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F. Lombardo</a:t>
            </a:r>
            <a:r>
              <a:rPr lang="it" sz="1600" baseline="30000">
                <a:solidFill>
                  <a:schemeClr val="dk1"/>
                </a:solidFill>
                <a:latin typeface="+mj-lt"/>
                <a:ea typeface="Quattrocento Sans"/>
                <a:cs typeface="Quattrocento Sans"/>
                <a:sym typeface="Quattrocento Sans"/>
              </a:rPr>
              <a:t>1</a:t>
            </a:r>
            <a:r>
              <a:rPr lang="it" sz="1600">
                <a:solidFill>
                  <a:schemeClr val="dk1"/>
                </a:solidFill>
                <a:latin typeface="+mj-lt"/>
                <a:ea typeface="Quattrocento Sans"/>
                <a:cs typeface="Quattrocento Sans"/>
                <a:sym typeface="Quattrocento Sans"/>
              </a:rPr>
              <a:t>, </a:t>
            </a:r>
            <a:r>
              <a:rPr lang="it" sz="1600">
                <a:latin typeface="+mj-lt"/>
                <a:ea typeface="Quattrocento Sans"/>
                <a:cs typeface="Quattrocento Sans"/>
                <a:sym typeface="Quattrocento Sans"/>
              </a:rPr>
              <a:t>E. Petagna</a:t>
            </a:r>
            <a:r>
              <a:rPr lang="it" sz="1600" baseline="30000">
                <a:solidFill>
                  <a:schemeClr val="dk1"/>
                </a:solidFill>
                <a:latin typeface="+mj-lt"/>
                <a:ea typeface="Quattrocento Sans"/>
                <a:cs typeface="Quattrocento Sans"/>
                <a:sym typeface="Quattrocento Sans"/>
              </a:rPr>
              <a:t>1</a:t>
            </a:r>
            <a:r>
              <a:rPr lang="it" sz="1600">
                <a:latin typeface="+mj-lt"/>
                <a:ea typeface="Quattrocento Sans"/>
                <a:cs typeface="Quattrocento Sans"/>
                <a:sym typeface="Quattrocento Sans"/>
              </a:rPr>
              <a:t>, S. Rabellino</a:t>
            </a:r>
            <a:r>
              <a:rPr lang="it" sz="1600" baseline="30000">
                <a:solidFill>
                  <a:schemeClr val="dk1"/>
                </a:solidFill>
                <a:latin typeface="+mj-lt"/>
                <a:ea typeface="Quattrocento Sans"/>
                <a:cs typeface="Quattrocento Sans"/>
                <a:sym typeface="Quattrocento Sans"/>
              </a:rPr>
              <a:t>2</a:t>
            </a:r>
            <a:r>
              <a:rPr lang="it" sz="1600">
                <a:latin typeface="+mj-lt"/>
                <a:ea typeface="Quattrocento Sans"/>
                <a:cs typeface="Quattrocento Sans"/>
                <a:sym typeface="Quattrocento Sans"/>
              </a:rPr>
              <a:t>, I. Colonnelli</a:t>
            </a:r>
            <a:r>
              <a:rPr lang="it" sz="1600" baseline="30000">
                <a:solidFill>
                  <a:schemeClr val="dk1"/>
                </a:solidFill>
                <a:latin typeface="+mj-lt"/>
                <a:ea typeface="Quattrocento Sans"/>
                <a:cs typeface="Quattrocento Sans"/>
                <a:sym typeface="Quattrocento Sans"/>
              </a:rPr>
              <a:t>2</a:t>
            </a:r>
            <a:r>
              <a:rPr lang="it" sz="1600">
                <a:latin typeface="+mj-lt"/>
                <a:ea typeface="Quattrocento Sans"/>
                <a:cs typeface="Quattrocento Sans"/>
                <a:sym typeface="Quattrocento Sans"/>
              </a:rPr>
              <a:t>, M. Aldinucci</a:t>
            </a:r>
            <a:r>
              <a:rPr lang="it" sz="1600" baseline="30000">
                <a:solidFill>
                  <a:schemeClr val="dk1"/>
                </a:solidFill>
                <a:latin typeface="+mj-lt"/>
                <a:ea typeface="Quattrocento Sans"/>
                <a:cs typeface="Quattrocento Sans"/>
                <a:sym typeface="Quattrocento Sans"/>
              </a:rPr>
              <a:t>2</a:t>
            </a:r>
            <a:r>
              <a:rPr lang="it" sz="1600">
                <a:latin typeface="+mj-lt"/>
                <a:ea typeface="Quattrocento Sans"/>
                <a:cs typeface="Quattrocento Sans"/>
                <a:sym typeface="Quattrocento Sans"/>
              </a:rPr>
              <a:t>, </a:t>
            </a:r>
            <a:r>
              <a:rPr lang="it" sz="1600">
                <a:solidFill>
                  <a:schemeClr val="dk1"/>
                </a:solidFill>
                <a:latin typeface="+mj-lt"/>
                <a:ea typeface="Quattrocento Sans"/>
                <a:cs typeface="Quattrocento Sans"/>
                <a:sym typeface="Quattrocento Sans"/>
              </a:rPr>
              <a:t>S. Donetti</a:t>
            </a:r>
            <a:r>
              <a:rPr lang="it" sz="1600" baseline="30000">
                <a:solidFill>
                  <a:schemeClr val="dk1"/>
                </a:solidFill>
                <a:latin typeface="+mj-lt"/>
                <a:ea typeface="Quattrocento Sans"/>
                <a:cs typeface="Quattrocento Sans"/>
                <a:sym typeface="Quattrocento Sans"/>
              </a:rPr>
              <a:t>2</a:t>
            </a:r>
            <a:endParaRPr sz="1600">
              <a:solidFill>
                <a:schemeClr val="dk1"/>
              </a:solidFill>
              <a:latin typeface="+mj-lt"/>
              <a:ea typeface="Quattrocento Sans"/>
              <a:cs typeface="Quattrocento Sans"/>
              <a:sym typeface="Quattrocento Sans"/>
            </a:endParaRPr>
          </a:p>
          <a:p>
            <a:pPr marL="0" marR="0" lvl="0" indent="0" algn="l" rtl="0">
              <a:lnSpc>
                <a:spcPct val="90000"/>
              </a:lnSpc>
              <a:spcBef>
                <a:spcPts val="0"/>
              </a:spcBef>
              <a:spcAft>
                <a:spcPts val="0"/>
              </a:spcAft>
              <a:buNone/>
            </a:pPr>
            <a:r>
              <a:rPr lang="it" sz="1600" baseline="30000">
                <a:solidFill>
                  <a:schemeClr val="dk1"/>
                </a:solidFill>
                <a:latin typeface="+mj-lt"/>
                <a:ea typeface="Quattrocento Sans"/>
                <a:cs typeface="Quattrocento Sans"/>
                <a:sym typeface="Quattrocento Sans"/>
              </a:rPr>
              <a:t> 1</a:t>
            </a:r>
            <a:r>
              <a:rPr lang="it" sz="1600">
                <a:solidFill>
                  <a:schemeClr val="dk1"/>
                </a:solidFill>
                <a:latin typeface="+mj-lt"/>
                <a:ea typeface="Quattrocento Sans"/>
                <a:cs typeface="Quattrocento Sans"/>
                <a:sym typeface="Quattrocento Sans"/>
              </a:rPr>
              <a:t> </a:t>
            </a:r>
            <a:r>
              <a:rPr lang="it">
                <a:solidFill>
                  <a:schemeClr val="dk1"/>
                </a:solidFill>
                <a:latin typeface="+mj-lt"/>
                <a:ea typeface="Quattrocento Sans"/>
                <a:cs typeface="Quattrocento Sans"/>
                <a:sym typeface="Quattrocento Sans"/>
              </a:rPr>
              <a:t>Consortium GARR, Italy           </a:t>
            </a:r>
            <a:r>
              <a:rPr lang="it" sz="1600" baseline="30000">
                <a:solidFill>
                  <a:schemeClr val="dk1"/>
                </a:solidFill>
                <a:latin typeface="+mj-lt"/>
                <a:ea typeface="Quattrocento Sans"/>
                <a:cs typeface="Quattrocento Sans"/>
                <a:sym typeface="Quattrocento Sans"/>
              </a:rPr>
              <a:t>2</a:t>
            </a:r>
            <a:r>
              <a:rPr lang="it" sz="1600">
                <a:solidFill>
                  <a:schemeClr val="dk1"/>
                </a:solidFill>
                <a:latin typeface="+mj-lt"/>
                <a:ea typeface="Quattrocento Sans"/>
                <a:cs typeface="Quattrocento Sans"/>
                <a:sym typeface="Quattrocento Sans"/>
              </a:rPr>
              <a:t> </a:t>
            </a:r>
            <a:r>
              <a:rPr lang="it">
                <a:solidFill>
                  <a:schemeClr val="dk1"/>
                </a:solidFill>
                <a:latin typeface="+mj-lt"/>
                <a:ea typeface="Quattrocento Sans"/>
                <a:cs typeface="Quattrocento Sans"/>
                <a:sym typeface="Quattrocento Sans"/>
              </a:rPr>
              <a:t>University of Turin, Italy</a:t>
            </a:r>
            <a:endParaRPr>
              <a:solidFill>
                <a:schemeClr val="dk1"/>
              </a:solidFill>
              <a:latin typeface="+mj-lt"/>
              <a:ea typeface="Quattrocento Sans"/>
              <a:cs typeface="Quattrocento Sans"/>
              <a:sym typeface="Quattrocento Sans"/>
            </a:endParaRPr>
          </a:p>
        </p:txBody>
      </p:sp>
      <p:sp>
        <p:nvSpPr>
          <p:cNvPr id="261" name="Google Shape;261;p62"/>
          <p:cNvSpPr txBox="1"/>
          <p:nvPr/>
        </p:nvSpPr>
        <p:spPr>
          <a:xfrm>
            <a:off x="433080" y="4215960"/>
            <a:ext cx="2713320" cy="234720"/>
          </a:xfrm>
          <a:prstGeom prst="rect">
            <a:avLst/>
          </a:prstGeom>
          <a:solidFill>
            <a:srgbClr val="152139"/>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it" sz="1600" b="0" i="0" u="none" strike="noStrike" cap="none">
                <a:solidFill>
                  <a:srgbClr val="FFFFFF"/>
                </a:solidFill>
                <a:latin typeface="Rockwell"/>
                <a:ea typeface="Rockwell"/>
                <a:cs typeface="Rockwell"/>
                <a:sym typeface="Rockwell"/>
              </a:rPr>
              <a:t>Trieste, </a:t>
            </a:r>
            <a:r>
              <a:rPr lang="it" sz="1600">
                <a:solidFill>
                  <a:srgbClr val="FFFFFF"/>
                </a:solidFill>
                <a:latin typeface="Rockwell"/>
                <a:ea typeface="Rockwell"/>
                <a:cs typeface="Rockwell"/>
                <a:sym typeface="Rockwell"/>
              </a:rPr>
              <a:t>June 14</a:t>
            </a:r>
            <a:r>
              <a:rPr lang="it" sz="1600" baseline="30000">
                <a:solidFill>
                  <a:srgbClr val="FFFFFF"/>
                </a:solidFill>
                <a:latin typeface="Rockwell"/>
                <a:ea typeface="Rockwell"/>
                <a:cs typeface="Rockwell"/>
                <a:sym typeface="Rockwell"/>
              </a:rPr>
              <a:t>th</a:t>
            </a:r>
            <a:r>
              <a:rPr lang="it" sz="1600">
                <a:solidFill>
                  <a:srgbClr val="FFFFFF"/>
                </a:solidFill>
                <a:latin typeface="Rockwell"/>
                <a:ea typeface="Rockwell"/>
                <a:cs typeface="Rockwell"/>
                <a:sym typeface="Rockwell"/>
              </a:rPr>
              <a:t> 2022</a:t>
            </a:r>
            <a:endParaRPr sz="1600" b="0" i="0" u="none" strike="noStrike" cap="none">
              <a:solidFill>
                <a:srgbClr val="000000"/>
              </a:solidFill>
              <a:latin typeface="Arial"/>
              <a:ea typeface="Arial"/>
              <a:cs typeface="Arial"/>
              <a:sym typeface="Arial"/>
            </a:endParaRPr>
          </a:p>
        </p:txBody>
      </p:sp>
      <p:sp>
        <p:nvSpPr>
          <p:cNvPr id="262" name="Google Shape;262;p62"/>
          <p:cNvSpPr txBox="1"/>
          <p:nvPr/>
        </p:nvSpPr>
        <p:spPr>
          <a:xfrm>
            <a:off x="433080" y="4519080"/>
            <a:ext cx="2858040" cy="234720"/>
          </a:xfrm>
          <a:prstGeom prst="rect">
            <a:avLst/>
          </a:prstGeom>
          <a:solidFill>
            <a:srgbClr val="152139">
              <a:alpha val="84705"/>
            </a:srgb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it" sz="1600" b="0" i="0" u="none" strike="noStrike" cap="none">
                <a:solidFill>
                  <a:srgbClr val="FFFFFF"/>
                </a:solidFill>
                <a:latin typeface="Rockwell"/>
                <a:ea typeface="Rockwell"/>
                <a:cs typeface="Rockwell"/>
                <a:sym typeface="Rockwell"/>
              </a:rPr>
              <a:t>TNC22</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71"/>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400">
                <a:solidFill>
                  <a:srgbClr val="434343"/>
                </a:solidFill>
                <a:latin typeface="Rockwell"/>
                <a:ea typeface="Rockwell"/>
                <a:cs typeface="Rockwell"/>
                <a:sym typeface="Rockwell"/>
              </a:rPr>
              <a:t>Enable GPU powered Kubernetes workloads</a:t>
            </a:r>
            <a:endParaRPr>
              <a:solidFill>
                <a:schemeClr val="dk1"/>
              </a:solidFill>
            </a:endParaRPr>
          </a:p>
        </p:txBody>
      </p:sp>
      <p:sp>
        <p:nvSpPr>
          <p:cNvPr id="357" name="Google Shape;357;p71"/>
          <p:cNvSpPr txBox="1"/>
          <p:nvPr/>
        </p:nvSpPr>
        <p:spPr>
          <a:xfrm>
            <a:off x="10425" y="975775"/>
            <a:ext cx="4968000" cy="3633000"/>
          </a:xfrm>
          <a:prstGeom prst="rect">
            <a:avLst/>
          </a:prstGeom>
          <a:noFill/>
          <a:ln>
            <a:noFill/>
          </a:ln>
        </p:spPr>
        <p:txBody>
          <a:bodyPr spcFirstLastPara="1" wrap="square" lIns="91425" tIns="91425" rIns="91425" bIns="91425" anchor="t" anchorCtr="0">
            <a:normAutofit/>
          </a:bodyPr>
          <a:lstStyle/>
          <a:p>
            <a:pPr marL="457200" marR="0" lvl="0" indent="-349250" algn="l" rtl="0">
              <a:lnSpc>
                <a:spcPct val="100000"/>
              </a:lnSpc>
              <a:spcBef>
                <a:spcPts val="0"/>
              </a:spcBef>
              <a:spcAft>
                <a:spcPts val="0"/>
              </a:spcAft>
              <a:buClr>
                <a:schemeClr val="dk1"/>
              </a:buClr>
              <a:buSzPts val="1900"/>
              <a:buChar char="●"/>
            </a:pPr>
            <a:r>
              <a:rPr lang="it" sz="1900">
                <a:solidFill>
                  <a:schemeClr val="dk1"/>
                </a:solidFill>
              </a:rPr>
              <a:t>Create GPU powered Kubernetes workers using the vGPU OpenStack flavor created previously*</a:t>
            </a:r>
            <a:endParaRPr sz="1900">
              <a:solidFill>
                <a:schemeClr val="dk1"/>
              </a:solidFill>
            </a:endParaRPr>
          </a:p>
          <a:p>
            <a:pPr marL="457200" marR="0" lvl="0" indent="-349250" algn="l" rtl="0">
              <a:lnSpc>
                <a:spcPct val="100000"/>
              </a:lnSpc>
              <a:spcBef>
                <a:spcPts val="0"/>
              </a:spcBef>
              <a:spcAft>
                <a:spcPts val="0"/>
              </a:spcAft>
              <a:buClr>
                <a:schemeClr val="dk1"/>
              </a:buClr>
              <a:buSzPts val="1900"/>
              <a:buChar char="●"/>
            </a:pPr>
            <a:r>
              <a:rPr lang="it" sz="1900">
                <a:solidFill>
                  <a:schemeClr val="dk1"/>
                </a:solidFill>
              </a:rPr>
              <a:t>Enable Nvidia device plugin on Kubernetes Workers* </a:t>
            </a:r>
            <a:endParaRPr sz="1900">
              <a:solidFill>
                <a:schemeClr val="dk1"/>
              </a:solidFill>
            </a:endParaRPr>
          </a:p>
          <a:p>
            <a:pPr marL="457200" marR="0" lvl="0" indent="-349250" algn="l" rtl="0">
              <a:lnSpc>
                <a:spcPct val="100000"/>
              </a:lnSpc>
              <a:spcBef>
                <a:spcPts val="0"/>
              </a:spcBef>
              <a:spcAft>
                <a:spcPts val="0"/>
              </a:spcAft>
              <a:buClr>
                <a:schemeClr val="dk1"/>
              </a:buClr>
              <a:buSzPts val="1900"/>
              <a:buChar char="●"/>
            </a:pPr>
            <a:r>
              <a:rPr lang="it" sz="1900">
                <a:solidFill>
                  <a:schemeClr val="dk1"/>
                </a:solidFill>
              </a:rPr>
              <a:t>Enable Kubernetes API </a:t>
            </a:r>
            <a:r>
              <a:rPr lang="it" sz="1791">
                <a:solidFill>
                  <a:schemeClr val="dk1"/>
                </a:solidFill>
                <a:latin typeface="Courier New"/>
                <a:ea typeface="Courier New"/>
                <a:cs typeface="Courier New"/>
                <a:sym typeface="Courier New"/>
              </a:rPr>
              <a:t>PodTolerationRestriction</a:t>
            </a:r>
            <a:r>
              <a:rPr lang="it" sz="1900">
                <a:solidFill>
                  <a:schemeClr val="dk1"/>
                </a:solidFill>
              </a:rPr>
              <a:t> admission controller and “flag” GPU enabled Kubernetes worker nodes*</a:t>
            </a:r>
            <a:endParaRPr sz="1900">
              <a:solidFill>
                <a:schemeClr val="dk1"/>
              </a:solidFill>
            </a:endParaRPr>
          </a:p>
          <a:p>
            <a:pPr marL="457200" lvl="0" indent="-349250" algn="l" rtl="0">
              <a:spcBef>
                <a:spcPts val="0"/>
              </a:spcBef>
              <a:spcAft>
                <a:spcPts val="0"/>
              </a:spcAft>
              <a:buClr>
                <a:schemeClr val="dk1"/>
              </a:buClr>
              <a:buSzPts val="1900"/>
              <a:buChar char="●"/>
            </a:pPr>
            <a:r>
              <a:rPr lang="it" sz="1900" b="1">
                <a:solidFill>
                  <a:schemeClr val="dk1"/>
                </a:solidFill>
              </a:rPr>
              <a:t>Now users can create vGPU powered Kubernetes workloads!</a:t>
            </a:r>
            <a:endParaRPr sz="1900">
              <a:solidFill>
                <a:schemeClr val="dk1"/>
              </a:solidFill>
            </a:endParaRPr>
          </a:p>
        </p:txBody>
      </p:sp>
      <p:pic>
        <p:nvPicPr>
          <p:cNvPr id="358" name="Google Shape;358;p71"/>
          <p:cNvPicPr preferRelativeResize="0"/>
          <p:nvPr/>
        </p:nvPicPr>
        <p:blipFill>
          <a:blip r:embed="rId3">
            <a:alphaModFix/>
          </a:blip>
          <a:stretch>
            <a:fillRect/>
          </a:stretch>
        </p:blipFill>
        <p:spPr>
          <a:xfrm>
            <a:off x="5054650" y="919650"/>
            <a:ext cx="4001451" cy="3216650"/>
          </a:xfrm>
          <a:prstGeom prst="rect">
            <a:avLst/>
          </a:prstGeom>
          <a:noFill/>
          <a:ln>
            <a:noFill/>
          </a:ln>
        </p:spPr>
      </p:pic>
      <p:sp>
        <p:nvSpPr>
          <p:cNvPr id="359" name="Google Shape;359;p71"/>
          <p:cNvSpPr txBox="1"/>
          <p:nvPr/>
        </p:nvSpPr>
        <p:spPr>
          <a:xfrm>
            <a:off x="4851780" y="4356175"/>
            <a:ext cx="4245164" cy="354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100"/>
              <a:t>* These operations can be performed automatically through Juju</a:t>
            </a:r>
            <a:endParaRPr sz="1100"/>
          </a:p>
        </p:txBody>
      </p:sp>
      <p:sp>
        <p:nvSpPr>
          <p:cNvPr id="360" name="Google Shape;360;p71"/>
          <p:cNvSpPr/>
          <p:nvPr/>
        </p:nvSpPr>
        <p:spPr>
          <a:xfrm>
            <a:off x="146000" y="3691424"/>
            <a:ext cx="4756200" cy="588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72"/>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400">
                <a:solidFill>
                  <a:srgbClr val="434343"/>
                </a:solidFill>
                <a:latin typeface="Rockwell"/>
                <a:ea typeface="Rockwell"/>
                <a:cs typeface="Rockwell"/>
                <a:sym typeface="Rockwell"/>
              </a:rPr>
              <a:t>But…</a:t>
            </a:r>
            <a:endParaRPr>
              <a:solidFill>
                <a:schemeClr val="dk1"/>
              </a:solidFill>
            </a:endParaRPr>
          </a:p>
        </p:txBody>
      </p:sp>
      <p:sp>
        <p:nvSpPr>
          <p:cNvPr id="366" name="Google Shape;366;p72"/>
          <p:cNvSpPr txBox="1"/>
          <p:nvPr/>
        </p:nvSpPr>
        <p:spPr>
          <a:xfrm>
            <a:off x="331025" y="973425"/>
            <a:ext cx="8088600" cy="2232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Char char="●"/>
            </a:pPr>
            <a:r>
              <a:rPr lang="it" sz="1900">
                <a:solidFill>
                  <a:schemeClr val="dk1"/>
                </a:solidFill>
              </a:rPr>
              <a:t>Issue: Linux devices associated with virtual GPUs are not persistent across reboots</a:t>
            </a:r>
            <a:endParaRPr sz="1900">
              <a:solidFill>
                <a:schemeClr val="dk1"/>
              </a:solidFill>
            </a:endParaRPr>
          </a:p>
          <a:p>
            <a:pPr marL="914400" lvl="1" indent="-349250" algn="l" rtl="0">
              <a:spcBef>
                <a:spcPts val="0"/>
              </a:spcBef>
              <a:spcAft>
                <a:spcPts val="0"/>
              </a:spcAft>
              <a:buClr>
                <a:schemeClr val="dk1"/>
              </a:buClr>
              <a:buSzPts val="1900"/>
              <a:buChar char="○"/>
            </a:pPr>
            <a:r>
              <a:rPr lang="it" sz="1900">
                <a:solidFill>
                  <a:schemeClr val="dk1"/>
                </a:solidFill>
              </a:rPr>
              <a:t>Solution:</a:t>
            </a:r>
            <a:endParaRPr sz="1900">
              <a:solidFill>
                <a:schemeClr val="dk1"/>
              </a:solidFill>
            </a:endParaRPr>
          </a:p>
          <a:p>
            <a:pPr marL="1371600" lvl="2" indent="-349250" algn="l" rtl="0">
              <a:spcBef>
                <a:spcPts val="0"/>
              </a:spcBef>
              <a:spcAft>
                <a:spcPts val="0"/>
              </a:spcAft>
              <a:buClr>
                <a:schemeClr val="dk1"/>
              </a:buClr>
              <a:buSzPts val="1900"/>
              <a:buChar char="■"/>
            </a:pPr>
            <a:r>
              <a:rPr lang="it" sz="1900">
                <a:solidFill>
                  <a:schemeClr val="dk1"/>
                </a:solidFill>
              </a:rPr>
              <a:t>save the list of devices during operation</a:t>
            </a:r>
            <a:endParaRPr sz="1900">
              <a:solidFill>
                <a:schemeClr val="dk1"/>
              </a:solidFill>
            </a:endParaRPr>
          </a:p>
          <a:p>
            <a:pPr marL="1371600" lvl="2" indent="-349250" algn="l" rtl="0">
              <a:spcBef>
                <a:spcPts val="0"/>
              </a:spcBef>
              <a:spcAft>
                <a:spcPts val="0"/>
              </a:spcAft>
              <a:buClr>
                <a:schemeClr val="dk1"/>
              </a:buClr>
              <a:buSzPts val="1900"/>
              <a:buChar char="■"/>
            </a:pPr>
            <a:r>
              <a:rPr lang="it" sz="1900">
                <a:solidFill>
                  <a:schemeClr val="dk1"/>
                </a:solidFill>
              </a:rPr>
              <a:t>restore them at boot time </a:t>
            </a:r>
            <a:endParaRPr sz="1900">
              <a:solidFill>
                <a:schemeClr val="dk1"/>
              </a:solidFill>
            </a:endParaRPr>
          </a:p>
          <a:p>
            <a:pPr marL="914400" lvl="1" indent="-349250" algn="l" rtl="0">
              <a:spcBef>
                <a:spcPts val="0"/>
              </a:spcBef>
              <a:spcAft>
                <a:spcPts val="0"/>
              </a:spcAft>
              <a:buClr>
                <a:schemeClr val="dk1"/>
              </a:buClr>
              <a:buSzPts val="1900"/>
              <a:buChar char="○"/>
            </a:pPr>
            <a:r>
              <a:rPr lang="it" sz="1900">
                <a:solidFill>
                  <a:schemeClr val="dk1"/>
                </a:solidFill>
              </a:rPr>
              <a:t>Our scripts available at  </a:t>
            </a:r>
            <a:r>
              <a:rPr lang="it" sz="1900" u="sng">
                <a:solidFill>
                  <a:schemeClr val="hlink"/>
                </a:solidFill>
                <a:hlinkClick r:id="rId3"/>
              </a:rPr>
              <a:t>https://github.com/ConsortiumGARR/gpu_mdev_scripts</a:t>
            </a:r>
            <a:r>
              <a:rPr lang="it" sz="1900">
                <a:solidFill>
                  <a:schemeClr val="dk1"/>
                </a:solidFill>
              </a:rPr>
              <a:t> </a:t>
            </a:r>
            <a:endParaRPr sz="1900">
              <a:solidFill>
                <a:schemeClr val="dk1"/>
              </a:solidFill>
            </a:endParaRPr>
          </a:p>
        </p:txBody>
      </p:sp>
      <p:pic>
        <p:nvPicPr>
          <p:cNvPr id="367" name="Google Shape;367;p72"/>
          <p:cNvPicPr preferRelativeResize="0"/>
          <p:nvPr/>
        </p:nvPicPr>
        <p:blipFill>
          <a:blip r:embed="rId4">
            <a:alphaModFix/>
          </a:blip>
          <a:stretch>
            <a:fillRect/>
          </a:stretch>
        </p:blipFill>
        <p:spPr>
          <a:xfrm>
            <a:off x="3660674" y="3205425"/>
            <a:ext cx="1479750" cy="1479750"/>
          </a:xfrm>
          <a:prstGeom prst="rect">
            <a:avLst/>
          </a:prstGeom>
          <a:noFill/>
          <a:ln>
            <a:noFill/>
          </a:ln>
        </p:spPr>
      </p:pic>
      <p:sp>
        <p:nvSpPr>
          <p:cNvPr id="368" name="Google Shape;368;p72"/>
          <p:cNvSpPr txBox="1"/>
          <p:nvPr/>
        </p:nvSpPr>
        <p:spPr>
          <a:xfrm>
            <a:off x="3800900" y="3768700"/>
            <a:ext cx="1228299"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a:latin typeface="Monotype Corsiva" panose="03010101010201010101" pitchFamily="66" charset="0"/>
                <a:ea typeface="Caveat"/>
                <a:cs typeface="Caveat"/>
                <a:sym typeface="Caveat"/>
              </a:rPr>
              <a:t>vGPU</a:t>
            </a:r>
            <a:endParaRPr sz="1800">
              <a:latin typeface="Monotype Corsiva" panose="03010101010201010101" pitchFamily="66" charset="0"/>
              <a:ea typeface="Caveat"/>
              <a:cs typeface="Caveat"/>
              <a:sym typeface="Caveat"/>
            </a:endParaRPr>
          </a:p>
          <a:p>
            <a:pPr marL="0" lvl="0" indent="0" algn="ctr" rtl="0">
              <a:spcBef>
                <a:spcPts val="0"/>
              </a:spcBef>
              <a:spcAft>
                <a:spcPts val="0"/>
              </a:spcAft>
              <a:buNone/>
            </a:pPr>
            <a:r>
              <a:rPr lang="it" sz="1800">
                <a:latin typeface="Monotype Corsiva" panose="03010101010201010101" pitchFamily="66" charset="0"/>
                <a:ea typeface="Caveat"/>
                <a:cs typeface="Caveat"/>
                <a:sym typeface="Caveat"/>
              </a:rPr>
              <a:t>devices</a:t>
            </a:r>
            <a:endParaRPr sz="1800">
              <a:latin typeface="Monotype Corsiva" panose="03010101010201010101" pitchFamily="66" charset="0"/>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3"/>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400">
                <a:solidFill>
                  <a:srgbClr val="434343"/>
                </a:solidFill>
                <a:latin typeface="Rockwell"/>
                <a:ea typeface="Rockwell"/>
                <a:cs typeface="Rockwell"/>
                <a:sym typeface="Rockwell"/>
              </a:rPr>
              <a:t>Wrap-up</a:t>
            </a:r>
            <a:endParaRPr>
              <a:solidFill>
                <a:schemeClr val="dk1"/>
              </a:solidFill>
            </a:endParaRPr>
          </a:p>
        </p:txBody>
      </p:sp>
      <p:sp>
        <p:nvSpPr>
          <p:cNvPr id="374" name="Google Shape;374;p73"/>
          <p:cNvSpPr txBox="1"/>
          <p:nvPr/>
        </p:nvSpPr>
        <p:spPr>
          <a:xfrm>
            <a:off x="278250" y="916475"/>
            <a:ext cx="82221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t>We have increased the availability of GPU resources for our users by leveraging virtualization</a:t>
            </a:r>
            <a:endParaRPr sz="1800"/>
          </a:p>
          <a:p>
            <a:pPr marL="914400" lvl="1" indent="-342900" algn="l" rtl="0">
              <a:spcBef>
                <a:spcPts val="0"/>
              </a:spcBef>
              <a:spcAft>
                <a:spcPts val="0"/>
              </a:spcAft>
              <a:buSzPts val="1800"/>
              <a:buChar char="○"/>
            </a:pPr>
            <a:r>
              <a:rPr lang="it" sz="1800"/>
              <a:t>GPUs are scarce compared to the demand from users</a:t>
            </a:r>
            <a:endParaRPr sz="1800"/>
          </a:p>
          <a:p>
            <a:pPr marL="914400" lvl="1" indent="-342900" algn="l" rtl="0">
              <a:spcBef>
                <a:spcPts val="0"/>
              </a:spcBef>
              <a:spcAft>
                <a:spcPts val="0"/>
              </a:spcAft>
              <a:buSzPts val="1800"/>
              <a:buChar char="○"/>
            </a:pPr>
            <a:r>
              <a:rPr lang="it" sz="1800"/>
              <a:t>Several use cases don’t need all the resources of a physical GPU</a:t>
            </a:r>
            <a:endParaRPr sz="1800"/>
          </a:p>
          <a:p>
            <a:pPr marL="914400" lvl="1" indent="-342900" algn="l" rtl="0">
              <a:spcBef>
                <a:spcPts val="0"/>
              </a:spcBef>
              <a:spcAft>
                <a:spcPts val="0"/>
              </a:spcAft>
              <a:buSzPts val="1800"/>
              <a:buChar char="○"/>
            </a:pPr>
            <a:r>
              <a:rPr lang="it" sz="1800"/>
              <a:t>=&gt; More Happy Users!</a:t>
            </a:r>
            <a:endParaRPr sz="1800"/>
          </a:p>
        </p:txBody>
      </p:sp>
      <p:sp>
        <p:nvSpPr>
          <p:cNvPr id="375" name="Google Shape;375;p73"/>
          <p:cNvSpPr txBox="1"/>
          <p:nvPr/>
        </p:nvSpPr>
        <p:spPr>
          <a:xfrm>
            <a:off x="279325" y="2562874"/>
            <a:ext cx="82221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t>Future work:</a:t>
            </a:r>
            <a:endParaRPr sz="1800"/>
          </a:p>
          <a:p>
            <a:pPr marL="457200" lvl="0" indent="-342900" algn="l" rtl="0">
              <a:spcBef>
                <a:spcPts val="0"/>
              </a:spcBef>
              <a:spcAft>
                <a:spcPts val="0"/>
              </a:spcAft>
              <a:buSzPts val="1800"/>
              <a:buChar char="●"/>
            </a:pPr>
            <a:r>
              <a:rPr lang="it" sz="1800"/>
              <a:t>Benchmark vGPU vs GPU Passthrough</a:t>
            </a:r>
            <a:endParaRPr sz="1800"/>
          </a:p>
          <a:p>
            <a:pPr marL="457200" lvl="0" indent="-342900" algn="l" rtl="0">
              <a:spcBef>
                <a:spcPts val="0"/>
              </a:spcBef>
              <a:spcAft>
                <a:spcPts val="0"/>
              </a:spcAft>
              <a:buSzPts val="1800"/>
              <a:buChar char="●"/>
            </a:pPr>
            <a:r>
              <a:rPr lang="it" sz="1800"/>
              <a:t>Improve automatic deployment of new GPU servers</a:t>
            </a:r>
            <a:endParaRPr sz="1800"/>
          </a:p>
          <a:p>
            <a:pPr marL="457200" lvl="0" indent="-342900" algn="l" rtl="0">
              <a:spcBef>
                <a:spcPts val="0"/>
              </a:spcBef>
              <a:spcAft>
                <a:spcPts val="0"/>
              </a:spcAft>
              <a:buSzPts val="1800"/>
              <a:buChar char="●"/>
            </a:pPr>
            <a:r>
              <a:rPr lang="it" sz="1800"/>
              <a:t>Improve GPU reservation and accounting</a:t>
            </a:r>
            <a:endParaRPr sz="1800"/>
          </a:p>
          <a:p>
            <a:pPr marL="457200" lvl="0" indent="-342900" algn="l" rtl="0">
              <a:spcBef>
                <a:spcPts val="0"/>
              </a:spcBef>
              <a:spcAft>
                <a:spcPts val="0"/>
              </a:spcAft>
              <a:buSzPts val="1800"/>
              <a:buChar char="●"/>
            </a:pPr>
            <a:r>
              <a:rPr lang="it" sz="1800"/>
              <a:t>Integrate A30/A100 GPU hardware</a:t>
            </a:r>
            <a:endParaRPr sz="1800"/>
          </a:p>
          <a:p>
            <a:pPr marL="457200" lvl="0" indent="-342900" algn="l" rtl="0">
              <a:spcBef>
                <a:spcPts val="0"/>
              </a:spcBef>
              <a:spcAft>
                <a:spcPts val="0"/>
              </a:spcAft>
              <a:buSzPts val="1800"/>
              <a:buChar char="●"/>
            </a:pPr>
            <a:r>
              <a:rPr lang="it" sz="1800"/>
              <a:t>Mix different vGPU types (/2, /4, /8)</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74"/>
          <p:cNvSpPr txBox="1"/>
          <p:nvPr/>
        </p:nvSpPr>
        <p:spPr>
          <a:xfrm>
            <a:off x="433080" y="1482840"/>
            <a:ext cx="5039700" cy="853800"/>
          </a:xfrm>
          <a:prstGeom prst="rect">
            <a:avLst/>
          </a:prstGeom>
          <a:solidFill>
            <a:srgbClr val="FFFFFF"/>
          </a:solidFill>
          <a:ln>
            <a:noFill/>
          </a:ln>
        </p:spPr>
        <p:txBody>
          <a:bodyPr spcFirstLastPara="1" wrap="square" lIns="180000" tIns="180000" rIns="180000" bIns="180000" anchor="b" anchorCtr="0">
            <a:noAutofit/>
          </a:bodyPr>
          <a:lstStyle/>
          <a:p>
            <a:pPr marL="0" marR="0" lvl="0" indent="0" algn="l" rtl="0">
              <a:lnSpc>
                <a:spcPct val="90000"/>
              </a:lnSpc>
              <a:spcBef>
                <a:spcPts val="0"/>
              </a:spcBef>
              <a:spcAft>
                <a:spcPts val="0"/>
              </a:spcAft>
              <a:buNone/>
            </a:pPr>
            <a:r>
              <a:rPr lang="it" sz="2200" b="1">
                <a:solidFill>
                  <a:srgbClr val="222A35"/>
                </a:solidFill>
                <a:latin typeface="Rockwell"/>
                <a:ea typeface="Rockwell"/>
                <a:cs typeface="Rockwell"/>
                <a:sym typeface="Rockwell"/>
              </a:rPr>
              <a:t>Thank You</a:t>
            </a:r>
            <a:endParaRPr sz="2200" b="0" i="0" u="none" strike="noStrike" cap="none">
              <a:solidFill>
                <a:srgbClr val="000000"/>
              </a:solidFill>
              <a:latin typeface="Arial"/>
              <a:ea typeface="Arial"/>
              <a:cs typeface="Arial"/>
              <a:sym typeface="Arial"/>
            </a:endParaRPr>
          </a:p>
        </p:txBody>
      </p:sp>
      <p:sp>
        <p:nvSpPr>
          <p:cNvPr id="381" name="Google Shape;381;p74"/>
          <p:cNvSpPr txBox="1"/>
          <p:nvPr/>
        </p:nvSpPr>
        <p:spPr>
          <a:xfrm>
            <a:off x="433075" y="2393700"/>
            <a:ext cx="5039700" cy="1298400"/>
          </a:xfrm>
          <a:prstGeom prst="rect">
            <a:avLst/>
          </a:prstGeom>
          <a:solidFill>
            <a:srgbClr val="B4E402"/>
          </a:solidFill>
          <a:ln>
            <a:noFill/>
          </a:ln>
        </p:spPr>
        <p:txBody>
          <a:bodyPr spcFirstLastPara="1" wrap="square" lIns="180000" tIns="72000" rIns="180000" bIns="72000" anchor="ctr" anchorCtr="0">
            <a:noAutofit/>
          </a:bodyPr>
          <a:lstStyle/>
          <a:p>
            <a:pPr marL="0" marR="0" lvl="0" indent="0" algn="l" rtl="0">
              <a:lnSpc>
                <a:spcPct val="90000"/>
              </a:lnSpc>
              <a:spcBef>
                <a:spcPts val="0"/>
              </a:spcBef>
              <a:spcAft>
                <a:spcPts val="0"/>
              </a:spcAft>
              <a:buNone/>
            </a:pPr>
            <a:r>
              <a:rPr lang="it" sz="1200">
                <a:latin typeface="+mj-lt"/>
              </a:rPr>
              <a:t>Write us at </a:t>
            </a:r>
            <a:r>
              <a:rPr lang="it" sz="1200" b="1" u="sng">
                <a:solidFill>
                  <a:schemeClr val="hlink"/>
                </a:solidFill>
                <a:latin typeface="+mj-lt"/>
                <a:ea typeface="Quattrocento Sans"/>
                <a:cs typeface="Quattrocento Sans"/>
                <a:sym typeface="Quattrocento Sans"/>
                <a:hlinkClick r:id="rId3"/>
              </a:rPr>
              <a:t>csd-support@garr.it</a:t>
            </a:r>
            <a:endParaRPr sz="1200" b="1">
              <a:latin typeface="+mj-lt"/>
              <a:ea typeface="Quattrocento Sans"/>
              <a:cs typeface="Quattrocento Sans"/>
              <a:sym typeface="Quattrocento Sans"/>
            </a:endParaRPr>
          </a:p>
          <a:p>
            <a:pPr marL="0" marR="0" lvl="0" indent="0" algn="l" rtl="0">
              <a:lnSpc>
                <a:spcPct val="90000"/>
              </a:lnSpc>
              <a:spcBef>
                <a:spcPts val="0"/>
              </a:spcBef>
              <a:spcAft>
                <a:spcPts val="0"/>
              </a:spcAft>
              <a:buNone/>
            </a:pPr>
            <a:r>
              <a:rPr lang="it" sz="1200" b="1">
                <a:latin typeface="+mj-lt"/>
                <a:ea typeface="Quattrocento Sans"/>
                <a:cs typeface="Quattrocento Sans"/>
                <a:sym typeface="Quattrocento Sans"/>
              </a:rPr>
              <a:t>or meet us at TNC 22:</a:t>
            </a:r>
            <a:endParaRPr sz="1200" b="1">
              <a:latin typeface="+mj-lt"/>
              <a:ea typeface="Quattrocento Sans"/>
              <a:cs typeface="Quattrocento Sans"/>
              <a:sym typeface="Quattrocento Sans"/>
            </a:endParaRPr>
          </a:p>
          <a:p>
            <a:pPr marL="457200" marR="0" lvl="0" indent="-317500" algn="l" rtl="0">
              <a:lnSpc>
                <a:spcPct val="90000"/>
              </a:lnSpc>
              <a:spcBef>
                <a:spcPts val="0"/>
              </a:spcBef>
              <a:spcAft>
                <a:spcPts val="0"/>
              </a:spcAft>
              <a:buSzPts val="1400"/>
              <a:buFont typeface="Quattrocento Sans"/>
              <a:buChar char="●"/>
            </a:pPr>
            <a:r>
              <a:rPr lang="it" sz="1200" b="1">
                <a:latin typeface="+mj-lt"/>
                <a:ea typeface="Quattrocento Sans"/>
                <a:cs typeface="Quattrocento Sans"/>
                <a:sym typeface="Quattrocento Sans"/>
              </a:rPr>
              <a:t>Wednesday at 9:00</a:t>
            </a:r>
            <a:r>
              <a:rPr lang="it" sz="1200">
                <a:latin typeface="+mj-lt"/>
                <a:ea typeface="Quattrocento Sans"/>
                <a:cs typeface="Quattrocento Sans"/>
                <a:sym typeface="Quattrocento Sans"/>
              </a:rPr>
              <a:t>: “A Community Cloud for the Italian Research community... And more!”</a:t>
            </a:r>
            <a:endParaRPr sz="1200">
              <a:latin typeface="+mj-lt"/>
              <a:ea typeface="Quattrocento Sans"/>
              <a:cs typeface="Quattrocento Sans"/>
              <a:sym typeface="Quattrocento Sans"/>
            </a:endParaRPr>
          </a:p>
          <a:p>
            <a:pPr marL="457200" marR="0" lvl="0" indent="-317500" algn="l" rtl="0">
              <a:lnSpc>
                <a:spcPct val="90000"/>
              </a:lnSpc>
              <a:spcBef>
                <a:spcPts val="0"/>
              </a:spcBef>
              <a:spcAft>
                <a:spcPts val="0"/>
              </a:spcAft>
              <a:buSzPts val="1400"/>
              <a:buFont typeface="Quattrocento Sans"/>
              <a:buChar char="●"/>
            </a:pPr>
            <a:r>
              <a:rPr lang="it" sz="1200" b="1">
                <a:latin typeface="+mj-lt"/>
                <a:ea typeface="Quattrocento Sans"/>
                <a:cs typeface="Quattrocento Sans"/>
                <a:sym typeface="Quattrocento Sans"/>
              </a:rPr>
              <a:t>Thursday at 18:00</a:t>
            </a:r>
            <a:r>
              <a:rPr lang="it" sz="1200">
                <a:latin typeface="+mj-lt"/>
                <a:ea typeface="Quattrocento Sans"/>
                <a:cs typeface="Quattrocento Sans"/>
                <a:sym typeface="Quattrocento Sans"/>
              </a:rPr>
              <a:t>: Community Cloud Operators BoF</a:t>
            </a:r>
            <a:endParaRPr sz="1200">
              <a:latin typeface="+mj-lt"/>
              <a:ea typeface="Quattrocento Sans"/>
              <a:cs typeface="Quattrocento Sans"/>
              <a:sym typeface="Quattrocento Sans"/>
            </a:endParaRPr>
          </a:p>
          <a:p>
            <a:pPr marL="457200" marR="0" lvl="0" indent="-317500" algn="l" rtl="0">
              <a:lnSpc>
                <a:spcPct val="90000"/>
              </a:lnSpc>
              <a:spcBef>
                <a:spcPts val="0"/>
              </a:spcBef>
              <a:spcAft>
                <a:spcPts val="0"/>
              </a:spcAft>
              <a:buSzPts val="1400"/>
              <a:buFont typeface="Quattrocento Sans"/>
              <a:buChar char="●"/>
            </a:pPr>
            <a:r>
              <a:rPr lang="it" sz="1200">
                <a:latin typeface="+mj-lt"/>
                <a:ea typeface="Quattrocento Sans"/>
                <a:cs typeface="Quattrocento Sans"/>
                <a:sym typeface="Quattrocento Sans"/>
              </a:rPr>
              <a:t>GARR booth</a:t>
            </a:r>
            <a:endParaRPr sz="1200">
              <a:latin typeface="+mj-lt"/>
              <a:ea typeface="Quattrocento Sans"/>
              <a:cs typeface="Quattrocento Sans"/>
              <a:sym typeface="Quattrocento Sans"/>
            </a:endParaRPr>
          </a:p>
        </p:txBody>
      </p:sp>
      <p:sp>
        <p:nvSpPr>
          <p:cNvPr id="382" name="Google Shape;382;p74"/>
          <p:cNvSpPr txBox="1"/>
          <p:nvPr/>
        </p:nvSpPr>
        <p:spPr>
          <a:xfrm>
            <a:off x="433080" y="4215960"/>
            <a:ext cx="2713200" cy="234600"/>
          </a:xfrm>
          <a:prstGeom prst="rect">
            <a:avLst/>
          </a:prstGeom>
          <a:solidFill>
            <a:srgbClr val="152139"/>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it" sz="1600" b="0" i="0" u="none" strike="noStrike" cap="none">
                <a:solidFill>
                  <a:srgbClr val="FFFFFF"/>
                </a:solidFill>
                <a:latin typeface="Rockwell"/>
                <a:ea typeface="Rockwell"/>
                <a:cs typeface="Rockwell"/>
                <a:sym typeface="Rockwell"/>
              </a:rPr>
              <a:t>Trieste, </a:t>
            </a:r>
            <a:r>
              <a:rPr lang="it" sz="1600">
                <a:solidFill>
                  <a:srgbClr val="FFFFFF"/>
                </a:solidFill>
                <a:latin typeface="Rockwell"/>
                <a:ea typeface="Rockwell"/>
                <a:cs typeface="Rockwell"/>
                <a:sym typeface="Rockwell"/>
              </a:rPr>
              <a:t>June 14</a:t>
            </a:r>
            <a:r>
              <a:rPr lang="it" sz="1600" baseline="30000">
                <a:solidFill>
                  <a:srgbClr val="FFFFFF"/>
                </a:solidFill>
                <a:latin typeface="Rockwell"/>
                <a:ea typeface="Rockwell"/>
                <a:cs typeface="Rockwell"/>
                <a:sym typeface="Rockwell"/>
              </a:rPr>
              <a:t>th</a:t>
            </a:r>
            <a:r>
              <a:rPr lang="it" sz="1600">
                <a:solidFill>
                  <a:srgbClr val="FFFFFF"/>
                </a:solidFill>
                <a:latin typeface="Rockwell"/>
                <a:ea typeface="Rockwell"/>
                <a:cs typeface="Rockwell"/>
                <a:sym typeface="Rockwell"/>
              </a:rPr>
              <a:t> 2022</a:t>
            </a:r>
            <a:endParaRPr sz="1600" b="0" i="0" u="none" strike="noStrike" cap="none">
              <a:solidFill>
                <a:srgbClr val="000000"/>
              </a:solidFill>
              <a:latin typeface="Arial"/>
              <a:ea typeface="Arial"/>
              <a:cs typeface="Arial"/>
              <a:sym typeface="Arial"/>
            </a:endParaRPr>
          </a:p>
        </p:txBody>
      </p:sp>
      <p:sp>
        <p:nvSpPr>
          <p:cNvPr id="383" name="Google Shape;383;p74"/>
          <p:cNvSpPr txBox="1"/>
          <p:nvPr/>
        </p:nvSpPr>
        <p:spPr>
          <a:xfrm>
            <a:off x="433080" y="4519080"/>
            <a:ext cx="2858100" cy="234600"/>
          </a:xfrm>
          <a:prstGeom prst="rect">
            <a:avLst/>
          </a:prstGeom>
          <a:solidFill>
            <a:srgbClr val="152139">
              <a:alpha val="84710"/>
            </a:srgb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it" sz="1600" b="0" i="0" u="none" strike="noStrike" cap="none">
                <a:solidFill>
                  <a:srgbClr val="FFFFFF"/>
                </a:solidFill>
                <a:latin typeface="Rockwell"/>
                <a:ea typeface="Rockwell"/>
                <a:cs typeface="Rockwell"/>
                <a:sym typeface="Rockwell"/>
              </a:rPr>
              <a:t>TNC22</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63"/>
          <p:cNvSpPr txBox="1"/>
          <p:nvPr/>
        </p:nvSpPr>
        <p:spPr>
          <a:xfrm>
            <a:off x="-80100" y="-49025"/>
            <a:ext cx="9299100" cy="809400"/>
          </a:xfrm>
          <a:prstGeom prst="rect">
            <a:avLst/>
          </a:prstGeom>
          <a:noFill/>
          <a:ln w="127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None/>
            </a:pPr>
            <a:r>
              <a:rPr lang="it" sz="2400">
                <a:solidFill>
                  <a:srgbClr val="434343"/>
                </a:solidFill>
                <a:latin typeface="Rockwell"/>
                <a:ea typeface="Rockwell"/>
                <a:cs typeface="Rockwell"/>
                <a:sym typeface="Rockwell"/>
              </a:rPr>
              <a:t>GARR Cloud Services</a:t>
            </a:r>
            <a:endParaRPr sz="2400">
              <a:solidFill>
                <a:srgbClr val="434343"/>
              </a:solidFill>
              <a:latin typeface="Rockwell"/>
              <a:ea typeface="Rockwell"/>
              <a:cs typeface="Rockwell"/>
              <a:sym typeface="Rockwell"/>
            </a:endParaRPr>
          </a:p>
        </p:txBody>
      </p:sp>
      <p:sp>
        <p:nvSpPr>
          <p:cNvPr id="268" name="Google Shape;268;p63"/>
          <p:cNvSpPr txBox="1"/>
          <p:nvPr/>
        </p:nvSpPr>
        <p:spPr>
          <a:xfrm>
            <a:off x="2717950" y="1135400"/>
            <a:ext cx="5825100" cy="15723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it" sz="2300"/>
              <a:t>Federated GARR Cloud Platform (IaaS)</a:t>
            </a:r>
            <a:endParaRPr sz="2300"/>
          </a:p>
          <a:p>
            <a:pPr marL="457200" lvl="0" indent="-374650" algn="l" rtl="0">
              <a:spcBef>
                <a:spcPts val="0"/>
              </a:spcBef>
              <a:spcAft>
                <a:spcPts val="0"/>
              </a:spcAft>
              <a:buSzPts val="2300"/>
              <a:buChar char="●"/>
            </a:pPr>
            <a:r>
              <a:rPr lang="it" sz="2300"/>
              <a:t>GARR Container Platform (CaaS)</a:t>
            </a:r>
            <a:endParaRPr sz="2300"/>
          </a:p>
          <a:p>
            <a:pPr marL="457200" lvl="0" indent="-374650" algn="l" rtl="0">
              <a:spcBef>
                <a:spcPts val="0"/>
              </a:spcBef>
              <a:spcAft>
                <a:spcPts val="0"/>
              </a:spcAft>
              <a:buSzPts val="2300"/>
              <a:buChar char="●"/>
            </a:pPr>
            <a:r>
              <a:rPr lang="it" sz="2300"/>
              <a:t>Deployment as a Service (DaaS)</a:t>
            </a:r>
            <a:endParaRPr sz="2300"/>
          </a:p>
          <a:p>
            <a:pPr marL="457200" lvl="0" indent="-374650" algn="l" rtl="0">
              <a:spcBef>
                <a:spcPts val="0"/>
              </a:spcBef>
              <a:spcAft>
                <a:spcPts val="0"/>
              </a:spcAft>
              <a:buSzPts val="2300"/>
              <a:buChar char="●"/>
            </a:pPr>
            <a:r>
              <a:rPr lang="it" sz="2300"/>
              <a:t>GARR Workplace (SaaS)</a:t>
            </a:r>
            <a:endParaRPr sz="2300"/>
          </a:p>
          <a:p>
            <a:pPr marL="0" lvl="0" indent="0" algn="l" rtl="0">
              <a:spcBef>
                <a:spcPts val="0"/>
              </a:spcBef>
              <a:spcAft>
                <a:spcPts val="0"/>
              </a:spcAft>
              <a:buNone/>
            </a:pPr>
            <a:endParaRPr sz="2300"/>
          </a:p>
        </p:txBody>
      </p:sp>
      <p:pic>
        <p:nvPicPr>
          <p:cNvPr id="269" name="Google Shape;269;p63"/>
          <p:cNvPicPr preferRelativeResize="0"/>
          <p:nvPr/>
        </p:nvPicPr>
        <p:blipFill rotWithShape="1">
          <a:blip r:embed="rId3">
            <a:alphaModFix/>
          </a:blip>
          <a:srcRect t="4001" b="4010"/>
          <a:stretch/>
        </p:blipFill>
        <p:spPr>
          <a:xfrm>
            <a:off x="4266067" y="3012625"/>
            <a:ext cx="2493433" cy="723900"/>
          </a:xfrm>
          <a:prstGeom prst="rect">
            <a:avLst/>
          </a:prstGeom>
          <a:noFill/>
          <a:ln>
            <a:noFill/>
          </a:ln>
        </p:spPr>
      </p:pic>
      <p:pic>
        <p:nvPicPr>
          <p:cNvPr id="270" name="Google Shape;270;p63"/>
          <p:cNvPicPr preferRelativeResize="0"/>
          <p:nvPr/>
        </p:nvPicPr>
        <p:blipFill>
          <a:blip r:embed="rId4">
            <a:alphaModFix/>
          </a:blip>
          <a:stretch>
            <a:fillRect/>
          </a:stretch>
        </p:blipFill>
        <p:spPr>
          <a:xfrm>
            <a:off x="4958462" y="3736528"/>
            <a:ext cx="571500" cy="571500"/>
          </a:xfrm>
          <a:prstGeom prst="rect">
            <a:avLst/>
          </a:prstGeom>
          <a:noFill/>
          <a:ln>
            <a:noFill/>
          </a:ln>
        </p:spPr>
      </p:pic>
      <p:pic>
        <p:nvPicPr>
          <p:cNvPr id="271" name="Google Shape;271;p63"/>
          <p:cNvPicPr preferRelativeResize="0"/>
          <p:nvPr/>
        </p:nvPicPr>
        <p:blipFill>
          <a:blip r:embed="rId5">
            <a:alphaModFix/>
          </a:blip>
          <a:stretch>
            <a:fillRect/>
          </a:stretch>
        </p:blipFill>
        <p:spPr>
          <a:xfrm>
            <a:off x="5700325" y="3803203"/>
            <a:ext cx="457200" cy="438150"/>
          </a:xfrm>
          <a:prstGeom prst="rect">
            <a:avLst/>
          </a:prstGeom>
          <a:noFill/>
          <a:ln>
            <a:noFill/>
          </a:ln>
        </p:spPr>
      </p:pic>
      <p:pic>
        <p:nvPicPr>
          <p:cNvPr id="272" name="Google Shape;272;p63"/>
          <p:cNvPicPr preferRelativeResize="0"/>
          <p:nvPr/>
        </p:nvPicPr>
        <p:blipFill rotWithShape="1">
          <a:blip r:embed="rId6">
            <a:alphaModFix/>
          </a:blip>
          <a:srcRect l="35742" r="24570" b="46380"/>
          <a:stretch/>
        </p:blipFill>
        <p:spPr>
          <a:xfrm>
            <a:off x="4395302" y="3839900"/>
            <a:ext cx="457200" cy="364758"/>
          </a:xfrm>
          <a:prstGeom prst="rect">
            <a:avLst/>
          </a:prstGeom>
          <a:noFill/>
          <a:ln>
            <a:noFill/>
          </a:ln>
        </p:spPr>
      </p:pic>
      <p:pic>
        <p:nvPicPr>
          <p:cNvPr id="273" name="Google Shape;273;p63"/>
          <p:cNvPicPr preferRelativeResize="0"/>
          <p:nvPr/>
        </p:nvPicPr>
        <p:blipFill rotWithShape="1">
          <a:blip r:embed="rId7">
            <a:alphaModFix/>
          </a:blip>
          <a:srcRect r="78182"/>
          <a:stretch/>
        </p:blipFill>
        <p:spPr>
          <a:xfrm>
            <a:off x="6327900" y="3660325"/>
            <a:ext cx="396925" cy="723900"/>
          </a:xfrm>
          <a:prstGeom prst="rect">
            <a:avLst/>
          </a:prstGeom>
          <a:noFill/>
          <a:ln>
            <a:noFill/>
          </a:ln>
        </p:spPr>
      </p:pic>
      <p:pic>
        <p:nvPicPr>
          <p:cNvPr id="274" name="Google Shape;274;p63" descr="d23c1ac24895308d678379b8c4a294b6.jpg"/>
          <p:cNvPicPr preferRelativeResize="0"/>
          <p:nvPr/>
        </p:nvPicPr>
        <p:blipFill>
          <a:blip r:embed="rId8">
            <a:alphaModFix/>
          </a:blip>
          <a:stretch>
            <a:fillRect/>
          </a:stretch>
        </p:blipFill>
        <p:spPr>
          <a:xfrm>
            <a:off x="140950" y="881938"/>
            <a:ext cx="2383500" cy="3575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4"/>
          <p:cNvSpPr txBox="1"/>
          <p:nvPr/>
        </p:nvSpPr>
        <p:spPr>
          <a:xfrm>
            <a:off x="3229950" y="3990238"/>
            <a:ext cx="26841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666666"/>
                </a:solidFill>
                <a:latin typeface="Consolas"/>
                <a:ea typeface="Consolas"/>
                <a:cs typeface="Consolas"/>
                <a:sym typeface="Consolas"/>
              </a:rPr>
              <a:t>... </a:t>
            </a:r>
            <a:r>
              <a:rPr lang="it">
                <a:solidFill>
                  <a:srgbClr val="666666"/>
                </a:solidFill>
                <a:latin typeface="Consolas"/>
                <a:ea typeface="Consolas"/>
                <a:cs typeface="Consolas"/>
                <a:sym typeface="Consolas"/>
              </a:rPr>
              <a:t>11</a:t>
            </a:r>
            <a:r>
              <a:rPr lang="it" sz="1400">
                <a:solidFill>
                  <a:srgbClr val="666666"/>
                </a:solidFill>
                <a:latin typeface="Consolas"/>
                <a:ea typeface="Consolas"/>
                <a:cs typeface="Consolas"/>
                <a:sym typeface="Consolas"/>
              </a:rPr>
              <a:t> rack/CSD-modules </a:t>
            </a:r>
            <a:endParaRPr sz="1400">
              <a:solidFill>
                <a:srgbClr val="666666"/>
              </a:solidFill>
              <a:latin typeface="Consolas"/>
              <a:ea typeface="Consolas"/>
              <a:cs typeface="Consolas"/>
              <a:sym typeface="Consolas"/>
            </a:endParaRPr>
          </a:p>
        </p:txBody>
      </p:sp>
      <p:pic>
        <p:nvPicPr>
          <p:cNvPr id="280" name="Google Shape;280;p64"/>
          <p:cNvPicPr preferRelativeResize="0"/>
          <p:nvPr/>
        </p:nvPicPr>
        <p:blipFill>
          <a:blip r:embed="rId3">
            <a:alphaModFix/>
          </a:blip>
          <a:stretch>
            <a:fillRect/>
          </a:stretch>
        </p:blipFill>
        <p:spPr>
          <a:xfrm>
            <a:off x="6438025" y="2005713"/>
            <a:ext cx="571524" cy="571500"/>
          </a:xfrm>
          <a:prstGeom prst="rect">
            <a:avLst/>
          </a:prstGeom>
          <a:noFill/>
          <a:ln>
            <a:noFill/>
          </a:ln>
        </p:spPr>
      </p:pic>
      <p:grpSp>
        <p:nvGrpSpPr>
          <p:cNvPr id="281" name="Google Shape;281;p64"/>
          <p:cNvGrpSpPr/>
          <p:nvPr/>
        </p:nvGrpSpPr>
        <p:grpSpPr>
          <a:xfrm>
            <a:off x="1169388" y="791463"/>
            <a:ext cx="6805200" cy="3000000"/>
            <a:chOff x="1702800" y="461125"/>
            <a:chExt cx="6805200" cy="3000000"/>
          </a:xfrm>
        </p:grpSpPr>
        <p:sp>
          <p:nvSpPr>
            <p:cNvPr id="282" name="Google Shape;282;p64"/>
            <p:cNvSpPr txBox="1"/>
            <p:nvPr/>
          </p:nvSpPr>
          <p:spPr>
            <a:xfrm>
              <a:off x="1702800" y="461125"/>
              <a:ext cx="6805200" cy="3000000"/>
            </a:xfrm>
            <a:prstGeom prst="rect">
              <a:avLst/>
            </a:prstGeom>
            <a:noFill/>
            <a:ln>
              <a:noFill/>
            </a:ln>
          </p:spPr>
          <p:txBody>
            <a:bodyPr spcFirstLastPara="1" wrap="square" lIns="91425" tIns="91425" rIns="91425" bIns="91425" anchor="ctr" anchorCtr="0">
              <a:noAutofit/>
            </a:bodyPr>
            <a:lstStyle/>
            <a:p>
              <a:pPr marL="0" lvl="0" indent="457200" algn="ctr" rtl="0">
                <a:lnSpc>
                  <a:spcPct val="115000"/>
                </a:lnSpc>
                <a:spcBef>
                  <a:spcPts val="0"/>
                </a:spcBef>
                <a:spcAft>
                  <a:spcPts val="0"/>
                </a:spcAft>
                <a:buNone/>
              </a:pPr>
              <a:r>
                <a:rPr lang="it" sz="5500" b="1">
                  <a:solidFill>
                    <a:srgbClr val="434343"/>
                  </a:solidFill>
                  <a:latin typeface="Consolas"/>
                  <a:ea typeface="Consolas"/>
                  <a:cs typeface="Consolas"/>
                  <a:sym typeface="Consolas"/>
                </a:rPr>
                <a:t>11500 cores</a:t>
              </a:r>
              <a:endParaRPr sz="5500" b="1">
                <a:solidFill>
                  <a:srgbClr val="434343"/>
                </a:solidFill>
                <a:latin typeface="Consolas"/>
                <a:ea typeface="Consolas"/>
                <a:cs typeface="Consolas"/>
                <a:sym typeface="Consolas"/>
              </a:endParaRPr>
            </a:p>
            <a:p>
              <a:pPr marL="0" lvl="0" indent="457200" algn="ctr" rtl="0">
                <a:lnSpc>
                  <a:spcPct val="115000"/>
                </a:lnSpc>
                <a:spcBef>
                  <a:spcPts val="0"/>
                </a:spcBef>
                <a:spcAft>
                  <a:spcPts val="0"/>
                </a:spcAft>
                <a:buNone/>
              </a:pPr>
              <a:r>
                <a:rPr lang="it" sz="5500" b="1">
                  <a:solidFill>
                    <a:srgbClr val="434343"/>
                  </a:solidFill>
                  <a:latin typeface="Consolas"/>
                  <a:ea typeface="Consolas"/>
                  <a:cs typeface="Consolas"/>
                  <a:sym typeface="Consolas"/>
                </a:rPr>
                <a:t>16.3 PB </a:t>
              </a:r>
              <a:endParaRPr sz="1800" b="1">
                <a:solidFill>
                  <a:srgbClr val="434343"/>
                </a:solidFill>
                <a:latin typeface="Consolas"/>
                <a:ea typeface="Consolas"/>
                <a:cs typeface="Consolas"/>
                <a:sym typeface="Consolas"/>
              </a:endParaRPr>
            </a:p>
            <a:p>
              <a:pPr marL="0" lvl="0" indent="457200" algn="ctr" rtl="0">
                <a:lnSpc>
                  <a:spcPct val="115000"/>
                </a:lnSpc>
                <a:spcBef>
                  <a:spcPts val="0"/>
                </a:spcBef>
                <a:spcAft>
                  <a:spcPts val="0"/>
                </a:spcAft>
                <a:buNone/>
              </a:pPr>
              <a:r>
                <a:rPr lang="it" sz="5500" b="1">
                  <a:solidFill>
                    <a:srgbClr val="434343"/>
                  </a:solidFill>
                  <a:latin typeface="Consolas"/>
                  <a:ea typeface="Consolas"/>
                  <a:cs typeface="Consolas"/>
                  <a:sym typeface="Consolas"/>
                </a:rPr>
                <a:t>333 TFlop </a:t>
              </a:r>
              <a:endParaRPr sz="5500" b="1">
                <a:solidFill>
                  <a:srgbClr val="434343"/>
                </a:solidFill>
                <a:latin typeface="Consolas"/>
                <a:ea typeface="Consolas"/>
                <a:cs typeface="Consolas"/>
                <a:sym typeface="Consolas"/>
              </a:endParaRPr>
            </a:p>
          </p:txBody>
        </p:sp>
        <p:sp>
          <p:nvSpPr>
            <p:cNvPr id="283" name="Google Shape;283;p64"/>
            <p:cNvSpPr txBox="1"/>
            <p:nvPr/>
          </p:nvSpPr>
          <p:spPr>
            <a:xfrm>
              <a:off x="7532463" y="1694725"/>
              <a:ext cx="7332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300" b="1">
                  <a:solidFill>
                    <a:srgbClr val="434343"/>
                  </a:solidFill>
                  <a:latin typeface="Consolas"/>
                  <a:ea typeface="Consolas"/>
                  <a:cs typeface="Consolas"/>
                  <a:sym typeface="Consolas"/>
                </a:rPr>
                <a:t>SSD</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7"/>
        <p:cNvGrpSpPr/>
        <p:nvPr/>
      </p:nvGrpSpPr>
      <p:grpSpPr>
        <a:xfrm>
          <a:off x="0" y="0"/>
          <a:ext cx="0" cy="0"/>
          <a:chOff x="0" y="0"/>
          <a:chExt cx="0" cy="0"/>
        </a:xfrm>
      </p:grpSpPr>
      <p:pic>
        <p:nvPicPr>
          <p:cNvPr id="288" name="Google Shape;288;p65" descr="AleAgile.jpg"/>
          <p:cNvPicPr preferRelativeResize="0"/>
          <p:nvPr/>
        </p:nvPicPr>
        <p:blipFill rotWithShape="1">
          <a:blip r:embed="rId3">
            <a:alphaModFix/>
          </a:blip>
          <a:srcRect l="2419" r="19796" b="14566"/>
          <a:stretch/>
        </p:blipFill>
        <p:spPr>
          <a:xfrm>
            <a:off x="3116675" y="929425"/>
            <a:ext cx="2508826" cy="3733800"/>
          </a:xfrm>
          <a:prstGeom prst="rect">
            <a:avLst/>
          </a:prstGeom>
          <a:noFill/>
          <a:ln w="9525" cap="flat" cmpd="sng">
            <a:solidFill>
              <a:srgbClr val="FFFFFF"/>
            </a:solidFill>
            <a:prstDash val="solid"/>
            <a:round/>
            <a:headEnd type="none" w="sm" len="sm"/>
            <a:tailEnd type="none" w="sm" len="sm"/>
          </a:ln>
        </p:spPr>
      </p:pic>
      <p:pic>
        <p:nvPicPr>
          <p:cNvPr id="289" name="Google Shape;289;p65"/>
          <p:cNvPicPr preferRelativeResize="0"/>
          <p:nvPr/>
        </p:nvPicPr>
        <p:blipFill rotWithShape="1">
          <a:blip r:embed="rId4">
            <a:alphaModFix/>
          </a:blip>
          <a:srcRect l="18840" r="18546"/>
          <a:stretch/>
        </p:blipFill>
        <p:spPr>
          <a:xfrm>
            <a:off x="313374" y="2290025"/>
            <a:ext cx="2966976" cy="2665375"/>
          </a:xfrm>
          <a:prstGeom prst="rect">
            <a:avLst/>
          </a:prstGeom>
          <a:noFill/>
          <a:ln w="9525" cap="flat" cmpd="sng">
            <a:solidFill>
              <a:srgbClr val="FFFFFF"/>
            </a:solidFill>
            <a:prstDash val="solid"/>
            <a:round/>
            <a:headEnd type="none" w="sm" len="sm"/>
            <a:tailEnd type="none" w="sm" len="sm"/>
          </a:ln>
        </p:spPr>
      </p:pic>
      <p:pic>
        <p:nvPicPr>
          <p:cNvPr id="290" name="Google Shape;290;p65"/>
          <p:cNvPicPr preferRelativeResize="0"/>
          <p:nvPr/>
        </p:nvPicPr>
        <p:blipFill rotWithShape="1">
          <a:blip r:embed="rId5">
            <a:alphaModFix/>
          </a:blip>
          <a:srcRect t="30350" b="17501"/>
          <a:stretch/>
        </p:blipFill>
        <p:spPr>
          <a:xfrm>
            <a:off x="6496825" y="287394"/>
            <a:ext cx="2586849" cy="2727824"/>
          </a:xfrm>
          <a:prstGeom prst="rect">
            <a:avLst/>
          </a:prstGeom>
          <a:noFill/>
          <a:ln w="9525" cap="flat" cmpd="sng">
            <a:solidFill>
              <a:srgbClr val="FFFFFF"/>
            </a:solidFill>
            <a:prstDash val="solid"/>
            <a:round/>
            <a:headEnd type="none" w="sm" len="sm"/>
            <a:tailEnd type="none" w="sm" len="sm"/>
          </a:ln>
        </p:spPr>
      </p:pic>
      <p:pic>
        <p:nvPicPr>
          <p:cNvPr id="291" name="Google Shape;291;p65"/>
          <p:cNvPicPr preferRelativeResize="0"/>
          <p:nvPr/>
        </p:nvPicPr>
        <p:blipFill rotWithShape="1">
          <a:blip r:embed="rId6">
            <a:alphaModFix/>
          </a:blip>
          <a:srcRect t="32203" r="23365"/>
          <a:stretch/>
        </p:blipFill>
        <p:spPr>
          <a:xfrm>
            <a:off x="233425" y="633050"/>
            <a:ext cx="1335452" cy="1653678"/>
          </a:xfrm>
          <a:prstGeom prst="rect">
            <a:avLst/>
          </a:prstGeom>
          <a:noFill/>
          <a:ln w="9525" cap="flat" cmpd="sng">
            <a:solidFill>
              <a:srgbClr val="FFFFFF"/>
            </a:solidFill>
            <a:prstDash val="solid"/>
            <a:round/>
            <a:headEnd type="none" w="sm" len="sm"/>
            <a:tailEnd type="none" w="sm" len="sm"/>
          </a:ln>
        </p:spPr>
      </p:pic>
      <p:pic>
        <p:nvPicPr>
          <p:cNvPr id="292" name="Google Shape;292;p65"/>
          <p:cNvPicPr preferRelativeResize="0"/>
          <p:nvPr/>
        </p:nvPicPr>
        <p:blipFill rotWithShape="1">
          <a:blip r:embed="rId7">
            <a:alphaModFix/>
          </a:blip>
          <a:srcRect l="584" r="27302" b="8617"/>
          <a:stretch/>
        </p:blipFill>
        <p:spPr>
          <a:xfrm>
            <a:off x="1574060" y="812703"/>
            <a:ext cx="1925125" cy="1625848"/>
          </a:xfrm>
          <a:prstGeom prst="rect">
            <a:avLst/>
          </a:prstGeom>
          <a:noFill/>
          <a:ln w="9525" cap="flat" cmpd="sng">
            <a:solidFill>
              <a:srgbClr val="FFFFFF"/>
            </a:solidFill>
            <a:prstDash val="solid"/>
            <a:round/>
            <a:headEnd type="none" w="sm" len="sm"/>
            <a:tailEnd type="none" w="sm" len="sm"/>
          </a:ln>
        </p:spPr>
      </p:pic>
      <p:pic>
        <p:nvPicPr>
          <p:cNvPr id="293" name="Google Shape;293;p65"/>
          <p:cNvPicPr preferRelativeResize="0"/>
          <p:nvPr/>
        </p:nvPicPr>
        <p:blipFill>
          <a:blip r:embed="rId8">
            <a:alphaModFix/>
          </a:blip>
          <a:stretch>
            <a:fillRect/>
          </a:stretch>
        </p:blipFill>
        <p:spPr>
          <a:xfrm>
            <a:off x="6912301" y="3064275"/>
            <a:ext cx="1925125" cy="1864809"/>
          </a:xfrm>
          <a:prstGeom prst="rect">
            <a:avLst/>
          </a:prstGeom>
          <a:noFill/>
          <a:ln w="9525" cap="flat" cmpd="sng">
            <a:solidFill>
              <a:srgbClr val="FFFFFF"/>
            </a:solidFill>
            <a:prstDash val="solid"/>
            <a:round/>
            <a:headEnd type="none" w="sm" len="sm"/>
            <a:tailEnd type="none" w="sm" len="sm"/>
          </a:ln>
        </p:spPr>
      </p:pic>
      <p:pic>
        <p:nvPicPr>
          <p:cNvPr id="294" name="Google Shape;294;p65"/>
          <p:cNvPicPr preferRelativeResize="0"/>
          <p:nvPr/>
        </p:nvPicPr>
        <p:blipFill rotWithShape="1">
          <a:blip r:embed="rId9">
            <a:alphaModFix/>
          </a:blip>
          <a:srcRect r="24879"/>
          <a:stretch/>
        </p:blipFill>
        <p:spPr>
          <a:xfrm>
            <a:off x="5436311" y="1794813"/>
            <a:ext cx="1751189" cy="1751713"/>
          </a:xfrm>
          <a:prstGeom prst="rect">
            <a:avLst/>
          </a:prstGeom>
          <a:noFill/>
          <a:ln w="9525" cap="flat" cmpd="sng">
            <a:solidFill>
              <a:srgbClr val="FFFFFF"/>
            </a:solidFill>
            <a:prstDash val="solid"/>
            <a:round/>
            <a:headEnd type="none" w="sm" len="sm"/>
            <a:tailEnd type="none" w="sm" len="sm"/>
          </a:ln>
        </p:spPr>
      </p:pic>
      <p:sp>
        <p:nvSpPr>
          <p:cNvPr id="295" name="Google Shape;295;p65"/>
          <p:cNvSpPr txBox="1">
            <a:spLocks noGrp="1"/>
          </p:cNvSpPr>
          <p:nvPr>
            <p:ph type="title"/>
          </p:nvPr>
        </p:nvSpPr>
        <p:spPr>
          <a:xfrm>
            <a:off x="385825" y="61525"/>
            <a:ext cx="5954400" cy="603900"/>
          </a:xfrm>
          <a:prstGeom prst="rect">
            <a:avLst/>
          </a:prstGeom>
          <a:ln>
            <a:noFill/>
          </a:ln>
        </p:spPr>
        <p:txBody>
          <a:bodyPr spcFirstLastPara="1" wrap="square" lIns="68575" tIns="68575" rIns="68575" bIns="68575" anchor="ctr" anchorCtr="0">
            <a:noAutofit/>
          </a:bodyPr>
          <a:lstStyle/>
          <a:p>
            <a:pPr marL="0" lvl="0" indent="0" algn="l" rtl="0">
              <a:spcBef>
                <a:spcPts val="0"/>
              </a:spcBef>
              <a:spcAft>
                <a:spcPts val="0"/>
              </a:spcAft>
              <a:buNone/>
            </a:pPr>
            <a:r>
              <a:rPr lang="it" sz="2800">
                <a:solidFill>
                  <a:srgbClr val="F3F3F3"/>
                </a:solidFill>
              </a:rPr>
              <a:t>team CSD in real life </a:t>
            </a:r>
            <a:endParaRPr sz="1300">
              <a:solidFill>
                <a:srgbClr val="F3F3F3"/>
              </a:solidFill>
            </a:endParaRPr>
          </a:p>
        </p:txBody>
      </p:sp>
      <p:pic>
        <p:nvPicPr>
          <p:cNvPr id="296" name="Google Shape;296;p65"/>
          <p:cNvPicPr preferRelativeResize="0"/>
          <p:nvPr/>
        </p:nvPicPr>
        <p:blipFill rotWithShape="1">
          <a:blip r:embed="rId10">
            <a:alphaModFix/>
          </a:blip>
          <a:srcRect l="28006" t="31435" r="43224" b="29763"/>
          <a:stretch/>
        </p:blipFill>
        <p:spPr>
          <a:xfrm>
            <a:off x="5203726" y="3612676"/>
            <a:ext cx="1719299" cy="1159374"/>
          </a:xfrm>
          <a:prstGeom prst="rect">
            <a:avLst/>
          </a:prstGeom>
          <a:noFill/>
          <a:ln w="9525" cap="flat" cmpd="sng">
            <a:solidFill>
              <a:srgbClr val="FFFFFF"/>
            </a:solidFill>
            <a:prstDash val="solid"/>
            <a:round/>
            <a:headEnd type="none" w="sm" len="sm"/>
            <a:tailEnd type="none" w="sm" len="sm"/>
          </a:ln>
        </p:spPr>
      </p:pic>
      <p:pic>
        <p:nvPicPr>
          <p:cNvPr id="297" name="Google Shape;297;p65"/>
          <p:cNvPicPr preferRelativeResize="0"/>
          <p:nvPr/>
        </p:nvPicPr>
        <p:blipFill rotWithShape="1">
          <a:blip r:embed="rId11">
            <a:alphaModFix/>
          </a:blip>
          <a:srcRect l="13582" t="22472" r="37561" b="11156"/>
          <a:stretch/>
        </p:blipFill>
        <p:spPr>
          <a:xfrm>
            <a:off x="4606873" y="142535"/>
            <a:ext cx="2069575" cy="158155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6"/>
          <p:cNvSpPr txBox="1"/>
          <p:nvPr/>
        </p:nvSpPr>
        <p:spPr>
          <a:xfrm>
            <a:off x="-80100" y="-49025"/>
            <a:ext cx="9299100" cy="809400"/>
          </a:xfrm>
          <a:prstGeom prst="rect">
            <a:avLst/>
          </a:prstGeom>
          <a:noFill/>
          <a:ln w="127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None/>
            </a:pPr>
            <a:r>
              <a:rPr lang="it" sz="2400">
                <a:solidFill>
                  <a:srgbClr val="434343"/>
                </a:solidFill>
                <a:latin typeface="Rockwell"/>
                <a:ea typeface="Rockwell"/>
                <a:cs typeface="Rockwell"/>
                <a:sym typeface="Rockwell"/>
              </a:rPr>
              <a:t>Users vs GPU workloads</a:t>
            </a:r>
            <a:endParaRPr sz="2400">
              <a:solidFill>
                <a:srgbClr val="434343"/>
              </a:solidFill>
              <a:latin typeface="Rockwell"/>
              <a:ea typeface="Rockwell"/>
              <a:cs typeface="Rockwell"/>
              <a:sym typeface="Rockwell"/>
            </a:endParaRPr>
          </a:p>
        </p:txBody>
      </p:sp>
      <p:pic>
        <p:nvPicPr>
          <p:cNvPr id="303" name="Google Shape;303;p66"/>
          <p:cNvPicPr preferRelativeResize="0"/>
          <p:nvPr/>
        </p:nvPicPr>
        <p:blipFill rotWithShape="1">
          <a:blip r:embed="rId3">
            <a:alphaModFix/>
          </a:blip>
          <a:srcRect l="2794" r="2794"/>
          <a:stretch/>
        </p:blipFill>
        <p:spPr>
          <a:xfrm>
            <a:off x="4906925" y="822450"/>
            <a:ext cx="4084674" cy="2860099"/>
          </a:xfrm>
          <a:prstGeom prst="rect">
            <a:avLst/>
          </a:prstGeom>
          <a:noFill/>
          <a:ln>
            <a:noFill/>
          </a:ln>
        </p:spPr>
      </p:pic>
      <p:sp>
        <p:nvSpPr>
          <p:cNvPr id="304" name="Google Shape;304;p66"/>
          <p:cNvSpPr txBox="1"/>
          <p:nvPr/>
        </p:nvSpPr>
        <p:spPr>
          <a:xfrm>
            <a:off x="168750" y="831000"/>
            <a:ext cx="4602900" cy="24195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it" sz="2300"/>
              <a:t>Increasing number of users</a:t>
            </a:r>
            <a:endParaRPr sz="2300"/>
          </a:p>
          <a:p>
            <a:pPr marL="457200" lvl="0" indent="-374650" algn="l" rtl="0">
              <a:spcBef>
                <a:spcPts val="0"/>
              </a:spcBef>
              <a:spcAft>
                <a:spcPts val="0"/>
              </a:spcAft>
              <a:buSzPts val="2300"/>
              <a:buChar char="●"/>
            </a:pPr>
            <a:r>
              <a:rPr lang="it" sz="2300"/>
              <a:t>Increasing popularity of GPU workloads</a:t>
            </a:r>
            <a:endParaRPr sz="2300"/>
          </a:p>
          <a:p>
            <a:pPr marL="457200" lvl="0" indent="-374650" algn="l" rtl="0">
              <a:spcBef>
                <a:spcPts val="0"/>
              </a:spcBef>
              <a:spcAft>
                <a:spcPts val="0"/>
              </a:spcAft>
              <a:buSzPts val="2300"/>
              <a:buChar char="●"/>
            </a:pPr>
            <a:r>
              <a:rPr lang="it" sz="2300"/>
              <a:t>GPU hardware scarcity</a:t>
            </a:r>
            <a:endParaRPr sz="2300"/>
          </a:p>
          <a:p>
            <a:pPr marL="0" lvl="0" indent="0" algn="l" rtl="0">
              <a:spcBef>
                <a:spcPts val="0"/>
              </a:spcBef>
              <a:spcAft>
                <a:spcPts val="0"/>
              </a:spcAft>
              <a:buNone/>
            </a:pPr>
            <a:endParaRPr sz="2300">
              <a:solidFill>
                <a:schemeClr val="dk1"/>
              </a:solidFill>
            </a:endParaRPr>
          </a:p>
          <a:p>
            <a:pPr marL="0" lvl="0" indent="0" algn="l" rtl="0">
              <a:spcBef>
                <a:spcPts val="0"/>
              </a:spcBef>
              <a:spcAft>
                <a:spcPts val="0"/>
              </a:spcAft>
              <a:buNone/>
            </a:pPr>
            <a:endParaRPr sz="2300">
              <a:solidFill>
                <a:schemeClr val="dk1"/>
              </a:solidFill>
            </a:endParaRPr>
          </a:p>
          <a:p>
            <a:pPr marL="457200" lvl="0" indent="-374650" algn="l" rtl="0">
              <a:spcBef>
                <a:spcPts val="0"/>
              </a:spcBef>
              <a:spcAft>
                <a:spcPts val="0"/>
              </a:spcAft>
              <a:buSzPts val="2300"/>
              <a:buChar char="●"/>
            </a:pPr>
            <a:r>
              <a:rPr lang="it" sz="2300"/>
              <a:t>GPU virtualization!</a:t>
            </a:r>
            <a:endParaRPr sz="2300"/>
          </a:p>
          <a:p>
            <a:pPr marL="0" lvl="0" indent="0" algn="l" rtl="0">
              <a:spcBef>
                <a:spcPts val="0"/>
              </a:spcBef>
              <a:spcAft>
                <a:spcPts val="0"/>
              </a:spcAft>
              <a:buNone/>
            </a:pPr>
            <a:endParaRPr sz="2300"/>
          </a:p>
        </p:txBody>
      </p:sp>
      <p:sp>
        <p:nvSpPr>
          <p:cNvPr id="305" name="Google Shape;305;p66"/>
          <p:cNvSpPr/>
          <p:nvPr/>
        </p:nvSpPr>
        <p:spPr>
          <a:xfrm>
            <a:off x="1556025" y="2394525"/>
            <a:ext cx="760800" cy="682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7"/>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300">
                <a:solidFill>
                  <a:srgbClr val="434343"/>
                </a:solidFill>
                <a:latin typeface="Rockwell"/>
                <a:ea typeface="Rockwell"/>
                <a:cs typeface="Rockwell"/>
                <a:sym typeface="Rockwell"/>
              </a:rPr>
              <a:t>Making GPUs available to users</a:t>
            </a:r>
            <a:endParaRPr sz="1300"/>
          </a:p>
        </p:txBody>
      </p:sp>
      <p:pic>
        <p:nvPicPr>
          <p:cNvPr id="311" name="Google Shape;311;p67"/>
          <p:cNvPicPr preferRelativeResize="0"/>
          <p:nvPr/>
        </p:nvPicPr>
        <p:blipFill rotWithShape="1">
          <a:blip r:embed="rId3">
            <a:alphaModFix/>
          </a:blip>
          <a:srcRect/>
          <a:stretch/>
        </p:blipFill>
        <p:spPr>
          <a:xfrm>
            <a:off x="1608325" y="871700"/>
            <a:ext cx="5730999" cy="3701725"/>
          </a:xfrm>
          <a:prstGeom prst="rect">
            <a:avLst/>
          </a:prstGeom>
          <a:noFill/>
          <a:ln>
            <a:noFill/>
          </a:ln>
        </p:spPr>
      </p:pic>
      <p:sp>
        <p:nvSpPr>
          <p:cNvPr id="312" name="Google Shape;312;p67"/>
          <p:cNvSpPr txBox="1"/>
          <p:nvPr/>
        </p:nvSpPr>
        <p:spPr>
          <a:xfrm>
            <a:off x="1795200" y="2495550"/>
            <a:ext cx="127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virtualization</a:t>
            </a:r>
            <a:endParaRPr/>
          </a:p>
        </p:txBody>
      </p:sp>
      <p:sp>
        <p:nvSpPr>
          <p:cNvPr id="313" name="Google Shape;313;p67"/>
          <p:cNvSpPr txBox="1"/>
          <p:nvPr/>
        </p:nvSpPr>
        <p:spPr>
          <a:xfrm>
            <a:off x="6019475" y="2495550"/>
            <a:ext cx="127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888888"/>
                </a:solidFill>
              </a:rPr>
              <a:t>passthrough</a:t>
            </a:r>
            <a:endParaRPr>
              <a:solidFill>
                <a:srgbClr val="88888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8"/>
          <p:cNvSpPr txBox="1"/>
          <p:nvPr/>
        </p:nvSpPr>
        <p:spPr>
          <a:xfrm>
            <a:off x="750550" y="1456950"/>
            <a:ext cx="604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9" name="Google Shape;319;p68"/>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400">
                <a:solidFill>
                  <a:srgbClr val="434343"/>
                </a:solidFill>
                <a:latin typeface="Rockwell"/>
                <a:ea typeface="Rockwell"/>
                <a:cs typeface="Rockwell"/>
                <a:sym typeface="Rockwell"/>
              </a:rPr>
              <a:t>GPU virtualization can be challenging</a:t>
            </a:r>
            <a:endParaRPr/>
          </a:p>
        </p:txBody>
      </p:sp>
      <p:sp>
        <p:nvSpPr>
          <p:cNvPr id="320" name="Google Shape;320;p68"/>
          <p:cNvSpPr txBox="1"/>
          <p:nvPr/>
        </p:nvSpPr>
        <p:spPr>
          <a:xfrm>
            <a:off x="397350" y="1059600"/>
            <a:ext cx="8565300" cy="12567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Char char="●"/>
            </a:pPr>
            <a:r>
              <a:rPr lang="it" sz="2200">
                <a:solidFill>
                  <a:schemeClr val="dk1"/>
                </a:solidFill>
              </a:rPr>
              <a:t>Slicing GPUs can be non-trivial</a:t>
            </a:r>
            <a:endParaRPr sz="2200">
              <a:solidFill>
                <a:schemeClr val="dk1"/>
              </a:solidFill>
            </a:endParaRPr>
          </a:p>
          <a:p>
            <a:pPr marL="457200" lvl="0" indent="-368300" algn="l" rtl="0">
              <a:spcBef>
                <a:spcPts val="0"/>
              </a:spcBef>
              <a:spcAft>
                <a:spcPts val="0"/>
              </a:spcAft>
              <a:buClr>
                <a:schemeClr val="dk1"/>
              </a:buClr>
              <a:buSzPts val="2200"/>
              <a:buChar char="●"/>
            </a:pPr>
            <a:r>
              <a:rPr lang="it" sz="2200">
                <a:solidFill>
                  <a:schemeClr val="dk1"/>
                </a:solidFill>
              </a:rPr>
              <a:t>e.g. For NVIDIA V100 GPUs, several steps need to be taken and several technical issues need to be tackled</a:t>
            </a:r>
            <a:endParaRPr sz="2200"/>
          </a:p>
        </p:txBody>
      </p:sp>
      <p:pic>
        <p:nvPicPr>
          <p:cNvPr id="321" name="Google Shape;321;p68"/>
          <p:cNvPicPr preferRelativeResize="0"/>
          <p:nvPr/>
        </p:nvPicPr>
        <p:blipFill rotWithShape="1">
          <a:blip r:embed="rId3">
            <a:alphaModFix/>
          </a:blip>
          <a:srcRect t="16208" b="15345"/>
          <a:stretch/>
        </p:blipFill>
        <p:spPr>
          <a:xfrm>
            <a:off x="2610275" y="2417075"/>
            <a:ext cx="3449674" cy="2143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69"/>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Clr>
                <a:schemeClr val="dk1"/>
              </a:buClr>
              <a:buSzPts val="1100"/>
              <a:buFont typeface="Arial"/>
              <a:buNone/>
            </a:pPr>
            <a:r>
              <a:rPr lang="it" sz="2400">
                <a:solidFill>
                  <a:srgbClr val="434343"/>
                </a:solidFill>
                <a:latin typeface="Rockwell"/>
                <a:ea typeface="Rockwell"/>
                <a:cs typeface="Rockwell"/>
                <a:sym typeface="Rockwell"/>
              </a:rPr>
              <a:t>GPU virtualization in OpenStack</a:t>
            </a:r>
            <a:endParaRPr>
              <a:solidFill>
                <a:schemeClr val="dk1"/>
              </a:solidFill>
            </a:endParaRPr>
          </a:p>
        </p:txBody>
      </p:sp>
      <p:sp>
        <p:nvSpPr>
          <p:cNvPr id="327" name="Google Shape;327;p69"/>
          <p:cNvSpPr txBox="1"/>
          <p:nvPr/>
        </p:nvSpPr>
        <p:spPr>
          <a:xfrm>
            <a:off x="16350" y="973425"/>
            <a:ext cx="8844600" cy="36942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Char char="●"/>
            </a:pPr>
            <a:r>
              <a:rPr lang="it" sz="1900">
                <a:solidFill>
                  <a:schemeClr val="dk1"/>
                </a:solidFill>
              </a:rPr>
              <a:t>Get Nvidia GRID license and install license manager</a:t>
            </a:r>
            <a:endParaRPr sz="1900">
              <a:solidFill>
                <a:schemeClr val="dk1"/>
              </a:solidFill>
            </a:endParaRPr>
          </a:p>
          <a:p>
            <a:pPr marL="457200" lvl="0" indent="-349250" algn="l" rtl="0">
              <a:spcBef>
                <a:spcPts val="0"/>
              </a:spcBef>
              <a:spcAft>
                <a:spcPts val="0"/>
              </a:spcAft>
              <a:buClr>
                <a:schemeClr val="dk1"/>
              </a:buClr>
              <a:buSzPts val="1900"/>
              <a:buChar char="●"/>
            </a:pPr>
            <a:r>
              <a:rPr lang="it" sz="1900">
                <a:solidFill>
                  <a:schemeClr val="dk1"/>
                </a:solidFill>
              </a:rPr>
              <a:t>Download and install drivers on the hypervisor servers</a:t>
            </a:r>
            <a:endParaRPr sz="1900"/>
          </a:p>
          <a:p>
            <a:pPr marL="457200" lvl="0" indent="-349250" algn="l" rtl="0">
              <a:spcBef>
                <a:spcPts val="0"/>
              </a:spcBef>
              <a:spcAft>
                <a:spcPts val="0"/>
              </a:spcAft>
              <a:buSzPts val="1900"/>
              <a:buChar char="●"/>
            </a:pPr>
            <a:r>
              <a:rPr lang="it" sz="1900"/>
              <a:t>Configure OpenStack nova</a:t>
            </a:r>
            <a:endParaRPr sz="1900"/>
          </a:p>
          <a:p>
            <a:pPr marL="914400" lvl="1" indent="-349250" algn="l" rtl="0">
              <a:spcBef>
                <a:spcPts val="0"/>
              </a:spcBef>
              <a:spcAft>
                <a:spcPts val="0"/>
              </a:spcAft>
              <a:buSzPts val="1900"/>
              <a:buChar char="○"/>
            </a:pPr>
            <a:r>
              <a:rPr lang="it" sz="1900"/>
              <a:t>Choose one of the supported vGPU types, depending on your use case</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914400" lvl="1" indent="-349250" algn="l" rtl="0">
              <a:spcBef>
                <a:spcPts val="0"/>
              </a:spcBef>
              <a:spcAft>
                <a:spcPts val="0"/>
              </a:spcAft>
              <a:buSzPts val="1900"/>
              <a:buChar char="○"/>
            </a:pPr>
            <a:r>
              <a:rPr lang="it" sz="1900"/>
              <a:t>Add configuration to </a:t>
            </a:r>
            <a:r>
              <a:rPr lang="it" sz="1600">
                <a:latin typeface="Courier New"/>
                <a:ea typeface="Courier New"/>
                <a:cs typeface="Courier New"/>
                <a:sym typeface="Courier New"/>
              </a:rPr>
              <a:t>nova-compute.conf</a:t>
            </a:r>
            <a:endParaRPr sz="1600">
              <a:latin typeface="Courier New"/>
              <a:ea typeface="Courier New"/>
              <a:cs typeface="Courier New"/>
              <a:sym typeface="Courier New"/>
            </a:endParaRPr>
          </a:p>
        </p:txBody>
      </p:sp>
      <p:cxnSp>
        <p:nvCxnSpPr>
          <p:cNvPr id="328" name="Google Shape;328;p69"/>
          <p:cNvCxnSpPr>
            <a:endCxn id="329" idx="1"/>
          </p:cNvCxnSpPr>
          <p:nvPr/>
        </p:nvCxnSpPr>
        <p:spPr>
          <a:xfrm>
            <a:off x="5365950" y="4426133"/>
            <a:ext cx="715800" cy="1800"/>
          </a:xfrm>
          <a:prstGeom prst="bentConnector3">
            <a:avLst>
              <a:gd name="adj1" fmla="val 50000"/>
            </a:avLst>
          </a:prstGeom>
          <a:noFill/>
          <a:ln w="38100" cap="flat" cmpd="sng">
            <a:solidFill>
              <a:srgbClr val="FF0000"/>
            </a:solidFill>
            <a:prstDash val="solid"/>
            <a:round/>
            <a:headEnd type="none" w="med" len="med"/>
            <a:tailEnd type="stealth" w="med" len="med"/>
          </a:ln>
        </p:spPr>
      </p:cxnSp>
      <p:grpSp>
        <p:nvGrpSpPr>
          <p:cNvPr id="330" name="Google Shape;330;p69"/>
          <p:cNvGrpSpPr/>
          <p:nvPr/>
        </p:nvGrpSpPr>
        <p:grpSpPr>
          <a:xfrm>
            <a:off x="896600" y="2291116"/>
            <a:ext cx="7718838" cy="1331397"/>
            <a:chOff x="515600" y="3510316"/>
            <a:chExt cx="7718838" cy="1331397"/>
          </a:xfrm>
        </p:grpSpPr>
        <p:pic>
          <p:nvPicPr>
            <p:cNvPr id="331" name="Google Shape;331;p69"/>
            <p:cNvPicPr preferRelativeResize="0"/>
            <p:nvPr/>
          </p:nvPicPr>
          <p:blipFill>
            <a:blip r:embed="rId3">
              <a:alphaModFix/>
            </a:blip>
            <a:stretch>
              <a:fillRect/>
            </a:stretch>
          </p:blipFill>
          <p:spPr>
            <a:xfrm>
              <a:off x="515600" y="3510316"/>
              <a:ext cx="7616326" cy="1145400"/>
            </a:xfrm>
            <a:prstGeom prst="rect">
              <a:avLst/>
            </a:prstGeom>
            <a:noFill/>
            <a:ln>
              <a:noFill/>
            </a:ln>
          </p:spPr>
        </p:pic>
        <p:sp>
          <p:nvSpPr>
            <p:cNvPr id="332" name="Google Shape;332;p69"/>
            <p:cNvSpPr txBox="1"/>
            <p:nvPr/>
          </p:nvSpPr>
          <p:spPr>
            <a:xfrm>
              <a:off x="4207838" y="4549213"/>
              <a:ext cx="40266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700">
                  <a:solidFill>
                    <a:schemeClr val="dk1"/>
                  </a:solidFill>
                </a:rPr>
                <a:t>https://docs.nvidia.com/grid/13.0/grid-vgpu-user-guide/index.html#installing-configuring-grid-vgpu</a:t>
              </a:r>
              <a:endParaRPr sz="1000"/>
            </a:p>
          </p:txBody>
        </p:sp>
      </p:grpSp>
      <p:pic>
        <p:nvPicPr>
          <p:cNvPr id="333" name="Google Shape;333;p69"/>
          <p:cNvPicPr preferRelativeResize="0"/>
          <p:nvPr/>
        </p:nvPicPr>
        <p:blipFill rotWithShape="1">
          <a:blip r:embed="rId4">
            <a:alphaModFix/>
          </a:blip>
          <a:srcRect l="-6103" r="-6509"/>
          <a:stretch/>
        </p:blipFill>
        <p:spPr>
          <a:xfrm>
            <a:off x="474750" y="3622525"/>
            <a:ext cx="8080199" cy="348150"/>
          </a:xfrm>
          <a:prstGeom prst="rect">
            <a:avLst/>
          </a:prstGeom>
          <a:noFill/>
          <a:ln>
            <a:noFill/>
          </a:ln>
        </p:spPr>
      </p:pic>
      <p:pic>
        <p:nvPicPr>
          <p:cNvPr id="329" name="Google Shape;329;p69"/>
          <p:cNvPicPr preferRelativeResize="0"/>
          <p:nvPr/>
        </p:nvPicPr>
        <p:blipFill rotWithShape="1">
          <a:blip r:embed="rId5">
            <a:alphaModFix/>
          </a:blip>
          <a:srcRect t="6279"/>
          <a:stretch/>
        </p:blipFill>
        <p:spPr>
          <a:xfrm>
            <a:off x="6081750" y="4253858"/>
            <a:ext cx="2876550" cy="348150"/>
          </a:xfrm>
          <a:prstGeom prst="rect">
            <a:avLst/>
          </a:prstGeom>
          <a:noFill/>
          <a:ln>
            <a:noFill/>
          </a:ln>
        </p:spPr>
      </p:pic>
      <p:sp>
        <p:nvSpPr>
          <p:cNvPr id="334" name="Google Shape;334;p69"/>
          <p:cNvSpPr/>
          <p:nvPr/>
        </p:nvSpPr>
        <p:spPr>
          <a:xfrm>
            <a:off x="831775" y="3165875"/>
            <a:ext cx="1349700" cy="288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9"/>
          <p:cNvSpPr/>
          <p:nvPr/>
        </p:nvSpPr>
        <p:spPr>
          <a:xfrm>
            <a:off x="1365375" y="3783973"/>
            <a:ext cx="892500" cy="23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69"/>
          <p:cNvCxnSpPr>
            <a:stCxn id="334" idx="2"/>
            <a:endCxn id="335" idx="0"/>
          </p:cNvCxnSpPr>
          <p:nvPr/>
        </p:nvCxnSpPr>
        <p:spPr>
          <a:xfrm>
            <a:off x="1506625" y="3454475"/>
            <a:ext cx="305100" cy="329400"/>
          </a:xfrm>
          <a:prstGeom prst="straightConnector1">
            <a:avLst/>
          </a:prstGeom>
          <a:noFill/>
          <a:ln w="28575" cap="flat" cmpd="sng">
            <a:solidFill>
              <a:srgbClr val="FF0000"/>
            </a:solidFill>
            <a:prstDash val="solid"/>
            <a:round/>
            <a:headEnd type="none" w="med" len="med"/>
            <a:tailEnd type="none" w="med" len="med"/>
          </a:ln>
        </p:spPr>
      </p:cxnSp>
      <p:sp>
        <p:nvSpPr>
          <p:cNvPr id="14" name="Google Shape;334;p69"/>
          <p:cNvSpPr/>
          <p:nvPr/>
        </p:nvSpPr>
        <p:spPr>
          <a:xfrm>
            <a:off x="6610270" y="3583408"/>
            <a:ext cx="998357" cy="288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5;p69"/>
          <p:cNvSpPr/>
          <p:nvPr/>
        </p:nvSpPr>
        <p:spPr>
          <a:xfrm>
            <a:off x="7854288" y="4390481"/>
            <a:ext cx="924738" cy="23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336;p69"/>
          <p:cNvCxnSpPr>
            <a:stCxn id="14" idx="2"/>
            <a:endCxn id="15" idx="0"/>
          </p:cNvCxnSpPr>
          <p:nvPr/>
        </p:nvCxnSpPr>
        <p:spPr>
          <a:xfrm>
            <a:off x="7109449" y="3872008"/>
            <a:ext cx="1207208" cy="518473"/>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70"/>
          <p:cNvSpPr txBox="1"/>
          <p:nvPr/>
        </p:nvSpPr>
        <p:spPr>
          <a:xfrm>
            <a:off x="-83880" y="-39960"/>
            <a:ext cx="9303900" cy="808800"/>
          </a:xfrm>
          <a:prstGeom prst="rect">
            <a:avLst/>
          </a:prstGeom>
          <a:noFill/>
          <a:ln w="12600" cap="flat" cmpd="sng">
            <a:solidFill>
              <a:srgbClr val="152139"/>
            </a:solidFill>
            <a:prstDash val="solid"/>
            <a:round/>
            <a:headEnd type="none" w="sm" len="sm"/>
            <a:tailEnd type="none" w="sm" len="sm"/>
          </a:ln>
        </p:spPr>
        <p:txBody>
          <a:bodyPr spcFirstLastPara="1" wrap="square" lIns="504000" tIns="36000" rIns="360000" bIns="36000" anchor="ctr" anchorCtr="0">
            <a:noAutofit/>
          </a:bodyPr>
          <a:lstStyle/>
          <a:p>
            <a:pPr marL="0" lvl="0" indent="0" algn="l" rtl="0">
              <a:lnSpc>
                <a:spcPct val="90000"/>
              </a:lnSpc>
              <a:spcBef>
                <a:spcPts val="0"/>
              </a:spcBef>
              <a:spcAft>
                <a:spcPts val="0"/>
              </a:spcAft>
              <a:buSzPts val="1100"/>
              <a:buNone/>
            </a:pPr>
            <a:r>
              <a:rPr lang="it" sz="2400">
                <a:solidFill>
                  <a:srgbClr val="434343"/>
                </a:solidFill>
                <a:latin typeface="Rockwell"/>
                <a:ea typeface="Rockwell"/>
                <a:cs typeface="Rockwell"/>
                <a:sym typeface="Rockwell"/>
              </a:rPr>
              <a:t>GPU virtualization  in OpenStack</a:t>
            </a:r>
            <a:endParaRPr sz="2400" b="1">
              <a:solidFill>
                <a:srgbClr val="434343"/>
              </a:solidFill>
              <a:latin typeface="Rockwell"/>
              <a:ea typeface="Rockwell"/>
              <a:cs typeface="Rockwell"/>
              <a:sym typeface="Rockwell"/>
            </a:endParaRPr>
          </a:p>
        </p:txBody>
      </p:sp>
      <p:pic>
        <p:nvPicPr>
          <p:cNvPr id="342" name="Google Shape;342;p70"/>
          <p:cNvPicPr preferRelativeResize="0"/>
          <p:nvPr/>
        </p:nvPicPr>
        <p:blipFill rotWithShape="1">
          <a:blip r:embed="rId3">
            <a:alphaModFix/>
          </a:blip>
          <a:srcRect l="12533"/>
          <a:stretch/>
        </p:blipFill>
        <p:spPr>
          <a:xfrm>
            <a:off x="3762300" y="1524351"/>
            <a:ext cx="5381700" cy="333375"/>
          </a:xfrm>
          <a:prstGeom prst="rect">
            <a:avLst/>
          </a:prstGeom>
          <a:noFill/>
          <a:ln>
            <a:noFill/>
          </a:ln>
        </p:spPr>
      </p:pic>
      <p:pic>
        <p:nvPicPr>
          <p:cNvPr id="343" name="Google Shape;343;p70"/>
          <p:cNvPicPr preferRelativeResize="0"/>
          <p:nvPr/>
        </p:nvPicPr>
        <p:blipFill>
          <a:blip r:embed="rId4">
            <a:alphaModFix/>
          </a:blip>
          <a:stretch>
            <a:fillRect/>
          </a:stretch>
        </p:blipFill>
        <p:spPr>
          <a:xfrm>
            <a:off x="6020775" y="1808978"/>
            <a:ext cx="3133725" cy="1533525"/>
          </a:xfrm>
          <a:prstGeom prst="rect">
            <a:avLst/>
          </a:prstGeom>
          <a:noFill/>
          <a:ln>
            <a:noFill/>
          </a:ln>
        </p:spPr>
      </p:pic>
      <p:sp>
        <p:nvSpPr>
          <p:cNvPr id="344" name="Google Shape;344;p70"/>
          <p:cNvSpPr txBox="1"/>
          <p:nvPr/>
        </p:nvSpPr>
        <p:spPr>
          <a:xfrm>
            <a:off x="-59851" y="973425"/>
            <a:ext cx="3894871" cy="1938962"/>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Char char="●"/>
            </a:pPr>
            <a:r>
              <a:rPr lang="it" sz="1900">
                <a:solidFill>
                  <a:schemeClr val="dk1"/>
                </a:solidFill>
              </a:rPr>
              <a:t>Create a new flavor</a:t>
            </a:r>
            <a:endParaRPr sz="1900">
              <a:solidFill>
                <a:schemeClr val="dk1"/>
              </a:solidFill>
            </a:endParaRPr>
          </a:p>
          <a:p>
            <a:pPr marL="457200" lvl="0" indent="-349250" algn="l" rtl="0">
              <a:spcBef>
                <a:spcPts val="0"/>
              </a:spcBef>
              <a:spcAft>
                <a:spcPts val="0"/>
              </a:spcAft>
              <a:buClr>
                <a:schemeClr val="dk1"/>
              </a:buClr>
              <a:buSzPts val="1900"/>
              <a:buChar char="●"/>
            </a:pPr>
            <a:r>
              <a:rPr lang="it" sz="1900">
                <a:solidFill>
                  <a:schemeClr val="dk1"/>
                </a:solidFill>
              </a:rPr>
              <a:t>Create a new image including GPU drivers</a:t>
            </a:r>
            <a:endParaRPr sz="1900">
              <a:solidFill>
                <a:schemeClr val="dk1"/>
              </a:solidFill>
            </a:endParaRPr>
          </a:p>
          <a:p>
            <a:pPr marL="457200" lvl="0" indent="-349250" algn="l" rtl="0">
              <a:spcBef>
                <a:spcPts val="0"/>
              </a:spcBef>
              <a:spcAft>
                <a:spcPts val="0"/>
              </a:spcAft>
              <a:buClr>
                <a:schemeClr val="dk1"/>
              </a:buClr>
              <a:buSzPts val="1900"/>
              <a:buChar char="●"/>
            </a:pPr>
            <a:r>
              <a:rPr lang="it" sz="1900" b="1">
                <a:solidFill>
                  <a:schemeClr val="dk1"/>
                </a:solidFill>
              </a:rPr>
              <a:t>Now users can create </a:t>
            </a:r>
            <a:r>
              <a:rPr lang="it" sz="1900" b="1" smtClean="0">
                <a:solidFill>
                  <a:schemeClr val="dk1"/>
                </a:solidFill>
              </a:rPr>
              <a:t/>
            </a:r>
            <a:br>
              <a:rPr lang="it" sz="1900" b="1" smtClean="0">
                <a:solidFill>
                  <a:schemeClr val="dk1"/>
                </a:solidFill>
              </a:rPr>
            </a:br>
            <a:r>
              <a:rPr lang="it" sz="1900" b="1" smtClean="0">
                <a:solidFill>
                  <a:schemeClr val="dk1"/>
                </a:solidFill>
              </a:rPr>
              <a:t>vGPU </a:t>
            </a:r>
            <a:r>
              <a:rPr lang="it" sz="1900" b="1">
                <a:solidFill>
                  <a:schemeClr val="dk1"/>
                </a:solidFill>
              </a:rPr>
              <a:t>powered Virtual Machines!</a:t>
            </a:r>
            <a:endParaRPr sz="1900">
              <a:solidFill>
                <a:schemeClr val="dk1"/>
              </a:solidFill>
            </a:endParaRPr>
          </a:p>
        </p:txBody>
      </p:sp>
      <p:cxnSp>
        <p:nvCxnSpPr>
          <p:cNvPr id="345" name="Google Shape;345;p70"/>
          <p:cNvCxnSpPr/>
          <p:nvPr/>
        </p:nvCxnSpPr>
        <p:spPr>
          <a:xfrm>
            <a:off x="2704825" y="1215725"/>
            <a:ext cx="1503600" cy="294900"/>
          </a:xfrm>
          <a:prstGeom prst="bentConnector3">
            <a:avLst>
              <a:gd name="adj1" fmla="val 99514"/>
            </a:avLst>
          </a:prstGeom>
          <a:noFill/>
          <a:ln w="38100" cap="flat" cmpd="sng">
            <a:solidFill>
              <a:srgbClr val="FF0000"/>
            </a:solidFill>
            <a:prstDash val="solid"/>
            <a:round/>
            <a:headEnd type="none" w="med" len="med"/>
            <a:tailEnd type="stealth" w="med" len="med"/>
          </a:ln>
        </p:spPr>
      </p:cxnSp>
      <p:cxnSp>
        <p:nvCxnSpPr>
          <p:cNvPr id="346" name="Google Shape;346;p70"/>
          <p:cNvCxnSpPr/>
          <p:nvPr/>
        </p:nvCxnSpPr>
        <p:spPr>
          <a:xfrm>
            <a:off x="1867275" y="1807875"/>
            <a:ext cx="1650900" cy="1632900"/>
          </a:xfrm>
          <a:prstGeom prst="bentConnector3">
            <a:avLst>
              <a:gd name="adj1" fmla="val 99740"/>
            </a:avLst>
          </a:prstGeom>
          <a:noFill/>
          <a:ln w="38100" cap="flat" cmpd="sng">
            <a:solidFill>
              <a:srgbClr val="FF0000"/>
            </a:solidFill>
            <a:prstDash val="solid"/>
            <a:round/>
            <a:headEnd type="none" w="med" len="med"/>
            <a:tailEnd type="stealth" w="med" len="med"/>
          </a:ln>
        </p:spPr>
      </p:cxnSp>
      <p:sp>
        <p:nvSpPr>
          <p:cNvPr id="347" name="Google Shape;347;p70"/>
          <p:cNvSpPr/>
          <p:nvPr/>
        </p:nvSpPr>
        <p:spPr>
          <a:xfrm>
            <a:off x="359675" y="1956700"/>
            <a:ext cx="2817300" cy="899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0"/>
          <p:cNvSpPr txBox="1"/>
          <p:nvPr/>
        </p:nvSpPr>
        <p:spPr>
          <a:xfrm>
            <a:off x="674275" y="3882025"/>
            <a:ext cx="7149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900">
                <a:solidFill>
                  <a:schemeClr val="dk1"/>
                </a:solidFill>
              </a:rPr>
              <a:t>Nice but… there is an increasing demand from our users for GPU powered </a:t>
            </a:r>
            <a:r>
              <a:rPr lang="it" sz="1900" b="1">
                <a:solidFill>
                  <a:schemeClr val="dk1"/>
                </a:solidFill>
              </a:rPr>
              <a:t>Kubernetes workloads</a:t>
            </a:r>
            <a:endParaRPr sz="1900" b="1">
              <a:solidFill>
                <a:schemeClr val="dk1"/>
              </a:solidFill>
            </a:endParaRPr>
          </a:p>
        </p:txBody>
      </p:sp>
      <p:sp>
        <p:nvSpPr>
          <p:cNvPr id="349" name="Google Shape;349;p70"/>
          <p:cNvSpPr/>
          <p:nvPr/>
        </p:nvSpPr>
        <p:spPr>
          <a:xfrm rot="5400000">
            <a:off x="169650" y="4028001"/>
            <a:ext cx="432300" cy="466800"/>
          </a:xfrm>
          <a:prstGeom prst="triangle">
            <a:avLst>
              <a:gd name="adj" fmla="val 49988"/>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434343"/>
              </a:highlight>
            </a:endParaRPr>
          </a:p>
        </p:txBody>
      </p:sp>
      <p:sp>
        <p:nvSpPr>
          <p:cNvPr id="350" name="Google Shape;350;p70"/>
          <p:cNvSpPr/>
          <p:nvPr/>
        </p:nvSpPr>
        <p:spPr>
          <a:xfrm rot="-5400000" flipH="1">
            <a:off x="7219088" y="4028001"/>
            <a:ext cx="432300" cy="466800"/>
          </a:xfrm>
          <a:prstGeom prst="triangle">
            <a:avLst>
              <a:gd name="adj" fmla="val 49988"/>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434343"/>
              </a:highlight>
            </a:endParaRPr>
          </a:p>
        </p:txBody>
      </p:sp>
      <p:pic>
        <p:nvPicPr>
          <p:cNvPr id="351" name="Google Shape;351;p70"/>
          <p:cNvPicPr preferRelativeResize="0"/>
          <p:nvPr/>
        </p:nvPicPr>
        <p:blipFill rotWithShape="1">
          <a:blip r:embed="rId5">
            <a:alphaModFix/>
          </a:blip>
          <a:srcRect t="951" b="951"/>
          <a:stretch/>
        </p:blipFill>
        <p:spPr>
          <a:xfrm>
            <a:off x="222375" y="3467850"/>
            <a:ext cx="7976677" cy="21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1000"/>
                                        <p:tgtEl>
                                          <p:spTgt spid="349"/>
                                        </p:tgtEl>
                                      </p:cBhvr>
                                    </p:animEffect>
                                  </p:childTnLst>
                                </p:cTn>
                              </p:par>
                              <p:par>
                                <p:cTn id="13" presetID="10" presetClass="entr" presetSubtype="0" fill="hold" nodeType="with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fade">
                                      <p:cBhvr>
                                        <p:cTn id="15"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1762</Words>
  <Application>Microsoft Office PowerPoint</Application>
  <PresentationFormat>Presentazione su schermo (16:9)</PresentationFormat>
  <Paragraphs>152</Paragraphs>
  <Slides>13</Slides>
  <Notes>13</Notes>
  <HiddenSlides>0</HiddenSlides>
  <MMClips>0</MMClips>
  <ScaleCrop>false</ScaleCrop>
  <HeadingPairs>
    <vt:vector size="6" baseType="variant">
      <vt:variant>
        <vt:lpstr>Caratteri utilizzati</vt:lpstr>
      </vt:variant>
      <vt:variant>
        <vt:i4>11</vt:i4>
      </vt:variant>
      <vt:variant>
        <vt:lpstr>Tema</vt:lpstr>
      </vt:variant>
      <vt:variant>
        <vt:i4>4</vt:i4>
      </vt:variant>
      <vt:variant>
        <vt:lpstr>Titoli diapositive</vt:lpstr>
      </vt:variant>
      <vt:variant>
        <vt:i4>13</vt:i4>
      </vt:variant>
    </vt:vector>
  </HeadingPairs>
  <TitlesOfParts>
    <vt:vector size="28" baseType="lpstr">
      <vt:lpstr>Tahoma</vt:lpstr>
      <vt:lpstr>Monotype Corsiva</vt:lpstr>
      <vt:lpstr>Calibri</vt:lpstr>
      <vt:lpstr>Consolas</vt:lpstr>
      <vt:lpstr>Arial</vt:lpstr>
      <vt:lpstr>Rockwell</vt:lpstr>
      <vt:lpstr>Courier New</vt:lpstr>
      <vt:lpstr>Caveat</vt:lpstr>
      <vt:lpstr>Roboto</vt:lpstr>
      <vt:lpstr>Quattrocento Sans</vt:lpstr>
      <vt:lpstr>Times New Roman</vt:lpstr>
      <vt:lpstr>Simple Light</vt:lpstr>
      <vt:lpstr>Office Theme</vt:lpstr>
      <vt:lpstr>Office Theme</vt:lpstr>
      <vt:lpstr>Tema di Office</vt:lpstr>
      <vt:lpstr>Presentazione standard di PowerPoint</vt:lpstr>
      <vt:lpstr>Presentazione standard di PowerPoint</vt:lpstr>
      <vt:lpstr>Presentazione standard di PowerPoint</vt:lpstr>
      <vt:lpstr>team CSD in real life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Fulvio</dc:creator>
  <cp:lastModifiedBy>Fulvio Galeazzi</cp:lastModifiedBy>
  <cp:revision>4</cp:revision>
  <dcterms:modified xsi:type="dcterms:W3CDTF">2022-06-10T10:10:43Z</dcterms:modified>
</cp:coreProperties>
</file>