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674" r:id="rId2"/>
  </p:sldMasterIdLst>
  <p:notesMasterIdLst>
    <p:notesMasterId r:id="rId16"/>
  </p:notesMasterIdLst>
  <p:handoutMasterIdLst>
    <p:handoutMasterId r:id="rId17"/>
  </p:handoutMasterIdLst>
  <p:sldIdLst>
    <p:sldId id="261" r:id="rId3"/>
    <p:sldId id="313" r:id="rId4"/>
    <p:sldId id="316" r:id="rId5"/>
    <p:sldId id="336" r:id="rId6"/>
    <p:sldId id="355" r:id="rId7"/>
    <p:sldId id="358" r:id="rId8"/>
    <p:sldId id="337" r:id="rId9"/>
    <p:sldId id="354" r:id="rId10"/>
    <p:sldId id="356" r:id="rId11"/>
    <p:sldId id="357" r:id="rId12"/>
    <p:sldId id="361" r:id="rId13"/>
    <p:sldId id="362" r:id="rId14"/>
    <p:sldId id="328" r:id="rId15"/>
  </p:sldIdLst>
  <p:sldSz cx="12192000" cy="6858000"/>
  <p:notesSz cx="6858000" cy="9144000"/>
  <p:custDataLst>
    <p:tags r:id="rId18"/>
  </p:custDataLst>
  <p:defaultTextStyle>
    <a:defPPr lvl="0">
      <a:defRPr lang="nl-NL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-set voorbeeld indelingen" id="{130FA196-B901-4748-8A24-CE4C5D292687}">
          <p14:sldIdLst>
            <p14:sldId id="261"/>
            <p14:sldId id="313"/>
            <p14:sldId id="316"/>
            <p14:sldId id="336"/>
            <p14:sldId id="355"/>
            <p14:sldId id="358"/>
            <p14:sldId id="337"/>
            <p14:sldId id="354"/>
            <p14:sldId id="356"/>
            <p14:sldId id="357"/>
            <p14:sldId id="361"/>
            <p14:sldId id="362"/>
            <p14:sldId id="328"/>
          </p14:sldIdLst>
        </p14:section>
        <p14:section name="Instructies" id="{875E3A6B-19CF-4943-B4B3-BDBE4022238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se de Groot" initials="IdG" lastIdx="12" clrIdx="0">
    <p:extLst>
      <p:ext uri="{19B8F6BF-5375-455C-9EA6-DF929625EA0E}">
        <p15:presenceInfo xmlns:p15="http://schemas.microsoft.com/office/powerpoint/2012/main" userId="S-1-5-21-2890558824-3927818043-3374662254-1188" providerId="AD"/>
      </p:ext>
    </p:extLst>
  </p:cmAuthor>
  <p:cmAuthor id="2" name="Tess Hoogenraad" initials="TH" lastIdx="1" clrIdx="1">
    <p:extLst>
      <p:ext uri="{19B8F6BF-5375-455C-9EA6-DF929625EA0E}">
        <p15:presenceInfo xmlns:p15="http://schemas.microsoft.com/office/powerpoint/2012/main" userId="S-1-5-21-2890558824-3927818043-3374662254-1209" providerId="AD"/>
      </p:ext>
    </p:extLst>
  </p:cmAuthor>
  <p:cmAuthor id="3" name="PPT Solutions" initials="PS" lastIdx="20" clrIdx="2">
    <p:extLst>
      <p:ext uri="{19B8F6BF-5375-455C-9EA6-DF929625EA0E}">
        <p15:presenceInfo xmlns:p15="http://schemas.microsoft.com/office/powerpoint/2012/main" userId="PPT Solutions" providerId="None"/>
      </p:ext>
    </p:extLst>
  </p:cmAuthor>
  <p:cmAuthor id="4" name="Kelly Kok" initials="KK" lastIdx="7" clrIdx="3">
    <p:extLst>
      <p:ext uri="{19B8F6BF-5375-455C-9EA6-DF929625EA0E}">
        <p15:presenceInfo xmlns:p15="http://schemas.microsoft.com/office/powerpoint/2012/main" userId="S-1-5-21-2890558824-3927818043-3374662254-1238" providerId="AD"/>
      </p:ext>
    </p:extLst>
  </p:cmAuthor>
  <p:cmAuthor id="5" name="Marjolijn de Kruijff" initials="MdK" lastIdx="40" clrIdx="4">
    <p:extLst>
      <p:ext uri="{19B8F6BF-5375-455C-9EA6-DF929625EA0E}">
        <p15:presenceInfo xmlns:p15="http://schemas.microsoft.com/office/powerpoint/2012/main" userId="S-1-5-21-2890558824-3927818043-3374662254-12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7693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3" autoAdjust="0"/>
    <p:restoredTop sz="96404" autoAdjust="0"/>
  </p:normalViewPr>
  <p:slideViewPr>
    <p:cSldViewPr snapToGrid="0">
      <p:cViewPr varScale="1">
        <p:scale>
          <a:sx n="148" d="100"/>
          <a:sy n="148" d="100"/>
        </p:scale>
        <p:origin x="336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E84BB784-E54B-459E-A044-998C90A816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5158BC3-F507-4E1F-BBE6-1CC2968A43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A671E-36BB-4F11-AB08-A5C78BDBA3A3}" type="datetimeFigureOut">
              <a:rPr lang="nl-NL" smtClean="0"/>
              <a:t>07-06-2022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DE0B192-935B-44F7-972B-3CEC48C9A0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63102A-95CA-439C-B975-1FF4DE0F03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28FC6-62BD-48C8-A0B4-64D5BE5F049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767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596BC-FA37-459B-A0D2-0B7FE8790135}" type="datetimeFigureOut">
              <a:rPr lang="nl-NL" smtClean="0"/>
              <a:t>07-06-2022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D7F65-5299-4383-99A9-3EF851E1080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1312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7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2000" b="0" strike="noStrike" spc="-1">
                <a:latin typeface="Arial"/>
              </a:rPr>
              <a:t>External developments – SURF's vision</a:t>
            </a:r>
          </a:p>
          <a:p>
            <a:pPr marL="216000" indent="-216000">
              <a:lnSpc>
                <a:spcPct val="100000"/>
              </a:lnSpc>
            </a:pPr>
            <a:r>
              <a:rPr lang="en-GB" sz="2000" b="0" strike="noStrike" spc="-1">
                <a:latin typeface="Arial"/>
              </a:rPr>
              <a:t>Digitalisation makes it possible to do things today that yesterday, we still believed to be impossible. Digitalisation provides new services, new players and new rules.</a:t>
            </a:r>
          </a:p>
        </p:txBody>
      </p:sp>
      <p:sp>
        <p:nvSpPr>
          <p:cNvPr id="27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5158B18-9CE6-451F-826B-71F0FC31CC1E}" type="slidenum">
              <a:rPr lang="en-GB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en-GB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4838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7239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  <a:p>
            <a:endParaRPr lang="nl-NL" baseline="0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6105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0107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tekst zonder</a:t>
            </a:r>
            <a:r>
              <a:rPr lang="nl-NL" baseline="0" dirty="0"/>
              <a:t> aanhalingstekens en zonder vraagteken.</a:t>
            </a:r>
            <a:br>
              <a:rPr lang="nl-NL" baseline="0" dirty="0"/>
            </a:br>
            <a:r>
              <a:rPr lang="nl-NL" baseline="0" dirty="0"/>
              <a:t>We willen hier graag ook nog de lijn plaatsen aan de rechterkant, maar dan in het wit.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D7F65-5299-4383-99A9-3EF851E1080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0804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solutions.nl/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9yTK-OTEPA" TargetMode="External"/><Relationship Id="rId7" Type="http://schemas.openxmlformats.org/officeDocument/2006/relationships/hyperlink" Target="http://www.pptsolutions.nl/" TargetMode="External"/><Relationship Id="rId2" Type="http://schemas.openxmlformats.org/officeDocument/2006/relationships/hyperlink" Target="https://youtu.be/hM16rifWsjU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youtu.be/H_4HH09zxC0" TargetMode="External"/><Relationship Id="rId5" Type="http://schemas.openxmlformats.org/officeDocument/2006/relationships/hyperlink" Target="https://youtu.be/IIjbiKAotek" TargetMode="External"/><Relationship Id="rId4" Type="http://schemas.openxmlformats.org/officeDocument/2006/relationships/hyperlink" Target="https://youtu.be/fbByse1_RSY" TargetMode="Externa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solutions.nl/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/>
          <p:nvPr userDrawn="1"/>
        </p:nvSpPr>
        <p:spPr>
          <a:xfrm>
            <a:off x="10325101" y="5688413"/>
            <a:ext cx="1866900" cy="116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Tijdelijke aanduiding voor datum 3">
            <a:extLst>
              <a:ext uri="{FF2B5EF4-FFF2-40B4-BE49-F238E27FC236}">
                <a16:creationId xmlns:a16="http://schemas.microsoft.com/office/drawing/2014/main" id="{C920EDDF-0CF0-40F2-A240-62F1DBE1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4037"/>
            <a:ext cx="3140325" cy="216909"/>
          </a:xfrm>
        </p:spPr>
        <p:txBody>
          <a:bodyPr/>
          <a:lstStyle/>
          <a:p>
            <a:fld id="{8C867F64-C16A-4958-8FCE-A2FB9753FA85}" type="datetime1">
              <a:rPr lang="nl-NL" smtClean="0"/>
              <a:t>07-06-2022</a:t>
            </a:fld>
            <a:endParaRPr lang="nl-NL"/>
          </a:p>
        </p:txBody>
      </p:sp>
      <p:sp>
        <p:nvSpPr>
          <p:cNvPr id="64" name="Tijdelijke aanduiding voor voettekst 4">
            <a:extLst>
              <a:ext uri="{FF2B5EF4-FFF2-40B4-BE49-F238E27FC236}">
                <a16:creationId xmlns:a16="http://schemas.microsoft.com/office/drawing/2014/main" id="{D9BD7BD9-035F-447F-81D8-F794B396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4037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81" name="foto">
            <a:extLst>
              <a:ext uri="{FF2B5EF4-FFF2-40B4-BE49-F238E27FC236}">
                <a16:creationId xmlns:a16="http://schemas.microsoft.com/office/drawing/2014/main" id="{9E6F06BF-EA5C-4854-8C27-73BF65BAF0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het pictogram hiernaast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grpSp>
        <p:nvGrpSpPr>
          <p:cNvPr id="3" name="GRID" hidden="1">
            <a:extLst>
              <a:ext uri="{FF2B5EF4-FFF2-40B4-BE49-F238E27FC236}">
                <a16:creationId xmlns:a16="http://schemas.microsoft.com/office/drawing/2014/main" id="{DF9D39C2-2215-4138-8F2D-29B26FF9687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88695B46-BCFB-46AE-BDD3-EBC5ED0EF159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F4C4B9B5-431E-4649-8656-9BA6EC80CF9A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8F8F300F-40D2-4E56-96C0-6EDCEF308BE4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A2736596-913A-45B1-BFD9-BFBAB228CF30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3E0D08FE-DAC3-4450-B117-863BD3CF4A74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3FAB4B74-1C67-41D3-9B06-C6D45D157F0F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9175AA73-BB14-45AB-8655-3B2853316878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8A551A27-F963-4330-84CC-1A36F682D208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432772" y="-885712"/>
            <a:ext cx="132649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Titelblad</a:t>
            </a:r>
          </a:p>
        </p:txBody>
      </p:sp>
      <p:grpSp>
        <p:nvGrpSpPr>
          <p:cNvPr id="60" name="Groep 59">
            <a:extLst>
              <a:ext uri="{FF2B5EF4-FFF2-40B4-BE49-F238E27FC236}">
                <a16:creationId xmlns:a16="http://schemas.microsoft.com/office/drawing/2014/main" id="{98470357-A3BB-4987-BF3A-0293E1EAD884}"/>
              </a:ext>
            </a:extLst>
          </p:cNvPr>
          <p:cNvGrpSpPr/>
          <p:nvPr userDrawn="1"/>
        </p:nvGrpSpPr>
        <p:grpSpPr>
          <a:xfrm>
            <a:off x="12391601" y="0"/>
            <a:ext cx="3183678" cy="6589569"/>
            <a:chOff x="12391601" y="0"/>
            <a:chExt cx="3183678" cy="6589569"/>
          </a:xfrm>
        </p:grpSpPr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7216C5C1-F4B1-4B57-9D51-2B13B48B5C6B}"/>
                </a:ext>
              </a:extLst>
            </p:cNvPr>
            <p:cNvGrpSpPr/>
            <p:nvPr userDrawn="1"/>
          </p:nvGrpSpPr>
          <p:grpSpPr>
            <a:xfrm>
              <a:off x="12757282" y="3100116"/>
              <a:ext cx="1499406" cy="678267"/>
              <a:chOff x="12757283" y="3120781"/>
              <a:chExt cx="1499406" cy="678267"/>
            </a:xfrm>
          </p:grpSpPr>
          <p:sp>
            <p:nvSpPr>
              <p:cNvPr id="163" name="Rechthoek 162">
                <a:extLst>
                  <a:ext uri="{FF2B5EF4-FFF2-40B4-BE49-F238E27FC236}">
                    <a16:creationId xmlns:a16="http://schemas.microsoft.com/office/drawing/2014/main" id="{FC31FD13-F608-4A9F-A9B5-A1DBE021B0F4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Rechthoek 163">
                <a:extLst>
                  <a:ext uri="{FF2B5EF4-FFF2-40B4-BE49-F238E27FC236}">
                    <a16:creationId xmlns:a16="http://schemas.microsoft.com/office/drawing/2014/main" id="{CF08CDE9-48F1-47DE-A061-FE0A4BA5FB56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Tekstvak 164">
                <a:extLst>
                  <a:ext uri="{FF2B5EF4-FFF2-40B4-BE49-F238E27FC236}">
                    <a16:creationId xmlns:a16="http://schemas.microsoft.com/office/drawing/2014/main" id="{2D3759EA-0329-4D2E-B950-F6DEA1DA7463}"/>
                  </a:ext>
                </a:extLst>
              </p:cNvPr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66" name="Tekstvak 165">
                <a:extLst>
                  <a:ext uri="{FF2B5EF4-FFF2-40B4-BE49-F238E27FC236}">
                    <a16:creationId xmlns:a16="http://schemas.microsoft.com/office/drawing/2014/main" id="{346A390B-4F04-46FE-AEA9-E9933CF3A16B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67" name="Picture 3">
                <a:extLst>
                  <a:ext uri="{FF2B5EF4-FFF2-40B4-BE49-F238E27FC236}">
                    <a16:creationId xmlns:a16="http://schemas.microsoft.com/office/drawing/2014/main" id="{5D959765-4B6B-4C0F-9E1B-41CEB29D9BF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8" name="Gelijkbenige driehoek 167">
                <a:extLst>
                  <a:ext uri="{FF2B5EF4-FFF2-40B4-BE49-F238E27FC236}">
                    <a16:creationId xmlns:a16="http://schemas.microsoft.com/office/drawing/2014/main" id="{3F8C1FF6-930D-4B1F-883F-C386F95C16CE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9" name="Groep 168">
                <a:extLst>
                  <a:ext uri="{FF2B5EF4-FFF2-40B4-BE49-F238E27FC236}">
                    <a16:creationId xmlns:a16="http://schemas.microsoft.com/office/drawing/2014/main" id="{3C538D33-FDEF-4E14-A185-047D677D69D7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74" name="Rechthoek 173">
                  <a:extLst>
                    <a:ext uri="{FF2B5EF4-FFF2-40B4-BE49-F238E27FC236}">
                      <a16:creationId xmlns:a16="http://schemas.microsoft.com/office/drawing/2014/main" id="{274FBD21-6828-4B68-913F-584B4B0E1202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5" name="Rechthoek 174">
                  <a:extLst>
                    <a:ext uri="{FF2B5EF4-FFF2-40B4-BE49-F238E27FC236}">
                      <a16:creationId xmlns:a16="http://schemas.microsoft.com/office/drawing/2014/main" id="{09BA5AE3-A533-4B65-BBD2-1EFCA1EDBE4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72E84307-5A87-442F-8FF9-7FEBE7B5070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70" name="Groep 169">
                <a:extLst>
                  <a:ext uri="{FF2B5EF4-FFF2-40B4-BE49-F238E27FC236}">
                    <a16:creationId xmlns:a16="http://schemas.microsoft.com/office/drawing/2014/main" id="{495CC8FE-D427-4294-BDD6-26C033F57EBE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71" name="Rechthoek 170">
                  <a:extLst>
                    <a:ext uri="{FF2B5EF4-FFF2-40B4-BE49-F238E27FC236}">
                      <a16:creationId xmlns:a16="http://schemas.microsoft.com/office/drawing/2014/main" id="{FC68A5C7-E609-41C7-B288-8F2C7EA9B16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3321C70B-29B3-48B6-A676-0F8E5F570EF1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417364DA-3A21-4534-B44E-7A3B1ADE2C81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grpSp>
          <p:nvGrpSpPr>
            <p:cNvPr id="62" name="Meer informatie">
              <a:extLst>
                <a:ext uri="{FF2B5EF4-FFF2-40B4-BE49-F238E27FC236}">
                  <a16:creationId xmlns:a16="http://schemas.microsoft.com/office/drawing/2014/main" id="{650CD994-0CE0-4FE2-99FF-9744C95370A3}"/>
                </a:ext>
              </a:extLst>
            </p:cNvPr>
            <p:cNvGrpSpPr/>
            <p:nvPr userDrawn="1"/>
          </p:nvGrpSpPr>
          <p:grpSpPr>
            <a:xfrm>
              <a:off x="12396764" y="5806296"/>
              <a:ext cx="3178515" cy="783273"/>
              <a:chOff x="-3741486" y="3386444"/>
              <a:chExt cx="3178515" cy="783273"/>
            </a:xfrm>
          </p:grpSpPr>
          <p:sp>
            <p:nvSpPr>
              <p:cNvPr id="160" name="Freeform 101">
                <a:extLst>
                  <a:ext uri="{FF2B5EF4-FFF2-40B4-BE49-F238E27FC236}">
                    <a16:creationId xmlns:a16="http://schemas.microsoft.com/office/drawing/2014/main" id="{B75B8996-C368-4210-8D25-5937B697B9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161" name="Rechthoek 160">
                <a:extLst>
                  <a:ext uri="{FF2B5EF4-FFF2-40B4-BE49-F238E27FC236}">
                    <a16:creationId xmlns:a16="http://schemas.microsoft.com/office/drawing/2014/main" id="{E05D4D07-5FB3-4EC9-86F9-4E9D6220A1A1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62" name="Rechte verbindingslijn 161">
                <a:extLst>
                  <a:ext uri="{FF2B5EF4-FFF2-40B4-BE49-F238E27FC236}">
                    <a16:creationId xmlns:a16="http://schemas.microsoft.com/office/drawing/2014/main" id="{C5897805-9BF7-466B-90B4-122E11DA9C8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8A2936BC-0D2F-4DEC-9A36-D49BB4790B82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D8479DE8-58D3-4BD6-8B33-1D342945635A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F68F612D-E2FE-438B-AF6C-D650A11D61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1719104B-BFD6-4F99-ACB0-76A6B91F6B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6A76C2CE-5F20-4EB2-9A6F-65D70EA662D3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B642726B-5625-41A3-97FD-51B3ADC166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568841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5" name="Ovaal 74">
              <a:extLst>
                <a:ext uri="{FF2B5EF4-FFF2-40B4-BE49-F238E27FC236}">
                  <a16:creationId xmlns:a16="http://schemas.microsoft.com/office/drawing/2014/main" id="{6A1D5F81-2CCD-4841-A8BC-C55424790FD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51DEED6B-8A75-4CCC-B153-B4C182E02F93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39404035-A07A-4071-8C0F-8FC1846C53E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57" name="Rechthoek 156">
                <a:extLst>
                  <a:ext uri="{FF2B5EF4-FFF2-40B4-BE49-F238E27FC236}">
                    <a16:creationId xmlns:a16="http://schemas.microsoft.com/office/drawing/2014/main" id="{B9FCAFAF-FDFA-45FE-8FB4-A95BFDF2CA0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58" name="Rechte verbindingslijn 157">
                <a:extLst>
                  <a:ext uri="{FF2B5EF4-FFF2-40B4-BE49-F238E27FC236}">
                    <a16:creationId xmlns:a16="http://schemas.microsoft.com/office/drawing/2014/main" id="{937B9EA0-1740-4175-BB87-E60F9BF3440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9" name="Gelijkbenige driehoek 158">
                <a:extLst>
                  <a:ext uri="{FF2B5EF4-FFF2-40B4-BE49-F238E27FC236}">
                    <a16:creationId xmlns:a16="http://schemas.microsoft.com/office/drawing/2014/main" id="{AD5D6E17-3679-4ECD-BB9A-094F5E0E717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Groep 77">
              <a:extLst>
                <a:ext uri="{FF2B5EF4-FFF2-40B4-BE49-F238E27FC236}">
                  <a16:creationId xmlns:a16="http://schemas.microsoft.com/office/drawing/2014/main" id="{31D6A9A0-2C04-45EC-9FC9-53A66589F59A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51" name="Rechthoek 150">
                <a:extLst>
                  <a:ext uri="{FF2B5EF4-FFF2-40B4-BE49-F238E27FC236}">
                    <a16:creationId xmlns:a16="http://schemas.microsoft.com/office/drawing/2014/main" id="{7537D14E-3145-41AA-8BA6-E2DA4792DAB5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Ovaal 151">
                <a:extLst>
                  <a:ext uri="{FF2B5EF4-FFF2-40B4-BE49-F238E27FC236}">
                    <a16:creationId xmlns:a16="http://schemas.microsoft.com/office/drawing/2014/main" id="{5A063F0D-3016-4D67-A80E-A2ACE05C76A0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Vrije vorm: vorm 152">
                <a:extLst>
                  <a:ext uri="{FF2B5EF4-FFF2-40B4-BE49-F238E27FC236}">
                    <a16:creationId xmlns:a16="http://schemas.microsoft.com/office/drawing/2014/main" id="{B6672389-7339-4818-917A-210CB31A7851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Rechthoek: afgeronde hoeken 153">
                <a:extLst>
                  <a:ext uri="{FF2B5EF4-FFF2-40B4-BE49-F238E27FC236}">
                    <a16:creationId xmlns:a16="http://schemas.microsoft.com/office/drawing/2014/main" id="{CC87DF75-C992-4B02-97F4-10B66F4FCBB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5" name="Rechte verbindingslijn 154">
                <a:extLst>
                  <a:ext uri="{FF2B5EF4-FFF2-40B4-BE49-F238E27FC236}">
                    <a16:creationId xmlns:a16="http://schemas.microsoft.com/office/drawing/2014/main" id="{A594B960-EC39-48A1-BD3B-8BDE1CEA55D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6" name="Rechte verbindingslijn 155">
                <a:extLst>
                  <a:ext uri="{FF2B5EF4-FFF2-40B4-BE49-F238E27FC236}">
                    <a16:creationId xmlns:a16="http://schemas.microsoft.com/office/drawing/2014/main" id="{29E4933F-B681-40E9-81E6-4BFE50351C8B}"/>
                  </a:ext>
                </a:extLst>
              </p:cNvPr>
              <p:cNvCxnSpPr>
                <a:cxnSpLocks/>
                <a:stCxn id="15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95ADBB4B-DB43-4B95-BBB1-4EF78D913B23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28504821-72A2-4CEA-9D50-70679CC2C0B7}"/>
                </a:ext>
              </a:extLst>
            </p:cNvPr>
            <p:cNvSpPr/>
            <p:nvPr userDrawn="1"/>
          </p:nvSpPr>
          <p:spPr>
            <a:xfrm>
              <a:off x="12757283" y="2684015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afbeelding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´Naar achtergrond´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240EAD0F-2F2B-4096-9FD4-D4694C0405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83" name="Groep 82">
              <a:extLst>
                <a:ext uri="{FF2B5EF4-FFF2-40B4-BE49-F238E27FC236}">
                  <a16:creationId xmlns:a16="http://schemas.microsoft.com/office/drawing/2014/main" id="{21918E90-E0C4-4A19-B70F-77772F93CCCE}"/>
                </a:ext>
              </a:extLst>
            </p:cNvPr>
            <p:cNvGrpSpPr/>
            <p:nvPr userDrawn="1"/>
          </p:nvGrpSpPr>
          <p:grpSpPr>
            <a:xfrm>
              <a:off x="12757282" y="4967075"/>
              <a:ext cx="1499406" cy="580946"/>
              <a:chOff x="12757283" y="3120781"/>
              <a:chExt cx="1499406" cy="580946"/>
            </a:xfrm>
          </p:grpSpPr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C505D121-7242-4280-A811-F9654B7259E3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Rechthoek 137">
                <a:extLst>
                  <a:ext uri="{FF2B5EF4-FFF2-40B4-BE49-F238E27FC236}">
                    <a16:creationId xmlns:a16="http://schemas.microsoft.com/office/drawing/2014/main" id="{9E207B54-A356-463F-BDD8-988B2933314B}"/>
                  </a:ext>
                </a:extLst>
              </p:cNvPr>
              <p:cNvSpPr/>
              <p:nvPr userDrawn="1"/>
            </p:nvSpPr>
            <p:spPr>
              <a:xfrm>
                <a:off x="12761843" y="314642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Tekstvak 138">
                <a:extLst>
                  <a:ext uri="{FF2B5EF4-FFF2-40B4-BE49-F238E27FC236}">
                    <a16:creationId xmlns:a16="http://schemas.microsoft.com/office/drawing/2014/main" id="{030C3FAC-57AC-41A4-B754-252703D57B58}"/>
                  </a:ext>
                </a:extLst>
              </p:cNvPr>
              <p:cNvSpPr txBox="1"/>
              <p:nvPr userDrawn="1"/>
            </p:nvSpPr>
            <p:spPr>
              <a:xfrm>
                <a:off x="12997648" y="317347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40" name="Tekstvak 139">
                <a:extLst>
                  <a:ext uri="{FF2B5EF4-FFF2-40B4-BE49-F238E27FC236}">
                    <a16:creationId xmlns:a16="http://schemas.microsoft.com/office/drawing/2014/main" id="{5C11FAC4-4C9D-4DED-B58C-8B3C3878D53D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41" name="Picture 3">
                <a:extLst>
                  <a:ext uri="{FF2B5EF4-FFF2-40B4-BE49-F238E27FC236}">
                    <a16:creationId xmlns:a16="http://schemas.microsoft.com/office/drawing/2014/main" id="{05F88D51-A991-4386-ADA4-11EDA59DD8E6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24386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2" name="Gelijkbenige driehoek 141">
                <a:extLst>
                  <a:ext uri="{FF2B5EF4-FFF2-40B4-BE49-F238E27FC236}">
                    <a16:creationId xmlns:a16="http://schemas.microsoft.com/office/drawing/2014/main" id="{8DE089DD-599B-460B-9DAE-D75E57CA5E25}"/>
                  </a:ext>
                </a:extLst>
              </p:cNvPr>
              <p:cNvSpPr/>
              <p:nvPr userDrawn="1"/>
            </p:nvSpPr>
            <p:spPr>
              <a:xfrm rot="5400000">
                <a:off x="14094210" y="32441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A5951D05-6D0B-4634-A3CD-03C4848054FA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07BDD439-596B-4C5D-A74F-A713FEB706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3981B1DD-F789-4EA5-B4C6-9CEFC733AEC2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842F42B4-4878-410D-904A-E73DA089926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4E12BE22-FB15-497E-9873-919D343F0EBF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041B8852-528A-4DE0-90D1-89383BC87B3E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DA209949-23BB-4725-8472-A7C4CE10DDF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C024A17F-57DA-4CE8-8CFB-620696FBEB8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6B404E5B-A21A-48CD-9633-E950FE14BC16}"/>
                </a:ext>
              </a:extLst>
            </p:cNvPr>
            <p:cNvSpPr/>
            <p:nvPr userDrawn="1"/>
          </p:nvSpPr>
          <p:spPr>
            <a:xfrm>
              <a:off x="12391601" y="40276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3BD891F5-8C9E-4D5F-9723-D81EB874E023}"/>
                </a:ext>
              </a:extLst>
            </p:cNvPr>
            <p:cNvSpPr/>
            <p:nvPr userDrawn="1"/>
          </p:nvSpPr>
          <p:spPr>
            <a:xfrm>
              <a:off x="12757283" y="4093714"/>
              <a:ext cx="2817996" cy="62865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Staat het invoegvenster achter de oranje lijn? Klik dan op de rechtermuisknop en kies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voorgrond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 om deze naar voren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halen. Klik na het invoegen op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achtergrond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35" name="Rechte verbindingslijn 134">
              <a:extLst>
                <a:ext uri="{FF2B5EF4-FFF2-40B4-BE49-F238E27FC236}">
                  <a16:creationId xmlns:a16="http://schemas.microsoft.com/office/drawing/2014/main" id="{A8CAD07D-6BEC-4525-A385-59CA6FD1AC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9094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sp>
        <p:nvSpPr>
          <p:cNvPr id="86" name="wolk">
            <a:extLst>
              <a:ext uri="{FF2B5EF4-FFF2-40B4-BE49-F238E27FC236}">
                <a16:creationId xmlns:a16="http://schemas.microsoft.com/office/drawing/2014/main" id="{7BD14135-453A-4E43-96D6-867167DD967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3435" y="524498"/>
            <a:ext cx="5556741" cy="2645107"/>
          </a:xfrm>
          <a:blipFill dpi="0" rotWithShape="1">
            <a:blip r:embed="rId3" cstate="screen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580" r="1580"/>
            </a:stretch>
          </a:blipFill>
        </p:spPr>
        <p:txBody>
          <a:bodyPr wrap="square" lIns="900000" tIns="720000" rIns="288000" bIns="1800000" anchor="t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400" b="1" cap="all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Plaats hier de titel van de presentatie</a:t>
            </a:r>
            <a:endParaRPr lang="en-US" dirty="0"/>
          </a:p>
        </p:txBody>
      </p:sp>
      <p:sp>
        <p:nvSpPr>
          <p:cNvPr id="87" name="tekst">
            <a:extLst>
              <a:ext uri="{FF2B5EF4-FFF2-40B4-BE49-F238E27FC236}">
                <a16:creationId xmlns:a16="http://schemas.microsoft.com/office/drawing/2014/main" id="{95CEE5E6-3AA7-411A-9A5D-B22740BCD2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13091" y="2183753"/>
            <a:ext cx="4875645" cy="974116"/>
          </a:xfrm>
        </p:spPr>
        <p:txBody>
          <a:bodyPr lIns="324000" rIns="252000" anchor="t"/>
          <a:lstStyle>
            <a:lvl1pPr marL="0" indent="0" algn="l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defRPr sz="1800" b="0" cap="none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 dirty="0"/>
              <a:t>Plaats hier de naam van </a:t>
            </a:r>
            <a:br>
              <a:rPr lang="nl-NL" dirty="0"/>
            </a:br>
            <a:r>
              <a:rPr lang="nl-NL" dirty="0"/>
              <a:t>De spreker óf subtitel</a:t>
            </a:r>
            <a:endParaRPr lang="en-US" dirty="0"/>
          </a:p>
        </p:txBody>
      </p:sp>
      <p:sp>
        <p:nvSpPr>
          <p:cNvPr id="104" name="Tijdelijke aanduiding voor tekst 103">
            <a:extLst>
              <a:ext uri="{FF2B5EF4-FFF2-40B4-BE49-F238E27FC236}">
                <a16:creationId xmlns:a16="http://schemas.microsoft.com/office/drawing/2014/main" id="{C95E6A41-0DB4-405A-B296-ED86636C6275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6" name="Tijdelijke aanduiding voor dianummer 5">
            <a:extLst>
              <a:ext uri="{FF2B5EF4-FFF2-40B4-BE49-F238E27FC236}">
                <a16:creationId xmlns:a16="http://schemas.microsoft.com/office/drawing/2014/main" id="{D6A528FE-D3FB-4684-8AA2-43392FC20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/>
          </a:p>
        </p:txBody>
      </p:sp>
      <p:sp>
        <p:nvSpPr>
          <p:cNvPr id="98" name="logo">
            <a:extLst>
              <a:ext uri="{FF2B5EF4-FFF2-40B4-BE49-F238E27FC236}">
                <a16:creationId xmlns:a16="http://schemas.microsoft.com/office/drawing/2014/main" id="{015DE4C9-A669-4532-B6F4-5B35D18996E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488647" y="5863120"/>
            <a:ext cx="1195058" cy="475490"/>
          </a:xfrm>
          <a:blipFill>
            <a:blip r:embed="rId4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103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/>
          <p:nvPr userDrawn="1"/>
        </p:nvSpPr>
        <p:spPr>
          <a:xfrm>
            <a:off x="10325101" y="5688413"/>
            <a:ext cx="1866900" cy="116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Tijdelijke aanduiding voor datum 3">
            <a:extLst>
              <a:ext uri="{FF2B5EF4-FFF2-40B4-BE49-F238E27FC236}">
                <a16:creationId xmlns:a16="http://schemas.microsoft.com/office/drawing/2014/main" id="{C920EDDF-0CF0-40F2-A240-62F1DBE1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4037"/>
            <a:ext cx="3140325" cy="216909"/>
          </a:xfrm>
        </p:spPr>
        <p:txBody>
          <a:bodyPr/>
          <a:lstStyle/>
          <a:p>
            <a:fld id="{A9F8B797-7D29-405C-AA62-7DA8D2E9F83B}" type="datetime1">
              <a:rPr lang="nl-NL" smtClean="0"/>
              <a:t>07-06-2022</a:t>
            </a:fld>
            <a:endParaRPr lang="nl-NL"/>
          </a:p>
        </p:txBody>
      </p:sp>
      <p:sp>
        <p:nvSpPr>
          <p:cNvPr id="64" name="Tijdelijke aanduiding voor voettekst 4">
            <a:extLst>
              <a:ext uri="{FF2B5EF4-FFF2-40B4-BE49-F238E27FC236}">
                <a16:creationId xmlns:a16="http://schemas.microsoft.com/office/drawing/2014/main" id="{D9BD7BD9-035F-447F-81D8-F794B396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4037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81" name="foto">
            <a:extLst>
              <a:ext uri="{FF2B5EF4-FFF2-40B4-BE49-F238E27FC236}">
                <a16:creationId xmlns:a16="http://schemas.microsoft.com/office/drawing/2014/main" id="{9E6F06BF-EA5C-4854-8C27-73BF65BAF0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het pictogram hiernaast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grpSp>
        <p:nvGrpSpPr>
          <p:cNvPr id="3" name="GRID" hidden="1">
            <a:extLst>
              <a:ext uri="{FF2B5EF4-FFF2-40B4-BE49-F238E27FC236}">
                <a16:creationId xmlns:a16="http://schemas.microsoft.com/office/drawing/2014/main" id="{DF9D39C2-2215-4138-8F2D-29B26FF9687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88695B46-BCFB-46AE-BDD3-EBC5ED0EF159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F4C4B9B5-431E-4649-8656-9BA6EC80CF9A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8F8F300F-40D2-4E56-96C0-6EDCEF308BE4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A2736596-913A-45B1-BFD9-BFBAB228CF30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3E0D08FE-DAC3-4450-B117-863BD3CF4A74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3FAB4B74-1C67-41D3-9B06-C6D45D157F0F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9175AA73-BB14-45AB-8655-3B2853316878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8A551A27-F963-4330-84CC-1A36F682D208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289370" y="-885712"/>
            <a:ext cx="161330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FOTO (100%)</a:t>
            </a:r>
          </a:p>
        </p:txBody>
      </p:sp>
      <p:grpSp>
        <p:nvGrpSpPr>
          <p:cNvPr id="60" name="Instructies">
            <a:extLst>
              <a:ext uri="{FF2B5EF4-FFF2-40B4-BE49-F238E27FC236}">
                <a16:creationId xmlns:a16="http://schemas.microsoft.com/office/drawing/2014/main" id="{98470357-A3BB-4987-BF3A-0293E1EAD884}"/>
              </a:ext>
            </a:extLst>
          </p:cNvPr>
          <p:cNvGrpSpPr/>
          <p:nvPr userDrawn="1"/>
        </p:nvGrpSpPr>
        <p:grpSpPr>
          <a:xfrm>
            <a:off x="12391601" y="0"/>
            <a:ext cx="3183678" cy="6589569"/>
            <a:chOff x="12391601" y="0"/>
            <a:chExt cx="3183678" cy="6589569"/>
          </a:xfrm>
        </p:grpSpPr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7216C5C1-F4B1-4B57-9D51-2B13B48B5C6B}"/>
                </a:ext>
              </a:extLst>
            </p:cNvPr>
            <p:cNvGrpSpPr/>
            <p:nvPr userDrawn="1"/>
          </p:nvGrpSpPr>
          <p:grpSpPr>
            <a:xfrm>
              <a:off x="12757282" y="3100116"/>
              <a:ext cx="1499406" cy="678267"/>
              <a:chOff x="12757283" y="3120781"/>
              <a:chExt cx="1499406" cy="678267"/>
            </a:xfrm>
          </p:grpSpPr>
          <p:sp>
            <p:nvSpPr>
              <p:cNvPr id="163" name="Rechthoek 162">
                <a:extLst>
                  <a:ext uri="{FF2B5EF4-FFF2-40B4-BE49-F238E27FC236}">
                    <a16:creationId xmlns:a16="http://schemas.microsoft.com/office/drawing/2014/main" id="{FC31FD13-F608-4A9F-A9B5-A1DBE021B0F4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Rechthoek 163">
                <a:extLst>
                  <a:ext uri="{FF2B5EF4-FFF2-40B4-BE49-F238E27FC236}">
                    <a16:creationId xmlns:a16="http://schemas.microsoft.com/office/drawing/2014/main" id="{CF08CDE9-48F1-47DE-A061-FE0A4BA5FB56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Tekstvak 164">
                <a:extLst>
                  <a:ext uri="{FF2B5EF4-FFF2-40B4-BE49-F238E27FC236}">
                    <a16:creationId xmlns:a16="http://schemas.microsoft.com/office/drawing/2014/main" id="{2D3759EA-0329-4D2E-B950-F6DEA1DA7463}"/>
                  </a:ext>
                </a:extLst>
              </p:cNvPr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66" name="Tekstvak 165">
                <a:extLst>
                  <a:ext uri="{FF2B5EF4-FFF2-40B4-BE49-F238E27FC236}">
                    <a16:creationId xmlns:a16="http://schemas.microsoft.com/office/drawing/2014/main" id="{346A390B-4F04-46FE-AEA9-E9933CF3A16B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67" name="Picture 3">
                <a:extLst>
                  <a:ext uri="{FF2B5EF4-FFF2-40B4-BE49-F238E27FC236}">
                    <a16:creationId xmlns:a16="http://schemas.microsoft.com/office/drawing/2014/main" id="{5D959765-4B6B-4C0F-9E1B-41CEB29D9BF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8" name="Gelijkbenige driehoek 167">
                <a:extLst>
                  <a:ext uri="{FF2B5EF4-FFF2-40B4-BE49-F238E27FC236}">
                    <a16:creationId xmlns:a16="http://schemas.microsoft.com/office/drawing/2014/main" id="{3F8C1FF6-930D-4B1F-883F-C386F95C16CE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9" name="Groep 168">
                <a:extLst>
                  <a:ext uri="{FF2B5EF4-FFF2-40B4-BE49-F238E27FC236}">
                    <a16:creationId xmlns:a16="http://schemas.microsoft.com/office/drawing/2014/main" id="{3C538D33-FDEF-4E14-A185-047D677D69D7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74" name="Rechthoek 173">
                  <a:extLst>
                    <a:ext uri="{FF2B5EF4-FFF2-40B4-BE49-F238E27FC236}">
                      <a16:creationId xmlns:a16="http://schemas.microsoft.com/office/drawing/2014/main" id="{274FBD21-6828-4B68-913F-584B4B0E1202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5" name="Rechthoek 174">
                  <a:extLst>
                    <a:ext uri="{FF2B5EF4-FFF2-40B4-BE49-F238E27FC236}">
                      <a16:creationId xmlns:a16="http://schemas.microsoft.com/office/drawing/2014/main" id="{09BA5AE3-A533-4B65-BBD2-1EFCA1EDBE4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72E84307-5A87-442F-8FF9-7FEBE7B5070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70" name="Groep 169">
                <a:extLst>
                  <a:ext uri="{FF2B5EF4-FFF2-40B4-BE49-F238E27FC236}">
                    <a16:creationId xmlns:a16="http://schemas.microsoft.com/office/drawing/2014/main" id="{495CC8FE-D427-4294-BDD6-26C033F57EBE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71" name="Rechthoek 170">
                  <a:extLst>
                    <a:ext uri="{FF2B5EF4-FFF2-40B4-BE49-F238E27FC236}">
                      <a16:creationId xmlns:a16="http://schemas.microsoft.com/office/drawing/2014/main" id="{FC68A5C7-E609-41C7-B288-8F2C7EA9B16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3321C70B-29B3-48B6-A676-0F8E5F570EF1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417364DA-3A21-4534-B44E-7A3B1ADE2C81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grpSp>
          <p:nvGrpSpPr>
            <p:cNvPr id="62" name="Meer informatie">
              <a:extLst>
                <a:ext uri="{FF2B5EF4-FFF2-40B4-BE49-F238E27FC236}">
                  <a16:creationId xmlns:a16="http://schemas.microsoft.com/office/drawing/2014/main" id="{650CD994-0CE0-4FE2-99FF-9744C95370A3}"/>
                </a:ext>
              </a:extLst>
            </p:cNvPr>
            <p:cNvGrpSpPr/>
            <p:nvPr userDrawn="1"/>
          </p:nvGrpSpPr>
          <p:grpSpPr>
            <a:xfrm>
              <a:off x="12396764" y="5806296"/>
              <a:ext cx="3178515" cy="783273"/>
              <a:chOff x="-3741486" y="3386444"/>
              <a:chExt cx="3178515" cy="783273"/>
            </a:xfrm>
          </p:grpSpPr>
          <p:sp>
            <p:nvSpPr>
              <p:cNvPr id="160" name="Freeform 101">
                <a:extLst>
                  <a:ext uri="{FF2B5EF4-FFF2-40B4-BE49-F238E27FC236}">
                    <a16:creationId xmlns:a16="http://schemas.microsoft.com/office/drawing/2014/main" id="{B75B8996-C368-4210-8D25-5937B697B9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161" name="Rechthoek 160">
                <a:extLst>
                  <a:ext uri="{FF2B5EF4-FFF2-40B4-BE49-F238E27FC236}">
                    <a16:creationId xmlns:a16="http://schemas.microsoft.com/office/drawing/2014/main" id="{E05D4D07-5FB3-4EC9-86F9-4E9D6220A1A1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62" name="Rechte verbindingslijn 161">
                <a:extLst>
                  <a:ext uri="{FF2B5EF4-FFF2-40B4-BE49-F238E27FC236}">
                    <a16:creationId xmlns:a16="http://schemas.microsoft.com/office/drawing/2014/main" id="{C5897805-9BF7-466B-90B4-122E11DA9C8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8A2936BC-0D2F-4DEC-9A36-D49BB4790B82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D8479DE8-58D3-4BD6-8B33-1D342945635A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F68F612D-E2FE-438B-AF6C-D650A11D61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1719104B-BFD6-4F99-ACB0-76A6B91F6B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6A76C2CE-5F20-4EB2-9A6F-65D70EA662D3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B642726B-5625-41A3-97FD-51B3ADC166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568841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5" name="Ovaal 74">
              <a:extLst>
                <a:ext uri="{FF2B5EF4-FFF2-40B4-BE49-F238E27FC236}">
                  <a16:creationId xmlns:a16="http://schemas.microsoft.com/office/drawing/2014/main" id="{6A1D5F81-2CCD-4841-A8BC-C55424790FD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51DEED6B-8A75-4CCC-B153-B4C182E02F93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39404035-A07A-4071-8C0F-8FC1846C53E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57" name="Rechthoek 156">
                <a:extLst>
                  <a:ext uri="{FF2B5EF4-FFF2-40B4-BE49-F238E27FC236}">
                    <a16:creationId xmlns:a16="http://schemas.microsoft.com/office/drawing/2014/main" id="{B9FCAFAF-FDFA-45FE-8FB4-A95BFDF2CA0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58" name="Rechte verbindingslijn 157">
                <a:extLst>
                  <a:ext uri="{FF2B5EF4-FFF2-40B4-BE49-F238E27FC236}">
                    <a16:creationId xmlns:a16="http://schemas.microsoft.com/office/drawing/2014/main" id="{937B9EA0-1740-4175-BB87-E60F9BF3440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9" name="Gelijkbenige driehoek 158">
                <a:extLst>
                  <a:ext uri="{FF2B5EF4-FFF2-40B4-BE49-F238E27FC236}">
                    <a16:creationId xmlns:a16="http://schemas.microsoft.com/office/drawing/2014/main" id="{AD5D6E17-3679-4ECD-BB9A-094F5E0E717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Groep 77">
              <a:extLst>
                <a:ext uri="{FF2B5EF4-FFF2-40B4-BE49-F238E27FC236}">
                  <a16:creationId xmlns:a16="http://schemas.microsoft.com/office/drawing/2014/main" id="{31D6A9A0-2C04-45EC-9FC9-53A66589F59A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51" name="Rechthoek 150">
                <a:extLst>
                  <a:ext uri="{FF2B5EF4-FFF2-40B4-BE49-F238E27FC236}">
                    <a16:creationId xmlns:a16="http://schemas.microsoft.com/office/drawing/2014/main" id="{7537D14E-3145-41AA-8BA6-E2DA4792DAB5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Ovaal 151">
                <a:extLst>
                  <a:ext uri="{FF2B5EF4-FFF2-40B4-BE49-F238E27FC236}">
                    <a16:creationId xmlns:a16="http://schemas.microsoft.com/office/drawing/2014/main" id="{5A063F0D-3016-4D67-A80E-A2ACE05C76A0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Vrije vorm: vorm 152">
                <a:extLst>
                  <a:ext uri="{FF2B5EF4-FFF2-40B4-BE49-F238E27FC236}">
                    <a16:creationId xmlns:a16="http://schemas.microsoft.com/office/drawing/2014/main" id="{B6672389-7339-4818-917A-210CB31A7851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Rechthoek: afgeronde hoeken 153">
                <a:extLst>
                  <a:ext uri="{FF2B5EF4-FFF2-40B4-BE49-F238E27FC236}">
                    <a16:creationId xmlns:a16="http://schemas.microsoft.com/office/drawing/2014/main" id="{CC87DF75-C992-4B02-97F4-10B66F4FCBB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5" name="Rechte verbindingslijn 154">
                <a:extLst>
                  <a:ext uri="{FF2B5EF4-FFF2-40B4-BE49-F238E27FC236}">
                    <a16:creationId xmlns:a16="http://schemas.microsoft.com/office/drawing/2014/main" id="{A594B960-EC39-48A1-BD3B-8BDE1CEA55D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6" name="Rechte verbindingslijn 155">
                <a:extLst>
                  <a:ext uri="{FF2B5EF4-FFF2-40B4-BE49-F238E27FC236}">
                    <a16:creationId xmlns:a16="http://schemas.microsoft.com/office/drawing/2014/main" id="{29E4933F-B681-40E9-81E6-4BFE50351C8B}"/>
                  </a:ext>
                </a:extLst>
              </p:cNvPr>
              <p:cNvCxnSpPr>
                <a:cxnSpLocks/>
                <a:stCxn id="15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95ADBB4B-DB43-4B95-BBB1-4EF78D913B23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28504821-72A2-4CEA-9D50-70679CC2C0B7}"/>
                </a:ext>
              </a:extLst>
            </p:cNvPr>
            <p:cNvSpPr/>
            <p:nvPr userDrawn="1"/>
          </p:nvSpPr>
          <p:spPr>
            <a:xfrm>
              <a:off x="12757283" y="2684015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afbeelding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´Naar achtergrond´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240EAD0F-2F2B-4096-9FD4-D4694C0405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83" name="Groep 82">
              <a:extLst>
                <a:ext uri="{FF2B5EF4-FFF2-40B4-BE49-F238E27FC236}">
                  <a16:creationId xmlns:a16="http://schemas.microsoft.com/office/drawing/2014/main" id="{21918E90-E0C4-4A19-B70F-77772F93CCCE}"/>
                </a:ext>
              </a:extLst>
            </p:cNvPr>
            <p:cNvGrpSpPr/>
            <p:nvPr userDrawn="1"/>
          </p:nvGrpSpPr>
          <p:grpSpPr>
            <a:xfrm>
              <a:off x="12757282" y="4967075"/>
              <a:ext cx="1499406" cy="580946"/>
              <a:chOff x="12757283" y="3120781"/>
              <a:chExt cx="1499406" cy="580946"/>
            </a:xfrm>
          </p:grpSpPr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C505D121-7242-4280-A811-F9654B7259E3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Rechthoek 137">
                <a:extLst>
                  <a:ext uri="{FF2B5EF4-FFF2-40B4-BE49-F238E27FC236}">
                    <a16:creationId xmlns:a16="http://schemas.microsoft.com/office/drawing/2014/main" id="{9E207B54-A356-463F-BDD8-988B2933314B}"/>
                  </a:ext>
                </a:extLst>
              </p:cNvPr>
              <p:cNvSpPr/>
              <p:nvPr userDrawn="1"/>
            </p:nvSpPr>
            <p:spPr>
              <a:xfrm>
                <a:off x="12761843" y="314642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Tekstvak 138">
                <a:extLst>
                  <a:ext uri="{FF2B5EF4-FFF2-40B4-BE49-F238E27FC236}">
                    <a16:creationId xmlns:a16="http://schemas.microsoft.com/office/drawing/2014/main" id="{030C3FAC-57AC-41A4-B754-252703D57B58}"/>
                  </a:ext>
                </a:extLst>
              </p:cNvPr>
              <p:cNvSpPr txBox="1"/>
              <p:nvPr userDrawn="1"/>
            </p:nvSpPr>
            <p:spPr>
              <a:xfrm>
                <a:off x="12997648" y="317347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40" name="Tekstvak 139">
                <a:extLst>
                  <a:ext uri="{FF2B5EF4-FFF2-40B4-BE49-F238E27FC236}">
                    <a16:creationId xmlns:a16="http://schemas.microsoft.com/office/drawing/2014/main" id="{5C11FAC4-4C9D-4DED-B58C-8B3C3878D53D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41" name="Picture 3">
                <a:extLst>
                  <a:ext uri="{FF2B5EF4-FFF2-40B4-BE49-F238E27FC236}">
                    <a16:creationId xmlns:a16="http://schemas.microsoft.com/office/drawing/2014/main" id="{05F88D51-A991-4386-ADA4-11EDA59DD8E6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24386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2" name="Gelijkbenige driehoek 141">
                <a:extLst>
                  <a:ext uri="{FF2B5EF4-FFF2-40B4-BE49-F238E27FC236}">
                    <a16:creationId xmlns:a16="http://schemas.microsoft.com/office/drawing/2014/main" id="{8DE089DD-599B-460B-9DAE-D75E57CA5E25}"/>
                  </a:ext>
                </a:extLst>
              </p:cNvPr>
              <p:cNvSpPr/>
              <p:nvPr userDrawn="1"/>
            </p:nvSpPr>
            <p:spPr>
              <a:xfrm rot="5400000">
                <a:off x="14094210" y="32441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A5951D05-6D0B-4634-A3CD-03C4848054FA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07BDD439-596B-4C5D-A74F-A713FEB706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3981B1DD-F789-4EA5-B4C6-9CEFC733AEC2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842F42B4-4878-410D-904A-E73DA089926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4E12BE22-FB15-497E-9873-919D343F0EBF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041B8852-528A-4DE0-90D1-89383BC87B3E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DA209949-23BB-4725-8472-A7C4CE10DDF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C024A17F-57DA-4CE8-8CFB-620696FBEB8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6B404E5B-A21A-48CD-9633-E950FE14BC16}"/>
                </a:ext>
              </a:extLst>
            </p:cNvPr>
            <p:cNvSpPr/>
            <p:nvPr userDrawn="1"/>
          </p:nvSpPr>
          <p:spPr>
            <a:xfrm>
              <a:off x="12391601" y="40276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3BD891F5-8C9E-4D5F-9723-D81EB874E023}"/>
                </a:ext>
              </a:extLst>
            </p:cNvPr>
            <p:cNvSpPr/>
            <p:nvPr userDrawn="1"/>
          </p:nvSpPr>
          <p:spPr>
            <a:xfrm>
              <a:off x="12757283" y="4093714"/>
              <a:ext cx="2817996" cy="62865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Staat het invoegvenster achter de oranje lijn? Klik dan op de rechtermuisknop en kies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voorgrond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 om deze naar voren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halen. Klik na het invoegen op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achtergrond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35" name="Rechte verbindingslijn 134">
              <a:extLst>
                <a:ext uri="{FF2B5EF4-FFF2-40B4-BE49-F238E27FC236}">
                  <a16:creationId xmlns:a16="http://schemas.microsoft.com/office/drawing/2014/main" id="{A8CAD07D-6BEC-4525-A385-59CA6FD1AC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9094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sp>
        <p:nvSpPr>
          <p:cNvPr id="87" name="Tijdelijke aanduiding voor dianummer 5">
            <a:extLst>
              <a:ext uri="{FF2B5EF4-FFF2-40B4-BE49-F238E27FC236}">
                <a16:creationId xmlns:a16="http://schemas.microsoft.com/office/drawing/2014/main" id="{1ADB3DF9-1775-4B02-BB3B-7CA5D783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/>
          </a:p>
        </p:txBody>
      </p:sp>
      <p:sp>
        <p:nvSpPr>
          <p:cNvPr id="95" name="logo">
            <a:extLst>
              <a:ext uri="{FF2B5EF4-FFF2-40B4-BE49-F238E27FC236}">
                <a16:creationId xmlns:a16="http://schemas.microsoft.com/office/drawing/2014/main" id="{1C294EEB-AB1D-44FF-A4CC-53F5D5556C69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488647" y="5863120"/>
            <a:ext cx="1195058" cy="475490"/>
          </a:xfrm>
          <a:blipFill>
            <a:blip r:embed="rId3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52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AT - ZWART (100%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/>
          <p:nvPr userDrawn="1"/>
        </p:nvSpPr>
        <p:spPr>
          <a:xfrm>
            <a:off x="0" y="1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Tijdelijke aanduiding voor datum 3">
            <a:extLst>
              <a:ext uri="{FF2B5EF4-FFF2-40B4-BE49-F238E27FC236}">
                <a16:creationId xmlns:a16="http://schemas.microsoft.com/office/drawing/2014/main" id="{C920EDDF-0CF0-40F2-A240-62F1DBE1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4037"/>
            <a:ext cx="3140325" cy="216909"/>
          </a:xfrm>
        </p:spPr>
        <p:txBody>
          <a:bodyPr/>
          <a:lstStyle/>
          <a:p>
            <a:fld id="{B7BF963E-A335-4EFC-96E2-BC5DDD288207}" type="datetime1">
              <a:rPr lang="nl-NL" smtClean="0"/>
              <a:t>07-06-2022</a:t>
            </a:fld>
            <a:endParaRPr lang="nl-NL"/>
          </a:p>
        </p:txBody>
      </p:sp>
      <p:sp>
        <p:nvSpPr>
          <p:cNvPr id="64" name="Tijdelijke aanduiding voor voettekst 4">
            <a:extLst>
              <a:ext uri="{FF2B5EF4-FFF2-40B4-BE49-F238E27FC236}">
                <a16:creationId xmlns:a16="http://schemas.microsoft.com/office/drawing/2014/main" id="{D9BD7BD9-035F-447F-81D8-F794B396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4037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81" name="foto">
            <a:extLst>
              <a:ext uri="{FF2B5EF4-FFF2-40B4-BE49-F238E27FC236}">
                <a16:creationId xmlns:a16="http://schemas.microsoft.com/office/drawing/2014/main" id="{9E6F06BF-EA5C-4854-8C27-73BF65BAF0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het pictogram hiernaast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grpSp>
        <p:nvGrpSpPr>
          <p:cNvPr id="3" name="GRID" hidden="1">
            <a:extLst>
              <a:ext uri="{FF2B5EF4-FFF2-40B4-BE49-F238E27FC236}">
                <a16:creationId xmlns:a16="http://schemas.microsoft.com/office/drawing/2014/main" id="{DF9D39C2-2215-4138-8F2D-29B26FF9687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88695B46-BCFB-46AE-BDD3-EBC5ED0EF159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F4C4B9B5-431E-4649-8656-9BA6EC80CF9A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8F8F300F-40D2-4E56-96C0-6EDCEF308BE4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A2736596-913A-45B1-BFD9-BFBAB228CF30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3E0D08FE-DAC3-4450-B117-863BD3CF4A74}"/>
                </a:ext>
              </a:extLst>
            </p:cNvPr>
            <p:cNvSpPr/>
            <p:nvPr userDrawn="1"/>
          </p:nvSpPr>
          <p:spPr>
            <a:xfrm>
              <a:off x="0" y="55462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3FAB4B74-1C67-41D3-9B06-C6D45D157F0F}"/>
                </a:ext>
              </a:extLst>
            </p:cNvPr>
            <p:cNvSpPr/>
            <p:nvPr userDrawn="1"/>
          </p:nvSpPr>
          <p:spPr>
            <a:xfrm>
              <a:off x="548696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9175AA73-BB14-45AB-8655-3B2853316878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8A551A27-F963-4330-84CC-1A36F682D208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AAB64408-F9F2-48A3-9D2A-956BA628C6D4}"/>
                </a:ext>
              </a:extLst>
            </p:cNvPr>
            <p:cNvSpPr/>
            <p:nvPr userDrawn="1"/>
          </p:nvSpPr>
          <p:spPr>
            <a:xfrm>
              <a:off x="0" y="6074199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4728033" y="-885712"/>
            <a:ext cx="2735979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CITAAT - ZWART (FOTO 100%)</a:t>
            </a:r>
          </a:p>
        </p:txBody>
      </p:sp>
      <p:grpSp>
        <p:nvGrpSpPr>
          <p:cNvPr id="60" name="Instructies">
            <a:extLst>
              <a:ext uri="{FF2B5EF4-FFF2-40B4-BE49-F238E27FC236}">
                <a16:creationId xmlns:a16="http://schemas.microsoft.com/office/drawing/2014/main" id="{98470357-A3BB-4987-BF3A-0293E1EAD884}"/>
              </a:ext>
            </a:extLst>
          </p:cNvPr>
          <p:cNvGrpSpPr/>
          <p:nvPr userDrawn="1"/>
        </p:nvGrpSpPr>
        <p:grpSpPr>
          <a:xfrm>
            <a:off x="12391601" y="0"/>
            <a:ext cx="3183678" cy="6589569"/>
            <a:chOff x="12391601" y="0"/>
            <a:chExt cx="3183678" cy="6589569"/>
          </a:xfrm>
        </p:grpSpPr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7216C5C1-F4B1-4B57-9D51-2B13B48B5C6B}"/>
                </a:ext>
              </a:extLst>
            </p:cNvPr>
            <p:cNvGrpSpPr/>
            <p:nvPr userDrawn="1"/>
          </p:nvGrpSpPr>
          <p:grpSpPr>
            <a:xfrm>
              <a:off x="12757282" y="3100116"/>
              <a:ext cx="1499406" cy="678267"/>
              <a:chOff x="12757283" y="3120781"/>
              <a:chExt cx="1499406" cy="678267"/>
            </a:xfrm>
          </p:grpSpPr>
          <p:sp>
            <p:nvSpPr>
              <p:cNvPr id="163" name="Rechthoek 162">
                <a:extLst>
                  <a:ext uri="{FF2B5EF4-FFF2-40B4-BE49-F238E27FC236}">
                    <a16:creationId xmlns:a16="http://schemas.microsoft.com/office/drawing/2014/main" id="{FC31FD13-F608-4A9F-A9B5-A1DBE021B0F4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Rechthoek 163">
                <a:extLst>
                  <a:ext uri="{FF2B5EF4-FFF2-40B4-BE49-F238E27FC236}">
                    <a16:creationId xmlns:a16="http://schemas.microsoft.com/office/drawing/2014/main" id="{CF08CDE9-48F1-47DE-A061-FE0A4BA5FB56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Tekstvak 164">
                <a:extLst>
                  <a:ext uri="{FF2B5EF4-FFF2-40B4-BE49-F238E27FC236}">
                    <a16:creationId xmlns:a16="http://schemas.microsoft.com/office/drawing/2014/main" id="{2D3759EA-0329-4D2E-B950-F6DEA1DA7463}"/>
                  </a:ext>
                </a:extLst>
              </p:cNvPr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66" name="Tekstvak 165">
                <a:extLst>
                  <a:ext uri="{FF2B5EF4-FFF2-40B4-BE49-F238E27FC236}">
                    <a16:creationId xmlns:a16="http://schemas.microsoft.com/office/drawing/2014/main" id="{346A390B-4F04-46FE-AEA9-E9933CF3A16B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67" name="Picture 3">
                <a:extLst>
                  <a:ext uri="{FF2B5EF4-FFF2-40B4-BE49-F238E27FC236}">
                    <a16:creationId xmlns:a16="http://schemas.microsoft.com/office/drawing/2014/main" id="{5D959765-4B6B-4C0F-9E1B-41CEB29D9BF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8" name="Gelijkbenige driehoek 167">
                <a:extLst>
                  <a:ext uri="{FF2B5EF4-FFF2-40B4-BE49-F238E27FC236}">
                    <a16:creationId xmlns:a16="http://schemas.microsoft.com/office/drawing/2014/main" id="{3F8C1FF6-930D-4B1F-883F-C386F95C16CE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9" name="Groep 168">
                <a:extLst>
                  <a:ext uri="{FF2B5EF4-FFF2-40B4-BE49-F238E27FC236}">
                    <a16:creationId xmlns:a16="http://schemas.microsoft.com/office/drawing/2014/main" id="{3C538D33-FDEF-4E14-A185-047D677D69D7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74" name="Rechthoek 173">
                  <a:extLst>
                    <a:ext uri="{FF2B5EF4-FFF2-40B4-BE49-F238E27FC236}">
                      <a16:creationId xmlns:a16="http://schemas.microsoft.com/office/drawing/2014/main" id="{274FBD21-6828-4B68-913F-584B4B0E1202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5" name="Rechthoek 174">
                  <a:extLst>
                    <a:ext uri="{FF2B5EF4-FFF2-40B4-BE49-F238E27FC236}">
                      <a16:creationId xmlns:a16="http://schemas.microsoft.com/office/drawing/2014/main" id="{09BA5AE3-A533-4B65-BBD2-1EFCA1EDBE4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72E84307-5A87-442F-8FF9-7FEBE7B5070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70" name="Groep 169">
                <a:extLst>
                  <a:ext uri="{FF2B5EF4-FFF2-40B4-BE49-F238E27FC236}">
                    <a16:creationId xmlns:a16="http://schemas.microsoft.com/office/drawing/2014/main" id="{495CC8FE-D427-4294-BDD6-26C033F57EBE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71" name="Rechthoek 170">
                  <a:extLst>
                    <a:ext uri="{FF2B5EF4-FFF2-40B4-BE49-F238E27FC236}">
                      <a16:creationId xmlns:a16="http://schemas.microsoft.com/office/drawing/2014/main" id="{FC68A5C7-E609-41C7-B288-8F2C7EA9B16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3321C70B-29B3-48B6-A676-0F8E5F570EF1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417364DA-3A21-4534-B44E-7A3B1ADE2C81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grpSp>
          <p:nvGrpSpPr>
            <p:cNvPr id="62" name="Meer informatie">
              <a:extLst>
                <a:ext uri="{FF2B5EF4-FFF2-40B4-BE49-F238E27FC236}">
                  <a16:creationId xmlns:a16="http://schemas.microsoft.com/office/drawing/2014/main" id="{650CD994-0CE0-4FE2-99FF-9744C95370A3}"/>
                </a:ext>
              </a:extLst>
            </p:cNvPr>
            <p:cNvGrpSpPr/>
            <p:nvPr userDrawn="1"/>
          </p:nvGrpSpPr>
          <p:grpSpPr>
            <a:xfrm>
              <a:off x="12396764" y="5806296"/>
              <a:ext cx="3178515" cy="783273"/>
              <a:chOff x="-3741486" y="3386444"/>
              <a:chExt cx="3178515" cy="783273"/>
            </a:xfrm>
          </p:grpSpPr>
          <p:sp>
            <p:nvSpPr>
              <p:cNvPr id="160" name="Freeform 101">
                <a:extLst>
                  <a:ext uri="{FF2B5EF4-FFF2-40B4-BE49-F238E27FC236}">
                    <a16:creationId xmlns:a16="http://schemas.microsoft.com/office/drawing/2014/main" id="{B75B8996-C368-4210-8D25-5937B697B9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161" name="Rechthoek 160">
                <a:extLst>
                  <a:ext uri="{FF2B5EF4-FFF2-40B4-BE49-F238E27FC236}">
                    <a16:creationId xmlns:a16="http://schemas.microsoft.com/office/drawing/2014/main" id="{E05D4D07-5FB3-4EC9-86F9-4E9D6220A1A1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62" name="Rechte verbindingslijn 161">
                <a:extLst>
                  <a:ext uri="{FF2B5EF4-FFF2-40B4-BE49-F238E27FC236}">
                    <a16:creationId xmlns:a16="http://schemas.microsoft.com/office/drawing/2014/main" id="{C5897805-9BF7-466B-90B4-122E11DA9C8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8A2936BC-0D2F-4DEC-9A36-D49BB4790B82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D8479DE8-58D3-4BD6-8B33-1D342945635A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F68F612D-E2FE-438B-AF6C-D650A11D61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1719104B-BFD6-4F99-ACB0-76A6B91F6B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6A76C2CE-5F20-4EB2-9A6F-65D70EA662D3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B642726B-5625-41A3-97FD-51B3ADC166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568841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5" name="Ovaal 74">
              <a:extLst>
                <a:ext uri="{FF2B5EF4-FFF2-40B4-BE49-F238E27FC236}">
                  <a16:creationId xmlns:a16="http://schemas.microsoft.com/office/drawing/2014/main" id="{6A1D5F81-2CCD-4841-A8BC-C55424790FD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51DEED6B-8A75-4CCC-B153-B4C182E02F93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39404035-A07A-4071-8C0F-8FC1846C53E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57" name="Rechthoek 156">
                <a:extLst>
                  <a:ext uri="{FF2B5EF4-FFF2-40B4-BE49-F238E27FC236}">
                    <a16:creationId xmlns:a16="http://schemas.microsoft.com/office/drawing/2014/main" id="{B9FCAFAF-FDFA-45FE-8FB4-A95BFDF2CA0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58" name="Rechte verbindingslijn 157">
                <a:extLst>
                  <a:ext uri="{FF2B5EF4-FFF2-40B4-BE49-F238E27FC236}">
                    <a16:creationId xmlns:a16="http://schemas.microsoft.com/office/drawing/2014/main" id="{937B9EA0-1740-4175-BB87-E60F9BF3440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9" name="Gelijkbenige driehoek 158">
                <a:extLst>
                  <a:ext uri="{FF2B5EF4-FFF2-40B4-BE49-F238E27FC236}">
                    <a16:creationId xmlns:a16="http://schemas.microsoft.com/office/drawing/2014/main" id="{AD5D6E17-3679-4ECD-BB9A-094F5E0E717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Groep 77">
              <a:extLst>
                <a:ext uri="{FF2B5EF4-FFF2-40B4-BE49-F238E27FC236}">
                  <a16:creationId xmlns:a16="http://schemas.microsoft.com/office/drawing/2014/main" id="{31D6A9A0-2C04-45EC-9FC9-53A66589F59A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51" name="Rechthoek 150">
                <a:extLst>
                  <a:ext uri="{FF2B5EF4-FFF2-40B4-BE49-F238E27FC236}">
                    <a16:creationId xmlns:a16="http://schemas.microsoft.com/office/drawing/2014/main" id="{7537D14E-3145-41AA-8BA6-E2DA4792DAB5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Ovaal 151">
                <a:extLst>
                  <a:ext uri="{FF2B5EF4-FFF2-40B4-BE49-F238E27FC236}">
                    <a16:creationId xmlns:a16="http://schemas.microsoft.com/office/drawing/2014/main" id="{5A063F0D-3016-4D67-A80E-A2ACE05C76A0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Vrije vorm: vorm 152">
                <a:extLst>
                  <a:ext uri="{FF2B5EF4-FFF2-40B4-BE49-F238E27FC236}">
                    <a16:creationId xmlns:a16="http://schemas.microsoft.com/office/drawing/2014/main" id="{B6672389-7339-4818-917A-210CB31A7851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Rechthoek: afgeronde hoeken 153">
                <a:extLst>
                  <a:ext uri="{FF2B5EF4-FFF2-40B4-BE49-F238E27FC236}">
                    <a16:creationId xmlns:a16="http://schemas.microsoft.com/office/drawing/2014/main" id="{CC87DF75-C992-4B02-97F4-10B66F4FCBB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5" name="Rechte verbindingslijn 154">
                <a:extLst>
                  <a:ext uri="{FF2B5EF4-FFF2-40B4-BE49-F238E27FC236}">
                    <a16:creationId xmlns:a16="http://schemas.microsoft.com/office/drawing/2014/main" id="{A594B960-EC39-48A1-BD3B-8BDE1CEA55D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6" name="Rechte verbindingslijn 155">
                <a:extLst>
                  <a:ext uri="{FF2B5EF4-FFF2-40B4-BE49-F238E27FC236}">
                    <a16:creationId xmlns:a16="http://schemas.microsoft.com/office/drawing/2014/main" id="{29E4933F-B681-40E9-81E6-4BFE50351C8B}"/>
                  </a:ext>
                </a:extLst>
              </p:cNvPr>
              <p:cNvCxnSpPr>
                <a:cxnSpLocks/>
                <a:stCxn id="15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95ADBB4B-DB43-4B95-BBB1-4EF78D913B23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28504821-72A2-4CEA-9D50-70679CC2C0B7}"/>
                </a:ext>
              </a:extLst>
            </p:cNvPr>
            <p:cNvSpPr/>
            <p:nvPr userDrawn="1"/>
          </p:nvSpPr>
          <p:spPr>
            <a:xfrm>
              <a:off x="12757283" y="2684015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afbeelding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´Naar achtergrond´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240EAD0F-2F2B-4096-9FD4-D4694C0405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83" name="Groep 82">
              <a:extLst>
                <a:ext uri="{FF2B5EF4-FFF2-40B4-BE49-F238E27FC236}">
                  <a16:creationId xmlns:a16="http://schemas.microsoft.com/office/drawing/2014/main" id="{21918E90-E0C4-4A19-B70F-77772F93CCCE}"/>
                </a:ext>
              </a:extLst>
            </p:cNvPr>
            <p:cNvGrpSpPr/>
            <p:nvPr userDrawn="1"/>
          </p:nvGrpSpPr>
          <p:grpSpPr>
            <a:xfrm>
              <a:off x="12757282" y="4967075"/>
              <a:ext cx="1499406" cy="580946"/>
              <a:chOff x="12757283" y="3120781"/>
              <a:chExt cx="1499406" cy="580946"/>
            </a:xfrm>
          </p:grpSpPr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C505D121-7242-4280-A811-F9654B7259E3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Rechthoek 137">
                <a:extLst>
                  <a:ext uri="{FF2B5EF4-FFF2-40B4-BE49-F238E27FC236}">
                    <a16:creationId xmlns:a16="http://schemas.microsoft.com/office/drawing/2014/main" id="{9E207B54-A356-463F-BDD8-988B2933314B}"/>
                  </a:ext>
                </a:extLst>
              </p:cNvPr>
              <p:cNvSpPr/>
              <p:nvPr userDrawn="1"/>
            </p:nvSpPr>
            <p:spPr>
              <a:xfrm>
                <a:off x="12761843" y="314642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Tekstvak 138">
                <a:extLst>
                  <a:ext uri="{FF2B5EF4-FFF2-40B4-BE49-F238E27FC236}">
                    <a16:creationId xmlns:a16="http://schemas.microsoft.com/office/drawing/2014/main" id="{030C3FAC-57AC-41A4-B754-252703D57B58}"/>
                  </a:ext>
                </a:extLst>
              </p:cNvPr>
              <p:cNvSpPr txBox="1"/>
              <p:nvPr userDrawn="1"/>
            </p:nvSpPr>
            <p:spPr>
              <a:xfrm>
                <a:off x="12997648" y="317347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40" name="Tekstvak 139">
                <a:extLst>
                  <a:ext uri="{FF2B5EF4-FFF2-40B4-BE49-F238E27FC236}">
                    <a16:creationId xmlns:a16="http://schemas.microsoft.com/office/drawing/2014/main" id="{5C11FAC4-4C9D-4DED-B58C-8B3C3878D53D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41" name="Picture 3">
                <a:extLst>
                  <a:ext uri="{FF2B5EF4-FFF2-40B4-BE49-F238E27FC236}">
                    <a16:creationId xmlns:a16="http://schemas.microsoft.com/office/drawing/2014/main" id="{05F88D51-A991-4386-ADA4-11EDA59DD8E6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24386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2" name="Gelijkbenige driehoek 141">
                <a:extLst>
                  <a:ext uri="{FF2B5EF4-FFF2-40B4-BE49-F238E27FC236}">
                    <a16:creationId xmlns:a16="http://schemas.microsoft.com/office/drawing/2014/main" id="{8DE089DD-599B-460B-9DAE-D75E57CA5E25}"/>
                  </a:ext>
                </a:extLst>
              </p:cNvPr>
              <p:cNvSpPr/>
              <p:nvPr userDrawn="1"/>
            </p:nvSpPr>
            <p:spPr>
              <a:xfrm rot="5400000">
                <a:off x="14094210" y="32441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A5951D05-6D0B-4634-A3CD-03C4848054FA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07BDD439-596B-4C5D-A74F-A713FEB706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3981B1DD-F789-4EA5-B4C6-9CEFC733AEC2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842F42B4-4878-410D-904A-E73DA089926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4E12BE22-FB15-497E-9873-919D343F0EBF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041B8852-528A-4DE0-90D1-89383BC87B3E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DA209949-23BB-4725-8472-A7C4CE10DDF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C024A17F-57DA-4CE8-8CFB-620696FBEB8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6B404E5B-A21A-48CD-9633-E950FE14BC16}"/>
                </a:ext>
              </a:extLst>
            </p:cNvPr>
            <p:cNvSpPr/>
            <p:nvPr userDrawn="1"/>
          </p:nvSpPr>
          <p:spPr>
            <a:xfrm>
              <a:off x="12391601" y="40276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3BD891F5-8C9E-4D5F-9723-D81EB874E023}"/>
                </a:ext>
              </a:extLst>
            </p:cNvPr>
            <p:cNvSpPr/>
            <p:nvPr userDrawn="1"/>
          </p:nvSpPr>
          <p:spPr>
            <a:xfrm>
              <a:off x="12757283" y="4093714"/>
              <a:ext cx="2817996" cy="62865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Staat het invoegvenster achter de oranje lijn? Klik dan op de rechtermuisknop en kies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voorgrond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 om deze naar voren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halen. Klik na het invoegen op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achtergrond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35" name="Rechte verbindingslijn 134">
              <a:extLst>
                <a:ext uri="{FF2B5EF4-FFF2-40B4-BE49-F238E27FC236}">
                  <a16:creationId xmlns:a16="http://schemas.microsoft.com/office/drawing/2014/main" id="{A8CAD07D-6BEC-4525-A385-59CA6FD1AC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9094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AF0307D-613D-4A4A-87F3-837BD313BCE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20498" y="824593"/>
            <a:ext cx="4448188" cy="5233988"/>
          </a:xfrm>
          <a:prstGeom prst="roundRect">
            <a:avLst>
              <a:gd name="adj" fmla="val 3255"/>
            </a:avLst>
          </a:prstGeom>
          <a:solidFill>
            <a:schemeClr val="bg1">
              <a:alpha val="70000"/>
            </a:schemeClr>
          </a:solidFill>
          <a:ln w="12700">
            <a:noFill/>
          </a:ln>
        </p:spPr>
        <p:txBody>
          <a:bodyPr lIns="180000" tIns="252000" rIns="180000" bIns="252000" anchor="ctr" anchorCtr="0"/>
          <a:lstStyle>
            <a:lvl1pPr marL="0" indent="0" algn="ctr">
              <a:buFont typeface="Arial" panose="020B0604020202020204" pitchFamily="34" charset="0"/>
              <a:buNone/>
              <a:defRPr sz="4000"/>
            </a:lvl1pPr>
            <a:lvl2pPr marL="0" indent="0" algn="ctr">
              <a:buFont typeface="Arial" panose="020B0604020202020204" pitchFamily="34" charset="0"/>
              <a:buNone/>
              <a:defRPr/>
            </a:lvl2pPr>
            <a:lvl3pPr marL="0" indent="0" algn="ctr">
              <a:buFont typeface="Arial" panose="020B0604020202020204" pitchFamily="34" charset="0"/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 algn="ctr">
              <a:buFont typeface="Arial" panose="020B0604020202020204" pitchFamily="34" charset="0"/>
              <a:buNone/>
              <a:defRPr/>
            </a:lvl5pPr>
            <a:lvl6pPr algn="ctr">
              <a:defRPr sz="4000" b="0"/>
            </a:lvl6pPr>
          </a:lstStyle>
          <a:p>
            <a:pPr lvl="0"/>
            <a:r>
              <a:rPr lang="nl-NL" dirty="0"/>
              <a:t>‘’Plaats hier </a:t>
            </a:r>
            <a:br>
              <a:rPr lang="nl-NL" dirty="0"/>
            </a:br>
            <a:r>
              <a:rPr lang="nl-NL" dirty="0"/>
              <a:t>de citaat’’</a:t>
            </a:r>
          </a:p>
          <a:p>
            <a:pPr lvl="0"/>
            <a:r>
              <a:rPr lang="nl-NL" dirty="0"/>
              <a:t>JU-LEVEL1=Citaat</a:t>
            </a:r>
          </a:p>
        </p:txBody>
      </p:sp>
      <p:sp>
        <p:nvSpPr>
          <p:cNvPr id="95" name="Tijdelijke aanduiding voor dianummer 5">
            <a:extLst>
              <a:ext uri="{FF2B5EF4-FFF2-40B4-BE49-F238E27FC236}">
                <a16:creationId xmlns:a16="http://schemas.microsoft.com/office/drawing/2014/main" id="{CC4936A4-A609-4DB4-B771-319DE3996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/>
          </a:p>
        </p:txBody>
      </p:sp>
      <p:sp>
        <p:nvSpPr>
          <p:cNvPr id="96" name="logo">
            <a:extLst>
              <a:ext uri="{FF2B5EF4-FFF2-40B4-BE49-F238E27FC236}">
                <a16:creationId xmlns:a16="http://schemas.microsoft.com/office/drawing/2014/main" id="{E9BA8DFE-03A9-4CDF-8115-B888809DBFCD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488647" y="5863120"/>
            <a:ext cx="1195058" cy="475490"/>
          </a:xfrm>
          <a:blipFill>
            <a:blip r:embed="rId3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229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AT - WIT (100%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/>
          <p:nvPr userDrawn="1"/>
        </p:nvSpPr>
        <p:spPr>
          <a:xfrm>
            <a:off x="10325101" y="5688413"/>
            <a:ext cx="1866900" cy="116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Tijdelijke aanduiding voor datum 3">
            <a:extLst>
              <a:ext uri="{FF2B5EF4-FFF2-40B4-BE49-F238E27FC236}">
                <a16:creationId xmlns:a16="http://schemas.microsoft.com/office/drawing/2014/main" id="{C920EDDF-0CF0-40F2-A240-62F1DBE1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4037"/>
            <a:ext cx="3140325" cy="216909"/>
          </a:xfrm>
        </p:spPr>
        <p:txBody>
          <a:bodyPr/>
          <a:lstStyle/>
          <a:p>
            <a:fld id="{715CEF43-AFAE-4401-A83A-77818006065C}" type="datetime1">
              <a:rPr lang="nl-NL" smtClean="0"/>
              <a:t>07-06-2022</a:t>
            </a:fld>
            <a:endParaRPr lang="nl-NL"/>
          </a:p>
        </p:txBody>
      </p:sp>
      <p:sp>
        <p:nvSpPr>
          <p:cNvPr id="64" name="Tijdelijke aanduiding voor voettekst 4">
            <a:extLst>
              <a:ext uri="{FF2B5EF4-FFF2-40B4-BE49-F238E27FC236}">
                <a16:creationId xmlns:a16="http://schemas.microsoft.com/office/drawing/2014/main" id="{D9BD7BD9-035F-447F-81D8-F794B396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4037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81" name="foto">
            <a:extLst>
              <a:ext uri="{FF2B5EF4-FFF2-40B4-BE49-F238E27FC236}">
                <a16:creationId xmlns:a16="http://schemas.microsoft.com/office/drawing/2014/main" id="{9E6F06BF-EA5C-4854-8C27-73BF65BAF0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het pictogram hiernaast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grpSp>
        <p:nvGrpSpPr>
          <p:cNvPr id="3" name="GRID" hidden="1">
            <a:extLst>
              <a:ext uri="{FF2B5EF4-FFF2-40B4-BE49-F238E27FC236}">
                <a16:creationId xmlns:a16="http://schemas.microsoft.com/office/drawing/2014/main" id="{DF9D39C2-2215-4138-8F2D-29B26FF9687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88695B46-BCFB-46AE-BDD3-EBC5ED0EF159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F4C4B9B5-431E-4649-8656-9BA6EC80CF9A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8F8F300F-40D2-4E56-96C0-6EDCEF308BE4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A2736596-913A-45B1-BFD9-BFBAB228CF30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3E0D08FE-DAC3-4450-B117-863BD3CF4A74}"/>
                </a:ext>
              </a:extLst>
            </p:cNvPr>
            <p:cNvSpPr/>
            <p:nvPr userDrawn="1"/>
          </p:nvSpPr>
          <p:spPr>
            <a:xfrm>
              <a:off x="0" y="55462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3FAB4B74-1C67-41D3-9B06-C6D45D157F0F}"/>
                </a:ext>
              </a:extLst>
            </p:cNvPr>
            <p:cNvSpPr/>
            <p:nvPr userDrawn="1"/>
          </p:nvSpPr>
          <p:spPr>
            <a:xfrm>
              <a:off x="548696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9175AA73-BB14-45AB-8655-3B2853316878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8A551A27-F963-4330-84CC-1A36F682D208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AAB64408-F9F2-48A3-9D2A-956BA628C6D4}"/>
                </a:ext>
              </a:extLst>
            </p:cNvPr>
            <p:cNvSpPr/>
            <p:nvPr userDrawn="1"/>
          </p:nvSpPr>
          <p:spPr>
            <a:xfrm>
              <a:off x="0" y="6074199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4833351" y="-885712"/>
            <a:ext cx="2525344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CITAAT - WIT (FOTO 100%)</a:t>
            </a:r>
          </a:p>
        </p:txBody>
      </p:sp>
      <p:grpSp>
        <p:nvGrpSpPr>
          <p:cNvPr id="60" name="Instructies">
            <a:extLst>
              <a:ext uri="{FF2B5EF4-FFF2-40B4-BE49-F238E27FC236}">
                <a16:creationId xmlns:a16="http://schemas.microsoft.com/office/drawing/2014/main" id="{98470357-A3BB-4987-BF3A-0293E1EAD884}"/>
              </a:ext>
            </a:extLst>
          </p:cNvPr>
          <p:cNvGrpSpPr/>
          <p:nvPr userDrawn="1"/>
        </p:nvGrpSpPr>
        <p:grpSpPr>
          <a:xfrm>
            <a:off x="12391601" y="0"/>
            <a:ext cx="3183678" cy="6589569"/>
            <a:chOff x="12391601" y="0"/>
            <a:chExt cx="3183678" cy="6589569"/>
          </a:xfrm>
        </p:grpSpPr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7216C5C1-F4B1-4B57-9D51-2B13B48B5C6B}"/>
                </a:ext>
              </a:extLst>
            </p:cNvPr>
            <p:cNvGrpSpPr/>
            <p:nvPr userDrawn="1"/>
          </p:nvGrpSpPr>
          <p:grpSpPr>
            <a:xfrm>
              <a:off x="12757282" y="3100116"/>
              <a:ext cx="1499406" cy="678267"/>
              <a:chOff x="12757283" y="3120781"/>
              <a:chExt cx="1499406" cy="678267"/>
            </a:xfrm>
          </p:grpSpPr>
          <p:sp>
            <p:nvSpPr>
              <p:cNvPr id="163" name="Rechthoek 162">
                <a:extLst>
                  <a:ext uri="{FF2B5EF4-FFF2-40B4-BE49-F238E27FC236}">
                    <a16:creationId xmlns:a16="http://schemas.microsoft.com/office/drawing/2014/main" id="{FC31FD13-F608-4A9F-A9B5-A1DBE021B0F4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Rechthoek 163">
                <a:extLst>
                  <a:ext uri="{FF2B5EF4-FFF2-40B4-BE49-F238E27FC236}">
                    <a16:creationId xmlns:a16="http://schemas.microsoft.com/office/drawing/2014/main" id="{CF08CDE9-48F1-47DE-A061-FE0A4BA5FB56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Tekstvak 164">
                <a:extLst>
                  <a:ext uri="{FF2B5EF4-FFF2-40B4-BE49-F238E27FC236}">
                    <a16:creationId xmlns:a16="http://schemas.microsoft.com/office/drawing/2014/main" id="{2D3759EA-0329-4D2E-B950-F6DEA1DA7463}"/>
                  </a:ext>
                </a:extLst>
              </p:cNvPr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66" name="Tekstvak 165">
                <a:extLst>
                  <a:ext uri="{FF2B5EF4-FFF2-40B4-BE49-F238E27FC236}">
                    <a16:creationId xmlns:a16="http://schemas.microsoft.com/office/drawing/2014/main" id="{346A390B-4F04-46FE-AEA9-E9933CF3A16B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67" name="Picture 3">
                <a:extLst>
                  <a:ext uri="{FF2B5EF4-FFF2-40B4-BE49-F238E27FC236}">
                    <a16:creationId xmlns:a16="http://schemas.microsoft.com/office/drawing/2014/main" id="{5D959765-4B6B-4C0F-9E1B-41CEB29D9BF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8" name="Gelijkbenige driehoek 167">
                <a:extLst>
                  <a:ext uri="{FF2B5EF4-FFF2-40B4-BE49-F238E27FC236}">
                    <a16:creationId xmlns:a16="http://schemas.microsoft.com/office/drawing/2014/main" id="{3F8C1FF6-930D-4B1F-883F-C386F95C16CE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9" name="Groep 168">
                <a:extLst>
                  <a:ext uri="{FF2B5EF4-FFF2-40B4-BE49-F238E27FC236}">
                    <a16:creationId xmlns:a16="http://schemas.microsoft.com/office/drawing/2014/main" id="{3C538D33-FDEF-4E14-A185-047D677D69D7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74" name="Rechthoek 173">
                  <a:extLst>
                    <a:ext uri="{FF2B5EF4-FFF2-40B4-BE49-F238E27FC236}">
                      <a16:creationId xmlns:a16="http://schemas.microsoft.com/office/drawing/2014/main" id="{274FBD21-6828-4B68-913F-584B4B0E1202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5" name="Rechthoek 174">
                  <a:extLst>
                    <a:ext uri="{FF2B5EF4-FFF2-40B4-BE49-F238E27FC236}">
                      <a16:creationId xmlns:a16="http://schemas.microsoft.com/office/drawing/2014/main" id="{09BA5AE3-A533-4B65-BBD2-1EFCA1EDBE4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72E84307-5A87-442F-8FF9-7FEBE7B5070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70" name="Groep 169">
                <a:extLst>
                  <a:ext uri="{FF2B5EF4-FFF2-40B4-BE49-F238E27FC236}">
                    <a16:creationId xmlns:a16="http://schemas.microsoft.com/office/drawing/2014/main" id="{495CC8FE-D427-4294-BDD6-26C033F57EBE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71" name="Rechthoek 170">
                  <a:extLst>
                    <a:ext uri="{FF2B5EF4-FFF2-40B4-BE49-F238E27FC236}">
                      <a16:creationId xmlns:a16="http://schemas.microsoft.com/office/drawing/2014/main" id="{FC68A5C7-E609-41C7-B288-8F2C7EA9B16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3321C70B-29B3-48B6-A676-0F8E5F570EF1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417364DA-3A21-4534-B44E-7A3B1ADE2C81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grpSp>
          <p:nvGrpSpPr>
            <p:cNvPr id="62" name="Meer informatie">
              <a:extLst>
                <a:ext uri="{FF2B5EF4-FFF2-40B4-BE49-F238E27FC236}">
                  <a16:creationId xmlns:a16="http://schemas.microsoft.com/office/drawing/2014/main" id="{650CD994-0CE0-4FE2-99FF-9744C95370A3}"/>
                </a:ext>
              </a:extLst>
            </p:cNvPr>
            <p:cNvGrpSpPr/>
            <p:nvPr userDrawn="1"/>
          </p:nvGrpSpPr>
          <p:grpSpPr>
            <a:xfrm>
              <a:off x="12396764" y="5806296"/>
              <a:ext cx="3178515" cy="783273"/>
              <a:chOff x="-3741486" y="3386444"/>
              <a:chExt cx="3178515" cy="783273"/>
            </a:xfrm>
          </p:grpSpPr>
          <p:sp>
            <p:nvSpPr>
              <p:cNvPr id="160" name="Freeform 101">
                <a:extLst>
                  <a:ext uri="{FF2B5EF4-FFF2-40B4-BE49-F238E27FC236}">
                    <a16:creationId xmlns:a16="http://schemas.microsoft.com/office/drawing/2014/main" id="{B75B8996-C368-4210-8D25-5937B697B9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161" name="Rechthoek 160">
                <a:extLst>
                  <a:ext uri="{FF2B5EF4-FFF2-40B4-BE49-F238E27FC236}">
                    <a16:creationId xmlns:a16="http://schemas.microsoft.com/office/drawing/2014/main" id="{E05D4D07-5FB3-4EC9-86F9-4E9D6220A1A1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62" name="Rechte verbindingslijn 161">
                <a:extLst>
                  <a:ext uri="{FF2B5EF4-FFF2-40B4-BE49-F238E27FC236}">
                    <a16:creationId xmlns:a16="http://schemas.microsoft.com/office/drawing/2014/main" id="{C5897805-9BF7-466B-90B4-122E11DA9C8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8A2936BC-0D2F-4DEC-9A36-D49BB4790B82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D8479DE8-58D3-4BD6-8B33-1D342945635A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F68F612D-E2FE-438B-AF6C-D650A11D61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1719104B-BFD6-4F99-ACB0-76A6B91F6B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6A76C2CE-5F20-4EB2-9A6F-65D70EA662D3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B642726B-5625-41A3-97FD-51B3ADC166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568841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5" name="Ovaal 74">
              <a:extLst>
                <a:ext uri="{FF2B5EF4-FFF2-40B4-BE49-F238E27FC236}">
                  <a16:creationId xmlns:a16="http://schemas.microsoft.com/office/drawing/2014/main" id="{6A1D5F81-2CCD-4841-A8BC-C55424790FD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51DEED6B-8A75-4CCC-B153-B4C182E02F93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39404035-A07A-4071-8C0F-8FC1846C53E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57" name="Rechthoek 156">
                <a:extLst>
                  <a:ext uri="{FF2B5EF4-FFF2-40B4-BE49-F238E27FC236}">
                    <a16:creationId xmlns:a16="http://schemas.microsoft.com/office/drawing/2014/main" id="{B9FCAFAF-FDFA-45FE-8FB4-A95BFDF2CA0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58" name="Rechte verbindingslijn 157">
                <a:extLst>
                  <a:ext uri="{FF2B5EF4-FFF2-40B4-BE49-F238E27FC236}">
                    <a16:creationId xmlns:a16="http://schemas.microsoft.com/office/drawing/2014/main" id="{937B9EA0-1740-4175-BB87-E60F9BF3440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9" name="Gelijkbenige driehoek 158">
                <a:extLst>
                  <a:ext uri="{FF2B5EF4-FFF2-40B4-BE49-F238E27FC236}">
                    <a16:creationId xmlns:a16="http://schemas.microsoft.com/office/drawing/2014/main" id="{AD5D6E17-3679-4ECD-BB9A-094F5E0E717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Groep 77">
              <a:extLst>
                <a:ext uri="{FF2B5EF4-FFF2-40B4-BE49-F238E27FC236}">
                  <a16:creationId xmlns:a16="http://schemas.microsoft.com/office/drawing/2014/main" id="{31D6A9A0-2C04-45EC-9FC9-53A66589F59A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51" name="Rechthoek 150">
                <a:extLst>
                  <a:ext uri="{FF2B5EF4-FFF2-40B4-BE49-F238E27FC236}">
                    <a16:creationId xmlns:a16="http://schemas.microsoft.com/office/drawing/2014/main" id="{7537D14E-3145-41AA-8BA6-E2DA4792DAB5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Ovaal 151">
                <a:extLst>
                  <a:ext uri="{FF2B5EF4-FFF2-40B4-BE49-F238E27FC236}">
                    <a16:creationId xmlns:a16="http://schemas.microsoft.com/office/drawing/2014/main" id="{5A063F0D-3016-4D67-A80E-A2ACE05C76A0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Vrije vorm: vorm 152">
                <a:extLst>
                  <a:ext uri="{FF2B5EF4-FFF2-40B4-BE49-F238E27FC236}">
                    <a16:creationId xmlns:a16="http://schemas.microsoft.com/office/drawing/2014/main" id="{B6672389-7339-4818-917A-210CB31A7851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Rechthoek: afgeronde hoeken 153">
                <a:extLst>
                  <a:ext uri="{FF2B5EF4-FFF2-40B4-BE49-F238E27FC236}">
                    <a16:creationId xmlns:a16="http://schemas.microsoft.com/office/drawing/2014/main" id="{CC87DF75-C992-4B02-97F4-10B66F4FCBB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5" name="Rechte verbindingslijn 154">
                <a:extLst>
                  <a:ext uri="{FF2B5EF4-FFF2-40B4-BE49-F238E27FC236}">
                    <a16:creationId xmlns:a16="http://schemas.microsoft.com/office/drawing/2014/main" id="{A594B960-EC39-48A1-BD3B-8BDE1CEA55D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6" name="Rechte verbindingslijn 155">
                <a:extLst>
                  <a:ext uri="{FF2B5EF4-FFF2-40B4-BE49-F238E27FC236}">
                    <a16:creationId xmlns:a16="http://schemas.microsoft.com/office/drawing/2014/main" id="{29E4933F-B681-40E9-81E6-4BFE50351C8B}"/>
                  </a:ext>
                </a:extLst>
              </p:cNvPr>
              <p:cNvCxnSpPr>
                <a:cxnSpLocks/>
                <a:stCxn id="15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95ADBB4B-DB43-4B95-BBB1-4EF78D913B23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28504821-72A2-4CEA-9D50-70679CC2C0B7}"/>
                </a:ext>
              </a:extLst>
            </p:cNvPr>
            <p:cNvSpPr/>
            <p:nvPr userDrawn="1"/>
          </p:nvSpPr>
          <p:spPr>
            <a:xfrm>
              <a:off x="12757283" y="2684015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afbeelding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´Naar achtergrond´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240EAD0F-2F2B-4096-9FD4-D4694C0405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83" name="Groep 82">
              <a:extLst>
                <a:ext uri="{FF2B5EF4-FFF2-40B4-BE49-F238E27FC236}">
                  <a16:creationId xmlns:a16="http://schemas.microsoft.com/office/drawing/2014/main" id="{21918E90-E0C4-4A19-B70F-77772F93CCCE}"/>
                </a:ext>
              </a:extLst>
            </p:cNvPr>
            <p:cNvGrpSpPr/>
            <p:nvPr userDrawn="1"/>
          </p:nvGrpSpPr>
          <p:grpSpPr>
            <a:xfrm>
              <a:off x="12757282" y="4967075"/>
              <a:ext cx="1499406" cy="580946"/>
              <a:chOff x="12757283" y="3120781"/>
              <a:chExt cx="1499406" cy="580946"/>
            </a:xfrm>
          </p:grpSpPr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C505D121-7242-4280-A811-F9654B7259E3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Rechthoek 137">
                <a:extLst>
                  <a:ext uri="{FF2B5EF4-FFF2-40B4-BE49-F238E27FC236}">
                    <a16:creationId xmlns:a16="http://schemas.microsoft.com/office/drawing/2014/main" id="{9E207B54-A356-463F-BDD8-988B2933314B}"/>
                  </a:ext>
                </a:extLst>
              </p:cNvPr>
              <p:cNvSpPr/>
              <p:nvPr userDrawn="1"/>
            </p:nvSpPr>
            <p:spPr>
              <a:xfrm>
                <a:off x="12761843" y="314642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Tekstvak 138">
                <a:extLst>
                  <a:ext uri="{FF2B5EF4-FFF2-40B4-BE49-F238E27FC236}">
                    <a16:creationId xmlns:a16="http://schemas.microsoft.com/office/drawing/2014/main" id="{030C3FAC-57AC-41A4-B754-252703D57B58}"/>
                  </a:ext>
                </a:extLst>
              </p:cNvPr>
              <p:cNvSpPr txBox="1"/>
              <p:nvPr userDrawn="1"/>
            </p:nvSpPr>
            <p:spPr>
              <a:xfrm>
                <a:off x="12997648" y="317347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40" name="Tekstvak 139">
                <a:extLst>
                  <a:ext uri="{FF2B5EF4-FFF2-40B4-BE49-F238E27FC236}">
                    <a16:creationId xmlns:a16="http://schemas.microsoft.com/office/drawing/2014/main" id="{5C11FAC4-4C9D-4DED-B58C-8B3C3878D53D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41" name="Picture 3">
                <a:extLst>
                  <a:ext uri="{FF2B5EF4-FFF2-40B4-BE49-F238E27FC236}">
                    <a16:creationId xmlns:a16="http://schemas.microsoft.com/office/drawing/2014/main" id="{05F88D51-A991-4386-ADA4-11EDA59DD8E6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24386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2" name="Gelijkbenige driehoek 141">
                <a:extLst>
                  <a:ext uri="{FF2B5EF4-FFF2-40B4-BE49-F238E27FC236}">
                    <a16:creationId xmlns:a16="http://schemas.microsoft.com/office/drawing/2014/main" id="{8DE089DD-599B-460B-9DAE-D75E57CA5E25}"/>
                  </a:ext>
                </a:extLst>
              </p:cNvPr>
              <p:cNvSpPr/>
              <p:nvPr userDrawn="1"/>
            </p:nvSpPr>
            <p:spPr>
              <a:xfrm rot="5400000">
                <a:off x="14094210" y="32441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A5951D05-6D0B-4634-A3CD-03C4848054FA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07BDD439-596B-4C5D-A74F-A713FEB706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3981B1DD-F789-4EA5-B4C6-9CEFC733AEC2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842F42B4-4878-410D-904A-E73DA089926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4E12BE22-FB15-497E-9873-919D343F0EBF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041B8852-528A-4DE0-90D1-89383BC87B3E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DA209949-23BB-4725-8472-A7C4CE10DDF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C024A17F-57DA-4CE8-8CFB-620696FBEB8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6B404E5B-A21A-48CD-9633-E950FE14BC16}"/>
                </a:ext>
              </a:extLst>
            </p:cNvPr>
            <p:cNvSpPr/>
            <p:nvPr userDrawn="1"/>
          </p:nvSpPr>
          <p:spPr>
            <a:xfrm>
              <a:off x="12391601" y="40276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3BD891F5-8C9E-4D5F-9723-D81EB874E023}"/>
                </a:ext>
              </a:extLst>
            </p:cNvPr>
            <p:cNvSpPr/>
            <p:nvPr userDrawn="1"/>
          </p:nvSpPr>
          <p:spPr>
            <a:xfrm>
              <a:off x="12757283" y="4093714"/>
              <a:ext cx="2817996" cy="62865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Staat het invoegvenster achter de oranje lijn? Klik dan op de rechtermuisknop en kies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voorgrond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 om deze naar voren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halen. Klik na het invoegen op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achtergrond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35" name="Rechte verbindingslijn 134">
              <a:extLst>
                <a:ext uri="{FF2B5EF4-FFF2-40B4-BE49-F238E27FC236}">
                  <a16:creationId xmlns:a16="http://schemas.microsoft.com/office/drawing/2014/main" id="{A8CAD07D-6BEC-4525-A385-59CA6FD1AC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9094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AF0307D-613D-4A4A-87F3-837BD313BCE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20498" y="824593"/>
            <a:ext cx="4448188" cy="5233988"/>
          </a:xfrm>
          <a:prstGeom prst="roundRect">
            <a:avLst>
              <a:gd name="adj" fmla="val 3255"/>
            </a:avLst>
          </a:prstGeom>
          <a:solidFill>
            <a:schemeClr val="bg1">
              <a:alpha val="70000"/>
            </a:schemeClr>
          </a:solidFill>
          <a:ln w="12700">
            <a:noFill/>
          </a:ln>
        </p:spPr>
        <p:txBody>
          <a:bodyPr lIns="180000" tIns="252000" rIns="180000" bIns="252000" anchor="ctr" anchorCtr="0"/>
          <a:lstStyle>
            <a:lvl1pPr marL="0" indent="0" algn="ctr">
              <a:buFont typeface="Arial" panose="020B0604020202020204" pitchFamily="34" charset="0"/>
              <a:buNone/>
              <a:defRPr sz="4000" b="0">
                <a:solidFill>
                  <a:schemeClr val="tx1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‘’Plaats hier </a:t>
            </a:r>
            <a:br>
              <a:rPr lang="nl-NL" dirty="0"/>
            </a:br>
            <a:r>
              <a:rPr lang="nl-NL" dirty="0"/>
              <a:t>de citaat’’</a:t>
            </a:r>
          </a:p>
          <a:p>
            <a:pPr lvl="0"/>
            <a:r>
              <a:rPr lang="nl-NL" dirty="0"/>
              <a:t>JU-LEVEL1=Citaat</a:t>
            </a:r>
          </a:p>
        </p:txBody>
      </p:sp>
      <p:sp>
        <p:nvSpPr>
          <p:cNvPr id="95" name="Tijdelijke aanduiding voor dianummer 5">
            <a:extLst>
              <a:ext uri="{FF2B5EF4-FFF2-40B4-BE49-F238E27FC236}">
                <a16:creationId xmlns:a16="http://schemas.microsoft.com/office/drawing/2014/main" id="{621E4A0F-D5B5-4E58-B6EA-4A7F4DFB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/>
          </a:p>
        </p:txBody>
      </p:sp>
      <p:sp>
        <p:nvSpPr>
          <p:cNvPr id="96" name="logo">
            <a:extLst>
              <a:ext uri="{FF2B5EF4-FFF2-40B4-BE49-F238E27FC236}">
                <a16:creationId xmlns:a16="http://schemas.microsoft.com/office/drawing/2014/main" id="{96298C12-614E-433B-94F7-B4AD482B2C4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488647" y="5863120"/>
            <a:ext cx="1195058" cy="475490"/>
          </a:xfrm>
          <a:blipFill>
            <a:blip r:embed="rId3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923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7893"/>
            <a:ext cx="3140325" cy="216909"/>
          </a:xfrm>
        </p:spPr>
        <p:txBody>
          <a:bodyPr/>
          <a:lstStyle/>
          <a:p>
            <a:fld id="{83364D3C-7064-4347-94A0-F2074AB9AB5B}" type="datetime1">
              <a:rPr lang="nl-NL" smtClean="0"/>
              <a:t>07-06-2022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7893"/>
            <a:ext cx="6718797" cy="216909"/>
          </a:xfrm>
        </p:spPr>
        <p:txBody>
          <a:bodyPr/>
          <a:lstStyle/>
          <a:p>
            <a:r>
              <a:rPr lang="nl-NL"/>
              <a:t>&lt;Plaats hier je voettekst&gt;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6B08DF-E31D-400F-9D49-014B2090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278050" y="-885712"/>
            <a:ext cx="1635934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ALLEEN 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639A76BF-A163-4EFD-8CFF-4BFA25D0FEB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D00E6290-8C9C-4F77-93B2-6502D3515E19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2C27B0A1-76DD-46F5-91B4-0E59C6218A45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ACD1F38-57BF-4C6E-9241-DE4C2D895E41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589FA1D8-466C-4112-ADD7-5B535CDFB777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FD6F558-5E20-4BB5-8466-ABF62A84CBDE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D167014A-79D1-475C-B572-0DD0EBEA4FC8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5310A694-C177-48B0-9637-F7F43795911E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244BF96B-7A55-44DD-A11B-2729D6D08EF7}"/>
                </a:ext>
              </a:extLst>
            </p:cNvPr>
            <p:cNvSpPr/>
            <p:nvPr userDrawn="1"/>
          </p:nvSpPr>
          <p:spPr>
            <a:xfrm>
              <a:off x="926910" y="6337267"/>
              <a:ext cx="1126509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8CF30CC7-24F4-486B-BE5E-9178BF47AA80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0D3D758D-F5D7-4981-9C91-0751CE0A3D76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905494EE-D0BB-48C9-98FE-C0CE5007967B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CF4AC7A3-CF6E-4270-A7DC-8EFDC6DBA286}"/>
                </a:ext>
              </a:extLst>
            </p:cNvPr>
            <p:cNvSpPr/>
            <p:nvPr userDrawn="1"/>
          </p:nvSpPr>
          <p:spPr>
            <a:xfrm>
              <a:off x="5964600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51" name="Titel 1">
            <a:extLst>
              <a:ext uri="{FF2B5EF4-FFF2-40B4-BE49-F238E27FC236}">
                <a16:creationId xmlns:a16="http://schemas.microsoft.com/office/drawing/2014/main" id="{8EEC04D4-F0CA-43BD-BFB9-58F71B9D4F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3" y="272177"/>
            <a:ext cx="11146224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52" name="Onder balkje">
            <a:extLst>
              <a:ext uri="{FF2B5EF4-FFF2-40B4-BE49-F238E27FC236}">
                <a16:creationId xmlns:a16="http://schemas.microsoft.com/office/drawing/2014/main" id="{B2ACF3EC-2949-48DB-9FF3-371DCF605862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ST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6995151"/>
            <a:ext cx="3140325" cy="216909"/>
          </a:xfrm>
        </p:spPr>
        <p:txBody>
          <a:bodyPr/>
          <a:lstStyle/>
          <a:p>
            <a:fld id="{53EE96EE-7724-42F6-A3E5-18EEB734E169}" type="datetime1">
              <a:rPr lang="nl-NL" smtClean="0"/>
              <a:t>07-06-2022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6995151"/>
            <a:ext cx="719350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128974" y="-885712"/>
            <a:ext cx="1934093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VOORSTELLEN</a:t>
            </a:r>
          </a:p>
        </p:txBody>
      </p:sp>
      <p:grpSp>
        <p:nvGrpSpPr>
          <p:cNvPr id="164" name="Instructie">
            <a:extLst>
              <a:ext uri="{FF2B5EF4-FFF2-40B4-BE49-F238E27FC236}">
                <a16:creationId xmlns:a16="http://schemas.microsoft.com/office/drawing/2014/main" id="{37026B65-6948-43CC-8024-F1D2036974B0}"/>
              </a:ext>
            </a:extLst>
          </p:cNvPr>
          <p:cNvGrpSpPr/>
          <p:nvPr userDrawn="1"/>
        </p:nvGrpSpPr>
        <p:grpSpPr>
          <a:xfrm>
            <a:off x="12391601" y="0"/>
            <a:ext cx="3389661" cy="4934293"/>
            <a:chOff x="12391601" y="0"/>
            <a:chExt cx="3389661" cy="4934293"/>
          </a:xfrm>
        </p:grpSpPr>
        <p:grpSp>
          <p:nvGrpSpPr>
            <p:cNvPr id="165" name="Groep 164">
              <a:extLst>
                <a:ext uri="{FF2B5EF4-FFF2-40B4-BE49-F238E27FC236}">
                  <a16:creationId xmlns:a16="http://schemas.microsoft.com/office/drawing/2014/main" id="{C9B20113-4759-48C1-9881-247CCBE98DD8}"/>
                </a:ext>
              </a:extLst>
            </p:cNvPr>
            <p:cNvGrpSpPr/>
            <p:nvPr userDrawn="1"/>
          </p:nvGrpSpPr>
          <p:grpSpPr>
            <a:xfrm>
              <a:off x="12757282" y="3250242"/>
              <a:ext cx="1499406" cy="678267"/>
              <a:chOff x="12757283" y="3120781"/>
              <a:chExt cx="1499406" cy="678267"/>
            </a:xfrm>
          </p:grpSpPr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70DE0F46-9A43-45A3-8280-BC629B8D4CC1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Rechthoek 192">
                <a:extLst>
                  <a:ext uri="{FF2B5EF4-FFF2-40B4-BE49-F238E27FC236}">
                    <a16:creationId xmlns:a16="http://schemas.microsoft.com/office/drawing/2014/main" id="{72B758CA-6448-4B27-B22A-73FD81A23156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Tekstvak 193">
                <a:extLst>
                  <a:ext uri="{FF2B5EF4-FFF2-40B4-BE49-F238E27FC236}">
                    <a16:creationId xmlns:a16="http://schemas.microsoft.com/office/drawing/2014/main" id="{59C2BBDD-97DB-440D-B3CB-54C597D3A0BD}"/>
                  </a:ext>
                </a:extLst>
              </p:cNvPr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95" name="Tekstvak 194">
                <a:extLst>
                  <a:ext uri="{FF2B5EF4-FFF2-40B4-BE49-F238E27FC236}">
                    <a16:creationId xmlns:a16="http://schemas.microsoft.com/office/drawing/2014/main" id="{771169D2-EFDC-4694-999E-2025DE9EE1BB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96" name="Picture 3">
                <a:extLst>
                  <a:ext uri="{FF2B5EF4-FFF2-40B4-BE49-F238E27FC236}">
                    <a16:creationId xmlns:a16="http://schemas.microsoft.com/office/drawing/2014/main" id="{CEE1DA5C-2467-4252-BF64-A9345864D9D1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7" name="Gelijkbenige driehoek 196">
                <a:extLst>
                  <a:ext uri="{FF2B5EF4-FFF2-40B4-BE49-F238E27FC236}">
                    <a16:creationId xmlns:a16="http://schemas.microsoft.com/office/drawing/2014/main" id="{2FBBEC4F-CD14-491C-B9AA-9B1D29FDF150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8" name="Groep 197">
                <a:extLst>
                  <a:ext uri="{FF2B5EF4-FFF2-40B4-BE49-F238E27FC236}">
                    <a16:creationId xmlns:a16="http://schemas.microsoft.com/office/drawing/2014/main" id="{F41E19F4-1ADB-48EB-B67D-27A2AF6F1D63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203" name="Rechthoek 202">
                  <a:extLst>
                    <a:ext uri="{FF2B5EF4-FFF2-40B4-BE49-F238E27FC236}">
                      <a16:creationId xmlns:a16="http://schemas.microsoft.com/office/drawing/2014/main" id="{D5FC398C-269A-49E8-8A64-64AABDADF7A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204" name="Rechthoek 203">
                  <a:extLst>
                    <a:ext uri="{FF2B5EF4-FFF2-40B4-BE49-F238E27FC236}">
                      <a16:creationId xmlns:a16="http://schemas.microsoft.com/office/drawing/2014/main" id="{04ED29EE-FBE0-4481-BE52-B2AB359E877E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205" name="Rechthoek 204">
                  <a:extLst>
                    <a:ext uri="{FF2B5EF4-FFF2-40B4-BE49-F238E27FC236}">
                      <a16:creationId xmlns:a16="http://schemas.microsoft.com/office/drawing/2014/main" id="{D33C010D-13CC-40D2-989B-508ADF8E076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99" name="Groep 198">
                <a:extLst>
                  <a:ext uri="{FF2B5EF4-FFF2-40B4-BE49-F238E27FC236}">
                    <a16:creationId xmlns:a16="http://schemas.microsoft.com/office/drawing/2014/main" id="{C875A591-EBA0-45D6-870D-3BECA0D0F7B5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200" name="Rechthoek 199">
                  <a:extLst>
                    <a:ext uri="{FF2B5EF4-FFF2-40B4-BE49-F238E27FC236}">
                      <a16:creationId xmlns:a16="http://schemas.microsoft.com/office/drawing/2014/main" id="{ED9CEDED-7608-4099-B0F2-67CBCC83AEAA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201" name="Rechthoek 200">
                  <a:extLst>
                    <a:ext uri="{FF2B5EF4-FFF2-40B4-BE49-F238E27FC236}">
                      <a16:creationId xmlns:a16="http://schemas.microsoft.com/office/drawing/2014/main" id="{CCE29130-9E34-487F-9106-B5FDF5C2150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202" name="Rechthoek 201">
                  <a:extLst>
                    <a:ext uri="{FF2B5EF4-FFF2-40B4-BE49-F238E27FC236}">
                      <a16:creationId xmlns:a16="http://schemas.microsoft.com/office/drawing/2014/main" id="{2033FAF5-9A0C-4D5C-8A37-39CD78C82A83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grpSp>
          <p:nvGrpSpPr>
            <p:cNvPr id="166" name="Meer informatie">
              <a:extLst>
                <a:ext uri="{FF2B5EF4-FFF2-40B4-BE49-F238E27FC236}">
                  <a16:creationId xmlns:a16="http://schemas.microsoft.com/office/drawing/2014/main" id="{5526D891-AD8C-44F9-B187-13E5DCB2E139}"/>
                </a:ext>
              </a:extLst>
            </p:cNvPr>
            <p:cNvGrpSpPr/>
            <p:nvPr userDrawn="1"/>
          </p:nvGrpSpPr>
          <p:grpSpPr>
            <a:xfrm>
              <a:off x="12396764" y="4151020"/>
              <a:ext cx="3178515" cy="783273"/>
              <a:chOff x="-3741486" y="3386444"/>
              <a:chExt cx="3178515" cy="783273"/>
            </a:xfrm>
          </p:grpSpPr>
          <p:sp>
            <p:nvSpPr>
              <p:cNvPr id="189" name="Freeform 101">
                <a:extLst>
                  <a:ext uri="{FF2B5EF4-FFF2-40B4-BE49-F238E27FC236}">
                    <a16:creationId xmlns:a16="http://schemas.microsoft.com/office/drawing/2014/main" id="{59822D6C-2DC3-4442-8B3C-6AB767BA81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190" name="Rechthoek 189">
                <a:extLst>
                  <a:ext uri="{FF2B5EF4-FFF2-40B4-BE49-F238E27FC236}">
                    <a16:creationId xmlns:a16="http://schemas.microsoft.com/office/drawing/2014/main" id="{C017B7CB-D89E-4BF0-9B2B-E247BA82C30C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91" name="Rechte verbindingslijn 190">
                <a:extLst>
                  <a:ext uri="{FF2B5EF4-FFF2-40B4-BE49-F238E27FC236}">
                    <a16:creationId xmlns:a16="http://schemas.microsoft.com/office/drawing/2014/main" id="{2A731424-3861-43C3-84BC-130DD7142DE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1E86F7E8-EC7E-4A7E-A896-C02C792D470C}"/>
                </a:ext>
              </a:extLst>
            </p:cNvPr>
            <p:cNvSpPr/>
            <p:nvPr userDrawn="1"/>
          </p:nvSpPr>
          <p:spPr>
            <a:xfrm>
              <a:off x="12397262" y="0"/>
              <a:ext cx="3384000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68" name="Ovaal 167">
              <a:extLst>
                <a:ext uri="{FF2B5EF4-FFF2-40B4-BE49-F238E27FC236}">
                  <a16:creationId xmlns:a16="http://schemas.microsoft.com/office/drawing/2014/main" id="{28E9221C-8038-4B14-ACE9-D6013B120CB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69" name="Rechte verbindingslijn 168">
              <a:extLst>
                <a:ext uri="{FF2B5EF4-FFF2-40B4-BE49-F238E27FC236}">
                  <a16:creationId xmlns:a16="http://schemas.microsoft.com/office/drawing/2014/main" id="{FE1259F2-AEF7-4D9F-AE3A-6934AB5C5D6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70" name="Rechte verbindingslijn 169">
              <a:extLst>
                <a:ext uri="{FF2B5EF4-FFF2-40B4-BE49-F238E27FC236}">
                  <a16:creationId xmlns:a16="http://schemas.microsoft.com/office/drawing/2014/main" id="{CEE20EEE-ED28-4052-A0AD-3A088A2B73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72805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DFC1C346-65E6-4243-9117-B1B682C8F071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7386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72" name="Rechte verbindingslijn 171">
              <a:extLst>
                <a:ext uri="{FF2B5EF4-FFF2-40B4-BE49-F238E27FC236}">
                  <a16:creationId xmlns:a16="http://schemas.microsoft.com/office/drawing/2014/main" id="{AB8010CD-67EB-4078-9600-B83E442336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03313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3" name="Ovaal 172">
              <a:extLst>
                <a:ext uri="{FF2B5EF4-FFF2-40B4-BE49-F238E27FC236}">
                  <a16:creationId xmlns:a16="http://schemas.microsoft.com/office/drawing/2014/main" id="{595461CD-F1F7-4393-9666-BF029B65570F}"/>
                </a:ext>
              </a:extLst>
            </p:cNvPr>
            <p:cNvSpPr/>
            <p:nvPr userDrawn="1"/>
          </p:nvSpPr>
          <p:spPr>
            <a:xfrm>
              <a:off x="12391601" y="185652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74" name="Rechthoek 173">
              <a:extLst>
                <a:ext uri="{FF2B5EF4-FFF2-40B4-BE49-F238E27FC236}">
                  <a16:creationId xmlns:a16="http://schemas.microsoft.com/office/drawing/2014/main" id="{40FDAC91-C6BF-4FDE-A982-5EA89D20698D}"/>
                </a:ext>
              </a:extLst>
            </p:cNvPr>
            <p:cNvSpPr/>
            <p:nvPr userDrawn="1"/>
          </p:nvSpPr>
          <p:spPr>
            <a:xfrm>
              <a:off x="12757282" y="1922587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75" name="Groep 174">
              <a:extLst>
                <a:ext uri="{FF2B5EF4-FFF2-40B4-BE49-F238E27FC236}">
                  <a16:creationId xmlns:a16="http://schemas.microsoft.com/office/drawing/2014/main" id="{58971AB1-AAD1-4B9D-A465-C72AE3198278}"/>
                </a:ext>
              </a:extLst>
            </p:cNvPr>
            <p:cNvGrpSpPr/>
            <p:nvPr userDrawn="1"/>
          </p:nvGrpSpPr>
          <p:grpSpPr>
            <a:xfrm>
              <a:off x="12757282" y="1291752"/>
              <a:ext cx="294789" cy="318834"/>
              <a:chOff x="14466489" y="1001522"/>
              <a:chExt cx="290627" cy="314333"/>
            </a:xfrm>
          </p:grpSpPr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B446B015-10CC-489B-8D8A-B269FA37F780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Ovaal 183">
                <a:extLst>
                  <a:ext uri="{FF2B5EF4-FFF2-40B4-BE49-F238E27FC236}">
                    <a16:creationId xmlns:a16="http://schemas.microsoft.com/office/drawing/2014/main" id="{BEC7E7E7-6D1E-452C-A973-0161B7FF3D0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Vrije vorm: vorm 184">
                <a:extLst>
                  <a:ext uri="{FF2B5EF4-FFF2-40B4-BE49-F238E27FC236}">
                    <a16:creationId xmlns:a16="http://schemas.microsoft.com/office/drawing/2014/main" id="{F476E58C-DA17-4829-9639-45B1E5C23737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Rechthoek: afgeronde hoeken 185">
                <a:extLst>
                  <a:ext uri="{FF2B5EF4-FFF2-40B4-BE49-F238E27FC236}">
                    <a16:creationId xmlns:a16="http://schemas.microsoft.com/office/drawing/2014/main" id="{1E88231B-ED42-41DF-9817-10466535CD5C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87" name="Rechte verbindingslijn 186">
                <a:extLst>
                  <a:ext uri="{FF2B5EF4-FFF2-40B4-BE49-F238E27FC236}">
                    <a16:creationId xmlns:a16="http://schemas.microsoft.com/office/drawing/2014/main" id="{08D7C14C-0155-485C-BF6F-813CD9CA03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8" name="Rechte verbindingslijn 187">
                <a:extLst>
                  <a:ext uri="{FF2B5EF4-FFF2-40B4-BE49-F238E27FC236}">
                    <a16:creationId xmlns:a16="http://schemas.microsoft.com/office/drawing/2014/main" id="{8EDE9A61-58F5-4B13-81DA-763FA00A2BA9}"/>
                  </a:ext>
                </a:extLst>
              </p:cNvPr>
              <p:cNvCxnSpPr>
                <a:cxnSpLocks/>
                <a:stCxn id="18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76" name="Ovaal 175">
              <a:extLst>
                <a:ext uri="{FF2B5EF4-FFF2-40B4-BE49-F238E27FC236}">
                  <a16:creationId xmlns:a16="http://schemas.microsoft.com/office/drawing/2014/main" id="{98693FD5-5435-465A-B94B-B97EA03C476E}"/>
                </a:ext>
              </a:extLst>
            </p:cNvPr>
            <p:cNvSpPr/>
            <p:nvPr userDrawn="1"/>
          </p:nvSpPr>
          <p:spPr>
            <a:xfrm>
              <a:off x="12391601" y="2768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4996E550-739C-44E7-BC89-8B6A974E3931}"/>
                </a:ext>
              </a:extLst>
            </p:cNvPr>
            <p:cNvSpPr/>
            <p:nvPr userDrawn="1"/>
          </p:nvSpPr>
          <p:spPr>
            <a:xfrm>
              <a:off x="12757283" y="2834141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afbeelding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´Naar achtergrond´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78" name="Rechte verbindingslijn 177">
              <a:extLst>
                <a:ext uri="{FF2B5EF4-FFF2-40B4-BE49-F238E27FC236}">
                  <a16:creationId xmlns:a16="http://schemas.microsoft.com/office/drawing/2014/main" id="{60CBD64B-9E24-4FA3-8AD0-F6F9D151F9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64991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79" name="Groep 178">
              <a:extLst>
                <a:ext uri="{FF2B5EF4-FFF2-40B4-BE49-F238E27FC236}">
                  <a16:creationId xmlns:a16="http://schemas.microsoft.com/office/drawing/2014/main" id="{7683C293-9728-42E5-9ABE-07277D2DF1E8}"/>
                </a:ext>
              </a:extLst>
            </p:cNvPr>
            <p:cNvGrpSpPr/>
            <p:nvPr userDrawn="1"/>
          </p:nvGrpSpPr>
          <p:grpSpPr>
            <a:xfrm>
              <a:off x="12757282" y="2296644"/>
              <a:ext cx="825500" cy="209550"/>
              <a:chOff x="13504624" y="2444818"/>
              <a:chExt cx="825500" cy="209550"/>
            </a:xfrm>
          </p:grpSpPr>
          <p:sp>
            <p:nvSpPr>
              <p:cNvPr id="180" name="Rechthoek 179">
                <a:extLst>
                  <a:ext uri="{FF2B5EF4-FFF2-40B4-BE49-F238E27FC236}">
                    <a16:creationId xmlns:a16="http://schemas.microsoft.com/office/drawing/2014/main" id="{8D5780D4-F5E0-407B-963C-7404D8CC4966}"/>
                  </a:ext>
                </a:extLst>
              </p:cNvPr>
              <p:cNvSpPr/>
              <p:nvPr userDrawn="1"/>
            </p:nvSpPr>
            <p:spPr>
              <a:xfrm>
                <a:off x="13504624" y="2444818"/>
                <a:ext cx="825500" cy="20955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81" name="Rechte verbindingslijn 180">
                <a:extLst>
                  <a:ext uri="{FF2B5EF4-FFF2-40B4-BE49-F238E27FC236}">
                    <a16:creationId xmlns:a16="http://schemas.microsoft.com/office/drawing/2014/main" id="{3F7F962C-6A38-48ED-A896-E0092FDF5886}"/>
                  </a:ext>
                </a:extLst>
              </p:cNvPr>
              <p:cNvCxnSpPr/>
              <p:nvPr userDrawn="1"/>
            </p:nvCxnSpPr>
            <p:spPr>
              <a:xfrm>
                <a:off x="14155269" y="2477218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82" name="Gelijkbenige driehoek 181">
                <a:extLst>
                  <a:ext uri="{FF2B5EF4-FFF2-40B4-BE49-F238E27FC236}">
                    <a16:creationId xmlns:a16="http://schemas.microsoft.com/office/drawing/2014/main" id="{57C24AA2-E954-4575-9CA2-228AE45A5E70}"/>
                  </a:ext>
                </a:extLst>
              </p:cNvPr>
              <p:cNvSpPr/>
              <p:nvPr userDrawn="1"/>
            </p:nvSpPr>
            <p:spPr>
              <a:xfrm rot="10800000">
                <a:off x="14196089" y="2528872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06" name="foto">
            <a:extLst>
              <a:ext uri="{FF2B5EF4-FFF2-40B4-BE49-F238E27FC236}">
                <a16:creationId xmlns:a16="http://schemas.microsoft.com/office/drawing/2014/main" id="{CB6B8576-11F8-41EC-8333-F7B206A9E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5244" y="1388695"/>
            <a:ext cx="2602608" cy="2887574"/>
          </a:xfrm>
          <a:prstGeom prst="roundRect">
            <a:avLst>
              <a:gd name="adj" fmla="val 2713"/>
            </a:avLst>
          </a:prstGeom>
          <a:solidFill>
            <a:schemeClr val="bg1">
              <a:lumMod val="95000"/>
            </a:schemeClr>
          </a:solidFill>
        </p:spPr>
        <p:txBody>
          <a:bodyPr tIns="162000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207" name="foto">
            <a:extLst>
              <a:ext uri="{FF2B5EF4-FFF2-40B4-BE49-F238E27FC236}">
                <a16:creationId xmlns:a16="http://schemas.microsoft.com/office/drawing/2014/main" id="{93B9B46A-56EE-4744-A5B8-9CD0C972CCD3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3377953" y="1388695"/>
            <a:ext cx="2602608" cy="2887574"/>
          </a:xfrm>
          <a:prstGeom prst="roundRect">
            <a:avLst>
              <a:gd name="adj" fmla="val 2713"/>
            </a:avLst>
          </a:prstGeom>
          <a:solidFill>
            <a:schemeClr val="bg1">
              <a:lumMod val="95000"/>
            </a:schemeClr>
          </a:solidFill>
        </p:spPr>
        <p:txBody>
          <a:bodyPr tIns="162000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208" name="foto">
            <a:extLst>
              <a:ext uri="{FF2B5EF4-FFF2-40B4-BE49-F238E27FC236}">
                <a16:creationId xmlns:a16="http://schemas.microsoft.com/office/drawing/2014/main" id="{147DEBB2-F750-4BC5-8734-F564106F3DB4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226121" y="1388695"/>
            <a:ext cx="2602608" cy="2887574"/>
          </a:xfrm>
          <a:prstGeom prst="roundRect">
            <a:avLst>
              <a:gd name="adj" fmla="val 2713"/>
            </a:avLst>
          </a:prstGeom>
          <a:solidFill>
            <a:schemeClr val="bg1">
              <a:lumMod val="95000"/>
            </a:schemeClr>
          </a:solidFill>
        </p:spPr>
        <p:txBody>
          <a:bodyPr tIns="162000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209" name="foto">
            <a:extLst>
              <a:ext uri="{FF2B5EF4-FFF2-40B4-BE49-F238E27FC236}">
                <a16:creationId xmlns:a16="http://schemas.microsoft.com/office/drawing/2014/main" id="{92997DD6-3C3E-4D4F-A561-2FBB6E2CB16F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9074288" y="1388695"/>
            <a:ext cx="2602608" cy="2887574"/>
          </a:xfrm>
          <a:prstGeom prst="roundRect">
            <a:avLst>
              <a:gd name="adj" fmla="val 2713"/>
            </a:avLst>
          </a:prstGeom>
          <a:solidFill>
            <a:schemeClr val="bg1">
              <a:lumMod val="95000"/>
            </a:schemeClr>
          </a:solidFill>
        </p:spPr>
        <p:txBody>
          <a:bodyPr tIns="162000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211" name="tekst">
            <a:extLst>
              <a:ext uri="{FF2B5EF4-FFF2-40B4-BE49-F238E27FC236}">
                <a16:creationId xmlns:a16="http://schemas.microsoft.com/office/drawing/2014/main" id="{A2E8DCEB-4330-49AA-A7C5-2DAED7A4A97B}"/>
              </a:ext>
            </a:extLst>
          </p:cNvPr>
          <p:cNvSpPr>
            <a:spLocks noGrp="1"/>
          </p:cNvSpPr>
          <p:nvPr>
            <p:ph type="body" orient="vert" idx="59" hasCustomPrompt="1"/>
          </p:nvPr>
        </p:nvSpPr>
        <p:spPr>
          <a:xfrm>
            <a:off x="525244" y="4530840"/>
            <a:ext cx="2611691" cy="1323218"/>
          </a:xfr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algn="ctr"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5"/>
            <a:r>
              <a:rPr lang="nl-NL" noProof="0"/>
              <a:t>Naam achternaam</a:t>
            </a:r>
          </a:p>
          <a:p>
            <a:pPr lvl="0"/>
            <a:r>
              <a:rPr lang="nl-NL" noProof="0"/>
              <a:t>Ruimte </a:t>
            </a:r>
            <a:r>
              <a:rPr lang="nl-NL" noProof="0" dirty="0"/>
              <a:t>voor een </a:t>
            </a:r>
            <a:br>
              <a:rPr lang="nl-NL" noProof="0" dirty="0"/>
            </a:br>
            <a:r>
              <a:rPr lang="nl-NL" noProof="0" dirty="0"/>
              <a:t>extra toevoeging</a:t>
            </a:r>
          </a:p>
        </p:txBody>
      </p:sp>
      <p:sp>
        <p:nvSpPr>
          <p:cNvPr id="216" name="tekst">
            <a:extLst>
              <a:ext uri="{FF2B5EF4-FFF2-40B4-BE49-F238E27FC236}">
                <a16:creationId xmlns:a16="http://schemas.microsoft.com/office/drawing/2014/main" id="{44DC3E61-1D5A-478B-BF82-E05E5C3AB0A1}"/>
              </a:ext>
            </a:extLst>
          </p:cNvPr>
          <p:cNvSpPr>
            <a:spLocks noGrp="1"/>
          </p:cNvSpPr>
          <p:nvPr>
            <p:ph type="body" orient="vert" idx="61" hasCustomPrompt="1"/>
          </p:nvPr>
        </p:nvSpPr>
        <p:spPr>
          <a:xfrm>
            <a:off x="3368870" y="4530840"/>
            <a:ext cx="2611691" cy="1323218"/>
          </a:xfr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algn="ctr"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5"/>
            <a:r>
              <a:rPr lang="nl-NL" noProof="0"/>
              <a:t>Naam achternaam</a:t>
            </a:r>
          </a:p>
          <a:p>
            <a:pPr lvl="0"/>
            <a:r>
              <a:rPr lang="nl-NL" noProof="0"/>
              <a:t>Ruimte </a:t>
            </a:r>
            <a:r>
              <a:rPr lang="nl-NL" noProof="0" dirty="0"/>
              <a:t>voor een </a:t>
            </a:r>
            <a:br>
              <a:rPr lang="nl-NL" noProof="0" dirty="0"/>
            </a:br>
            <a:r>
              <a:rPr lang="nl-NL" noProof="0" dirty="0"/>
              <a:t>extra toevoeging</a:t>
            </a:r>
          </a:p>
        </p:txBody>
      </p:sp>
      <p:sp>
        <p:nvSpPr>
          <p:cNvPr id="218" name="tekst">
            <a:extLst>
              <a:ext uri="{FF2B5EF4-FFF2-40B4-BE49-F238E27FC236}">
                <a16:creationId xmlns:a16="http://schemas.microsoft.com/office/drawing/2014/main" id="{C12A6F54-7562-4C5D-846B-87E626458C4F}"/>
              </a:ext>
            </a:extLst>
          </p:cNvPr>
          <p:cNvSpPr>
            <a:spLocks noGrp="1"/>
          </p:cNvSpPr>
          <p:nvPr>
            <p:ph type="body" orient="vert" idx="63" hasCustomPrompt="1"/>
          </p:nvPr>
        </p:nvSpPr>
        <p:spPr>
          <a:xfrm>
            <a:off x="6217038" y="4530840"/>
            <a:ext cx="2611691" cy="1323218"/>
          </a:xfr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algn="ctr"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5"/>
            <a:r>
              <a:rPr lang="nl-NL" noProof="0"/>
              <a:t>Naam achternaam</a:t>
            </a:r>
          </a:p>
          <a:p>
            <a:pPr lvl="0"/>
            <a:r>
              <a:rPr lang="nl-NL" noProof="0"/>
              <a:t>Ruimte </a:t>
            </a:r>
            <a:r>
              <a:rPr lang="nl-NL" noProof="0" dirty="0"/>
              <a:t>voor een </a:t>
            </a:r>
            <a:br>
              <a:rPr lang="nl-NL" noProof="0" dirty="0"/>
            </a:br>
            <a:r>
              <a:rPr lang="nl-NL" noProof="0" dirty="0"/>
              <a:t>extra toevoeging</a:t>
            </a:r>
          </a:p>
        </p:txBody>
      </p:sp>
      <p:sp>
        <p:nvSpPr>
          <p:cNvPr id="220" name="tekst">
            <a:extLst>
              <a:ext uri="{FF2B5EF4-FFF2-40B4-BE49-F238E27FC236}">
                <a16:creationId xmlns:a16="http://schemas.microsoft.com/office/drawing/2014/main" id="{ABCBA0F9-0F97-45BB-B6DE-999D743635EB}"/>
              </a:ext>
            </a:extLst>
          </p:cNvPr>
          <p:cNvSpPr>
            <a:spLocks noGrp="1"/>
          </p:cNvSpPr>
          <p:nvPr>
            <p:ph type="body" orient="vert" idx="65" hasCustomPrompt="1"/>
          </p:nvPr>
        </p:nvSpPr>
        <p:spPr>
          <a:xfrm>
            <a:off x="9069747" y="4530840"/>
            <a:ext cx="2611691" cy="1323218"/>
          </a:xfr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algn="ctr"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5"/>
            <a:r>
              <a:rPr lang="nl-NL" noProof="0"/>
              <a:t>Naam achternaam</a:t>
            </a:r>
          </a:p>
          <a:p>
            <a:pPr lvl="0"/>
            <a:r>
              <a:rPr lang="nl-NL" noProof="0"/>
              <a:t>Ruimte </a:t>
            </a:r>
            <a:r>
              <a:rPr lang="nl-NL" noProof="0" dirty="0"/>
              <a:t>voor een </a:t>
            </a:r>
            <a:br>
              <a:rPr lang="nl-NL" noProof="0" dirty="0"/>
            </a:br>
            <a:r>
              <a:rPr lang="nl-NL" noProof="0" dirty="0"/>
              <a:t>extra toevoeging</a:t>
            </a:r>
          </a:p>
        </p:txBody>
      </p:sp>
      <p:sp>
        <p:nvSpPr>
          <p:cNvPr id="221" name="Titel 1">
            <a:extLst>
              <a:ext uri="{FF2B5EF4-FFF2-40B4-BE49-F238E27FC236}">
                <a16:creationId xmlns:a16="http://schemas.microsoft.com/office/drawing/2014/main" id="{6B210676-552F-4B28-9F20-5CBEE02DA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562" y="272177"/>
            <a:ext cx="11166334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63" name="Onder balkje">
            <a:extLst>
              <a:ext uri="{FF2B5EF4-FFF2-40B4-BE49-F238E27FC236}">
                <a16:creationId xmlns:a16="http://schemas.microsoft.com/office/drawing/2014/main" id="{EB382FCD-9C8B-4F18-B37B-29CA0F43C412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64" name="GRID" hidden="1">
            <a:extLst>
              <a:ext uri="{FF2B5EF4-FFF2-40B4-BE49-F238E27FC236}">
                <a16:creationId xmlns:a16="http://schemas.microsoft.com/office/drawing/2014/main" id="{EB75E045-9B2F-4037-8D43-019C3B8DAD0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9DA70BBF-1A70-4CE9-B92D-91AAD3DF13D4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550D5FBA-5290-4AF6-AA22-20F04180A377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2FE5C9DA-7391-4773-96D0-665A34E0478E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38AD4748-BAAA-4B2B-B4E6-3A1492B4BCF7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A9941525-5D0D-4509-8ECE-B747140CB04A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B681D3A7-95CC-4CEF-BFAB-79DF1FCD556E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60A5F06F-78F5-4257-84E5-7835A22AE4B8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13835FFF-2F9E-4252-9978-9DB584EF03B9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877A95CF-E943-452F-98FE-320623CE6607}"/>
                </a:ext>
              </a:extLst>
            </p:cNvPr>
            <p:cNvSpPr/>
            <p:nvPr userDrawn="1"/>
          </p:nvSpPr>
          <p:spPr>
            <a:xfrm>
              <a:off x="8828730" y="0"/>
              <a:ext cx="245558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98B73A68-CF05-4530-9622-5D3A615F068E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55A617AD-4F36-41FD-AF6E-A16FCEFFA382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DA7579D0-E164-4569-B5C8-5731FCF6986E}"/>
                </a:ext>
              </a:extLst>
            </p:cNvPr>
            <p:cNvSpPr/>
            <p:nvPr userDrawn="1"/>
          </p:nvSpPr>
          <p:spPr>
            <a:xfrm>
              <a:off x="5980561" y="0"/>
              <a:ext cx="238218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21553237-0241-4E78-B12B-1AC9DE9554B5}"/>
                </a:ext>
              </a:extLst>
            </p:cNvPr>
            <p:cNvSpPr/>
            <p:nvPr userDrawn="1"/>
          </p:nvSpPr>
          <p:spPr>
            <a:xfrm>
              <a:off x="3136756" y="0"/>
              <a:ext cx="238218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042FC887-2C74-4586-A11E-0965BADF5F84}"/>
                </a:ext>
              </a:extLst>
            </p:cNvPr>
            <p:cNvSpPr/>
            <p:nvPr userDrawn="1"/>
          </p:nvSpPr>
          <p:spPr>
            <a:xfrm>
              <a:off x="0" y="4284370"/>
              <a:ext cx="12192000" cy="24647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76" name="Tijdelijke aanduiding voor dianummer 5">
            <a:extLst>
              <a:ext uri="{FF2B5EF4-FFF2-40B4-BE49-F238E27FC236}">
                <a16:creationId xmlns:a16="http://schemas.microsoft.com/office/drawing/2014/main" id="{3CFA51F5-599C-4898-83AB-6D5F2884D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592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-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ID" hidden="1">
            <a:extLst>
              <a:ext uri="{FF2B5EF4-FFF2-40B4-BE49-F238E27FC236}">
                <a16:creationId xmlns:a16="http://schemas.microsoft.com/office/drawing/2014/main" id="{B2685EF9-3068-415F-B9ED-22531642622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DCA59AB-4ADA-46B6-9123-8D4DCD9CD56B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DB8D413C-4CA9-4404-93FC-29E5D7246E0F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83BCEF68-DD53-4A2F-B64F-76565655293E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450183A5-53A5-4F6B-9678-058FE56731F3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AA426062-2C36-4321-8992-B3E86D034500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47E730E5-8A0C-434A-8E0D-683DD4073CCC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8F612C4F-9DCB-400A-9E73-A8B1A519C351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9E202C06-6636-4C1D-90FA-AD215F67B955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DB3D0D4-7D42-4D7D-8685-1E9FC523F053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F03B15F9-32B4-4F44-B944-8279A7BCF7E8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35407207-177C-4EFF-B9AC-E7BBB9E12D8F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7" name="Onder balkje">
            <a:extLst>
              <a:ext uri="{FF2B5EF4-FFF2-40B4-BE49-F238E27FC236}">
                <a16:creationId xmlns:a16="http://schemas.microsoft.com/office/drawing/2014/main" id="{EC338F84-A3AF-48F4-A412-8D1363198E1A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45418"/>
            <a:ext cx="3140325" cy="216909"/>
          </a:xfrm>
        </p:spPr>
        <p:txBody>
          <a:bodyPr/>
          <a:lstStyle/>
          <a:p>
            <a:fld id="{8516D6A5-529C-4A2F-9EF7-A2B647F1C54E}" type="datetime1">
              <a:rPr lang="nl-NL" smtClean="0"/>
              <a:t>07-06-2022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45418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99" y="272177"/>
            <a:ext cx="11149188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3807" y="1400483"/>
            <a:ext cx="8974163" cy="44568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Plaats hier de CC-BY tekst</a:t>
            </a:r>
          </a:p>
        </p:txBody>
      </p:sp>
      <p:sp>
        <p:nvSpPr>
          <p:cNvPr id="7" name="Tekstvak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534272" y="-885712"/>
            <a:ext cx="1123486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CC-BY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3F018E-3681-4180-9C3F-F5324D11154E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ijdelijke aanduiding voor tekst 44">
            <a:extLst>
              <a:ext uri="{FF2B5EF4-FFF2-40B4-BE49-F238E27FC236}">
                <a16:creationId xmlns:a16="http://schemas.microsoft.com/office/drawing/2014/main" id="{2625E133-5B44-43E9-8CFC-FA46765B91E9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10691963" y="5463172"/>
            <a:ext cx="899703" cy="394157"/>
          </a:xfrm>
          <a:blipFill>
            <a:blip r:embed="rId2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307" r="2307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ijdelijke aanduiding voor dianummer 5">
            <a:extLst>
              <a:ext uri="{FF2B5EF4-FFF2-40B4-BE49-F238E27FC236}">
                <a16:creationId xmlns:a16="http://schemas.microsoft.com/office/drawing/2014/main" id="{E6A3CE52-E5F7-4B4F-85AC-CD549AB4D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3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over Logo">
            <a:extLst>
              <a:ext uri="{FF2B5EF4-FFF2-40B4-BE49-F238E27FC236}">
                <a16:creationId xmlns:a16="http://schemas.microsoft.com/office/drawing/2014/main" id="{BFE3F2DF-F973-4BC9-A966-72782954493A}"/>
              </a:ext>
            </a:extLst>
          </p:cNvPr>
          <p:cNvSpPr/>
          <p:nvPr userDrawn="1"/>
        </p:nvSpPr>
        <p:spPr>
          <a:xfrm>
            <a:off x="10464800" y="5725024"/>
            <a:ext cx="1727200" cy="106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foto">
            <a:extLst>
              <a:ext uri="{FF2B5EF4-FFF2-40B4-BE49-F238E27FC236}">
                <a16:creationId xmlns:a16="http://schemas.microsoft.com/office/drawing/2014/main" id="{9FA4FBC7-DF59-4250-B300-46C73F5387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het pictogram hiernaast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grpSp>
        <p:nvGrpSpPr>
          <p:cNvPr id="11" name="GRID" hidden="1">
            <a:extLst>
              <a:ext uri="{FF2B5EF4-FFF2-40B4-BE49-F238E27FC236}">
                <a16:creationId xmlns:a16="http://schemas.microsoft.com/office/drawing/2014/main" id="{B2685EF9-3068-415F-B9ED-22531642622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DCA59AB-4ADA-46B6-9123-8D4DCD9CD56B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DB8D413C-4CA9-4404-93FC-29E5D7246E0F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83BCEF68-DD53-4A2F-B64F-76565655293E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450183A5-53A5-4F6B-9678-058FE56731F3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AA426062-2C36-4321-8992-B3E86D034500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47E730E5-8A0C-434A-8E0D-683DD4073CCC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8F612C4F-9DCB-400A-9E73-A8B1A519C351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9E202C06-6636-4C1D-90FA-AD215F67B955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DB3D0D4-7D42-4D7D-8685-1E9FC523F053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F03B15F9-32B4-4F44-B944-8279A7BCF7E8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35407207-177C-4EFF-B9AC-E7BBB9E12D8F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45418"/>
            <a:ext cx="3140325" cy="216909"/>
          </a:xfrm>
        </p:spPr>
        <p:txBody>
          <a:bodyPr/>
          <a:lstStyle/>
          <a:p>
            <a:fld id="{FC73CD82-1D46-4D68-A265-F825BBCF0C74}" type="datetime1">
              <a:rPr lang="nl-NL" smtClean="0"/>
              <a:t>07-06-2022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45418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7" name="Tekstvak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331301" y="-885712"/>
            <a:ext cx="152943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AFSLUITING</a:t>
            </a:r>
          </a:p>
        </p:txBody>
      </p:sp>
      <p:sp>
        <p:nvSpPr>
          <p:cNvPr id="41" name="Tijdelijke aanduiding voor tekst 4">
            <a:extLst>
              <a:ext uri="{FF2B5EF4-FFF2-40B4-BE49-F238E27FC236}">
                <a16:creationId xmlns:a16="http://schemas.microsoft.com/office/drawing/2014/main" id="{97D94EDB-F9CC-42E2-BBE0-51B1FA517548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870839" y="3264255"/>
            <a:ext cx="4347528" cy="2135167"/>
          </a:xfrm>
          <a:prstGeom prst="roundRect">
            <a:avLst>
              <a:gd name="adj" fmla="val 7360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txBody>
          <a:bodyPr lIns="612000" tIns="180000" rIns="180000" bIns="252000" anchor="ctr" anchorCtr="0"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B9D02996-54AC-4166-B627-2F4362DC0176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wolk">
            <a:extLst>
              <a:ext uri="{FF2B5EF4-FFF2-40B4-BE49-F238E27FC236}">
                <a16:creationId xmlns:a16="http://schemas.microsoft.com/office/drawing/2014/main" id="{2E9579D3-4F63-4CAB-810A-D59D90415FF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3435" y="524498"/>
            <a:ext cx="4875645" cy="2320893"/>
          </a:xfrm>
          <a:blipFill dpi="0" rotWithShape="1">
            <a:blip r:embed="rId2" cstate="screen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580" r="1580"/>
            </a:stretch>
          </a:blipFill>
        </p:spPr>
        <p:txBody>
          <a:bodyPr wrap="square" lIns="900000" tIns="720000" rIns="288000" bIns="1800000" anchor="t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400" b="1" cap="all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nl-NL" dirty="0"/>
              <a:t>Plaats hier de afsluitingszin</a:t>
            </a:r>
          </a:p>
        </p:txBody>
      </p:sp>
      <p:sp>
        <p:nvSpPr>
          <p:cNvPr id="28" name="Tijdelijke aanduiding voor dianummer 5">
            <a:extLst>
              <a:ext uri="{FF2B5EF4-FFF2-40B4-BE49-F238E27FC236}">
                <a16:creationId xmlns:a16="http://schemas.microsoft.com/office/drawing/2014/main" id="{B715D031-E29A-40E5-9F78-94BB56E8B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/>
          </a:p>
        </p:txBody>
      </p:sp>
      <p:sp>
        <p:nvSpPr>
          <p:cNvPr id="27" name="tekst">
            <a:extLst>
              <a:ext uri="{FF2B5EF4-FFF2-40B4-BE49-F238E27FC236}">
                <a16:creationId xmlns:a16="http://schemas.microsoft.com/office/drawing/2014/main" id="{48EC4A08-27AE-4FB4-BF24-48B8321D39D1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571062" y="3443305"/>
            <a:ext cx="3200400" cy="261257"/>
          </a:xfrm>
        </p:spPr>
        <p:txBody>
          <a:bodyPr vert="horz" wrap="none" anchor="t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Naam + achternaam</a:t>
            </a:r>
          </a:p>
          <a:p>
            <a:pPr lvl="0"/>
            <a:endParaRPr lang="nl-NL" noProof="0" dirty="0"/>
          </a:p>
        </p:txBody>
      </p:sp>
      <p:sp>
        <p:nvSpPr>
          <p:cNvPr id="31" name="tekst">
            <a:extLst>
              <a:ext uri="{FF2B5EF4-FFF2-40B4-BE49-F238E27FC236}">
                <a16:creationId xmlns:a16="http://schemas.microsoft.com/office/drawing/2014/main" id="{3DD2758F-58F6-46DA-B775-49E492EA5E31}"/>
              </a:ext>
            </a:extLst>
          </p:cNvPr>
          <p:cNvSpPr>
            <a:spLocks noGrp="1"/>
          </p:cNvSpPr>
          <p:nvPr>
            <p:ph type="body" orient="vert" idx="68" hasCustomPrompt="1"/>
          </p:nvPr>
        </p:nvSpPr>
        <p:spPr>
          <a:xfrm>
            <a:off x="1571062" y="3949026"/>
            <a:ext cx="3200400" cy="261257"/>
          </a:xfrm>
        </p:spPr>
        <p:txBody>
          <a:bodyPr vert="horz" wrap="none" anchor="t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nl-NL" dirty="0"/>
              <a:t>E-mail:</a:t>
            </a:r>
          </a:p>
        </p:txBody>
      </p:sp>
      <p:sp>
        <p:nvSpPr>
          <p:cNvPr id="32" name="tekst">
            <a:extLst>
              <a:ext uri="{FF2B5EF4-FFF2-40B4-BE49-F238E27FC236}">
                <a16:creationId xmlns:a16="http://schemas.microsoft.com/office/drawing/2014/main" id="{22BAB6AC-1F1A-4629-A2B9-2D3448E852CA}"/>
              </a:ext>
            </a:extLst>
          </p:cNvPr>
          <p:cNvSpPr>
            <a:spLocks noGrp="1"/>
          </p:cNvSpPr>
          <p:nvPr>
            <p:ph type="body" orient="vert" idx="69" hasCustomPrompt="1"/>
          </p:nvPr>
        </p:nvSpPr>
        <p:spPr>
          <a:xfrm>
            <a:off x="1571062" y="4454747"/>
            <a:ext cx="3200400" cy="261257"/>
          </a:xfrm>
        </p:spPr>
        <p:txBody>
          <a:bodyPr vert="horz" wrap="none" anchor="t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Website:</a:t>
            </a:r>
          </a:p>
        </p:txBody>
      </p:sp>
      <p:sp>
        <p:nvSpPr>
          <p:cNvPr id="33" name="tekst">
            <a:extLst>
              <a:ext uri="{FF2B5EF4-FFF2-40B4-BE49-F238E27FC236}">
                <a16:creationId xmlns:a16="http://schemas.microsoft.com/office/drawing/2014/main" id="{7C6CD6BC-119A-49EB-9D8D-3794C25113CE}"/>
              </a:ext>
            </a:extLst>
          </p:cNvPr>
          <p:cNvSpPr>
            <a:spLocks noGrp="1"/>
          </p:cNvSpPr>
          <p:nvPr>
            <p:ph type="body" orient="vert" idx="70" hasCustomPrompt="1"/>
          </p:nvPr>
        </p:nvSpPr>
        <p:spPr>
          <a:xfrm>
            <a:off x="1571062" y="4960468"/>
            <a:ext cx="3200400" cy="261257"/>
          </a:xfrm>
        </p:spPr>
        <p:txBody>
          <a:bodyPr vert="horz" wrap="none" anchor="t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nl-NL" dirty="0" err="1"/>
              <a:t>Social</a:t>
            </a:r>
            <a:r>
              <a:rPr lang="nl-NL" dirty="0"/>
              <a:t> media: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9A87B61-A945-41B1-9F67-1FAE779BF38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83538" y="5681386"/>
            <a:ext cx="8439150" cy="59636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Samen aanjagen van vernieuwing</a:t>
            </a:r>
          </a:p>
        </p:txBody>
      </p:sp>
      <p:sp>
        <p:nvSpPr>
          <p:cNvPr id="30" name="logo">
            <a:extLst>
              <a:ext uri="{FF2B5EF4-FFF2-40B4-BE49-F238E27FC236}">
                <a16:creationId xmlns:a16="http://schemas.microsoft.com/office/drawing/2014/main" id="{797D0CC9-8466-4E20-B6A4-FCCC3AC8478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0488647" y="5863120"/>
            <a:ext cx="1195058" cy="475490"/>
          </a:xfrm>
          <a:blipFill>
            <a:blip r:embed="rId3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142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A109DE8-DE3B-4ABF-AE26-4E37A56FDB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">
            <a:extLst>
              <a:ext uri="{FF2B5EF4-FFF2-40B4-BE49-F238E27FC236}">
                <a16:creationId xmlns:a16="http://schemas.microsoft.com/office/drawing/2014/main" id="{6992082D-EDB3-45DF-96CC-F7B5BC4AC3C2}"/>
              </a:ext>
            </a:extLst>
          </p:cNvPr>
          <p:cNvSpPr txBox="1"/>
          <p:nvPr userDrawn="1"/>
        </p:nvSpPr>
        <p:spPr>
          <a:xfrm>
            <a:off x="5331301" y="-885712"/>
            <a:ext cx="152943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AFSLUITING</a:t>
            </a:r>
          </a:p>
        </p:txBody>
      </p:sp>
      <p:sp>
        <p:nvSpPr>
          <p:cNvPr id="8" name="Tijdelijke aanduiding voor tekst 41">
            <a:extLst>
              <a:ext uri="{FF2B5EF4-FFF2-40B4-BE49-F238E27FC236}">
                <a16:creationId xmlns:a16="http://schemas.microsoft.com/office/drawing/2014/main" id="{9F83E9FC-067F-4F18-B24E-EFC2BDBB537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44C80A36-B777-41EB-8184-7E721556A3D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83538" y="5681386"/>
            <a:ext cx="8439150" cy="59636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Samen aanjagen van vernieuwing</a:t>
            </a:r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744DD030-E1FA-447E-BE14-8389940B3F1A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0488647" y="5863120"/>
            <a:ext cx="1195058" cy="475490"/>
          </a:xfrm>
          <a:blipFill>
            <a:blip r:embed="rId2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8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922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STRUCTIES: Feedback aanleve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D8BDCCE3-C9BF-43FB-A9C6-0E04BD088A9A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 dirty="0">
              <a:solidFill>
                <a:schemeClr val="tx1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5ECD5CE-F4FE-452A-951F-2EABB08FF745}"/>
              </a:ext>
            </a:extLst>
          </p:cNvPr>
          <p:cNvSpPr/>
          <p:nvPr userDrawn="1"/>
        </p:nvSpPr>
        <p:spPr>
          <a:xfrm>
            <a:off x="701536" y="1571501"/>
            <a:ext cx="10800649" cy="4356494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200" kern="1200" cap="none" baseline="0" dirty="0">
                <a:solidFill>
                  <a:srgbClr val="303E4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Beste,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Bij PPT Solutions communiceren we feedback met opmerkingen in PowerPoint.</a:t>
            </a:r>
            <a:b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Wanneer u feedback heeft wat betrekking heeft op een dia in de presentatie, ga dan naar de desbetreffende dia en volg de volgende stappen: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nl-NL" sz="1000" kern="1200" cap="none" baseline="0" dirty="0">
              <a:solidFill>
                <a:srgbClr val="303E48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nl-NL" sz="100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nl-NL" sz="1000" dirty="0">
              <a:solidFill>
                <a:srgbClr val="303E48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nl-NL" sz="6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200" dirty="0">
                <a:solidFill>
                  <a:srgbClr val="303E48"/>
                </a:solidFill>
                <a:ea typeface="Open Sans" panose="020B0606030504020204" pitchFamily="34" charset="0"/>
                <a:cs typeface="Calibri" panose="020F0502020204030204" pitchFamily="34" charset="0"/>
              </a:rPr>
              <a:t>Antwoorden</a:t>
            </a:r>
            <a:b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Deze stappen kunt u uitvoeren door de gehele presentatie en eventueel ook antwoord geven op onze communicatie via opmerkingen.</a:t>
            </a:r>
            <a:b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De volgende stappen kunt u uitvoeren om antwoord te geven op evt. opmerkingen of om naar de vorige/volgende opmerking in de presentatie te gaan: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1861E7F-88C7-473E-BB0F-FA4E34696DC8}"/>
              </a:ext>
            </a:extLst>
          </p:cNvPr>
          <p:cNvSpPr txBox="1"/>
          <p:nvPr userDrawn="1"/>
        </p:nvSpPr>
        <p:spPr>
          <a:xfrm>
            <a:off x="1110428" y="2257839"/>
            <a:ext cx="4833347" cy="2654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1000" dirty="0">
                <a:solidFill>
                  <a:srgbClr val="44546A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Boven in je scherm, in de werkbalk, selecteer je het tabje </a:t>
            </a:r>
            <a:r>
              <a:rPr lang="nl-NL" sz="1000" b="1" dirty="0">
                <a:solidFill>
                  <a:srgbClr val="44546A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‘Invoegen’.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ABA1FBF8-EDEA-4039-80A7-6A6D27B61A77}"/>
              </a:ext>
            </a:extLst>
          </p:cNvPr>
          <p:cNvSpPr/>
          <p:nvPr userDrawn="1"/>
        </p:nvSpPr>
        <p:spPr>
          <a:xfrm>
            <a:off x="696791" y="2246539"/>
            <a:ext cx="288558" cy="288032"/>
          </a:xfrm>
          <a:prstGeom prst="ellipse">
            <a:avLst/>
          </a:prstGeom>
          <a:solidFill>
            <a:srgbClr val="009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000" b="1" cap="all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3F83BE3-9CA0-4122-9961-95A5A0F3FB2F}"/>
              </a:ext>
            </a:extLst>
          </p:cNvPr>
          <p:cNvSpPr txBox="1"/>
          <p:nvPr userDrawn="1"/>
        </p:nvSpPr>
        <p:spPr>
          <a:xfrm>
            <a:off x="1110428" y="2737815"/>
            <a:ext cx="4833347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1000" dirty="0">
                <a:solidFill>
                  <a:srgbClr val="44546A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Klik op de knop </a:t>
            </a:r>
            <a:r>
              <a:rPr lang="nl-NL" sz="1000" b="1" dirty="0">
                <a:solidFill>
                  <a:srgbClr val="44546A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‘Nieuwe opmerking’.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D3B50A4B-4773-40A6-9AEE-E193D4DB9BD6}"/>
              </a:ext>
            </a:extLst>
          </p:cNvPr>
          <p:cNvSpPr/>
          <p:nvPr userDrawn="1"/>
        </p:nvSpPr>
        <p:spPr>
          <a:xfrm>
            <a:off x="696791" y="2737815"/>
            <a:ext cx="288558" cy="288032"/>
          </a:xfrm>
          <a:prstGeom prst="ellipse">
            <a:avLst/>
          </a:prstGeom>
          <a:solidFill>
            <a:srgbClr val="009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000" b="1" cap="all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5A583B3-D2D1-4BE9-BBE4-D44D8D9A7829}"/>
              </a:ext>
            </a:extLst>
          </p:cNvPr>
          <p:cNvSpPr txBox="1"/>
          <p:nvPr userDrawn="1"/>
        </p:nvSpPr>
        <p:spPr>
          <a:xfrm>
            <a:off x="1110428" y="3233318"/>
            <a:ext cx="5682125" cy="29142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1000" dirty="0">
                <a:solidFill>
                  <a:srgbClr val="44546A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Er verschijnt nu een klein spreekwolkje op de slide en het venster voor opmerkingen opent zich aan de zijkant.</a:t>
            </a:r>
          </a:p>
          <a:p>
            <a:pPr>
              <a:lnSpc>
                <a:spcPct val="90000"/>
              </a:lnSpc>
            </a:pPr>
            <a:r>
              <a:rPr lang="nl-NL" sz="1000" b="1" dirty="0">
                <a:solidFill>
                  <a:srgbClr val="44546A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Typ uw feedback in het tekst vak in het venster voor opmerkingen.</a:t>
            </a: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60169D40-BEF8-4387-83A6-C6929733956F}"/>
              </a:ext>
            </a:extLst>
          </p:cNvPr>
          <p:cNvSpPr/>
          <p:nvPr userDrawn="1"/>
        </p:nvSpPr>
        <p:spPr>
          <a:xfrm>
            <a:off x="696791" y="3229091"/>
            <a:ext cx="288558" cy="288032"/>
          </a:xfrm>
          <a:prstGeom prst="ellipse">
            <a:avLst/>
          </a:prstGeom>
          <a:solidFill>
            <a:srgbClr val="009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000" b="1" cap="all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E13452B-4695-4201-9D3E-FE4710058DAD}"/>
              </a:ext>
            </a:extLst>
          </p:cNvPr>
          <p:cNvSpPr txBox="1"/>
          <p:nvPr userDrawn="1"/>
        </p:nvSpPr>
        <p:spPr>
          <a:xfrm>
            <a:off x="1110428" y="3727984"/>
            <a:ext cx="7306977" cy="2880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1000" dirty="0">
                <a:solidFill>
                  <a:srgbClr val="44546A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Wanneer u dit gedaan heeft, kunt u het spreekwolkje op de juiste plaats op de dia slepen. </a:t>
            </a:r>
            <a:br>
              <a:rPr lang="nl-NL" sz="1000" dirty="0">
                <a:solidFill>
                  <a:srgbClr val="44546A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000" b="1" dirty="0">
                <a:solidFill>
                  <a:srgbClr val="44546A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Zo is het voor ons duidelijk op welk deel van de content, op de dia, uw feedback betrekking heeft.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0430919E-F44F-41DD-AA27-86E0AF4DA393}"/>
              </a:ext>
            </a:extLst>
          </p:cNvPr>
          <p:cNvSpPr/>
          <p:nvPr userDrawn="1"/>
        </p:nvSpPr>
        <p:spPr>
          <a:xfrm>
            <a:off x="696791" y="3720367"/>
            <a:ext cx="288558" cy="288032"/>
          </a:xfrm>
          <a:prstGeom prst="ellipse">
            <a:avLst/>
          </a:prstGeom>
          <a:solidFill>
            <a:srgbClr val="009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000" b="1" cap="all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587EF602-1221-4BFF-A78D-D21811EE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968" y="2277214"/>
            <a:ext cx="1559400" cy="226683"/>
          </a:xfrm>
          <a:prstGeom prst="rect">
            <a:avLst/>
          </a:prstGeom>
          <a:ln w="3175">
            <a:solidFill>
              <a:srgbClr val="E7E6E6"/>
            </a:solidFill>
          </a:ln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9FD1223-36F2-4602-9ED2-BF6CE709EA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8968" y="2742209"/>
            <a:ext cx="320762" cy="279243"/>
          </a:xfrm>
          <a:prstGeom prst="rect">
            <a:avLst/>
          </a:prstGeom>
          <a:ln w="3175">
            <a:solidFill>
              <a:srgbClr val="E7E6E6"/>
            </a:solidFill>
          </a:ln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47B09D0-1011-4094-9BD6-47AA32F6E1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969" y="3722858"/>
            <a:ext cx="1479282" cy="618333"/>
          </a:xfrm>
          <a:prstGeom prst="rect">
            <a:avLst/>
          </a:prstGeom>
          <a:ln w="3175">
            <a:solidFill>
              <a:srgbClr val="E7E6E6"/>
            </a:solidFill>
          </a:ln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94DDB7AA-B57B-4920-A599-25DFA4AAB1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968" y="3220295"/>
            <a:ext cx="320761" cy="305623"/>
          </a:xfrm>
          <a:prstGeom prst="rect">
            <a:avLst/>
          </a:prstGeom>
          <a:ln w="3175">
            <a:solidFill>
              <a:srgbClr val="E7E6E6"/>
            </a:solidFill>
          </a:ln>
        </p:spPr>
      </p:pic>
      <p:grpSp>
        <p:nvGrpSpPr>
          <p:cNvPr id="20" name="Groep 19">
            <a:extLst>
              <a:ext uri="{FF2B5EF4-FFF2-40B4-BE49-F238E27FC236}">
                <a16:creationId xmlns:a16="http://schemas.microsoft.com/office/drawing/2014/main" id="{EE915324-D06A-478B-93D5-83A134A056FD}"/>
              </a:ext>
            </a:extLst>
          </p:cNvPr>
          <p:cNvGrpSpPr/>
          <p:nvPr userDrawn="1"/>
        </p:nvGrpSpPr>
        <p:grpSpPr>
          <a:xfrm>
            <a:off x="1110427" y="5258975"/>
            <a:ext cx="10532368" cy="787562"/>
            <a:chOff x="1020056" y="4938095"/>
            <a:chExt cx="10513169" cy="787562"/>
          </a:xfrm>
        </p:grpSpPr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AB0E6B07-548D-4AEF-98FB-B988F9B5D7B3}"/>
                </a:ext>
              </a:extLst>
            </p:cNvPr>
            <p:cNvSpPr txBox="1"/>
            <p:nvPr/>
          </p:nvSpPr>
          <p:spPr>
            <a:xfrm>
              <a:off x="1020057" y="4938095"/>
              <a:ext cx="10513168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Wanneer het venster voor opmerkingen is geopend en u een opmerking van PPT Solutions ziet staan, Kunt u antwoorden door</a:t>
              </a:r>
              <a:br>
                <a:rPr lang="nl-NL" sz="1000" dirty="0">
                  <a:solidFill>
                    <a:srgbClr val="44546A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nl-NL" sz="1000" b="1" dirty="0">
                  <a:solidFill>
                    <a:srgbClr val="44546A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Onder de opmerking, waar een tekst vak staat met de beschrijving ‘Beantwoorden’, uw antwoord te typen.</a:t>
              </a:r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187A5F29-E9CF-4EB3-A213-AD472362AFB1}"/>
                </a:ext>
              </a:extLst>
            </p:cNvPr>
            <p:cNvSpPr txBox="1"/>
            <p:nvPr/>
          </p:nvSpPr>
          <p:spPr>
            <a:xfrm>
              <a:off x="1020056" y="5437625"/>
              <a:ext cx="10513168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Wanneer het venster voor opmerkingen is geopend zijn in de rechter bovenhoek twee knopjes zichtbaar.</a:t>
              </a:r>
              <a:br>
                <a:rPr lang="nl-NL" sz="1000" dirty="0">
                  <a:solidFill>
                    <a:srgbClr val="44546A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nl-NL" sz="1000" b="1" dirty="0">
                  <a:solidFill>
                    <a:srgbClr val="44546A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Met het linker knopje gaat u naar de vorige opmerking in de presentatie en met het rechter knopje gaat u naar de volgende.</a:t>
              </a:r>
            </a:p>
          </p:txBody>
        </p:sp>
      </p:grp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F1F51A0F-D8F8-4EFF-9A8D-768629090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8968" y="5235698"/>
            <a:ext cx="1086516" cy="342308"/>
          </a:xfrm>
          <a:prstGeom prst="rect">
            <a:avLst/>
          </a:prstGeom>
          <a:ln w="3175">
            <a:solidFill>
              <a:srgbClr val="E7E6E6"/>
            </a:solidFill>
          </a:ln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E485764C-C5AF-4E48-AAE8-FC597546EDE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969" y="5727700"/>
            <a:ext cx="599218" cy="338072"/>
          </a:xfrm>
          <a:prstGeom prst="rect">
            <a:avLst/>
          </a:prstGeom>
          <a:ln w="3175">
            <a:solidFill>
              <a:srgbClr val="E7E6E6"/>
            </a:solidFill>
          </a:ln>
        </p:spPr>
      </p:pic>
      <p:sp>
        <p:nvSpPr>
          <p:cNvPr id="25" name="Tijdelijke aanduiding voor tekst 58">
            <a:extLst>
              <a:ext uri="{FF2B5EF4-FFF2-40B4-BE49-F238E27FC236}">
                <a16:creationId xmlns:a16="http://schemas.microsoft.com/office/drawing/2014/main" id="{B1985646-E81E-4957-B2CC-8894AB5E6FB5}"/>
              </a:ext>
            </a:extLst>
          </p:cNvPr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dirty="0">
              <a:latin typeface="+mn-lt"/>
            </a:endParaRP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58684138-372F-48E9-B7E1-240B06E9D5D5}"/>
              </a:ext>
            </a:extLst>
          </p:cNvPr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al 26">
            <a:extLst>
              <a:ext uri="{FF2B5EF4-FFF2-40B4-BE49-F238E27FC236}">
                <a16:creationId xmlns:a16="http://schemas.microsoft.com/office/drawing/2014/main" id="{4475DE2B-F287-4540-9128-84BFA16D5AD5}"/>
              </a:ext>
            </a:extLst>
          </p:cNvPr>
          <p:cNvSpPr/>
          <p:nvPr userDrawn="1"/>
        </p:nvSpPr>
        <p:spPr>
          <a:xfrm>
            <a:off x="706702" y="5258338"/>
            <a:ext cx="288558" cy="288032"/>
          </a:xfrm>
          <a:prstGeom prst="ellipse">
            <a:avLst/>
          </a:prstGeom>
          <a:solidFill>
            <a:srgbClr val="009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000" b="1" cap="all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ACA1C6D5-4835-4AD0-BD3A-9295F029E75B}"/>
              </a:ext>
            </a:extLst>
          </p:cNvPr>
          <p:cNvSpPr/>
          <p:nvPr userDrawn="1"/>
        </p:nvSpPr>
        <p:spPr>
          <a:xfrm>
            <a:off x="706702" y="5749614"/>
            <a:ext cx="288558" cy="288032"/>
          </a:xfrm>
          <a:prstGeom prst="ellipse">
            <a:avLst/>
          </a:prstGeom>
          <a:solidFill>
            <a:srgbClr val="009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000" b="1" cap="all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</a:p>
        </p:txBody>
      </p: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A9F6F05C-1320-4D33-9FEF-3A6ACA0B215F}"/>
              </a:ext>
            </a:extLst>
          </p:cNvPr>
          <p:cNvCxnSpPr>
            <a:cxnSpLocks/>
          </p:cNvCxnSpPr>
          <p:nvPr userDrawn="1"/>
        </p:nvCxnSpPr>
        <p:spPr>
          <a:xfrm>
            <a:off x="698500" y="2636193"/>
            <a:ext cx="9933177" cy="0"/>
          </a:xfrm>
          <a:prstGeom prst="line">
            <a:avLst/>
          </a:prstGeom>
          <a:ln w="12700" cap="rnd">
            <a:solidFill>
              <a:srgbClr val="D5D5D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DFC2F157-26F3-4969-8B80-F6EF53C93B42}"/>
              </a:ext>
            </a:extLst>
          </p:cNvPr>
          <p:cNvCxnSpPr>
            <a:cxnSpLocks/>
          </p:cNvCxnSpPr>
          <p:nvPr userDrawn="1"/>
        </p:nvCxnSpPr>
        <p:spPr>
          <a:xfrm>
            <a:off x="698500" y="3127469"/>
            <a:ext cx="9933177" cy="0"/>
          </a:xfrm>
          <a:prstGeom prst="line">
            <a:avLst/>
          </a:prstGeom>
          <a:ln w="12700" cap="rnd">
            <a:solidFill>
              <a:srgbClr val="D5D5D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61F68AA0-30E5-40EE-BD98-0F1CEE6D6F18}"/>
              </a:ext>
            </a:extLst>
          </p:cNvPr>
          <p:cNvCxnSpPr>
            <a:cxnSpLocks/>
          </p:cNvCxnSpPr>
          <p:nvPr userDrawn="1"/>
        </p:nvCxnSpPr>
        <p:spPr>
          <a:xfrm>
            <a:off x="698500" y="3618745"/>
            <a:ext cx="9933177" cy="0"/>
          </a:xfrm>
          <a:prstGeom prst="line">
            <a:avLst/>
          </a:prstGeom>
          <a:ln w="12700" cap="rnd">
            <a:solidFill>
              <a:srgbClr val="D5D5D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EBDC20EA-15F9-4C61-947D-EB6E0BC056DD}"/>
              </a:ext>
            </a:extLst>
          </p:cNvPr>
          <p:cNvCxnSpPr>
            <a:cxnSpLocks/>
          </p:cNvCxnSpPr>
          <p:nvPr userDrawn="1"/>
        </p:nvCxnSpPr>
        <p:spPr>
          <a:xfrm>
            <a:off x="698500" y="4445304"/>
            <a:ext cx="9933177" cy="0"/>
          </a:xfrm>
          <a:prstGeom prst="line">
            <a:avLst/>
          </a:prstGeom>
          <a:ln w="12700" cap="rnd">
            <a:solidFill>
              <a:srgbClr val="D5D5D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B1267E48-345D-404C-A92D-761EE1D4EAB3}"/>
              </a:ext>
            </a:extLst>
          </p:cNvPr>
          <p:cNvCxnSpPr>
            <a:cxnSpLocks/>
          </p:cNvCxnSpPr>
          <p:nvPr userDrawn="1"/>
        </p:nvCxnSpPr>
        <p:spPr>
          <a:xfrm>
            <a:off x="707612" y="5647992"/>
            <a:ext cx="9933177" cy="0"/>
          </a:xfrm>
          <a:prstGeom prst="line">
            <a:avLst/>
          </a:prstGeom>
          <a:ln w="12700" cap="rnd">
            <a:solidFill>
              <a:srgbClr val="D5D5D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D458CE1D-651B-4ADC-B561-1BC3F3C45D82}"/>
              </a:ext>
            </a:extLst>
          </p:cNvPr>
          <p:cNvCxnSpPr>
            <a:cxnSpLocks/>
          </p:cNvCxnSpPr>
          <p:nvPr userDrawn="1"/>
        </p:nvCxnSpPr>
        <p:spPr>
          <a:xfrm>
            <a:off x="707612" y="6139268"/>
            <a:ext cx="9933177" cy="0"/>
          </a:xfrm>
          <a:prstGeom prst="line">
            <a:avLst/>
          </a:prstGeom>
          <a:ln w="12700" cap="rnd">
            <a:solidFill>
              <a:srgbClr val="D5D5D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vak 35">
            <a:extLst>
              <a:ext uri="{FF2B5EF4-FFF2-40B4-BE49-F238E27FC236}">
                <a16:creationId xmlns:a16="http://schemas.microsoft.com/office/drawing/2014/main" id="{505E2C39-D0C8-4180-83C4-69FC98D3B3E7}"/>
              </a:ext>
            </a:extLst>
          </p:cNvPr>
          <p:cNvSpPr txBox="1"/>
          <p:nvPr userDrawn="1"/>
        </p:nvSpPr>
        <p:spPr>
          <a:xfrm>
            <a:off x="693962" y="701501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0" dirty="0">
                <a:solidFill>
                  <a:srgbClr val="0096A5"/>
                </a:solidFill>
                <a:latin typeface="+mj-lt"/>
              </a:rPr>
              <a:t>Feedback aanleveren</a:t>
            </a:r>
            <a:endParaRPr lang="en-US" sz="2400" b="0" dirty="0">
              <a:solidFill>
                <a:srgbClr val="0096A5"/>
              </a:solidFill>
              <a:latin typeface="+mj-lt"/>
            </a:endParaRPr>
          </a:p>
        </p:txBody>
      </p:sp>
      <p:sp>
        <p:nvSpPr>
          <p:cNvPr id="39" name="Vrije vorm 308">
            <a:extLst>
              <a:ext uri="{FF2B5EF4-FFF2-40B4-BE49-F238E27FC236}">
                <a16:creationId xmlns:a16="http://schemas.microsoft.com/office/drawing/2014/main" id="{6750858D-5CE8-4E8F-913D-B7E3DD4F2446}"/>
              </a:ext>
            </a:extLst>
          </p:cNvPr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 noProof="0" dirty="0">
              <a:solidFill>
                <a:prstClr val="black"/>
              </a:solidFill>
            </a:endParaRPr>
          </a:p>
        </p:txBody>
      </p:sp>
      <p:sp>
        <p:nvSpPr>
          <p:cNvPr id="35" name="Rechthoek 34">
            <a:hlinkClick r:id="rId8"/>
            <a:extLst>
              <a:ext uri="{FF2B5EF4-FFF2-40B4-BE49-F238E27FC236}">
                <a16:creationId xmlns:a16="http://schemas.microsoft.com/office/drawing/2014/main" id="{B785C515-30AB-4B34-97F6-6198ACD43D90}"/>
              </a:ext>
            </a:extLst>
          </p:cNvPr>
          <p:cNvSpPr/>
          <p:nvPr userDrawn="1"/>
        </p:nvSpPr>
        <p:spPr>
          <a:xfrm>
            <a:off x="10208368" y="-1"/>
            <a:ext cx="1983633" cy="19972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4A462FA7-CAC1-4228-B85C-1CAE28159A26}"/>
              </a:ext>
            </a:extLst>
          </p:cNvPr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400" noProof="0" dirty="0">
                <a:solidFill>
                  <a:srgbClr val="303E48">
                    <a:lumMod val="60000"/>
                    <a:lumOff val="40000"/>
                  </a:srgbClr>
                </a:solidFill>
              </a:rPr>
              <a:t>Instructie dia: Feedback aanleveren</a:t>
            </a:r>
          </a:p>
        </p:txBody>
      </p:sp>
    </p:spTree>
    <p:extLst>
      <p:ext uri="{BB962C8B-B14F-4D97-AF65-F5344CB8AC3E}">
        <p14:creationId xmlns:p14="http://schemas.microsoft.com/office/powerpoint/2010/main" val="2200966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DIA (10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ID" hidden="1">
            <a:extLst>
              <a:ext uri="{FF2B5EF4-FFF2-40B4-BE49-F238E27FC236}">
                <a16:creationId xmlns:a16="http://schemas.microsoft.com/office/drawing/2014/main" id="{B2685EF9-3068-415F-B9ED-22531642622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DCA59AB-4ADA-46B6-9123-8D4DCD9CD56B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DB8D413C-4CA9-4404-93FC-29E5D7246E0F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83BCEF68-DD53-4A2F-B64F-76565655293E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450183A5-53A5-4F6B-9678-058FE56731F3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AA426062-2C36-4321-8992-B3E86D034500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47E730E5-8A0C-434A-8E0D-683DD4073CCC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8F612C4F-9DCB-400A-9E73-A8B1A519C351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9E202C06-6636-4C1D-90FA-AD215F67B955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DB3D0D4-7D42-4D7D-8685-1E9FC523F053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F03B15F9-32B4-4F44-B944-8279A7BCF7E8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35407207-177C-4EFF-B9AC-E7BBB9E12D8F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7" name="Onder balkje">
            <a:extLst>
              <a:ext uri="{FF2B5EF4-FFF2-40B4-BE49-F238E27FC236}">
                <a16:creationId xmlns:a16="http://schemas.microsoft.com/office/drawing/2014/main" id="{EC338F84-A3AF-48F4-A412-8D1363198E1A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45418"/>
            <a:ext cx="3140325" cy="216909"/>
          </a:xfrm>
        </p:spPr>
        <p:txBody>
          <a:bodyPr/>
          <a:lstStyle/>
          <a:p>
            <a:fld id="{282E6B19-C172-4760-8A97-D66BFBC0201A}" type="datetime1">
              <a:rPr lang="nl-NL" smtClean="0"/>
              <a:t>07-06-2022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45418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99" y="272177"/>
            <a:ext cx="11149188" cy="600744"/>
          </a:xfrm>
        </p:spPr>
        <p:txBody>
          <a:bodyPr tIns="72000"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3807" y="1400483"/>
            <a:ext cx="8974163" cy="44568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Klik hier om een </a:t>
            </a:r>
            <a:r>
              <a:rPr lang="nl-NL" noProof="0" dirty="0" err="1"/>
              <a:t>bullet</a:t>
            </a:r>
            <a:r>
              <a:rPr lang="nl-NL" noProof="0" dirty="0"/>
              <a:t> te plaatsen. Andere </a:t>
            </a:r>
            <a:r>
              <a:rPr lang="nl-NL" noProof="0" dirty="0" err="1"/>
              <a:t>bullet</a:t>
            </a:r>
            <a:r>
              <a:rPr lang="nl-NL" noProof="0" dirty="0"/>
              <a:t> of tekststijl nodig? Gebruik het menu Tekstopmaak.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2"/>
            <a:r>
              <a:rPr lang="nl-NL" noProof="0" dirty="0"/>
              <a:t>Leestekst</a:t>
            </a:r>
          </a:p>
          <a:p>
            <a:pPr lvl="3"/>
            <a:r>
              <a:rPr lang="nl-NL" noProof="0" dirty="0"/>
              <a:t>Subtitel</a:t>
            </a:r>
          </a:p>
          <a:p>
            <a:pPr lvl="4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Leestekst</a:t>
            </a:r>
          </a:p>
          <a:p>
            <a:pPr lvl="8"/>
            <a:r>
              <a:rPr lang="nl-NL" noProof="0" dirty="0"/>
              <a:t>Subtitel</a:t>
            </a:r>
          </a:p>
        </p:txBody>
      </p:sp>
      <p:sp>
        <p:nvSpPr>
          <p:cNvPr id="7" name="Tekstvak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035995" y="-885712"/>
            <a:ext cx="212004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TEKST DIA (100%)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3F018E-3681-4180-9C3F-F5324D11154E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ijdelijke aanduiding voor dianummer 5">
            <a:extLst>
              <a:ext uri="{FF2B5EF4-FFF2-40B4-BE49-F238E27FC236}">
                <a16:creationId xmlns:a16="http://schemas.microsoft.com/office/drawing/2014/main" id="{77CA6B8A-BEB2-49FD-AE28-FD4427226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30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S: Video instruc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hthoek 10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400" noProof="0" dirty="0">
                <a:solidFill>
                  <a:srgbClr val="303E48">
                    <a:lumMod val="60000"/>
                    <a:lumOff val="40000"/>
                  </a:srgbClr>
                </a:solidFill>
              </a:rPr>
              <a:t>Instructie dia: YouTube links</a:t>
            </a:r>
          </a:p>
        </p:txBody>
      </p:sp>
      <p:grpSp>
        <p:nvGrpSpPr>
          <p:cNvPr id="9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10" name="Rechthoek 9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12" name="Rechthoek 11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13" name="Rechthoek 12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95" name="Rechthoek 94"/>
            <p:cNvSpPr/>
            <p:nvPr userDrawn="1"/>
          </p:nvSpPr>
          <p:spPr>
            <a:xfrm>
              <a:off x="0" y="2582251"/>
              <a:ext cx="12169774" cy="21352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96" name="Rechthoek 95"/>
            <p:cNvSpPr/>
            <p:nvPr userDrawn="1"/>
          </p:nvSpPr>
          <p:spPr>
            <a:xfrm>
              <a:off x="0" y="4795817"/>
              <a:ext cx="12169774" cy="21352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</p:grp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2400" b="0" kern="1200" cap="all" baseline="0" noProof="0" dirty="0">
                <a:solidFill>
                  <a:srgbClr val="0096A5"/>
                </a:solidFill>
                <a:latin typeface="+mj-lt"/>
                <a:ea typeface="+mj-ea"/>
                <a:cs typeface="+mj-cs"/>
              </a:rPr>
              <a:t>Video instructies – YouTube links</a:t>
            </a:r>
          </a:p>
        </p:txBody>
      </p:sp>
      <p:cxnSp>
        <p:nvCxnSpPr>
          <p:cNvPr id="49" name="Rechte verbindingslijn 48"/>
          <p:cNvCxnSpPr/>
          <p:nvPr userDrawn="1"/>
        </p:nvCxnSpPr>
        <p:spPr>
          <a:xfrm>
            <a:off x="3394123" y="1700810"/>
            <a:ext cx="0" cy="4356494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49"/>
          <p:cNvCxnSpPr/>
          <p:nvPr userDrawn="1"/>
        </p:nvCxnSpPr>
        <p:spPr>
          <a:xfrm>
            <a:off x="6094285" y="1700810"/>
            <a:ext cx="0" cy="4356494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/>
          <p:cNvCxnSpPr>
            <a:cxnSpLocks/>
          </p:cNvCxnSpPr>
          <p:nvPr userDrawn="1"/>
        </p:nvCxnSpPr>
        <p:spPr>
          <a:xfrm flipH="1">
            <a:off x="672268" y="3879057"/>
            <a:ext cx="8122180" cy="0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H2">
            <a:hlinkClick r:id="" action="ppaction://noaction"/>
          </p:cNvPr>
          <p:cNvSpPr txBox="1"/>
          <p:nvPr userDrawn="1"/>
        </p:nvSpPr>
        <p:spPr>
          <a:xfrm>
            <a:off x="1031406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noProof="0" dirty="0">
                <a:solidFill>
                  <a:srgbClr val="44546A"/>
                </a:solidFill>
                <a:latin typeface="Oswald" panose="02000503000000000000" pitchFamily="2" charset="0"/>
              </a:rPr>
              <a:t>Werken met Tekst Niveaus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10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https://youtu.be/hM16rifWsjU</a:t>
            </a:r>
          </a:p>
        </p:txBody>
      </p:sp>
      <p:sp>
        <p:nvSpPr>
          <p:cNvPr id="72" name="H2">
            <a:hlinkClick r:id="" action="ppaction://noaction"/>
          </p:cNvPr>
          <p:cNvSpPr txBox="1"/>
          <p:nvPr userDrawn="1"/>
        </p:nvSpPr>
        <p:spPr>
          <a:xfrm>
            <a:off x="3781120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Afbeeldingen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https://youtu.be/09yTK-OTEPA</a:t>
            </a:r>
          </a:p>
        </p:txBody>
      </p:sp>
      <p:sp>
        <p:nvSpPr>
          <p:cNvPr id="73" name="H2">
            <a:hlinkClick r:id="" action="ppaction://noaction"/>
          </p:cNvPr>
          <p:cNvSpPr txBox="1"/>
          <p:nvPr userDrawn="1"/>
        </p:nvSpPr>
        <p:spPr>
          <a:xfrm>
            <a:off x="6481282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Grafieken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https://youtu.be/fbByse1_RSY</a:t>
            </a:r>
          </a:p>
        </p:txBody>
      </p:sp>
      <p:grpSp>
        <p:nvGrpSpPr>
          <p:cNvPr id="79" name="Grafiek icoon"/>
          <p:cNvGrpSpPr/>
          <p:nvPr userDrawn="1"/>
        </p:nvGrpSpPr>
        <p:grpSpPr>
          <a:xfrm>
            <a:off x="7264959" y="2184002"/>
            <a:ext cx="358817" cy="389873"/>
            <a:chOff x="12468049" y="1754144"/>
            <a:chExt cx="339072" cy="369091"/>
          </a:xfrm>
        </p:grpSpPr>
        <p:sp>
          <p:nvSpPr>
            <p:cNvPr id="80" name="Rechthoek 79"/>
            <p:cNvSpPr/>
            <p:nvPr/>
          </p:nvSpPr>
          <p:spPr>
            <a:xfrm>
              <a:off x="12468049" y="1869625"/>
              <a:ext cx="92751" cy="253609"/>
            </a:xfrm>
            <a:prstGeom prst="rect">
              <a:avLst/>
            </a:prstGeom>
            <a:solidFill>
              <a:srgbClr val="4D8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81" name="Rechthoek 80"/>
            <p:cNvSpPr/>
            <p:nvPr/>
          </p:nvSpPr>
          <p:spPr>
            <a:xfrm>
              <a:off x="12590223" y="1754144"/>
              <a:ext cx="92751" cy="369091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82" name="Rechthoek 81"/>
            <p:cNvSpPr/>
            <p:nvPr/>
          </p:nvSpPr>
          <p:spPr>
            <a:xfrm>
              <a:off x="12714370" y="1836322"/>
              <a:ext cx="92751" cy="28691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</p:grpSp>
      <p:sp>
        <p:nvSpPr>
          <p:cNvPr id="83" name="H2">
            <a:hlinkClick r:id="" action="ppaction://noaction"/>
          </p:cNvPr>
          <p:cNvSpPr txBox="1"/>
          <p:nvPr userDrawn="1"/>
        </p:nvSpPr>
        <p:spPr>
          <a:xfrm>
            <a:off x="1066304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Tabellen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https://youtu.be/IIjbiKAotek</a:t>
            </a:r>
          </a:p>
        </p:txBody>
      </p:sp>
      <p:sp>
        <p:nvSpPr>
          <p:cNvPr id="84" name="H2">
            <a:hlinkClick r:id="" action="ppaction://noaction"/>
          </p:cNvPr>
          <p:cNvSpPr txBox="1"/>
          <p:nvPr userDrawn="1"/>
        </p:nvSpPr>
        <p:spPr>
          <a:xfrm>
            <a:off x="3816019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Video’s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https://youtu.be/H_4HH09zxC0</a:t>
            </a:r>
          </a:p>
        </p:txBody>
      </p:sp>
      <p:sp>
        <p:nvSpPr>
          <p:cNvPr id="85" name="H2">
            <a:hlinkClick r:id="" action="ppaction://noaction"/>
          </p:cNvPr>
          <p:cNvSpPr txBox="1"/>
          <p:nvPr userDrawn="1"/>
        </p:nvSpPr>
        <p:spPr>
          <a:xfrm>
            <a:off x="6516180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chemeClr val="accent2"/>
                </a:solidFill>
                <a:latin typeface="+mj-lt"/>
              </a:rPr>
              <a:t> </a:t>
            </a:r>
            <a:br>
              <a:rPr lang="nl-NL" sz="1200" noProof="0" dirty="0">
                <a:solidFill>
                  <a:schemeClr val="tx2"/>
                </a:solidFill>
                <a:latin typeface="+mj-lt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Meer Tips &amp; Tricks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www.pptsolutions.nl</a:t>
            </a:r>
          </a:p>
        </p:txBody>
      </p:sp>
      <p:grpSp>
        <p:nvGrpSpPr>
          <p:cNvPr id="86" name="Tabel icoon"/>
          <p:cNvGrpSpPr/>
          <p:nvPr userDrawn="1"/>
        </p:nvGrpSpPr>
        <p:grpSpPr>
          <a:xfrm>
            <a:off x="1808088" y="4385924"/>
            <a:ext cx="447825" cy="403759"/>
            <a:chOff x="6072040" y="3376043"/>
            <a:chExt cx="1227920" cy="1109109"/>
          </a:xfrm>
        </p:grpSpPr>
        <p:sp>
          <p:nvSpPr>
            <p:cNvPr id="87" name="Rechthoek 86"/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88" name="Rechthoek 87"/>
            <p:cNvSpPr/>
            <p:nvPr userDrawn="1"/>
          </p:nvSpPr>
          <p:spPr>
            <a:xfrm>
              <a:off x="6090829" y="3393962"/>
              <a:ext cx="1209131" cy="218971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cxnSp>
          <p:nvCxnSpPr>
            <p:cNvPr id="89" name="Rechte verbindingslijn 88"/>
            <p:cNvCxnSpPr/>
            <p:nvPr userDrawn="1"/>
          </p:nvCxnSpPr>
          <p:spPr>
            <a:xfrm>
              <a:off x="6493304" y="3605313"/>
              <a:ext cx="0" cy="872219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echte verbindingslijn 89"/>
            <p:cNvCxnSpPr/>
            <p:nvPr userDrawn="1"/>
          </p:nvCxnSpPr>
          <p:spPr>
            <a:xfrm>
              <a:off x="6883025" y="3605313"/>
              <a:ext cx="0" cy="872219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Rechte verbindingslijn 90"/>
            <p:cNvCxnSpPr/>
            <p:nvPr userDrawn="1"/>
          </p:nvCxnSpPr>
          <p:spPr>
            <a:xfrm flipH="1">
              <a:off x="6090561" y="382710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Rechte verbindingslijn 91"/>
            <p:cNvCxnSpPr/>
            <p:nvPr userDrawn="1"/>
          </p:nvCxnSpPr>
          <p:spPr>
            <a:xfrm flipH="1">
              <a:off x="6090561" y="405570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Rechte verbindingslijn 92"/>
            <p:cNvCxnSpPr/>
            <p:nvPr userDrawn="1"/>
          </p:nvCxnSpPr>
          <p:spPr>
            <a:xfrm flipH="1">
              <a:off x="6090561" y="427668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hthoek 93"/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noFill/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</p:grpSp>
      <p:grpSp>
        <p:nvGrpSpPr>
          <p:cNvPr id="97" name="Video icoon"/>
          <p:cNvGrpSpPr/>
          <p:nvPr userDrawn="1"/>
        </p:nvGrpSpPr>
        <p:grpSpPr>
          <a:xfrm>
            <a:off x="4603376" y="4392447"/>
            <a:ext cx="401285" cy="403079"/>
            <a:chOff x="8066315" y="1676399"/>
            <a:chExt cx="1371600" cy="1380253"/>
          </a:xfrm>
        </p:grpSpPr>
        <p:sp>
          <p:nvSpPr>
            <p:cNvPr id="98" name="Rechthoek 97"/>
            <p:cNvSpPr/>
            <p:nvPr userDrawn="1"/>
          </p:nvSpPr>
          <p:spPr>
            <a:xfrm>
              <a:off x="8066315" y="1687286"/>
              <a:ext cx="1360714" cy="136071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99" name="Vrije vorm 112"/>
            <p:cNvSpPr/>
            <p:nvPr userDrawn="1"/>
          </p:nvSpPr>
          <p:spPr>
            <a:xfrm>
              <a:off x="8077201" y="1676399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100" name="Vrije vorm 113"/>
            <p:cNvSpPr/>
            <p:nvPr userDrawn="1"/>
          </p:nvSpPr>
          <p:spPr>
            <a:xfrm>
              <a:off x="8071339" y="2849823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</p:grpSp>
      <p:sp>
        <p:nvSpPr>
          <p:cNvPr id="101" name="Freeform 17"/>
          <p:cNvSpPr>
            <a:spLocks noEditPoints="1"/>
          </p:cNvSpPr>
          <p:nvPr userDrawn="1"/>
        </p:nvSpPr>
        <p:spPr bwMode="auto">
          <a:xfrm>
            <a:off x="7294860" y="4392446"/>
            <a:ext cx="409961" cy="409214"/>
          </a:xfrm>
          <a:custGeom>
            <a:avLst/>
            <a:gdLst>
              <a:gd name="T0" fmla="*/ 281 w 445"/>
              <a:gd name="T1" fmla="*/ 374 h 445"/>
              <a:gd name="T2" fmla="*/ 320 w 445"/>
              <a:gd name="T3" fmla="*/ 366 h 445"/>
              <a:gd name="T4" fmla="*/ 297 w 445"/>
              <a:gd name="T5" fmla="*/ 330 h 445"/>
              <a:gd name="T6" fmla="*/ 98 w 445"/>
              <a:gd name="T7" fmla="*/ 344 h 445"/>
              <a:gd name="T8" fmla="*/ 175 w 445"/>
              <a:gd name="T9" fmla="*/ 390 h 445"/>
              <a:gd name="T10" fmla="*/ 147 w 445"/>
              <a:gd name="T11" fmla="*/ 329 h 445"/>
              <a:gd name="T12" fmla="*/ 171 w 445"/>
              <a:gd name="T13" fmla="*/ 324 h 445"/>
              <a:gd name="T14" fmla="*/ 200 w 445"/>
              <a:gd name="T15" fmla="*/ 384 h 445"/>
              <a:gd name="T16" fmla="*/ 234 w 445"/>
              <a:gd name="T17" fmla="*/ 392 h 445"/>
              <a:gd name="T18" fmla="*/ 265 w 445"/>
              <a:gd name="T19" fmla="*/ 349 h 445"/>
              <a:gd name="T20" fmla="*/ 310 w 445"/>
              <a:gd name="T21" fmla="*/ 232 h 445"/>
              <a:gd name="T22" fmla="*/ 306 w 445"/>
              <a:gd name="T23" fmla="*/ 290 h 445"/>
              <a:gd name="T24" fmla="*/ 358 w 445"/>
              <a:gd name="T25" fmla="*/ 330 h 445"/>
              <a:gd name="T26" fmla="*/ 393 w 445"/>
              <a:gd name="T27" fmla="*/ 260 h 445"/>
              <a:gd name="T28" fmla="*/ 159 w 445"/>
              <a:gd name="T29" fmla="*/ 232 h 445"/>
              <a:gd name="T30" fmla="*/ 201 w 445"/>
              <a:gd name="T31" fmla="*/ 295 h 445"/>
              <a:gd name="T32" fmla="*/ 284 w 445"/>
              <a:gd name="T33" fmla="*/ 268 h 445"/>
              <a:gd name="T34" fmla="*/ 48 w 445"/>
              <a:gd name="T35" fmla="*/ 232 h 445"/>
              <a:gd name="T36" fmla="*/ 62 w 445"/>
              <a:gd name="T37" fmla="*/ 292 h 445"/>
              <a:gd name="T38" fmla="*/ 98 w 445"/>
              <a:gd name="T39" fmla="*/ 317 h 445"/>
              <a:gd name="T40" fmla="*/ 139 w 445"/>
              <a:gd name="T41" fmla="*/ 281 h 445"/>
              <a:gd name="T42" fmla="*/ 48 w 445"/>
              <a:gd name="T43" fmla="*/ 232 h 445"/>
              <a:gd name="T44" fmla="*/ 223 w 445"/>
              <a:gd name="T45" fmla="*/ 148 h 445"/>
              <a:gd name="T46" fmla="*/ 162 w 445"/>
              <a:gd name="T47" fmla="*/ 173 h 445"/>
              <a:gd name="T48" fmla="*/ 284 w 445"/>
              <a:gd name="T49" fmla="*/ 173 h 445"/>
              <a:gd name="T50" fmla="*/ 69 w 445"/>
              <a:gd name="T51" fmla="*/ 138 h 445"/>
              <a:gd name="T52" fmla="*/ 48 w 445"/>
              <a:gd name="T53" fmla="*/ 208 h 445"/>
              <a:gd name="T54" fmla="*/ 143 w 445"/>
              <a:gd name="T55" fmla="*/ 137 h 445"/>
              <a:gd name="T56" fmla="*/ 82 w 445"/>
              <a:gd name="T57" fmla="*/ 117 h 445"/>
              <a:gd name="T58" fmla="*/ 302 w 445"/>
              <a:gd name="T59" fmla="*/ 136 h 445"/>
              <a:gd name="T60" fmla="*/ 396 w 445"/>
              <a:gd name="T61" fmla="*/ 208 h 445"/>
              <a:gd name="T62" fmla="*/ 373 w 445"/>
              <a:gd name="T63" fmla="*/ 133 h 445"/>
              <a:gd name="T64" fmla="*/ 281 w 445"/>
              <a:gd name="T65" fmla="*/ 71 h 445"/>
              <a:gd name="T66" fmla="*/ 319 w 445"/>
              <a:gd name="T67" fmla="*/ 105 h 445"/>
              <a:gd name="T68" fmla="*/ 296 w 445"/>
              <a:gd name="T69" fmla="*/ 64 h 445"/>
              <a:gd name="T70" fmla="*/ 146 w 445"/>
              <a:gd name="T71" fmla="*/ 65 h 445"/>
              <a:gd name="T72" fmla="*/ 121 w 445"/>
              <a:gd name="T73" fmla="*/ 108 h 445"/>
              <a:gd name="T74" fmla="*/ 165 w 445"/>
              <a:gd name="T75" fmla="*/ 72 h 445"/>
              <a:gd name="T76" fmla="*/ 212 w 445"/>
              <a:gd name="T77" fmla="*/ 52 h 445"/>
              <a:gd name="T78" fmla="*/ 180 w 445"/>
              <a:gd name="T79" fmla="*/ 96 h 445"/>
              <a:gd name="T80" fmla="*/ 238 w 445"/>
              <a:gd name="T81" fmla="*/ 124 h 445"/>
              <a:gd name="T82" fmla="*/ 255 w 445"/>
              <a:gd name="T83" fmla="*/ 75 h 445"/>
              <a:gd name="T84" fmla="*/ 223 w 445"/>
              <a:gd name="T85" fmla="*/ 49 h 445"/>
              <a:gd name="T86" fmla="*/ 293 w 445"/>
              <a:gd name="T87" fmla="*/ 11 h 445"/>
              <a:gd name="T88" fmla="*/ 380 w 445"/>
              <a:gd name="T89" fmla="*/ 65 h 445"/>
              <a:gd name="T90" fmla="*/ 433 w 445"/>
              <a:gd name="T91" fmla="*/ 151 h 445"/>
              <a:gd name="T92" fmla="*/ 442 w 445"/>
              <a:gd name="T93" fmla="*/ 258 h 445"/>
              <a:gd name="T94" fmla="*/ 402 w 445"/>
              <a:gd name="T95" fmla="*/ 353 h 445"/>
              <a:gd name="T96" fmla="*/ 325 w 445"/>
              <a:gd name="T97" fmla="*/ 420 h 445"/>
              <a:gd name="T98" fmla="*/ 223 w 445"/>
              <a:gd name="T99" fmla="*/ 445 h 445"/>
              <a:gd name="T100" fmla="*/ 120 w 445"/>
              <a:gd name="T101" fmla="*/ 420 h 445"/>
              <a:gd name="T102" fmla="*/ 43 w 445"/>
              <a:gd name="T103" fmla="*/ 353 h 445"/>
              <a:gd name="T104" fmla="*/ 2 w 445"/>
              <a:gd name="T105" fmla="*/ 258 h 445"/>
              <a:gd name="T106" fmla="*/ 11 w 445"/>
              <a:gd name="T107" fmla="*/ 151 h 445"/>
              <a:gd name="T108" fmla="*/ 66 w 445"/>
              <a:gd name="T109" fmla="*/ 65 h 445"/>
              <a:gd name="T110" fmla="*/ 152 w 445"/>
              <a:gd name="T111" fmla="*/ 11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45" h="445">
                <a:moveTo>
                  <a:pt x="297" y="330"/>
                </a:moveTo>
                <a:lnTo>
                  <a:pt x="289" y="353"/>
                </a:lnTo>
                <a:lnTo>
                  <a:pt x="281" y="374"/>
                </a:lnTo>
                <a:lnTo>
                  <a:pt x="270" y="390"/>
                </a:lnTo>
                <a:lnTo>
                  <a:pt x="296" y="380"/>
                </a:lnTo>
                <a:lnTo>
                  <a:pt x="320" y="366"/>
                </a:lnTo>
                <a:lnTo>
                  <a:pt x="342" y="350"/>
                </a:lnTo>
                <a:lnTo>
                  <a:pt x="319" y="339"/>
                </a:lnTo>
                <a:lnTo>
                  <a:pt x="297" y="330"/>
                </a:lnTo>
                <a:close/>
                <a:moveTo>
                  <a:pt x="147" y="329"/>
                </a:moveTo>
                <a:lnTo>
                  <a:pt x="120" y="337"/>
                </a:lnTo>
                <a:lnTo>
                  <a:pt x="98" y="344"/>
                </a:lnTo>
                <a:lnTo>
                  <a:pt x="121" y="364"/>
                </a:lnTo>
                <a:lnTo>
                  <a:pt x="146" y="379"/>
                </a:lnTo>
                <a:lnTo>
                  <a:pt x="175" y="390"/>
                </a:lnTo>
                <a:lnTo>
                  <a:pt x="165" y="373"/>
                </a:lnTo>
                <a:lnTo>
                  <a:pt x="155" y="352"/>
                </a:lnTo>
                <a:lnTo>
                  <a:pt x="147" y="329"/>
                </a:lnTo>
                <a:close/>
                <a:moveTo>
                  <a:pt x="238" y="320"/>
                </a:moveTo>
                <a:lnTo>
                  <a:pt x="203" y="320"/>
                </a:lnTo>
                <a:lnTo>
                  <a:pt x="171" y="324"/>
                </a:lnTo>
                <a:lnTo>
                  <a:pt x="180" y="349"/>
                </a:lnTo>
                <a:lnTo>
                  <a:pt x="190" y="368"/>
                </a:lnTo>
                <a:lnTo>
                  <a:pt x="200" y="384"/>
                </a:lnTo>
                <a:lnTo>
                  <a:pt x="212" y="392"/>
                </a:lnTo>
                <a:lnTo>
                  <a:pt x="223" y="396"/>
                </a:lnTo>
                <a:lnTo>
                  <a:pt x="234" y="392"/>
                </a:lnTo>
                <a:lnTo>
                  <a:pt x="245" y="384"/>
                </a:lnTo>
                <a:lnTo>
                  <a:pt x="255" y="368"/>
                </a:lnTo>
                <a:lnTo>
                  <a:pt x="265" y="349"/>
                </a:lnTo>
                <a:lnTo>
                  <a:pt x="273" y="325"/>
                </a:lnTo>
                <a:lnTo>
                  <a:pt x="238" y="320"/>
                </a:lnTo>
                <a:close/>
                <a:moveTo>
                  <a:pt x="310" y="232"/>
                </a:moveTo>
                <a:lnTo>
                  <a:pt x="309" y="254"/>
                </a:lnTo>
                <a:lnTo>
                  <a:pt x="308" y="272"/>
                </a:lnTo>
                <a:lnTo>
                  <a:pt x="306" y="290"/>
                </a:lnTo>
                <a:lnTo>
                  <a:pt x="302" y="306"/>
                </a:lnTo>
                <a:lnTo>
                  <a:pt x="331" y="316"/>
                </a:lnTo>
                <a:lnTo>
                  <a:pt x="358" y="330"/>
                </a:lnTo>
                <a:lnTo>
                  <a:pt x="373" y="308"/>
                </a:lnTo>
                <a:lnTo>
                  <a:pt x="385" y="285"/>
                </a:lnTo>
                <a:lnTo>
                  <a:pt x="393" y="260"/>
                </a:lnTo>
                <a:lnTo>
                  <a:pt x="396" y="232"/>
                </a:lnTo>
                <a:lnTo>
                  <a:pt x="310" y="232"/>
                </a:lnTo>
                <a:close/>
                <a:moveTo>
                  <a:pt x="159" y="232"/>
                </a:moveTo>
                <a:lnTo>
                  <a:pt x="162" y="267"/>
                </a:lnTo>
                <a:lnTo>
                  <a:pt x="166" y="299"/>
                </a:lnTo>
                <a:lnTo>
                  <a:pt x="201" y="295"/>
                </a:lnTo>
                <a:lnTo>
                  <a:pt x="239" y="295"/>
                </a:lnTo>
                <a:lnTo>
                  <a:pt x="278" y="301"/>
                </a:lnTo>
                <a:lnTo>
                  <a:pt x="284" y="268"/>
                </a:lnTo>
                <a:lnTo>
                  <a:pt x="286" y="232"/>
                </a:lnTo>
                <a:lnTo>
                  <a:pt x="159" y="232"/>
                </a:lnTo>
                <a:close/>
                <a:moveTo>
                  <a:pt x="48" y="232"/>
                </a:moveTo>
                <a:lnTo>
                  <a:pt x="50" y="255"/>
                </a:lnTo>
                <a:lnTo>
                  <a:pt x="56" y="275"/>
                </a:lnTo>
                <a:lnTo>
                  <a:pt x="62" y="292"/>
                </a:lnTo>
                <a:lnTo>
                  <a:pt x="71" y="308"/>
                </a:lnTo>
                <a:lnTo>
                  <a:pt x="82" y="324"/>
                </a:lnTo>
                <a:lnTo>
                  <a:pt x="98" y="317"/>
                </a:lnTo>
                <a:lnTo>
                  <a:pt x="119" y="311"/>
                </a:lnTo>
                <a:lnTo>
                  <a:pt x="142" y="304"/>
                </a:lnTo>
                <a:lnTo>
                  <a:pt x="139" y="281"/>
                </a:lnTo>
                <a:lnTo>
                  <a:pt x="137" y="257"/>
                </a:lnTo>
                <a:lnTo>
                  <a:pt x="135" y="232"/>
                </a:lnTo>
                <a:lnTo>
                  <a:pt x="48" y="232"/>
                </a:lnTo>
                <a:close/>
                <a:moveTo>
                  <a:pt x="278" y="141"/>
                </a:moveTo>
                <a:lnTo>
                  <a:pt x="250" y="146"/>
                </a:lnTo>
                <a:lnTo>
                  <a:pt x="223" y="148"/>
                </a:lnTo>
                <a:lnTo>
                  <a:pt x="193" y="146"/>
                </a:lnTo>
                <a:lnTo>
                  <a:pt x="166" y="143"/>
                </a:lnTo>
                <a:lnTo>
                  <a:pt x="162" y="173"/>
                </a:lnTo>
                <a:lnTo>
                  <a:pt x="159" y="208"/>
                </a:lnTo>
                <a:lnTo>
                  <a:pt x="286" y="208"/>
                </a:lnTo>
                <a:lnTo>
                  <a:pt x="284" y="173"/>
                </a:lnTo>
                <a:lnTo>
                  <a:pt x="278" y="141"/>
                </a:lnTo>
                <a:close/>
                <a:moveTo>
                  <a:pt x="82" y="117"/>
                </a:moveTo>
                <a:lnTo>
                  <a:pt x="69" y="138"/>
                </a:lnTo>
                <a:lnTo>
                  <a:pt x="59" y="160"/>
                </a:lnTo>
                <a:lnTo>
                  <a:pt x="51" y="184"/>
                </a:lnTo>
                <a:lnTo>
                  <a:pt x="48" y="208"/>
                </a:lnTo>
                <a:lnTo>
                  <a:pt x="135" y="208"/>
                </a:lnTo>
                <a:lnTo>
                  <a:pt x="138" y="172"/>
                </a:lnTo>
                <a:lnTo>
                  <a:pt x="143" y="137"/>
                </a:lnTo>
                <a:lnTo>
                  <a:pt x="119" y="131"/>
                </a:lnTo>
                <a:lnTo>
                  <a:pt x="99" y="124"/>
                </a:lnTo>
                <a:lnTo>
                  <a:pt x="82" y="117"/>
                </a:lnTo>
                <a:close/>
                <a:moveTo>
                  <a:pt x="358" y="111"/>
                </a:moveTo>
                <a:lnTo>
                  <a:pt x="331" y="125"/>
                </a:lnTo>
                <a:lnTo>
                  <a:pt x="302" y="136"/>
                </a:lnTo>
                <a:lnTo>
                  <a:pt x="308" y="171"/>
                </a:lnTo>
                <a:lnTo>
                  <a:pt x="310" y="208"/>
                </a:lnTo>
                <a:lnTo>
                  <a:pt x="396" y="208"/>
                </a:lnTo>
                <a:lnTo>
                  <a:pt x="393" y="183"/>
                </a:lnTo>
                <a:lnTo>
                  <a:pt x="385" y="158"/>
                </a:lnTo>
                <a:lnTo>
                  <a:pt x="373" y="133"/>
                </a:lnTo>
                <a:lnTo>
                  <a:pt x="358" y="111"/>
                </a:lnTo>
                <a:close/>
                <a:moveTo>
                  <a:pt x="270" y="54"/>
                </a:moveTo>
                <a:lnTo>
                  <a:pt x="281" y="71"/>
                </a:lnTo>
                <a:lnTo>
                  <a:pt x="289" y="90"/>
                </a:lnTo>
                <a:lnTo>
                  <a:pt x="297" y="113"/>
                </a:lnTo>
                <a:lnTo>
                  <a:pt x="319" y="105"/>
                </a:lnTo>
                <a:lnTo>
                  <a:pt x="342" y="95"/>
                </a:lnTo>
                <a:lnTo>
                  <a:pt x="320" y="77"/>
                </a:lnTo>
                <a:lnTo>
                  <a:pt x="296" y="64"/>
                </a:lnTo>
                <a:lnTo>
                  <a:pt x="270" y="54"/>
                </a:lnTo>
                <a:close/>
                <a:moveTo>
                  <a:pt x="175" y="54"/>
                </a:moveTo>
                <a:lnTo>
                  <a:pt x="146" y="65"/>
                </a:lnTo>
                <a:lnTo>
                  <a:pt x="121" y="80"/>
                </a:lnTo>
                <a:lnTo>
                  <a:pt x="98" y="99"/>
                </a:lnTo>
                <a:lnTo>
                  <a:pt x="121" y="108"/>
                </a:lnTo>
                <a:lnTo>
                  <a:pt x="149" y="115"/>
                </a:lnTo>
                <a:lnTo>
                  <a:pt x="155" y="91"/>
                </a:lnTo>
                <a:lnTo>
                  <a:pt x="165" y="72"/>
                </a:lnTo>
                <a:lnTo>
                  <a:pt x="175" y="54"/>
                </a:lnTo>
                <a:close/>
                <a:moveTo>
                  <a:pt x="223" y="49"/>
                </a:moveTo>
                <a:lnTo>
                  <a:pt x="212" y="52"/>
                </a:lnTo>
                <a:lnTo>
                  <a:pt x="200" y="61"/>
                </a:lnTo>
                <a:lnTo>
                  <a:pt x="190" y="75"/>
                </a:lnTo>
                <a:lnTo>
                  <a:pt x="180" y="96"/>
                </a:lnTo>
                <a:lnTo>
                  <a:pt x="171" y="120"/>
                </a:lnTo>
                <a:lnTo>
                  <a:pt x="203" y="124"/>
                </a:lnTo>
                <a:lnTo>
                  <a:pt x="238" y="124"/>
                </a:lnTo>
                <a:lnTo>
                  <a:pt x="273" y="120"/>
                </a:lnTo>
                <a:lnTo>
                  <a:pt x="265" y="95"/>
                </a:lnTo>
                <a:lnTo>
                  <a:pt x="255" y="75"/>
                </a:lnTo>
                <a:lnTo>
                  <a:pt x="245" y="61"/>
                </a:lnTo>
                <a:lnTo>
                  <a:pt x="234" y="52"/>
                </a:lnTo>
                <a:lnTo>
                  <a:pt x="223" y="49"/>
                </a:lnTo>
                <a:close/>
                <a:moveTo>
                  <a:pt x="223" y="0"/>
                </a:moveTo>
                <a:lnTo>
                  <a:pt x="259" y="3"/>
                </a:lnTo>
                <a:lnTo>
                  <a:pt x="293" y="11"/>
                </a:lnTo>
                <a:lnTo>
                  <a:pt x="325" y="25"/>
                </a:lnTo>
                <a:lnTo>
                  <a:pt x="354" y="42"/>
                </a:lnTo>
                <a:lnTo>
                  <a:pt x="380" y="65"/>
                </a:lnTo>
                <a:lnTo>
                  <a:pt x="402" y="90"/>
                </a:lnTo>
                <a:lnTo>
                  <a:pt x="420" y="120"/>
                </a:lnTo>
                <a:lnTo>
                  <a:pt x="433" y="151"/>
                </a:lnTo>
                <a:lnTo>
                  <a:pt x="442" y="186"/>
                </a:lnTo>
                <a:lnTo>
                  <a:pt x="445" y="222"/>
                </a:lnTo>
                <a:lnTo>
                  <a:pt x="442" y="258"/>
                </a:lnTo>
                <a:lnTo>
                  <a:pt x="433" y="292"/>
                </a:lnTo>
                <a:lnTo>
                  <a:pt x="420" y="325"/>
                </a:lnTo>
                <a:lnTo>
                  <a:pt x="402" y="353"/>
                </a:lnTo>
                <a:lnTo>
                  <a:pt x="380" y="379"/>
                </a:lnTo>
                <a:lnTo>
                  <a:pt x="354" y="402"/>
                </a:lnTo>
                <a:lnTo>
                  <a:pt x="325" y="420"/>
                </a:lnTo>
                <a:lnTo>
                  <a:pt x="293" y="434"/>
                </a:lnTo>
                <a:lnTo>
                  <a:pt x="259" y="441"/>
                </a:lnTo>
                <a:lnTo>
                  <a:pt x="223" y="445"/>
                </a:lnTo>
                <a:lnTo>
                  <a:pt x="187" y="441"/>
                </a:lnTo>
                <a:lnTo>
                  <a:pt x="152" y="434"/>
                </a:lnTo>
                <a:lnTo>
                  <a:pt x="120" y="420"/>
                </a:lnTo>
                <a:lnTo>
                  <a:pt x="91" y="402"/>
                </a:lnTo>
                <a:lnTo>
                  <a:pt x="66" y="379"/>
                </a:lnTo>
                <a:lnTo>
                  <a:pt x="43" y="353"/>
                </a:lnTo>
                <a:lnTo>
                  <a:pt x="25" y="325"/>
                </a:lnTo>
                <a:lnTo>
                  <a:pt x="11" y="292"/>
                </a:lnTo>
                <a:lnTo>
                  <a:pt x="2" y="258"/>
                </a:lnTo>
                <a:lnTo>
                  <a:pt x="0" y="222"/>
                </a:lnTo>
                <a:lnTo>
                  <a:pt x="2" y="186"/>
                </a:lnTo>
                <a:lnTo>
                  <a:pt x="11" y="151"/>
                </a:lnTo>
                <a:lnTo>
                  <a:pt x="25" y="120"/>
                </a:lnTo>
                <a:lnTo>
                  <a:pt x="43" y="90"/>
                </a:lnTo>
                <a:lnTo>
                  <a:pt x="66" y="65"/>
                </a:lnTo>
                <a:lnTo>
                  <a:pt x="91" y="42"/>
                </a:lnTo>
                <a:lnTo>
                  <a:pt x="120" y="25"/>
                </a:lnTo>
                <a:lnTo>
                  <a:pt x="152" y="11"/>
                </a:lnTo>
                <a:lnTo>
                  <a:pt x="187" y="3"/>
                </a:lnTo>
                <a:lnTo>
                  <a:pt x="223" y="0"/>
                </a:ln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 noProof="0" dirty="0"/>
          </a:p>
        </p:txBody>
      </p:sp>
      <p:grpSp>
        <p:nvGrpSpPr>
          <p:cNvPr id="120" name="Knop uitleg"/>
          <p:cNvGrpSpPr/>
          <p:nvPr userDrawn="1"/>
        </p:nvGrpSpPr>
        <p:grpSpPr>
          <a:xfrm>
            <a:off x="9508901" y="2860359"/>
            <a:ext cx="1947767" cy="2037397"/>
            <a:chOff x="9275416" y="2755352"/>
            <a:chExt cx="1944216" cy="2037397"/>
          </a:xfrm>
        </p:grpSpPr>
        <p:sp>
          <p:nvSpPr>
            <p:cNvPr id="43" name="Rechthoek: afgeronde hoeken 42"/>
            <p:cNvSpPr/>
            <p:nvPr userDrawn="1"/>
          </p:nvSpPr>
          <p:spPr>
            <a:xfrm>
              <a:off x="9275416" y="2755352"/>
              <a:ext cx="1944216" cy="2037397"/>
            </a:xfrm>
            <a:prstGeom prst="roundRect">
              <a:avLst>
                <a:gd name="adj" fmla="val 3052"/>
              </a:avLst>
            </a:prstGeom>
            <a:solidFill>
              <a:srgbClr val="FF7800"/>
            </a:solidFill>
            <a:ln>
              <a:noFill/>
            </a:ln>
            <a:effectLst>
              <a:outerShdw dist="50800" dir="2700000" algn="tl" rotWithShape="0">
                <a:srgbClr val="76717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42" name="Groep 41"/>
            <p:cNvGrpSpPr/>
            <p:nvPr userDrawn="1"/>
          </p:nvGrpSpPr>
          <p:grpSpPr>
            <a:xfrm>
              <a:off x="9434682" y="3006335"/>
              <a:ext cx="1625685" cy="1701927"/>
              <a:chOff x="9434682" y="3006335"/>
              <a:chExt cx="1625685" cy="1701927"/>
            </a:xfrm>
          </p:grpSpPr>
          <p:sp>
            <p:nvSpPr>
              <p:cNvPr id="36" name="Ovaal 35"/>
              <p:cNvSpPr/>
              <p:nvPr userDrawn="1"/>
            </p:nvSpPr>
            <p:spPr>
              <a:xfrm>
                <a:off x="9815476" y="3006335"/>
                <a:ext cx="864096" cy="86409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H2">
                <a:hlinkClick r:id="" action="ppaction://noaction"/>
              </p:cNvPr>
              <p:cNvSpPr txBox="1"/>
              <p:nvPr userDrawn="1"/>
            </p:nvSpPr>
            <p:spPr>
              <a:xfrm>
                <a:off x="9434682" y="3998106"/>
                <a:ext cx="1625685" cy="710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 defTabSz="1217512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200" kern="1200" noProof="0" dirty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  <a:t>Open deze dia in de diavoorstelling en klik</a:t>
                </a:r>
                <a:br>
                  <a:rPr lang="nl-NL" sz="1200" kern="1200" noProof="0" dirty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</a:br>
                <a:r>
                  <a:rPr lang="nl-NL" sz="1200" kern="1200" noProof="0" dirty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  <a:t>op de YouTube-link</a:t>
                </a:r>
                <a:endParaRPr lang="nl-NL" sz="1000" kern="1200" noProof="0" dirty="0">
                  <a:solidFill>
                    <a:srgbClr val="FFFFFF"/>
                  </a:solidFill>
                  <a:latin typeface="Oswald" panose="02000503000000000000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7" name="Groep 116"/>
              <p:cNvGrpSpPr>
                <a:grpSpLocks noChangeAspect="1"/>
              </p:cNvGrpSpPr>
              <p:nvPr userDrawn="1"/>
            </p:nvGrpSpPr>
            <p:grpSpPr>
              <a:xfrm>
                <a:off x="10139574" y="3193941"/>
                <a:ext cx="215900" cy="464820"/>
                <a:chOff x="9836152" y="1052862"/>
                <a:chExt cx="269875" cy="581025"/>
              </a:xfrm>
              <a:solidFill>
                <a:schemeClr val="bg1"/>
              </a:solidFill>
            </p:grpSpPr>
            <p:sp>
              <p:nvSpPr>
                <p:cNvPr id="118" name="Freeform 300"/>
                <p:cNvSpPr>
                  <a:spLocks/>
                </p:cNvSpPr>
                <p:nvPr/>
              </p:nvSpPr>
              <p:spPr bwMode="auto">
                <a:xfrm>
                  <a:off x="9836152" y="1219549"/>
                  <a:ext cx="269875" cy="414338"/>
                </a:xfrm>
                <a:custGeom>
                  <a:avLst/>
                  <a:gdLst>
                    <a:gd name="T0" fmla="*/ 54 w 170"/>
                    <a:gd name="T1" fmla="*/ 0 h 261"/>
                    <a:gd name="T2" fmla="*/ 77 w 170"/>
                    <a:gd name="T3" fmla="*/ 0 h 261"/>
                    <a:gd name="T4" fmla="*/ 77 w 170"/>
                    <a:gd name="T5" fmla="*/ 67 h 261"/>
                    <a:gd name="T6" fmla="*/ 77 w 170"/>
                    <a:gd name="T7" fmla="*/ 73 h 261"/>
                    <a:gd name="T8" fmla="*/ 79 w 170"/>
                    <a:gd name="T9" fmla="*/ 75 h 261"/>
                    <a:gd name="T10" fmla="*/ 85 w 170"/>
                    <a:gd name="T11" fmla="*/ 75 h 261"/>
                    <a:gd name="T12" fmla="*/ 87 w 170"/>
                    <a:gd name="T13" fmla="*/ 75 h 261"/>
                    <a:gd name="T14" fmla="*/ 92 w 170"/>
                    <a:gd name="T15" fmla="*/ 73 h 261"/>
                    <a:gd name="T16" fmla="*/ 92 w 170"/>
                    <a:gd name="T17" fmla="*/ 67 h 261"/>
                    <a:gd name="T18" fmla="*/ 92 w 170"/>
                    <a:gd name="T19" fmla="*/ 0 h 261"/>
                    <a:gd name="T20" fmla="*/ 116 w 170"/>
                    <a:gd name="T21" fmla="*/ 0 h 261"/>
                    <a:gd name="T22" fmla="*/ 136 w 170"/>
                    <a:gd name="T23" fmla="*/ 8 h 261"/>
                    <a:gd name="T24" fmla="*/ 154 w 170"/>
                    <a:gd name="T25" fmla="*/ 21 h 261"/>
                    <a:gd name="T26" fmla="*/ 165 w 170"/>
                    <a:gd name="T27" fmla="*/ 42 h 261"/>
                    <a:gd name="T28" fmla="*/ 170 w 170"/>
                    <a:gd name="T29" fmla="*/ 65 h 261"/>
                    <a:gd name="T30" fmla="*/ 170 w 170"/>
                    <a:gd name="T31" fmla="*/ 160 h 261"/>
                    <a:gd name="T32" fmla="*/ 167 w 170"/>
                    <a:gd name="T33" fmla="*/ 181 h 261"/>
                    <a:gd name="T34" fmla="*/ 159 w 170"/>
                    <a:gd name="T35" fmla="*/ 204 h 261"/>
                    <a:gd name="T36" fmla="*/ 149 w 170"/>
                    <a:gd name="T37" fmla="*/ 225 h 261"/>
                    <a:gd name="T38" fmla="*/ 134 w 170"/>
                    <a:gd name="T39" fmla="*/ 245 h 261"/>
                    <a:gd name="T40" fmla="*/ 110 w 170"/>
                    <a:gd name="T41" fmla="*/ 258 h 261"/>
                    <a:gd name="T42" fmla="*/ 85 w 170"/>
                    <a:gd name="T43" fmla="*/ 261 h 261"/>
                    <a:gd name="T44" fmla="*/ 59 w 170"/>
                    <a:gd name="T45" fmla="*/ 258 h 261"/>
                    <a:gd name="T46" fmla="*/ 36 w 170"/>
                    <a:gd name="T47" fmla="*/ 245 h 261"/>
                    <a:gd name="T48" fmla="*/ 20 w 170"/>
                    <a:gd name="T49" fmla="*/ 225 h 261"/>
                    <a:gd name="T50" fmla="*/ 7 w 170"/>
                    <a:gd name="T51" fmla="*/ 204 h 261"/>
                    <a:gd name="T52" fmla="*/ 2 w 170"/>
                    <a:gd name="T53" fmla="*/ 181 h 261"/>
                    <a:gd name="T54" fmla="*/ 0 w 170"/>
                    <a:gd name="T55" fmla="*/ 160 h 261"/>
                    <a:gd name="T56" fmla="*/ 0 w 170"/>
                    <a:gd name="T57" fmla="*/ 65 h 261"/>
                    <a:gd name="T58" fmla="*/ 5 w 170"/>
                    <a:gd name="T59" fmla="*/ 42 h 261"/>
                    <a:gd name="T60" fmla="*/ 15 w 170"/>
                    <a:gd name="T61" fmla="*/ 21 h 261"/>
                    <a:gd name="T62" fmla="*/ 33 w 170"/>
                    <a:gd name="T63" fmla="*/ 8 h 261"/>
                    <a:gd name="T64" fmla="*/ 54 w 170"/>
                    <a:gd name="T65" fmla="*/ 0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70" h="261">
                      <a:moveTo>
                        <a:pt x="54" y="0"/>
                      </a:moveTo>
                      <a:lnTo>
                        <a:pt x="77" y="0"/>
                      </a:lnTo>
                      <a:lnTo>
                        <a:pt x="77" y="67"/>
                      </a:lnTo>
                      <a:lnTo>
                        <a:pt x="77" y="73"/>
                      </a:lnTo>
                      <a:lnTo>
                        <a:pt x="79" y="75"/>
                      </a:lnTo>
                      <a:lnTo>
                        <a:pt x="85" y="75"/>
                      </a:lnTo>
                      <a:lnTo>
                        <a:pt x="87" y="75"/>
                      </a:lnTo>
                      <a:lnTo>
                        <a:pt x="92" y="73"/>
                      </a:lnTo>
                      <a:lnTo>
                        <a:pt x="92" y="67"/>
                      </a:lnTo>
                      <a:lnTo>
                        <a:pt x="92" y="0"/>
                      </a:lnTo>
                      <a:lnTo>
                        <a:pt x="116" y="0"/>
                      </a:lnTo>
                      <a:lnTo>
                        <a:pt x="136" y="8"/>
                      </a:lnTo>
                      <a:lnTo>
                        <a:pt x="154" y="21"/>
                      </a:lnTo>
                      <a:lnTo>
                        <a:pt x="165" y="42"/>
                      </a:lnTo>
                      <a:lnTo>
                        <a:pt x="170" y="65"/>
                      </a:lnTo>
                      <a:lnTo>
                        <a:pt x="170" y="160"/>
                      </a:lnTo>
                      <a:lnTo>
                        <a:pt x="167" y="181"/>
                      </a:lnTo>
                      <a:lnTo>
                        <a:pt x="159" y="204"/>
                      </a:lnTo>
                      <a:lnTo>
                        <a:pt x="149" y="225"/>
                      </a:lnTo>
                      <a:lnTo>
                        <a:pt x="134" y="245"/>
                      </a:lnTo>
                      <a:lnTo>
                        <a:pt x="110" y="258"/>
                      </a:lnTo>
                      <a:lnTo>
                        <a:pt x="85" y="261"/>
                      </a:lnTo>
                      <a:lnTo>
                        <a:pt x="59" y="258"/>
                      </a:lnTo>
                      <a:lnTo>
                        <a:pt x="36" y="245"/>
                      </a:lnTo>
                      <a:lnTo>
                        <a:pt x="20" y="225"/>
                      </a:lnTo>
                      <a:lnTo>
                        <a:pt x="7" y="204"/>
                      </a:lnTo>
                      <a:lnTo>
                        <a:pt x="2" y="181"/>
                      </a:lnTo>
                      <a:lnTo>
                        <a:pt x="0" y="160"/>
                      </a:lnTo>
                      <a:lnTo>
                        <a:pt x="0" y="65"/>
                      </a:lnTo>
                      <a:lnTo>
                        <a:pt x="5" y="42"/>
                      </a:lnTo>
                      <a:lnTo>
                        <a:pt x="15" y="21"/>
                      </a:lnTo>
                      <a:lnTo>
                        <a:pt x="33" y="8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Freeform 301"/>
                <p:cNvSpPr>
                  <a:spLocks/>
                </p:cNvSpPr>
                <p:nvPr/>
              </p:nvSpPr>
              <p:spPr bwMode="auto">
                <a:xfrm>
                  <a:off x="9864727" y="1052862"/>
                  <a:ext cx="122238" cy="163513"/>
                </a:xfrm>
                <a:custGeom>
                  <a:avLst/>
                  <a:gdLst>
                    <a:gd name="T0" fmla="*/ 15 w 77"/>
                    <a:gd name="T1" fmla="*/ 0 h 103"/>
                    <a:gd name="T2" fmla="*/ 18 w 77"/>
                    <a:gd name="T3" fmla="*/ 0 h 103"/>
                    <a:gd name="T4" fmla="*/ 23 w 77"/>
                    <a:gd name="T5" fmla="*/ 5 h 103"/>
                    <a:gd name="T6" fmla="*/ 23 w 77"/>
                    <a:gd name="T7" fmla="*/ 10 h 103"/>
                    <a:gd name="T8" fmla="*/ 23 w 77"/>
                    <a:gd name="T9" fmla="*/ 13 h 103"/>
                    <a:gd name="T10" fmla="*/ 23 w 77"/>
                    <a:gd name="T11" fmla="*/ 13 h 103"/>
                    <a:gd name="T12" fmla="*/ 23 w 77"/>
                    <a:gd name="T13" fmla="*/ 15 h 103"/>
                    <a:gd name="T14" fmla="*/ 23 w 77"/>
                    <a:gd name="T15" fmla="*/ 15 h 103"/>
                    <a:gd name="T16" fmla="*/ 20 w 77"/>
                    <a:gd name="T17" fmla="*/ 18 h 103"/>
                    <a:gd name="T18" fmla="*/ 20 w 77"/>
                    <a:gd name="T19" fmla="*/ 23 h 103"/>
                    <a:gd name="T20" fmla="*/ 18 w 77"/>
                    <a:gd name="T21" fmla="*/ 28 h 103"/>
                    <a:gd name="T22" fmla="*/ 20 w 77"/>
                    <a:gd name="T23" fmla="*/ 36 h 103"/>
                    <a:gd name="T24" fmla="*/ 23 w 77"/>
                    <a:gd name="T25" fmla="*/ 44 h 103"/>
                    <a:gd name="T26" fmla="*/ 28 w 77"/>
                    <a:gd name="T27" fmla="*/ 49 h 103"/>
                    <a:gd name="T28" fmla="*/ 33 w 77"/>
                    <a:gd name="T29" fmla="*/ 51 h 103"/>
                    <a:gd name="T30" fmla="*/ 43 w 77"/>
                    <a:gd name="T31" fmla="*/ 56 h 103"/>
                    <a:gd name="T32" fmla="*/ 54 w 77"/>
                    <a:gd name="T33" fmla="*/ 62 h 103"/>
                    <a:gd name="T34" fmla="*/ 61 w 77"/>
                    <a:gd name="T35" fmla="*/ 69 h 103"/>
                    <a:gd name="T36" fmla="*/ 67 w 77"/>
                    <a:gd name="T37" fmla="*/ 74 h 103"/>
                    <a:gd name="T38" fmla="*/ 72 w 77"/>
                    <a:gd name="T39" fmla="*/ 82 h 103"/>
                    <a:gd name="T40" fmla="*/ 74 w 77"/>
                    <a:gd name="T41" fmla="*/ 93 h 103"/>
                    <a:gd name="T42" fmla="*/ 77 w 77"/>
                    <a:gd name="T43" fmla="*/ 103 h 103"/>
                    <a:gd name="T44" fmla="*/ 56 w 77"/>
                    <a:gd name="T45" fmla="*/ 103 h 103"/>
                    <a:gd name="T46" fmla="*/ 54 w 77"/>
                    <a:gd name="T47" fmla="*/ 98 h 103"/>
                    <a:gd name="T48" fmla="*/ 51 w 77"/>
                    <a:gd name="T49" fmla="*/ 87 h 103"/>
                    <a:gd name="T50" fmla="*/ 46 w 77"/>
                    <a:gd name="T51" fmla="*/ 82 h 103"/>
                    <a:gd name="T52" fmla="*/ 43 w 77"/>
                    <a:gd name="T53" fmla="*/ 77 h 103"/>
                    <a:gd name="T54" fmla="*/ 36 w 77"/>
                    <a:gd name="T55" fmla="*/ 74 h 103"/>
                    <a:gd name="T56" fmla="*/ 23 w 77"/>
                    <a:gd name="T57" fmla="*/ 69 h 103"/>
                    <a:gd name="T58" fmla="*/ 15 w 77"/>
                    <a:gd name="T59" fmla="*/ 62 h 103"/>
                    <a:gd name="T60" fmla="*/ 7 w 77"/>
                    <a:gd name="T61" fmla="*/ 54 h 103"/>
                    <a:gd name="T62" fmla="*/ 2 w 77"/>
                    <a:gd name="T63" fmla="*/ 46 h 103"/>
                    <a:gd name="T64" fmla="*/ 0 w 77"/>
                    <a:gd name="T65" fmla="*/ 38 h 103"/>
                    <a:gd name="T66" fmla="*/ 0 w 77"/>
                    <a:gd name="T67" fmla="*/ 28 h 103"/>
                    <a:gd name="T68" fmla="*/ 0 w 77"/>
                    <a:gd name="T69" fmla="*/ 20 h 103"/>
                    <a:gd name="T70" fmla="*/ 2 w 77"/>
                    <a:gd name="T71" fmla="*/ 13 h 103"/>
                    <a:gd name="T72" fmla="*/ 5 w 77"/>
                    <a:gd name="T73" fmla="*/ 7 h 103"/>
                    <a:gd name="T74" fmla="*/ 5 w 77"/>
                    <a:gd name="T75" fmla="*/ 5 h 103"/>
                    <a:gd name="T76" fmla="*/ 5 w 77"/>
                    <a:gd name="T77" fmla="*/ 5 h 103"/>
                    <a:gd name="T78" fmla="*/ 10 w 77"/>
                    <a:gd name="T79" fmla="*/ 0 h 103"/>
                    <a:gd name="T80" fmla="*/ 15 w 77"/>
                    <a:gd name="T81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7" h="103">
                      <a:moveTo>
                        <a:pt x="15" y="0"/>
                      </a:moveTo>
                      <a:lnTo>
                        <a:pt x="18" y="0"/>
                      </a:lnTo>
                      <a:lnTo>
                        <a:pt x="23" y="5"/>
                      </a:lnTo>
                      <a:lnTo>
                        <a:pt x="23" y="10"/>
                      </a:lnTo>
                      <a:lnTo>
                        <a:pt x="23" y="13"/>
                      </a:lnTo>
                      <a:lnTo>
                        <a:pt x="23" y="13"/>
                      </a:lnTo>
                      <a:lnTo>
                        <a:pt x="23" y="15"/>
                      </a:lnTo>
                      <a:lnTo>
                        <a:pt x="23" y="15"/>
                      </a:lnTo>
                      <a:lnTo>
                        <a:pt x="20" y="18"/>
                      </a:lnTo>
                      <a:lnTo>
                        <a:pt x="20" y="23"/>
                      </a:lnTo>
                      <a:lnTo>
                        <a:pt x="18" y="28"/>
                      </a:lnTo>
                      <a:lnTo>
                        <a:pt x="20" y="36"/>
                      </a:lnTo>
                      <a:lnTo>
                        <a:pt x="23" y="44"/>
                      </a:lnTo>
                      <a:lnTo>
                        <a:pt x="28" y="49"/>
                      </a:lnTo>
                      <a:lnTo>
                        <a:pt x="33" y="51"/>
                      </a:lnTo>
                      <a:lnTo>
                        <a:pt x="43" y="56"/>
                      </a:lnTo>
                      <a:lnTo>
                        <a:pt x="54" y="62"/>
                      </a:lnTo>
                      <a:lnTo>
                        <a:pt x="61" y="69"/>
                      </a:lnTo>
                      <a:lnTo>
                        <a:pt x="67" y="74"/>
                      </a:lnTo>
                      <a:lnTo>
                        <a:pt x="72" y="82"/>
                      </a:lnTo>
                      <a:lnTo>
                        <a:pt x="74" y="93"/>
                      </a:lnTo>
                      <a:lnTo>
                        <a:pt x="77" y="103"/>
                      </a:lnTo>
                      <a:lnTo>
                        <a:pt x="56" y="103"/>
                      </a:lnTo>
                      <a:lnTo>
                        <a:pt x="54" y="98"/>
                      </a:lnTo>
                      <a:lnTo>
                        <a:pt x="51" y="87"/>
                      </a:lnTo>
                      <a:lnTo>
                        <a:pt x="46" y="82"/>
                      </a:lnTo>
                      <a:lnTo>
                        <a:pt x="43" y="77"/>
                      </a:lnTo>
                      <a:lnTo>
                        <a:pt x="36" y="74"/>
                      </a:lnTo>
                      <a:lnTo>
                        <a:pt x="23" y="69"/>
                      </a:lnTo>
                      <a:lnTo>
                        <a:pt x="15" y="62"/>
                      </a:lnTo>
                      <a:lnTo>
                        <a:pt x="7" y="54"/>
                      </a:lnTo>
                      <a:lnTo>
                        <a:pt x="2" y="46"/>
                      </a:lnTo>
                      <a:lnTo>
                        <a:pt x="0" y="38"/>
                      </a:lnTo>
                      <a:lnTo>
                        <a:pt x="0" y="28"/>
                      </a:lnTo>
                      <a:lnTo>
                        <a:pt x="0" y="20"/>
                      </a:lnTo>
                      <a:lnTo>
                        <a:pt x="2" y="13"/>
                      </a:lnTo>
                      <a:lnTo>
                        <a:pt x="5" y="7"/>
                      </a:lnTo>
                      <a:lnTo>
                        <a:pt x="5" y="5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noProof="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8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noProof="0" dirty="0"/>
          </a:p>
        </p:txBody>
      </p:sp>
      <p:cxnSp>
        <p:nvCxnSpPr>
          <p:cNvPr id="60" name="Rechte verbindingslijn 59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 noProof="0" dirty="0">
              <a:solidFill>
                <a:prstClr val="black"/>
              </a:solidFill>
            </a:endParaRPr>
          </a:p>
        </p:txBody>
      </p:sp>
      <p:grpSp>
        <p:nvGrpSpPr>
          <p:cNvPr id="4" name="Groep 3"/>
          <p:cNvGrpSpPr/>
          <p:nvPr userDrawn="1"/>
        </p:nvGrpSpPr>
        <p:grpSpPr>
          <a:xfrm>
            <a:off x="1630522" y="2276771"/>
            <a:ext cx="758666" cy="226154"/>
            <a:chOff x="1607118" y="2276771"/>
            <a:chExt cx="757283" cy="226154"/>
          </a:xfrm>
        </p:grpSpPr>
        <p:grpSp>
          <p:nvGrpSpPr>
            <p:cNvPr id="71" name="Groep 70"/>
            <p:cNvGrpSpPr/>
            <p:nvPr userDrawn="1"/>
          </p:nvGrpSpPr>
          <p:grpSpPr>
            <a:xfrm>
              <a:off x="2077148" y="2276771"/>
              <a:ext cx="287253" cy="226154"/>
              <a:chOff x="-3310843" y="700986"/>
              <a:chExt cx="182598" cy="143759"/>
            </a:xfrm>
          </p:grpSpPr>
          <p:grpSp>
            <p:nvGrpSpPr>
              <p:cNvPr id="160" name="Groep 159"/>
              <p:cNvGrpSpPr/>
              <p:nvPr userDrawn="1"/>
            </p:nvGrpSpPr>
            <p:grpSpPr>
              <a:xfrm>
                <a:off x="-3310843" y="700986"/>
                <a:ext cx="182598" cy="143759"/>
                <a:chOff x="-3310843" y="700986"/>
                <a:chExt cx="182598" cy="143759"/>
              </a:xfrm>
            </p:grpSpPr>
            <p:cxnSp>
              <p:nvCxnSpPr>
                <p:cNvPr id="164" name="Rechte verbindingslijn 163"/>
                <p:cNvCxnSpPr/>
                <p:nvPr userDrawn="1"/>
              </p:nvCxnSpPr>
              <p:spPr>
                <a:xfrm>
                  <a:off x="-3310843" y="700986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5" name="Rechte verbindingslijn 164"/>
                <p:cNvCxnSpPr/>
                <p:nvPr userDrawn="1"/>
              </p:nvCxnSpPr>
              <p:spPr>
                <a:xfrm>
                  <a:off x="-3310843" y="844745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6" name="Rechte verbindingslijn 165"/>
                <p:cNvCxnSpPr/>
                <p:nvPr userDrawn="1"/>
              </p:nvCxnSpPr>
              <p:spPr>
                <a:xfrm>
                  <a:off x="-3213196" y="80880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7" name="Rechte verbindingslijn 166"/>
                <p:cNvCxnSpPr/>
                <p:nvPr userDrawn="1"/>
              </p:nvCxnSpPr>
              <p:spPr>
                <a:xfrm>
                  <a:off x="-3213196" y="77286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8" name="Rechte verbindingslijn 167"/>
                <p:cNvCxnSpPr/>
                <p:nvPr userDrawn="1"/>
              </p:nvCxnSpPr>
              <p:spPr>
                <a:xfrm>
                  <a:off x="-3213196" y="73692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</p:grpSp>
          <p:grpSp>
            <p:nvGrpSpPr>
              <p:cNvPr id="161" name="Groep 160"/>
              <p:cNvGrpSpPr/>
              <p:nvPr userDrawn="1"/>
            </p:nvGrpSpPr>
            <p:grpSpPr>
              <a:xfrm flipH="1">
                <a:off x="-3310774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62" name="Rechthoek 161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3" name="Pijl: punthaak 162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74" name="Groep 73"/>
            <p:cNvGrpSpPr/>
            <p:nvPr userDrawn="1"/>
          </p:nvGrpSpPr>
          <p:grpSpPr>
            <a:xfrm>
              <a:off x="1607118" y="2276771"/>
              <a:ext cx="287253" cy="226154"/>
              <a:chOff x="-3634116" y="700986"/>
              <a:chExt cx="182598" cy="143759"/>
            </a:xfrm>
          </p:grpSpPr>
          <p:grpSp>
            <p:nvGrpSpPr>
              <p:cNvPr id="151" name="Groep 150"/>
              <p:cNvGrpSpPr/>
              <p:nvPr userDrawn="1"/>
            </p:nvGrpSpPr>
            <p:grpSpPr>
              <a:xfrm>
                <a:off x="-3634116" y="700986"/>
                <a:ext cx="182598" cy="143759"/>
                <a:chOff x="-3634116" y="700986"/>
                <a:chExt cx="182598" cy="143759"/>
              </a:xfrm>
            </p:grpSpPr>
            <p:cxnSp>
              <p:nvCxnSpPr>
                <p:cNvPr id="155" name="Rechte verbindingslijn 154"/>
                <p:cNvCxnSpPr/>
                <p:nvPr userDrawn="1"/>
              </p:nvCxnSpPr>
              <p:spPr>
                <a:xfrm>
                  <a:off x="-3634116" y="700986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6" name="Rechte verbindingslijn 155"/>
                <p:cNvCxnSpPr/>
                <p:nvPr userDrawn="1"/>
              </p:nvCxnSpPr>
              <p:spPr>
                <a:xfrm>
                  <a:off x="-3634116" y="844745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7" name="Rechte verbindingslijn 156"/>
                <p:cNvCxnSpPr/>
                <p:nvPr userDrawn="1"/>
              </p:nvCxnSpPr>
              <p:spPr>
                <a:xfrm>
                  <a:off x="-3536469" y="80880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8" name="Rechte verbindingslijn 157"/>
                <p:cNvCxnSpPr/>
                <p:nvPr userDrawn="1"/>
              </p:nvCxnSpPr>
              <p:spPr>
                <a:xfrm>
                  <a:off x="-3536469" y="77286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9" name="Rechte verbindingslijn 158"/>
                <p:cNvCxnSpPr/>
                <p:nvPr userDrawn="1"/>
              </p:nvCxnSpPr>
              <p:spPr>
                <a:xfrm>
                  <a:off x="-3536469" y="73692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</p:grpSp>
          <p:grpSp>
            <p:nvGrpSpPr>
              <p:cNvPr id="152" name="Groep 151"/>
              <p:cNvGrpSpPr/>
              <p:nvPr userDrawn="1"/>
            </p:nvGrpSpPr>
            <p:grpSpPr>
              <a:xfrm>
                <a:off x="-3634047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53" name="Rechthoek 152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Pijl: punthaak 153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79" name="Groep 178"/>
          <p:cNvGrpSpPr/>
          <p:nvPr userDrawn="1"/>
        </p:nvGrpSpPr>
        <p:grpSpPr>
          <a:xfrm>
            <a:off x="4573974" y="2179391"/>
            <a:ext cx="369155" cy="398538"/>
            <a:chOff x="14466489" y="1001522"/>
            <a:chExt cx="290627" cy="314333"/>
          </a:xfrm>
        </p:grpSpPr>
        <p:sp>
          <p:nvSpPr>
            <p:cNvPr id="200" name="Rechthoek 199"/>
            <p:cNvSpPr/>
            <p:nvPr userDrawn="1"/>
          </p:nvSpPr>
          <p:spPr>
            <a:xfrm>
              <a:off x="14466489" y="1001522"/>
              <a:ext cx="257935" cy="254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Ovaal 200"/>
            <p:cNvSpPr/>
            <p:nvPr userDrawn="1"/>
          </p:nvSpPr>
          <p:spPr>
            <a:xfrm>
              <a:off x="14623626" y="1033630"/>
              <a:ext cx="71169" cy="71169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202" name="Vrije vorm: vorm 201"/>
            <p:cNvSpPr/>
            <p:nvPr userDrawn="1"/>
          </p:nvSpPr>
          <p:spPr>
            <a:xfrm rot="2700000">
              <a:off x="14498877" y="1157846"/>
              <a:ext cx="168558" cy="147459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203" name="Rechthoek: afgeronde hoeken 202"/>
            <p:cNvSpPr/>
            <p:nvPr userDrawn="1"/>
          </p:nvSpPr>
          <p:spPr>
            <a:xfrm>
              <a:off x="14601150" y="1145314"/>
              <a:ext cx="155966" cy="1168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4" name="Rechte verbindingslijn 203"/>
            <p:cNvCxnSpPr>
              <a:cxnSpLocks/>
            </p:cNvCxnSpPr>
            <p:nvPr userDrawn="1"/>
          </p:nvCxnSpPr>
          <p:spPr>
            <a:xfrm>
              <a:off x="14637490" y="1308665"/>
              <a:ext cx="83286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5" name="Rechte verbindingslijn 204"/>
            <p:cNvCxnSpPr>
              <a:cxnSpLocks/>
              <a:stCxn id="203" idx="2"/>
            </p:cNvCxnSpPr>
            <p:nvPr userDrawn="1"/>
          </p:nvCxnSpPr>
          <p:spPr>
            <a:xfrm flipH="1">
              <a:off x="14678717" y="1262130"/>
              <a:ext cx="416" cy="43573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8" name="HYPERLINKS"/>
          <p:cNvGrpSpPr/>
          <p:nvPr userDrawn="1"/>
        </p:nvGrpSpPr>
        <p:grpSpPr>
          <a:xfrm>
            <a:off x="674999" y="1599166"/>
            <a:ext cx="8081505" cy="4559785"/>
            <a:chOff x="673768" y="1599165"/>
            <a:chExt cx="8066773" cy="4559785"/>
          </a:xfrm>
        </p:grpSpPr>
        <p:sp>
          <p:nvSpPr>
            <p:cNvPr id="121" name="HYPERLINK">
              <a:hlinkClick r:id="rId2"/>
            </p:cNvPr>
            <p:cNvSpPr/>
            <p:nvPr userDrawn="1"/>
          </p:nvSpPr>
          <p:spPr>
            <a:xfrm>
              <a:off x="673768" y="1599165"/>
              <a:ext cx="2676295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3" name="HYPERLINK">
              <a:hlinkClick r:id="rId3"/>
            </p:cNvPr>
            <p:cNvSpPr/>
            <p:nvPr userDrawn="1"/>
          </p:nvSpPr>
          <p:spPr>
            <a:xfrm>
              <a:off x="3465094" y="1599165"/>
              <a:ext cx="257475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4" name="HYPERLINK">
              <a:hlinkClick r:id="rId4"/>
            </p:cNvPr>
            <p:cNvSpPr/>
            <p:nvPr userDrawn="1"/>
          </p:nvSpPr>
          <p:spPr>
            <a:xfrm>
              <a:off x="6148301" y="1599165"/>
              <a:ext cx="257475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5" name="HYPERLINK">
              <a:hlinkClick r:id="rId5"/>
            </p:cNvPr>
            <p:cNvSpPr/>
            <p:nvPr userDrawn="1"/>
          </p:nvSpPr>
          <p:spPr>
            <a:xfrm>
              <a:off x="673768" y="3932073"/>
              <a:ext cx="2676295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6" name="HYPERLINK">
              <a:hlinkClick r:id="rId6"/>
            </p:cNvPr>
            <p:cNvSpPr/>
            <p:nvPr userDrawn="1"/>
          </p:nvSpPr>
          <p:spPr>
            <a:xfrm>
              <a:off x="3454453" y="3932073"/>
              <a:ext cx="259084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7" name="HYPERLINK">
              <a:hlinkClick r:id="rId7"/>
            </p:cNvPr>
            <p:cNvSpPr/>
            <p:nvPr userDrawn="1"/>
          </p:nvSpPr>
          <p:spPr>
            <a:xfrm>
              <a:off x="6149692" y="3932073"/>
              <a:ext cx="259084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3" name="Rechthoek 102">
            <a:hlinkClick r:id="rId7"/>
            <a:extLst>
              <a:ext uri="{FF2B5EF4-FFF2-40B4-BE49-F238E27FC236}">
                <a16:creationId xmlns:a16="http://schemas.microsoft.com/office/drawing/2014/main" id="{A74EDF85-9D78-4A54-895F-5F47F5DE6BF2}"/>
              </a:ext>
            </a:extLst>
          </p:cNvPr>
          <p:cNvSpPr/>
          <p:nvPr userDrawn="1"/>
        </p:nvSpPr>
        <p:spPr>
          <a:xfrm>
            <a:off x="10208368" y="-1"/>
            <a:ext cx="1983633" cy="19972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38173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S: Dia pl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hthoek 5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400" noProof="0">
                <a:solidFill>
                  <a:srgbClr val="303E48">
                    <a:lumMod val="60000"/>
                    <a:lumOff val="40000"/>
                  </a:srgbClr>
                </a:solidFill>
              </a:rPr>
              <a:t>Instructie dia: Dia plakken</a:t>
            </a:r>
            <a:endParaRPr lang="nl-NL" sz="1400" noProof="0" dirty="0">
              <a:solidFill>
                <a:srgbClr val="303E48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2400" b="0" kern="1200" cap="all" baseline="0" noProof="0" dirty="0">
                <a:solidFill>
                  <a:srgbClr val="0096A5"/>
                </a:solidFill>
                <a:latin typeface="+mj-lt"/>
                <a:ea typeface="+mj-ea"/>
                <a:cs typeface="+mj-cs"/>
              </a:rPr>
              <a:t>Voordat je begint…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AECC605F-1D7D-44DC-ACA6-7D0A7E2B238F}"/>
              </a:ext>
            </a:extLst>
          </p:cNvPr>
          <p:cNvGrpSpPr/>
          <p:nvPr userDrawn="1"/>
        </p:nvGrpSpPr>
        <p:grpSpPr>
          <a:xfrm>
            <a:off x="692151" y="1979427"/>
            <a:ext cx="10807637" cy="3437453"/>
            <a:chOff x="690889" y="1979426"/>
            <a:chExt cx="10787936" cy="3437453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D247FBA0-6236-4D93-A681-2816EDF52E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1984" y="2928312"/>
              <a:ext cx="2757115" cy="1443177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AABE902-541F-43CD-B0AB-BAE7064CE4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8720" y="2922054"/>
              <a:ext cx="2760606" cy="1443633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15E11FFE-88B5-4A5D-8FE3-E92B473F34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889" y="2942759"/>
              <a:ext cx="2735216" cy="1429545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grpSp>
          <p:nvGrpSpPr>
            <p:cNvPr id="35" name="Groep 34"/>
            <p:cNvGrpSpPr/>
            <p:nvPr userDrawn="1"/>
          </p:nvGrpSpPr>
          <p:grpSpPr>
            <a:xfrm>
              <a:off x="691258" y="1979426"/>
              <a:ext cx="10787567" cy="3437453"/>
              <a:chOff x="435100" y="2165458"/>
              <a:chExt cx="10787567" cy="3437453"/>
            </a:xfrm>
          </p:grpSpPr>
          <p:grpSp>
            <p:nvGrpSpPr>
              <p:cNvPr id="42" name="Groep 41"/>
              <p:cNvGrpSpPr/>
              <p:nvPr/>
            </p:nvGrpSpPr>
            <p:grpSpPr>
              <a:xfrm>
                <a:off x="689183" y="2317897"/>
                <a:ext cx="1819124" cy="1488559"/>
                <a:chOff x="1576217" y="1539637"/>
                <a:chExt cx="2497599" cy="2043743"/>
              </a:xfrm>
            </p:grpSpPr>
            <p:sp>
              <p:nvSpPr>
                <p:cNvPr id="70" name="Ovaal 69"/>
                <p:cNvSpPr/>
                <p:nvPr/>
              </p:nvSpPr>
              <p:spPr>
                <a:xfrm>
                  <a:off x="1576217" y="2624542"/>
                  <a:ext cx="268099" cy="268101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 w="19050">
                  <a:solidFill>
                    <a:srgbClr val="0096A5"/>
                  </a:solidFill>
                </a:ln>
                <a:effectLst>
                  <a:outerShdw dir="8100000" sx="105000" sy="105000" algn="tr" rotWithShape="0">
                    <a:srgbClr val="000000">
                      <a:alpha val="6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 algn="ctr"/>
                  <a:endParaRPr lang="nl-NL" sz="1800" dirty="0">
                    <a:latin typeface="+mn-lt"/>
                  </a:endParaRPr>
                </a:p>
              </p:txBody>
            </p:sp>
            <p:cxnSp>
              <p:nvCxnSpPr>
                <p:cNvPr id="72" name="Rechte verbindingslijn 71"/>
                <p:cNvCxnSpPr>
                  <a:cxnSpLocks/>
                </p:cNvCxnSpPr>
                <p:nvPr/>
              </p:nvCxnSpPr>
              <p:spPr>
                <a:xfrm flipH="1">
                  <a:off x="1710267" y="1539637"/>
                  <a:ext cx="2013194" cy="1093496"/>
                </a:xfrm>
                <a:prstGeom prst="line">
                  <a:avLst/>
                </a:prstGeom>
                <a:ln w="28575">
                  <a:solidFill>
                    <a:srgbClr val="0096A5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Rechte verbindingslijn 72"/>
                <p:cNvCxnSpPr>
                  <a:cxnSpLocks/>
                </p:cNvCxnSpPr>
                <p:nvPr/>
              </p:nvCxnSpPr>
              <p:spPr>
                <a:xfrm flipH="1" flipV="1">
                  <a:off x="1693333" y="2878667"/>
                  <a:ext cx="2380483" cy="704713"/>
                </a:xfrm>
                <a:prstGeom prst="line">
                  <a:avLst/>
                </a:prstGeom>
                <a:ln w="28575">
                  <a:solidFill>
                    <a:srgbClr val="0096A5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ep 42"/>
              <p:cNvGrpSpPr/>
              <p:nvPr/>
            </p:nvGrpSpPr>
            <p:grpSpPr>
              <a:xfrm>
                <a:off x="4524700" y="3531339"/>
                <a:ext cx="135750" cy="135750"/>
                <a:chOff x="6569918" y="3240107"/>
                <a:chExt cx="430310" cy="430310"/>
              </a:xfrm>
            </p:grpSpPr>
            <p:sp>
              <p:nvSpPr>
                <p:cNvPr id="59" name="Ovaal 58"/>
                <p:cNvSpPr/>
                <p:nvPr/>
              </p:nvSpPr>
              <p:spPr>
                <a:xfrm>
                  <a:off x="6569918" y="3240107"/>
                  <a:ext cx="430310" cy="4303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 dirty="0">
                    <a:latin typeface="+mn-lt"/>
                  </a:endParaRPr>
                </a:p>
              </p:txBody>
            </p:sp>
            <p:sp>
              <p:nvSpPr>
                <p:cNvPr id="61" name="Vermenigvuldigen 49"/>
                <p:cNvSpPr/>
                <p:nvPr/>
              </p:nvSpPr>
              <p:spPr>
                <a:xfrm>
                  <a:off x="6579279" y="3259665"/>
                  <a:ext cx="403927" cy="403927"/>
                </a:xfrm>
                <a:prstGeom prst="mathMultiply">
                  <a:avLst>
                    <a:gd name="adj1" fmla="val 538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 dirty="0">
                    <a:latin typeface="+mn-lt"/>
                  </a:endParaRPr>
                </a:p>
              </p:txBody>
            </p:sp>
          </p:grpSp>
          <p:sp>
            <p:nvSpPr>
              <p:cNvPr id="44" name="Ovaal 43"/>
              <p:cNvSpPr/>
              <p:nvPr/>
            </p:nvSpPr>
            <p:spPr>
              <a:xfrm>
                <a:off x="4498329" y="3511480"/>
                <a:ext cx="195270" cy="19527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19050">
                <a:solidFill>
                  <a:srgbClr val="0096A5"/>
                </a:solidFill>
              </a:ln>
              <a:effectLst>
                <a:outerShdw dir="8100000" sx="105000" sy="105000" algn="tr" rotWithShape="0">
                  <a:srgbClr val="000000">
                    <a:alpha val="6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nl-NL" sz="1800" dirty="0">
                  <a:latin typeface="+mn-lt"/>
                </a:endParaRPr>
              </a:p>
            </p:txBody>
          </p:sp>
          <p:cxnSp>
            <p:nvCxnSpPr>
              <p:cNvPr id="45" name="Rechte verbindingslijn 44"/>
              <p:cNvCxnSpPr>
                <a:cxnSpLocks/>
                <a:stCxn id="40" idx="1"/>
              </p:cNvCxnSpPr>
              <p:nvPr/>
            </p:nvCxnSpPr>
            <p:spPr>
              <a:xfrm flipH="1">
                <a:off x="4592067" y="2411559"/>
                <a:ext cx="1394690" cy="997615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Rechte verbindingslijn 46"/>
              <p:cNvCxnSpPr>
                <a:cxnSpLocks/>
              </p:cNvCxnSpPr>
              <p:nvPr/>
            </p:nvCxnSpPr>
            <p:spPr>
              <a:xfrm flipH="1" flipV="1">
                <a:off x="4611117" y="3714750"/>
                <a:ext cx="1962150" cy="133350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al 47"/>
              <p:cNvSpPr/>
              <p:nvPr/>
            </p:nvSpPr>
            <p:spPr>
              <a:xfrm>
                <a:off x="435100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000" b="1" cap="all" dirty="0">
                    <a:solidFill>
                      <a:schemeClr val="bg1"/>
                    </a:solidFill>
                    <a:latin typeface="+mn-lt"/>
                  </a:rPr>
                  <a:t>A</a:t>
                </a:r>
              </a:p>
            </p:txBody>
          </p:sp>
          <p:sp>
            <p:nvSpPr>
              <p:cNvPr id="49" name="Ovaal 48"/>
              <p:cNvSpPr/>
              <p:nvPr/>
            </p:nvSpPr>
            <p:spPr>
              <a:xfrm>
                <a:off x="4273589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000" b="1" cap="all" dirty="0">
                    <a:solidFill>
                      <a:schemeClr val="bg1"/>
                    </a:solidFill>
                    <a:latin typeface="+mn-lt"/>
                  </a:rPr>
                  <a:t>B</a:t>
                </a:r>
              </a:p>
            </p:txBody>
          </p:sp>
          <p:grpSp>
            <p:nvGrpSpPr>
              <p:cNvPr id="50" name="Groep 49"/>
              <p:cNvGrpSpPr/>
              <p:nvPr/>
            </p:nvGrpSpPr>
            <p:grpSpPr>
              <a:xfrm>
                <a:off x="6610285" y="2756643"/>
                <a:ext cx="433398" cy="433398"/>
                <a:chOff x="7376403" y="3240107"/>
                <a:chExt cx="430310" cy="430310"/>
              </a:xfrm>
            </p:grpSpPr>
            <p:sp>
              <p:nvSpPr>
                <p:cNvPr id="57" name="Ovaal 56"/>
                <p:cNvSpPr/>
                <p:nvPr/>
              </p:nvSpPr>
              <p:spPr>
                <a:xfrm>
                  <a:off x="7376403" y="3240107"/>
                  <a:ext cx="430310" cy="4303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 dirty="0">
                    <a:latin typeface="+mn-lt"/>
                  </a:endParaRPr>
                </a:p>
              </p:txBody>
            </p:sp>
            <p:sp>
              <p:nvSpPr>
                <p:cNvPr id="58" name="Vermenigvuldigen 40"/>
                <p:cNvSpPr/>
                <p:nvPr/>
              </p:nvSpPr>
              <p:spPr>
                <a:xfrm>
                  <a:off x="7389594" y="3259666"/>
                  <a:ext cx="403928" cy="403928"/>
                </a:xfrm>
                <a:prstGeom prst="mathMultiply">
                  <a:avLst>
                    <a:gd name="adj1" fmla="val 538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 dirty="0">
                    <a:latin typeface="+mn-lt"/>
                  </a:endParaRPr>
                </a:p>
              </p:txBody>
            </p:sp>
          </p:grpSp>
          <p:sp>
            <p:nvSpPr>
              <p:cNvPr id="51" name="Tekstvak 50"/>
              <p:cNvSpPr txBox="1"/>
              <p:nvPr/>
            </p:nvSpPr>
            <p:spPr>
              <a:xfrm>
                <a:off x="8516760" y="4854881"/>
                <a:ext cx="2697316" cy="7480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>
                <a:defPPr>
                  <a:defRPr lang="nl-NL"/>
                </a:defPPr>
                <a:lvl1pPr>
                  <a:lnSpc>
                    <a:spcPct val="90000"/>
                  </a:lnSpc>
                  <a:defRPr sz="1000">
                    <a:solidFill>
                      <a:srgbClr val="44546A"/>
                    </a:solidFill>
                  </a:defRPr>
                </a:lvl1pPr>
              </a:lstStyle>
              <a:p>
                <a:pPr lvl="0"/>
                <a:r>
                  <a:rPr lang="nl-NL" sz="1000" dirty="0">
                    <a:solidFill>
                      <a:srgbClr val="44546A"/>
                    </a:solidFill>
                    <a:latin typeface="+mn-lt"/>
                  </a:rPr>
                  <a:t>Klik met je rechter muisknop op de miniatuur weergave van de dia, aan de linker kant van het scherm. Kies </a:t>
                </a:r>
                <a:r>
                  <a:rPr lang="nl-NL" sz="1000" b="1" dirty="0">
                    <a:solidFill>
                      <a:srgbClr val="44546A"/>
                    </a:solidFill>
                    <a:latin typeface="+mn-lt"/>
                  </a:rPr>
                  <a:t>‘Dia herstellen’</a:t>
                </a:r>
                <a:r>
                  <a:rPr lang="nl-NL" sz="1000" dirty="0">
                    <a:solidFill>
                      <a:srgbClr val="44546A"/>
                    </a:solidFill>
                    <a:latin typeface="+mn-lt"/>
                  </a:rPr>
                  <a:t> om de opmaak van de dia weer te herstellen, volgens template instellingen.</a:t>
                </a:r>
              </a:p>
            </p:txBody>
          </p:sp>
          <p:sp>
            <p:nvSpPr>
              <p:cNvPr id="52" name="Ovaal 51"/>
              <p:cNvSpPr/>
              <p:nvPr/>
            </p:nvSpPr>
            <p:spPr>
              <a:xfrm>
                <a:off x="8465635" y="3979522"/>
                <a:ext cx="195270" cy="19527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19050">
                <a:solidFill>
                  <a:srgbClr val="0096A5"/>
                </a:solidFill>
              </a:ln>
              <a:effectLst>
                <a:outerShdw dir="8100000" sx="105000" sy="105000" algn="tr" rotWithShape="0">
                  <a:srgbClr val="000000">
                    <a:alpha val="6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nl-NL" sz="1800" dirty="0">
                  <a:latin typeface="+mn-lt"/>
                </a:endParaRPr>
              </a:p>
            </p:txBody>
          </p:sp>
          <p:cxnSp>
            <p:nvCxnSpPr>
              <p:cNvPr id="53" name="Rechte verbindingslijn 52"/>
              <p:cNvCxnSpPr>
                <a:cxnSpLocks/>
              </p:cNvCxnSpPr>
              <p:nvPr/>
            </p:nvCxnSpPr>
            <p:spPr>
              <a:xfrm flipH="1">
                <a:off x="8497317" y="2392326"/>
                <a:ext cx="1315559" cy="1608174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Rechte verbindingslijn 53"/>
              <p:cNvCxnSpPr>
                <a:cxnSpLocks/>
                <a:endCxn id="52" idx="5"/>
              </p:cNvCxnSpPr>
              <p:nvPr/>
            </p:nvCxnSpPr>
            <p:spPr>
              <a:xfrm flipH="1">
                <a:off x="8632308" y="3819525"/>
                <a:ext cx="1989084" cy="326670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al 55"/>
              <p:cNvSpPr/>
              <p:nvPr/>
            </p:nvSpPr>
            <p:spPr>
              <a:xfrm>
                <a:off x="8117980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000" b="1" cap="all" dirty="0">
                    <a:solidFill>
                      <a:schemeClr val="bg1"/>
                    </a:solidFill>
                    <a:latin typeface="+mn-lt"/>
                  </a:rPr>
                  <a:t>C</a:t>
                </a:r>
              </a:p>
            </p:txBody>
          </p:sp>
          <p:pic>
            <p:nvPicPr>
              <p:cNvPr id="40" name="Afbeelding 39"/>
              <p:cNvPicPr>
                <a:picLocks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41291" y="2165880"/>
                <a:ext cx="1676146" cy="1677600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5" name="Afbeelding 54"/>
              <p:cNvPicPr>
                <a:picLocks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545067" y="2165458"/>
                <a:ext cx="1677600" cy="1676147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Afbeelding 37"/>
              <p:cNvPicPr>
                <a:picLocks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2822" y="2165458"/>
                <a:ext cx="1676146" cy="1677600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63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64" name="Rechthoek 63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65" name="Rechthoek 64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66" name="Rechthoek 65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67" name="Rechthoek 66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68" name="Rechthoek 67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69" name="Rechthoek 68"/>
            <p:cNvSpPr/>
            <p:nvPr userDrawn="1"/>
          </p:nvSpPr>
          <p:spPr>
            <a:xfrm rot="5400000">
              <a:off x="760320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71" name="Rechthoek 70"/>
            <p:cNvSpPr/>
            <p:nvPr userDrawn="1"/>
          </p:nvSpPr>
          <p:spPr>
            <a:xfrm>
              <a:off x="0" y="4558336"/>
              <a:ext cx="12169774" cy="180239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74" name="Rechthoek 73"/>
            <p:cNvSpPr/>
            <p:nvPr userDrawn="1"/>
          </p:nvSpPr>
          <p:spPr>
            <a:xfrm rot="5400000">
              <a:off x="288408" y="5406273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75" name="Rechthoek 74"/>
            <p:cNvSpPr/>
            <p:nvPr userDrawn="1"/>
          </p:nvSpPr>
          <p:spPr>
            <a:xfrm rot="5400000">
              <a:off x="4146704" y="5320345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76" name="Rechthoek 75"/>
            <p:cNvSpPr/>
            <p:nvPr userDrawn="1"/>
          </p:nvSpPr>
          <p:spPr>
            <a:xfrm rot="5400000">
              <a:off x="4598789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  <p:sp>
          <p:nvSpPr>
            <p:cNvPr id="80" name="Rechthoek 79"/>
            <p:cNvSpPr/>
            <p:nvPr userDrawn="1"/>
          </p:nvSpPr>
          <p:spPr>
            <a:xfrm rot="5400000">
              <a:off x="7990288" y="5320345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 dirty="0"/>
            </a:p>
          </p:txBody>
        </p:sp>
      </p:grpSp>
      <p:sp>
        <p:nvSpPr>
          <p:cNvPr id="78" name="Tekstvak 77"/>
          <p:cNvSpPr txBox="1"/>
          <p:nvPr userDrawn="1"/>
        </p:nvSpPr>
        <p:spPr>
          <a:xfrm>
            <a:off x="1072994" y="4667649"/>
            <a:ext cx="2773568" cy="807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nl-NL" sz="1000" dirty="0">
                <a:solidFill>
                  <a:srgbClr val="44546A"/>
                </a:solidFill>
                <a:latin typeface="+mn-lt"/>
              </a:rPr>
              <a:t>Klik op de knop </a:t>
            </a:r>
            <a:r>
              <a:rPr lang="nl-NL" sz="1000" b="1" dirty="0">
                <a:solidFill>
                  <a:srgbClr val="44546A"/>
                </a:solidFill>
                <a:latin typeface="+mn-lt"/>
              </a:rPr>
              <a:t>‘Nieuwe dia’</a:t>
            </a:r>
            <a:br>
              <a:rPr lang="nl-NL" sz="1000" b="1" dirty="0">
                <a:solidFill>
                  <a:srgbClr val="44546A"/>
                </a:solidFill>
                <a:latin typeface="+mn-lt"/>
              </a:rPr>
            </a:br>
            <a:r>
              <a:rPr lang="nl-NL" sz="1000" dirty="0">
                <a:solidFill>
                  <a:srgbClr val="44546A"/>
                </a:solidFill>
                <a:latin typeface="+mn-lt"/>
              </a:rPr>
              <a:t>om een </a:t>
            </a:r>
            <a:r>
              <a:rPr lang="nl-NL" sz="1000" b="1" dirty="0">
                <a:solidFill>
                  <a:srgbClr val="44546A"/>
                </a:solidFill>
                <a:latin typeface="+mn-lt"/>
              </a:rPr>
              <a:t>template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indeling toe te voegen.</a:t>
            </a:r>
            <a:endParaRPr lang="en-GB" sz="1000" dirty="0">
              <a:solidFill>
                <a:srgbClr val="44546A"/>
              </a:solidFill>
              <a:latin typeface="+mn-lt"/>
            </a:endParaRPr>
          </a:p>
        </p:txBody>
      </p:sp>
      <p:sp>
        <p:nvSpPr>
          <p:cNvPr id="79" name="Tekstvak 78"/>
          <p:cNvSpPr txBox="1"/>
          <p:nvPr userDrawn="1"/>
        </p:nvSpPr>
        <p:spPr>
          <a:xfrm>
            <a:off x="4935951" y="4667649"/>
            <a:ext cx="2748843" cy="7504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>
              <a:lnSpc>
                <a:spcPct val="90000"/>
              </a:lnSpc>
              <a:defRPr sz="1050">
                <a:solidFill>
                  <a:srgbClr val="44546A"/>
                </a:solidFill>
              </a:defRPr>
            </a:lvl1pPr>
          </a:lstStyle>
          <a:p>
            <a:pPr lvl="0"/>
            <a:r>
              <a:rPr lang="nl-NL" sz="1000" b="1" dirty="0">
                <a:solidFill>
                  <a:srgbClr val="FF7800"/>
                </a:solidFill>
                <a:latin typeface="+mn-lt"/>
              </a:rPr>
              <a:t>Let op: </a:t>
            </a:r>
            <a:br>
              <a:rPr lang="nl-NL" sz="1000" dirty="0">
                <a:latin typeface="+mn-lt"/>
              </a:rPr>
            </a:br>
            <a:r>
              <a:rPr lang="nl-NL" sz="1000" dirty="0">
                <a:solidFill>
                  <a:srgbClr val="44546A"/>
                </a:solidFill>
                <a:latin typeface="+mn-lt"/>
              </a:rPr>
              <a:t>Het is </a:t>
            </a:r>
            <a:r>
              <a:rPr lang="nl-NL" sz="1000" b="1" u="sng" dirty="0">
                <a:solidFill>
                  <a:srgbClr val="44546A"/>
                </a:solidFill>
                <a:latin typeface="+mn-lt"/>
              </a:rPr>
              <a:t>niet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mogelijk een slide te kopiëren </a:t>
            </a:r>
            <a:br>
              <a:rPr lang="nl-NL" sz="1000" dirty="0">
                <a:solidFill>
                  <a:srgbClr val="44546A"/>
                </a:solidFill>
                <a:latin typeface="+mn-lt"/>
              </a:rPr>
            </a:br>
            <a:r>
              <a:rPr lang="nl-NL" sz="1000" dirty="0">
                <a:solidFill>
                  <a:srgbClr val="44546A"/>
                </a:solidFill>
                <a:latin typeface="+mn-lt"/>
              </a:rPr>
              <a:t>met een </a:t>
            </a:r>
            <a:r>
              <a:rPr lang="nl-NL" sz="1000" b="1" dirty="0">
                <a:solidFill>
                  <a:srgbClr val="44546A"/>
                </a:solidFill>
                <a:latin typeface="+mn-lt"/>
              </a:rPr>
              <a:t>andere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opmaak. Teksten en andere objecten dienen </a:t>
            </a:r>
            <a:r>
              <a:rPr lang="nl-NL" sz="1000" b="1" dirty="0">
                <a:solidFill>
                  <a:srgbClr val="FF7800"/>
                </a:solidFill>
                <a:latin typeface="+mn-lt"/>
              </a:rPr>
              <a:t>één-voor-één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te worden over gekopieerd, van de originele dia naar de nieuwe.</a:t>
            </a:r>
          </a:p>
        </p:txBody>
      </p:sp>
      <p:sp>
        <p:nvSpPr>
          <p:cNvPr id="77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dirty="0"/>
          </a:p>
        </p:txBody>
      </p:sp>
      <p:cxnSp>
        <p:nvCxnSpPr>
          <p:cNvPr id="62" name="Rechte verbindingslijn 61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sp>
        <p:nvSpPr>
          <p:cNvPr id="81" name="Rechthoek 80">
            <a:hlinkClick r:id="rId8"/>
            <a:extLst>
              <a:ext uri="{FF2B5EF4-FFF2-40B4-BE49-F238E27FC236}">
                <a16:creationId xmlns:a16="http://schemas.microsoft.com/office/drawing/2014/main" id="{BFFA7641-A9CC-435C-A805-0EECE9C2AA66}"/>
              </a:ext>
            </a:extLst>
          </p:cNvPr>
          <p:cNvSpPr/>
          <p:nvPr userDrawn="1"/>
        </p:nvSpPr>
        <p:spPr>
          <a:xfrm>
            <a:off x="10208368" y="-1"/>
            <a:ext cx="1983633" cy="19972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4423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DIA (100%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ID" hidden="1">
            <a:extLst>
              <a:ext uri="{FF2B5EF4-FFF2-40B4-BE49-F238E27FC236}">
                <a16:creationId xmlns:a16="http://schemas.microsoft.com/office/drawing/2014/main" id="{B2685EF9-3068-415F-B9ED-22531642622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DCA59AB-4ADA-46B6-9123-8D4DCD9CD56B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DB8D413C-4CA9-4404-93FC-29E5D7246E0F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83BCEF68-DD53-4A2F-B64F-76565655293E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450183A5-53A5-4F6B-9678-058FE56731F3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AA426062-2C36-4321-8992-B3E86D034500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47E730E5-8A0C-434A-8E0D-683DD4073CCC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8F612C4F-9DCB-400A-9E73-A8B1A519C351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9E202C06-6636-4C1D-90FA-AD215F67B955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DB3D0D4-7D42-4D7D-8685-1E9FC523F053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F03B15F9-32B4-4F44-B944-8279A7BCF7E8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35407207-177C-4EFF-B9AC-E7BBB9E12D8F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A3AEE279-B9C9-47AF-B390-560A26DDE35A}"/>
                </a:ext>
              </a:extLst>
            </p:cNvPr>
            <p:cNvSpPr/>
            <p:nvPr userDrawn="1"/>
          </p:nvSpPr>
          <p:spPr>
            <a:xfrm>
              <a:off x="485712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7" name="Onder balkje">
            <a:extLst>
              <a:ext uri="{FF2B5EF4-FFF2-40B4-BE49-F238E27FC236}">
                <a16:creationId xmlns:a16="http://schemas.microsoft.com/office/drawing/2014/main" id="{EC338F84-A3AF-48F4-A412-8D1363198E1A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45418"/>
            <a:ext cx="3140325" cy="216909"/>
          </a:xfrm>
        </p:spPr>
        <p:txBody>
          <a:bodyPr/>
          <a:lstStyle/>
          <a:p>
            <a:fld id="{4B9DCFDA-5821-4714-A7A4-43465064099D}" type="datetime1">
              <a:rPr lang="nl-NL" smtClean="0"/>
              <a:t>07-06-2022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45418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99" y="272177"/>
            <a:ext cx="11149188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3808" y="1400483"/>
            <a:ext cx="4320000" cy="44568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Klik hier om een </a:t>
            </a:r>
            <a:r>
              <a:rPr lang="nl-NL" noProof="0" dirty="0" err="1"/>
              <a:t>bullet</a:t>
            </a:r>
            <a:r>
              <a:rPr lang="nl-NL" noProof="0" dirty="0"/>
              <a:t> te plaatsen. Andere </a:t>
            </a:r>
            <a:r>
              <a:rPr lang="nl-NL" noProof="0" dirty="0" err="1"/>
              <a:t>bullet</a:t>
            </a:r>
            <a:r>
              <a:rPr lang="nl-NL" noProof="0" dirty="0"/>
              <a:t> of tekststijl nodig? Gebruik het menu Tekstopmaak.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2"/>
            <a:r>
              <a:rPr lang="nl-NL" noProof="0" dirty="0"/>
              <a:t>Leestekst</a:t>
            </a:r>
          </a:p>
          <a:p>
            <a:pPr lvl="3"/>
            <a:r>
              <a:rPr lang="nl-NL" noProof="0" dirty="0"/>
              <a:t>Subtitel</a:t>
            </a:r>
          </a:p>
          <a:p>
            <a:pPr lvl="4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Leestekst</a:t>
            </a:r>
          </a:p>
          <a:p>
            <a:pPr lvl="8"/>
            <a:r>
              <a:rPr lang="nl-NL" noProof="0" dirty="0"/>
              <a:t>Subtitel</a:t>
            </a:r>
          </a:p>
        </p:txBody>
      </p:sp>
      <p:sp>
        <p:nvSpPr>
          <p:cNvPr id="7" name="Tekstvak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035995" y="-885712"/>
            <a:ext cx="212004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TEKST DIA (100%)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3F018E-3681-4180-9C3F-F5324D11154E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kst">
            <a:extLst>
              <a:ext uri="{FF2B5EF4-FFF2-40B4-BE49-F238E27FC236}">
                <a16:creationId xmlns:a16="http://schemas.microsoft.com/office/drawing/2014/main" id="{B8C88FFE-EF7A-4AB4-BA5A-008DBDC15DA4}"/>
              </a:ext>
            </a:extLst>
          </p:cNvPr>
          <p:cNvSpPr>
            <a:spLocks noGrp="1"/>
          </p:cNvSpPr>
          <p:nvPr>
            <p:ph type="body" orient="vert" idx="66" hasCustomPrompt="1"/>
          </p:nvPr>
        </p:nvSpPr>
        <p:spPr>
          <a:xfrm>
            <a:off x="5156423" y="1385957"/>
            <a:ext cx="4320000" cy="44568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Klik hier om een </a:t>
            </a:r>
            <a:r>
              <a:rPr lang="nl-NL" noProof="0" dirty="0" err="1"/>
              <a:t>bullet</a:t>
            </a:r>
            <a:r>
              <a:rPr lang="nl-NL" noProof="0" dirty="0"/>
              <a:t> te plaatsen. Andere </a:t>
            </a:r>
            <a:r>
              <a:rPr lang="nl-NL" noProof="0" dirty="0" err="1"/>
              <a:t>bullet</a:t>
            </a:r>
            <a:r>
              <a:rPr lang="nl-NL" noProof="0" dirty="0"/>
              <a:t> of tekststijl nodig? Gebruik het menu Tekstopmaak.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2"/>
            <a:r>
              <a:rPr lang="nl-NL" noProof="0" dirty="0"/>
              <a:t>Leestekst</a:t>
            </a:r>
          </a:p>
          <a:p>
            <a:pPr lvl="3"/>
            <a:r>
              <a:rPr lang="nl-NL" noProof="0" dirty="0"/>
              <a:t>Subtitel</a:t>
            </a:r>
          </a:p>
          <a:p>
            <a:pPr lvl="4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Leestekst</a:t>
            </a:r>
          </a:p>
          <a:p>
            <a:pPr lvl="8"/>
            <a:r>
              <a:rPr lang="nl-NL" noProof="0" dirty="0"/>
              <a:t>Subtitel</a:t>
            </a:r>
          </a:p>
        </p:txBody>
      </p:sp>
      <p:sp>
        <p:nvSpPr>
          <p:cNvPr id="29" name="Tijdelijke aanduiding voor dianummer 5">
            <a:extLst>
              <a:ext uri="{FF2B5EF4-FFF2-40B4-BE49-F238E27FC236}">
                <a16:creationId xmlns:a16="http://schemas.microsoft.com/office/drawing/2014/main" id="{E8C4C3C6-686A-490D-B361-C02FAC64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104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FOTO (50% / 5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ID" hidden="1">
            <a:extLst>
              <a:ext uri="{FF2B5EF4-FFF2-40B4-BE49-F238E27FC236}">
                <a16:creationId xmlns:a16="http://schemas.microsoft.com/office/drawing/2014/main" id="{C2A45CA0-1358-48B6-9E48-303D8949078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94FEA51A-4C32-44E3-AC61-EDC99F0769AA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03EE3AEF-44B8-4223-9C77-0E2127CED24F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D5E7D763-288B-488C-9031-77784358A6AE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642B446A-0298-4E14-8348-7FA75F33B885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7EE50644-4155-4D50-A90D-5C7D37B4F735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0A4B7EEE-2920-40A2-8623-02C666C7EA13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B6ADDAAD-37B7-4932-8284-8CA1B65A834F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9E67493A-5BA0-4DF1-9B84-F8F83E520824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B88026CC-8DA0-48DB-940A-DB85A4CA7060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6BD45FED-6518-48FC-8244-888D5D4D1A4E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51DD2445-94EA-4A3A-97C8-776EC4562D42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6407C404-EE88-46C2-9A32-2ECE9764CA7E}"/>
                </a:ext>
              </a:extLst>
            </p:cNvPr>
            <p:cNvSpPr/>
            <p:nvPr userDrawn="1"/>
          </p:nvSpPr>
          <p:spPr>
            <a:xfrm>
              <a:off x="5964600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29" name="Onder balkje">
            <a:extLst>
              <a:ext uri="{FF2B5EF4-FFF2-40B4-BE49-F238E27FC236}">
                <a16:creationId xmlns:a16="http://schemas.microsoft.com/office/drawing/2014/main" id="{93B821B0-D9C3-453C-B3CB-E51133442ABC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6995151"/>
            <a:ext cx="3140325" cy="216909"/>
          </a:xfrm>
        </p:spPr>
        <p:txBody>
          <a:bodyPr/>
          <a:lstStyle/>
          <a:p>
            <a:fld id="{98BFDA63-73B4-4601-904F-E0AB02FDFF7A}" type="datetime1">
              <a:rPr lang="nl-NL" smtClean="0"/>
              <a:t>07-06-2022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6995151"/>
            <a:ext cx="719350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17" name="foto">
            <a:extLst>
              <a:ext uri="{FF2B5EF4-FFF2-40B4-BE49-F238E27FC236}">
                <a16:creationId xmlns:a16="http://schemas.microsoft.com/office/drawing/2014/main" id="{9A29AFAD-46EE-42D3-AE33-64CC662FC00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27400" y="259477"/>
            <a:ext cx="6078361" cy="6526464"/>
          </a:xfrm>
          <a:prstGeom prst="round2SameRect">
            <a:avLst>
              <a:gd name="adj1" fmla="val 2120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4" y="272177"/>
            <a:ext cx="5424706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3133" y="1396613"/>
            <a:ext cx="5424706" cy="446934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Klik hier om een </a:t>
            </a:r>
            <a:r>
              <a:rPr lang="nl-NL" noProof="0" dirty="0" err="1"/>
              <a:t>bullet</a:t>
            </a:r>
            <a:r>
              <a:rPr lang="nl-NL" noProof="0" dirty="0"/>
              <a:t> te plaatsen. Andere </a:t>
            </a:r>
            <a:r>
              <a:rPr lang="nl-NL" noProof="0" dirty="0" err="1"/>
              <a:t>bullet</a:t>
            </a:r>
            <a:r>
              <a:rPr lang="nl-NL" noProof="0" dirty="0"/>
              <a:t> of tekststijl nodig? Gebruik het menu Tekstopmaak.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2"/>
            <a:r>
              <a:rPr lang="nl-NL" noProof="0" dirty="0"/>
              <a:t>Leestekst</a:t>
            </a:r>
          </a:p>
          <a:p>
            <a:pPr lvl="3"/>
            <a:r>
              <a:rPr lang="nl-NL" noProof="0" dirty="0"/>
              <a:t>Subtitel</a:t>
            </a:r>
          </a:p>
          <a:p>
            <a:pPr lvl="4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Leestekst</a:t>
            </a:r>
          </a:p>
          <a:p>
            <a:pPr lvl="8"/>
            <a:r>
              <a:rPr lang="nl-NL" noProof="0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4624023" y="-885712"/>
            <a:ext cx="2943985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TEKST MET FOTO (50% / 50%)</a:t>
            </a:r>
          </a:p>
        </p:txBody>
      </p:sp>
      <p:grpSp>
        <p:nvGrpSpPr>
          <p:cNvPr id="53" name="Instructies">
            <a:extLst>
              <a:ext uri="{FF2B5EF4-FFF2-40B4-BE49-F238E27FC236}">
                <a16:creationId xmlns:a16="http://schemas.microsoft.com/office/drawing/2014/main" id="{C78CB953-7AC8-4C76-B70C-B4341CD578B5}"/>
              </a:ext>
            </a:extLst>
          </p:cNvPr>
          <p:cNvGrpSpPr/>
          <p:nvPr userDrawn="1"/>
        </p:nvGrpSpPr>
        <p:grpSpPr>
          <a:xfrm>
            <a:off x="12391601" y="0"/>
            <a:ext cx="3183678" cy="6589569"/>
            <a:chOff x="12391601" y="0"/>
            <a:chExt cx="3183678" cy="6589569"/>
          </a:xfrm>
        </p:grpSpPr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id="{0FB13C0E-6A45-4CF7-BCAD-A3EC4D99032E}"/>
                </a:ext>
              </a:extLst>
            </p:cNvPr>
            <p:cNvGrpSpPr/>
            <p:nvPr userDrawn="1"/>
          </p:nvGrpSpPr>
          <p:grpSpPr>
            <a:xfrm>
              <a:off x="12757282" y="3100116"/>
              <a:ext cx="1499406" cy="678267"/>
              <a:chOff x="12757283" y="3120781"/>
              <a:chExt cx="1499406" cy="678267"/>
            </a:xfrm>
          </p:grpSpPr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04CCC6A4-C9F1-4CE6-AAB0-80DE7C432FD0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Rechthoek 99">
                <a:extLst>
                  <a:ext uri="{FF2B5EF4-FFF2-40B4-BE49-F238E27FC236}">
                    <a16:creationId xmlns:a16="http://schemas.microsoft.com/office/drawing/2014/main" id="{EB98EA50-0E55-4EF6-9D8A-22E4C2F79E6E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Tekstvak 100">
                <a:extLst>
                  <a:ext uri="{FF2B5EF4-FFF2-40B4-BE49-F238E27FC236}">
                    <a16:creationId xmlns:a16="http://schemas.microsoft.com/office/drawing/2014/main" id="{E1E749AA-9B45-4626-997F-C6A50B3336FD}"/>
                  </a:ext>
                </a:extLst>
              </p:cNvPr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02" name="Tekstvak 101">
                <a:extLst>
                  <a:ext uri="{FF2B5EF4-FFF2-40B4-BE49-F238E27FC236}">
                    <a16:creationId xmlns:a16="http://schemas.microsoft.com/office/drawing/2014/main" id="{7DE5A2AA-47EC-4F72-AC73-252B98993AE2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03" name="Picture 3">
                <a:extLst>
                  <a:ext uri="{FF2B5EF4-FFF2-40B4-BE49-F238E27FC236}">
                    <a16:creationId xmlns:a16="http://schemas.microsoft.com/office/drawing/2014/main" id="{40E7DD23-B1EA-431E-8035-49D0FA5A5D6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4" name="Gelijkbenige driehoek 103">
                <a:extLst>
                  <a:ext uri="{FF2B5EF4-FFF2-40B4-BE49-F238E27FC236}">
                    <a16:creationId xmlns:a16="http://schemas.microsoft.com/office/drawing/2014/main" id="{00ADC6F2-9DE9-4F3D-88AA-320CE87CAAC0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A8ED3291-7B27-4A9E-AE75-A9ACCCD14380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B9FE3F69-5FAB-4125-95D0-A7E0A4705BB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E2183DEB-B1D6-420A-9354-8654B3BB1E53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FE584A5F-B34E-4097-A334-481ADD3A62F9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A3F08D64-D2AA-4B6A-A387-AA09167ED07B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18D986A8-CB40-4204-937C-6A99FA00BE7E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5ACBC428-979F-4629-803C-60FDD89EED63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09" name="Rechthoek 108">
                  <a:extLst>
                    <a:ext uri="{FF2B5EF4-FFF2-40B4-BE49-F238E27FC236}">
                      <a16:creationId xmlns:a16="http://schemas.microsoft.com/office/drawing/2014/main" id="{739FA060-8121-444D-B1DD-41ADE514D4B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grpSp>
          <p:nvGrpSpPr>
            <p:cNvPr id="55" name="Meer informatie">
              <a:extLst>
                <a:ext uri="{FF2B5EF4-FFF2-40B4-BE49-F238E27FC236}">
                  <a16:creationId xmlns:a16="http://schemas.microsoft.com/office/drawing/2014/main" id="{B41C59E9-59CF-4C4F-9A8E-332A5A153A52}"/>
                </a:ext>
              </a:extLst>
            </p:cNvPr>
            <p:cNvGrpSpPr/>
            <p:nvPr userDrawn="1"/>
          </p:nvGrpSpPr>
          <p:grpSpPr>
            <a:xfrm>
              <a:off x="12396764" y="5806296"/>
              <a:ext cx="3178515" cy="783273"/>
              <a:chOff x="-3741486" y="3386444"/>
              <a:chExt cx="3178515" cy="783273"/>
            </a:xfrm>
          </p:grpSpPr>
          <p:sp>
            <p:nvSpPr>
              <p:cNvPr id="96" name="Freeform 101">
                <a:extLst>
                  <a:ext uri="{FF2B5EF4-FFF2-40B4-BE49-F238E27FC236}">
                    <a16:creationId xmlns:a16="http://schemas.microsoft.com/office/drawing/2014/main" id="{EB64E5A9-5FFF-4648-BDA6-6E70CB029A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6B52F795-A2D6-413B-A960-974B6C3A255A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98" name="Rechte verbindingslijn 97">
                <a:extLst>
                  <a:ext uri="{FF2B5EF4-FFF2-40B4-BE49-F238E27FC236}">
                    <a16:creationId xmlns:a16="http://schemas.microsoft.com/office/drawing/2014/main" id="{6211734C-E4D3-4D01-AD62-B89EB4A109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572D796F-777F-40DF-AB4C-E8D4CBC7C90F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E0022A5A-85B0-404F-9D56-18E15B4DDF3D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8" name="Rechte verbindingslijn 57">
              <a:extLst>
                <a:ext uri="{FF2B5EF4-FFF2-40B4-BE49-F238E27FC236}">
                  <a16:creationId xmlns:a16="http://schemas.microsoft.com/office/drawing/2014/main" id="{0B1847A9-5ADF-47B1-8440-C70FA57AEE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9" name="Rechte verbindingslijn 58">
              <a:extLst>
                <a:ext uri="{FF2B5EF4-FFF2-40B4-BE49-F238E27FC236}">
                  <a16:creationId xmlns:a16="http://schemas.microsoft.com/office/drawing/2014/main" id="{654E7969-88DA-4944-BD2A-C67BC76107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F0500D62-2CBC-4B9D-B7C1-4D2EFE886FDA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E27C1EFD-A001-40F3-BB88-8B1B466EB2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568841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6C69BAB4-F22C-4CBA-9DA0-C0FFE82D8EB6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EF6FDC64-FE1C-43FB-81E6-40A12F849DD0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4" name="Groep 63">
              <a:extLst>
                <a:ext uri="{FF2B5EF4-FFF2-40B4-BE49-F238E27FC236}">
                  <a16:creationId xmlns:a16="http://schemas.microsoft.com/office/drawing/2014/main" id="{00221C3E-710E-4CBF-889E-F773F2F82C70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DDBEB7FD-E8F8-4E65-A647-486E503576D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94" name="Rechte verbindingslijn 93">
                <a:extLst>
                  <a:ext uri="{FF2B5EF4-FFF2-40B4-BE49-F238E27FC236}">
                    <a16:creationId xmlns:a16="http://schemas.microsoft.com/office/drawing/2014/main" id="{322E8E44-6361-4245-9863-9D6242A1BB1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5" name="Gelijkbenige driehoek 94">
                <a:extLst>
                  <a:ext uri="{FF2B5EF4-FFF2-40B4-BE49-F238E27FC236}">
                    <a16:creationId xmlns:a16="http://schemas.microsoft.com/office/drawing/2014/main" id="{6C9BEC24-B376-4095-AC04-119A469E65F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Groep 64">
              <a:extLst>
                <a:ext uri="{FF2B5EF4-FFF2-40B4-BE49-F238E27FC236}">
                  <a16:creationId xmlns:a16="http://schemas.microsoft.com/office/drawing/2014/main" id="{9F75C778-B918-402E-A7BB-51305D6F3556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87" name="Rechthoek 86">
                <a:extLst>
                  <a:ext uri="{FF2B5EF4-FFF2-40B4-BE49-F238E27FC236}">
                    <a16:creationId xmlns:a16="http://schemas.microsoft.com/office/drawing/2014/main" id="{24F6F8B5-7969-4AC5-9426-510AA67C693B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Ovaal 87">
                <a:extLst>
                  <a:ext uri="{FF2B5EF4-FFF2-40B4-BE49-F238E27FC236}">
                    <a16:creationId xmlns:a16="http://schemas.microsoft.com/office/drawing/2014/main" id="{464895BF-576C-4006-8C7C-D23C77699A0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Vrije vorm: vorm 88">
                <a:extLst>
                  <a:ext uri="{FF2B5EF4-FFF2-40B4-BE49-F238E27FC236}">
                    <a16:creationId xmlns:a16="http://schemas.microsoft.com/office/drawing/2014/main" id="{B049A9F4-D7A4-4D5A-9718-D3F1A55694C2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Rechthoek: afgeronde hoeken 89">
                <a:extLst>
                  <a:ext uri="{FF2B5EF4-FFF2-40B4-BE49-F238E27FC236}">
                    <a16:creationId xmlns:a16="http://schemas.microsoft.com/office/drawing/2014/main" id="{9DDB06FF-C555-437D-AC8B-66B9621EF663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F068C0F7-C62E-4EEC-9E5E-49FC7086452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2" name="Rechte verbindingslijn 91">
                <a:extLst>
                  <a:ext uri="{FF2B5EF4-FFF2-40B4-BE49-F238E27FC236}">
                    <a16:creationId xmlns:a16="http://schemas.microsoft.com/office/drawing/2014/main" id="{A679EF66-67EB-4C52-AF2A-7AB6B5D8A50E}"/>
                  </a:ext>
                </a:extLst>
              </p:cNvPr>
              <p:cNvCxnSpPr>
                <a:cxnSpLocks/>
                <a:stCxn id="90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ABD34FAB-9D32-4FD0-8ABE-B5E3394DE2A7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4C2B9AFA-5979-4269-AB90-EAC548E800FB}"/>
                </a:ext>
              </a:extLst>
            </p:cNvPr>
            <p:cNvSpPr/>
            <p:nvPr userDrawn="1"/>
          </p:nvSpPr>
          <p:spPr>
            <a:xfrm>
              <a:off x="12757283" y="2684015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afbeelding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´Naar achtergrond´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66B5580D-B116-43F0-8EC8-0F2E3209DA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69" name="Groep 68">
              <a:extLst>
                <a:ext uri="{FF2B5EF4-FFF2-40B4-BE49-F238E27FC236}">
                  <a16:creationId xmlns:a16="http://schemas.microsoft.com/office/drawing/2014/main" id="{8F788CA4-CF7C-4B1C-A39F-E5653B491DDD}"/>
                </a:ext>
              </a:extLst>
            </p:cNvPr>
            <p:cNvGrpSpPr/>
            <p:nvPr userDrawn="1"/>
          </p:nvGrpSpPr>
          <p:grpSpPr>
            <a:xfrm>
              <a:off x="12757282" y="4967075"/>
              <a:ext cx="1499406" cy="580946"/>
              <a:chOff x="12757283" y="3120781"/>
              <a:chExt cx="1499406" cy="580946"/>
            </a:xfrm>
          </p:grpSpPr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47BE0BC2-87FD-4161-8BF7-A868E119CE6B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Rechthoek 73">
                <a:extLst>
                  <a:ext uri="{FF2B5EF4-FFF2-40B4-BE49-F238E27FC236}">
                    <a16:creationId xmlns:a16="http://schemas.microsoft.com/office/drawing/2014/main" id="{3EB9547E-B291-4198-81C5-F22D774BDB56}"/>
                  </a:ext>
                </a:extLst>
              </p:cNvPr>
              <p:cNvSpPr/>
              <p:nvPr userDrawn="1"/>
            </p:nvSpPr>
            <p:spPr>
              <a:xfrm>
                <a:off x="12761843" y="314642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Tekstvak 74">
                <a:extLst>
                  <a:ext uri="{FF2B5EF4-FFF2-40B4-BE49-F238E27FC236}">
                    <a16:creationId xmlns:a16="http://schemas.microsoft.com/office/drawing/2014/main" id="{CBC8FEB4-9920-4082-9E4C-0E65648BFDAF}"/>
                  </a:ext>
                </a:extLst>
              </p:cNvPr>
              <p:cNvSpPr txBox="1"/>
              <p:nvPr userDrawn="1"/>
            </p:nvSpPr>
            <p:spPr>
              <a:xfrm>
                <a:off x="12997648" y="317347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76" name="Tekstvak 75">
                <a:extLst>
                  <a:ext uri="{FF2B5EF4-FFF2-40B4-BE49-F238E27FC236}">
                    <a16:creationId xmlns:a16="http://schemas.microsoft.com/office/drawing/2014/main" id="{88316C1A-8330-4913-B669-729975C06AE0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77" name="Picture 3">
                <a:extLst>
                  <a:ext uri="{FF2B5EF4-FFF2-40B4-BE49-F238E27FC236}">
                    <a16:creationId xmlns:a16="http://schemas.microsoft.com/office/drawing/2014/main" id="{518C41E3-ED28-402C-9A72-9A60A0EF81B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24386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8" name="Gelijkbenige driehoek 77">
                <a:extLst>
                  <a:ext uri="{FF2B5EF4-FFF2-40B4-BE49-F238E27FC236}">
                    <a16:creationId xmlns:a16="http://schemas.microsoft.com/office/drawing/2014/main" id="{E706970C-15CD-48A7-9A59-4A1E414DA893}"/>
                  </a:ext>
                </a:extLst>
              </p:cNvPr>
              <p:cNvSpPr/>
              <p:nvPr userDrawn="1"/>
            </p:nvSpPr>
            <p:spPr>
              <a:xfrm rot="5400000">
                <a:off x="14094210" y="32441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9" name="Groep 78">
                <a:extLst>
                  <a:ext uri="{FF2B5EF4-FFF2-40B4-BE49-F238E27FC236}">
                    <a16:creationId xmlns:a16="http://schemas.microsoft.com/office/drawing/2014/main" id="{4FCAE65E-DC79-40B6-B4C5-80F5335565E1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84" name="Rechthoek 83">
                  <a:extLst>
                    <a:ext uri="{FF2B5EF4-FFF2-40B4-BE49-F238E27FC236}">
                      <a16:creationId xmlns:a16="http://schemas.microsoft.com/office/drawing/2014/main" id="{3F0B40DA-4E24-4FC7-B312-EB73D4B3C8B2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85" name="Rechthoek 84">
                  <a:extLst>
                    <a:ext uri="{FF2B5EF4-FFF2-40B4-BE49-F238E27FC236}">
                      <a16:creationId xmlns:a16="http://schemas.microsoft.com/office/drawing/2014/main" id="{7249057B-B5AA-4B3D-A7DF-7FEAE2CA1F29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86" name="Rechthoek 85">
                  <a:extLst>
                    <a:ext uri="{FF2B5EF4-FFF2-40B4-BE49-F238E27FC236}">
                      <a16:creationId xmlns:a16="http://schemas.microsoft.com/office/drawing/2014/main" id="{022141BE-B3AA-42ED-B672-F0BF1A0C45B8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80" name="Groep 79">
                <a:extLst>
                  <a:ext uri="{FF2B5EF4-FFF2-40B4-BE49-F238E27FC236}">
                    <a16:creationId xmlns:a16="http://schemas.microsoft.com/office/drawing/2014/main" id="{27C4DEA3-8AEE-46B2-912B-2E3D83752D91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81" name="Rechthoek 80">
                  <a:extLst>
                    <a:ext uri="{FF2B5EF4-FFF2-40B4-BE49-F238E27FC236}">
                      <a16:creationId xmlns:a16="http://schemas.microsoft.com/office/drawing/2014/main" id="{575B3DE1-78D6-4445-9B8B-4D9AAD358998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82" name="Rechthoek 81">
                  <a:extLst>
                    <a:ext uri="{FF2B5EF4-FFF2-40B4-BE49-F238E27FC236}">
                      <a16:creationId xmlns:a16="http://schemas.microsoft.com/office/drawing/2014/main" id="{953D29B4-26F3-4FE9-93B7-94D3B279E0C1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83" name="Rechthoek 82">
                  <a:extLst>
                    <a:ext uri="{FF2B5EF4-FFF2-40B4-BE49-F238E27FC236}">
                      <a16:creationId xmlns:a16="http://schemas.microsoft.com/office/drawing/2014/main" id="{C4DC1EB7-6BDA-4EAE-AF9D-A6C36D57AAB8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E8421EA3-A62A-4BE1-BAF6-27A4542A884F}"/>
                </a:ext>
              </a:extLst>
            </p:cNvPr>
            <p:cNvSpPr/>
            <p:nvPr userDrawn="1"/>
          </p:nvSpPr>
          <p:spPr>
            <a:xfrm>
              <a:off x="12391601" y="40276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68C66A47-D732-4F15-AC4C-6E77C6309645}"/>
                </a:ext>
              </a:extLst>
            </p:cNvPr>
            <p:cNvSpPr/>
            <p:nvPr userDrawn="1"/>
          </p:nvSpPr>
          <p:spPr>
            <a:xfrm>
              <a:off x="12757283" y="4093714"/>
              <a:ext cx="2817996" cy="62865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Staat het invoegvenster achter de oranje lijn? Klik dan op de rechtermuisknop en kies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voorgrond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 om deze naar voren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halen. Klik na het invoegen op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achtergrond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583A8211-DFDF-4E6A-917E-9E928E3FDA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9094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sp>
        <p:nvSpPr>
          <p:cNvPr id="128" name="Tijdelijke aanduiding voor tekst 127">
            <a:extLst>
              <a:ext uri="{FF2B5EF4-FFF2-40B4-BE49-F238E27FC236}">
                <a16:creationId xmlns:a16="http://schemas.microsoft.com/office/drawing/2014/main" id="{27CF82E7-59D6-489B-92D4-13D790CD044F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3" name="Tijdelijke aanduiding voor dianummer 5">
            <a:extLst>
              <a:ext uri="{FF2B5EF4-FFF2-40B4-BE49-F238E27FC236}">
                <a16:creationId xmlns:a16="http://schemas.microsoft.com/office/drawing/2014/main" id="{6101DB38-4A0C-405C-9E38-7AF00EC1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/>
          </a:p>
        </p:txBody>
      </p:sp>
      <p:sp>
        <p:nvSpPr>
          <p:cNvPr id="127" name="logo">
            <a:extLst>
              <a:ext uri="{FF2B5EF4-FFF2-40B4-BE49-F238E27FC236}">
                <a16:creationId xmlns:a16="http://schemas.microsoft.com/office/drawing/2014/main" id="{57CC5CE6-CDC8-45CA-91E2-61EFA69CD6FB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761552" y="6135651"/>
            <a:ext cx="1195058" cy="475490"/>
          </a:xfrm>
          <a:blipFill>
            <a:blip r:embed="rId3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49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FOTO ANDERSOM (70% / 3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oto">
            <a:extLst>
              <a:ext uri="{FF2B5EF4-FFF2-40B4-BE49-F238E27FC236}">
                <a16:creationId xmlns:a16="http://schemas.microsoft.com/office/drawing/2014/main" id="{8675B554-5CE7-4D5E-8A45-11A43EE64C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99601" y="276939"/>
            <a:ext cx="4766416" cy="6508904"/>
          </a:xfrm>
          <a:prstGeom prst="round2SameRect">
            <a:avLst>
              <a:gd name="adj1" fmla="val 2120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128" name="Onder balkje">
            <a:extLst>
              <a:ext uri="{FF2B5EF4-FFF2-40B4-BE49-F238E27FC236}">
                <a16:creationId xmlns:a16="http://schemas.microsoft.com/office/drawing/2014/main" id="{18DBE45D-5F2E-411F-8A68-CD9CD5B31DE9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13" name="GRID" hidden="1">
            <a:extLst>
              <a:ext uri="{FF2B5EF4-FFF2-40B4-BE49-F238E27FC236}">
                <a16:creationId xmlns:a16="http://schemas.microsoft.com/office/drawing/2014/main" id="{5C8A23F1-1E75-4A10-AD96-B836E705248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963F726C-6740-4A59-9FA5-9654F83EC49B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F3D46D3D-79D3-4FDB-9AC4-637F1FE5A1D7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1098B5C1-F44D-41BE-8E84-2C506CDBDD72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BC3B9193-76E6-4709-A725-37C6173B1204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AF14CAD4-BF2D-465D-8F23-5AED86C43E27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6714C93A-6652-4C11-BCCF-E7355E8CA401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801317D9-2071-472C-91D6-C94E915D4C3D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41F3BD06-A397-4A44-9685-0328ADAD026F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30EF1DE9-5821-4EA8-B9BB-893E2349664E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ADE29A6C-68D5-442D-9137-4901FBA476AB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1BEA619E-1B3D-4737-967B-BFA76C4342A3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5BBB84AE-9171-41E7-8081-615B6A2B87DC}"/>
                </a:ext>
              </a:extLst>
            </p:cNvPr>
            <p:cNvSpPr/>
            <p:nvPr userDrawn="1"/>
          </p:nvSpPr>
          <p:spPr>
            <a:xfrm>
              <a:off x="4572418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6995151"/>
            <a:ext cx="3140325" cy="216909"/>
          </a:xfrm>
        </p:spPr>
        <p:txBody>
          <a:bodyPr/>
          <a:lstStyle/>
          <a:p>
            <a:fld id="{3172A3D0-8B64-4718-89CF-CC414EA98B08}" type="datetime1">
              <a:rPr lang="nl-NL" smtClean="0"/>
              <a:t>07-06-2022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6997532"/>
            <a:ext cx="719350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2135" y="272177"/>
            <a:ext cx="7076234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52135" y="1399433"/>
            <a:ext cx="6815952" cy="447889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Klik hier om een </a:t>
            </a:r>
            <a:r>
              <a:rPr lang="nl-NL" noProof="0" dirty="0" err="1"/>
              <a:t>bullet</a:t>
            </a:r>
            <a:r>
              <a:rPr lang="nl-NL" noProof="0" dirty="0"/>
              <a:t> te plaatsen. Andere </a:t>
            </a:r>
            <a:r>
              <a:rPr lang="nl-NL" noProof="0" dirty="0" err="1"/>
              <a:t>bullet</a:t>
            </a:r>
            <a:r>
              <a:rPr lang="nl-NL" noProof="0" dirty="0"/>
              <a:t> of tekststijl nodig? Gebruik het menu Tekstopmaak.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2"/>
            <a:r>
              <a:rPr lang="nl-NL" noProof="0" dirty="0"/>
              <a:t>Leestekst</a:t>
            </a:r>
          </a:p>
          <a:p>
            <a:pPr lvl="3"/>
            <a:r>
              <a:rPr lang="nl-NL" noProof="0" dirty="0"/>
              <a:t>Subtitel</a:t>
            </a:r>
          </a:p>
          <a:p>
            <a:pPr lvl="4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Leestekst</a:t>
            </a:r>
          </a:p>
          <a:p>
            <a:pPr lvl="8"/>
            <a:r>
              <a:rPr lang="nl-NL" noProof="0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4299323" y="-885712"/>
            <a:ext cx="3593393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TEKST MET FOTO ANDERSOM (70% / 30%)</a:t>
            </a:r>
          </a:p>
        </p:txBody>
      </p:sp>
      <p:grpSp>
        <p:nvGrpSpPr>
          <p:cNvPr id="53" name="Groep 52">
            <a:extLst>
              <a:ext uri="{FF2B5EF4-FFF2-40B4-BE49-F238E27FC236}">
                <a16:creationId xmlns:a16="http://schemas.microsoft.com/office/drawing/2014/main" id="{EAA174CE-7517-49A5-923A-21D80CE3DCCB}"/>
              </a:ext>
            </a:extLst>
          </p:cNvPr>
          <p:cNvGrpSpPr/>
          <p:nvPr userDrawn="1"/>
        </p:nvGrpSpPr>
        <p:grpSpPr>
          <a:xfrm>
            <a:off x="12391601" y="0"/>
            <a:ext cx="3183678" cy="6589569"/>
            <a:chOff x="12391601" y="0"/>
            <a:chExt cx="3183678" cy="6589569"/>
          </a:xfrm>
        </p:grpSpPr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id="{C4F53567-A556-401C-B626-11693C73B9A8}"/>
                </a:ext>
              </a:extLst>
            </p:cNvPr>
            <p:cNvGrpSpPr/>
            <p:nvPr userDrawn="1"/>
          </p:nvGrpSpPr>
          <p:grpSpPr>
            <a:xfrm>
              <a:off x="12757282" y="3100116"/>
              <a:ext cx="1499406" cy="678267"/>
              <a:chOff x="12757283" y="3120781"/>
              <a:chExt cx="1499406" cy="678267"/>
            </a:xfrm>
          </p:grpSpPr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A83A254A-5683-4BF6-A966-9820D560BA1E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Rechthoek 99">
                <a:extLst>
                  <a:ext uri="{FF2B5EF4-FFF2-40B4-BE49-F238E27FC236}">
                    <a16:creationId xmlns:a16="http://schemas.microsoft.com/office/drawing/2014/main" id="{B1CA2C3C-6159-4210-88E3-756C236B4C75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Tekstvak 100">
                <a:extLst>
                  <a:ext uri="{FF2B5EF4-FFF2-40B4-BE49-F238E27FC236}">
                    <a16:creationId xmlns:a16="http://schemas.microsoft.com/office/drawing/2014/main" id="{D71FDAE9-5FC9-4745-9DDC-B85E58DD66A6}"/>
                  </a:ext>
                </a:extLst>
              </p:cNvPr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102" name="Tekstvak 101">
                <a:extLst>
                  <a:ext uri="{FF2B5EF4-FFF2-40B4-BE49-F238E27FC236}">
                    <a16:creationId xmlns:a16="http://schemas.microsoft.com/office/drawing/2014/main" id="{05190549-D27A-484E-8BBA-360ACF702C32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103" name="Picture 3">
                <a:extLst>
                  <a:ext uri="{FF2B5EF4-FFF2-40B4-BE49-F238E27FC236}">
                    <a16:creationId xmlns:a16="http://schemas.microsoft.com/office/drawing/2014/main" id="{CDD5C37B-BFB6-4A23-B7FC-0344FC8E9164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4" name="Gelijkbenige driehoek 103">
                <a:extLst>
                  <a:ext uri="{FF2B5EF4-FFF2-40B4-BE49-F238E27FC236}">
                    <a16:creationId xmlns:a16="http://schemas.microsoft.com/office/drawing/2014/main" id="{628440A2-BEFB-435F-9013-8BEF2C830469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D3DC29F3-6362-4DE0-A4E1-45CCCE19FC11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6E5BF282-2A3F-4291-A880-28FA08D6A5B0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9CC2ACF3-3802-403E-B0C5-8EF6F8ECDBC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15FAD060-A55C-47DF-9A59-23A8C0B0BAA4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6BDF7D75-E06B-4C39-8B8A-22C2D65A64B6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81583AC6-CF71-42E9-A085-6621BE76DFF3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70F1DF87-BDE4-4799-A9B4-3FF188E56760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109" name="Rechthoek 108">
                  <a:extLst>
                    <a:ext uri="{FF2B5EF4-FFF2-40B4-BE49-F238E27FC236}">
                      <a16:creationId xmlns:a16="http://schemas.microsoft.com/office/drawing/2014/main" id="{79467046-78AD-4170-A083-85E1EDF4CBDC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grpSp>
          <p:nvGrpSpPr>
            <p:cNvPr id="55" name="Meer informatie">
              <a:extLst>
                <a:ext uri="{FF2B5EF4-FFF2-40B4-BE49-F238E27FC236}">
                  <a16:creationId xmlns:a16="http://schemas.microsoft.com/office/drawing/2014/main" id="{D601B2F3-3B16-42C0-8C99-57FC335AA253}"/>
                </a:ext>
              </a:extLst>
            </p:cNvPr>
            <p:cNvGrpSpPr/>
            <p:nvPr userDrawn="1"/>
          </p:nvGrpSpPr>
          <p:grpSpPr>
            <a:xfrm>
              <a:off x="12396764" y="5806296"/>
              <a:ext cx="3178515" cy="783273"/>
              <a:chOff x="-3741486" y="3386444"/>
              <a:chExt cx="3178515" cy="783273"/>
            </a:xfrm>
          </p:grpSpPr>
          <p:sp>
            <p:nvSpPr>
              <p:cNvPr id="96" name="Freeform 101">
                <a:extLst>
                  <a:ext uri="{FF2B5EF4-FFF2-40B4-BE49-F238E27FC236}">
                    <a16:creationId xmlns:a16="http://schemas.microsoft.com/office/drawing/2014/main" id="{5BA0A9D9-5FC2-45BE-B752-DAB789B37D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8F8985AC-F625-4B04-B3C1-9E284F5140F8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98" name="Rechte verbindingslijn 97">
                <a:extLst>
                  <a:ext uri="{FF2B5EF4-FFF2-40B4-BE49-F238E27FC236}">
                    <a16:creationId xmlns:a16="http://schemas.microsoft.com/office/drawing/2014/main" id="{4410758E-138D-4273-9B9E-3E72B50230E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7874FD59-A20E-433A-8313-E57E00695AEF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557C4C7A-2B7B-40B1-8FCE-BA14B81218B6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8" name="Rechte verbindingslijn 57">
              <a:extLst>
                <a:ext uri="{FF2B5EF4-FFF2-40B4-BE49-F238E27FC236}">
                  <a16:creationId xmlns:a16="http://schemas.microsoft.com/office/drawing/2014/main" id="{510E934D-2422-4FF0-AACF-217E851587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9" name="Rechte verbindingslijn 58">
              <a:extLst>
                <a:ext uri="{FF2B5EF4-FFF2-40B4-BE49-F238E27FC236}">
                  <a16:creationId xmlns:a16="http://schemas.microsoft.com/office/drawing/2014/main" id="{80477909-00F0-4A1F-B540-BCA5FD517C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6960CE26-B85B-4000-BD2F-541E65044FA8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A2534C93-5B2C-44FF-BA58-7F92FD7C058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568841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441DB6A8-DC59-49F6-BFE9-1B5D5EE76AED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05C113F6-1D45-4584-93DA-E58E333945CA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4" name="Groep 63">
              <a:extLst>
                <a:ext uri="{FF2B5EF4-FFF2-40B4-BE49-F238E27FC236}">
                  <a16:creationId xmlns:a16="http://schemas.microsoft.com/office/drawing/2014/main" id="{4055D273-62C7-46D2-A165-2505C44C8A40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B1C0E312-9BF5-4B49-BC53-2242EED7FF7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94" name="Rechte verbindingslijn 93">
                <a:extLst>
                  <a:ext uri="{FF2B5EF4-FFF2-40B4-BE49-F238E27FC236}">
                    <a16:creationId xmlns:a16="http://schemas.microsoft.com/office/drawing/2014/main" id="{8479EFE0-8635-4DB1-B778-F943116E9FC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5" name="Gelijkbenige driehoek 94">
                <a:extLst>
                  <a:ext uri="{FF2B5EF4-FFF2-40B4-BE49-F238E27FC236}">
                    <a16:creationId xmlns:a16="http://schemas.microsoft.com/office/drawing/2014/main" id="{AECDC201-3FA6-4E86-9DEA-A30268D1787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5" name="Groep 64">
              <a:extLst>
                <a:ext uri="{FF2B5EF4-FFF2-40B4-BE49-F238E27FC236}">
                  <a16:creationId xmlns:a16="http://schemas.microsoft.com/office/drawing/2014/main" id="{73D96032-2A04-4E69-B143-57D145DCF7C2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87" name="Rechthoek 86">
                <a:extLst>
                  <a:ext uri="{FF2B5EF4-FFF2-40B4-BE49-F238E27FC236}">
                    <a16:creationId xmlns:a16="http://schemas.microsoft.com/office/drawing/2014/main" id="{74C9B7FC-0AB1-4DE5-A874-565F1C4CB20A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Ovaal 87">
                <a:extLst>
                  <a:ext uri="{FF2B5EF4-FFF2-40B4-BE49-F238E27FC236}">
                    <a16:creationId xmlns:a16="http://schemas.microsoft.com/office/drawing/2014/main" id="{FAE8FE3A-D752-4344-8AF3-AEF4DCE36C5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Vrije vorm: vorm 88">
                <a:extLst>
                  <a:ext uri="{FF2B5EF4-FFF2-40B4-BE49-F238E27FC236}">
                    <a16:creationId xmlns:a16="http://schemas.microsoft.com/office/drawing/2014/main" id="{68CAA4A5-6391-499D-AE6E-D9494792B07A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Rechthoek: afgeronde hoeken 89">
                <a:extLst>
                  <a:ext uri="{FF2B5EF4-FFF2-40B4-BE49-F238E27FC236}">
                    <a16:creationId xmlns:a16="http://schemas.microsoft.com/office/drawing/2014/main" id="{C0AB7A02-3DD6-4EFA-9FA9-4463DED1F134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1695E653-F215-4B1F-ABFF-75134A40D4F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2" name="Rechte verbindingslijn 91">
                <a:extLst>
                  <a:ext uri="{FF2B5EF4-FFF2-40B4-BE49-F238E27FC236}">
                    <a16:creationId xmlns:a16="http://schemas.microsoft.com/office/drawing/2014/main" id="{BCA56E40-B027-4D6D-84D0-E5B62B4CD791}"/>
                  </a:ext>
                </a:extLst>
              </p:cNvPr>
              <p:cNvCxnSpPr>
                <a:cxnSpLocks/>
                <a:stCxn id="90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58A27B51-EF04-4624-A8E1-23DC583F26A7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9F6F3146-2772-4377-B140-65B5A9EDC878}"/>
                </a:ext>
              </a:extLst>
            </p:cNvPr>
            <p:cNvSpPr/>
            <p:nvPr userDrawn="1"/>
          </p:nvSpPr>
          <p:spPr>
            <a:xfrm>
              <a:off x="12757283" y="2684015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afbeelding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´Naar achtergrond´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01738F76-82D6-4FA0-9698-3163A5BA39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69" name="Groep 68">
              <a:extLst>
                <a:ext uri="{FF2B5EF4-FFF2-40B4-BE49-F238E27FC236}">
                  <a16:creationId xmlns:a16="http://schemas.microsoft.com/office/drawing/2014/main" id="{F270236B-9D84-46D9-8280-FE13BEB476D6}"/>
                </a:ext>
              </a:extLst>
            </p:cNvPr>
            <p:cNvGrpSpPr/>
            <p:nvPr userDrawn="1"/>
          </p:nvGrpSpPr>
          <p:grpSpPr>
            <a:xfrm>
              <a:off x="12757282" y="4967075"/>
              <a:ext cx="1499406" cy="580946"/>
              <a:chOff x="12757283" y="3120781"/>
              <a:chExt cx="1499406" cy="580946"/>
            </a:xfrm>
          </p:grpSpPr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F281A87E-D248-40DC-AD90-1DF2EB2AFF97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Rechthoek 73">
                <a:extLst>
                  <a:ext uri="{FF2B5EF4-FFF2-40B4-BE49-F238E27FC236}">
                    <a16:creationId xmlns:a16="http://schemas.microsoft.com/office/drawing/2014/main" id="{1D7826FD-2D45-45A0-B459-357DAAF50B79}"/>
                  </a:ext>
                </a:extLst>
              </p:cNvPr>
              <p:cNvSpPr/>
              <p:nvPr userDrawn="1"/>
            </p:nvSpPr>
            <p:spPr>
              <a:xfrm>
                <a:off x="12761843" y="314642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Tekstvak 74">
                <a:extLst>
                  <a:ext uri="{FF2B5EF4-FFF2-40B4-BE49-F238E27FC236}">
                    <a16:creationId xmlns:a16="http://schemas.microsoft.com/office/drawing/2014/main" id="{C6C1CEF3-EB75-46EE-9A2A-501EE846A3B4}"/>
                  </a:ext>
                </a:extLst>
              </p:cNvPr>
              <p:cNvSpPr txBox="1"/>
              <p:nvPr userDrawn="1"/>
            </p:nvSpPr>
            <p:spPr>
              <a:xfrm>
                <a:off x="12997648" y="317347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voorgrond</a:t>
                </a:r>
              </a:p>
            </p:txBody>
          </p:sp>
          <p:sp>
            <p:nvSpPr>
              <p:cNvPr id="76" name="Tekstvak 75">
                <a:extLst>
                  <a:ext uri="{FF2B5EF4-FFF2-40B4-BE49-F238E27FC236}">
                    <a16:creationId xmlns:a16="http://schemas.microsoft.com/office/drawing/2014/main" id="{13266105-05B3-4350-9A3E-80A1808869A3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Naar achtergrond</a:t>
                </a:r>
              </a:p>
            </p:txBody>
          </p:sp>
          <p:pic>
            <p:nvPicPr>
              <p:cNvPr id="77" name="Picture 3">
                <a:extLst>
                  <a:ext uri="{FF2B5EF4-FFF2-40B4-BE49-F238E27FC236}">
                    <a16:creationId xmlns:a16="http://schemas.microsoft.com/office/drawing/2014/main" id="{6CA297B1-4E52-4277-BFA8-8CC06C3BF4A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24386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8" name="Gelijkbenige driehoek 77">
                <a:extLst>
                  <a:ext uri="{FF2B5EF4-FFF2-40B4-BE49-F238E27FC236}">
                    <a16:creationId xmlns:a16="http://schemas.microsoft.com/office/drawing/2014/main" id="{44932BA7-C72C-43E3-9B17-546A83674776}"/>
                  </a:ext>
                </a:extLst>
              </p:cNvPr>
              <p:cNvSpPr/>
              <p:nvPr userDrawn="1"/>
            </p:nvSpPr>
            <p:spPr>
              <a:xfrm rot="5400000">
                <a:off x="14094210" y="32441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9" name="Groep 78">
                <a:extLst>
                  <a:ext uri="{FF2B5EF4-FFF2-40B4-BE49-F238E27FC236}">
                    <a16:creationId xmlns:a16="http://schemas.microsoft.com/office/drawing/2014/main" id="{CE76BEC3-94A8-424B-880C-90B490615237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84" name="Rechthoek 83">
                  <a:extLst>
                    <a:ext uri="{FF2B5EF4-FFF2-40B4-BE49-F238E27FC236}">
                      <a16:creationId xmlns:a16="http://schemas.microsoft.com/office/drawing/2014/main" id="{B6B33279-769C-4A58-8BF9-FC9F47184ED4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85" name="Rechthoek 84">
                  <a:extLst>
                    <a:ext uri="{FF2B5EF4-FFF2-40B4-BE49-F238E27FC236}">
                      <a16:creationId xmlns:a16="http://schemas.microsoft.com/office/drawing/2014/main" id="{FE7BBA67-1C6C-4FC8-B51A-817EB082490A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86" name="Rechthoek 85">
                  <a:extLst>
                    <a:ext uri="{FF2B5EF4-FFF2-40B4-BE49-F238E27FC236}">
                      <a16:creationId xmlns:a16="http://schemas.microsoft.com/office/drawing/2014/main" id="{787C9042-5693-4EDA-8CA0-E6602F27839A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  <p:grpSp>
            <p:nvGrpSpPr>
              <p:cNvPr id="80" name="Groep 79">
                <a:extLst>
                  <a:ext uri="{FF2B5EF4-FFF2-40B4-BE49-F238E27FC236}">
                    <a16:creationId xmlns:a16="http://schemas.microsoft.com/office/drawing/2014/main" id="{B4AC4E55-355C-4332-B5D5-AB29177B7680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81" name="Rechthoek 80">
                  <a:extLst>
                    <a:ext uri="{FF2B5EF4-FFF2-40B4-BE49-F238E27FC236}">
                      <a16:creationId xmlns:a16="http://schemas.microsoft.com/office/drawing/2014/main" id="{525FEEB2-A267-4C46-8FD8-D17EC069A42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82" name="Rechthoek 81">
                  <a:extLst>
                    <a:ext uri="{FF2B5EF4-FFF2-40B4-BE49-F238E27FC236}">
                      <a16:creationId xmlns:a16="http://schemas.microsoft.com/office/drawing/2014/main" id="{18829EEE-77AE-4E06-B27F-92CE391B3AC1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sp>
              <p:nvSpPr>
                <p:cNvPr id="83" name="Rechthoek 82">
                  <a:extLst>
                    <a:ext uri="{FF2B5EF4-FFF2-40B4-BE49-F238E27FC236}">
                      <a16:creationId xmlns:a16="http://schemas.microsoft.com/office/drawing/2014/main" id="{BE5810B9-0716-46BA-988E-C5685B51DB0D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</p:grpSp>
        </p:grp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7AFFA373-9126-43A8-A2EA-3FF212C6CA96}"/>
                </a:ext>
              </a:extLst>
            </p:cNvPr>
            <p:cNvSpPr/>
            <p:nvPr userDrawn="1"/>
          </p:nvSpPr>
          <p:spPr>
            <a:xfrm>
              <a:off x="12391601" y="40276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C94AD153-3045-47D6-955C-F6869E081F18}"/>
                </a:ext>
              </a:extLst>
            </p:cNvPr>
            <p:cNvSpPr/>
            <p:nvPr userDrawn="1"/>
          </p:nvSpPr>
          <p:spPr>
            <a:xfrm>
              <a:off x="12757283" y="4093714"/>
              <a:ext cx="2817996" cy="62865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Staat het invoegvenster achter de oranje lijn? Klik dan op de rechtermuisknop en kies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voorgrond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 om deze naar voren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halen. Klik na het invoegen op 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Naar achtergrond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EC1A5CAE-9F30-439F-9FCE-0201BA2080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9094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sp>
        <p:nvSpPr>
          <p:cNvPr id="127" name="Tijdelijke aanduiding voor tekst 126">
            <a:extLst>
              <a:ext uri="{FF2B5EF4-FFF2-40B4-BE49-F238E27FC236}">
                <a16:creationId xmlns:a16="http://schemas.microsoft.com/office/drawing/2014/main" id="{6C3BBCF6-5BDB-47A2-8C5B-A3011553378E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265647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0" name="Tijdelijke aanduiding voor dianummer 5">
            <a:extLst>
              <a:ext uri="{FF2B5EF4-FFF2-40B4-BE49-F238E27FC236}">
                <a16:creationId xmlns:a16="http://schemas.microsoft.com/office/drawing/2014/main" id="{B420AA81-754B-45EB-8942-AF665B88B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968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GRAFIEK (50%/ 5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ID" hidden="1">
            <a:extLst>
              <a:ext uri="{FF2B5EF4-FFF2-40B4-BE49-F238E27FC236}">
                <a16:creationId xmlns:a16="http://schemas.microsoft.com/office/drawing/2014/main" id="{D8098A61-1797-4AB0-A023-CD4B7C6E86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4398C623-ABDD-483E-9286-CAFBD5DABFDA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B8001D40-9B45-4E7F-8DBE-87EA71A36B48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BE80029F-0D70-40DB-843E-34A3A952CF57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0346A7F8-30E3-4F08-A234-B6D2FD8C8252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B68540D6-690A-4197-A9DB-58EB90C01F2D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7D97E9F9-A31B-46E8-88FC-FE7984C7F748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5AD708E2-A7E2-4D52-A0F7-9CB23122CA63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071E772C-68F0-46A2-A7A8-F9A1ED98AC53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A5D98152-DA71-4196-8DC7-35B274E6821C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246655AC-E1BC-477D-B554-C586E3DCACF8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EA42BD67-1553-4AAB-81A1-AF7CA6030C13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9C912707-9497-401A-BF0A-0E2FC2B1C018}"/>
                </a:ext>
              </a:extLst>
            </p:cNvPr>
            <p:cNvSpPr/>
            <p:nvPr userDrawn="1"/>
          </p:nvSpPr>
          <p:spPr>
            <a:xfrm>
              <a:off x="5964600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14546"/>
            <a:ext cx="3140325" cy="216909"/>
          </a:xfrm>
        </p:spPr>
        <p:txBody>
          <a:bodyPr/>
          <a:lstStyle/>
          <a:p>
            <a:fld id="{81B33066-8D2A-4A75-BFF1-CF44C8C09CE9}" type="datetime1">
              <a:rPr lang="nl-NL" smtClean="0"/>
              <a:t>07-06-2022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14546"/>
            <a:ext cx="6718797" cy="216909"/>
          </a:xfrm>
        </p:spPr>
        <p:txBody>
          <a:bodyPr/>
          <a:lstStyle/>
          <a:p>
            <a:r>
              <a:rPr lang="nl-NL"/>
              <a:t>&lt;Plaats hier je voettekst&gt;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4" y="272177"/>
            <a:ext cx="11407336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1864" y="1401494"/>
            <a:ext cx="5426486" cy="4451377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Klik hier om een </a:t>
            </a:r>
            <a:r>
              <a:rPr lang="nl-NL" noProof="0" dirty="0" err="1"/>
              <a:t>bullet</a:t>
            </a:r>
            <a:r>
              <a:rPr lang="nl-NL" noProof="0" dirty="0"/>
              <a:t> te plaatsen. Andere </a:t>
            </a:r>
            <a:r>
              <a:rPr lang="nl-NL" noProof="0" dirty="0" err="1"/>
              <a:t>bullet</a:t>
            </a:r>
            <a:r>
              <a:rPr lang="nl-NL" noProof="0" dirty="0"/>
              <a:t> of tekststijl nodig? Gebruik het menu Tekstopmaak.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2"/>
            <a:r>
              <a:rPr lang="nl-NL" noProof="0" dirty="0"/>
              <a:t>Leestekst</a:t>
            </a:r>
          </a:p>
          <a:p>
            <a:pPr lvl="3"/>
            <a:r>
              <a:rPr lang="nl-NL" noProof="0" dirty="0"/>
              <a:t>Subtitel</a:t>
            </a:r>
          </a:p>
          <a:p>
            <a:pPr lvl="4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Leestekst</a:t>
            </a:r>
          </a:p>
          <a:p>
            <a:pPr lvl="8"/>
            <a:r>
              <a:rPr lang="nl-NL" noProof="0" dirty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4530247" y="-885712"/>
            <a:ext cx="3131537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TEKST MET GRAFIEK (50%/ 50%)</a:t>
            </a:r>
          </a:p>
        </p:txBody>
      </p:sp>
      <p:sp>
        <p:nvSpPr>
          <p:cNvPr id="91" name="grafiek">
            <a:extLst>
              <a:ext uri="{FF2B5EF4-FFF2-40B4-BE49-F238E27FC236}">
                <a16:creationId xmlns:a16="http://schemas.microsoft.com/office/drawing/2014/main" id="{BDED734F-E8EE-4A40-A3B0-CCDA1D102C45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27400" y="1401494"/>
            <a:ext cx="5437991" cy="4422432"/>
          </a:xfrm>
          <a:solidFill>
            <a:schemeClr val="bg1">
              <a:lumMod val="95000"/>
            </a:schemeClr>
          </a:solidFill>
        </p:spPr>
        <p:txBody>
          <a:bodyPr tIns="162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grafiek in te voegen</a:t>
            </a:r>
          </a:p>
        </p:txBody>
      </p:sp>
      <p:grpSp>
        <p:nvGrpSpPr>
          <p:cNvPr id="93" name="Instructie">
            <a:extLst>
              <a:ext uri="{FF2B5EF4-FFF2-40B4-BE49-F238E27FC236}">
                <a16:creationId xmlns:a16="http://schemas.microsoft.com/office/drawing/2014/main" id="{C9E001F6-3FBC-45DC-8207-6548440F7712}"/>
              </a:ext>
            </a:extLst>
          </p:cNvPr>
          <p:cNvGrpSpPr/>
          <p:nvPr userDrawn="1"/>
        </p:nvGrpSpPr>
        <p:grpSpPr>
          <a:xfrm>
            <a:off x="12389714" y="3046306"/>
            <a:ext cx="3183677" cy="2546619"/>
            <a:chOff x="12389714" y="4327164"/>
            <a:chExt cx="3183677" cy="2546619"/>
          </a:xfrm>
        </p:grpSpPr>
        <p:grpSp>
          <p:nvGrpSpPr>
            <p:cNvPr id="94" name="Meer informatie">
              <a:extLst>
                <a:ext uri="{FF2B5EF4-FFF2-40B4-BE49-F238E27FC236}">
                  <a16:creationId xmlns:a16="http://schemas.microsoft.com/office/drawing/2014/main" id="{7A1C1B78-6E2D-43F3-86BB-D14987A8AA27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32" name="Freeform 101">
                <a:extLst>
                  <a:ext uri="{FF2B5EF4-FFF2-40B4-BE49-F238E27FC236}">
                    <a16:creationId xmlns:a16="http://schemas.microsoft.com/office/drawing/2014/main" id="{16A53905-2267-4835-AA50-6145FC3B3F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BBC55B4F-53EC-4FA0-9FA4-A2BA84E90F87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501C72D5-9204-4357-8F61-2867865910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95" name="Rechte verbindingslijn 94">
              <a:extLst>
                <a:ext uri="{FF2B5EF4-FFF2-40B4-BE49-F238E27FC236}">
                  <a16:creationId xmlns:a16="http://schemas.microsoft.com/office/drawing/2014/main" id="{E73A71B5-D298-408B-B81A-669EDBCB71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4F090187-74DB-4F08-B9D2-5A2495208D4F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56242B33-BB1A-4AC4-A7AF-6695B08F87DE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8" name="Rechte verbindingslijn 97">
              <a:extLst>
                <a:ext uri="{FF2B5EF4-FFF2-40B4-BE49-F238E27FC236}">
                  <a16:creationId xmlns:a16="http://schemas.microsoft.com/office/drawing/2014/main" id="{7E3C0BF9-E98E-44A9-8118-80E0DAB7D1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7CFB252F-FA08-4A37-88FC-077A1F4CE170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5149F826-5473-4D84-B11A-B8FCED0BC60B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4DBEFDC8-2B58-429A-A80F-BECE302BD12E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Rechthoek 101">
                <a:extLst>
                  <a:ext uri="{FF2B5EF4-FFF2-40B4-BE49-F238E27FC236}">
                    <a16:creationId xmlns:a16="http://schemas.microsoft.com/office/drawing/2014/main" id="{D9C13CA8-362E-419F-8E5B-5423F1B8C43F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Tekstvak 102">
                <a:extLst>
                  <a:ext uri="{FF2B5EF4-FFF2-40B4-BE49-F238E27FC236}">
                    <a16:creationId xmlns:a16="http://schemas.microsoft.com/office/drawing/2014/main" id="{38A87954-6B96-4840-99EE-473A13BF08BB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104" name="Tekstvak 103">
                <a:extLst>
                  <a:ext uri="{FF2B5EF4-FFF2-40B4-BE49-F238E27FC236}">
                    <a16:creationId xmlns:a16="http://schemas.microsoft.com/office/drawing/2014/main" id="{64EAE2DA-E998-42D4-AF66-6DC0D991A793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105" name="Picture 3">
                <a:extLst>
                  <a:ext uri="{FF2B5EF4-FFF2-40B4-BE49-F238E27FC236}">
                    <a16:creationId xmlns:a16="http://schemas.microsoft.com/office/drawing/2014/main" id="{2637CA94-7489-4D59-BA7C-0072F03D779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E0F65D8A-932C-4FFE-8A7C-FCD741C254C1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29" name="Rechthoek 128">
                  <a:extLst>
                    <a:ext uri="{FF2B5EF4-FFF2-40B4-BE49-F238E27FC236}">
                      <a16:creationId xmlns:a16="http://schemas.microsoft.com/office/drawing/2014/main" id="{E4F2CAC6-C286-4619-9A46-94AF0F3B4813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F309A0B-5266-403E-A702-BE9F65D24750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31" name="Rechthoek 130">
                  <a:extLst>
                    <a:ext uri="{FF2B5EF4-FFF2-40B4-BE49-F238E27FC236}">
                      <a16:creationId xmlns:a16="http://schemas.microsoft.com/office/drawing/2014/main" id="{6473A50E-AE4B-43CE-8EC8-1620785C8D60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07" name="Groep 106">
                <a:extLst>
                  <a:ext uri="{FF2B5EF4-FFF2-40B4-BE49-F238E27FC236}">
                    <a16:creationId xmlns:a16="http://schemas.microsoft.com/office/drawing/2014/main" id="{A10A86B2-4771-4F86-94AC-EE55D2392979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47F3F537-AC54-4DE4-9350-4910FCF53CEE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E845CEF2-5548-4E42-8AF4-6F14ED3A3499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110" name="Groep 109">
                    <a:extLst>
                      <a:ext uri="{FF2B5EF4-FFF2-40B4-BE49-F238E27FC236}">
                        <a16:creationId xmlns:a16="http://schemas.microsoft.com/office/drawing/2014/main" id="{E9E726B1-A7C6-4F14-9CAC-F4CD04BDDDF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115" name="Rechthoek 114">
                      <a:extLst>
                        <a:ext uri="{FF2B5EF4-FFF2-40B4-BE49-F238E27FC236}">
                          <a16:creationId xmlns:a16="http://schemas.microsoft.com/office/drawing/2014/main" id="{CB7A4333-9006-4DEC-8C05-AB8BA2C89A4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 dirty="0"/>
                    </a:p>
                  </p:txBody>
                </p:sp>
                <p:grpSp>
                  <p:nvGrpSpPr>
                    <p:cNvPr id="116" name="Groep 115">
                      <a:extLst>
                        <a:ext uri="{FF2B5EF4-FFF2-40B4-BE49-F238E27FC236}">
                          <a16:creationId xmlns:a16="http://schemas.microsoft.com/office/drawing/2014/main" id="{BBDB74E0-95DA-4B1B-B0B5-526EB602003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22" name="Rechte verbindingslijn 121">
                        <a:extLst>
                          <a:ext uri="{FF2B5EF4-FFF2-40B4-BE49-F238E27FC236}">
                            <a16:creationId xmlns:a16="http://schemas.microsoft.com/office/drawing/2014/main" id="{1F5CA13D-6259-465D-A375-8AADDDE629C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3" name="Rechte verbindingslijn 122">
                        <a:extLst>
                          <a:ext uri="{FF2B5EF4-FFF2-40B4-BE49-F238E27FC236}">
                            <a16:creationId xmlns:a16="http://schemas.microsoft.com/office/drawing/2014/main" id="{F761B7E8-C0D2-4D72-A278-8D0AB0AC27A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24" name="Groep 123">
                        <a:extLst>
                          <a:ext uri="{FF2B5EF4-FFF2-40B4-BE49-F238E27FC236}">
                            <a16:creationId xmlns:a16="http://schemas.microsoft.com/office/drawing/2014/main" id="{4E325CC0-D128-44F7-A915-260996265FAB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25" name="Rechte verbindingslijn 124">
                          <a:extLst>
                            <a:ext uri="{FF2B5EF4-FFF2-40B4-BE49-F238E27FC236}">
                              <a16:creationId xmlns:a16="http://schemas.microsoft.com/office/drawing/2014/main" id="{C7638D50-02D3-4B9D-A6A4-D1014B950C3B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6" name="Rechte verbindingslijn 125">
                          <a:extLst>
                            <a:ext uri="{FF2B5EF4-FFF2-40B4-BE49-F238E27FC236}">
                              <a16:creationId xmlns:a16="http://schemas.microsoft.com/office/drawing/2014/main" id="{FC25F6D1-67A7-4D32-8D54-D5234326E527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7" name="Rechte verbindingslijn 126">
                          <a:extLst>
                            <a:ext uri="{FF2B5EF4-FFF2-40B4-BE49-F238E27FC236}">
                              <a16:creationId xmlns:a16="http://schemas.microsoft.com/office/drawing/2014/main" id="{3D5DF2D7-D0A1-4107-A507-0C75344A26E9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8" name="Rechte verbindingslijn 127">
                          <a:extLst>
                            <a:ext uri="{FF2B5EF4-FFF2-40B4-BE49-F238E27FC236}">
                              <a16:creationId xmlns:a16="http://schemas.microsoft.com/office/drawing/2014/main" id="{521D8DF3-8251-4453-9315-AC24AD6A8ADD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17" name="Rechte verbindingslijn 116">
                      <a:extLst>
                        <a:ext uri="{FF2B5EF4-FFF2-40B4-BE49-F238E27FC236}">
                          <a16:creationId xmlns:a16="http://schemas.microsoft.com/office/drawing/2014/main" id="{28098B12-E9CD-4E38-8F60-278A86109DF3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18" name="Groep 117">
                      <a:extLst>
                        <a:ext uri="{FF2B5EF4-FFF2-40B4-BE49-F238E27FC236}">
                          <a16:creationId xmlns:a16="http://schemas.microsoft.com/office/drawing/2014/main" id="{162FE508-906F-49AE-A86E-44E52136004B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119" name="Rechte verbindingslijn 118">
                        <a:extLst>
                          <a:ext uri="{FF2B5EF4-FFF2-40B4-BE49-F238E27FC236}">
                            <a16:creationId xmlns:a16="http://schemas.microsoft.com/office/drawing/2014/main" id="{5503EED9-B041-4F8A-B272-009E252CCF53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0" name="Rechte verbindingslijn 119">
                        <a:extLst>
                          <a:ext uri="{FF2B5EF4-FFF2-40B4-BE49-F238E27FC236}">
                            <a16:creationId xmlns:a16="http://schemas.microsoft.com/office/drawing/2014/main" id="{94E33E19-C581-40C2-ABEB-4BD42A33E9C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1" name="Rechte verbindingslijn 120">
                        <a:extLst>
                          <a:ext uri="{FF2B5EF4-FFF2-40B4-BE49-F238E27FC236}">
                            <a16:creationId xmlns:a16="http://schemas.microsoft.com/office/drawing/2014/main" id="{7BD10776-A3E1-48E1-86CD-8CDD6A102B0F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11" name="Groep 110">
                    <a:extLst>
                      <a:ext uri="{FF2B5EF4-FFF2-40B4-BE49-F238E27FC236}">
                        <a16:creationId xmlns:a16="http://schemas.microsoft.com/office/drawing/2014/main" id="{8B5AFAAA-DAD1-4662-9C8D-62732563B290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112" name="Rechthoek 111">
                      <a:extLst>
                        <a:ext uri="{FF2B5EF4-FFF2-40B4-BE49-F238E27FC236}">
                          <a16:creationId xmlns:a16="http://schemas.microsoft.com/office/drawing/2014/main" id="{880B84C0-5DE3-42E3-9EF9-49216969E42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 dirty="0"/>
                    </a:p>
                  </p:txBody>
                </p:sp>
                <p:sp>
                  <p:nvSpPr>
                    <p:cNvPr id="113" name="Rechthoek: afgeronde bovenhoeken 112">
                      <a:extLst>
                        <a:ext uri="{FF2B5EF4-FFF2-40B4-BE49-F238E27FC236}">
                          <a16:creationId xmlns:a16="http://schemas.microsoft.com/office/drawing/2014/main" id="{FE1C688C-1D06-4343-A0F7-B7B214ECF33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 dirty="0"/>
                    </a:p>
                  </p:txBody>
                </p:sp>
                <p:sp>
                  <p:nvSpPr>
                    <p:cNvPr id="114" name="Gelijkbenige driehoek 113">
                      <a:extLst>
                        <a:ext uri="{FF2B5EF4-FFF2-40B4-BE49-F238E27FC236}">
                          <a16:creationId xmlns:a16="http://schemas.microsoft.com/office/drawing/2014/main" id="{26A48251-B39F-43D2-A5B4-8579A5A464C2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 dirty="0"/>
                    </a:p>
                  </p:txBody>
                </p:sp>
              </p:grpSp>
            </p:grpSp>
          </p:grpSp>
        </p:grpSp>
      </p:grpSp>
      <p:grpSp>
        <p:nvGrpSpPr>
          <p:cNvPr id="135" name="Instructie">
            <a:extLst>
              <a:ext uri="{FF2B5EF4-FFF2-40B4-BE49-F238E27FC236}">
                <a16:creationId xmlns:a16="http://schemas.microsoft.com/office/drawing/2014/main" id="{015A3A78-3E5D-474B-8118-23BEB68D7F72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1EF28382-F5DA-4222-B10F-3C1A3B1D4D1B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37" name="Ovaal 136">
              <a:extLst>
                <a:ext uri="{FF2B5EF4-FFF2-40B4-BE49-F238E27FC236}">
                  <a16:creationId xmlns:a16="http://schemas.microsoft.com/office/drawing/2014/main" id="{E71F8945-6688-42DC-B6BB-F5523F38EAFD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38" name="Rechte verbindingslijn 137">
              <a:extLst>
                <a:ext uri="{FF2B5EF4-FFF2-40B4-BE49-F238E27FC236}">
                  <a16:creationId xmlns:a16="http://schemas.microsoft.com/office/drawing/2014/main" id="{E37094F8-B57D-4C64-B920-796D1AFC85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39" name="Rechte verbindingslijn 138">
              <a:extLst>
                <a:ext uri="{FF2B5EF4-FFF2-40B4-BE49-F238E27FC236}">
                  <a16:creationId xmlns:a16="http://schemas.microsoft.com/office/drawing/2014/main" id="{82D6A188-7533-4E36-BA8C-7CFBBF1DFD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03F6F256-BAED-42AD-B7CD-CD74E7CB538D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41" name="Ovaal 140">
              <a:extLst>
                <a:ext uri="{FF2B5EF4-FFF2-40B4-BE49-F238E27FC236}">
                  <a16:creationId xmlns:a16="http://schemas.microsoft.com/office/drawing/2014/main" id="{97A56B35-5EF6-4088-816C-CB973DBB0871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1107F6C4-83ED-4B0A-BA8C-C2D85F7CD015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43" name="Groep 142">
              <a:extLst>
                <a:ext uri="{FF2B5EF4-FFF2-40B4-BE49-F238E27FC236}">
                  <a16:creationId xmlns:a16="http://schemas.microsoft.com/office/drawing/2014/main" id="{099C7953-056F-4CF9-B984-08C5D0BB378B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id="{7128E767-D7C4-4F0A-A11C-C36D78ABCA5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50" name="Rechte verbindingslijn 149">
                <a:extLst>
                  <a:ext uri="{FF2B5EF4-FFF2-40B4-BE49-F238E27FC236}">
                    <a16:creationId xmlns:a16="http://schemas.microsoft.com/office/drawing/2014/main" id="{0313D5C2-5876-407F-9A6B-82883BF4BF8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1" name="Gelijkbenige driehoek 150">
                <a:extLst>
                  <a:ext uri="{FF2B5EF4-FFF2-40B4-BE49-F238E27FC236}">
                    <a16:creationId xmlns:a16="http://schemas.microsoft.com/office/drawing/2014/main" id="{81923B41-E4FE-4FEA-906E-82B89458B5D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44" name="Rechte verbindingslijn 143">
              <a:extLst>
                <a:ext uri="{FF2B5EF4-FFF2-40B4-BE49-F238E27FC236}">
                  <a16:creationId xmlns:a16="http://schemas.microsoft.com/office/drawing/2014/main" id="{8EB43433-97DE-4461-9FAE-0E382BE65E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45" name="Groep 144">
              <a:extLst>
                <a:ext uri="{FF2B5EF4-FFF2-40B4-BE49-F238E27FC236}">
                  <a16:creationId xmlns:a16="http://schemas.microsoft.com/office/drawing/2014/main" id="{F96A3E84-258C-4FDC-B46B-F7D1B2F335BB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01475AE3-376C-47EE-83D5-684D16F77743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D4EE6DCE-B63B-434C-91ED-1587AF755CD2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  <p:sp>
            <p:nvSpPr>
              <p:cNvPr id="148" name="Rechthoek 147">
                <a:extLst>
                  <a:ext uri="{FF2B5EF4-FFF2-40B4-BE49-F238E27FC236}">
                    <a16:creationId xmlns:a16="http://schemas.microsoft.com/office/drawing/2014/main" id="{792EC821-EC1B-45CD-AA31-A5174D9AEE25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</p:grpSp>
      </p:grpSp>
      <p:sp>
        <p:nvSpPr>
          <p:cNvPr id="71" name="Onder balkje">
            <a:extLst>
              <a:ext uri="{FF2B5EF4-FFF2-40B4-BE49-F238E27FC236}">
                <a16:creationId xmlns:a16="http://schemas.microsoft.com/office/drawing/2014/main" id="{A4B100AB-4F9B-4A64-908F-0A386EE51625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6" name="Tijdelijke aanduiding voor dianummer 5">
            <a:extLst>
              <a:ext uri="{FF2B5EF4-FFF2-40B4-BE49-F238E27FC236}">
                <a16:creationId xmlns:a16="http://schemas.microsoft.com/office/drawing/2014/main" id="{FF854FE4-B0F5-4BD8-9188-4DC0CF882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911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(10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6987129"/>
            <a:ext cx="3140325" cy="216909"/>
          </a:xfrm>
        </p:spPr>
        <p:txBody>
          <a:bodyPr/>
          <a:lstStyle/>
          <a:p>
            <a:fld id="{A1B00CF6-CBF8-4891-A1EF-BA979A9524BF}" type="datetime1">
              <a:rPr lang="nl-NL" smtClean="0"/>
              <a:t>07-06-2022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6987129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3" y="272177"/>
            <a:ext cx="11146224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110534" y="-885712"/>
            <a:ext cx="1970962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GRAFIEK (100%)</a:t>
            </a:r>
          </a:p>
        </p:txBody>
      </p:sp>
      <p:sp>
        <p:nvSpPr>
          <p:cNvPr id="91" name="grafiek">
            <a:extLst>
              <a:ext uri="{FF2B5EF4-FFF2-40B4-BE49-F238E27FC236}">
                <a16:creationId xmlns:a16="http://schemas.microsoft.com/office/drawing/2014/main" id="{BDED734F-E8EE-4A40-A3B0-CCDA1D102C45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21863" y="1388794"/>
            <a:ext cx="11133275" cy="4469349"/>
          </a:xfrm>
          <a:solidFill>
            <a:schemeClr val="bg1">
              <a:lumMod val="95000"/>
            </a:schemeClr>
          </a:solidFill>
        </p:spPr>
        <p:txBody>
          <a:bodyPr tIns="162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50" b="1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grafiek in te voegen</a:t>
            </a:r>
          </a:p>
        </p:txBody>
      </p:sp>
      <p:grpSp>
        <p:nvGrpSpPr>
          <p:cNvPr id="93" name="Instructie">
            <a:extLst>
              <a:ext uri="{FF2B5EF4-FFF2-40B4-BE49-F238E27FC236}">
                <a16:creationId xmlns:a16="http://schemas.microsoft.com/office/drawing/2014/main" id="{C9E001F6-3FBC-45DC-8207-6548440F7712}"/>
              </a:ext>
            </a:extLst>
          </p:cNvPr>
          <p:cNvGrpSpPr/>
          <p:nvPr userDrawn="1"/>
        </p:nvGrpSpPr>
        <p:grpSpPr>
          <a:xfrm>
            <a:off x="12389714" y="3046306"/>
            <a:ext cx="3183677" cy="2546619"/>
            <a:chOff x="12389714" y="4327164"/>
            <a:chExt cx="3183677" cy="2546619"/>
          </a:xfrm>
        </p:grpSpPr>
        <p:grpSp>
          <p:nvGrpSpPr>
            <p:cNvPr id="94" name="Meer informatie">
              <a:extLst>
                <a:ext uri="{FF2B5EF4-FFF2-40B4-BE49-F238E27FC236}">
                  <a16:creationId xmlns:a16="http://schemas.microsoft.com/office/drawing/2014/main" id="{7A1C1B78-6E2D-43F3-86BB-D14987A8AA27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32" name="Freeform 101">
                <a:extLst>
                  <a:ext uri="{FF2B5EF4-FFF2-40B4-BE49-F238E27FC236}">
                    <a16:creationId xmlns:a16="http://schemas.microsoft.com/office/drawing/2014/main" id="{16A53905-2267-4835-AA50-6145FC3B3F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BBC55B4F-53EC-4FA0-9FA4-A2BA84E90F87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501C72D5-9204-4357-8F61-2867865910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95" name="Rechte verbindingslijn 94">
              <a:extLst>
                <a:ext uri="{FF2B5EF4-FFF2-40B4-BE49-F238E27FC236}">
                  <a16:creationId xmlns:a16="http://schemas.microsoft.com/office/drawing/2014/main" id="{E73A71B5-D298-408B-B81A-669EDBCB71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4F090187-74DB-4F08-B9D2-5A2495208D4F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56242B33-BB1A-4AC4-A7AF-6695B08F87DE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8" name="Rechte verbindingslijn 97">
              <a:extLst>
                <a:ext uri="{FF2B5EF4-FFF2-40B4-BE49-F238E27FC236}">
                  <a16:creationId xmlns:a16="http://schemas.microsoft.com/office/drawing/2014/main" id="{7E3C0BF9-E98E-44A9-8118-80E0DAB7D1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7CFB252F-FA08-4A37-88FC-077A1F4CE170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5149F826-5473-4D84-B11A-B8FCED0BC60B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4DBEFDC8-2B58-429A-A80F-BECE302BD12E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Rechthoek 101">
                <a:extLst>
                  <a:ext uri="{FF2B5EF4-FFF2-40B4-BE49-F238E27FC236}">
                    <a16:creationId xmlns:a16="http://schemas.microsoft.com/office/drawing/2014/main" id="{D9C13CA8-362E-419F-8E5B-5423F1B8C43F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Tekstvak 102">
                <a:extLst>
                  <a:ext uri="{FF2B5EF4-FFF2-40B4-BE49-F238E27FC236}">
                    <a16:creationId xmlns:a16="http://schemas.microsoft.com/office/drawing/2014/main" id="{38A87954-6B96-4840-99EE-473A13BF08BB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104" name="Tekstvak 103">
                <a:extLst>
                  <a:ext uri="{FF2B5EF4-FFF2-40B4-BE49-F238E27FC236}">
                    <a16:creationId xmlns:a16="http://schemas.microsoft.com/office/drawing/2014/main" id="{64EAE2DA-E998-42D4-AF66-6DC0D991A793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105" name="Picture 3">
                <a:extLst>
                  <a:ext uri="{FF2B5EF4-FFF2-40B4-BE49-F238E27FC236}">
                    <a16:creationId xmlns:a16="http://schemas.microsoft.com/office/drawing/2014/main" id="{2637CA94-7489-4D59-BA7C-0072F03D779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E0F65D8A-932C-4FFE-8A7C-FCD741C254C1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29" name="Rechthoek 128">
                  <a:extLst>
                    <a:ext uri="{FF2B5EF4-FFF2-40B4-BE49-F238E27FC236}">
                      <a16:creationId xmlns:a16="http://schemas.microsoft.com/office/drawing/2014/main" id="{E4F2CAC6-C286-4619-9A46-94AF0F3B4813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F309A0B-5266-403E-A702-BE9F65D24750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31" name="Rechthoek 130">
                  <a:extLst>
                    <a:ext uri="{FF2B5EF4-FFF2-40B4-BE49-F238E27FC236}">
                      <a16:creationId xmlns:a16="http://schemas.microsoft.com/office/drawing/2014/main" id="{6473A50E-AE4B-43CE-8EC8-1620785C8D60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07" name="Groep 106">
                <a:extLst>
                  <a:ext uri="{FF2B5EF4-FFF2-40B4-BE49-F238E27FC236}">
                    <a16:creationId xmlns:a16="http://schemas.microsoft.com/office/drawing/2014/main" id="{A10A86B2-4771-4F86-94AC-EE55D2392979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47F3F537-AC54-4DE4-9350-4910FCF53CEE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 dirty="0"/>
                </a:p>
              </p:txBody>
            </p: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E845CEF2-5548-4E42-8AF4-6F14ED3A3499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110" name="Groep 109">
                    <a:extLst>
                      <a:ext uri="{FF2B5EF4-FFF2-40B4-BE49-F238E27FC236}">
                        <a16:creationId xmlns:a16="http://schemas.microsoft.com/office/drawing/2014/main" id="{E9E726B1-A7C6-4F14-9CAC-F4CD04BDDDF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115" name="Rechthoek 114">
                      <a:extLst>
                        <a:ext uri="{FF2B5EF4-FFF2-40B4-BE49-F238E27FC236}">
                          <a16:creationId xmlns:a16="http://schemas.microsoft.com/office/drawing/2014/main" id="{CB7A4333-9006-4DEC-8C05-AB8BA2C89A4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 dirty="0"/>
                    </a:p>
                  </p:txBody>
                </p:sp>
                <p:grpSp>
                  <p:nvGrpSpPr>
                    <p:cNvPr id="116" name="Groep 115">
                      <a:extLst>
                        <a:ext uri="{FF2B5EF4-FFF2-40B4-BE49-F238E27FC236}">
                          <a16:creationId xmlns:a16="http://schemas.microsoft.com/office/drawing/2014/main" id="{BBDB74E0-95DA-4B1B-B0B5-526EB602003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22" name="Rechte verbindingslijn 121">
                        <a:extLst>
                          <a:ext uri="{FF2B5EF4-FFF2-40B4-BE49-F238E27FC236}">
                            <a16:creationId xmlns:a16="http://schemas.microsoft.com/office/drawing/2014/main" id="{1F5CA13D-6259-465D-A375-8AADDDE629C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3" name="Rechte verbindingslijn 122">
                        <a:extLst>
                          <a:ext uri="{FF2B5EF4-FFF2-40B4-BE49-F238E27FC236}">
                            <a16:creationId xmlns:a16="http://schemas.microsoft.com/office/drawing/2014/main" id="{F761B7E8-C0D2-4D72-A278-8D0AB0AC27A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24" name="Groep 123">
                        <a:extLst>
                          <a:ext uri="{FF2B5EF4-FFF2-40B4-BE49-F238E27FC236}">
                            <a16:creationId xmlns:a16="http://schemas.microsoft.com/office/drawing/2014/main" id="{4E325CC0-D128-44F7-A915-260996265FAB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25" name="Rechte verbindingslijn 124">
                          <a:extLst>
                            <a:ext uri="{FF2B5EF4-FFF2-40B4-BE49-F238E27FC236}">
                              <a16:creationId xmlns:a16="http://schemas.microsoft.com/office/drawing/2014/main" id="{C7638D50-02D3-4B9D-A6A4-D1014B950C3B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6" name="Rechte verbindingslijn 125">
                          <a:extLst>
                            <a:ext uri="{FF2B5EF4-FFF2-40B4-BE49-F238E27FC236}">
                              <a16:creationId xmlns:a16="http://schemas.microsoft.com/office/drawing/2014/main" id="{FC25F6D1-67A7-4D32-8D54-D5234326E527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7" name="Rechte verbindingslijn 126">
                          <a:extLst>
                            <a:ext uri="{FF2B5EF4-FFF2-40B4-BE49-F238E27FC236}">
                              <a16:creationId xmlns:a16="http://schemas.microsoft.com/office/drawing/2014/main" id="{3D5DF2D7-D0A1-4107-A507-0C75344A26E9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8" name="Rechte verbindingslijn 127">
                          <a:extLst>
                            <a:ext uri="{FF2B5EF4-FFF2-40B4-BE49-F238E27FC236}">
                              <a16:creationId xmlns:a16="http://schemas.microsoft.com/office/drawing/2014/main" id="{521D8DF3-8251-4453-9315-AC24AD6A8ADD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17" name="Rechte verbindingslijn 116">
                      <a:extLst>
                        <a:ext uri="{FF2B5EF4-FFF2-40B4-BE49-F238E27FC236}">
                          <a16:creationId xmlns:a16="http://schemas.microsoft.com/office/drawing/2014/main" id="{28098B12-E9CD-4E38-8F60-278A86109DF3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18" name="Groep 117">
                      <a:extLst>
                        <a:ext uri="{FF2B5EF4-FFF2-40B4-BE49-F238E27FC236}">
                          <a16:creationId xmlns:a16="http://schemas.microsoft.com/office/drawing/2014/main" id="{162FE508-906F-49AE-A86E-44E52136004B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119" name="Rechte verbindingslijn 118">
                        <a:extLst>
                          <a:ext uri="{FF2B5EF4-FFF2-40B4-BE49-F238E27FC236}">
                            <a16:creationId xmlns:a16="http://schemas.microsoft.com/office/drawing/2014/main" id="{5503EED9-B041-4F8A-B272-009E252CCF53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0" name="Rechte verbindingslijn 119">
                        <a:extLst>
                          <a:ext uri="{FF2B5EF4-FFF2-40B4-BE49-F238E27FC236}">
                            <a16:creationId xmlns:a16="http://schemas.microsoft.com/office/drawing/2014/main" id="{94E33E19-C581-40C2-ABEB-4BD42A33E9C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1" name="Rechte verbindingslijn 120">
                        <a:extLst>
                          <a:ext uri="{FF2B5EF4-FFF2-40B4-BE49-F238E27FC236}">
                            <a16:creationId xmlns:a16="http://schemas.microsoft.com/office/drawing/2014/main" id="{7BD10776-A3E1-48E1-86CD-8CDD6A102B0F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11" name="Groep 110">
                    <a:extLst>
                      <a:ext uri="{FF2B5EF4-FFF2-40B4-BE49-F238E27FC236}">
                        <a16:creationId xmlns:a16="http://schemas.microsoft.com/office/drawing/2014/main" id="{8B5AFAAA-DAD1-4662-9C8D-62732563B290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112" name="Rechthoek 111">
                      <a:extLst>
                        <a:ext uri="{FF2B5EF4-FFF2-40B4-BE49-F238E27FC236}">
                          <a16:creationId xmlns:a16="http://schemas.microsoft.com/office/drawing/2014/main" id="{880B84C0-5DE3-42E3-9EF9-49216969E42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 dirty="0"/>
                    </a:p>
                  </p:txBody>
                </p:sp>
                <p:sp>
                  <p:nvSpPr>
                    <p:cNvPr id="113" name="Rechthoek: afgeronde bovenhoeken 112">
                      <a:extLst>
                        <a:ext uri="{FF2B5EF4-FFF2-40B4-BE49-F238E27FC236}">
                          <a16:creationId xmlns:a16="http://schemas.microsoft.com/office/drawing/2014/main" id="{FE1C688C-1D06-4343-A0F7-B7B214ECF33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 dirty="0"/>
                    </a:p>
                  </p:txBody>
                </p:sp>
                <p:sp>
                  <p:nvSpPr>
                    <p:cNvPr id="114" name="Gelijkbenige driehoek 113">
                      <a:extLst>
                        <a:ext uri="{FF2B5EF4-FFF2-40B4-BE49-F238E27FC236}">
                          <a16:creationId xmlns:a16="http://schemas.microsoft.com/office/drawing/2014/main" id="{26A48251-B39F-43D2-A5B4-8579A5A464C2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 dirty="0"/>
                    </a:p>
                  </p:txBody>
                </p:sp>
              </p:grpSp>
            </p:grpSp>
          </p:grpSp>
        </p:grpSp>
      </p:grpSp>
      <p:grpSp>
        <p:nvGrpSpPr>
          <p:cNvPr id="73" name="GRID" hidden="1">
            <a:extLst>
              <a:ext uri="{FF2B5EF4-FFF2-40B4-BE49-F238E27FC236}">
                <a16:creationId xmlns:a16="http://schemas.microsoft.com/office/drawing/2014/main" id="{A42AA2CB-EB2C-4371-99B2-FFE1C7ABC65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1B148C1F-0DC3-40A3-9ABA-60E3F85AE7F2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73E3192B-3823-4A68-84E9-3C984563ED0B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9155171A-1727-48A0-9D0A-0D7C94E29723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CED705F7-47C7-4D84-B9A4-EF4160028016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51564711-4802-42AE-A003-604DAFEC66D6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A33B453C-82AE-43AA-B3DA-4A9B0925A942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C261EECC-4C34-4F17-AFB5-3CB1CC9E52EB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DB7F3834-98C1-4824-95C1-84A4AD0BB102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F3EA1BE1-E41D-4388-9B5A-48435EF2F41E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9B706927-B552-461D-8CAB-7D27387C4669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C1979472-D81B-43AA-9831-B5D13FD80B6F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ED3B4A7B-F5C0-4103-8E58-E0D3779A2B72}"/>
                </a:ext>
              </a:extLst>
            </p:cNvPr>
            <p:cNvSpPr/>
            <p:nvPr userDrawn="1"/>
          </p:nvSpPr>
          <p:spPr>
            <a:xfrm>
              <a:off x="5964600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35" name="Instructie">
            <a:extLst>
              <a:ext uri="{FF2B5EF4-FFF2-40B4-BE49-F238E27FC236}">
                <a16:creationId xmlns:a16="http://schemas.microsoft.com/office/drawing/2014/main" id="{015A3A78-3E5D-474B-8118-23BEB68D7F72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1EF28382-F5DA-4222-B10F-3C1A3B1D4D1B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37" name="Ovaal 136">
              <a:extLst>
                <a:ext uri="{FF2B5EF4-FFF2-40B4-BE49-F238E27FC236}">
                  <a16:creationId xmlns:a16="http://schemas.microsoft.com/office/drawing/2014/main" id="{E71F8945-6688-42DC-B6BB-F5523F38EAFD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38" name="Rechte verbindingslijn 137">
              <a:extLst>
                <a:ext uri="{FF2B5EF4-FFF2-40B4-BE49-F238E27FC236}">
                  <a16:creationId xmlns:a16="http://schemas.microsoft.com/office/drawing/2014/main" id="{E37094F8-B57D-4C64-B920-796D1AFC85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39" name="Rechte verbindingslijn 138">
              <a:extLst>
                <a:ext uri="{FF2B5EF4-FFF2-40B4-BE49-F238E27FC236}">
                  <a16:creationId xmlns:a16="http://schemas.microsoft.com/office/drawing/2014/main" id="{82D6A188-7533-4E36-BA8C-7CFBBF1DFD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03F6F256-BAED-42AD-B7CD-CD74E7CB538D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41" name="Ovaal 140">
              <a:extLst>
                <a:ext uri="{FF2B5EF4-FFF2-40B4-BE49-F238E27FC236}">
                  <a16:creationId xmlns:a16="http://schemas.microsoft.com/office/drawing/2014/main" id="{97A56B35-5EF6-4088-816C-CB973DBB0871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1107F6C4-83ED-4B0A-BA8C-C2D85F7CD015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43" name="Groep 142">
              <a:extLst>
                <a:ext uri="{FF2B5EF4-FFF2-40B4-BE49-F238E27FC236}">
                  <a16:creationId xmlns:a16="http://schemas.microsoft.com/office/drawing/2014/main" id="{099C7953-056F-4CF9-B984-08C5D0BB378B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id="{7128E767-D7C4-4F0A-A11C-C36D78ABCA5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50" name="Rechte verbindingslijn 149">
                <a:extLst>
                  <a:ext uri="{FF2B5EF4-FFF2-40B4-BE49-F238E27FC236}">
                    <a16:creationId xmlns:a16="http://schemas.microsoft.com/office/drawing/2014/main" id="{0313D5C2-5876-407F-9A6B-82883BF4BF8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1" name="Gelijkbenige driehoek 150">
                <a:extLst>
                  <a:ext uri="{FF2B5EF4-FFF2-40B4-BE49-F238E27FC236}">
                    <a16:creationId xmlns:a16="http://schemas.microsoft.com/office/drawing/2014/main" id="{81923B41-E4FE-4FEA-906E-82B89458B5D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44" name="Rechte verbindingslijn 143">
              <a:extLst>
                <a:ext uri="{FF2B5EF4-FFF2-40B4-BE49-F238E27FC236}">
                  <a16:creationId xmlns:a16="http://schemas.microsoft.com/office/drawing/2014/main" id="{8EB43433-97DE-4461-9FAE-0E382BE65E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45" name="Groep 144">
              <a:extLst>
                <a:ext uri="{FF2B5EF4-FFF2-40B4-BE49-F238E27FC236}">
                  <a16:creationId xmlns:a16="http://schemas.microsoft.com/office/drawing/2014/main" id="{F96A3E84-258C-4FDC-B46B-F7D1B2F335BB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01475AE3-376C-47EE-83D5-684D16F77743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D4EE6DCE-B63B-434C-91ED-1587AF755CD2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  <p:sp>
            <p:nvSpPr>
              <p:cNvPr id="148" name="Rechthoek 147">
                <a:extLst>
                  <a:ext uri="{FF2B5EF4-FFF2-40B4-BE49-F238E27FC236}">
                    <a16:creationId xmlns:a16="http://schemas.microsoft.com/office/drawing/2014/main" id="{792EC821-EC1B-45CD-AA31-A5174D9AEE25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</p:grpSp>
      </p:grpSp>
      <p:sp>
        <p:nvSpPr>
          <p:cNvPr id="71" name="Onder balkje">
            <a:extLst>
              <a:ext uri="{FF2B5EF4-FFF2-40B4-BE49-F238E27FC236}">
                <a16:creationId xmlns:a16="http://schemas.microsoft.com/office/drawing/2014/main" id="{A43B3275-0DAA-46DF-AA83-74A0CD51782F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7" name="Tijdelijke aanduiding voor dianummer 5">
            <a:extLst>
              <a:ext uri="{FF2B5EF4-FFF2-40B4-BE49-F238E27FC236}">
                <a16:creationId xmlns:a16="http://schemas.microsoft.com/office/drawing/2014/main" id="{59A8263C-BADD-4468-84A9-1E09DB41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098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TABEL (50%/ 5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20856"/>
            <a:ext cx="3140325" cy="216909"/>
          </a:xfrm>
        </p:spPr>
        <p:txBody>
          <a:bodyPr/>
          <a:lstStyle/>
          <a:p>
            <a:fld id="{C8226F51-BA4F-47DD-BB27-1D52D814875C}" type="datetime1">
              <a:rPr lang="nl-NL" smtClean="0"/>
              <a:t>07-06-2022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20856"/>
            <a:ext cx="6718797" cy="216909"/>
          </a:xfrm>
        </p:spPr>
        <p:txBody>
          <a:bodyPr/>
          <a:lstStyle/>
          <a:p>
            <a:r>
              <a:rPr lang="nl-NL"/>
              <a:t>&lt;Plaats hier je voettekst&gt;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4" y="272177"/>
            <a:ext cx="11146223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4639252" y="-885712"/>
            <a:ext cx="2913528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TEKST MET TABEL (50%/ 50%)</a:t>
            </a:r>
          </a:p>
        </p:txBody>
      </p:sp>
      <p:sp>
        <p:nvSpPr>
          <p:cNvPr id="152" name="tabel">
            <a:extLst>
              <a:ext uri="{FF2B5EF4-FFF2-40B4-BE49-F238E27FC236}">
                <a16:creationId xmlns:a16="http://schemas.microsoft.com/office/drawing/2014/main" id="{A53CAFF0-6C2E-4CED-9470-8DA99266AE50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247711" y="1407861"/>
            <a:ext cx="5412132" cy="4454808"/>
          </a:xfrm>
          <a:solidFill>
            <a:schemeClr val="bg1">
              <a:lumMod val="95000"/>
            </a:schemeClr>
          </a:solidFill>
        </p:spPr>
        <p:txBody>
          <a:bodyPr tIns="162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50" b="1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tabel in te voegen</a:t>
            </a:r>
          </a:p>
        </p:txBody>
      </p:sp>
      <p:grpSp>
        <p:nvGrpSpPr>
          <p:cNvPr id="153" name="Instructie">
            <a:extLst>
              <a:ext uri="{FF2B5EF4-FFF2-40B4-BE49-F238E27FC236}">
                <a16:creationId xmlns:a16="http://schemas.microsoft.com/office/drawing/2014/main" id="{D8FA1774-32C6-44BB-B330-6554B0E7E12D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154" name="Meer informatie">
              <a:extLst>
                <a:ext uri="{FF2B5EF4-FFF2-40B4-BE49-F238E27FC236}">
                  <a16:creationId xmlns:a16="http://schemas.microsoft.com/office/drawing/2014/main" id="{7D53CC9C-CDBE-4DFB-AE21-4160803B4CD1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176" name="Freeform 101">
                <a:extLst>
                  <a:ext uri="{FF2B5EF4-FFF2-40B4-BE49-F238E27FC236}">
                    <a16:creationId xmlns:a16="http://schemas.microsoft.com/office/drawing/2014/main" id="{B78FDC53-F231-49E7-A154-56F8109111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177" name="Rechthoek 176">
                <a:extLst>
                  <a:ext uri="{FF2B5EF4-FFF2-40B4-BE49-F238E27FC236}">
                    <a16:creationId xmlns:a16="http://schemas.microsoft.com/office/drawing/2014/main" id="{D40104D5-463A-4C56-920E-DB709D9672FD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78" name="Rechte verbindingslijn 177">
                <a:extLst>
                  <a:ext uri="{FF2B5EF4-FFF2-40B4-BE49-F238E27FC236}">
                    <a16:creationId xmlns:a16="http://schemas.microsoft.com/office/drawing/2014/main" id="{E9CD1AE4-DA73-4EC4-81C0-1F75EE829AA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55" name="Rechthoek 154">
              <a:extLst>
                <a:ext uri="{FF2B5EF4-FFF2-40B4-BE49-F238E27FC236}">
                  <a16:creationId xmlns:a16="http://schemas.microsoft.com/office/drawing/2014/main" id="{1D0DA284-6D84-4D36-B1B6-DB37B4EE58DE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156" name="Ovaal 155">
              <a:extLst>
                <a:ext uri="{FF2B5EF4-FFF2-40B4-BE49-F238E27FC236}">
                  <a16:creationId xmlns:a16="http://schemas.microsoft.com/office/drawing/2014/main" id="{9F53628B-F530-4001-99B6-93A0F44C1D48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57" name="Rechte verbindingslijn 156">
              <a:extLst>
                <a:ext uri="{FF2B5EF4-FFF2-40B4-BE49-F238E27FC236}">
                  <a16:creationId xmlns:a16="http://schemas.microsoft.com/office/drawing/2014/main" id="{BA5E46A7-E4C0-420C-BD1B-206B69E2B0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58" name="Rechte verbindingslijn 157">
              <a:extLst>
                <a:ext uri="{FF2B5EF4-FFF2-40B4-BE49-F238E27FC236}">
                  <a16:creationId xmlns:a16="http://schemas.microsoft.com/office/drawing/2014/main" id="{59953485-194D-42FF-82E6-0F30D398DD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74094B7F-E9F2-4748-9700-863C8ED52479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60" name="Ovaal 159">
              <a:extLst>
                <a:ext uri="{FF2B5EF4-FFF2-40B4-BE49-F238E27FC236}">
                  <a16:creationId xmlns:a16="http://schemas.microsoft.com/office/drawing/2014/main" id="{234F4CA7-6E68-48F7-90A9-EA8ADB6F2D62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79CA1389-B637-4556-96EE-0093988A463D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62" name="Groep 161">
              <a:extLst>
                <a:ext uri="{FF2B5EF4-FFF2-40B4-BE49-F238E27FC236}">
                  <a16:creationId xmlns:a16="http://schemas.microsoft.com/office/drawing/2014/main" id="{36D3135C-9114-41E0-ACB5-71D213B1A776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73" name="Rechthoek 172">
                <a:extLst>
                  <a:ext uri="{FF2B5EF4-FFF2-40B4-BE49-F238E27FC236}">
                    <a16:creationId xmlns:a16="http://schemas.microsoft.com/office/drawing/2014/main" id="{F466C695-CD09-4087-A78D-68D7B0B7730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174" name="Rechte verbindingslijn 173">
                <a:extLst>
                  <a:ext uri="{FF2B5EF4-FFF2-40B4-BE49-F238E27FC236}">
                    <a16:creationId xmlns:a16="http://schemas.microsoft.com/office/drawing/2014/main" id="{D78B9D92-55AF-410D-9537-D703025B8E5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5" name="Gelijkbenige driehoek 174">
                <a:extLst>
                  <a:ext uri="{FF2B5EF4-FFF2-40B4-BE49-F238E27FC236}">
                    <a16:creationId xmlns:a16="http://schemas.microsoft.com/office/drawing/2014/main" id="{7A520EAA-77FA-4ED5-A4D4-3DE2F828530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65918623-D162-4D5A-9A47-3A7D5A1E09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4" name="Tabel icoon">
              <a:extLst>
                <a:ext uri="{FF2B5EF4-FFF2-40B4-BE49-F238E27FC236}">
                  <a16:creationId xmlns:a16="http://schemas.microsoft.com/office/drawing/2014/main" id="{A6113588-03B7-4533-ADB2-D0A1084B39F1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165" name="Rechthoek 164">
                <a:extLst>
                  <a:ext uri="{FF2B5EF4-FFF2-40B4-BE49-F238E27FC236}">
                    <a16:creationId xmlns:a16="http://schemas.microsoft.com/office/drawing/2014/main" id="{4AFCC203-FD5B-468F-99FB-D1E8E80EFAB9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id="{41EFEE30-7FFC-401F-8547-9FBDA36DE4AC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  <p:cxnSp>
            <p:nvCxnSpPr>
              <p:cNvPr id="167" name="Rechte verbindingslijn 166">
                <a:extLst>
                  <a:ext uri="{FF2B5EF4-FFF2-40B4-BE49-F238E27FC236}">
                    <a16:creationId xmlns:a16="http://schemas.microsoft.com/office/drawing/2014/main" id="{B8972847-4D20-4203-B318-E85BAC05ED5B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Rechte verbindingslijn 167">
                <a:extLst>
                  <a:ext uri="{FF2B5EF4-FFF2-40B4-BE49-F238E27FC236}">
                    <a16:creationId xmlns:a16="http://schemas.microsoft.com/office/drawing/2014/main" id="{F1C4E8A1-E26F-447E-9920-D066950EFDCE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Rechte verbindingslijn 168">
                <a:extLst>
                  <a:ext uri="{FF2B5EF4-FFF2-40B4-BE49-F238E27FC236}">
                    <a16:creationId xmlns:a16="http://schemas.microsoft.com/office/drawing/2014/main" id="{92C262A0-EBDF-4F9B-BF6B-E48D21785575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Rechte verbindingslijn 169">
                <a:extLst>
                  <a:ext uri="{FF2B5EF4-FFF2-40B4-BE49-F238E27FC236}">
                    <a16:creationId xmlns:a16="http://schemas.microsoft.com/office/drawing/2014/main" id="{D4FE1558-6BE7-4FB4-BCDD-2FC1300DE2CE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Rechte verbindingslijn 170">
                <a:extLst>
                  <a:ext uri="{FF2B5EF4-FFF2-40B4-BE49-F238E27FC236}">
                    <a16:creationId xmlns:a16="http://schemas.microsoft.com/office/drawing/2014/main" id="{77DE6BDA-6F53-4F6F-883C-D71B322CD5EA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Rechthoek 171">
                <a:extLst>
                  <a:ext uri="{FF2B5EF4-FFF2-40B4-BE49-F238E27FC236}">
                    <a16:creationId xmlns:a16="http://schemas.microsoft.com/office/drawing/2014/main" id="{917903B9-C840-4B22-8332-0F6FF4E12BCE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</p:grpSp>
      </p:grp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63091A87-E469-4741-AFAE-D9FE9D31606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5A6E0E6B-9076-4747-B72A-CE6754E64B56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76726127-9718-42DE-8B36-ACFA6484CDAD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5C7B464E-EB02-44DE-B0EA-1B24AF5D234F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73496353-1240-4E64-BED4-2A49E6244083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A67ABC18-63E9-4A12-8233-B9211B2E9B3A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89377A1B-9100-4765-8EBA-772D65451901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99204BCB-084E-4A74-AFCC-C7FBCC293978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ADD40E2F-10B1-4CA7-9ED6-3F3F72DF520E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426073FA-9DF6-4303-80AD-06336912AA18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9252037A-C515-44C2-A220-ABB721F5C4A5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A06BB989-B0BE-45A8-8D37-EB49821A29C7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7EE64E67-40EE-4FF9-AA93-4EDDC2C9A948}"/>
                </a:ext>
              </a:extLst>
            </p:cNvPr>
            <p:cNvSpPr/>
            <p:nvPr userDrawn="1"/>
          </p:nvSpPr>
          <p:spPr>
            <a:xfrm>
              <a:off x="5964600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51" name="tekst">
            <a:extLst>
              <a:ext uri="{FF2B5EF4-FFF2-40B4-BE49-F238E27FC236}">
                <a16:creationId xmlns:a16="http://schemas.microsoft.com/office/drawing/2014/main" id="{2277963E-BB3D-4657-8FDB-59BC2A5ACE8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1864" y="1401494"/>
            <a:ext cx="5426486" cy="4451377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/>
              <a:t>Klik hier om een </a:t>
            </a:r>
            <a:r>
              <a:rPr lang="nl-NL" noProof="0" dirty="0" err="1"/>
              <a:t>bullet</a:t>
            </a:r>
            <a:r>
              <a:rPr lang="nl-NL" noProof="0" dirty="0"/>
              <a:t> te plaatsen. Andere </a:t>
            </a:r>
            <a:r>
              <a:rPr lang="nl-NL" noProof="0" dirty="0" err="1"/>
              <a:t>bullet</a:t>
            </a:r>
            <a:r>
              <a:rPr lang="nl-NL" noProof="0" dirty="0"/>
              <a:t> of tekststijl nodig? Gebruik het menu Tekstopmaak.</a:t>
            </a:r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2"/>
            <a:r>
              <a:rPr lang="nl-NL" noProof="0" dirty="0"/>
              <a:t>Leestekst</a:t>
            </a:r>
          </a:p>
          <a:p>
            <a:pPr lvl="3"/>
            <a:r>
              <a:rPr lang="nl-NL" noProof="0" dirty="0"/>
              <a:t>Subtitel</a:t>
            </a:r>
          </a:p>
          <a:p>
            <a:pPr lvl="4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Leestekst</a:t>
            </a:r>
          </a:p>
          <a:p>
            <a:pPr lvl="8"/>
            <a:r>
              <a:rPr lang="nl-NL" noProof="0" dirty="0"/>
              <a:t>Subtitel</a:t>
            </a:r>
          </a:p>
        </p:txBody>
      </p:sp>
      <p:sp>
        <p:nvSpPr>
          <p:cNvPr id="53" name="Onder balkje">
            <a:extLst>
              <a:ext uri="{FF2B5EF4-FFF2-40B4-BE49-F238E27FC236}">
                <a16:creationId xmlns:a16="http://schemas.microsoft.com/office/drawing/2014/main" id="{11CB7B56-D687-4517-BBBD-5752B48393E8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Tijdelijke aanduiding voor dianummer 5">
            <a:extLst>
              <a:ext uri="{FF2B5EF4-FFF2-40B4-BE49-F238E27FC236}">
                <a16:creationId xmlns:a16="http://schemas.microsoft.com/office/drawing/2014/main" id="{96F150C4-E3A4-40F1-9ED4-DC76B003B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26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(10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7893"/>
            <a:ext cx="3140325" cy="216909"/>
          </a:xfrm>
        </p:spPr>
        <p:txBody>
          <a:bodyPr/>
          <a:lstStyle/>
          <a:p>
            <a:fld id="{45804E2F-6799-4914-A5D0-6B51B35EFB93}" type="datetime1">
              <a:rPr lang="nl-NL" smtClean="0"/>
              <a:t>07-06-2022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7893"/>
            <a:ext cx="6718797" cy="216909"/>
          </a:xfrm>
        </p:spPr>
        <p:txBody>
          <a:bodyPr/>
          <a:lstStyle/>
          <a:p>
            <a:r>
              <a:rPr lang="nl-NL"/>
              <a:t>&lt;Plaats hier je voettekst&gt;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5219539" y="-885712"/>
            <a:ext cx="1752954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TABEL (100%)</a:t>
            </a:r>
          </a:p>
        </p:txBody>
      </p:sp>
      <p:sp>
        <p:nvSpPr>
          <p:cNvPr id="152" name="tabel">
            <a:extLst>
              <a:ext uri="{FF2B5EF4-FFF2-40B4-BE49-F238E27FC236}">
                <a16:creationId xmlns:a16="http://schemas.microsoft.com/office/drawing/2014/main" id="{A53CAFF0-6C2E-4CED-9470-8DA99266AE50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16221" y="1395160"/>
            <a:ext cx="11143622" cy="4471547"/>
          </a:xfrm>
          <a:solidFill>
            <a:schemeClr val="bg1">
              <a:lumMod val="95000"/>
            </a:schemeClr>
          </a:solidFill>
        </p:spPr>
        <p:txBody>
          <a:bodyPr tIns="162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050" b="1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tabel in te voegen</a:t>
            </a:r>
          </a:p>
        </p:txBody>
      </p:sp>
      <p:grpSp>
        <p:nvGrpSpPr>
          <p:cNvPr id="153" name="Instructie">
            <a:extLst>
              <a:ext uri="{FF2B5EF4-FFF2-40B4-BE49-F238E27FC236}">
                <a16:creationId xmlns:a16="http://schemas.microsoft.com/office/drawing/2014/main" id="{D8FA1774-32C6-44BB-B330-6554B0E7E12D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154" name="Meer informatie">
              <a:extLst>
                <a:ext uri="{FF2B5EF4-FFF2-40B4-BE49-F238E27FC236}">
                  <a16:creationId xmlns:a16="http://schemas.microsoft.com/office/drawing/2014/main" id="{7D53CC9C-CDBE-4DFB-AE21-4160803B4CD1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176" name="Freeform 101">
                <a:extLst>
                  <a:ext uri="{FF2B5EF4-FFF2-40B4-BE49-F238E27FC236}">
                    <a16:creationId xmlns:a16="http://schemas.microsoft.com/office/drawing/2014/main" id="{B78FDC53-F231-49E7-A154-56F8109111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 dirty="0"/>
              </a:p>
            </p:txBody>
          </p:sp>
          <p:sp>
            <p:nvSpPr>
              <p:cNvPr id="177" name="Rechthoek 176">
                <a:extLst>
                  <a:ext uri="{FF2B5EF4-FFF2-40B4-BE49-F238E27FC236}">
                    <a16:creationId xmlns:a16="http://schemas.microsoft.com/office/drawing/2014/main" id="{D40104D5-463A-4C56-920E-DB709D9672FD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78" name="Rechte verbindingslijn 177">
                <a:extLst>
                  <a:ext uri="{FF2B5EF4-FFF2-40B4-BE49-F238E27FC236}">
                    <a16:creationId xmlns:a16="http://schemas.microsoft.com/office/drawing/2014/main" id="{E9CD1AE4-DA73-4EC4-81C0-1F75EE829AA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55" name="Rechthoek 154">
              <a:extLst>
                <a:ext uri="{FF2B5EF4-FFF2-40B4-BE49-F238E27FC236}">
                  <a16:creationId xmlns:a16="http://schemas.microsoft.com/office/drawing/2014/main" id="{1D0DA284-6D84-4D36-B1B6-DB37B4EE58DE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156" name="Ovaal 155">
              <a:extLst>
                <a:ext uri="{FF2B5EF4-FFF2-40B4-BE49-F238E27FC236}">
                  <a16:creationId xmlns:a16="http://schemas.microsoft.com/office/drawing/2014/main" id="{9F53628B-F530-4001-99B6-93A0F44C1D48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57" name="Rechte verbindingslijn 156">
              <a:extLst>
                <a:ext uri="{FF2B5EF4-FFF2-40B4-BE49-F238E27FC236}">
                  <a16:creationId xmlns:a16="http://schemas.microsoft.com/office/drawing/2014/main" id="{BA5E46A7-E4C0-420C-BD1B-206B69E2B0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58" name="Rechte verbindingslijn 157">
              <a:extLst>
                <a:ext uri="{FF2B5EF4-FFF2-40B4-BE49-F238E27FC236}">
                  <a16:creationId xmlns:a16="http://schemas.microsoft.com/office/drawing/2014/main" id="{59953485-194D-42FF-82E6-0F30D398DD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74094B7F-E9F2-4748-9700-863C8ED52479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60" name="Ovaal 159">
              <a:extLst>
                <a:ext uri="{FF2B5EF4-FFF2-40B4-BE49-F238E27FC236}">
                  <a16:creationId xmlns:a16="http://schemas.microsoft.com/office/drawing/2014/main" id="{234F4CA7-6E68-48F7-90A9-EA8ADB6F2D62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79CA1389-B637-4556-96EE-0093988A463D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62" name="Groep 161">
              <a:extLst>
                <a:ext uri="{FF2B5EF4-FFF2-40B4-BE49-F238E27FC236}">
                  <a16:creationId xmlns:a16="http://schemas.microsoft.com/office/drawing/2014/main" id="{36D3135C-9114-41E0-ACB5-71D213B1A776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73" name="Rechthoek 172">
                <a:extLst>
                  <a:ext uri="{FF2B5EF4-FFF2-40B4-BE49-F238E27FC236}">
                    <a16:creationId xmlns:a16="http://schemas.microsoft.com/office/drawing/2014/main" id="{F466C695-CD09-4087-A78D-68D7B0B7730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174" name="Rechte verbindingslijn 173">
                <a:extLst>
                  <a:ext uri="{FF2B5EF4-FFF2-40B4-BE49-F238E27FC236}">
                    <a16:creationId xmlns:a16="http://schemas.microsoft.com/office/drawing/2014/main" id="{D78B9D92-55AF-410D-9537-D703025B8E5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5" name="Gelijkbenige driehoek 174">
                <a:extLst>
                  <a:ext uri="{FF2B5EF4-FFF2-40B4-BE49-F238E27FC236}">
                    <a16:creationId xmlns:a16="http://schemas.microsoft.com/office/drawing/2014/main" id="{7A520EAA-77FA-4ED5-A4D4-3DE2F828530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65918623-D162-4D5A-9A47-3A7D5A1E09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64" name="Tabel icoon">
              <a:extLst>
                <a:ext uri="{FF2B5EF4-FFF2-40B4-BE49-F238E27FC236}">
                  <a16:creationId xmlns:a16="http://schemas.microsoft.com/office/drawing/2014/main" id="{A6113588-03B7-4533-ADB2-D0A1084B39F1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165" name="Rechthoek 164">
                <a:extLst>
                  <a:ext uri="{FF2B5EF4-FFF2-40B4-BE49-F238E27FC236}">
                    <a16:creationId xmlns:a16="http://schemas.microsoft.com/office/drawing/2014/main" id="{4AFCC203-FD5B-468F-99FB-D1E8E80EFAB9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id="{41EFEE30-7FFC-401F-8547-9FBDA36DE4AC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  <p:cxnSp>
            <p:nvCxnSpPr>
              <p:cNvPr id="167" name="Rechte verbindingslijn 166">
                <a:extLst>
                  <a:ext uri="{FF2B5EF4-FFF2-40B4-BE49-F238E27FC236}">
                    <a16:creationId xmlns:a16="http://schemas.microsoft.com/office/drawing/2014/main" id="{B8972847-4D20-4203-B318-E85BAC05ED5B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Rechte verbindingslijn 167">
                <a:extLst>
                  <a:ext uri="{FF2B5EF4-FFF2-40B4-BE49-F238E27FC236}">
                    <a16:creationId xmlns:a16="http://schemas.microsoft.com/office/drawing/2014/main" id="{F1C4E8A1-E26F-447E-9920-D066950EFDCE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Rechte verbindingslijn 168">
                <a:extLst>
                  <a:ext uri="{FF2B5EF4-FFF2-40B4-BE49-F238E27FC236}">
                    <a16:creationId xmlns:a16="http://schemas.microsoft.com/office/drawing/2014/main" id="{92C262A0-EBDF-4F9B-BF6B-E48D21785575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Rechte verbindingslijn 169">
                <a:extLst>
                  <a:ext uri="{FF2B5EF4-FFF2-40B4-BE49-F238E27FC236}">
                    <a16:creationId xmlns:a16="http://schemas.microsoft.com/office/drawing/2014/main" id="{D4FE1558-6BE7-4FB4-BCDD-2FC1300DE2CE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Rechte verbindingslijn 170">
                <a:extLst>
                  <a:ext uri="{FF2B5EF4-FFF2-40B4-BE49-F238E27FC236}">
                    <a16:creationId xmlns:a16="http://schemas.microsoft.com/office/drawing/2014/main" id="{77DE6BDA-6F53-4F6F-883C-D71B322CD5EA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Rechthoek 171">
                <a:extLst>
                  <a:ext uri="{FF2B5EF4-FFF2-40B4-BE49-F238E27FC236}">
                    <a16:creationId xmlns:a16="http://schemas.microsoft.com/office/drawing/2014/main" id="{917903B9-C840-4B22-8332-0F6FF4E12BCE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</p:grpSp>
      </p:grp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639A76BF-A163-4EFD-8CFF-4BFA25D0FEB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D00E6290-8C9C-4F77-93B2-6502D3515E19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2C27B0A1-76DD-46F5-91B4-0E59C6218A45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ACD1F38-57BF-4C6E-9241-DE4C2D895E41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589FA1D8-466C-4112-ADD7-5B535CDFB777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FD6F558-5E20-4BB5-8466-ABF62A84CBDE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D167014A-79D1-475C-B572-0DD0EBEA4FC8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5310A694-C177-48B0-9637-F7F43795911E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244BF96B-7A55-44DD-A11B-2729D6D08EF7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8CF30CC7-24F4-486B-BE5E-9178BF47AA80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0D3D758D-F5D7-4981-9C91-0751CE0A3D76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905494EE-D0BB-48C9-98FE-C0CE5007967B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CF4AC7A3-CF6E-4270-A7DC-8EFDC6DBA286}"/>
                </a:ext>
              </a:extLst>
            </p:cNvPr>
            <p:cNvSpPr/>
            <p:nvPr userDrawn="1"/>
          </p:nvSpPr>
          <p:spPr>
            <a:xfrm>
              <a:off x="5964600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51" name="Titel 1">
            <a:extLst>
              <a:ext uri="{FF2B5EF4-FFF2-40B4-BE49-F238E27FC236}">
                <a16:creationId xmlns:a16="http://schemas.microsoft.com/office/drawing/2014/main" id="{8EEC04D4-F0CA-43BD-BFB9-58F71B9D4F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3" y="272177"/>
            <a:ext cx="11146224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52" name="Onder balkje">
            <a:extLst>
              <a:ext uri="{FF2B5EF4-FFF2-40B4-BE49-F238E27FC236}">
                <a16:creationId xmlns:a16="http://schemas.microsoft.com/office/drawing/2014/main" id="{B2ACF3EC-2949-48DB-9FF3-371DCF605862}"/>
              </a:ext>
            </a:extLst>
          </p:cNvPr>
          <p:cNvSpPr/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Tijdelijke aanduiding voor dianummer 5">
            <a:extLst>
              <a:ext uri="{FF2B5EF4-FFF2-40B4-BE49-F238E27FC236}">
                <a16:creationId xmlns:a16="http://schemas.microsoft.com/office/drawing/2014/main" id="{6AF92EA9-37D8-4C42-88F3-48205D95F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33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5584EFC4-1262-4DCE-B5BE-6643429FD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272177"/>
            <a:ext cx="11293914" cy="600744"/>
          </a:xfrm>
          <a:prstGeom prst="rect">
            <a:avLst/>
          </a:prstGeom>
        </p:spPr>
        <p:txBody>
          <a:bodyPr vert="horz" lIns="0" tIns="72000" rIns="0" bIns="0" rtlCol="0" anchor="t">
            <a:noAutofit/>
          </a:bodyPr>
          <a:lstStyle/>
          <a:p>
            <a:r>
              <a:rPr lang="nl-NL" noProof="0" dirty="0"/>
              <a:t>Plaats hier je titel</a:t>
            </a:r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C176942F-F0F8-4066-905E-22E2B72C9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464994"/>
            <a:ext cx="11268000" cy="44693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JU-LEVEL1=</a:t>
            </a:r>
            <a:r>
              <a:rPr lang="nl-NL" noProof="0" dirty="0" err="1"/>
              <a:t>Bullet</a:t>
            </a:r>
            <a:r>
              <a:rPr lang="nl-NL" noProof="0" dirty="0"/>
              <a:t> oranje</a:t>
            </a:r>
          </a:p>
          <a:p>
            <a:pPr lvl="1"/>
            <a:r>
              <a:rPr lang="nl-NL" noProof="0" dirty="0"/>
              <a:t>JU-LEVEL2=</a:t>
            </a:r>
            <a:r>
              <a:rPr lang="nl-NL" noProof="0" dirty="0" err="1"/>
              <a:t>Bullet</a:t>
            </a:r>
            <a:r>
              <a:rPr lang="nl-NL" noProof="0" dirty="0"/>
              <a:t> rood</a:t>
            </a:r>
          </a:p>
          <a:p>
            <a:pPr lvl="2"/>
            <a:r>
              <a:rPr lang="nl-NL" noProof="0" dirty="0"/>
              <a:t>JU-LEVEL3=</a:t>
            </a:r>
            <a:r>
              <a:rPr lang="nl-NL" noProof="0" dirty="0" err="1"/>
              <a:t>Bullet</a:t>
            </a:r>
            <a:r>
              <a:rPr lang="nl-NL" noProof="0" dirty="0"/>
              <a:t> blauw</a:t>
            </a:r>
          </a:p>
          <a:p>
            <a:pPr lvl="3"/>
            <a:r>
              <a:rPr lang="nl-NL" noProof="0" dirty="0"/>
              <a:t>JU-LEVEL4=</a:t>
            </a:r>
            <a:r>
              <a:rPr lang="nl-NL" noProof="0" dirty="0" err="1"/>
              <a:t>Bullet</a:t>
            </a:r>
            <a:r>
              <a:rPr lang="nl-NL" noProof="0" dirty="0"/>
              <a:t> groen</a:t>
            </a:r>
          </a:p>
          <a:p>
            <a:pPr lvl="4"/>
            <a:r>
              <a:rPr lang="nl-NL" noProof="0" dirty="0"/>
              <a:t>JU-LEVEL5=Leestekst</a:t>
            </a:r>
          </a:p>
          <a:p>
            <a:pPr lvl="5"/>
            <a:r>
              <a:rPr lang="nl-NL" noProof="0" dirty="0"/>
              <a:t>JU-LEVEL6=Subtitel</a:t>
            </a:r>
          </a:p>
          <a:p>
            <a:pPr lvl="6"/>
            <a:r>
              <a:rPr lang="nl-NL" noProof="0" dirty="0"/>
              <a:t>JU-LEVEL7=Sub-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JU-LEVEL8=Nummers</a:t>
            </a:r>
          </a:p>
          <a:p>
            <a:pPr lvl="8"/>
            <a:r>
              <a:rPr lang="nl-NL" noProof="0" dirty="0"/>
              <a:t>JU-LEVEL9=Sub-nummering</a:t>
            </a:r>
          </a:p>
        </p:txBody>
      </p:sp>
      <p:grpSp>
        <p:nvGrpSpPr>
          <p:cNvPr id="103" name="GRID" hidden="1">
            <a:extLst>
              <a:ext uri="{FF2B5EF4-FFF2-40B4-BE49-F238E27FC236}">
                <a16:creationId xmlns:a16="http://schemas.microsoft.com/office/drawing/2014/main" id="{8474276A-7378-47BC-A88E-F5BABDA49AF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F138F63C-9024-48F4-8CD3-A4992A6D91DE}"/>
                </a:ext>
              </a:extLst>
            </p:cNvPr>
            <p:cNvSpPr/>
            <p:nvPr userDrawn="1"/>
          </p:nvSpPr>
          <p:spPr>
            <a:xfrm>
              <a:off x="0" y="0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0215613B-5C64-45D6-80BB-B963DC8EDE2A}"/>
                </a:ext>
              </a:extLst>
            </p:cNvPr>
            <p:cNvSpPr/>
            <p:nvPr userDrawn="1"/>
          </p:nvSpPr>
          <p:spPr>
            <a:xfrm>
              <a:off x="0" y="6596744"/>
              <a:ext cx="12192000" cy="2612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72465A97-6C2F-45B6-8024-AF684A3AD5D6}"/>
                </a:ext>
              </a:extLst>
            </p:cNvPr>
            <p:cNvSpPr/>
            <p:nvPr userDrawn="1"/>
          </p:nvSpPr>
          <p:spPr>
            <a:xfrm>
              <a:off x="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259D72CC-F81D-4F98-A3A5-0BAD485A58A5}"/>
                </a:ext>
              </a:extLst>
            </p:cNvPr>
            <p:cNvSpPr/>
            <p:nvPr userDrawn="1"/>
          </p:nvSpPr>
          <p:spPr>
            <a:xfrm>
              <a:off x="11929200" y="0"/>
              <a:ext cx="2628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28A2B9C3-3230-440F-8073-1EF9F74C13A6}"/>
                </a:ext>
              </a:extLst>
            </p:cNvPr>
            <p:cNvSpPr/>
            <p:nvPr userDrawn="1"/>
          </p:nvSpPr>
          <p:spPr>
            <a:xfrm>
              <a:off x="0" y="262512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3C86417D-2D40-44D5-BED5-15D4355710CE}"/>
                </a:ext>
              </a:extLst>
            </p:cNvPr>
            <p:cNvSpPr/>
            <p:nvPr userDrawn="1"/>
          </p:nvSpPr>
          <p:spPr>
            <a:xfrm>
              <a:off x="259064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ECE60979-D6D1-478E-90C1-26EFC26CC802}"/>
                </a:ext>
              </a:extLst>
            </p:cNvPr>
            <p:cNvSpPr/>
            <p:nvPr userDrawn="1"/>
          </p:nvSpPr>
          <p:spPr>
            <a:xfrm>
              <a:off x="11668087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3BE90DC0-51B0-4F22-86A2-1384A52355C7}"/>
                </a:ext>
              </a:extLst>
            </p:cNvPr>
            <p:cNvSpPr/>
            <p:nvPr userDrawn="1"/>
          </p:nvSpPr>
          <p:spPr>
            <a:xfrm>
              <a:off x="0" y="6337267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61069823-AAA4-494E-A2C2-145F92894526}"/>
                </a:ext>
              </a:extLst>
            </p:cNvPr>
            <p:cNvSpPr/>
            <p:nvPr userDrawn="1"/>
          </p:nvSpPr>
          <p:spPr>
            <a:xfrm>
              <a:off x="9491269" y="0"/>
              <a:ext cx="262800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D381AF8F-0B24-47CE-8CA3-95221D67D0F6}"/>
                </a:ext>
              </a:extLst>
            </p:cNvPr>
            <p:cNvSpPr/>
            <p:nvPr userDrawn="1"/>
          </p:nvSpPr>
          <p:spPr>
            <a:xfrm>
              <a:off x="0" y="1132976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36C3D69B-F065-4A21-8578-E48BFBEA8144}"/>
                </a:ext>
              </a:extLst>
            </p:cNvPr>
            <p:cNvSpPr/>
            <p:nvPr userDrawn="1"/>
          </p:nvSpPr>
          <p:spPr>
            <a:xfrm>
              <a:off x="0" y="5859033"/>
              <a:ext cx="12192000" cy="26125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7" name="KADER" hidden="1">
            <a:extLst>
              <a:ext uri="{FF2B5EF4-FFF2-40B4-BE49-F238E27FC236}">
                <a16:creationId xmlns:a16="http://schemas.microsoft.com/office/drawing/2014/main" id="{E6E7F0C9-3A01-4084-9EFF-E9B01BB674B9}"/>
              </a:ext>
            </a:extLst>
          </p:cNvPr>
          <p:cNvGrpSpPr/>
          <p:nvPr userDrawn="1"/>
        </p:nvGrpSpPr>
        <p:grpSpPr>
          <a:xfrm>
            <a:off x="-355722" y="-212464"/>
            <a:ext cx="12894355" cy="7257527"/>
            <a:chOff x="-355722" y="-212464"/>
            <a:chExt cx="12894355" cy="7257527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EA8EF71D-19CD-4203-9B9C-9F56A2224E5B}"/>
                </a:ext>
              </a:extLst>
            </p:cNvPr>
            <p:cNvSpPr/>
            <p:nvPr userDrawn="1"/>
          </p:nvSpPr>
          <p:spPr>
            <a:xfrm rot="16200000">
              <a:off x="8439105" y="3287562"/>
              <a:ext cx="7257527" cy="2574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2EDA6DA0-A430-44EF-88B3-6F36E44BBC17}"/>
                </a:ext>
              </a:extLst>
            </p:cNvPr>
            <p:cNvSpPr/>
            <p:nvPr userDrawn="1"/>
          </p:nvSpPr>
          <p:spPr>
            <a:xfrm rot="16200000">
              <a:off x="-3498895" y="3287562"/>
              <a:ext cx="7257527" cy="2574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37A82A2E-5716-4F29-AA63-0242AA0E4216}"/>
                </a:ext>
              </a:extLst>
            </p:cNvPr>
            <p:cNvSpPr/>
            <p:nvPr userDrawn="1"/>
          </p:nvSpPr>
          <p:spPr>
            <a:xfrm>
              <a:off x="-355722" y="-5619"/>
              <a:ext cx="12894355" cy="2574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BCF563EC-A799-4E63-B987-7B93FFBDF726}"/>
                </a:ext>
              </a:extLst>
            </p:cNvPr>
            <p:cNvSpPr/>
            <p:nvPr userDrawn="1"/>
          </p:nvSpPr>
          <p:spPr>
            <a:xfrm>
              <a:off x="-355722" y="6604685"/>
              <a:ext cx="12894355" cy="257475"/>
            </a:xfrm>
            <a:prstGeom prst="rect">
              <a:avLst/>
            </a:prstGeom>
            <a:solidFill>
              <a:schemeClr val="accent3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</p:grpSp>
      <p:sp>
        <p:nvSpPr>
          <p:cNvPr id="4" name="datum">
            <a:extLst>
              <a:ext uri="{FF2B5EF4-FFF2-40B4-BE49-F238E27FC236}">
                <a16:creationId xmlns:a16="http://schemas.microsoft.com/office/drawing/2014/main" id="{BA8A27F1-40C7-4ABA-A23D-ABF73FB6F1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45707" y="6379766"/>
            <a:ext cx="2999359" cy="2132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3BC5AFA-D9DA-4B84-B0D7-1918E212144A}" type="datetime1">
              <a:rPr lang="nl-NL" smtClean="0"/>
              <a:t>07-06-2022</a:t>
            </a:fld>
            <a:endParaRPr lang="nl-NL" dirty="0"/>
          </a:p>
        </p:txBody>
      </p:sp>
      <p:sp>
        <p:nvSpPr>
          <p:cNvPr id="5" name="voettekst">
            <a:extLst>
              <a:ext uri="{FF2B5EF4-FFF2-40B4-BE49-F238E27FC236}">
                <a16:creationId xmlns:a16="http://schemas.microsoft.com/office/drawing/2014/main" id="{A8CC3061-3BED-4D38-839F-6419010C8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6910" y="6376061"/>
            <a:ext cx="6718797" cy="2169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&lt;Plaats hier je voettekst&gt;</a:t>
            </a:r>
            <a:endParaRPr lang="nl-NL" dirty="0"/>
          </a:p>
        </p:txBody>
      </p:sp>
      <p:sp>
        <p:nvSpPr>
          <p:cNvPr id="6" name="nummer">
            <a:extLst>
              <a:ext uri="{FF2B5EF4-FFF2-40B4-BE49-F238E27FC236}">
                <a16:creationId xmlns:a16="http://schemas.microsoft.com/office/drawing/2014/main" id="{94213057-4619-486A-8604-BE7285D39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6362" y="6376061"/>
            <a:ext cx="392576" cy="2169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0E7476D2-0896-4839-9387-ABF8745D58E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582A720-88D9-46B2-B873-3D2496848AE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937" y="6135651"/>
            <a:ext cx="1155194" cy="475489"/>
          </a:xfrm>
          <a:prstGeom prst="rect">
            <a:avLst/>
          </a:prstGeom>
        </p:spPr>
      </p:pic>
      <p:pic>
        <p:nvPicPr>
          <p:cNvPr id="123" name="Afbeelding 122">
            <a:extLst>
              <a:ext uri="{FF2B5EF4-FFF2-40B4-BE49-F238E27FC236}">
                <a16:creationId xmlns:a16="http://schemas.microsoft.com/office/drawing/2014/main" id="{3E047C4F-03CC-48A4-8A34-2C7B35B219D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58" y="-1441694"/>
            <a:ext cx="1155194" cy="47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0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18" r:id="rId2"/>
    <p:sldLayoutId id="2147483736" r:id="rId3"/>
    <p:sldLayoutId id="2147483723" r:id="rId4"/>
    <p:sldLayoutId id="2147483725" r:id="rId5"/>
    <p:sldLayoutId id="2147483730" r:id="rId6"/>
    <p:sldLayoutId id="2147483731" r:id="rId7"/>
    <p:sldLayoutId id="2147483732" r:id="rId8"/>
    <p:sldLayoutId id="2147483733" r:id="rId9"/>
    <p:sldLayoutId id="2147483737" r:id="rId10"/>
    <p:sldLayoutId id="2147483738" r:id="rId11"/>
    <p:sldLayoutId id="2147483739" r:id="rId12"/>
    <p:sldLayoutId id="2147483740" r:id="rId13"/>
    <p:sldLayoutId id="2147483721" r:id="rId14"/>
    <p:sldLayoutId id="2147483741" r:id="rId15"/>
    <p:sldLayoutId id="2147483745" r:id="rId16"/>
    <p:sldLayoutId id="2147483743" r:id="rId17"/>
    <p:sldLayoutId id="2147483746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2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Tx/>
        <a:buBlip>
          <a:blip r:embed="rId21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9875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4"/>
        </a:buClr>
        <a:buFontTx/>
        <a:buBlip>
          <a:blip r:embed="rId22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269875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Tx/>
        <a:buBlip>
          <a:blip r:embed="rId23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69875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Tx/>
        <a:buBlip>
          <a:blip r:embed="rId24"/>
        </a:buBlip>
        <a:tabLst/>
        <a:defRPr sz="2000" b="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533400" indent="-271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61938" indent="-2619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536575" indent="-2746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+mj-lt"/>
        <a:buAutoNum type="arabicPeriod"/>
        <a:defRPr sz="2000" kern="1200" cap="none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43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" name="Tijdelijke aanduiding voor afbeelding 7"/>
          <p:cNvPicPr/>
          <p:nvPr/>
        </p:nvPicPr>
        <p:blipFill>
          <a:blip r:embed="rId3"/>
          <a:srcRect l="3418" r="3418"/>
          <a:stretch/>
        </p:blipFill>
        <p:spPr>
          <a:xfrm>
            <a:off x="268928" y="271088"/>
            <a:ext cx="11669760" cy="6343200"/>
          </a:xfrm>
          <a:prstGeom prst="rect">
            <a:avLst/>
          </a:prstGeom>
          <a:ln>
            <a:noFill/>
          </a:ln>
        </p:spPr>
      </p:pic>
      <p:sp>
        <p:nvSpPr>
          <p:cNvPr id="2141" name="TextShape 1"/>
          <p:cNvSpPr txBox="1"/>
          <p:nvPr/>
        </p:nvSpPr>
        <p:spPr>
          <a:xfrm>
            <a:off x="10692000" y="5852160"/>
            <a:ext cx="991440" cy="4863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txBody>
          <a:bodyPr lIns="0" tIns="0" rIns="0" bIns="0">
            <a:noAutofit/>
          </a:bodyPr>
          <a:lstStyle/>
          <a:p>
            <a:endParaRPr lang="nl-NL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2" name="TextShape 2"/>
          <p:cNvSpPr txBox="1"/>
          <p:nvPr/>
        </p:nvSpPr>
        <p:spPr>
          <a:xfrm>
            <a:off x="712800" y="714240"/>
            <a:ext cx="5602320" cy="2357640"/>
          </a:xfrm>
          <a:prstGeom prst="rect">
            <a:avLst/>
          </a:prstGeom>
          <a:solidFill>
            <a:srgbClr val="EA7600">
              <a:alpha val="70000"/>
            </a:srgbClr>
          </a:solidFill>
          <a:ln w="12600">
            <a:noFill/>
          </a:ln>
        </p:spPr>
        <p:txBody>
          <a:bodyPr lIns="180000" tIns="252000" rIns="180000" bIns="2520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</a:pPr>
            <a:r>
              <a:rPr lang="nl-NL" sz="4000" b="0" strike="noStrike" spc="-1" dirty="0">
                <a:solidFill>
                  <a:srgbClr val="FFFFFF"/>
                </a:solidFill>
                <a:latin typeface="Calibri"/>
              </a:rPr>
              <a:t>NFV </a:t>
            </a:r>
            <a:r>
              <a:rPr lang="nl-NL" sz="4000" b="0" strike="noStrike" spc="-1" dirty="0" err="1">
                <a:solidFill>
                  <a:srgbClr val="FFFFFF"/>
                </a:solidFill>
                <a:latin typeface="Calibri"/>
              </a:rPr>
              <a:t>for</a:t>
            </a:r>
            <a:r>
              <a:rPr lang="nl-NL" sz="4000" b="0" strike="noStrike" spc="-1" dirty="0">
                <a:solidFill>
                  <a:srgbClr val="FFFFFF"/>
                </a:solidFill>
                <a:latin typeface="Calibri"/>
              </a:rPr>
              <a:t> R&amp;E</a:t>
            </a:r>
          </a:p>
          <a:p>
            <a:pPr algn="ctr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</a:pPr>
            <a:r>
              <a:rPr lang="nl-NL" sz="1000" spc="-1" dirty="0">
                <a:solidFill>
                  <a:srgbClr val="FFFFFF"/>
                </a:solidFill>
                <a:latin typeface="Calibri"/>
              </a:rPr>
              <a:t>TNC 2022, </a:t>
            </a:r>
            <a:r>
              <a:rPr lang="nl-NL" sz="1000" spc="-1" dirty="0" err="1">
                <a:solidFill>
                  <a:srgbClr val="FFFFFF"/>
                </a:solidFill>
                <a:latin typeface="Calibri"/>
              </a:rPr>
              <a:t>Triëste</a:t>
            </a:r>
            <a:endParaRPr lang="nl-NL" sz="1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3" name="CustomShape 3"/>
          <p:cNvSpPr/>
          <p:nvPr/>
        </p:nvSpPr>
        <p:spPr>
          <a:xfrm>
            <a:off x="364144" y="5682095"/>
            <a:ext cx="5116320" cy="6155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FFFFFF"/>
                </a:solidFill>
                <a:latin typeface="Calibri"/>
              </a:rPr>
              <a:t>Eyle Brinkhuis, SURF</a:t>
            </a:r>
            <a:br>
              <a:rPr lang="en-GB" sz="2000" b="1" strike="noStrike" spc="-1" dirty="0">
                <a:solidFill>
                  <a:srgbClr val="FFFFFF"/>
                </a:solidFill>
                <a:latin typeface="Calibri"/>
              </a:rPr>
            </a:br>
            <a:r>
              <a:rPr lang="en-GB" sz="2000" b="1" strike="noStrike" spc="-1" dirty="0">
                <a:solidFill>
                  <a:srgbClr val="FFFFFF"/>
                </a:solidFill>
                <a:latin typeface="Calibri"/>
              </a:rPr>
              <a:t>Nils </a:t>
            </a:r>
            <a:r>
              <a:rPr lang="en-GB" sz="2000" b="1" strike="noStrike" spc="-1" dirty="0" err="1">
                <a:solidFill>
                  <a:srgbClr val="FFFFFF"/>
                </a:solidFill>
                <a:latin typeface="Calibri"/>
              </a:rPr>
              <a:t>Vogels</a:t>
            </a:r>
            <a:r>
              <a:rPr lang="en-GB" sz="2000" b="1" strike="noStrike" spc="-1" dirty="0">
                <a:solidFill>
                  <a:srgbClr val="FFFFFF"/>
                </a:solidFill>
                <a:latin typeface="Calibri"/>
              </a:rPr>
              <a:t>, SURF</a:t>
            </a:r>
            <a:endParaRPr lang="en-GB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31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 xmlns:p15="http://schemas.microsoft.com/office/powerpoint/2012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D23EC-996B-34C4-173C-592B8A4FC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10</a:t>
            </a:fld>
            <a:endParaRPr lang="nl-N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BBA93D-3382-42B6-750F-96CF1558A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23" y="272177"/>
            <a:ext cx="10561113" cy="640622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32CE96-4366-D474-FD04-AA4C0EF8D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Deployment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FE0EF8-A908-8BDE-2FA0-625C5FE8DCB6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989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260A2D-FDA6-8B10-9440-FF3672643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Demonstration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9DE28-CD0E-C95B-F6BE-0601B9FC88CD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12387-7F01-16FC-E91C-B32436619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11</a:t>
            </a:fld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00A3A-B6D1-BD9A-744C-114CE05D210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4190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193E2AF-FACF-7137-EF45-DFB4F20D0D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32A10-672B-8BAE-B44D-0488BCCF4489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EC490-EF3A-819D-F7E0-F678D19F276F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9CD4E-DAE0-A3AC-1095-F4C3E0C1368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r>
              <a:rPr lang="en-NL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4ACC1-4F8D-4457-B540-15E3436D8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12</a:t>
            </a:fld>
            <a:endParaRPr lang="nl-NL"/>
          </a:p>
        </p:txBody>
      </p:sp>
      <p:sp>
        <p:nvSpPr>
          <p:cNvPr id="7" name="Vertical Text Placeholder 6">
            <a:extLst>
              <a:ext uri="{FF2B5EF4-FFF2-40B4-BE49-F238E27FC236}">
                <a16:creationId xmlns:a16="http://schemas.microsoft.com/office/drawing/2014/main" id="{DA733149-37E4-4B83-3B7D-CAD87A642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NL" dirty="0"/>
              <a:t>Eyle Brinkhuis</a:t>
            </a:r>
          </a:p>
          <a:p>
            <a:r>
              <a:rPr lang="en-GB" dirty="0"/>
              <a:t>E</a:t>
            </a:r>
            <a:r>
              <a:rPr lang="en-NL" dirty="0"/>
              <a:t>yle.Brinkhuis@surf.nl</a:t>
            </a:r>
          </a:p>
        </p:txBody>
      </p:sp>
      <p:sp>
        <p:nvSpPr>
          <p:cNvPr id="9" name="Vertical Text Placeholder 8">
            <a:extLst>
              <a:ext uri="{FF2B5EF4-FFF2-40B4-BE49-F238E27FC236}">
                <a16:creationId xmlns:a16="http://schemas.microsoft.com/office/drawing/2014/main" id="{25B3DA18-8804-C373-BA7A-1C7DB43F7DB5}"/>
              </a:ext>
            </a:extLst>
          </p:cNvPr>
          <p:cNvSpPr>
            <a:spLocks noGrp="1"/>
          </p:cNvSpPr>
          <p:nvPr>
            <p:ph type="body" orient="vert" idx="69"/>
          </p:nvPr>
        </p:nvSpPr>
        <p:spPr/>
        <p:txBody>
          <a:bodyPr/>
          <a:lstStyle/>
          <a:p>
            <a:r>
              <a:rPr lang="en-NL" dirty="0"/>
              <a:t>Nils Vogels</a:t>
            </a:r>
            <a:br>
              <a:rPr lang="en-NL" dirty="0"/>
            </a:br>
            <a:r>
              <a:rPr lang="en-NL" dirty="0"/>
              <a:t>Nils.Vogels@surf.nl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1A193D1-6E1A-4DDC-0CF2-71E035491909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/>
        <p:txBody>
          <a:bodyPr/>
          <a:lstStyle/>
          <a:p>
            <a:r>
              <a:rPr lang="en-NL" dirty="0"/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43BD688-A9A6-6C8A-A63A-5777EE110E31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7116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8FA402-F0BE-4424-AA29-D97C39399070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7D1AD16-9485-44C2-A5A4-917C6F84F8D3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/>
        <p:txBody>
          <a:bodyPr/>
          <a:lstStyle/>
          <a:p>
            <a:r>
              <a:rPr lang="nl-NL"/>
              <a:t>Samen aanjagen van vernieuwing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ECD4AD9-CDF1-4BBE-846A-294DEBA786FD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943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3F8ADC-7AB1-47B3-B769-2113313E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 </a:t>
            </a:r>
            <a:r>
              <a:rPr lang="nl-NL" dirty="0" err="1"/>
              <a:t>this</a:t>
            </a:r>
            <a:r>
              <a:rPr lang="nl-NL" dirty="0"/>
              <a:t> talk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FF4465B-0C93-425A-B122-47E652964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3808" y="1400483"/>
            <a:ext cx="5332244" cy="4456846"/>
          </a:xfrm>
        </p:spPr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is NFV?</a:t>
            </a:r>
          </a:p>
          <a:p>
            <a:pPr lvl="1"/>
            <a:r>
              <a:rPr lang="nl-NL" dirty="0" err="1"/>
              <a:t>What</a:t>
            </a:r>
            <a:r>
              <a:rPr lang="nl-NL" dirty="0"/>
              <a:t> is </a:t>
            </a:r>
            <a:r>
              <a:rPr lang="nl-NL" dirty="0" err="1"/>
              <a:t>SURFs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case </a:t>
            </a:r>
            <a:r>
              <a:rPr lang="nl-NL" dirty="0" err="1"/>
              <a:t>for</a:t>
            </a:r>
            <a:r>
              <a:rPr lang="nl-NL" dirty="0"/>
              <a:t> NFV?</a:t>
            </a:r>
          </a:p>
          <a:p>
            <a:pPr lvl="2"/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did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work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SURF?</a:t>
            </a:r>
          </a:p>
          <a:p>
            <a:pPr lvl="3"/>
            <a:r>
              <a:rPr lang="nl-NL" dirty="0" err="1"/>
              <a:t>What</a:t>
            </a:r>
            <a:r>
              <a:rPr lang="nl-NL" dirty="0"/>
              <a:t> do we </a:t>
            </a:r>
            <a:r>
              <a:rPr lang="nl-NL" dirty="0" err="1"/>
              <a:t>use</a:t>
            </a:r>
            <a:r>
              <a:rPr lang="nl-NL" dirty="0"/>
              <a:t>?</a:t>
            </a:r>
          </a:p>
          <a:p>
            <a:r>
              <a:rPr lang="nl-NL" dirty="0" err="1"/>
              <a:t>Demonstration</a:t>
            </a:r>
            <a:endParaRPr lang="nl-NL" dirty="0"/>
          </a:p>
          <a:p>
            <a:pPr lvl="3"/>
            <a:endParaRPr lang="nl-NL" dirty="0"/>
          </a:p>
          <a:p>
            <a:pPr lvl="3"/>
            <a:endParaRPr lang="nl-NL" dirty="0"/>
          </a:p>
          <a:p>
            <a:pPr marL="0" lvl="3" indent="0">
              <a:buNone/>
            </a:pPr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E0AFCC85-AAC3-496D-B07C-44372CF5D8FE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D44424A-D56A-4174-B37C-9C487C2CD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421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70C16F0D-7D0D-417F-A447-05E381371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6362" y="1070227"/>
            <a:ext cx="6815952" cy="2108965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r>
              <a:rPr lang="nl-NL" dirty="0"/>
              <a:t>Common-off-</a:t>
            </a:r>
            <a:r>
              <a:rPr lang="nl-NL" dirty="0" err="1"/>
              <a:t>the</a:t>
            </a:r>
            <a:r>
              <a:rPr lang="nl-NL" dirty="0"/>
              <a:t>-</a:t>
            </a:r>
            <a:r>
              <a:rPr lang="nl-NL" dirty="0" err="1"/>
              <a:t>shelf</a:t>
            </a:r>
            <a:r>
              <a:rPr lang="nl-NL" dirty="0"/>
              <a:t> hardware</a:t>
            </a:r>
          </a:p>
          <a:p>
            <a:pPr lvl="1"/>
            <a:r>
              <a:rPr lang="nl-NL" dirty="0"/>
              <a:t>Run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want</a:t>
            </a:r>
          </a:p>
          <a:p>
            <a:pPr lvl="2"/>
            <a:r>
              <a:rPr lang="nl-NL" dirty="0" err="1"/>
              <a:t>Pay</a:t>
            </a:r>
            <a:r>
              <a:rPr lang="nl-NL" dirty="0"/>
              <a:t> As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Grow</a:t>
            </a:r>
            <a:r>
              <a:rPr lang="nl-NL" dirty="0"/>
              <a:t> </a:t>
            </a:r>
          </a:p>
          <a:p>
            <a:pPr lvl="3"/>
            <a:r>
              <a:rPr lang="nl-NL" dirty="0" err="1"/>
              <a:t>Automated</a:t>
            </a:r>
            <a:r>
              <a:rPr lang="nl-NL" dirty="0"/>
              <a:t> </a:t>
            </a:r>
            <a:r>
              <a:rPr lang="nl-NL" dirty="0" err="1"/>
              <a:t>deployment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run</a:t>
            </a:r>
          </a:p>
          <a:p>
            <a:r>
              <a:rPr lang="nl-NL" dirty="0"/>
              <a:t>Service </a:t>
            </a:r>
            <a:r>
              <a:rPr lang="nl-NL" dirty="0" err="1"/>
              <a:t>function</a:t>
            </a:r>
            <a:r>
              <a:rPr lang="nl-NL" dirty="0"/>
              <a:t> </a:t>
            </a:r>
            <a:r>
              <a:rPr lang="nl-NL" dirty="0" err="1"/>
              <a:t>chaining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0B92B8D-EF62-49BC-B57D-1C81987B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375870-929B-A740-B6BB-8FE45BFE3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62" y="284827"/>
            <a:ext cx="7076234" cy="600744"/>
          </a:xfrm>
        </p:spPr>
        <p:txBody>
          <a:bodyPr/>
          <a:lstStyle/>
          <a:p>
            <a:r>
              <a:rPr lang="en-NL" dirty="0"/>
              <a:t>NFV in short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B039C5-F8B4-02EA-82FE-29BD3C1EB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58" y="885571"/>
            <a:ext cx="6541480" cy="366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41EEBD-33A2-5846-939E-D33620B66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But.. COTS is not meant for that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5B479701-30D4-F347-9950-D510143F1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2"/>
            <a:r>
              <a:rPr lang="en-NL" dirty="0"/>
              <a:t>Huge pages</a:t>
            </a:r>
          </a:p>
          <a:p>
            <a:pPr lvl="1"/>
            <a:r>
              <a:rPr lang="en-NL" dirty="0"/>
              <a:t>Preferred I/O</a:t>
            </a:r>
          </a:p>
          <a:p>
            <a:r>
              <a:rPr lang="en-NL" dirty="0"/>
              <a:t>SmartNICs</a:t>
            </a:r>
          </a:p>
          <a:p>
            <a:pPr lvl="3"/>
            <a:r>
              <a:rPr lang="en-NL" dirty="0"/>
              <a:t>Kernel bypass to userspace</a:t>
            </a:r>
          </a:p>
          <a:p>
            <a:pPr marL="0" indent="0">
              <a:buNone/>
            </a:pPr>
            <a:endParaRPr lang="en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EDB72B-8A3B-E644-B861-3C58DD905F86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58365-6239-3146-9108-42940C3FE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4</a:t>
            </a:fld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06B8CA-BD43-E445-B1BB-0B2211F5203E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6763C9-AC03-1341-8AA8-A82DAD892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498" y="1607362"/>
            <a:ext cx="1827923" cy="478774"/>
          </a:xfrm>
          <a:prstGeom prst="rect">
            <a:avLst/>
          </a:prstGeom>
        </p:spPr>
      </p:pic>
      <p:sp>
        <p:nvSpPr>
          <p:cNvPr id="10" name="Vertical Text Placeholder 3">
            <a:extLst>
              <a:ext uri="{FF2B5EF4-FFF2-40B4-BE49-F238E27FC236}">
                <a16:creationId xmlns:a16="http://schemas.microsoft.com/office/drawing/2014/main" id="{D6D7E2C8-CD11-0E4F-B116-A55D100802E6}"/>
              </a:ext>
            </a:extLst>
          </p:cNvPr>
          <p:cNvSpPr txBox="1">
            <a:spLocks/>
          </p:cNvSpPr>
          <p:nvPr/>
        </p:nvSpPr>
        <p:spPr>
          <a:xfrm>
            <a:off x="6585383" y="2154717"/>
            <a:ext cx="1000861" cy="3354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Blip>
                <a:blip r:embed="rId3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Tx/>
              <a:buBlip>
                <a:blip r:embed="rId4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Blip>
                <a:blip r:embed="rId5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9875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Blip>
                <a:blip r:embed="rId6"/>
              </a:buBlip>
              <a:tabLst/>
              <a:defRPr sz="20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3400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1938" indent="-2619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6575" indent="-2746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0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1000" dirty="0"/>
              <a:t>d</a:t>
            </a:r>
            <a:r>
              <a:rPr lang="en-NL" sz="1000" dirty="0"/>
              <a:t>pdk.org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E29192-F039-5A4A-B3F8-9A72388EC1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5383" y="3325141"/>
            <a:ext cx="1827924" cy="807333"/>
          </a:xfrm>
          <a:prstGeom prst="rect">
            <a:avLst/>
          </a:prstGeom>
        </p:spPr>
      </p:pic>
      <p:sp>
        <p:nvSpPr>
          <p:cNvPr id="14" name="Vertical Text Placeholder 3">
            <a:extLst>
              <a:ext uri="{FF2B5EF4-FFF2-40B4-BE49-F238E27FC236}">
                <a16:creationId xmlns:a16="http://schemas.microsoft.com/office/drawing/2014/main" id="{CC26B66D-F7DB-714F-ACB2-74244851E4D0}"/>
              </a:ext>
            </a:extLst>
          </p:cNvPr>
          <p:cNvSpPr txBox="1">
            <a:spLocks/>
          </p:cNvSpPr>
          <p:nvPr/>
        </p:nvSpPr>
        <p:spPr>
          <a:xfrm>
            <a:off x="6585382" y="4196359"/>
            <a:ext cx="1000861" cy="3354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Blip>
                <a:blip r:embed="rId3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Tx/>
              <a:buBlip>
                <a:blip r:embed="rId4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Blip>
                <a:blip r:embed="rId5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9875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Blip>
                <a:blip r:embed="rId6"/>
              </a:buBlip>
              <a:tabLst/>
              <a:defRPr sz="20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3400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1938" indent="-2619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6575" indent="-2746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0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l-NL" sz="1000" dirty="0" err="1"/>
              <a:t>fd.io</a:t>
            </a:r>
            <a:endParaRPr lang="en-NL" sz="1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35BC41-5C60-4424-250B-82F20346D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383" y="2419526"/>
            <a:ext cx="1840152" cy="64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Vertical Text Placeholder 3">
            <a:extLst>
              <a:ext uri="{FF2B5EF4-FFF2-40B4-BE49-F238E27FC236}">
                <a16:creationId xmlns:a16="http://schemas.microsoft.com/office/drawing/2014/main" id="{8B7FADA5-6AD7-6D28-C59A-26CB65BEF964}"/>
              </a:ext>
            </a:extLst>
          </p:cNvPr>
          <p:cNvSpPr txBox="1">
            <a:spLocks/>
          </p:cNvSpPr>
          <p:nvPr/>
        </p:nvSpPr>
        <p:spPr>
          <a:xfrm>
            <a:off x="6585383" y="3093511"/>
            <a:ext cx="1000861" cy="3354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Blip>
                <a:blip r:embed="rId3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Tx/>
              <a:buBlip>
                <a:blip r:embed="rId4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Blip>
                <a:blip r:embed="rId5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9875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Blip>
                <a:blip r:embed="rId6"/>
              </a:buBlip>
              <a:tabLst/>
              <a:defRPr sz="20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3400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1938" indent="-2619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6575" indent="-2746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0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l-NL" sz="1000" dirty="0" err="1"/>
              <a:t>ebpf.io</a:t>
            </a:r>
            <a:endParaRPr lang="en-NL" sz="1000" dirty="0"/>
          </a:p>
        </p:txBody>
      </p:sp>
    </p:spTree>
    <p:extLst>
      <p:ext uri="{BB962C8B-B14F-4D97-AF65-F5344CB8AC3E}">
        <p14:creationId xmlns:p14="http://schemas.microsoft.com/office/powerpoint/2010/main" val="329721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058165-6DF4-7B9F-517C-E06CDFBF7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FD.io Vector Packet Processor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20E44263-1359-EB49-469E-9BC3AA35D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NL" dirty="0"/>
              <a:t>Fastest software dataplane in the world</a:t>
            </a:r>
          </a:p>
          <a:p>
            <a:pPr lvl="1"/>
            <a:r>
              <a:rPr lang="en-NL" dirty="0"/>
              <a:t>L2-L4 features</a:t>
            </a:r>
          </a:p>
          <a:p>
            <a:pPr lvl="2"/>
            <a:r>
              <a:rPr lang="en-NL" dirty="0"/>
              <a:t>Support for:</a:t>
            </a:r>
          </a:p>
          <a:p>
            <a:pPr lvl="6"/>
            <a:r>
              <a:rPr lang="en-NL" dirty="0"/>
              <a:t>Containers</a:t>
            </a:r>
          </a:p>
          <a:p>
            <a:pPr lvl="6"/>
            <a:r>
              <a:rPr lang="en-NL" dirty="0"/>
              <a:t>VMs</a:t>
            </a:r>
          </a:p>
          <a:p>
            <a:pPr lvl="6"/>
            <a:r>
              <a:rPr lang="en-NL" dirty="0"/>
              <a:t>Tun/Tap, AF_Packet, Netmap</a:t>
            </a:r>
          </a:p>
          <a:p>
            <a:pPr lvl="6"/>
            <a:r>
              <a:rPr lang="en-NL" dirty="0"/>
              <a:t>RDMA</a:t>
            </a:r>
          </a:p>
          <a:p>
            <a:pPr lvl="6"/>
            <a:r>
              <a:rPr lang="en-GB" dirty="0"/>
              <a:t>A</a:t>
            </a:r>
            <a:r>
              <a:rPr lang="en-NL" dirty="0"/>
              <a:t>nd a lot more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5A8ED-88EF-5732-05AD-D51245007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5</a:t>
            </a:fld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AF4239-F397-4D5D-045C-5218E9CC6BF6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A7D66D-F52E-5B1B-8A5C-31E12A107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70" y="886514"/>
            <a:ext cx="5155626" cy="482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A1A8F6-7735-B900-B8CC-F1ECC6BC0035}"/>
              </a:ext>
            </a:extLst>
          </p:cNvPr>
          <p:cNvSpPr txBox="1"/>
          <p:nvPr/>
        </p:nvSpPr>
        <p:spPr>
          <a:xfrm>
            <a:off x="6096000" y="5768138"/>
            <a:ext cx="210794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dirty="0"/>
              <a:t>https://</a:t>
            </a:r>
            <a:r>
              <a:rPr lang="en-GB" sz="1000" dirty="0" err="1"/>
              <a:t>fd.io</a:t>
            </a:r>
            <a:r>
              <a:rPr lang="en-GB" sz="1000" dirty="0"/>
              <a:t>/</a:t>
            </a:r>
            <a:r>
              <a:rPr lang="en-GB" sz="1000" dirty="0" err="1"/>
              <a:t>gettingstarted</a:t>
            </a:r>
            <a:r>
              <a:rPr lang="en-GB" sz="1000" dirty="0"/>
              <a:t>/technology/</a:t>
            </a:r>
            <a:endParaRPr lang="en-NL" sz="1000" dirty="0" err="1"/>
          </a:p>
        </p:txBody>
      </p:sp>
    </p:spTree>
    <p:extLst>
      <p:ext uri="{BB962C8B-B14F-4D97-AF65-F5344CB8AC3E}">
        <p14:creationId xmlns:p14="http://schemas.microsoft.com/office/powerpoint/2010/main" val="376342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5678DE-A4F0-054E-9655-64EE89D35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Performance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D272EE4A-BD0D-6243-9AF2-5C5D24970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2"/>
            <a:r>
              <a:rPr lang="en-NL" dirty="0"/>
              <a:t>64Byte</a:t>
            </a:r>
          </a:p>
          <a:p>
            <a:pPr lvl="1"/>
            <a:r>
              <a:rPr lang="en-NL" dirty="0"/>
              <a:t>~ 130 Mpps throughput</a:t>
            </a:r>
            <a:br>
              <a:rPr lang="en-NL" dirty="0"/>
            </a:br>
            <a:endParaRPr lang="en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30245C-253A-D546-98E0-D1E8C1B7C971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DE304-A283-3446-AE6E-02B699D36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6</a:t>
            </a:fld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A48C63-A9D6-7F49-AF5D-9C97C2A16A3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A1618117-2B2C-7ECE-37ED-97D0C9B1D4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60E9A6-6B86-BC1D-0886-FA2B0D5DE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642" y="572549"/>
            <a:ext cx="7347780" cy="571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0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96F092-6082-D941-B304-B0A725BEE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SURF’s goal for NFV: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6772A2D1-14CB-8F44-9775-2B2E1B1EE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3132" y="1396613"/>
            <a:ext cx="6999102" cy="4469349"/>
          </a:xfrm>
        </p:spPr>
        <p:txBody>
          <a:bodyPr/>
          <a:lstStyle/>
          <a:p>
            <a:r>
              <a:rPr lang="en-NL" dirty="0"/>
              <a:t>Provide additional networkservices for connected institutes</a:t>
            </a:r>
          </a:p>
          <a:p>
            <a:pPr lvl="6"/>
            <a:r>
              <a:rPr lang="en-NL" dirty="0"/>
              <a:t>Firewalling</a:t>
            </a:r>
          </a:p>
          <a:p>
            <a:pPr lvl="6"/>
            <a:r>
              <a:rPr lang="en-NL" dirty="0"/>
              <a:t>Routing</a:t>
            </a:r>
          </a:p>
          <a:p>
            <a:pPr lvl="6"/>
            <a:r>
              <a:rPr lang="en-NL" dirty="0"/>
              <a:t>EduVPN</a:t>
            </a:r>
          </a:p>
          <a:p>
            <a:pPr lvl="1"/>
            <a:r>
              <a:rPr lang="en-NL" dirty="0"/>
              <a:t>On-demand</a:t>
            </a:r>
          </a:p>
          <a:p>
            <a:pPr lvl="2"/>
            <a:r>
              <a:rPr lang="en-NL" dirty="0"/>
              <a:t>Pay as you grow</a:t>
            </a:r>
          </a:p>
          <a:p>
            <a:pPr lvl="3"/>
            <a:r>
              <a:rPr lang="en-GB" dirty="0"/>
              <a:t>H</a:t>
            </a:r>
            <a:r>
              <a:rPr lang="en-NL" dirty="0"/>
              <a:t>igh throughput – low latency</a:t>
            </a:r>
          </a:p>
          <a:p>
            <a:pPr marL="0" lvl="1" indent="0">
              <a:buNone/>
            </a:pPr>
            <a:endParaRPr lang="en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4D7109-A406-A34F-86F6-80F84F5460C0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82141-6BEB-7247-9804-C5B701536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7</a:t>
            </a:fld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E375D-17FC-6547-A988-49E0E3C7EC44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01A08-78DB-FD16-3466-03E64604560B}"/>
              </a:ext>
            </a:extLst>
          </p:cNvPr>
          <p:cNvSpPr txBox="1"/>
          <p:nvPr/>
        </p:nvSpPr>
        <p:spPr>
          <a:xfrm>
            <a:off x="2704587" y="5219631"/>
            <a:ext cx="7846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”</a:t>
            </a:r>
            <a:r>
              <a:rPr lang="nl-NL" dirty="0" err="1"/>
              <a:t>Give</a:t>
            </a:r>
            <a:r>
              <a:rPr lang="nl-NL" dirty="0"/>
              <a:t> me a </a:t>
            </a:r>
            <a:r>
              <a:rPr lang="nl-NL" dirty="0" err="1"/>
              <a:t>fully</a:t>
            </a:r>
            <a:r>
              <a:rPr lang="nl-NL" dirty="0"/>
              <a:t> </a:t>
            </a:r>
            <a:r>
              <a:rPr lang="nl-NL" dirty="0" err="1"/>
              <a:t>licensed</a:t>
            </a:r>
            <a:r>
              <a:rPr lang="nl-NL" dirty="0"/>
              <a:t> 1Gbit UTM </a:t>
            </a:r>
            <a:r>
              <a:rPr lang="nl-NL" dirty="0" err="1"/>
              <a:t>capable</a:t>
            </a:r>
            <a:r>
              <a:rPr lang="nl-NL" dirty="0"/>
              <a:t> firewall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such-and-such</a:t>
            </a:r>
            <a:r>
              <a:rPr lang="nl-NL" dirty="0"/>
              <a:t> </a:t>
            </a:r>
          </a:p>
          <a:p>
            <a:r>
              <a:rPr lang="nl-NL" dirty="0" err="1"/>
              <a:t>ruleset</a:t>
            </a:r>
            <a:r>
              <a:rPr lang="nl-NL" dirty="0"/>
              <a:t> in Amsterdam </a:t>
            </a:r>
            <a:r>
              <a:rPr lang="nl-NL" dirty="0" err="1"/>
              <a:t>between</a:t>
            </a:r>
            <a:r>
              <a:rPr lang="nl-NL" dirty="0"/>
              <a:t> 9:00AM </a:t>
            </a:r>
            <a:r>
              <a:rPr lang="nl-NL" dirty="0" err="1"/>
              <a:t>and</a:t>
            </a:r>
            <a:r>
              <a:rPr lang="nl-NL" dirty="0"/>
              <a:t> 4:00PM on September 22nd"</a:t>
            </a:r>
          </a:p>
        </p:txBody>
      </p:sp>
    </p:spTree>
    <p:extLst>
      <p:ext uri="{BB962C8B-B14F-4D97-AF65-F5344CB8AC3E}">
        <p14:creationId xmlns:p14="http://schemas.microsoft.com/office/powerpoint/2010/main" val="178174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E24A47-4223-46FC-E622-5A4E5E1F6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Proof of concepts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234FFB56-BA5B-7357-C3EA-250FFA057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NL" dirty="0"/>
              <a:t>Juniper Contrail</a:t>
            </a:r>
          </a:p>
          <a:p>
            <a:pPr lvl="6"/>
            <a:r>
              <a:rPr lang="en-NL" dirty="0"/>
              <a:t>Not the right fit</a:t>
            </a:r>
          </a:p>
          <a:p>
            <a:pPr lvl="6"/>
            <a:r>
              <a:rPr lang="en-NL" dirty="0"/>
              <a:t>Better for datacenters</a:t>
            </a:r>
          </a:p>
          <a:p>
            <a:pPr marL="261937" lvl="6" indent="0">
              <a:buNone/>
            </a:pPr>
            <a:endParaRPr lang="en-NL" dirty="0"/>
          </a:p>
          <a:p>
            <a:pPr marL="261937" lvl="6" indent="0">
              <a:buNone/>
            </a:pPr>
            <a:endParaRPr lang="en-NL" dirty="0"/>
          </a:p>
          <a:p>
            <a:pPr lvl="1"/>
            <a:r>
              <a:rPr lang="en-GB" dirty="0"/>
              <a:t>V</a:t>
            </a:r>
            <a:r>
              <a:rPr lang="en-NL" dirty="0"/>
              <a:t>anilla Openstack with VPP dataplane</a:t>
            </a:r>
          </a:p>
          <a:p>
            <a:pPr lvl="6"/>
            <a:r>
              <a:rPr lang="en-NL" dirty="0"/>
              <a:t>Openstack is complex (!)</a:t>
            </a:r>
          </a:p>
          <a:p>
            <a:pPr lvl="6"/>
            <a:r>
              <a:rPr lang="en-NL" dirty="0"/>
              <a:t>No QinQ success story</a:t>
            </a:r>
          </a:p>
          <a:p>
            <a:pPr marL="0" lvl="3" indent="0">
              <a:buNone/>
            </a:pPr>
            <a:endParaRPr lang="en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5501C8-1C81-BF47-A325-7AB1EA890255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D3896-5B68-0A64-9EB9-8AF5AC43C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8</a:t>
            </a:fld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5B8E4F-5754-B402-6727-EC6EB92DC027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0A982D-30ED-CAE9-1ADE-5B4F2E88F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63" y="2276156"/>
            <a:ext cx="2807501" cy="135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CB4310-C24D-94D9-4156-4EE07FD2A172}"/>
              </a:ext>
            </a:extLst>
          </p:cNvPr>
          <p:cNvSpPr txBox="1"/>
          <p:nvPr/>
        </p:nvSpPr>
        <p:spPr>
          <a:xfrm>
            <a:off x="6244163" y="3700731"/>
            <a:ext cx="7373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000" dirty="0"/>
              <a:t>o</a:t>
            </a:r>
            <a:r>
              <a:rPr lang="en-NL" sz="1000" dirty="0"/>
              <a:t>penstack.org</a:t>
            </a:r>
          </a:p>
        </p:txBody>
      </p:sp>
    </p:spTree>
    <p:extLst>
      <p:ext uri="{BB962C8B-B14F-4D97-AF65-F5344CB8AC3E}">
        <p14:creationId xmlns:p14="http://schemas.microsoft.com/office/powerpoint/2010/main" val="11444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286DFE-ECD1-D7C4-04A8-B2D2CD062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63" y="272177"/>
            <a:ext cx="9640053" cy="600744"/>
          </a:xfrm>
        </p:spPr>
        <p:txBody>
          <a:bodyPr/>
          <a:lstStyle/>
          <a:p>
            <a:r>
              <a:rPr lang="en-NL" dirty="0"/>
              <a:t>What do we need for NFV at SURF? </a:t>
            </a:r>
            <a:br>
              <a:rPr lang="en-NL" dirty="0"/>
            </a:br>
            <a:endParaRPr lang="en-NL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F9B4827E-B071-3417-ABBF-B3A96A8C4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6362" y="1389816"/>
            <a:ext cx="5424706" cy="4469349"/>
          </a:xfrm>
        </p:spPr>
        <p:txBody>
          <a:bodyPr/>
          <a:lstStyle/>
          <a:p>
            <a:endParaRPr lang="en-NL" dirty="0"/>
          </a:p>
          <a:p>
            <a:r>
              <a:rPr lang="en-NL" dirty="0"/>
              <a:t>Virtualization engine</a:t>
            </a:r>
          </a:p>
          <a:p>
            <a:pPr lvl="2"/>
            <a:r>
              <a:rPr lang="en-NL" dirty="0"/>
              <a:t>Shared storage</a:t>
            </a:r>
          </a:p>
          <a:p>
            <a:pPr lvl="3"/>
            <a:r>
              <a:rPr lang="en-NL" dirty="0"/>
              <a:t>Something to piece it all together</a:t>
            </a:r>
          </a:p>
          <a:p>
            <a:pPr lvl="1"/>
            <a:r>
              <a:rPr lang="en-NL" dirty="0"/>
              <a:t>High speed dataplane</a:t>
            </a:r>
          </a:p>
          <a:p>
            <a:pPr lvl="3"/>
            <a:endParaRPr lang="en-NL" dirty="0"/>
          </a:p>
          <a:p>
            <a:pPr lvl="3"/>
            <a:endParaRPr lang="en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A34CB-B77E-83F5-DF0B-16AD8EB97AD6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7BEB2-B53E-56EE-26FB-A50C4F35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0FE45-509C-4BDF-9EDE-64426F8DF3D2}" type="slidenum">
              <a:rPr lang="nl-NL" smtClean="0"/>
              <a:t>9</a:t>
            </a:fld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2AA2EF-FB5C-500C-AC49-D0DFE462B43D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DE2DDE-6C99-CAA9-C686-A586FFA7D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248" y="1250896"/>
            <a:ext cx="2666641" cy="497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036e0a74f67ba7fba8b432fe1cbcb1e279f331"/>
  <p:tag name="JUTAG_EINDMACROS_PRESERVEGUIDES" val="1"/>
</p:tagLst>
</file>

<file path=ppt/theme/theme1.xml><?xml version="1.0" encoding="utf-8"?>
<a:theme xmlns:a="http://schemas.openxmlformats.org/drawingml/2006/main" name="SURF">
  <a:themeElements>
    <a:clrScheme name="Aangepast 5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A7600"/>
      </a:accent1>
      <a:accent2>
        <a:srgbClr val="E03C31"/>
      </a:accent2>
      <a:accent3>
        <a:srgbClr val="0077C8"/>
      </a:accent3>
      <a:accent4>
        <a:srgbClr val="009F4D"/>
      </a:accent4>
      <a:accent5>
        <a:srgbClr val="FEDB00"/>
      </a:accent5>
      <a:accent6>
        <a:srgbClr val="772583"/>
      </a:accent6>
      <a:hlink>
        <a:srgbClr val="0077C8"/>
      </a:hlink>
      <a:folHlink>
        <a:srgbClr val="009F4D"/>
      </a:folHlink>
    </a:clrScheme>
    <a:fontScheme name="SUR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cap="all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 SURF (NET).potx" id="{3484EF47-7902-4BEC-9F88-08D7ACFF46AF}" vid="{005B653C-6B1F-44B1-80F1-5230FEC33678}"/>
    </a:ext>
  </a:extLst>
</a:theme>
</file>

<file path=ppt/theme/theme2.xml><?xml version="1.0" encoding="utf-8"?>
<a:theme xmlns:a="http://schemas.openxmlformats.org/drawingml/2006/main" name="(INSTRUCTIES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SURF (NET).potx" id="{3484EF47-7902-4BEC-9F88-08D7ACFF46AF}" vid="{50DEEA4F-D989-48D6-A466-B8BB2A829095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SURF</Template>
  <TotalTime>14235</TotalTime>
  <Words>353</Words>
  <Application>Microsoft Macintosh PowerPoint</Application>
  <PresentationFormat>Widescreen</PresentationFormat>
  <Paragraphs>94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Open Sans</vt:lpstr>
      <vt:lpstr>Oswald</vt:lpstr>
      <vt:lpstr>Times New Roman</vt:lpstr>
      <vt:lpstr>SURF</vt:lpstr>
      <vt:lpstr>(INSTRUCTIES)</vt:lpstr>
      <vt:lpstr>PowerPoint Presentation</vt:lpstr>
      <vt:lpstr>In this talk</vt:lpstr>
      <vt:lpstr>NFV in short</vt:lpstr>
      <vt:lpstr>But.. COTS is not meant for that</vt:lpstr>
      <vt:lpstr>FD.io Vector Packet Processor</vt:lpstr>
      <vt:lpstr>Performance</vt:lpstr>
      <vt:lpstr>SURF’s goal for NFV:</vt:lpstr>
      <vt:lpstr>Proof of concepts</vt:lpstr>
      <vt:lpstr>What do we need for NFV at SURF?  </vt:lpstr>
      <vt:lpstr>Deployment</vt:lpstr>
      <vt:lpstr>Demonstration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Eyle Brinkhuis</dc:creator>
  <cp:keywords/>
  <dc:description>_x000d_
Sjabloonversie 2.0, 2 juli 2018</dc:description>
  <cp:lastModifiedBy>Eyle Brinkhuis</cp:lastModifiedBy>
  <cp:revision>49</cp:revision>
  <dcterms:created xsi:type="dcterms:W3CDTF">2020-02-24T11:43:02Z</dcterms:created>
  <dcterms:modified xsi:type="dcterms:W3CDTF">2022-06-07T09:35:08Z</dcterms:modified>
  <cp:category/>
</cp:coreProperties>
</file>