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sldIdLst>
    <p:sldId id="291" r:id="rId6"/>
    <p:sldId id="295" r:id="rId7"/>
    <p:sldId id="267" r:id="rId8"/>
    <p:sldId id="264" r:id="rId9"/>
    <p:sldId id="265" r:id="rId10"/>
    <p:sldId id="266" r:id="rId11"/>
    <p:sldId id="260" r:id="rId12"/>
    <p:sldId id="296" r:id="rId13"/>
    <p:sldId id="293" r:id="rId14"/>
    <p:sldId id="294" r:id="rId15"/>
    <p:sldId id="298" r:id="rId16"/>
    <p:sldId id="300" r:id="rId17"/>
    <p:sldId id="301" r:id="rId18"/>
    <p:sldId id="297" r:id="rId19"/>
    <p:sldId id="299" r:id="rId20"/>
    <p:sldId id="286"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D35"/>
    <a:srgbClr val="F59AA2"/>
    <a:srgbClr val="2F9285"/>
    <a:srgbClr val="34699A"/>
    <a:srgbClr val="008B96"/>
    <a:srgbClr val="00A8B5"/>
    <a:srgbClr val="B4E9E2"/>
    <a:srgbClr val="A2D4CF"/>
    <a:srgbClr val="406996"/>
    <a:srgbClr val="E73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2" autoAdjust="0"/>
    <p:restoredTop sz="57453"/>
  </p:normalViewPr>
  <p:slideViewPr>
    <p:cSldViewPr snapToGrid="0">
      <p:cViewPr varScale="1">
        <p:scale>
          <a:sx n="81" d="100"/>
          <a:sy n="81" d="100"/>
        </p:scale>
        <p:origin x="1816" y="17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diagrams/_rels/data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hyperlink" Target="https://lists.geant.or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2" Type="http://schemas.openxmlformats.org/officeDocument/2006/relationships/hyperlink" Target="https://lists.geant.org/" TargetMode="External"/><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EDBB7-B334-554A-9BAC-3289499100A2}"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0F3919FB-897A-1E42-B05C-83459C621A7E}">
      <dgm:prSet phldrT="[Text]"/>
      <dgm:spPr>
        <a:solidFill>
          <a:srgbClr val="008B96"/>
        </a:solidFill>
      </dgm:spPr>
      <dgm:t>
        <a:bodyPr/>
        <a:lstStyle/>
        <a:p>
          <a:r>
            <a:rPr lang="en-US" dirty="0"/>
            <a:t>POSTERS</a:t>
          </a:r>
        </a:p>
      </dgm:t>
    </dgm:pt>
    <dgm:pt modelId="{87898FAD-E870-7A43-8D5E-D24C1465FB7F}" type="parTrans" cxnId="{DC10746B-B569-E441-AD80-67573408E8DC}">
      <dgm:prSet/>
      <dgm:spPr/>
      <dgm:t>
        <a:bodyPr/>
        <a:lstStyle/>
        <a:p>
          <a:endParaRPr lang="en-US"/>
        </a:p>
      </dgm:t>
    </dgm:pt>
    <dgm:pt modelId="{3731AD34-462B-034C-98B8-4609B6959575}" type="sibTrans" cxnId="{DC10746B-B569-E441-AD80-67573408E8D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779D3B57-ADA3-A748-9C1A-AD936405FE2A}">
      <dgm:prSet phldrT="[Text]"/>
      <dgm:spPr>
        <a:solidFill>
          <a:srgbClr val="004360"/>
        </a:solidFill>
      </dgm:spPr>
      <dgm:t>
        <a:bodyPr/>
        <a:lstStyle/>
        <a:p>
          <a:r>
            <a:rPr lang="en-US" dirty="0"/>
            <a:t>BOOTH</a:t>
          </a:r>
        </a:p>
      </dgm:t>
    </dgm:pt>
    <dgm:pt modelId="{5F3EE382-A131-9C4E-A6E4-04B255674665}" type="parTrans" cxnId="{6631ECC1-BBC6-8147-B378-87F6B75F6564}">
      <dgm:prSet/>
      <dgm:spPr/>
      <dgm:t>
        <a:bodyPr/>
        <a:lstStyle/>
        <a:p>
          <a:endParaRPr lang="en-US"/>
        </a:p>
      </dgm:t>
    </dgm:pt>
    <dgm:pt modelId="{97EBD311-3D64-C742-AAE0-6550F65B1BEE}" type="sibTrans" cxnId="{6631ECC1-BBC6-8147-B378-87F6B75F656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A07F9E21-6494-C94B-80BB-B7C967E2395D}">
      <dgm:prSet phldrT="[Text]"/>
      <dgm:spPr>
        <a:solidFill>
          <a:srgbClr val="2F9285"/>
        </a:solidFill>
      </dgm:spPr>
      <dgm:t>
        <a:bodyPr/>
        <a:lstStyle/>
        <a:p>
          <a:r>
            <a:rPr lang="en-US" dirty="0"/>
            <a:t>LIGHTNING TALKS</a:t>
          </a:r>
        </a:p>
      </dgm:t>
    </dgm:pt>
    <dgm:pt modelId="{835902AA-348C-0640-AB68-059E5A936150}" type="parTrans" cxnId="{A98DEE8A-3527-2242-A99F-C8654F559574}">
      <dgm:prSet/>
      <dgm:spPr/>
      <dgm:t>
        <a:bodyPr/>
        <a:lstStyle/>
        <a:p>
          <a:endParaRPr lang="en-US"/>
        </a:p>
      </dgm:t>
    </dgm:pt>
    <dgm:pt modelId="{6B5B6D96-6F1C-E146-9274-09A978341231}" type="sibTrans" cxnId="{A98DEE8A-3527-2242-A99F-C8654F559574}">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3648E5D3-F122-4C44-8F71-7171FE6180CD}">
      <dgm:prSet phldrT="[Text]"/>
      <dgm:spPr>
        <a:solidFill>
          <a:srgbClr val="34699A"/>
        </a:solidFill>
      </dgm:spPr>
      <dgm:t>
        <a:bodyPr/>
        <a:lstStyle/>
        <a:p>
          <a:r>
            <a:rPr lang="en-US" dirty="0"/>
            <a:t>HALLWAY CHATS</a:t>
          </a:r>
        </a:p>
      </dgm:t>
    </dgm:pt>
    <dgm:pt modelId="{FB20059B-1C80-714B-8533-0317FAE7B816}" type="parTrans" cxnId="{3A399C02-536B-9D4A-9FF7-1118B61A9C4B}">
      <dgm:prSet/>
      <dgm:spPr/>
      <dgm:t>
        <a:bodyPr/>
        <a:lstStyle/>
        <a:p>
          <a:endParaRPr lang="en-US"/>
        </a:p>
      </dgm:t>
    </dgm:pt>
    <dgm:pt modelId="{98F105C3-87C5-6142-817C-34EE043CEEE7}" type="sibTrans" cxnId="{3A399C02-536B-9D4A-9FF7-1118B61A9C4B}">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76E4C152-2FB0-5C4B-BA2B-8969A15CF629}">
      <dgm:prSet/>
      <dgm:spPr>
        <a:solidFill>
          <a:srgbClr val="008B96"/>
        </a:solidFill>
      </dgm:spPr>
      <dgm:t>
        <a:bodyPr/>
        <a:lstStyle/>
        <a:p>
          <a:r>
            <a:rPr lang="en-GB" dirty="0"/>
            <a:t>KEYNOTES</a:t>
          </a:r>
        </a:p>
      </dgm:t>
    </dgm:pt>
    <dgm:pt modelId="{AD71342F-B4CE-A942-83A6-D6B92F10E5B2}" type="parTrans" cxnId="{5C78B25F-52AC-6B4F-A978-14B121FA4D6C}">
      <dgm:prSet/>
      <dgm:spPr/>
      <dgm:t>
        <a:bodyPr/>
        <a:lstStyle/>
        <a:p>
          <a:endParaRPr lang="en-GB"/>
        </a:p>
      </dgm:t>
    </dgm:pt>
    <dgm:pt modelId="{01EBDF84-2910-674E-8443-78D6282BA1AE}" type="sibTrans" cxnId="{5C78B25F-52AC-6B4F-A978-14B121FA4D6C}">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t>
        <a:bodyPr/>
        <a:lstStyle/>
        <a:p>
          <a:endParaRPr lang="en-GB"/>
        </a:p>
      </dgm:t>
    </dgm:pt>
    <dgm:pt modelId="{E1A1E105-6CBD-B240-B601-5CA8189D96BF}">
      <dgm:prSet/>
      <dgm:spPr>
        <a:solidFill>
          <a:srgbClr val="2F9285"/>
        </a:solidFill>
      </dgm:spPr>
      <dgm:t>
        <a:bodyPr/>
        <a:lstStyle/>
        <a:p>
          <a:r>
            <a:rPr lang="en-GB" dirty="0"/>
            <a:t>PRESENTATIONS</a:t>
          </a:r>
        </a:p>
      </dgm:t>
    </dgm:pt>
    <dgm:pt modelId="{206A0335-AC6A-1746-8B6B-706CAB89E7D3}" type="parTrans" cxnId="{75CCA5F4-DE51-C843-9008-7A474F46BF50}">
      <dgm:prSet/>
      <dgm:spPr/>
      <dgm:t>
        <a:bodyPr/>
        <a:lstStyle/>
        <a:p>
          <a:endParaRPr lang="en-GB"/>
        </a:p>
      </dgm:t>
    </dgm:pt>
    <dgm:pt modelId="{C5C49AFA-9E37-6148-9CB9-2BB8C32F520C}" type="sibTrans" cxnId="{75CCA5F4-DE51-C843-9008-7A474F46BF50}">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dgm:spPr>
      <dgm:t>
        <a:bodyPr/>
        <a:lstStyle/>
        <a:p>
          <a:endParaRPr lang="en-GB"/>
        </a:p>
      </dgm:t>
    </dgm:pt>
    <dgm:pt modelId="{445BED80-9E7F-0E4B-9FEB-1B6B63E151A2}">
      <dgm:prSet/>
      <dgm:spPr>
        <a:solidFill>
          <a:srgbClr val="F59AA2"/>
        </a:solidFill>
      </dgm:spPr>
      <dgm:t>
        <a:bodyPr/>
        <a:lstStyle/>
        <a:p>
          <a:r>
            <a:rPr lang="en-GB" dirty="0"/>
            <a:t>SOCIAL EVENTS</a:t>
          </a:r>
        </a:p>
      </dgm:t>
    </dgm:pt>
    <dgm:pt modelId="{3C85C7D9-FA5E-FE4D-8801-A012D8AA1053}" type="parTrans" cxnId="{BBB1CDD2-2DA8-EA4B-98CD-2F347D5E42E4}">
      <dgm:prSet/>
      <dgm:spPr/>
      <dgm:t>
        <a:bodyPr/>
        <a:lstStyle/>
        <a:p>
          <a:endParaRPr lang="en-GB"/>
        </a:p>
      </dgm:t>
    </dgm:pt>
    <dgm:pt modelId="{B186AD29-74ED-DF43-B022-503057EEF4C3}" type="sibTrans" cxnId="{BBB1CDD2-2DA8-EA4B-98CD-2F347D5E42E4}">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23000" b="-23000"/>
          </a:stretch>
        </a:blipFill>
      </dgm:spPr>
      <dgm:t>
        <a:bodyPr/>
        <a:lstStyle/>
        <a:p>
          <a:endParaRPr lang="en-GB"/>
        </a:p>
      </dgm:t>
    </dgm:pt>
    <dgm:pt modelId="{39529824-F0DF-C942-8B27-2204B3112B27}">
      <dgm:prSet/>
      <dgm:spPr>
        <a:solidFill>
          <a:srgbClr val="5B2D35"/>
        </a:solidFill>
      </dgm:spPr>
      <dgm:t>
        <a:bodyPr/>
        <a:lstStyle/>
        <a:p>
          <a:r>
            <a:rPr lang="en-GB" dirty="0"/>
            <a:t>DEMOS</a:t>
          </a:r>
        </a:p>
      </dgm:t>
    </dgm:pt>
    <dgm:pt modelId="{D117B8D4-6A18-194D-BA73-9A9CF17A72EA}" type="parTrans" cxnId="{1AAA19AC-C7BD-254B-8D30-B34B682D9180}">
      <dgm:prSet/>
      <dgm:spPr/>
      <dgm:t>
        <a:bodyPr/>
        <a:lstStyle/>
        <a:p>
          <a:endParaRPr lang="en-GB"/>
        </a:p>
      </dgm:t>
    </dgm:pt>
    <dgm:pt modelId="{5868B3CF-144E-5240-9CF7-47F4741AC9DD}" type="sibTrans" cxnId="{1AAA19AC-C7BD-254B-8D30-B34B682D9180}">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1000" r="-11000"/>
          </a:stretch>
        </a:blipFill>
      </dgm:spPr>
      <dgm:t>
        <a:bodyPr/>
        <a:lstStyle/>
        <a:p>
          <a:endParaRPr lang="en-GB"/>
        </a:p>
      </dgm:t>
    </dgm:pt>
    <dgm:pt modelId="{3AC9A960-E42D-2E42-B3E6-EDEE17A0B2CC}" type="pres">
      <dgm:prSet presAssocID="{A23EDBB7-B334-554A-9BAC-3289499100A2}" presName="Name0" presStyleCnt="0">
        <dgm:presLayoutVars>
          <dgm:chMax val="21"/>
          <dgm:chPref val="21"/>
        </dgm:presLayoutVars>
      </dgm:prSet>
      <dgm:spPr/>
    </dgm:pt>
    <dgm:pt modelId="{33FA458A-4070-654C-9747-3CB42B789CE2}" type="pres">
      <dgm:prSet presAssocID="{0F3919FB-897A-1E42-B05C-83459C621A7E}" presName="text1" presStyleCnt="0"/>
      <dgm:spPr/>
    </dgm:pt>
    <dgm:pt modelId="{907CCBA2-CEAB-E248-9075-948E4D326822}" type="pres">
      <dgm:prSet presAssocID="{0F3919FB-897A-1E42-B05C-83459C621A7E}" presName="textRepeatNode" presStyleLbl="alignNode1" presStyleIdx="0" presStyleCnt="8" custLinFactNeighborY="-3635">
        <dgm:presLayoutVars>
          <dgm:chMax val="0"/>
          <dgm:chPref val="0"/>
          <dgm:bulletEnabled val="1"/>
        </dgm:presLayoutVars>
      </dgm:prSet>
      <dgm:spPr/>
    </dgm:pt>
    <dgm:pt modelId="{37E97FCE-734F-284E-ABEA-7220D0921AE2}" type="pres">
      <dgm:prSet presAssocID="{0F3919FB-897A-1E42-B05C-83459C621A7E}" presName="textaccent1" presStyleCnt="0"/>
      <dgm:spPr/>
    </dgm:pt>
    <dgm:pt modelId="{B4514F7E-A22D-3D4B-A8E1-88F50801BF71}" type="pres">
      <dgm:prSet presAssocID="{0F3919FB-897A-1E42-B05C-83459C621A7E}" presName="accentRepeatNode" presStyleLbl="solidAlignAcc1" presStyleIdx="0" presStyleCnt="16"/>
      <dgm:spPr/>
    </dgm:pt>
    <dgm:pt modelId="{CF314432-B968-754F-BE08-6AA211A21BC3}" type="pres">
      <dgm:prSet presAssocID="{3731AD34-462B-034C-98B8-4609B6959575}" presName="image1" presStyleCnt="0"/>
      <dgm:spPr/>
    </dgm:pt>
    <dgm:pt modelId="{CF4255FD-CB70-944E-888B-80B52214332D}" type="pres">
      <dgm:prSet presAssocID="{3731AD34-462B-034C-98B8-4609B6959575}" presName="imageRepeatNode" presStyleLbl="alignAcc1" presStyleIdx="0" presStyleCnt="8"/>
      <dgm:spPr/>
    </dgm:pt>
    <dgm:pt modelId="{B951A11F-8F93-4C42-B98A-D565F7694D5C}" type="pres">
      <dgm:prSet presAssocID="{3731AD34-462B-034C-98B8-4609B6959575}" presName="imageaccent1" presStyleCnt="0"/>
      <dgm:spPr/>
    </dgm:pt>
    <dgm:pt modelId="{64E2640F-BF0C-304C-8A2B-A8AD82C139B3}" type="pres">
      <dgm:prSet presAssocID="{3731AD34-462B-034C-98B8-4609B6959575}" presName="accentRepeatNode" presStyleLbl="solidAlignAcc1" presStyleIdx="1" presStyleCnt="16"/>
      <dgm:spPr/>
    </dgm:pt>
    <dgm:pt modelId="{057D23C0-C89B-A649-8E74-27649DA472E3}" type="pres">
      <dgm:prSet presAssocID="{779D3B57-ADA3-A748-9C1A-AD936405FE2A}" presName="text2" presStyleCnt="0"/>
      <dgm:spPr/>
    </dgm:pt>
    <dgm:pt modelId="{D51F53E5-895A-7942-B5B8-08D14716E3C7}" type="pres">
      <dgm:prSet presAssocID="{779D3B57-ADA3-A748-9C1A-AD936405FE2A}" presName="textRepeatNode" presStyleLbl="alignNode1" presStyleIdx="1" presStyleCnt="8">
        <dgm:presLayoutVars>
          <dgm:chMax val="0"/>
          <dgm:chPref val="0"/>
          <dgm:bulletEnabled val="1"/>
        </dgm:presLayoutVars>
      </dgm:prSet>
      <dgm:spPr/>
    </dgm:pt>
    <dgm:pt modelId="{49AA7052-3EC6-F44C-A468-4B66DC4484DA}" type="pres">
      <dgm:prSet presAssocID="{779D3B57-ADA3-A748-9C1A-AD936405FE2A}" presName="textaccent2" presStyleCnt="0"/>
      <dgm:spPr/>
    </dgm:pt>
    <dgm:pt modelId="{63EC9192-DBA0-8447-A28D-BED244719678}" type="pres">
      <dgm:prSet presAssocID="{779D3B57-ADA3-A748-9C1A-AD936405FE2A}" presName="accentRepeatNode" presStyleLbl="solidAlignAcc1" presStyleIdx="2" presStyleCnt="16"/>
      <dgm:spPr/>
    </dgm:pt>
    <dgm:pt modelId="{AEA8AF2D-963C-4747-B65F-D8AA07EEBE1D}" type="pres">
      <dgm:prSet presAssocID="{97EBD311-3D64-C742-AAE0-6550F65B1BEE}" presName="image2" presStyleCnt="0"/>
      <dgm:spPr/>
    </dgm:pt>
    <dgm:pt modelId="{B79613F5-731D-E34F-A955-663F0D673AC7}" type="pres">
      <dgm:prSet presAssocID="{97EBD311-3D64-C742-AAE0-6550F65B1BEE}" presName="imageRepeatNode" presStyleLbl="alignAcc1" presStyleIdx="1" presStyleCnt="8"/>
      <dgm:spPr/>
    </dgm:pt>
    <dgm:pt modelId="{6C0658AF-7CEB-DA45-9C49-F5C5BD100B19}" type="pres">
      <dgm:prSet presAssocID="{97EBD311-3D64-C742-AAE0-6550F65B1BEE}" presName="imageaccent2" presStyleCnt="0"/>
      <dgm:spPr/>
    </dgm:pt>
    <dgm:pt modelId="{24C1905F-F322-B14C-8D36-6C506B032F97}" type="pres">
      <dgm:prSet presAssocID="{97EBD311-3D64-C742-AAE0-6550F65B1BEE}" presName="accentRepeatNode" presStyleLbl="solidAlignAcc1" presStyleIdx="3" presStyleCnt="16"/>
      <dgm:spPr/>
    </dgm:pt>
    <dgm:pt modelId="{90CF9D14-FFD9-1B4F-BE74-F1FC246B4F33}" type="pres">
      <dgm:prSet presAssocID="{A07F9E21-6494-C94B-80BB-B7C967E2395D}" presName="text3" presStyleCnt="0"/>
      <dgm:spPr/>
    </dgm:pt>
    <dgm:pt modelId="{BF7EF777-D2E6-7141-A5D3-1D27BE20E1EC}" type="pres">
      <dgm:prSet presAssocID="{A07F9E21-6494-C94B-80BB-B7C967E2395D}" presName="textRepeatNode" presStyleLbl="alignNode1" presStyleIdx="2" presStyleCnt="8" custLinFactNeighborX="1040" custLinFactNeighborY="-1211">
        <dgm:presLayoutVars>
          <dgm:chMax val="0"/>
          <dgm:chPref val="0"/>
          <dgm:bulletEnabled val="1"/>
        </dgm:presLayoutVars>
      </dgm:prSet>
      <dgm:spPr/>
    </dgm:pt>
    <dgm:pt modelId="{051AF44D-131C-2948-9A8F-E5281F7CBD18}" type="pres">
      <dgm:prSet presAssocID="{A07F9E21-6494-C94B-80BB-B7C967E2395D}" presName="textaccent3" presStyleCnt="0"/>
      <dgm:spPr/>
    </dgm:pt>
    <dgm:pt modelId="{4023F115-D17D-5C4E-886D-2292D60D60BE}" type="pres">
      <dgm:prSet presAssocID="{A07F9E21-6494-C94B-80BB-B7C967E2395D}" presName="accentRepeatNode" presStyleLbl="solidAlignAcc1" presStyleIdx="4" presStyleCnt="16"/>
      <dgm:spPr/>
    </dgm:pt>
    <dgm:pt modelId="{C431EACC-BC9B-514E-B9B5-C208127D690A}" type="pres">
      <dgm:prSet presAssocID="{6B5B6D96-6F1C-E146-9274-09A978341231}" presName="image3" presStyleCnt="0"/>
      <dgm:spPr/>
    </dgm:pt>
    <dgm:pt modelId="{38B01CFE-7FA2-A042-9C79-3921B72F19D5}" type="pres">
      <dgm:prSet presAssocID="{6B5B6D96-6F1C-E146-9274-09A978341231}" presName="imageRepeatNode" presStyleLbl="alignAcc1" presStyleIdx="2" presStyleCnt="8"/>
      <dgm:spPr/>
    </dgm:pt>
    <dgm:pt modelId="{00BA2D75-32A9-D24C-AFB7-AA64AE4AA4F1}" type="pres">
      <dgm:prSet presAssocID="{6B5B6D96-6F1C-E146-9274-09A978341231}" presName="imageaccent3" presStyleCnt="0"/>
      <dgm:spPr/>
    </dgm:pt>
    <dgm:pt modelId="{E266D744-EBCB-EA43-86AE-105C8B987551}" type="pres">
      <dgm:prSet presAssocID="{6B5B6D96-6F1C-E146-9274-09A978341231}" presName="accentRepeatNode" presStyleLbl="solidAlignAcc1" presStyleIdx="5" presStyleCnt="16"/>
      <dgm:spPr/>
    </dgm:pt>
    <dgm:pt modelId="{C86F4279-5E97-BE48-97FC-4C53B2BEFCCF}" type="pres">
      <dgm:prSet presAssocID="{3648E5D3-F122-4C44-8F71-7171FE6180CD}" presName="text4" presStyleCnt="0"/>
      <dgm:spPr/>
    </dgm:pt>
    <dgm:pt modelId="{C6D8DC93-69CA-8945-A941-10BEF2E2AA96}" type="pres">
      <dgm:prSet presAssocID="{3648E5D3-F122-4C44-8F71-7171FE6180CD}" presName="textRepeatNode" presStyleLbl="alignNode1" presStyleIdx="3" presStyleCnt="8">
        <dgm:presLayoutVars>
          <dgm:chMax val="0"/>
          <dgm:chPref val="0"/>
          <dgm:bulletEnabled val="1"/>
        </dgm:presLayoutVars>
      </dgm:prSet>
      <dgm:spPr/>
    </dgm:pt>
    <dgm:pt modelId="{67A7A768-5B40-6043-9D3B-26E422CEC909}" type="pres">
      <dgm:prSet presAssocID="{3648E5D3-F122-4C44-8F71-7171FE6180CD}" presName="textaccent4" presStyleCnt="0"/>
      <dgm:spPr/>
    </dgm:pt>
    <dgm:pt modelId="{76F13875-312C-754D-A09A-079A4CA0660C}" type="pres">
      <dgm:prSet presAssocID="{3648E5D3-F122-4C44-8F71-7171FE6180CD}" presName="accentRepeatNode" presStyleLbl="solidAlignAcc1" presStyleIdx="6" presStyleCnt="16"/>
      <dgm:spPr/>
    </dgm:pt>
    <dgm:pt modelId="{4C83BA79-4D8E-9C4B-9821-E3F915955488}" type="pres">
      <dgm:prSet presAssocID="{98F105C3-87C5-6142-817C-34EE043CEEE7}" presName="image4" presStyleCnt="0"/>
      <dgm:spPr/>
    </dgm:pt>
    <dgm:pt modelId="{3BADFF7F-857B-8447-9D78-02CD82564926}" type="pres">
      <dgm:prSet presAssocID="{98F105C3-87C5-6142-817C-34EE043CEEE7}" presName="imageRepeatNode" presStyleLbl="alignAcc1" presStyleIdx="3" presStyleCnt="8"/>
      <dgm:spPr/>
    </dgm:pt>
    <dgm:pt modelId="{79804EBB-5748-0A40-A199-4B1D30A35C8D}" type="pres">
      <dgm:prSet presAssocID="{98F105C3-87C5-6142-817C-34EE043CEEE7}" presName="imageaccent4" presStyleCnt="0"/>
      <dgm:spPr/>
    </dgm:pt>
    <dgm:pt modelId="{E06A1D4A-AE81-3142-B5DD-88F66714BFA2}" type="pres">
      <dgm:prSet presAssocID="{98F105C3-87C5-6142-817C-34EE043CEEE7}" presName="accentRepeatNode" presStyleLbl="solidAlignAcc1" presStyleIdx="7" presStyleCnt="16"/>
      <dgm:spPr/>
    </dgm:pt>
    <dgm:pt modelId="{1C9944F2-7CF7-1F4E-ABB2-53F63B68C98D}" type="pres">
      <dgm:prSet presAssocID="{76E4C152-2FB0-5C4B-BA2B-8969A15CF629}" presName="text5" presStyleCnt="0"/>
      <dgm:spPr/>
    </dgm:pt>
    <dgm:pt modelId="{D24D1E5E-72F5-6546-B5A0-2B58B048E79C}" type="pres">
      <dgm:prSet presAssocID="{76E4C152-2FB0-5C4B-BA2B-8969A15CF629}" presName="textRepeatNode" presStyleLbl="alignNode1" presStyleIdx="4" presStyleCnt="8">
        <dgm:presLayoutVars>
          <dgm:chMax val="0"/>
          <dgm:chPref val="0"/>
          <dgm:bulletEnabled val="1"/>
        </dgm:presLayoutVars>
      </dgm:prSet>
      <dgm:spPr/>
    </dgm:pt>
    <dgm:pt modelId="{0E7F66F0-AF82-C545-9B91-8388FF49DCB9}" type="pres">
      <dgm:prSet presAssocID="{76E4C152-2FB0-5C4B-BA2B-8969A15CF629}" presName="textaccent5" presStyleCnt="0"/>
      <dgm:spPr/>
    </dgm:pt>
    <dgm:pt modelId="{F1983FC6-A0DB-5742-967F-92323653799A}" type="pres">
      <dgm:prSet presAssocID="{76E4C152-2FB0-5C4B-BA2B-8969A15CF629}" presName="accentRepeatNode" presStyleLbl="solidAlignAcc1" presStyleIdx="8" presStyleCnt="16"/>
      <dgm:spPr/>
    </dgm:pt>
    <dgm:pt modelId="{2BC78509-C7C0-B84E-9A1F-E76C98583317}" type="pres">
      <dgm:prSet presAssocID="{01EBDF84-2910-674E-8443-78D6282BA1AE}" presName="image5" presStyleCnt="0"/>
      <dgm:spPr/>
    </dgm:pt>
    <dgm:pt modelId="{129FE42E-B113-CF4F-8B57-80CCF0C58128}" type="pres">
      <dgm:prSet presAssocID="{01EBDF84-2910-674E-8443-78D6282BA1AE}" presName="imageRepeatNode" presStyleLbl="alignAcc1" presStyleIdx="4" presStyleCnt="8"/>
      <dgm:spPr/>
    </dgm:pt>
    <dgm:pt modelId="{608EAFA4-FD68-7B44-89AA-5C8346C0012F}" type="pres">
      <dgm:prSet presAssocID="{01EBDF84-2910-674E-8443-78D6282BA1AE}" presName="imageaccent5" presStyleCnt="0"/>
      <dgm:spPr/>
    </dgm:pt>
    <dgm:pt modelId="{AE5EA247-4848-6F46-BC87-264D3D1EC93F}" type="pres">
      <dgm:prSet presAssocID="{01EBDF84-2910-674E-8443-78D6282BA1AE}" presName="accentRepeatNode" presStyleLbl="solidAlignAcc1" presStyleIdx="9" presStyleCnt="16"/>
      <dgm:spPr/>
    </dgm:pt>
    <dgm:pt modelId="{B2917D91-D975-BB40-A115-41BEB1B5B18C}" type="pres">
      <dgm:prSet presAssocID="{E1A1E105-6CBD-B240-B601-5CA8189D96BF}" presName="text6" presStyleCnt="0"/>
      <dgm:spPr/>
    </dgm:pt>
    <dgm:pt modelId="{0CB2C4AF-7BAA-E847-B8E3-5AB254D23B77}" type="pres">
      <dgm:prSet presAssocID="{E1A1E105-6CBD-B240-B601-5CA8189D96BF}" presName="textRepeatNode" presStyleLbl="alignNode1" presStyleIdx="5" presStyleCnt="8">
        <dgm:presLayoutVars>
          <dgm:chMax val="0"/>
          <dgm:chPref val="0"/>
          <dgm:bulletEnabled val="1"/>
        </dgm:presLayoutVars>
      </dgm:prSet>
      <dgm:spPr/>
    </dgm:pt>
    <dgm:pt modelId="{3C967EC1-5CB4-D845-B3BE-43B9D583F832}" type="pres">
      <dgm:prSet presAssocID="{E1A1E105-6CBD-B240-B601-5CA8189D96BF}" presName="textaccent6" presStyleCnt="0"/>
      <dgm:spPr/>
    </dgm:pt>
    <dgm:pt modelId="{C2BF3371-868B-744A-874C-95196A5243D5}" type="pres">
      <dgm:prSet presAssocID="{E1A1E105-6CBD-B240-B601-5CA8189D96BF}" presName="accentRepeatNode" presStyleLbl="solidAlignAcc1" presStyleIdx="10" presStyleCnt="16"/>
      <dgm:spPr/>
    </dgm:pt>
    <dgm:pt modelId="{D312B626-CC11-4A4B-9FEF-7C672EC352A7}" type="pres">
      <dgm:prSet presAssocID="{C5C49AFA-9E37-6148-9CB9-2BB8C32F520C}" presName="image6" presStyleCnt="0"/>
      <dgm:spPr/>
    </dgm:pt>
    <dgm:pt modelId="{4B05EAB3-C652-C045-8D3B-221B19467DC5}" type="pres">
      <dgm:prSet presAssocID="{C5C49AFA-9E37-6148-9CB9-2BB8C32F520C}" presName="imageRepeatNode" presStyleLbl="alignAcc1" presStyleIdx="5" presStyleCnt="8"/>
      <dgm:spPr/>
    </dgm:pt>
    <dgm:pt modelId="{373A424B-1989-CE41-A9C2-7673C4C910FE}" type="pres">
      <dgm:prSet presAssocID="{C5C49AFA-9E37-6148-9CB9-2BB8C32F520C}" presName="imageaccent6" presStyleCnt="0"/>
      <dgm:spPr/>
    </dgm:pt>
    <dgm:pt modelId="{22011097-43C9-3C47-BEF6-91B622B9E7E9}" type="pres">
      <dgm:prSet presAssocID="{C5C49AFA-9E37-6148-9CB9-2BB8C32F520C}" presName="accentRepeatNode" presStyleLbl="solidAlignAcc1" presStyleIdx="11" presStyleCnt="16"/>
      <dgm:spPr/>
    </dgm:pt>
    <dgm:pt modelId="{825C62BB-F792-9345-81F7-5C238192606A}" type="pres">
      <dgm:prSet presAssocID="{445BED80-9E7F-0E4B-9FEB-1B6B63E151A2}" presName="text7" presStyleCnt="0"/>
      <dgm:spPr/>
    </dgm:pt>
    <dgm:pt modelId="{C9C7E73F-CF5E-8441-B803-5946976EF33D}" type="pres">
      <dgm:prSet presAssocID="{445BED80-9E7F-0E4B-9FEB-1B6B63E151A2}" presName="textRepeatNode" presStyleLbl="alignNode1" presStyleIdx="6" presStyleCnt="8">
        <dgm:presLayoutVars>
          <dgm:chMax val="0"/>
          <dgm:chPref val="0"/>
          <dgm:bulletEnabled val="1"/>
        </dgm:presLayoutVars>
      </dgm:prSet>
      <dgm:spPr/>
    </dgm:pt>
    <dgm:pt modelId="{D0284FD4-21C2-9C46-BED9-6373ADE23F6E}" type="pres">
      <dgm:prSet presAssocID="{445BED80-9E7F-0E4B-9FEB-1B6B63E151A2}" presName="textaccent7" presStyleCnt="0"/>
      <dgm:spPr/>
    </dgm:pt>
    <dgm:pt modelId="{3C458E90-6E15-0748-9DB1-F015C748CDDE}" type="pres">
      <dgm:prSet presAssocID="{445BED80-9E7F-0E4B-9FEB-1B6B63E151A2}" presName="accentRepeatNode" presStyleLbl="solidAlignAcc1" presStyleIdx="12" presStyleCnt="16"/>
      <dgm:spPr/>
    </dgm:pt>
    <dgm:pt modelId="{314D4278-28B1-9145-8E51-16391AE66F08}" type="pres">
      <dgm:prSet presAssocID="{B186AD29-74ED-DF43-B022-503057EEF4C3}" presName="image7" presStyleCnt="0"/>
      <dgm:spPr/>
    </dgm:pt>
    <dgm:pt modelId="{8F79A78C-6A40-1447-876F-03CD286ACC41}" type="pres">
      <dgm:prSet presAssocID="{B186AD29-74ED-DF43-B022-503057EEF4C3}" presName="imageRepeatNode" presStyleLbl="alignAcc1" presStyleIdx="6" presStyleCnt="8"/>
      <dgm:spPr/>
    </dgm:pt>
    <dgm:pt modelId="{1BDC6698-1522-444B-9D4D-21DE8F833590}" type="pres">
      <dgm:prSet presAssocID="{B186AD29-74ED-DF43-B022-503057EEF4C3}" presName="imageaccent7" presStyleCnt="0"/>
      <dgm:spPr/>
    </dgm:pt>
    <dgm:pt modelId="{9148F013-FD60-A147-A273-FBA150109B1E}" type="pres">
      <dgm:prSet presAssocID="{B186AD29-74ED-DF43-B022-503057EEF4C3}" presName="accentRepeatNode" presStyleLbl="solidAlignAcc1" presStyleIdx="13" presStyleCnt="16"/>
      <dgm:spPr/>
    </dgm:pt>
    <dgm:pt modelId="{5620554F-B11C-2742-898D-402BA750646D}" type="pres">
      <dgm:prSet presAssocID="{39529824-F0DF-C942-8B27-2204B3112B27}" presName="text8" presStyleCnt="0"/>
      <dgm:spPr/>
    </dgm:pt>
    <dgm:pt modelId="{7DA0FB2A-EA1E-0F43-B2ED-72C805A7D7C7}" type="pres">
      <dgm:prSet presAssocID="{39529824-F0DF-C942-8B27-2204B3112B27}" presName="textRepeatNode" presStyleLbl="alignNode1" presStyleIdx="7" presStyleCnt="8">
        <dgm:presLayoutVars>
          <dgm:chMax val="0"/>
          <dgm:chPref val="0"/>
          <dgm:bulletEnabled val="1"/>
        </dgm:presLayoutVars>
      </dgm:prSet>
      <dgm:spPr/>
    </dgm:pt>
    <dgm:pt modelId="{63CEAFF6-584D-9C4D-B187-7717D7F8F08F}" type="pres">
      <dgm:prSet presAssocID="{39529824-F0DF-C942-8B27-2204B3112B27}" presName="textaccent8" presStyleCnt="0"/>
      <dgm:spPr/>
    </dgm:pt>
    <dgm:pt modelId="{1F2CB7F7-0818-8448-A42D-4ABC5823A1E1}" type="pres">
      <dgm:prSet presAssocID="{39529824-F0DF-C942-8B27-2204B3112B27}" presName="accentRepeatNode" presStyleLbl="solidAlignAcc1" presStyleIdx="14" presStyleCnt="16"/>
      <dgm:spPr/>
    </dgm:pt>
    <dgm:pt modelId="{3B42DCCD-FD61-E841-90E0-C0ACBFBA2F73}" type="pres">
      <dgm:prSet presAssocID="{5868B3CF-144E-5240-9CF7-47F4741AC9DD}" presName="image8" presStyleCnt="0"/>
      <dgm:spPr/>
    </dgm:pt>
    <dgm:pt modelId="{EC5D3AD2-2FB6-534F-8071-87D377E957A8}" type="pres">
      <dgm:prSet presAssocID="{5868B3CF-144E-5240-9CF7-47F4741AC9DD}" presName="imageRepeatNode" presStyleLbl="alignAcc1" presStyleIdx="7" presStyleCnt="8"/>
      <dgm:spPr/>
    </dgm:pt>
    <dgm:pt modelId="{772A0707-AD2F-A048-BE1C-CF66D4E789A2}" type="pres">
      <dgm:prSet presAssocID="{5868B3CF-144E-5240-9CF7-47F4741AC9DD}" presName="imageaccent8" presStyleCnt="0"/>
      <dgm:spPr/>
    </dgm:pt>
    <dgm:pt modelId="{0E8EC33C-FDEE-3D4A-8163-8049D54E55BD}" type="pres">
      <dgm:prSet presAssocID="{5868B3CF-144E-5240-9CF7-47F4741AC9DD}" presName="accentRepeatNode" presStyleLbl="solidAlignAcc1" presStyleIdx="15" presStyleCnt="16"/>
      <dgm:spPr/>
    </dgm:pt>
  </dgm:ptLst>
  <dgm:cxnLst>
    <dgm:cxn modelId="{3A399C02-536B-9D4A-9FF7-1118B61A9C4B}" srcId="{A23EDBB7-B334-554A-9BAC-3289499100A2}" destId="{3648E5D3-F122-4C44-8F71-7171FE6180CD}" srcOrd="3" destOrd="0" parTransId="{FB20059B-1C80-714B-8533-0317FAE7B816}" sibTransId="{98F105C3-87C5-6142-817C-34EE043CEEE7}"/>
    <dgm:cxn modelId="{6E6F8206-31C5-4E48-A171-429BB55D0F35}" type="presOf" srcId="{C5C49AFA-9E37-6148-9CB9-2BB8C32F520C}" destId="{4B05EAB3-C652-C045-8D3B-221B19467DC5}" srcOrd="0" destOrd="0" presId="urn:microsoft.com/office/officeart/2008/layout/HexagonCluster"/>
    <dgm:cxn modelId="{83627D0F-6D20-0944-A9B3-4544047468E2}" type="presOf" srcId="{98F105C3-87C5-6142-817C-34EE043CEEE7}" destId="{3BADFF7F-857B-8447-9D78-02CD82564926}" srcOrd="0" destOrd="0" presId="urn:microsoft.com/office/officeart/2008/layout/HexagonCluster"/>
    <dgm:cxn modelId="{6F86C716-99EC-AB46-92D5-B081226468E8}" type="presOf" srcId="{A07F9E21-6494-C94B-80BB-B7C967E2395D}" destId="{BF7EF777-D2E6-7141-A5D3-1D27BE20E1EC}" srcOrd="0" destOrd="0" presId="urn:microsoft.com/office/officeart/2008/layout/HexagonCluster"/>
    <dgm:cxn modelId="{65B1A318-1223-8143-BED7-4529FF09667B}" type="presOf" srcId="{76E4C152-2FB0-5C4B-BA2B-8969A15CF629}" destId="{D24D1E5E-72F5-6546-B5A0-2B58B048E79C}" srcOrd="0" destOrd="0" presId="urn:microsoft.com/office/officeart/2008/layout/HexagonCluster"/>
    <dgm:cxn modelId="{A8B29945-6617-CA4A-B9E1-CCB3D638E2B3}" type="presOf" srcId="{B186AD29-74ED-DF43-B022-503057EEF4C3}" destId="{8F79A78C-6A40-1447-876F-03CD286ACC41}" srcOrd="0" destOrd="0" presId="urn:microsoft.com/office/officeart/2008/layout/HexagonCluster"/>
    <dgm:cxn modelId="{B4B3E149-3E5A-324A-A2C5-8889B839685A}" type="presOf" srcId="{97EBD311-3D64-C742-AAE0-6550F65B1BEE}" destId="{B79613F5-731D-E34F-A955-663F0D673AC7}" srcOrd="0" destOrd="0" presId="urn:microsoft.com/office/officeart/2008/layout/HexagonCluster"/>
    <dgm:cxn modelId="{9797F350-E7F1-DB4F-9085-8FD6FFCE5F35}" type="presOf" srcId="{5868B3CF-144E-5240-9CF7-47F4741AC9DD}" destId="{EC5D3AD2-2FB6-534F-8071-87D377E957A8}" srcOrd="0" destOrd="0" presId="urn:microsoft.com/office/officeart/2008/layout/HexagonCluster"/>
    <dgm:cxn modelId="{01A3325B-A839-0E48-92DB-DE5CEAF5413D}" type="presOf" srcId="{E1A1E105-6CBD-B240-B601-5CA8189D96BF}" destId="{0CB2C4AF-7BAA-E847-B8E3-5AB254D23B77}" srcOrd="0" destOrd="0" presId="urn:microsoft.com/office/officeart/2008/layout/HexagonCluster"/>
    <dgm:cxn modelId="{1F68BB5B-BE45-F243-9998-C3789CD806F0}" type="presOf" srcId="{3731AD34-462B-034C-98B8-4609B6959575}" destId="{CF4255FD-CB70-944E-888B-80B52214332D}" srcOrd="0" destOrd="0" presId="urn:microsoft.com/office/officeart/2008/layout/HexagonCluster"/>
    <dgm:cxn modelId="{5C78B25F-52AC-6B4F-A978-14B121FA4D6C}" srcId="{A23EDBB7-B334-554A-9BAC-3289499100A2}" destId="{76E4C152-2FB0-5C4B-BA2B-8969A15CF629}" srcOrd="4" destOrd="0" parTransId="{AD71342F-B4CE-A942-83A6-D6B92F10E5B2}" sibTransId="{01EBDF84-2910-674E-8443-78D6282BA1AE}"/>
    <dgm:cxn modelId="{DD358762-17D1-AD46-B222-A7081E3B4AC9}" type="presOf" srcId="{3648E5D3-F122-4C44-8F71-7171FE6180CD}" destId="{C6D8DC93-69CA-8945-A941-10BEF2E2AA96}" srcOrd="0" destOrd="0" presId="urn:microsoft.com/office/officeart/2008/layout/HexagonCluster"/>
    <dgm:cxn modelId="{DC10746B-B569-E441-AD80-67573408E8DC}" srcId="{A23EDBB7-B334-554A-9BAC-3289499100A2}" destId="{0F3919FB-897A-1E42-B05C-83459C621A7E}" srcOrd="0" destOrd="0" parTransId="{87898FAD-E870-7A43-8D5E-D24C1465FB7F}" sibTransId="{3731AD34-462B-034C-98B8-4609B6959575}"/>
    <dgm:cxn modelId="{6A7B1773-FCDE-D142-A1A3-3B7180629811}" type="presOf" srcId="{0F3919FB-897A-1E42-B05C-83459C621A7E}" destId="{907CCBA2-CEAB-E248-9075-948E4D326822}" srcOrd="0" destOrd="0" presId="urn:microsoft.com/office/officeart/2008/layout/HexagonCluster"/>
    <dgm:cxn modelId="{DF3C347E-6430-C84D-9A13-D4ADCAFFB979}" type="presOf" srcId="{A23EDBB7-B334-554A-9BAC-3289499100A2}" destId="{3AC9A960-E42D-2E42-B3E6-EDEE17A0B2CC}" srcOrd="0" destOrd="0" presId="urn:microsoft.com/office/officeart/2008/layout/HexagonCluster"/>
    <dgm:cxn modelId="{2332CD84-9951-DD4C-B5D6-F5D757B2E4F9}" type="presOf" srcId="{779D3B57-ADA3-A748-9C1A-AD936405FE2A}" destId="{D51F53E5-895A-7942-B5B8-08D14716E3C7}" srcOrd="0" destOrd="0" presId="urn:microsoft.com/office/officeart/2008/layout/HexagonCluster"/>
    <dgm:cxn modelId="{A98DEE8A-3527-2242-A99F-C8654F559574}" srcId="{A23EDBB7-B334-554A-9BAC-3289499100A2}" destId="{A07F9E21-6494-C94B-80BB-B7C967E2395D}" srcOrd="2" destOrd="0" parTransId="{835902AA-348C-0640-AB68-059E5A936150}" sibTransId="{6B5B6D96-6F1C-E146-9274-09A978341231}"/>
    <dgm:cxn modelId="{1AAA19AC-C7BD-254B-8D30-B34B682D9180}" srcId="{A23EDBB7-B334-554A-9BAC-3289499100A2}" destId="{39529824-F0DF-C942-8B27-2204B3112B27}" srcOrd="7" destOrd="0" parTransId="{D117B8D4-6A18-194D-BA73-9A9CF17A72EA}" sibTransId="{5868B3CF-144E-5240-9CF7-47F4741AC9DD}"/>
    <dgm:cxn modelId="{63D93EC0-3F92-EC4F-A8C0-E602B7C6E167}" type="presOf" srcId="{6B5B6D96-6F1C-E146-9274-09A978341231}" destId="{38B01CFE-7FA2-A042-9C79-3921B72F19D5}" srcOrd="0" destOrd="0" presId="urn:microsoft.com/office/officeart/2008/layout/HexagonCluster"/>
    <dgm:cxn modelId="{6631ECC1-BBC6-8147-B378-87F6B75F6564}" srcId="{A23EDBB7-B334-554A-9BAC-3289499100A2}" destId="{779D3B57-ADA3-A748-9C1A-AD936405FE2A}" srcOrd="1" destOrd="0" parTransId="{5F3EE382-A131-9C4E-A6E4-04B255674665}" sibTransId="{97EBD311-3D64-C742-AAE0-6550F65B1BEE}"/>
    <dgm:cxn modelId="{BBB1CDD2-2DA8-EA4B-98CD-2F347D5E42E4}" srcId="{A23EDBB7-B334-554A-9BAC-3289499100A2}" destId="{445BED80-9E7F-0E4B-9FEB-1B6B63E151A2}" srcOrd="6" destOrd="0" parTransId="{3C85C7D9-FA5E-FE4D-8801-A012D8AA1053}" sibTransId="{B186AD29-74ED-DF43-B022-503057EEF4C3}"/>
    <dgm:cxn modelId="{8A2AFCE9-F5A3-EB4C-B6EF-760480AAFB24}" type="presOf" srcId="{39529824-F0DF-C942-8B27-2204B3112B27}" destId="{7DA0FB2A-EA1E-0F43-B2ED-72C805A7D7C7}" srcOrd="0" destOrd="0" presId="urn:microsoft.com/office/officeart/2008/layout/HexagonCluster"/>
    <dgm:cxn modelId="{8592A2F3-754F-774F-9C09-E0CAC8BFBEB7}" type="presOf" srcId="{445BED80-9E7F-0E4B-9FEB-1B6B63E151A2}" destId="{C9C7E73F-CF5E-8441-B803-5946976EF33D}" srcOrd="0" destOrd="0" presId="urn:microsoft.com/office/officeart/2008/layout/HexagonCluster"/>
    <dgm:cxn modelId="{75CCA5F4-DE51-C843-9008-7A474F46BF50}" srcId="{A23EDBB7-B334-554A-9BAC-3289499100A2}" destId="{E1A1E105-6CBD-B240-B601-5CA8189D96BF}" srcOrd="5" destOrd="0" parTransId="{206A0335-AC6A-1746-8B6B-706CAB89E7D3}" sibTransId="{C5C49AFA-9E37-6148-9CB9-2BB8C32F520C}"/>
    <dgm:cxn modelId="{0CCF67FA-DA09-2742-B209-2E9E82987010}" type="presOf" srcId="{01EBDF84-2910-674E-8443-78D6282BA1AE}" destId="{129FE42E-B113-CF4F-8B57-80CCF0C58128}" srcOrd="0" destOrd="0" presId="urn:microsoft.com/office/officeart/2008/layout/HexagonCluster"/>
    <dgm:cxn modelId="{4370E49F-D139-6F45-B17B-7970B4F04E21}" type="presParOf" srcId="{3AC9A960-E42D-2E42-B3E6-EDEE17A0B2CC}" destId="{33FA458A-4070-654C-9747-3CB42B789CE2}" srcOrd="0" destOrd="0" presId="urn:microsoft.com/office/officeart/2008/layout/HexagonCluster"/>
    <dgm:cxn modelId="{3EFB0365-17D9-6349-979C-DA5D4A8EEA5E}" type="presParOf" srcId="{33FA458A-4070-654C-9747-3CB42B789CE2}" destId="{907CCBA2-CEAB-E248-9075-948E4D326822}" srcOrd="0" destOrd="0" presId="urn:microsoft.com/office/officeart/2008/layout/HexagonCluster"/>
    <dgm:cxn modelId="{F319F669-BA26-DB47-955C-C9639DA1A712}" type="presParOf" srcId="{3AC9A960-E42D-2E42-B3E6-EDEE17A0B2CC}" destId="{37E97FCE-734F-284E-ABEA-7220D0921AE2}" srcOrd="1" destOrd="0" presId="urn:microsoft.com/office/officeart/2008/layout/HexagonCluster"/>
    <dgm:cxn modelId="{55562179-EF8F-9849-A483-2CA048B4604B}" type="presParOf" srcId="{37E97FCE-734F-284E-ABEA-7220D0921AE2}" destId="{B4514F7E-A22D-3D4B-A8E1-88F50801BF71}" srcOrd="0" destOrd="0" presId="urn:microsoft.com/office/officeart/2008/layout/HexagonCluster"/>
    <dgm:cxn modelId="{E2D74C11-A6C1-B849-8E7E-8368A224CEE4}" type="presParOf" srcId="{3AC9A960-E42D-2E42-B3E6-EDEE17A0B2CC}" destId="{CF314432-B968-754F-BE08-6AA211A21BC3}" srcOrd="2" destOrd="0" presId="urn:microsoft.com/office/officeart/2008/layout/HexagonCluster"/>
    <dgm:cxn modelId="{9E27DA18-B29F-BB49-BCD4-82882EEF6C83}" type="presParOf" srcId="{CF314432-B968-754F-BE08-6AA211A21BC3}" destId="{CF4255FD-CB70-944E-888B-80B52214332D}" srcOrd="0" destOrd="0" presId="urn:microsoft.com/office/officeart/2008/layout/HexagonCluster"/>
    <dgm:cxn modelId="{829F452D-CF30-964A-AED6-F3A115E2FFD2}" type="presParOf" srcId="{3AC9A960-E42D-2E42-B3E6-EDEE17A0B2CC}" destId="{B951A11F-8F93-4C42-B98A-D565F7694D5C}" srcOrd="3" destOrd="0" presId="urn:microsoft.com/office/officeart/2008/layout/HexagonCluster"/>
    <dgm:cxn modelId="{60F51449-0482-CF41-9E20-B4292C181416}" type="presParOf" srcId="{B951A11F-8F93-4C42-B98A-D565F7694D5C}" destId="{64E2640F-BF0C-304C-8A2B-A8AD82C139B3}" srcOrd="0" destOrd="0" presId="urn:microsoft.com/office/officeart/2008/layout/HexagonCluster"/>
    <dgm:cxn modelId="{88A2F6A8-553A-F54C-BCFF-EA3B8CA79499}" type="presParOf" srcId="{3AC9A960-E42D-2E42-B3E6-EDEE17A0B2CC}" destId="{057D23C0-C89B-A649-8E74-27649DA472E3}" srcOrd="4" destOrd="0" presId="urn:microsoft.com/office/officeart/2008/layout/HexagonCluster"/>
    <dgm:cxn modelId="{2316B456-D6AC-7C4C-B5AD-6CDAB54BCA52}" type="presParOf" srcId="{057D23C0-C89B-A649-8E74-27649DA472E3}" destId="{D51F53E5-895A-7942-B5B8-08D14716E3C7}" srcOrd="0" destOrd="0" presId="urn:microsoft.com/office/officeart/2008/layout/HexagonCluster"/>
    <dgm:cxn modelId="{8434539C-5AAC-C047-B295-4B5BE1381B37}" type="presParOf" srcId="{3AC9A960-E42D-2E42-B3E6-EDEE17A0B2CC}" destId="{49AA7052-3EC6-F44C-A468-4B66DC4484DA}" srcOrd="5" destOrd="0" presId="urn:microsoft.com/office/officeart/2008/layout/HexagonCluster"/>
    <dgm:cxn modelId="{BFBE17BC-5F01-5E40-8436-6AF8B5435FA9}" type="presParOf" srcId="{49AA7052-3EC6-F44C-A468-4B66DC4484DA}" destId="{63EC9192-DBA0-8447-A28D-BED244719678}" srcOrd="0" destOrd="0" presId="urn:microsoft.com/office/officeart/2008/layout/HexagonCluster"/>
    <dgm:cxn modelId="{6B20393B-87E7-6044-B135-6CDF01B656A0}" type="presParOf" srcId="{3AC9A960-E42D-2E42-B3E6-EDEE17A0B2CC}" destId="{AEA8AF2D-963C-4747-B65F-D8AA07EEBE1D}" srcOrd="6" destOrd="0" presId="urn:microsoft.com/office/officeart/2008/layout/HexagonCluster"/>
    <dgm:cxn modelId="{4E6BD261-E41E-FB44-993D-940B0D20A965}" type="presParOf" srcId="{AEA8AF2D-963C-4747-B65F-D8AA07EEBE1D}" destId="{B79613F5-731D-E34F-A955-663F0D673AC7}" srcOrd="0" destOrd="0" presId="urn:microsoft.com/office/officeart/2008/layout/HexagonCluster"/>
    <dgm:cxn modelId="{AE26D388-BB5B-A641-BBC4-F4A941FC4B53}" type="presParOf" srcId="{3AC9A960-E42D-2E42-B3E6-EDEE17A0B2CC}" destId="{6C0658AF-7CEB-DA45-9C49-F5C5BD100B19}" srcOrd="7" destOrd="0" presId="urn:microsoft.com/office/officeart/2008/layout/HexagonCluster"/>
    <dgm:cxn modelId="{A81E587A-58AF-4E40-964B-FEC8B8327EFE}" type="presParOf" srcId="{6C0658AF-7CEB-DA45-9C49-F5C5BD100B19}" destId="{24C1905F-F322-B14C-8D36-6C506B032F97}" srcOrd="0" destOrd="0" presId="urn:microsoft.com/office/officeart/2008/layout/HexagonCluster"/>
    <dgm:cxn modelId="{EF5A9805-1FB2-BB40-8478-BC505E9B351D}" type="presParOf" srcId="{3AC9A960-E42D-2E42-B3E6-EDEE17A0B2CC}" destId="{90CF9D14-FFD9-1B4F-BE74-F1FC246B4F33}" srcOrd="8" destOrd="0" presId="urn:microsoft.com/office/officeart/2008/layout/HexagonCluster"/>
    <dgm:cxn modelId="{9FC92A39-1983-B14D-8649-80FEA82DCB79}" type="presParOf" srcId="{90CF9D14-FFD9-1B4F-BE74-F1FC246B4F33}" destId="{BF7EF777-D2E6-7141-A5D3-1D27BE20E1EC}" srcOrd="0" destOrd="0" presId="urn:microsoft.com/office/officeart/2008/layout/HexagonCluster"/>
    <dgm:cxn modelId="{73B5C2DB-6142-4F4C-9DF7-B8B84AEB41B0}" type="presParOf" srcId="{3AC9A960-E42D-2E42-B3E6-EDEE17A0B2CC}" destId="{051AF44D-131C-2948-9A8F-E5281F7CBD18}" srcOrd="9" destOrd="0" presId="urn:microsoft.com/office/officeart/2008/layout/HexagonCluster"/>
    <dgm:cxn modelId="{E3C47BFE-28D0-0242-A0FA-241755FB2420}" type="presParOf" srcId="{051AF44D-131C-2948-9A8F-E5281F7CBD18}" destId="{4023F115-D17D-5C4E-886D-2292D60D60BE}" srcOrd="0" destOrd="0" presId="urn:microsoft.com/office/officeart/2008/layout/HexagonCluster"/>
    <dgm:cxn modelId="{EECE05BE-3AD7-B344-BB58-3D777DBF94BB}" type="presParOf" srcId="{3AC9A960-E42D-2E42-B3E6-EDEE17A0B2CC}" destId="{C431EACC-BC9B-514E-B9B5-C208127D690A}" srcOrd="10" destOrd="0" presId="urn:microsoft.com/office/officeart/2008/layout/HexagonCluster"/>
    <dgm:cxn modelId="{A04176A6-27A9-B14F-B03B-26C5E4D065EC}" type="presParOf" srcId="{C431EACC-BC9B-514E-B9B5-C208127D690A}" destId="{38B01CFE-7FA2-A042-9C79-3921B72F19D5}" srcOrd="0" destOrd="0" presId="urn:microsoft.com/office/officeart/2008/layout/HexagonCluster"/>
    <dgm:cxn modelId="{0C9621DC-925A-F345-8165-B1C6821A9E38}" type="presParOf" srcId="{3AC9A960-E42D-2E42-B3E6-EDEE17A0B2CC}" destId="{00BA2D75-32A9-D24C-AFB7-AA64AE4AA4F1}" srcOrd="11" destOrd="0" presId="urn:microsoft.com/office/officeart/2008/layout/HexagonCluster"/>
    <dgm:cxn modelId="{8A0C3B5C-CF9B-E34D-ACE5-5553644AE5EB}" type="presParOf" srcId="{00BA2D75-32A9-D24C-AFB7-AA64AE4AA4F1}" destId="{E266D744-EBCB-EA43-86AE-105C8B987551}" srcOrd="0" destOrd="0" presId="urn:microsoft.com/office/officeart/2008/layout/HexagonCluster"/>
    <dgm:cxn modelId="{C4A73C36-4E58-D347-8EF6-AE4A7372767A}" type="presParOf" srcId="{3AC9A960-E42D-2E42-B3E6-EDEE17A0B2CC}" destId="{C86F4279-5E97-BE48-97FC-4C53B2BEFCCF}" srcOrd="12" destOrd="0" presId="urn:microsoft.com/office/officeart/2008/layout/HexagonCluster"/>
    <dgm:cxn modelId="{F58CC251-2F92-DC4C-A52C-24459786FE89}" type="presParOf" srcId="{C86F4279-5E97-BE48-97FC-4C53B2BEFCCF}" destId="{C6D8DC93-69CA-8945-A941-10BEF2E2AA96}" srcOrd="0" destOrd="0" presId="urn:microsoft.com/office/officeart/2008/layout/HexagonCluster"/>
    <dgm:cxn modelId="{B3C9F136-9FD9-1D4A-A426-7109D94BFA72}" type="presParOf" srcId="{3AC9A960-E42D-2E42-B3E6-EDEE17A0B2CC}" destId="{67A7A768-5B40-6043-9D3B-26E422CEC909}" srcOrd="13" destOrd="0" presId="urn:microsoft.com/office/officeart/2008/layout/HexagonCluster"/>
    <dgm:cxn modelId="{4F6D673A-BFC8-024B-9E1B-0995DA9BE5BE}" type="presParOf" srcId="{67A7A768-5B40-6043-9D3B-26E422CEC909}" destId="{76F13875-312C-754D-A09A-079A4CA0660C}" srcOrd="0" destOrd="0" presId="urn:microsoft.com/office/officeart/2008/layout/HexagonCluster"/>
    <dgm:cxn modelId="{4C84E973-EA53-114A-BFEC-09C45ADA8A40}" type="presParOf" srcId="{3AC9A960-E42D-2E42-B3E6-EDEE17A0B2CC}" destId="{4C83BA79-4D8E-9C4B-9821-E3F915955488}" srcOrd="14" destOrd="0" presId="urn:microsoft.com/office/officeart/2008/layout/HexagonCluster"/>
    <dgm:cxn modelId="{83B9D0CA-721D-4E4D-9048-821875CAA310}" type="presParOf" srcId="{4C83BA79-4D8E-9C4B-9821-E3F915955488}" destId="{3BADFF7F-857B-8447-9D78-02CD82564926}" srcOrd="0" destOrd="0" presId="urn:microsoft.com/office/officeart/2008/layout/HexagonCluster"/>
    <dgm:cxn modelId="{63D854ED-4E2D-0147-AF17-B968DFC8614E}" type="presParOf" srcId="{3AC9A960-E42D-2E42-B3E6-EDEE17A0B2CC}" destId="{79804EBB-5748-0A40-A199-4B1D30A35C8D}" srcOrd="15" destOrd="0" presId="urn:microsoft.com/office/officeart/2008/layout/HexagonCluster"/>
    <dgm:cxn modelId="{1F48C307-F9FA-084A-80FD-1C487DB15E14}" type="presParOf" srcId="{79804EBB-5748-0A40-A199-4B1D30A35C8D}" destId="{E06A1D4A-AE81-3142-B5DD-88F66714BFA2}" srcOrd="0" destOrd="0" presId="urn:microsoft.com/office/officeart/2008/layout/HexagonCluster"/>
    <dgm:cxn modelId="{84C91E8F-E7D6-7A40-B4CD-EE4E7BFF76B7}" type="presParOf" srcId="{3AC9A960-E42D-2E42-B3E6-EDEE17A0B2CC}" destId="{1C9944F2-7CF7-1F4E-ABB2-53F63B68C98D}" srcOrd="16" destOrd="0" presId="urn:microsoft.com/office/officeart/2008/layout/HexagonCluster"/>
    <dgm:cxn modelId="{9E6CDE1E-1CC0-EE45-89DC-EFF5EBB6284A}" type="presParOf" srcId="{1C9944F2-7CF7-1F4E-ABB2-53F63B68C98D}" destId="{D24D1E5E-72F5-6546-B5A0-2B58B048E79C}" srcOrd="0" destOrd="0" presId="urn:microsoft.com/office/officeart/2008/layout/HexagonCluster"/>
    <dgm:cxn modelId="{CF205F16-6A2C-8B4E-9628-3F62CDCE0977}" type="presParOf" srcId="{3AC9A960-E42D-2E42-B3E6-EDEE17A0B2CC}" destId="{0E7F66F0-AF82-C545-9B91-8388FF49DCB9}" srcOrd="17" destOrd="0" presId="urn:microsoft.com/office/officeart/2008/layout/HexagonCluster"/>
    <dgm:cxn modelId="{FC344860-DBFA-5546-91D8-08EB0FD7545D}" type="presParOf" srcId="{0E7F66F0-AF82-C545-9B91-8388FF49DCB9}" destId="{F1983FC6-A0DB-5742-967F-92323653799A}" srcOrd="0" destOrd="0" presId="urn:microsoft.com/office/officeart/2008/layout/HexagonCluster"/>
    <dgm:cxn modelId="{2A526879-6584-F04E-95B0-0E7E572F0789}" type="presParOf" srcId="{3AC9A960-E42D-2E42-B3E6-EDEE17A0B2CC}" destId="{2BC78509-C7C0-B84E-9A1F-E76C98583317}" srcOrd="18" destOrd="0" presId="urn:microsoft.com/office/officeart/2008/layout/HexagonCluster"/>
    <dgm:cxn modelId="{40B9DD60-2612-4C47-B63B-4C0538E6DCA5}" type="presParOf" srcId="{2BC78509-C7C0-B84E-9A1F-E76C98583317}" destId="{129FE42E-B113-CF4F-8B57-80CCF0C58128}" srcOrd="0" destOrd="0" presId="urn:microsoft.com/office/officeart/2008/layout/HexagonCluster"/>
    <dgm:cxn modelId="{377E9AB9-B686-4241-A176-6200D4764915}" type="presParOf" srcId="{3AC9A960-E42D-2E42-B3E6-EDEE17A0B2CC}" destId="{608EAFA4-FD68-7B44-89AA-5C8346C0012F}" srcOrd="19" destOrd="0" presId="urn:microsoft.com/office/officeart/2008/layout/HexagonCluster"/>
    <dgm:cxn modelId="{90D6F87A-E92B-8541-A986-BACB029951FB}" type="presParOf" srcId="{608EAFA4-FD68-7B44-89AA-5C8346C0012F}" destId="{AE5EA247-4848-6F46-BC87-264D3D1EC93F}" srcOrd="0" destOrd="0" presId="urn:microsoft.com/office/officeart/2008/layout/HexagonCluster"/>
    <dgm:cxn modelId="{9FA537D5-C45F-3E4F-8F51-97E96D3308DF}" type="presParOf" srcId="{3AC9A960-E42D-2E42-B3E6-EDEE17A0B2CC}" destId="{B2917D91-D975-BB40-A115-41BEB1B5B18C}" srcOrd="20" destOrd="0" presId="urn:microsoft.com/office/officeart/2008/layout/HexagonCluster"/>
    <dgm:cxn modelId="{C4C76271-E37D-3F4D-B1FF-B770F2FF929F}" type="presParOf" srcId="{B2917D91-D975-BB40-A115-41BEB1B5B18C}" destId="{0CB2C4AF-7BAA-E847-B8E3-5AB254D23B77}" srcOrd="0" destOrd="0" presId="urn:microsoft.com/office/officeart/2008/layout/HexagonCluster"/>
    <dgm:cxn modelId="{E93D87DB-B6C8-5C4F-9EF8-E634E5E9E4F0}" type="presParOf" srcId="{3AC9A960-E42D-2E42-B3E6-EDEE17A0B2CC}" destId="{3C967EC1-5CB4-D845-B3BE-43B9D583F832}" srcOrd="21" destOrd="0" presId="urn:microsoft.com/office/officeart/2008/layout/HexagonCluster"/>
    <dgm:cxn modelId="{3F4B450D-B6BB-B345-88F9-728E33A65D8B}" type="presParOf" srcId="{3C967EC1-5CB4-D845-B3BE-43B9D583F832}" destId="{C2BF3371-868B-744A-874C-95196A5243D5}" srcOrd="0" destOrd="0" presId="urn:microsoft.com/office/officeart/2008/layout/HexagonCluster"/>
    <dgm:cxn modelId="{22EE5384-FE34-4246-BD8C-FCA7C5B9C3CA}" type="presParOf" srcId="{3AC9A960-E42D-2E42-B3E6-EDEE17A0B2CC}" destId="{D312B626-CC11-4A4B-9FEF-7C672EC352A7}" srcOrd="22" destOrd="0" presId="urn:microsoft.com/office/officeart/2008/layout/HexagonCluster"/>
    <dgm:cxn modelId="{093D465C-7928-A944-9738-97232B6DCF26}" type="presParOf" srcId="{D312B626-CC11-4A4B-9FEF-7C672EC352A7}" destId="{4B05EAB3-C652-C045-8D3B-221B19467DC5}" srcOrd="0" destOrd="0" presId="urn:microsoft.com/office/officeart/2008/layout/HexagonCluster"/>
    <dgm:cxn modelId="{5E459937-9F51-984D-94FE-19F33C06C226}" type="presParOf" srcId="{3AC9A960-E42D-2E42-B3E6-EDEE17A0B2CC}" destId="{373A424B-1989-CE41-A9C2-7673C4C910FE}" srcOrd="23" destOrd="0" presId="urn:microsoft.com/office/officeart/2008/layout/HexagonCluster"/>
    <dgm:cxn modelId="{970578F9-279F-2A43-B1B9-8EC5C96E66CA}" type="presParOf" srcId="{373A424B-1989-CE41-A9C2-7673C4C910FE}" destId="{22011097-43C9-3C47-BEF6-91B622B9E7E9}" srcOrd="0" destOrd="0" presId="urn:microsoft.com/office/officeart/2008/layout/HexagonCluster"/>
    <dgm:cxn modelId="{971B291F-DA21-FD47-A08F-2F023D1F6F8E}" type="presParOf" srcId="{3AC9A960-E42D-2E42-B3E6-EDEE17A0B2CC}" destId="{825C62BB-F792-9345-81F7-5C238192606A}" srcOrd="24" destOrd="0" presId="urn:microsoft.com/office/officeart/2008/layout/HexagonCluster"/>
    <dgm:cxn modelId="{2912491A-FFBB-B745-9E70-35C8555EBC95}" type="presParOf" srcId="{825C62BB-F792-9345-81F7-5C238192606A}" destId="{C9C7E73F-CF5E-8441-B803-5946976EF33D}" srcOrd="0" destOrd="0" presId="urn:microsoft.com/office/officeart/2008/layout/HexagonCluster"/>
    <dgm:cxn modelId="{475B5642-1468-9642-9DDF-78BBB4C4C7F3}" type="presParOf" srcId="{3AC9A960-E42D-2E42-B3E6-EDEE17A0B2CC}" destId="{D0284FD4-21C2-9C46-BED9-6373ADE23F6E}" srcOrd="25" destOrd="0" presId="urn:microsoft.com/office/officeart/2008/layout/HexagonCluster"/>
    <dgm:cxn modelId="{5D9012DF-8080-D64D-98FB-3615623123A4}" type="presParOf" srcId="{D0284FD4-21C2-9C46-BED9-6373ADE23F6E}" destId="{3C458E90-6E15-0748-9DB1-F015C748CDDE}" srcOrd="0" destOrd="0" presId="urn:microsoft.com/office/officeart/2008/layout/HexagonCluster"/>
    <dgm:cxn modelId="{89393E21-4F10-7848-BAE2-5ECA583A3E77}" type="presParOf" srcId="{3AC9A960-E42D-2E42-B3E6-EDEE17A0B2CC}" destId="{314D4278-28B1-9145-8E51-16391AE66F08}" srcOrd="26" destOrd="0" presId="urn:microsoft.com/office/officeart/2008/layout/HexagonCluster"/>
    <dgm:cxn modelId="{79665AA8-94A9-FE4F-A856-60783E6638B7}" type="presParOf" srcId="{314D4278-28B1-9145-8E51-16391AE66F08}" destId="{8F79A78C-6A40-1447-876F-03CD286ACC41}" srcOrd="0" destOrd="0" presId="urn:microsoft.com/office/officeart/2008/layout/HexagonCluster"/>
    <dgm:cxn modelId="{797CD3A9-C15D-F747-B0D6-9F71C8BEDF75}" type="presParOf" srcId="{3AC9A960-E42D-2E42-B3E6-EDEE17A0B2CC}" destId="{1BDC6698-1522-444B-9D4D-21DE8F833590}" srcOrd="27" destOrd="0" presId="urn:microsoft.com/office/officeart/2008/layout/HexagonCluster"/>
    <dgm:cxn modelId="{9174C75C-BEEE-F240-B849-17B4D80084E8}" type="presParOf" srcId="{1BDC6698-1522-444B-9D4D-21DE8F833590}" destId="{9148F013-FD60-A147-A273-FBA150109B1E}" srcOrd="0" destOrd="0" presId="urn:microsoft.com/office/officeart/2008/layout/HexagonCluster"/>
    <dgm:cxn modelId="{FB2B6126-FF0E-FA4B-87F9-96D493D68E5B}" type="presParOf" srcId="{3AC9A960-E42D-2E42-B3E6-EDEE17A0B2CC}" destId="{5620554F-B11C-2742-898D-402BA750646D}" srcOrd="28" destOrd="0" presId="urn:microsoft.com/office/officeart/2008/layout/HexagonCluster"/>
    <dgm:cxn modelId="{2E95CF13-9DCE-8F42-878B-92467BA75F60}" type="presParOf" srcId="{5620554F-B11C-2742-898D-402BA750646D}" destId="{7DA0FB2A-EA1E-0F43-B2ED-72C805A7D7C7}" srcOrd="0" destOrd="0" presId="urn:microsoft.com/office/officeart/2008/layout/HexagonCluster"/>
    <dgm:cxn modelId="{1A3C7E41-1B62-8B44-BBF3-4ACA0136FC1A}" type="presParOf" srcId="{3AC9A960-E42D-2E42-B3E6-EDEE17A0B2CC}" destId="{63CEAFF6-584D-9C4D-B187-7717D7F8F08F}" srcOrd="29" destOrd="0" presId="urn:microsoft.com/office/officeart/2008/layout/HexagonCluster"/>
    <dgm:cxn modelId="{E5DC2488-BB51-F44A-98E2-470DCEB5E314}" type="presParOf" srcId="{63CEAFF6-584D-9C4D-B187-7717D7F8F08F}" destId="{1F2CB7F7-0818-8448-A42D-4ABC5823A1E1}" srcOrd="0" destOrd="0" presId="urn:microsoft.com/office/officeart/2008/layout/HexagonCluster"/>
    <dgm:cxn modelId="{D7744121-76AE-C845-AD35-F35965C8FB11}" type="presParOf" srcId="{3AC9A960-E42D-2E42-B3E6-EDEE17A0B2CC}" destId="{3B42DCCD-FD61-E841-90E0-C0ACBFBA2F73}" srcOrd="30" destOrd="0" presId="urn:microsoft.com/office/officeart/2008/layout/HexagonCluster"/>
    <dgm:cxn modelId="{3F866F38-186F-594F-8599-1BC5A656BEF8}" type="presParOf" srcId="{3B42DCCD-FD61-E841-90E0-C0ACBFBA2F73}" destId="{EC5D3AD2-2FB6-534F-8071-87D377E957A8}" srcOrd="0" destOrd="0" presId="urn:microsoft.com/office/officeart/2008/layout/HexagonCluster"/>
    <dgm:cxn modelId="{F08DC221-46A0-3945-A440-ED492C36AD73}" type="presParOf" srcId="{3AC9A960-E42D-2E42-B3E6-EDEE17A0B2CC}" destId="{772A0707-AD2F-A048-BE1C-CF66D4E789A2}" srcOrd="31" destOrd="0" presId="urn:microsoft.com/office/officeart/2008/layout/HexagonCluster"/>
    <dgm:cxn modelId="{4D18860A-4CB7-F544-B0B2-9637A8B63165}" type="presParOf" srcId="{772A0707-AD2F-A048-BE1C-CF66D4E789A2}" destId="{0E8EC33C-FDEE-3D4A-8163-8049D54E55B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9BDC8-CC26-C347-93DE-2A24517457B6}"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C51E6173-E34A-8B40-9DE0-EBE3F31947B7}">
      <dgm:prSet/>
      <dgm:spPr>
        <a:solidFill>
          <a:srgbClr val="34699A"/>
        </a:solidFill>
      </dgm:spPr>
      <dgm:t>
        <a:bodyPr/>
        <a:lstStyle/>
        <a:p>
          <a:r>
            <a:rPr lang="en-US"/>
            <a:t>Give us feedback (via the App)</a:t>
          </a:r>
          <a:endParaRPr lang="en-GB"/>
        </a:p>
      </dgm:t>
    </dgm:pt>
    <dgm:pt modelId="{2A3EFABD-FC0C-CE4F-8A2E-F987D0406179}" type="parTrans" cxnId="{AEBAD41C-9B29-1B4C-B6C0-F1FCAC0B3047}">
      <dgm:prSet/>
      <dgm:spPr/>
      <dgm:t>
        <a:bodyPr/>
        <a:lstStyle/>
        <a:p>
          <a:endParaRPr lang="en-GB"/>
        </a:p>
      </dgm:t>
    </dgm:pt>
    <dgm:pt modelId="{40C85653-FBBF-9C43-9BBE-A42A7516AB26}" type="sibTrans" cxnId="{AEBAD41C-9B29-1B4C-B6C0-F1FCAC0B3047}">
      <dgm:prSet/>
      <dgm:spPr/>
      <dgm:t>
        <a:bodyPr/>
        <a:lstStyle/>
        <a:p>
          <a:endParaRPr lang="en-GB"/>
        </a:p>
      </dgm:t>
    </dgm:pt>
    <dgm:pt modelId="{E2430BBA-A5AB-7440-93A3-3A5E155071C3}">
      <dgm:prSet/>
      <dgm:spPr>
        <a:solidFill>
          <a:srgbClr val="008B96"/>
        </a:solidFill>
      </dgm:spPr>
      <dgm:t>
        <a:bodyPr/>
        <a:lstStyle/>
        <a:p>
          <a:r>
            <a:rPr lang="en-US" dirty="0"/>
            <a:t>Join a mailing list: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https://lists.geant.org/</a:t>
          </a:r>
          <a:r>
            <a:rPr lang="en-US" dirty="0">
              <a:solidFill>
                <a:schemeClr val="bg1"/>
              </a:solidFill>
            </a:rPr>
            <a:t> </a:t>
          </a:r>
          <a:endParaRPr lang="en-GB" dirty="0">
            <a:solidFill>
              <a:schemeClr val="bg1"/>
            </a:solidFill>
          </a:endParaRPr>
        </a:p>
      </dgm:t>
    </dgm:pt>
    <dgm:pt modelId="{D0862282-EE9E-304C-AC35-37D879FAEB54}" type="parTrans" cxnId="{A99651CE-EA4B-FF4B-B2DE-5DFAADC6C607}">
      <dgm:prSet/>
      <dgm:spPr/>
      <dgm:t>
        <a:bodyPr/>
        <a:lstStyle/>
        <a:p>
          <a:endParaRPr lang="en-GB"/>
        </a:p>
      </dgm:t>
    </dgm:pt>
    <dgm:pt modelId="{4BB6856C-A8E2-5341-9750-937191F7D203}" type="sibTrans" cxnId="{A99651CE-EA4B-FF4B-B2DE-5DFAADC6C607}">
      <dgm:prSet/>
      <dgm:spPr/>
      <dgm:t>
        <a:bodyPr/>
        <a:lstStyle/>
        <a:p>
          <a:endParaRPr lang="en-GB"/>
        </a:p>
      </dgm:t>
    </dgm:pt>
    <dgm:pt modelId="{FCB49BC8-4810-5F44-A2E5-EB75122C4827}">
      <dgm:prSet/>
      <dgm:spPr>
        <a:solidFill>
          <a:srgbClr val="2F9285"/>
        </a:solidFill>
      </dgm:spPr>
      <dgm:t>
        <a:bodyPr/>
        <a:lstStyle/>
        <a:p>
          <a:r>
            <a:rPr lang="en-US" dirty="0"/>
            <a:t>Join a Task Force or Special Interest Group</a:t>
          </a:r>
          <a:endParaRPr lang="en-GB" dirty="0"/>
        </a:p>
      </dgm:t>
    </dgm:pt>
    <dgm:pt modelId="{87D5AF7C-C7BD-4F4D-83E8-FFC6997212A1}" type="parTrans" cxnId="{1AA27FA0-D03C-724D-826A-C3D426751553}">
      <dgm:prSet/>
      <dgm:spPr/>
      <dgm:t>
        <a:bodyPr/>
        <a:lstStyle/>
        <a:p>
          <a:endParaRPr lang="en-GB"/>
        </a:p>
      </dgm:t>
    </dgm:pt>
    <dgm:pt modelId="{189AFA48-533E-8F41-A8AC-43397857569C}" type="sibTrans" cxnId="{1AA27FA0-D03C-724D-826A-C3D426751553}">
      <dgm:prSet/>
      <dgm:spPr/>
      <dgm:t>
        <a:bodyPr/>
        <a:lstStyle/>
        <a:p>
          <a:endParaRPr lang="en-GB"/>
        </a:p>
      </dgm:t>
    </dgm:pt>
    <dgm:pt modelId="{7256F6E9-A060-3D41-9464-3EF707878EE2}">
      <dgm:prSet/>
      <dgm:spPr>
        <a:solidFill>
          <a:srgbClr val="F59AA2"/>
        </a:solidFill>
      </dgm:spPr>
      <dgm:t>
        <a:bodyPr/>
        <a:lstStyle/>
        <a:p>
          <a:r>
            <a:rPr lang="en-US" dirty="0"/>
            <a:t>Plan to present next year: presentation, lightning talk, poster, demonstration</a:t>
          </a:r>
          <a:endParaRPr lang="en-GB" dirty="0"/>
        </a:p>
      </dgm:t>
    </dgm:pt>
    <dgm:pt modelId="{B3C1C96B-08FD-8E43-9F6D-247A58725CAF}" type="parTrans" cxnId="{E70DDB72-E658-AF4D-9938-83785076D939}">
      <dgm:prSet/>
      <dgm:spPr/>
      <dgm:t>
        <a:bodyPr/>
        <a:lstStyle/>
        <a:p>
          <a:endParaRPr lang="en-GB"/>
        </a:p>
      </dgm:t>
    </dgm:pt>
    <dgm:pt modelId="{A3B9CCFC-5FE1-474A-AD87-481E51A69CD3}" type="sibTrans" cxnId="{E70DDB72-E658-AF4D-9938-83785076D939}">
      <dgm:prSet/>
      <dgm:spPr/>
      <dgm:t>
        <a:bodyPr/>
        <a:lstStyle/>
        <a:p>
          <a:endParaRPr lang="en-GB"/>
        </a:p>
      </dgm:t>
    </dgm:pt>
    <dgm:pt modelId="{CDD43DB2-2DE3-3A44-A20B-27D57D956535}">
      <dgm:prSet/>
      <dgm:spPr>
        <a:solidFill>
          <a:srgbClr val="5B2D35"/>
        </a:solidFill>
      </dgm:spPr>
      <dgm:t>
        <a:bodyPr/>
        <a:lstStyle/>
        <a:p>
          <a:r>
            <a:rPr lang="en-US"/>
            <a:t>Talk to us!</a:t>
          </a:r>
          <a:endParaRPr lang="en-GB"/>
        </a:p>
      </dgm:t>
    </dgm:pt>
    <dgm:pt modelId="{85160DD1-3A0A-3448-B925-E76432307774}" type="parTrans" cxnId="{506F49B3-9626-584F-871D-CB9CACFAB642}">
      <dgm:prSet/>
      <dgm:spPr/>
      <dgm:t>
        <a:bodyPr/>
        <a:lstStyle/>
        <a:p>
          <a:endParaRPr lang="en-GB"/>
        </a:p>
      </dgm:t>
    </dgm:pt>
    <dgm:pt modelId="{4ED5FC0A-C931-354C-B4CE-666B35EF6B74}" type="sibTrans" cxnId="{506F49B3-9626-584F-871D-CB9CACFAB642}">
      <dgm:prSet/>
      <dgm:spPr/>
      <dgm:t>
        <a:bodyPr/>
        <a:lstStyle/>
        <a:p>
          <a:endParaRPr lang="en-GB"/>
        </a:p>
      </dgm:t>
    </dgm:pt>
    <dgm:pt modelId="{4F966668-68D7-D04C-B328-293D16E44F4B}" type="pres">
      <dgm:prSet presAssocID="{BED9BDC8-CC26-C347-93DE-2A24517457B6}" presName="linearFlow" presStyleCnt="0">
        <dgm:presLayoutVars>
          <dgm:dir/>
          <dgm:resizeHandles val="exact"/>
        </dgm:presLayoutVars>
      </dgm:prSet>
      <dgm:spPr/>
    </dgm:pt>
    <dgm:pt modelId="{DDF17187-C610-364B-9C89-39886314660B}" type="pres">
      <dgm:prSet presAssocID="{C51E6173-E34A-8B40-9DE0-EBE3F31947B7}" presName="composite" presStyleCnt="0"/>
      <dgm:spPr/>
    </dgm:pt>
    <dgm:pt modelId="{E837A773-BA5A-1A45-A223-6098DE3D0DF6}" type="pres">
      <dgm:prSet presAssocID="{C51E6173-E34A-8B40-9DE0-EBE3F31947B7}" presName="imgShp" presStyleLbl="fgImgPlace1" presStyleIdx="0"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411833C8-5D8B-C542-97BE-286A339E32C1}" type="pres">
      <dgm:prSet presAssocID="{C51E6173-E34A-8B40-9DE0-EBE3F31947B7}" presName="txShp" presStyleLbl="node1" presStyleIdx="0" presStyleCnt="5">
        <dgm:presLayoutVars>
          <dgm:bulletEnabled val="1"/>
        </dgm:presLayoutVars>
      </dgm:prSet>
      <dgm:spPr/>
    </dgm:pt>
    <dgm:pt modelId="{16B059B6-2249-3545-A8D2-62410821203B}" type="pres">
      <dgm:prSet presAssocID="{40C85653-FBBF-9C43-9BBE-A42A7516AB26}" presName="spacing" presStyleCnt="0"/>
      <dgm:spPr/>
    </dgm:pt>
    <dgm:pt modelId="{14C31654-8E43-AC46-A2F8-38B5AFA1C9EA}" type="pres">
      <dgm:prSet presAssocID="{E2430BBA-A5AB-7440-93A3-3A5E155071C3}" presName="composite" presStyleCnt="0"/>
      <dgm:spPr/>
    </dgm:pt>
    <dgm:pt modelId="{83B030F6-9105-E44C-B929-42764F8246E6}" type="pres">
      <dgm:prSet presAssocID="{E2430BBA-A5AB-7440-93A3-3A5E155071C3}"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17961326-952D-5A4A-BE23-BD64E2FDE0F4}" type="pres">
      <dgm:prSet presAssocID="{E2430BBA-A5AB-7440-93A3-3A5E155071C3}" presName="txShp" presStyleLbl="node1" presStyleIdx="1" presStyleCnt="5">
        <dgm:presLayoutVars>
          <dgm:bulletEnabled val="1"/>
        </dgm:presLayoutVars>
      </dgm:prSet>
      <dgm:spPr/>
    </dgm:pt>
    <dgm:pt modelId="{5AEA9681-B1D8-4240-A351-624E81FD7FB9}" type="pres">
      <dgm:prSet presAssocID="{4BB6856C-A8E2-5341-9750-937191F7D203}" presName="spacing" presStyleCnt="0"/>
      <dgm:spPr/>
    </dgm:pt>
    <dgm:pt modelId="{BB62542B-AB10-3343-8513-04439857ADAD}" type="pres">
      <dgm:prSet presAssocID="{FCB49BC8-4810-5F44-A2E5-EB75122C4827}" presName="composite" presStyleCnt="0"/>
      <dgm:spPr/>
    </dgm:pt>
    <dgm:pt modelId="{C3F4ACA9-431D-A44B-A4F0-543A0864C158}" type="pres">
      <dgm:prSet presAssocID="{FCB49BC8-4810-5F44-A2E5-EB75122C4827}" presName="imgShp" presStyleLbl="fgImgPlace1" presStyleIdx="2"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3379A481-7FF5-0E47-88F2-D82E6814B3DA}" type="pres">
      <dgm:prSet presAssocID="{FCB49BC8-4810-5F44-A2E5-EB75122C4827}" presName="txShp" presStyleLbl="node1" presStyleIdx="2" presStyleCnt="5">
        <dgm:presLayoutVars>
          <dgm:bulletEnabled val="1"/>
        </dgm:presLayoutVars>
      </dgm:prSet>
      <dgm:spPr/>
    </dgm:pt>
    <dgm:pt modelId="{E8737544-11B7-0D44-8EF8-175DEF8B6106}" type="pres">
      <dgm:prSet presAssocID="{189AFA48-533E-8F41-A8AC-43397857569C}" presName="spacing" presStyleCnt="0"/>
      <dgm:spPr/>
    </dgm:pt>
    <dgm:pt modelId="{6C38415E-4D43-E74F-B7D9-BBCFFFE2BF9C}" type="pres">
      <dgm:prSet presAssocID="{7256F6E9-A060-3D41-9464-3EF707878EE2}" presName="composite" presStyleCnt="0"/>
      <dgm:spPr/>
    </dgm:pt>
    <dgm:pt modelId="{8F698C87-302D-7847-B19B-2561915965EE}" type="pres">
      <dgm:prSet presAssocID="{7256F6E9-A060-3D41-9464-3EF707878EE2}" presName="imgShp" presStyleLbl="fgImgPlace1" presStyleIdx="3"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97E39902-69D1-F143-8B56-5F222ADEE613}" type="pres">
      <dgm:prSet presAssocID="{7256F6E9-A060-3D41-9464-3EF707878EE2}" presName="txShp" presStyleLbl="node1" presStyleIdx="3" presStyleCnt="5">
        <dgm:presLayoutVars>
          <dgm:bulletEnabled val="1"/>
        </dgm:presLayoutVars>
      </dgm:prSet>
      <dgm:spPr/>
    </dgm:pt>
    <dgm:pt modelId="{9BFD8AEA-B0C8-A249-89B5-6B83C6511652}" type="pres">
      <dgm:prSet presAssocID="{A3B9CCFC-5FE1-474A-AD87-481E51A69CD3}" presName="spacing" presStyleCnt="0"/>
      <dgm:spPr/>
    </dgm:pt>
    <dgm:pt modelId="{077AC4EE-B842-9643-AF50-AF5717322447}" type="pres">
      <dgm:prSet presAssocID="{CDD43DB2-2DE3-3A44-A20B-27D57D956535}" presName="composite" presStyleCnt="0"/>
      <dgm:spPr/>
    </dgm:pt>
    <dgm:pt modelId="{7D3287CD-A937-7544-929B-E95AA799ED84}" type="pres">
      <dgm:prSet presAssocID="{CDD43DB2-2DE3-3A44-A20B-27D57D956535}" presName="imgShp" presStyleLbl="fgImgPlace1" presStyleIdx="4"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76A2DE8E-347D-2645-B6CD-F2EE85AC79A1}" type="pres">
      <dgm:prSet presAssocID="{CDD43DB2-2DE3-3A44-A20B-27D57D956535}" presName="txShp" presStyleLbl="node1" presStyleIdx="4" presStyleCnt="5">
        <dgm:presLayoutVars>
          <dgm:bulletEnabled val="1"/>
        </dgm:presLayoutVars>
      </dgm:prSet>
      <dgm:spPr/>
    </dgm:pt>
  </dgm:ptLst>
  <dgm:cxnLst>
    <dgm:cxn modelId="{9CB57900-2308-4C48-8AB0-7D8063B9CE7D}" type="presOf" srcId="{E2430BBA-A5AB-7440-93A3-3A5E155071C3}" destId="{17961326-952D-5A4A-BE23-BD64E2FDE0F4}" srcOrd="0" destOrd="0" presId="urn:microsoft.com/office/officeart/2005/8/layout/vList3"/>
    <dgm:cxn modelId="{D4DA8002-5DA5-1644-9066-90E10DDAAB76}" type="presOf" srcId="{FCB49BC8-4810-5F44-A2E5-EB75122C4827}" destId="{3379A481-7FF5-0E47-88F2-D82E6814B3DA}" srcOrd="0" destOrd="0" presId="urn:microsoft.com/office/officeart/2005/8/layout/vList3"/>
    <dgm:cxn modelId="{AEBAD41C-9B29-1B4C-B6C0-F1FCAC0B3047}" srcId="{BED9BDC8-CC26-C347-93DE-2A24517457B6}" destId="{C51E6173-E34A-8B40-9DE0-EBE3F31947B7}" srcOrd="0" destOrd="0" parTransId="{2A3EFABD-FC0C-CE4F-8A2E-F987D0406179}" sibTransId="{40C85653-FBBF-9C43-9BBE-A42A7516AB26}"/>
    <dgm:cxn modelId="{0A715026-4195-C74E-A92A-1A06CE7BEBEA}" type="presOf" srcId="{BED9BDC8-CC26-C347-93DE-2A24517457B6}" destId="{4F966668-68D7-D04C-B328-293D16E44F4B}" srcOrd="0" destOrd="0" presId="urn:microsoft.com/office/officeart/2005/8/layout/vList3"/>
    <dgm:cxn modelId="{352EE72D-65EE-8C45-9A4E-973B646382C5}" type="presOf" srcId="{7256F6E9-A060-3D41-9464-3EF707878EE2}" destId="{97E39902-69D1-F143-8B56-5F222ADEE613}" srcOrd="0" destOrd="0" presId="urn:microsoft.com/office/officeart/2005/8/layout/vList3"/>
    <dgm:cxn modelId="{03B49B37-4DB3-7745-A01F-E8D6DD29E36E}" type="presOf" srcId="{C51E6173-E34A-8B40-9DE0-EBE3F31947B7}" destId="{411833C8-5D8B-C542-97BE-286A339E32C1}" srcOrd="0" destOrd="0" presId="urn:microsoft.com/office/officeart/2005/8/layout/vList3"/>
    <dgm:cxn modelId="{E70DDB72-E658-AF4D-9938-83785076D939}" srcId="{BED9BDC8-CC26-C347-93DE-2A24517457B6}" destId="{7256F6E9-A060-3D41-9464-3EF707878EE2}" srcOrd="3" destOrd="0" parTransId="{B3C1C96B-08FD-8E43-9F6D-247A58725CAF}" sibTransId="{A3B9CCFC-5FE1-474A-AD87-481E51A69CD3}"/>
    <dgm:cxn modelId="{1AA27FA0-D03C-724D-826A-C3D426751553}" srcId="{BED9BDC8-CC26-C347-93DE-2A24517457B6}" destId="{FCB49BC8-4810-5F44-A2E5-EB75122C4827}" srcOrd="2" destOrd="0" parTransId="{87D5AF7C-C7BD-4F4D-83E8-FFC6997212A1}" sibTransId="{189AFA48-533E-8F41-A8AC-43397857569C}"/>
    <dgm:cxn modelId="{506F49B3-9626-584F-871D-CB9CACFAB642}" srcId="{BED9BDC8-CC26-C347-93DE-2A24517457B6}" destId="{CDD43DB2-2DE3-3A44-A20B-27D57D956535}" srcOrd="4" destOrd="0" parTransId="{85160DD1-3A0A-3448-B925-E76432307774}" sibTransId="{4ED5FC0A-C931-354C-B4CE-666B35EF6B74}"/>
    <dgm:cxn modelId="{A99651CE-EA4B-FF4B-B2DE-5DFAADC6C607}" srcId="{BED9BDC8-CC26-C347-93DE-2A24517457B6}" destId="{E2430BBA-A5AB-7440-93A3-3A5E155071C3}" srcOrd="1" destOrd="0" parTransId="{D0862282-EE9E-304C-AC35-37D879FAEB54}" sibTransId="{4BB6856C-A8E2-5341-9750-937191F7D203}"/>
    <dgm:cxn modelId="{1E684BE0-11C1-FE45-B263-8BED9BBC7FF9}" type="presOf" srcId="{CDD43DB2-2DE3-3A44-A20B-27D57D956535}" destId="{76A2DE8E-347D-2645-B6CD-F2EE85AC79A1}" srcOrd="0" destOrd="0" presId="urn:microsoft.com/office/officeart/2005/8/layout/vList3"/>
    <dgm:cxn modelId="{8E8E5A35-5952-C242-AD32-5EE8FB25B897}" type="presParOf" srcId="{4F966668-68D7-D04C-B328-293D16E44F4B}" destId="{DDF17187-C610-364B-9C89-39886314660B}" srcOrd="0" destOrd="0" presId="urn:microsoft.com/office/officeart/2005/8/layout/vList3"/>
    <dgm:cxn modelId="{10D45D55-0A78-6E47-9CBC-6730ACAA2F33}" type="presParOf" srcId="{DDF17187-C610-364B-9C89-39886314660B}" destId="{E837A773-BA5A-1A45-A223-6098DE3D0DF6}" srcOrd="0" destOrd="0" presId="urn:microsoft.com/office/officeart/2005/8/layout/vList3"/>
    <dgm:cxn modelId="{FAC7AD56-A42B-FA41-81AD-7EE7FBB828DC}" type="presParOf" srcId="{DDF17187-C610-364B-9C89-39886314660B}" destId="{411833C8-5D8B-C542-97BE-286A339E32C1}" srcOrd="1" destOrd="0" presId="urn:microsoft.com/office/officeart/2005/8/layout/vList3"/>
    <dgm:cxn modelId="{CCC38F7E-F8A3-1549-AC04-51F69E120776}" type="presParOf" srcId="{4F966668-68D7-D04C-B328-293D16E44F4B}" destId="{16B059B6-2249-3545-A8D2-62410821203B}" srcOrd="1" destOrd="0" presId="urn:microsoft.com/office/officeart/2005/8/layout/vList3"/>
    <dgm:cxn modelId="{96395A19-B249-2448-A890-D3171A58FB17}" type="presParOf" srcId="{4F966668-68D7-D04C-B328-293D16E44F4B}" destId="{14C31654-8E43-AC46-A2F8-38B5AFA1C9EA}" srcOrd="2" destOrd="0" presId="urn:microsoft.com/office/officeart/2005/8/layout/vList3"/>
    <dgm:cxn modelId="{60A8FAC2-1E43-5540-8F61-649415C3DF28}" type="presParOf" srcId="{14C31654-8E43-AC46-A2F8-38B5AFA1C9EA}" destId="{83B030F6-9105-E44C-B929-42764F8246E6}" srcOrd="0" destOrd="0" presId="urn:microsoft.com/office/officeart/2005/8/layout/vList3"/>
    <dgm:cxn modelId="{C0CF4D70-9701-D348-88A3-16423F322AD1}" type="presParOf" srcId="{14C31654-8E43-AC46-A2F8-38B5AFA1C9EA}" destId="{17961326-952D-5A4A-BE23-BD64E2FDE0F4}" srcOrd="1" destOrd="0" presId="urn:microsoft.com/office/officeart/2005/8/layout/vList3"/>
    <dgm:cxn modelId="{A1C9E047-B13D-0049-A136-53D2F33EAC50}" type="presParOf" srcId="{4F966668-68D7-D04C-B328-293D16E44F4B}" destId="{5AEA9681-B1D8-4240-A351-624E81FD7FB9}" srcOrd="3" destOrd="0" presId="urn:microsoft.com/office/officeart/2005/8/layout/vList3"/>
    <dgm:cxn modelId="{CF6C8D71-1B0D-814E-A5B8-D53C2395D418}" type="presParOf" srcId="{4F966668-68D7-D04C-B328-293D16E44F4B}" destId="{BB62542B-AB10-3343-8513-04439857ADAD}" srcOrd="4" destOrd="0" presId="urn:microsoft.com/office/officeart/2005/8/layout/vList3"/>
    <dgm:cxn modelId="{1C60EB50-BB97-D249-AFB1-01627CD07569}" type="presParOf" srcId="{BB62542B-AB10-3343-8513-04439857ADAD}" destId="{C3F4ACA9-431D-A44B-A4F0-543A0864C158}" srcOrd="0" destOrd="0" presId="urn:microsoft.com/office/officeart/2005/8/layout/vList3"/>
    <dgm:cxn modelId="{A8A13B53-ED77-FE40-8DDF-A920BA893D3C}" type="presParOf" srcId="{BB62542B-AB10-3343-8513-04439857ADAD}" destId="{3379A481-7FF5-0E47-88F2-D82E6814B3DA}" srcOrd="1" destOrd="0" presId="urn:microsoft.com/office/officeart/2005/8/layout/vList3"/>
    <dgm:cxn modelId="{2E46C6B6-3D48-CD46-87F8-9493270D7A62}" type="presParOf" srcId="{4F966668-68D7-D04C-B328-293D16E44F4B}" destId="{E8737544-11B7-0D44-8EF8-175DEF8B6106}" srcOrd="5" destOrd="0" presId="urn:microsoft.com/office/officeart/2005/8/layout/vList3"/>
    <dgm:cxn modelId="{F086DC0B-B80A-944F-B389-4F2330736588}" type="presParOf" srcId="{4F966668-68D7-D04C-B328-293D16E44F4B}" destId="{6C38415E-4D43-E74F-B7D9-BBCFFFE2BF9C}" srcOrd="6" destOrd="0" presId="urn:microsoft.com/office/officeart/2005/8/layout/vList3"/>
    <dgm:cxn modelId="{1E40EDA9-D8F3-B343-94F2-1CAF2739D1DF}" type="presParOf" srcId="{6C38415E-4D43-E74F-B7D9-BBCFFFE2BF9C}" destId="{8F698C87-302D-7847-B19B-2561915965EE}" srcOrd="0" destOrd="0" presId="urn:microsoft.com/office/officeart/2005/8/layout/vList3"/>
    <dgm:cxn modelId="{0320DBF3-1AA1-AD4D-8D1D-0FE20B72CF42}" type="presParOf" srcId="{6C38415E-4D43-E74F-B7D9-BBCFFFE2BF9C}" destId="{97E39902-69D1-F143-8B56-5F222ADEE613}" srcOrd="1" destOrd="0" presId="urn:microsoft.com/office/officeart/2005/8/layout/vList3"/>
    <dgm:cxn modelId="{87558191-6C78-1741-B8B4-A0A9A5E231B7}" type="presParOf" srcId="{4F966668-68D7-D04C-B328-293D16E44F4B}" destId="{9BFD8AEA-B0C8-A249-89B5-6B83C6511652}" srcOrd="7" destOrd="0" presId="urn:microsoft.com/office/officeart/2005/8/layout/vList3"/>
    <dgm:cxn modelId="{4C6BF084-E37F-C74B-98A2-68975E12CF09}" type="presParOf" srcId="{4F966668-68D7-D04C-B328-293D16E44F4B}" destId="{077AC4EE-B842-9643-AF50-AF5717322447}" srcOrd="8" destOrd="0" presId="urn:microsoft.com/office/officeart/2005/8/layout/vList3"/>
    <dgm:cxn modelId="{E9CFAD93-0F96-7548-B217-5C62E860DBEF}" type="presParOf" srcId="{077AC4EE-B842-9643-AF50-AF5717322447}" destId="{7D3287CD-A937-7544-929B-E95AA799ED84}" srcOrd="0" destOrd="0" presId="urn:microsoft.com/office/officeart/2005/8/layout/vList3"/>
    <dgm:cxn modelId="{284BA6BE-86DF-474B-82DD-216165CB3566}" type="presParOf" srcId="{077AC4EE-B842-9643-AF50-AF5717322447}" destId="{76A2DE8E-347D-2645-B6CD-F2EE85AC79A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CCBA2-CEAB-E248-9075-948E4D326822}">
      <dsp:nvSpPr>
        <dsp:cNvPr id="0" name=""/>
        <dsp:cNvSpPr/>
      </dsp:nvSpPr>
      <dsp:spPr>
        <a:xfrm>
          <a:off x="2128594" y="1427526"/>
          <a:ext cx="1023237" cy="878328"/>
        </a:xfrm>
        <a:prstGeom prst="hexagon">
          <a:avLst>
            <a:gd name="adj" fmla="val 25000"/>
            <a:gd name="vf" fmla="val 115470"/>
          </a:avLst>
        </a:prstGeom>
        <a:solidFill>
          <a:srgbClr val="008B96"/>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POSTERS</a:t>
          </a:r>
        </a:p>
      </dsp:txBody>
      <dsp:txXfrm>
        <a:off x="2287058" y="1563548"/>
        <a:ext cx="706309" cy="606284"/>
      </dsp:txXfrm>
    </dsp:sp>
    <dsp:sp modelId="{B4514F7E-A22D-3D4B-A8E1-88F50801BF71}">
      <dsp:nvSpPr>
        <dsp:cNvPr id="0" name=""/>
        <dsp:cNvSpPr/>
      </dsp:nvSpPr>
      <dsp:spPr>
        <a:xfrm>
          <a:off x="2153167" y="1852294"/>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F4255FD-CB70-944E-888B-80B52214332D}">
      <dsp:nvSpPr>
        <dsp:cNvPr id="0" name=""/>
        <dsp:cNvSpPr/>
      </dsp:nvSpPr>
      <dsp:spPr>
        <a:xfrm>
          <a:off x="1248383" y="973965"/>
          <a:ext cx="1023237" cy="878328"/>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4E2640F-BF0C-304C-8A2B-A8AD82C139B3}">
      <dsp:nvSpPr>
        <dsp:cNvPr id="0" name=""/>
        <dsp:cNvSpPr/>
      </dsp:nvSpPr>
      <dsp:spPr>
        <a:xfrm>
          <a:off x="1949023" y="1735737"/>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1F53E5-895A-7942-B5B8-08D14716E3C7}">
      <dsp:nvSpPr>
        <dsp:cNvPr id="0" name=""/>
        <dsp:cNvSpPr/>
      </dsp:nvSpPr>
      <dsp:spPr>
        <a:xfrm>
          <a:off x="3008805" y="971308"/>
          <a:ext cx="1023237" cy="878328"/>
        </a:xfrm>
        <a:prstGeom prst="hexagon">
          <a:avLst>
            <a:gd name="adj" fmla="val 25000"/>
            <a:gd name="vf" fmla="val 115470"/>
          </a:avLst>
        </a:prstGeom>
        <a:solidFill>
          <a:srgbClr val="00436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BOOTH</a:t>
          </a:r>
        </a:p>
      </dsp:txBody>
      <dsp:txXfrm>
        <a:off x="3167269" y="1107330"/>
        <a:ext cx="706309" cy="606284"/>
      </dsp:txXfrm>
    </dsp:sp>
    <dsp:sp modelId="{63EC9192-DBA0-8447-A28D-BED244719678}">
      <dsp:nvSpPr>
        <dsp:cNvPr id="0" name=""/>
        <dsp:cNvSpPr/>
      </dsp:nvSpPr>
      <dsp:spPr>
        <a:xfrm>
          <a:off x="3713226" y="1731088"/>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9613F5-731D-E34F-A955-663F0D673AC7}">
      <dsp:nvSpPr>
        <dsp:cNvPr id="0" name=""/>
        <dsp:cNvSpPr/>
      </dsp:nvSpPr>
      <dsp:spPr>
        <a:xfrm>
          <a:off x="3889646" y="1457793"/>
          <a:ext cx="1023237" cy="878328"/>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C1905F-F322-B14C-8D36-6C506B032F97}">
      <dsp:nvSpPr>
        <dsp:cNvPr id="0" name=""/>
        <dsp:cNvSpPr/>
      </dsp:nvSpPr>
      <dsp:spPr>
        <a:xfrm>
          <a:off x="3914219" y="1848641"/>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7EF777-D2E6-7141-A5D3-1D27BE20E1EC}">
      <dsp:nvSpPr>
        <dsp:cNvPr id="0" name=""/>
        <dsp:cNvSpPr/>
      </dsp:nvSpPr>
      <dsp:spPr>
        <a:xfrm>
          <a:off x="2139236" y="477840"/>
          <a:ext cx="1023237" cy="878328"/>
        </a:xfrm>
        <a:prstGeom prst="hexagon">
          <a:avLst>
            <a:gd name="adj" fmla="val 25000"/>
            <a:gd name="vf" fmla="val 115470"/>
          </a:avLst>
        </a:prstGeom>
        <a:solidFill>
          <a:srgbClr val="2F9285"/>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LIGHTNING TALKS</a:t>
          </a:r>
        </a:p>
      </dsp:txBody>
      <dsp:txXfrm>
        <a:off x="2297700" y="613862"/>
        <a:ext cx="706309" cy="606284"/>
      </dsp:txXfrm>
    </dsp:sp>
    <dsp:sp modelId="{4023F115-D17D-5C4E-886D-2292D60D60BE}">
      <dsp:nvSpPr>
        <dsp:cNvPr id="0" name=""/>
        <dsp:cNvSpPr/>
      </dsp:nvSpPr>
      <dsp:spPr>
        <a:xfrm>
          <a:off x="2824824" y="500431"/>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8B01CFE-7FA2-A042-9C79-3921B72F19D5}">
      <dsp:nvSpPr>
        <dsp:cNvPr id="0" name=""/>
        <dsp:cNvSpPr/>
      </dsp:nvSpPr>
      <dsp:spPr>
        <a:xfrm>
          <a:off x="3008805" y="0"/>
          <a:ext cx="1023237" cy="878328"/>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266D744-EBCB-EA43-86AE-105C8B987551}">
      <dsp:nvSpPr>
        <dsp:cNvPr id="0" name=""/>
        <dsp:cNvSpPr/>
      </dsp:nvSpPr>
      <dsp:spPr>
        <a:xfrm>
          <a:off x="3038418" y="389187"/>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D8DC93-69CA-8945-A941-10BEF2E2AA96}">
      <dsp:nvSpPr>
        <dsp:cNvPr id="0" name=""/>
        <dsp:cNvSpPr/>
      </dsp:nvSpPr>
      <dsp:spPr>
        <a:xfrm>
          <a:off x="3889646" y="486484"/>
          <a:ext cx="1023237" cy="878328"/>
        </a:xfrm>
        <a:prstGeom prst="hexagon">
          <a:avLst>
            <a:gd name="adj" fmla="val 25000"/>
            <a:gd name="vf" fmla="val 115470"/>
          </a:avLst>
        </a:prstGeom>
        <a:solidFill>
          <a:srgbClr val="34699A"/>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HALLWAY CHATS</a:t>
          </a:r>
        </a:p>
      </dsp:txBody>
      <dsp:txXfrm>
        <a:off x="4048110" y="622506"/>
        <a:ext cx="706309" cy="606284"/>
      </dsp:txXfrm>
    </dsp:sp>
    <dsp:sp modelId="{76F13875-312C-754D-A09A-079A4CA0660C}">
      <dsp:nvSpPr>
        <dsp:cNvPr id="0" name=""/>
        <dsp:cNvSpPr/>
      </dsp:nvSpPr>
      <dsp:spPr>
        <a:xfrm>
          <a:off x="4774268" y="875672"/>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ADFF7F-857B-8447-9D78-02CD82564926}">
      <dsp:nvSpPr>
        <dsp:cNvPr id="0" name=""/>
        <dsp:cNvSpPr/>
      </dsp:nvSpPr>
      <dsp:spPr>
        <a:xfrm>
          <a:off x="4769857" y="980274"/>
          <a:ext cx="1023237" cy="878328"/>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06A1D4A-AE81-3142-B5DD-88F66714BFA2}">
      <dsp:nvSpPr>
        <dsp:cNvPr id="0" name=""/>
        <dsp:cNvSpPr/>
      </dsp:nvSpPr>
      <dsp:spPr>
        <a:xfrm>
          <a:off x="4968960" y="996214"/>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4D1E5E-72F5-6546-B5A0-2B58B048E79C}">
      <dsp:nvSpPr>
        <dsp:cNvPr id="0" name=""/>
        <dsp:cNvSpPr/>
      </dsp:nvSpPr>
      <dsp:spPr>
        <a:xfrm>
          <a:off x="4769857" y="9297"/>
          <a:ext cx="1023237" cy="878328"/>
        </a:xfrm>
        <a:prstGeom prst="hexagon">
          <a:avLst>
            <a:gd name="adj" fmla="val 25000"/>
            <a:gd name="vf" fmla="val 115470"/>
          </a:avLst>
        </a:prstGeom>
        <a:solidFill>
          <a:srgbClr val="008B96"/>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kern="1200" dirty="0"/>
            <a:t>KEYNOTES</a:t>
          </a:r>
        </a:p>
      </dsp:txBody>
      <dsp:txXfrm>
        <a:off x="4928321" y="145319"/>
        <a:ext cx="706309" cy="606284"/>
      </dsp:txXfrm>
    </dsp:sp>
    <dsp:sp modelId="{F1983FC6-A0DB-5742-967F-92323653799A}">
      <dsp:nvSpPr>
        <dsp:cNvPr id="0" name=""/>
        <dsp:cNvSpPr/>
      </dsp:nvSpPr>
      <dsp:spPr>
        <a:xfrm>
          <a:off x="5654479" y="403134"/>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9FE42E-B113-CF4F-8B57-80CCF0C58128}">
      <dsp:nvSpPr>
        <dsp:cNvPr id="0" name=""/>
        <dsp:cNvSpPr/>
      </dsp:nvSpPr>
      <dsp:spPr>
        <a:xfrm>
          <a:off x="5650068" y="499435"/>
          <a:ext cx="1023237" cy="87832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5EA247-4848-6F46-BC87-264D3D1EC93F}">
      <dsp:nvSpPr>
        <dsp:cNvPr id="0" name=""/>
        <dsp:cNvSpPr/>
      </dsp:nvSpPr>
      <dsp:spPr>
        <a:xfrm>
          <a:off x="5854211" y="519027"/>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B2C4AF-7BAA-E847-B8E3-5AB254D23B77}">
      <dsp:nvSpPr>
        <dsp:cNvPr id="0" name=""/>
        <dsp:cNvSpPr/>
      </dsp:nvSpPr>
      <dsp:spPr>
        <a:xfrm>
          <a:off x="5650068" y="1469083"/>
          <a:ext cx="1023237" cy="878328"/>
        </a:xfrm>
        <a:prstGeom prst="hexagon">
          <a:avLst>
            <a:gd name="adj" fmla="val 25000"/>
            <a:gd name="vf" fmla="val 115470"/>
          </a:avLst>
        </a:prstGeom>
        <a:solidFill>
          <a:srgbClr val="2F9285"/>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kern="1200" dirty="0"/>
            <a:t>PRESENTATIONS</a:t>
          </a:r>
        </a:p>
      </dsp:txBody>
      <dsp:txXfrm>
        <a:off x="5808532" y="1605105"/>
        <a:ext cx="706309" cy="606284"/>
      </dsp:txXfrm>
    </dsp:sp>
    <dsp:sp modelId="{C2BF3371-868B-744A-874C-95196A5243D5}">
      <dsp:nvSpPr>
        <dsp:cNvPr id="0" name=""/>
        <dsp:cNvSpPr/>
      </dsp:nvSpPr>
      <dsp:spPr>
        <a:xfrm>
          <a:off x="5852951" y="2238493"/>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05EAB3-C652-C045-8D3B-221B19467DC5}">
      <dsp:nvSpPr>
        <dsp:cNvPr id="0" name=""/>
        <dsp:cNvSpPr/>
      </dsp:nvSpPr>
      <dsp:spPr>
        <a:xfrm>
          <a:off x="4769857" y="1949923"/>
          <a:ext cx="1023237" cy="878328"/>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2011097-43C9-3C47-BEF6-91B622B9E7E9}">
      <dsp:nvSpPr>
        <dsp:cNvPr id="0" name=""/>
        <dsp:cNvSpPr/>
      </dsp:nvSpPr>
      <dsp:spPr>
        <a:xfrm>
          <a:off x="5663300" y="2335458"/>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C7E73F-CF5E-8441-B803-5946976EF33D}">
      <dsp:nvSpPr>
        <dsp:cNvPr id="0" name=""/>
        <dsp:cNvSpPr/>
      </dsp:nvSpPr>
      <dsp:spPr>
        <a:xfrm>
          <a:off x="3008175" y="1944610"/>
          <a:ext cx="1023237" cy="878328"/>
        </a:xfrm>
        <a:prstGeom prst="hexagon">
          <a:avLst>
            <a:gd name="adj" fmla="val 25000"/>
            <a:gd name="vf" fmla="val 115470"/>
          </a:avLst>
        </a:prstGeom>
        <a:solidFill>
          <a:srgbClr val="F59AA2"/>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kern="1200" dirty="0"/>
            <a:t>SOCIAL EVENTS</a:t>
          </a:r>
        </a:p>
      </dsp:txBody>
      <dsp:txXfrm>
        <a:off x="3166639" y="2080632"/>
        <a:ext cx="706309" cy="606284"/>
      </dsp:txXfrm>
    </dsp:sp>
    <dsp:sp modelId="{3C458E90-6E15-0748-9DB1-F015C748CDDE}">
      <dsp:nvSpPr>
        <dsp:cNvPr id="0" name=""/>
        <dsp:cNvSpPr/>
      </dsp:nvSpPr>
      <dsp:spPr>
        <a:xfrm>
          <a:off x="3037788" y="2333797"/>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F79A78C-6A40-1447-876F-03CD286ACC41}">
      <dsp:nvSpPr>
        <dsp:cNvPr id="0" name=""/>
        <dsp:cNvSpPr/>
      </dsp:nvSpPr>
      <dsp:spPr>
        <a:xfrm>
          <a:off x="2127964" y="2432755"/>
          <a:ext cx="1023237" cy="878328"/>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3000" b="-23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148F013-FD60-A147-A273-FBA150109B1E}">
      <dsp:nvSpPr>
        <dsp:cNvPr id="0" name=""/>
        <dsp:cNvSpPr/>
      </dsp:nvSpPr>
      <dsp:spPr>
        <a:xfrm>
          <a:off x="2824194" y="2445041"/>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A0FB2A-EA1E-0F43-B2ED-72C805A7D7C7}">
      <dsp:nvSpPr>
        <dsp:cNvPr id="0" name=""/>
        <dsp:cNvSpPr/>
      </dsp:nvSpPr>
      <dsp:spPr>
        <a:xfrm>
          <a:off x="6525868" y="1961213"/>
          <a:ext cx="1023237" cy="878328"/>
        </a:xfrm>
        <a:prstGeom prst="hexagon">
          <a:avLst>
            <a:gd name="adj" fmla="val 25000"/>
            <a:gd name="vf" fmla="val 115470"/>
          </a:avLst>
        </a:prstGeom>
        <a:solidFill>
          <a:srgbClr val="5B2D35"/>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GB" sz="800" kern="1200" dirty="0"/>
            <a:t>DEMOS</a:t>
          </a:r>
        </a:p>
      </dsp:txBody>
      <dsp:txXfrm>
        <a:off x="6684332" y="2097235"/>
        <a:ext cx="706309" cy="606284"/>
      </dsp:txXfrm>
    </dsp:sp>
    <dsp:sp modelId="{1F2CB7F7-0818-8448-A42D-4ABC5823A1E1}">
      <dsp:nvSpPr>
        <dsp:cNvPr id="0" name=""/>
        <dsp:cNvSpPr/>
      </dsp:nvSpPr>
      <dsp:spPr>
        <a:xfrm>
          <a:off x="6728752" y="2730623"/>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5D3AD2-2FB6-534F-8071-87D377E957A8}">
      <dsp:nvSpPr>
        <dsp:cNvPr id="0" name=""/>
        <dsp:cNvSpPr/>
      </dsp:nvSpPr>
      <dsp:spPr>
        <a:xfrm>
          <a:off x="5645658" y="2442385"/>
          <a:ext cx="1023237" cy="878328"/>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11000" r="-11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8EC33C-FDEE-3D4A-8163-8049D54E55BD}">
      <dsp:nvSpPr>
        <dsp:cNvPr id="0" name=""/>
        <dsp:cNvSpPr/>
      </dsp:nvSpPr>
      <dsp:spPr>
        <a:xfrm>
          <a:off x="6539100" y="2827920"/>
          <a:ext cx="119083" cy="102942"/>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833C8-5D8B-C542-97BE-286A339E32C1}">
      <dsp:nvSpPr>
        <dsp:cNvPr id="0" name=""/>
        <dsp:cNvSpPr/>
      </dsp:nvSpPr>
      <dsp:spPr>
        <a:xfrm rot="10800000">
          <a:off x="1536604" y="1866"/>
          <a:ext cx="5612093" cy="492127"/>
        </a:xfrm>
        <a:prstGeom prst="homePlate">
          <a:avLst/>
        </a:prstGeom>
        <a:solidFill>
          <a:srgbClr val="346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15"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Give us feedback (via the App)</a:t>
          </a:r>
          <a:endParaRPr lang="en-GB" sz="1300" kern="1200"/>
        </a:p>
      </dsp:txBody>
      <dsp:txXfrm rot="10800000">
        <a:off x="1659636" y="1866"/>
        <a:ext cx="5489061" cy="492127"/>
      </dsp:txXfrm>
    </dsp:sp>
    <dsp:sp modelId="{E837A773-BA5A-1A45-A223-6098DE3D0DF6}">
      <dsp:nvSpPr>
        <dsp:cNvPr id="0" name=""/>
        <dsp:cNvSpPr/>
      </dsp:nvSpPr>
      <dsp:spPr>
        <a:xfrm>
          <a:off x="1290540" y="1866"/>
          <a:ext cx="492127" cy="492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961326-952D-5A4A-BE23-BD64E2FDE0F4}">
      <dsp:nvSpPr>
        <dsp:cNvPr id="0" name=""/>
        <dsp:cNvSpPr/>
      </dsp:nvSpPr>
      <dsp:spPr>
        <a:xfrm rot="10800000">
          <a:off x="1536604" y="623841"/>
          <a:ext cx="5612093" cy="492127"/>
        </a:xfrm>
        <a:prstGeom prst="homePlate">
          <a:avLst/>
        </a:prstGeom>
        <a:solidFill>
          <a:srgbClr val="008B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15"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Join a mailing list: </a:t>
          </a:r>
          <a:r>
            <a:rPr lang="en-US" sz="13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https://lists.geant.org/</a:t>
          </a:r>
          <a:r>
            <a:rPr lang="en-US" sz="1300" kern="1200" dirty="0">
              <a:solidFill>
                <a:schemeClr val="bg1"/>
              </a:solidFill>
            </a:rPr>
            <a:t> </a:t>
          </a:r>
          <a:endParaRPr lang="en-GB" sz="1300" kern="1200" dirty="0">
            <a:solidFill>
              <a:schemeClr val="bg1"/>
            </a:solidFill>
          </a:endParaRPr>
        </a:p>
      </dsp:txBody>
      <dsp:txXfrm rot="10800000">
        <a:off x="1659636" y="623841"/>
        <a:ext cx="5489061" cy="492127"/>
      </dsp:txXfrm>
    </dsp:sp>
    <dsp:sp modelId="{83B030F6-9105-E44C-B929-42764F8246E6}">
      <dsp:nvSpPr>
        <dsp:cNvPr id="0" name=""/>
        <dsp:cNvSpPr/>
      </dsp:nvSpPr>
      <dsp:spPr>
        <a:xfrm>
          <a:off x="1290540" y="623841"/>
          <a:ext cx="492127" cy="492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79A481-7FF5-0E47-88F2-D82E6814B3DA}">
      <dsp:nvSpPr>
        <dsp:cNvPr id="0" name=""/>
        <dsp:cNvSpPr/>
      </dsp:nvSpPr>
      <dsp:spPr>
        <a:xfrm rot="10800000">
          <a:off x="1536604" y="1245816"/>
          <a:ext cx="5612093" cy="492127"/>
        </a:xfrm>
        <a:prstGeom prst="homePlate">
          <a:avLst/>
        </a:prstGeom>
        <a:solidFill>
          <a:srgbClr val="2F92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15"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Join a Task Force or Special Interest Group</a:t>
          </a:r>
          <a:endParaRPr lang="en-GB" sz="1300" kern="1200" dirty="0"/>
        </a:p>
      </dsp:txBody>
      <dsp:txXfrm rot="10800000">
        <a:off x="1659636" y="1245816"/>
        <a:ext cx="5489061" cy="492127"/>
      </dsp:txXfrm>
    </dsp:sp>
    <dsp:sp modelId="{C3F4ACA9-431D-A44B-A4F0-543A0864C158}">
      <dsp:nvSpPr>
        <dsp:cNvPr id="0" name=""/>
        <dsp:cNvSpPr/>
      </dsp:nvSpPr>
      <dsp:spPr>
        <a:xfrm>
          <a:off x="1290540" y="1245816"/>
          <a:ext cx="492127" cy="492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E39902-69D1-F143-8B56-5F222ADEE613}">
      <dsp:nvSpPr>
        <dsp:cNvPr id="0" name=""/>
        <dsp:cNvSpPr/>
      </dsp:nvSpPr>
      <dsp:spPr>
        <a:xfrm rot="10800000">
          <a:off x="1536604" y="1867791"/>
          <a:ext cx="5612093" cy="492127"/>
        </a:xfrm>
        <a:prstGeom prst="homePlate">
          <a:avLst/>
        </a:prstGeom>
        <a:solidFill>
          <a:srgbClr val="F59A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15"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Plan to present next year: presentation, lightning talk, poster, demonstration</a:t>
          </a:r>
          <a:endParaRPr lang="en-GB" sz="1300" kern="1200" dirty="0"/>
        </a:p>
      </dsp:txBody>
      <dsp:txXfrm rot="10800000">
        <a:off x="1659636" y="1867791"/>
        <a:ext cx="5489061" cy="492127"/>
      </dsp:txXfrm>
    </dsp:sp>
    <dsp:sp modelId="{8F698C87-302D-7847-B19B-2561915965EE}">
      <dsp:nvSpPr>
        <dsp:cNvPr id="0" name=""/>
        <dsp:cNvSpPr/>
      </dsp:nvSpPr>
      <dsp:spPr>
        <a:xfrm>
          <a:off x="1290540" y="1867791"/>
          <a:ext cx="492127" cy="492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A2DE8E-347D-2645-B6CD-F2EE85AC79A1}">
      <dsp:nvSpPr>
        <dsp:cNvPr id="0" name=""/>
        <dsp:cNvSpPr/>
      </dsp:nvSpPr>
      <dsp:spPr>
        <a:xfrm rot="10800000">
          <a:off x="1536604" y="2489766"/>
          <a:ext cx="5612093" cy="492127"/>
        </a:xfrm>
        <a:prstGeom prst="homePlate">
          <a:avLst/>
        </a:prstGeom>
        <a:solidFill>
          <a:srgbClr val="5B2D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15"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t>Talk to us!</a:t>
          </a:r>
          <a:endParaRPr lang="en-GB" sz="1300" kern="1200"/>
        </a:p>
      </dsp:txBody>
      <dsp:txXfrm rot="10800000">
        <a:off x="1659636" y="2489766"/>
        <a:ext cx="5489061" cy="492127"/>
      </dsp:txXfrm>
    </dsp:sp>
    <dsp:sp modelId="{7D3287CD-A937-7544-929B-E95AA799ED84}">
      <dsp:nvSpPr>
        <dsp:cNvPr id="0" name=""/>
        <dsp:cNvSpPr/>
      </dsp:nvSpPr>
      <dsp:spPr>
        <a:xfrm>
          <a:off x="1290540" y="2489766"/>
          <a:ext cx="492127" cy="4921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10/06/2022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Hi everyone. </a:t>
            </a:r>
            <a:r>
              <a:rPr lang="en-US" dirty="0" err="1"/>
              <a:t>Benvenuti</a:t>
            </a:r>
            <a:r>
              <a:rPr lang="en-US" dirty="0"/>
              <a:t> a TNC22 e </a:t>
            </a:r>
            <a:r>
              <a:rPr lang="en-US" dirty="0" err="1"/>
              <a:t>benvenuti</a:t>
            </a:r>
            <a:r>
              <a:rPr lang="en-US" dirty="0"/>
              <a:t> </a:t>
            </a:r>
            <a:r>
              <a:rPr lang="en-US" dirty="0" err="1"/>
              <a:t>nella</a:t>
            </a:r>
            <a:r>
              <a:rPr lang="en-US" dirty="0"/>
              <a:t> </a:t>
            </a:r>
            <a:r>
              <a:rPr lang="en-US" dirty="0" err="1"/>
              <a:t>bella</a:t>
            </a:r>
            <a:r>
              <a:rPr lang="en-US" dirty="0"/>
              <a:t> Trieste. My name is Casper Dreef and I am a Project Support Officer in the T&amp;I Ops team at GÉANT. And today I am joined on stage by my colleague Rosanna Norman. Rosanna, I am so happy that we can have TNC22 in person again, aren’t you? By the way, how is your Italian? </a:t>
            </a:r>
          </a:p>
          <a:p>
            <a:r>
              <a:rPr lang="en-US" dirty="0"/>
              <a:t>R: …Buongiorno a tutti e </a:t>
            </a:r>
            <a:r>
              <a:rPr lang="en-US" dirty="0" err="1"/>
              <a:t>benvenuti</a:t>
            </a:r>
            <a:r>
              <a:rPr lang="en-US" dirty="0"/>
              <a:t> a Trieste. Che piacere </a:t>
            </a:r>
            <a:r>
              <a:rPr lang="en-US" dirty="0" err="1"/>
              <a:t>vedervi</a:t>
            </a:r>
            <a:r>
              <a:rPr lang="en-US" dirty="0"/>
              <a:t> tutti qui! Not bad eh? Casper? (PS: I am Italian ;-))</a:t>
            </a:r>
          </a:p>
          <a:p>
            <a:r>
              <a:rPr lang="en-US" dirty="0"/>
              <a:t> When was your first TNC and how did you like it?</a:t>
            </a:r>
          </a:p>
          <a:p>
            <a:r>
              <a:rPr lang="en-US" dirty="0"/>
              <a:t>C: Trondheim in 2018. My only job was to explore all the exciting stuff going on in the R&amp;E community. Actually, that is not much different that this year’s motto: Navigate the unexplored!</a:t>
            </a:r>
          </a:p>
          <a:p>
            <a:r>
              <a:rPr lang="en-US" dirty="0"/>
              <a:t>R: It looks like we are TNC Twins. My first TNC was TNC18 where I was responsible for the event comms and this is still my role at TNC22! So it looks like I might be doing a good job then. </a:t>
            </a:r>
            <a:br>
              <a:rPr lang="en-US" dirty="0"/>
            </a:br>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370053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What’s on this year’s </a:t>
            </a:r>
            <a:r>
              <a:rPr lang="en-US" dirty="0" err="1"/>
              <a:t>programme</a:t>
            </a:r>
            <a:r>
              <a:rPr lang="en-US" dirty="0"/>
              <a:t>? </a:t>
            </a:r>
          </a:p>
          <a:p>
            <a:r>
              <a:rPr lang="en-US" dirty="0"/>
              <a:t>This year the PC selected 4 keynote speakers: Filippo Giorgi – who will kick off this conference later this morning - , Monique Morrow, João Bacelar and Gihan Kamel.</a:t>
            </a:r>
          </a:p>
          <a:p>
            <a:r>
              <a:rPr lang="en-US" dirty="0"/>
              <a:t>Lightning talks – 2 rounds of lightning-fast presentations where the speakers need to get to the point in just 5 minutes. Also, this year we have no less than 8 speakers from the Future Talent </a:t>
            </a:r>
            <a:r>
              <a:rPr lang="en-US" dirty="0" err="1"/>
              <a:t>Programme</a:t>
            </a:r>
            <a:r>
              <a:rPr lang="en-US" dirty="0"/>
              <a:t> presenting.</a:t>
            </a:r>
          </a:p>
          <a:p>
            <a:r>
              <a:rPr lang="en-US" dirty="0"/>
              <a:t>Tracks – Over the next three days there will be 20 tracks with topics varying from security to the network, cloud to T&amp;I. Unfortunately, you can’t be in two places at the same time. So, choose wisely. </a:t>
            </a:r>
          </a:p>
          <a:p>
            <a:r>
              <a:rPr lang="en-US" dirty="0"/>
              <a:t>Posters are in the exhibition Hall. During the breaks the submitters will be happy to answer all your question about the projects and services presented. And talking about the breaks, during each break there will be demonstrations down the dedicated demonstration area. Go and check that out!</a:t>
            </a:r>
          </a:p>
          <a:p>
            <a:r>
              <a:rPr lang="en-US" dirty="0"/>
              <a:t>You may have also noticed the TNC22 Partners Exhibition where you will also find GÉANT’s booth </a:t>
            </a:r>
          </a:p>
          <a:p>
            <a:endParaRPr lang="en-US" dirty="0"/>
          </a:p>
          <a:p>
            <a:r>
              <a:rPr lang="en-US" dirty="0"/>
              <a:t>As you can see, lots of things going on this week. But where can you find the </a:t>
            </a:r>
            <a:r>
              <a:rPr lang="en-US" dirty="0" err="1"/>
              <a:t>programme</a:t>
            </a:r>
            <a:r>
              <a:rPr lang="en-US" dirty="0"/>
              <a:t>?</a:t>
            </a:r>
          </a:p>
        </p:txBody>
      </p:sp>
      <p:sp>
        <p:nvSpPr>
          <p:cNvPr id="4" name="Slide Number Placeholder 3"/>
          <p:cNvSpPr>
            <a:spLocks noGrp="1"/>
          </p:cNvSpPr>
          <p:nvPr>
            <p:ph type="sldNum" sz="quarter" idx="5"/>
          </p:nvPr>
        </p:nvSpPr>
        <p:spPr/>
        <p:txBody>
          <a:bodyPr/>
          <a:lstStyle/>
          <a:p>
            <a:fld id="{9CBC110B-1C27-4A5B-8007-E6BF4BB6C5F7}" type="slidenum">
              <a:rPr lang="en-GB" smtClean="0"/>
              <a:t>10</a:t>
            </a:fld>
            <a:endParaRPr lang="en-GB"/>
          </a:p>
        </p:txBody>
      </p:sp>
    </p:spTree>
    <p:extLst>
      <p:ext uri="{BB962C8B-B14F-4D97-AF65-F5344CB8AC3E}">
        <p14:creationId xmlns:p14="http://schemas.microsoft.com/office/powerpoint/2010/main" val="125564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Casper.</a:t>
            </a:r>
          </a:p>
          <a:p>
            <a:r>
              <a:rPr lang="en-US" dirty="0"/>
              <a:t>You will find the </a:t>
            </a:r>
            <a:r>
              <a:rPr lang="en-US" dirty="0" err="1"/>
              <a:t>programme</a:t>
            </a:r>
            <a:r>
              <a:rPr lang="en-US" dirty="0"/>
              <a:t> on the TNC22 website or you can download the conference4me app from your app store. In the app you can find all the session and what room they will take place. You can even add sessions to your agenda and will get a notification before your favorite session starts. This app was developed by PSNC.</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83030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p:txBody>
      </p:sp>
      <p:sp>
        <p:nvSpPr>
          <p:cNvPr id="4" name="Slide Number Placeholder 3"/>
          <p:cNvSpPr>
            <a:spLocks noGrp="1"/>
          </p:cNvSpPr>
          <p:nvPr>
            <p:ph type="sldNum" sz="quarter" idx="5"/>
          </p:nvPr>
        </p:nvSpPr>
        <p:spPr/>
        <p:txBody>
          <a:bodyPr/>
          <a:lstStyle/>
          <a:p>
            <a:fld id="{9CBC110B-1C27-4A5B-8007-E6BF4BB6C5F7}" type="slidenum">
              <a:rPr lang="en-GB" smtClean="0"/>
              <a:t>12</a:t>
            </a:fld>
            <a:endParaRPr lang="en-GB"/>
          </a:p>
        </p:txBody>
      </p:sp>
    </p:spTree>
    <p:extLst>
      <p:ext uri="{BB962C8B-B14F-4D97-AF65-F5344CB8AC3E}">
        <p14:creationId xmlns:p14="http://schemas.microsoft.com/office/powerpoint/2010/main" val="386589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p:txBody>
      </p:sp>
      <p:sp>
        <p:nvSpPr>
          <p:cNvPr id="4" name="Slide Number Placeholder 3"/>
          <p:cNvSpPr>
            <a:spLocks noGrp="1"/>
          </p:cNvSpPr>
          <p:nvPr>
            <p:ph type="sldNum" sz="quarter" idx="5"/>
          </p:nvPr>
        </p:nvSpPr>
        <p:spPr/>
        <p:txBody>
          <a:bodyPr/>
          <a:lstStyle/>
          <a:p>
            <a:fld id="{9CBC110B-1C27-4A5B-8007-E6BF4BB6C5F7}" type="slidenum">
              <a:rPr lang="en-GB" smtClean="0"/>
              <a:t>13</a:t>
            </a:fld>
            <a:endParaRPr lang="en-GB"/>
          </a:p>
        </p:txBody>
      </p:sp>
    </p:spTree>
    <p:extLst>
      <p:ext uri="{BB962C8B-B14F-4D97-AF65-F5344CB8AC3E}">
        <p14:creationId xmlns:p14="http://schemas.microsoft.com/office/powerpoint/2010/main" val="17742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 Rose</a:t>
            </a:r>
          </a:p>
          <a:p>
            <a:endParaRPr lang="en-US" dirty="0"/>
          </a:p>
          <a:p>
            <a:r>
              <a:rPr lang="en-US" dirty="0"/>
              <a:t>Bullet 2 – Casper</a:t>
            </a:r>
          </a:p>
          <a:p>
            <a:endParaRPr lang="en-US" dirty="0"/>
          </a:p>
          <a:p>
            <a:r>
              <a:rPr lang="en-US" dirty="0"/>
              <a:t>Bullet 3 - Casper</a:t>
            </a:r>
          </a:p>
        </p:txBody>
      </p:sp>
      <p:sp>
        <p:nvSpPr>
          <p:cNvPr id="4" name="Slide Number Placeholder 3"/>
          <p:cNvSpPr>
            <a:spLocks noGrp="1"/>
          </p:cNvSpPr>
          <p:nvPr>
            <p:ph type="sldNum" sz="quarter" idx="5"/>
          </p:nvPr>
        </p:nvSpPr>
        <p:spPr/>
        <p:txBody>
          <a:bodyPr/>
          <a:lstStyle/>
          <a:p>
            <a:fld id="{9CBC110B-1C27-4A5B-8007-E6BF4BB6C5F7}" type="slidenum">
              <a:rPr lang="en-GB" smtClean="0"/>
              <a:t>14</a:t>
            </a:fld>
            <a:endParaRPr lang="en-GB"/>
          </a:p>
        </p:txBody>
      </p:sp>
    </p:spTree>
    <p:extLst>
      <p:ext uri="{BB962C8B-B14F-4D97-AF65-F5344CB8AC3E}">
        <p14:creationId xmlns:p14="http://schemas.microsoft.com/office/powerpoint/2010/main" val="297456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a:t>
            </a:r>
          </a:p>
          <a:p>
            <a:r>
              <a:rPr lang="en-US" dirty="0"/>
              <a:t>C - Conference app – after each session</a:t>
            </a:r>
          </a:p>
          <a:p>
            <a:r>
              <a:rPr lang="en-US" dirty="0"/>
              <a:t>C - Mailing list – ask presenter and session chairs</a:t>
            </a:r>
          </a:p>
          <a:p>
            <a:r>
              <a:rPr lang="en-US" dirty="0"/>
              <a:t>C - Community </a:t>
            </a:r>
            <a:r>
              <a:rPr lang="en-US" dirty="0" err="1"/>
              <a:t>Programme</a:t>
            </a:r>
            <a:r>
              <a:rPr lang="en-US" dirty="0"/>
              <a:t> – more information GÉANT website: </a:t>
            </a:r>
            <a:r>
              <a:rPr lang="en-US" dirty="0" err="1"/>
              <a:t>community.geant.org</a:t>
            </a:r>
            <a:endParaRPr lang="en-US" dirty="0"/>
          </a:p>
          <a:p>
            <a:r>
              <a:rPr lang="en-US" dirty="0"/>
              <a:t>R - Present next year – stay tuned for TNC23. Follow the announcements about call for proposal. Mailing list in the email send to you at the end of the conference</a:t>
            </a:r>
          </a:p>
          <a:p>
            <a:r>
              <a:rPr lang="en-US" dirty="0"/>
              <a:t>R - Talk to us -&gt; schedule with GÉANT’s specialists can be found at the booth and online</a:t>
            </a:r>
          </a:p>
        </p:txBody>
      </p:sp>
      <p:sp>
        <p:nvSpPr>
          <p:cNvPr id="4" name="Slide Number Placeholder 3"/>
          <p:cNvSpPr>
            <a:spLocks noGrp="1"/>
          </p:cNvSpPr>
          <p:nvPr>
            <p:ph type="sldNum" sz="quarter" idx="5"/>
          </p:nvPr>
        </p:nvSpPr>
        <p:spPr/>
        <p:txBody>
          <a:bodyPr/>
          <a:lstStyle/>
          <a:p>
            <a:fld id="{9CBC110B-1C27-4A5B-8007-E6BF4BB6C5F7}" type="slidenum">
              <a:rPr lang="en-GB" smtClean="0"/>
              <a:t>15</a:t>
            </a:fld>
            <a:endParaRPr lang="en-GB"/>
          </a:p>
        </p:txBody>
      </p:sp>
    </p:spTree>
    <p:extLst>
      <p:ext uri="{BB962C8B-B14F-4D97-AF65-F5344CB8AC3E}">
        <p14:creationId xmlns:p14="http://schemas.microsoft.com/office/powerpoint/2010/main" val="291487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for you to navigate the unexplored. We hope you will create your own happy memories of your first TNC! See you at the reception here </a:t>
            </a:r>
            <a:r>
              <a:rPr lang="en-US"/>
              <a:t>at TNC </a:t>
            </a:r>
            <a:r>
              <a:rPr lang="en-US" dirty="0"/>
              <a:t>and on the dance floor tonight! We will both be there, for sure! Right Casper?</a:t>
            </a:r>
          </a:p>
        </p:txBody>
      </p:sp>
      <p:sp>
        <p:nvSpPr>
          <p:cNvPr id="4" name="Slide Number Placeholder 3"/>
          <p:cNvSpPr>
            <a:spLocks noGrp="1"/>
          </p:cNvSpPr>
          <p:nvPr>
            <p:ph type="sldNum" sz="quarter" idx="5"/>
          </p:nvPr>
        </p:nvSpPr>
        <p:spPr/>
        <p:txBody>
          <a:bodyPr/>
          <a:lstStyle/>
          <a:p>
            <a:fld id="{9CBC110B-1C27-4A5B-8007-E6BF4BB6C5F7}" type="slidenum">
              <a:rPr lang="en-GB" smtClean="0"/>
              <a:t>16</a:t>
            </a:fld>
            <a:endParaRPr lang="en-GB"/>
          </a:p>
        </p:txBody>
      </p:sp>
    </p:spTree>
    <p:extLst>
      <p:ext uri="{BB962C8B-B14F-4D97-AF65-F5344CB8AC3E}">
        <p14:creationId xmlns:p14="http://schemas.microsoft.com/office/powerpoint/2010/main" val="224161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hands if you’ve heard of GÉANT and its activities</a:t>
            </a:r>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32194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Casper</a:t>
            </a:r>
          </a:p>
        </p:txBody>
      </p:sp>
      <p:sp>
        <p:nvSpPr>
          <p:cNvPr id="4" name="Slide Number Placeholder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280890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As many of you know – the world faces a multitude of challenges – societal, environmental and equality, to name a few.</a:t>
            </a:r>
          </a:p>
          <a:p>
            <a:r>
              <a:rPr lang="en-US" dirty="0"/>
              <a:t>To tackle these challenges, collaborative effort between scientists, researchers and educators is invaluable</a:t>
            </a:r>
          </a:p>
          <a:p>
            <a:r>
              <a:rPr lang="en-US" dirty="0"/>
              <a:t>For this, R&amp;E networks are the glue that enable such collaboration to happen, be it nationally or globally. </a:t>
            </a:r>
          </a:p>
          <a:p>
            <a:r>
              <a:rPr lang="en-US" dirty="0"/>
              <a:t>Hence our mission:</a:t>
            </a:r>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329703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34147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a:p>
            <a:r>
              <a:rPr lang="en-US" dirty="0"/>
              <a:t>We are committed to the R&amp;E community and aim to be the partner of choice. If NREN improve their performance, it will be beneficial to society at large.</a:t>
            </a:r>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118522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a:p>
            <a:r>
              <a:rPr lang="en-US" dirty="0"/>
              <a:t>I won’t go over all of them , but let me just pick at least three: Network Innovation and Community</a:t>
            </a:r>
          </a:p>
          <a:p>
            <a:endParaRPr lang="en-US"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347817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p:txBody>
      </p:sp>
      <p:sp>
        <p:nvSpPr>
          <p:cNvPr id="4" name="Slide Number Placeholder 3"/>
          <p:cNvSpPr>
            <a:spLocks noGrp="1"/>
          </p:cNvSpPr>
          <p:nvPr>
            <p:ph type="sldNum" sz="quarter" idx="5"/>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239122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a:p>
            <a:r>
              <a:rPr lang="en-US" dirty="0"/>
              <a:t>Technical Workshop 1989 in Trieste</a:t>
            </a:r>
          </a:p>
          <a:p>
            <a:endParaRPr lang="en-US" dirty="0"/>
          </a:p>
          <a:p>
            <a:r>
              <a:rPr lang="en-US" dirty="0"/>
              <a:t>Statistics – approx. 700 registrations , 63 countries, </a:t>
            </a:r>
            <a:r>
              <a:rPr lang="en-US" dirty="0" err="1"/>
              <a:t>organisations</a:t>
            </a:r>
            <a:r>
              <a:rPr lang="en-US" dirty="0"/>
              <a:t>? Steffie / Laure to provide final figures.</a:t>
            </a:r>
          </a:p>
          <a:p>
            <a:r>
              <a:rPr lang="en-US" dirty="0"/>
              <a:t> </a:t>
            </a:r>
          </a:p>
          <a:p>
            <a:r>
              <a:rPr lang="en-US" dirty="0"/>
              <a:t>Number of presentations and speakers: 126 speakers, 4 keynotes, 5 plenaries, 20 parallel sessions, 11 demonstrations</a:t>
            </a:r>
          </a:p>
        </p:txBody>
      </p:sp>
      <p:sp>
        <p:nvSpPr>
          <p:cNvPr id="4" name="Slide Number Placeholder 3"/>
          <p:cNvSpPr>
            <a:spLocks noGrp="1"/>
          </p:cNvSpPr>
          <p:nvPr>
            <p:ph type="sldNum" sz="quarter" idx="5"/>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350461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73AA6B-D74E-254E-B8CC-EA786BFC8EA9}"/>
              </a:ext>
            </a:extLst>
          </p:cNvPr>
          <p:cNvSpPr/>
          <p:nvPr userDrawn="1"/>
        </p:nvSpPr>
        <p:spPr>
          <a:xfrm>
            <a:off x="0" y="-82296"/>
            <a:ext cx="9144000" cy="5225796"/>
          </a:xfrm>
          <a:prstGeom prst="rect">
            <a:avLst/>
          </a:prstGeom>
          <a:solidFill>
            <a:srgbClr val="B4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54825AA-4DF3-284A-9ACE-5A986464AAFA}"/>
              </a:ext>
            </a:extLst>
          </p:cNvPr>
          <p:cNvGrpSpPr/>
          <p:nvPr userDrawn="1"/>
        </p:nvGrpSpPr>
        <p:grpSpPr>
          <a:xfrm>
            <a:off x="2858204" y="1776052"/>
            <a:ext cx="5661054" cy="3004952"/>
            <a:chOff x="2858204" y="1776052"/>
            <a:chExt cx="5661054" cy="3004952"/>
          </a:xfrm>
        </p:grpSpPr>
        <p:sp>
          <p:nvSpPr>
            <p:cNvPr id="2" name="Triangle 1">
              <a:extLst>
                <a:ext uri="{FF2B5EF4-FFF2-40B4-BE49-F238E27FC236}">
                  <a16:creationId xmlns:a16="http://schemas.microsoft.com/office/drawing/2014/main" id="{F5EE83BF-ACFE-AB45-9312-01EEC9187C35}"/>
                </a:ext>
              </a:extLst>
            </p:cNvPr>
            <p:cNvSpPr/>
            <p:nvPr userDrawn="1"/>
          </p:nvSpPr>
          <p:spPr>
            <a:xfrm rot="16200000">
              <a:off x="4430329" y="2986793"/>
              <a:ext cx="1878338" cy="1256609"/>
            </a:xfrm>
            <a:prstGeom prst="triangle">
              <a:avLst>
                <a:gd name="adj" fmla="val 0"/>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03C1FA28-96D6-DD4D-AFBC-8A39FF5B58A9}"/>
                </a:ext>
              </a:extLst>
            </p:cNvPr>
            <p:cNvSpPr/>
            <p:nvPr userDrawn="1"/>
          </p:nvSpPr>
          <p:spPr>
            <a:xfrm rot="16200000">
              <a:off x="3657668" y="2734560"/>
              <a:ext cx="2063438" cy="1380441"/>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19CE9FB1-C610-B946-89AB-E4A35B8E380E}"/>
                </a:ext>
              </a:extLst>
            </p:cNvPr>
            <p:cNvSpPr/>
            <p:nvPr userDrawn="1"/>
          </p:nvSpPr>
          <p:spPr>
            <a:xfrm rot="16200000">
              <a:off x="5522972" y="2224731"/>
              <a:ext cx="2711051" cy="1813694"/>
            </a:xfrm>
            <a:prstGeom prst="triangle">
              <a:avLst>
                <a:gd name="adj" fmla="val 0"/>
              </a:avLst>
            </a:prstGeom>
            <a:solidFill>
              <a:srgbClr val="F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A8C3CF35-D4DE-3C47-A7B8-15EC086DE65A}"/>
                </a:ext>
              </a:extLst>
            </p:cNvPr>
            <p:cNvSpPr/>
            <p:nvPr userDrawn="1"/>
          </p:nvSpPr>
          <p:spPr>
            <a:xfrm rot="16200000">
              <a:off x="2634174" y="3497250"/>
              <a:ext cx="1353658" cy="905598"/>
            </a:xfrm>
            <a:prstGeom prst="triangle">
              <a:avLst>
                <a:gd name="adj" fmla="val 0"/>
              </a:avLst>
            </a:prstGeom>
            <a:solidFill>
              <a:srgbClr val="5B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569893A5-AB0D-3548-BCD2-81E2321673DE}"/>
                </a:ext>
              </a:extLst>
            </p:cNvPr>
            <p:cNvSpPr/>
            <p:nvPr userDrawn="1"/>
          </p:nvSpPr>
          <p:spPr>
            <a:xfrm rot="16200000">
              <a:off x="7389630" y="3651376"/>
              <a:ext cx="1353658" cy="905598"/>
            </a:xfrm>
            <a:prstGeom prst="triangle">
              <a:avLst>
                <a:gd name="adj" fmla="val 0"/>
              </a:avLst>
            </a:prstGeom>
            <a:solidFill>
              <a:srgbClr val="2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2801B13B-18C3-8242-B714-E44D785A6EC0}"/>
              </a:ext>
            </a:extLst>
          </p:cNvPr>
          <p:cNvSpPr/>
          <p:nvPr userDrawn="1"/>
        </p:nvSpPr>
        <p:spPr>
          <a:xfrm>
            <a:off x="-8376" y="4111650"/>
            <a:ext cx="9160751" cy="103932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ogo&#10;&#10;Description automatically generated">
            <a:extLst>
              <a:ext uri="{FF2B5EF4-FFF2-40B4-BE49-F238E27FC236}">
                <a16:creationId xmlns:a16="http://schemas.microsoft.com/office/drawing/2014/main" id="{4B73EE5E-0530-7B4F-B1FE-B68852832E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808" t="23780" r="20432" b="39488"/>
          <a:stretch/>
        </p:blipFill>
        <p:spPr>
          <a:xfrm>
            <a:off x="418822" y="4215190"/>
            <a:ext cx="1702233" cy="715443"/>
          </a:xfrm>
          <a:prstGeom prst="rect">
            <a:avLst/>
          </a:prstGeom>
        </p:spPr>
      </p:pic>
      <p:pic>
        <p:nvPicPr>
          <p:cNvPr id="24" name="Picture 23" descr="Logo&#10;&#10;Description automatically generated">
            <a:extLst>
              <a:ext uri="{FF2B5EF4-FFF2-40B4-BE49-F238E27FC236}">
                <a16:creationId xmlns:a16="http://schemas.microsoft.com/office/drawing/2014/main" id="{18588B31-F551-6648-9319-D1F5BA9F2B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808" t="60057" r="20432" b="30580"/>
          <a:stretch/>
        </p:blipFill>
        <p:spPr>
          <a:xfrm>
            <a:off x="5796442" y="4697427"/>
            <a:ext cx="3054529" cy="327255"/>
          </a:xfrm>
          <a:prstGeom prst="rect">
            <a:avLst/>
          </a:prstGeom>
        </p:spPr>
      </p:pic>
      <p:sp>
        <p:nvSpPr>
          <p:cNvPr id="17" name="Text Placeholder 4"/>
          <p:cNvSpPr>
            <a:spLocks noGrp="1"/>
          </p:cNvSpPr>
          <p:nvPr>
            <p:ph type="body" sz="quarter" idx="11" hasCustomPrompt="1"/>
          </p:nvPr>
        </p:nvSpPr>
        <p:spPr>
          <a:xfrm>
            <a:off x="650356" y="2111595"/>
            <a:ext cx="3822700" cy="281467"/>
          </a:xfrm>
        </p:spPr>
        <p:txBody>
          <a:bodyPr>
            <a:noAutofit/>
          </a:bodyPr>
          <a:lstStyle>
            <a:lvl1pPr marL="0" indent="0">
              <a:buNone/>
              <a:defRPr sz="1400" b="1" baseline="0">
                <a:solidFill>
                  <a:srgbClr val="008B96"/>
                </a:solidFill>
              </a:defRPr>
            </a:lvl1pPr>
          </a:lstStyle>
          <a:p>
            <a:pPr lvl="0"/>
            <a:r>
              <a:rPr lang="en-US" dirty="0"/>
              <a:t>Presenter</a:t>
            </a:r>
          </a:p>
        </p:txBody>
      </p:sp>
      <p:sp>
        <p:nvSpPr>
          <p:cNvPr id="19" name="Text Placeholder 10"/>
          <p:cNvSpPr>
            <a:spLocks noGrp="1"/>
          </p:cNvSpPr>
          <p:nvPr>
            <p:ph type="body" sz="quarter" idx="17" hasCustomPrompt="1"/>
          </p:nvPr>
        </p:nvSpPr>
        <p:spPr>
          <a:xfrm>
            <a:off x="650356" y="1399453"/>
            <a:ext cx="5793498" cy="376599"/>
          </a:xfrm>
        </p:spPr>
        <p:txBody>
          <a:bodyPr wrap="square">
            <a:noAutofit/>
          </a:bodyPr>
          <a:lstStyle>
            <a:lvl1pPr marL="0" indent="0">
              <a:lnSpc>
                <a:spcPct val="150000"/>
              </a:lnSpc>
              <a:buNone/>
              <a:defRPr sz="1800" b="0">
                <a:solidFill>
                  <a:srgbClr val="34699A"/>
                </a:solidFill>
              </a:defRPr>
            </a:lvl1pPr>
          </a:lstStyle>
          <a:p>
            <a:pPr lvl="0"/>
            <a:r>
              <a:rPr lang="en-US" dirty="0"/>
              <a:t>Subtitle</a:t>
            </a:r>
          </a:p>
        </p:txBody>
      </p:sp>
      <p:sp>
        <p:nvSpPr>
          <p:cNvPr id="20" name="Text Placeholder 10"/>
          <p:cNvSpPr>
            <a:spLocks noGrp="1"/>
          </p:cNvSpPr>
          <p:nvPr>
            <p:ph type="body" sz="quarter" idx="14" hasCustomPrompt="1"/>
          </p:nvPr>
        </p:nvSpPr>
        <p:spPr>
          <a:xfrm>
            <a:off x="650357" y="797862"/>
            <a:ext cx="5793498" cy="428813"/>
          </a:xfrm>
        </p:spPr>
        <p:txBody>
          <a:bodyPr wrap="square">
            <a:noAutofit/>
          </a:bodyPr>
          <a:lstStyle>
            <a:lvl1pPr marL="0" indent="0">
              <a:lnSpc>
                <a:spcPct val="100000"/>
              </a:lnSpc>
              <a:buNone/>
              <a:defRPr sz="2800" b="1">
                <a:solidFill>
                  <a:srgbClr val="34699A"/>
                </a:solidFill>
              </a:defRPr>
            </a:lvl1pPr>
          </a:lstStyle>
          <a:p>
            <a:pPr lvl="0"/>
            <a:r>
              <a:rPr lang="en-US" dirty="0"/>
              <a:t>Title</a:t>
            </a:r>
          </a:p>
        </p:txBody>
      </p:sp>
      <p:sp>
        <p:nvSpPr>
          <p:cNvPr id="25" name="Text Placeholder 6"/>
          <p:cNvSpPr>
            <a:spLocks noGrp="1"/>
          </p:cNvSpPr>
          <p:nvPr>
            <p:ph type="body" sz="quarter" idx="12" hasCustomPrompt="1"/>
          </p:nvPr>
        </p:nvSpPr>
        <p:spPr>
          <a:xfrm>
            <a:off x="650356" y="2482681"/>
            <a:ext cx="3752453" cy="327255"/>
          </a:xfrm>
        </p:spPr>
        <p:txBody>
          <a:bodyPr>
            <a:normAutofit/>
          </a:bodyPr>
          <a:lstStyle>
            <a:lvl1pPr marL="0" indent="0">
              <a:buNone/>
              <a:defRPr sz="1200">
                <a:solidFill>
                  <a:srgbClr val="008B96"/>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650356" y="2777168"/>
            <a:ext cx="3752453" cy="321239"/>
          </a:xfrm>
        </p:spPr>
        <p:txBody>
          <a:bodyPr>
            <a:normAutofit/>
          </a:bodyPr>
          <a:lstStyle>
            <a:lvl1pPr marL="0" indent="0">
              <a:buNone/>
              <a:defRPr sz="1200">
                <a:solidFill>
                  <a:srgbClr val="008B96"/>
                </a:solidFill>
              </a:defRPr>
            </a:lvl1pPr>
          </a:lstStyle>
          <a:p>
            <a:pPr lvl="0"/>
            <a:r>
              <a:rPr lang="en-US" dirty="0"/>
              <a:t>Date</a:t>
            </a:r>
            <a:endParaRPr lang="en-GB" dirty="0"/>
          </a:p>
        </p:txBody>
      </p:sp>
      <p:pic>
        <p:nvPicPr>
          <p:cNvPr id="28" name="Picture 27">
            <a:extLst>
              <a:ext uri="{FF2B5EF4-FFF2-40B4-BE49-F238E27FC236}">
                <a16:creationId xmlns:a16="http://schemas.microsoft.com/office/drawing/2014/main" id="{4BB8B99D-6521-C948-AE37-6BD7E457A470}"/>
              </a:ext>
            </a:extLst>
          </p:cNvPr>
          <p:cNvPicPr>
            <a:picLocks noChangeAspect="1"/>
          </p:cNvPicPr>
          <p:nvPr userDrawn="1"/>
        </p:nvPicPr>
        <p:blipFill>
          <a:blip r:embed="rId4"/>
          <a:stretch>
            <a:fillRect/>
          </a:stretch>
        </p:blipFill>
        <p:spPr>
          <a:xfrm>
            <a:off x="7502622" y="393302"/>
            <a:ext cx="1016636" cy="441921"/>
          </a:xfrm>
          <a:prstGeom prst="rect">
            <a:avLst/>
          </a:prstGeom>
        </p:spPr>
      </p:pic>
    </p:spTree>
    <p:extLst>
      <p:ext uri="{BB962C8B-B14F-4D97-AF65-F5344CB8AC3E}">
        <p14:creationId xmlns:p14="http://schemas.microsoft.com/office/powerpoint/2010/main" val="41644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34699A"/>
                </a:solidFill>
                <a:latin typeface="Arial" panose="020B0604020202020204" pitchFamily="34" charset="0"/>
                <a:cs typeface="Arial" panose="020B0604020202020204" pitchFamily="34" charset="0"/>
              </a:defRPr>
            </a:lvl1pPr>
            <a:lvl2pPr>
              <a:defRPr sz="1400">
                <a:solidFill>
                  <a:srgbClr val="34699A"/>
                </a:solidFill>
                <a:latin typeface="Arial" panose="020B0604020202020204" pitchFamily="34" charset="0"/>
                <a:cs typeface="Arial" panose="020B0604020202020204" pitchFamily="34" charset="0"/>
              </a:defRPr>
            </a:lvl2pPr>
            <a:lvl3pPr>
              <a:defRPr sz="1200">
                <a:solidFill>
                  <a:srgbClr val="34699A"/>
                </a:solidFill>
                <a:latin typeface="Arial" panose="020B0604020202020204" pitchFamily="34" charset="0"/>
                <a:cs typeface="Arial" panose="020B0604020202020204" pitchFamily="34" charset="0"/>
              </a:defRPr>
            </a:lvl3pPr>
            <a:lvl4pPr>
              <a:defRPr>
                <a:solidFill>
                  <a:srgbClr val="34699A"/>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p:cNvSpPr>
            <a:spLocks noGrp="1"/>
          </p:cNvSpPr>
          <p:nvPr>
            <p:ph type="title"/>
          </p:nvPr>
        </p:nvSpPr>
        <p:spPr>
          <a:xfrm>
            <a:off x="350201" y="131562"/>
            <a:ext cx="6437461"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15012"/>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EA0734F-6610-E749-95AF-F8E9439E5DF0}"/>
              </a:ext>
            </a:extLst>
          </p:cNvPr>
          <p:cNvGrpSpPr/>
          <p:nvPr userDrawn="1"/>
        </p:nvGrpSpPr>
        <p:grpSpPr>
          <a:xfrm>
            <a:off x="6495135" y="3434206"/>
            <a:ext cx="2294304" cy="1217843"/>
            <a:chOff x="2858204" y="1776052"/>
            <a:chExt cx="5661054" cy="3004952"/>
          </a:xfrm>
        </p:grpSpPr>
        <p:sp>
          <p:nvSpPr>
            <p:cNvPr id="14" name="Triangle 13">
              <a:extLst>
                <a:ext uri="{FF2B5EF4-FFF2-40B4-BE49-F238E27FC236}">
                  <a16:creationId xmlns:a16="http://schemas.microsoft.com/office/drawing/2014/main" id="{9FAC8B3B-200D-364F-9F24-B9D52FD96994}"/>
                </a:ext>
              </a:extLst>
            </p:cNvPr>
            <p:cNvSpPr/>
            <p:nvPr userDrawn="1"/>
          </p:nvSpPr>
          <p:spPr>
            <a:xfrm rot="16200000">
              <a:off x="4430329" y="2986793"/>
              <a:ext cx="1878338" cy="1256609"/>
            </a:xfrm>
            <a:prstGeom prst="triangle">
              <a:avLst>
                <a:gd name="adj" fmla="val 0"/>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BECABA5-0655-D44B-9E91-833E29984F66}"/>
                </a:ext>
              </a:extLst>
            </p:cNvPr>
            <p:cNvSpPr/>
            <p:nvPr userDrawn="1"/>
          </p:nvSpPr>
          <p:spPr>
            <a:xfrm rot="16200000">
              <a:off x="3657668" y="2734560"/>
              <a:ext cx="2063438" cy="1380441"/>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60CE1161-C04F-5040-9440-E3112BFA8DB2}"/>
                </a:ext>
              </a:extLst>
            </p:cNvPr>
            <p:cNvSpPr/>
            <p:nvPr userDrawn="1"/>
          </p:nvSpPr>
          <p:spPr>
            <a:xfrm rot="16200000">
              <a:off x="5522972" y="2224731"/>
              <a:ext cx="2711051" cy="1813694"/>
            </a:xfrm>
            <a:prstGeom prst="triangle">
              <a:avLst>
                <a:gd name="adj" fmla="val 0"/>
              </a:avLst>
            </a:prstGeom>
            <a:solidFill>
              <a:srgbClr val="F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6DA01B17-17B5-5346-B951-09688202C2F2}"/>
                </a:ext>
              </a:extLst>
            </p:cNvPr>
            <p:cNvSpPr/>
            <p:nvPr userDrawn="1"/>
          </p:nvSpPr>
          <p:spPr>
            <a:xfrm rot="16200000">
              <a:off x="2634174" y="3497250"/>
              <a:ext cx="1353658" cy="905598"/>
            </a:xfrm>
            <a:prstGeom prst="triangle">
              <a:avLst>
                <a:gd name="adj" fmla="val 0"/>
              </a:avLst>
            </a:prstGeom>
            <a:solidFill>
              <a:srgbClr val="5B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E3FFE4B-EA58-B344-96FB-FBE03677B225}"/>
                </a:ext>
              </a:extLst>
            </p:cNvPr>
            <p:cNvSpPr/>
            <p:nvPr userDrawn="1"/>
          </p:nvSpPr>
          <p:spPr>
            <a:xfrm rot="16200000">
              <a:off x="7389630" y="3651376"/>
              <a:ext cx="1353658" cy="905598"/>
            </a:xfrm>
            <a:prstGeom prst="triangle">
              <a:avLst>
                <a:gd name="adj" fmla="val 0"/>
              </a:avLst>
            </a:prstGeom>
            <a:solidFill>
              <a:srgbClr val="2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50201" y="964417"/>
            <a:ext cx="8439238" cy="2983761"/>
          </a:xfrm>
        </p:spPr>
        <p:txBody>
          <a:bodyPr/>
          <a:lstStyle>
            <a:lvl1pPr>
              <a:defRPr sz="1600">
                <a:solidFill>
                  <a:srgbClr val="34699A"/>
                </a:solidFill>
                <a:latin typeface="Arial" panose="020B0604020202020204" pitchFamily="34" charset="0"/>
                <a:cs typeface="Arial" panose="020B0604020202020204" pitchFamily="34" charset="0"/>
              </a:defRPr>
            </a:lvl1pPr>
            <a:lvl2pPr>
              <a:defRPr sz="1400">
                <a:solidFill>
                  <a:srgbClr val="34699A"/>
                </a:solidFill>
                <a:latin typeface="Arial" panose="020B0604020202020204" pitchFamily="34" charset="0"/>
                <a:cs typeface="Arial" panose="020B0604020202020204" pitchFamily="34" charset="0"/>
              </a:defRPr>
            </a:lvl2pPr>
            <a:lvl3pPr>
              <a:defRPr sz="1200">
                <a:solidFill>
                  <a:srgbClr val="34699A"/>
                </a:solidFill>
                <a:latin typeface="Arial" panose="020B0604020202020204" pitchFamily="34" charset="0"/>
                <a:cs typeface="Arial" panose="020B0604020202020204" pitchFamily="34" charset="0"/>
              </a:defRPr>
            </a:lvl3pPr>
            <a:lvl4pPr>
              <a:defRPr>
                <a:solidFill>
                  <a:srgbClr val="34699A"/>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1"/>
          <p:cNvSpPr>
            <a:spLocks noGrp="1"/>
          </p:cNvSpPr>
          <p:nvPr>
            <p:ph type="title"/>
          </p:nvPr>
        </p:nvSpPr>
        <p:spPr>
          <a:xfrm>
            <a:off x="350201" y="131562"/>
            <a:ext cx="6437461"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15012"/>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
        <p:nvSpPr>
          <p:cNvPr id="19" name="Rectangle 18">
            <a:extLst>
              <a:ext uri="{FF2B5EF4-FFF2-40B4-BE49-F238E27FC236}">
                <a16:creationId xmlns:a16="http://schemas.microsoft.com/office/drawing/2014/main" id="{0B9865EB-D678-CF4C-8491-F982E0BE3C9E}"/>
              </a:ext>
            </a:extLst>
          </p:cNvPr>
          <p:cNvSpPr/>
          <p:nvPr userDrawn="1"/>
        </p:nvSpPr>
        <p:spPr>
          <a:xfrm>
            <a:off x="5884985" y="4366395"/>
            <a:ext cx="3259015" cy="34902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66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for GN4 related presentatio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5C6CA2-7AA8-8142-AEBF-7E2890A15820}"/>
              </a:ext>
            </a:extLst>
          </p:cNvPr>
          <p:cNvSpPr/>
          <p:nvPr userDrawn="1"/>
        </p:nvSpPr>
        <p:spPr>
          <a:xfrm>
            <a:off x="0" y="-82296"/>
            <a:ext cx="9144000" cy="5225796"/>
          </a:xfrm>
          <a:prstGeom prst="rect">
            <a:avLst/>
          </a:prstGeom>
          <a:solidFill>
            <a:srgbClr val="B4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442DD3B-FD6B-F143-999E-7401F3DDACE6}"/>
              </a:ext>
            </a:extLst>
          </p:cNvPr>
          <p:cNvGrpSpPr/>
          <p:nvPr userDrawn="1"/>
        </p:nvGrpSpPr>
        <p:grpSpPr>
          <a:xfrm>
            <a:off x="2858204" y="1776052"/>
            <a:ext cx="5661054" cy="3004952"/>
            <a:chOff x="2858204" y="1776052"/>
            <a:chExt cx="5661054" cy="3004952"/>
          </a:xfrm>
        </p:grpSpPr>
        <p:sp>
          <p:nvSpPr>
            <p:cNvPr id="18" name="Triangle 17">
              <a:extLst>
                <a:ext uri="{FF2B5EF4-FFF2-40B4-BE49-F238E27FC236}">
                  <a16:creationId xmlns:a16="http://schemas.microsoft.com/office/drawing/2014/main" id="{93BD516B-DAD0-6445-A2CE-0801603DFEDD}"/>
                </a:ext>
              </a:extLst>
            </p:cNvPr>
            <p:cNvSpPr/>
            <p:nvPr userDrawn="1"/>
          </p:nvSpPr>
          <p:spPr>
            <a:xfrm rot="16200000">
              <a:off x="4430329" y="2986793"/>
              <a:ext cx="1878338" cy="1256609"/>
            </a:xfrm>
            <a:prstGeom prst="triangle">
              <a:avLst>
                <a:gd name="adj" fmla="val 0"/>
              </a:avLst>
            </a:prstGeom>
            <a:solidFill>
              <a:srgbClr val="00A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4FD32DE3-7C36-0344-930C-A83505E75B0F}"/>
                </a:ext>
              </a:extLst>
            </p:cNvPr>
            <p:cNvSpPr/>
            <p:nvPr userDrawn="1"/>
          </p:nvSpPr>
          <p:spPr>
            <a:xfrm rot="16200000">
              <a:off x="3657668" y="2734560"/>
              <a:ext cx="2063438" cy="1380441"/>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EA263101-B12D-824B-8294-FBF813F322D8}"/>
                </a:ext>
              </a:extLst>
            </p:cNvPr>
            <p:cNvSpPr/>
            <p:nvPr userDrawn="1"/>
          </p:nvSpPr>
          <p:spPr>
            <a:xfrm rot="16200000">
              <a:off x="5522972" y="2224731"/>
              <a:ext cx="2711051" cy="1813694"/>
            </a:xfrm>
            <a:prstGeom prst="triangle">
              <a:avLst>
                <a:gd name="adj" fmla="val 0"/>
              </a:avLst>
            </a:prstGeom>
            <a:solidFill>
              <a:srgbClr val="F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58F07986-0EB9-7049-9628-A790B65DBAE7}"/>
                </a:ext>
              </a:extLst>
            </p:cNvPr>
            <p:cNvSpPr/>
            <p:nvPr userDrawn="1"/>
          </p:nvSpPr>
          <p:spPr>
            <a:xfrm rot="16200000">
              <a:off x="2634174" y="3497250"/>
              <a:ext cx="1353658" cy="905598"/>
            </a:xfrm>
            <a:prstGeom prst="triangle">
              <a:avLst>
                <a:gd name="adj" fmla="val 0"/>
              </a:avLst>
            </a:prstGeom>
            <a:solidFill>
              <a:srgbClr val="5B2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B5E6C297-E65E-0046-BC63-1CFBD25F276E}"/>
                </a:ext>
              </a:extLst>
            </p:cNvPr>
            <p:cNvSpPr/>
            <p:nvPr userDrawn="1"/>
          </p:nvSpPr>
          <p:spPr>
            <a:xfrm rot="16200000">
              <a:off x="7389630" y="3651376"/>
              <a:ext cx="1353658" cy="905598"/>
            </a:xfrm>
            <a:prstGeom prst="triangle">
              <a:avLst>
                <a:gd name="adj" fmla="val 0"/>
              </a:avLst>
            </a:prstGeom>
            <a:solidFill>
              <a:srgbClr val="2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10E9AC2-0620-6A41-9431-EEEC204F032A}"/>
              </a:ext>
            </a:extLst>
          </p:cNvPr>
          <p:cNvSpPr/>
          <p:nvPr userDrawn="1"/>
        </p:nvSpPr>
        <p:spPr>
          <a:xfrm>
            <a:off x="0" y="4104175"/>
            <a:ext cx="9160751" cy="103932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p:cNvSpPr txBox="1">
            <a:spLocks/>
          </p:cNvSpPr>
          <p:nvPr userDrawn="1"/>
        </p:nvSpPr>
        <p:spPr>
          <a:xfrm>
            <a:off x="766882" y="1017468"/>
            <a:ext cx="2996919" cy="44192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l"/>
            <a:r>
              <a:rPr lang="en-GB" sz="4000" b="1" dirty="0">
                <a:solidFill>
                  <a:srgbClr val="34699A"/>
                </a:solidFill>
                <a:latin typeface="Arial" panose="020B0604020202020204" pitchFamily="34" charset="0"/>
                <a:cs typeface="Arial" panose="020B0604020202020204" pitchFamily="34" charset="0"/>
              </a:rPr>
              <a:t>Thank you</a:t>
            </a:r>
          </a:p>
        </p:txBody>
      </p:sp>
      <p:sp>
        <p:nvSpPr>
          <p:cNvPr id="13" name="Text Placeholder 4"/>
          <p:cNvSpPr>
            <a:spLocks noGrp="1"/>
          </p:cNvSpPr>
          <p:nvPr>
            <p:ph type="body" sz="quarter" idx="11" hasCustomPrompt="1"/>
          </p:nvPr>
        </p:nvSpPr>
        <p:spPr>
          <a:xfrm>
            <a:off x="821669" y="2440186"/>
            <a:ext cx="3795964" cy="263127"/>
          </a:xfrm>
        </p:spPr>
        <p:txBody>
          <a:bodyPr>
            <a:noAutofit/>
          </a:bodyPr>
          <a:lstStyle>
            <a:lvl1pPr marL="0" indent="0" algn="l">
              <a:buNone/>
              <a:defRPr sz="1400" baseline="0">
                <a:solidFill>
                  <a:srgbClr val="34699A"/>
                </a:solidFill>
              </a:defRPr>
            </a:lvl1pPr>
          </a:lstStyle>
          <a:p>
            <a:pPr lvl="0"/>
            <a:r>
              <a:rPr lang="en-GB" dirty="0"/>
              <a:t>Presenter email</a:t>
            </a:r>
          </a:p>
        </p:txBody>
      </p:sp>
      <p:sp>
        <p:nvSpPr>
          <p:cNvPr id="16" name="Title 3"/>
          <p:cNvSpPr txBox="1">
            <a:spLocks/>
          </p:cNvSpPr>
          <p:nvPr userDrawn="1"/>
        </p:nvSpPr>
        <p:spPr>
          <a:xfrm>
            <a:off x="821669" y="1478556"/>
            <a:ext cx="3704237" cy="44192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lvl="0" algn="l"/>
            <a:r>
              <a:rPr lang="en-US" sz="2400" b="1" dirty="0">
                <a:solidFill>
                  <a:srgbClr val="00A8B5"/>
                </a:solidFill>
                <a:latin typeface="Arial" panose="020B0604020202020204" pitchFamily="34" charset="0"/>
                <a:cs typeface="Arial" panose="020B0604020202020204" pitchFamily="34" charset="0"/>
              </a:rPr>
              <a:t>Any Questions?</a:t>
            </a:r>
          </a:p>
        </p:txBody>
      </p:sp>
      <p:sp>
        <p:nvSpPr>
          <p:cNvPr id="19" name="TextBox 18"/>
          <p:cNvSpPr txBox="1"/>
          <p:nvPr userDrawn="1"/>
        </p:nvSpPr>
        <p:spPr>
          <a:xfrm>
            <a:off x="5878078" y="4316065"/>
            <a:ext cx="2309040" cy="323165"/>
          </a:xfrm>
          <a:prstGeom prst="rect">
            <a:avLst/>
          </a:prstGeom>
          <a:noFill/>
        </p:spPr>
        <p:txBody>
          <a:bodyPr wrap="square" rtlCol="0">
            <a:spAutoFit/>
          </a:bodyPr>
          <a:lstStyle/>
          <a:p>
            <a:pPr algn="r"/>
            <a:r>
              <a:rPr lang="en-GB" sz="500" b="0" i="0" dirty="0">
                <a:solidFill>
                  <a:schemeClr val="bg1"/>
                </a:solidFill>
                <a:latin typeface="Arial" panose="020B0604020202020204" pitchFamily="34" charset="0"/>
                <a:cs typeface="Arial" panose="020B0604020202020204" pitchFamily="34" charset="0"/>
              </a:rPr>
              <a:t>As part of the GÉANT 2020 Framework Partnership Agreement (FPA), the project receives funding from the European Union's Horizon 2020 research and innovation programme under Grant Agreement No. 856726 (GN4-3).</a:t>
            </a:r>
            <a:endParaRPr lang="en-GB" sz="500" b="0" i="0" dirty="0">
              <a:solidFill>
                <a:srgbClr val="FFFF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95244D8-F192-4845-90D9-B7DB802EE510}"/>
              </a:ext>
            </a:extLst>
          </p:cNvPr>
          <p:cNvPicPr>
            <a:picLocks noChangeAspect="1"/>
          </p:cNvPicPr>
          <p:nvPr userDrawn="1"/>
        </p:nvPicPr>
        <p:blipFill>
          <a:blip r:embed="rId2"/>
          <a:stretch>
            <a:fillRect/>
          </a:stretch>
        </p:blipFill>
        <p:spPr>
          <a:xfrm>
            <a:off x="7675342" y="393302"/>
            <a:ext cx="1016636" cy="441921"/>
          </a:xfrm>
          <a:prstGeom prst="rect">
            <a:avLst/>
          </a:prstGeom>
        </p:spPr>
      </p:pic>
      <p:pic>
        <p:nvPicPr>
          <p:cNvPr id="6" name="Picture 5" descr="Background pattern&#10;&#10;Description automatically generated">
            <a:extLst>
              <a:ext uri="{FF2B5EF4-FFF2-40B4-BE49-F238E27FC236}">
                <a16:creationId xmlns:a16="http://schemas.microsoft.com/office/drawing/2014/main" id="{ED971B9B-6A8D-694F-AB28-16DBE273D4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4196" y="4375155"/>
            <a:ext cx="325062" cy="216708"/>
          </a:xfrm>
          <a:prstGeom prst="rect">
            <a:avLst/>
          </a:prstGeom>
          <a:ln w="6350">
            <a:solidFill>
              <a:schemeClr val="bg1"/>
            </a:solidFill>
          </a:ln>
        </p:spPr>
      </p:pic>
      <p:pic>
        <p:nvPicPr>
          <p:cNvPr id="27" name="Picture 26" descr="Logo&#10;&#10;Description automatically generated">
            <a:extLst>
              <a:ext uri="{FF2B5EF4-FFF2-40B4-BE49-F238E27FC236}">
                <a16:creationId xmlns:a16="http://schemas.microsoft.com/office/drawing/2014/main" id="{CEC1B019-5B4B-6146-9E65-8B59D2A2D3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808" t="23780" r="20432" b="39488"/>
          <a:stretch/>
        </p:blipFill>
        <p:spPr>
          <a:xfrm>
            <a:off x="418822" y="4215190"/>
            <a:ext cx="1702233" cy="715443"/>
          </a:xfrm>
          <a:prstGeom prst="rect">
            <a:avLst/>
          </a:prstGeom>
        </p:spPr>
      </p:pic>
      <p:pic>
        <p:nvPicPr>
          <p:cNvPr id="31" name="Picture 30" descr="Logo&#10;&#10;Description automatically generated">
            <a:extLst>
              <a:ext uri="{FF2B5EF4-FFF2-40B4-BE49-F238E27FC236}">
                <a16:creationId xmlns:a16="http://schemas.microsoft.com/office/drawing/2014/main" id="{01D6E56D-F18E-BC47-AB61-117DF020DB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808" t="60057" r="20432" b="30580"/>
          <a:stretch/>
        </p:blipFill>
        <p:spPr>
          <a:xfrm>
            <a:off x="5796442" y="4697427"/>
            <a:ext cx="3054529" cy="327255"/>
          </a:xfrm>
          <a:prstGeom prst="rect">
            <a:avLst/>
          </a:prstGeom>
        </p:spPr>
      </p:pic>
    </p:spTree>
    <p:extLst>
      <p:ext uri="{BB962C8B-B14F-4D97-AF65-F5344CB8AC3E}">
        <p14:creationId xmlns:p14="http://schemas.microsoft.com/office/powerpoint/2010/main" val="2118516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2D494-BFA6-BA47-BD96-D60D63198561}"/>
              </a:ext>
            </a:extLst>
          </p:cNvPr>
          <p:cNvSpPr/>
          <p:nvPr userDrawn="1"/>
        </p:nvSpPr>
        <p:spPr>
          <a:xfrm>
            <a:off x="0" y="4366395"/>
            <a:ext cx="9144000" cy="777105"/>
          </a:xfrm>
          <a:prstGeom prst="rect">
            <a:avLst/>
          </a:prstGeom>
          <a:solidFill>
            <a:srgbClr val="346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a:xfrm>
            <a:off x="426877" y="4809935"/>
            <a:ext cx="8362562" cy="0"/>
          </a:xfrm>
          <a:prstGeom prst="line">
            <a:avLst/>
          </a:prstGeom>
          <a:ln w="3175" cap="rnd">
            <a:solidFill>
              <a:srgbClr val="2D6B96"/>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8EE7A9C3-2A39-AE4A-ACCF-132C9F45C33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7808" t="30195" r="20432" b="39488"/>
          <a:stretch/>
        </p:blipFill>
        <p:spPr>
          <a:xfrm>
            <a:off x="254512" y="4505977"/>
            <a:ext cx="1390934" cy="482513"/>
          </a:xfrm>
          <a:prstGeom prst="rect">
            <a:avLst/>
          </a:prstGeom>
        </p:spPr>
      </p:pic>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6732039" y="4815012"/>
            <a:ext cx="2057400"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2" r:id="rId3"/>
    <p:sldLayoutId id="2147483661" r:id="rId4"/>
  </p:sldLayoutIdLst>
  <p:hf hdr="0" ftr="0" dt="0"/>
  <p:txStyles>
    <p:titleStyle>
      <a:lvl1pPr algn="l" defTabSz="685800" rtl="0" eaLnBrk="1" latinLnBrk="0" hangingPunct="1">
        <a:lnSpc>
          <a:spcPct val="90000"/>
        </a:lnSpc>
        <a:spcBef>
          <a:spcPct val="0"/>
        </a:spcBef>
        <a:buNone/>
        <a:defRPr sz="2000" b="1" kern="1200">
          <a:solidFill>
            <a:srgbClr val="00A8B5"/>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34699A"/>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34699A"/>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34699A"/>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nc22.geant.org/code-of-conduc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336691-705B-9B42-8E33-1DAA47FC0726}"/>
              </a:ext>
            </a:extLst>
          </p:cNvPr>
          <p:cNvSpPr>
            <a:spLocks noGrp="1"/>
          </p:cNvSpPr>
          <p:nvPr>
            <p:ph type="body" sz="quarter" idx="11"/>
          </p:nvPr>
        </p:nvSpPr>
        <p:spPr/>
        <p:txBody>
          <a:bodyPr/>
          <a:lstStyle/>
          <a:p>
            <a:r>
              <a:rPr lang="en-US" dirty="0"/>
              <a:t>Casper </a:t>
            </a:r>
            <a:r>
              <a:rPr lang="en-US" dirty="0" err="1"/>
              <a:t>Dreef</a:t>
            </a:r>
            <a:r>
              <a:rPr lang="en-US" dirty="0"/>
              <a:t> and Rosanna Norman</a:t>
            </a:r>
          </a:p>
        </p:txBody>
      </p:sp>
      <p:sp>
        <p:nvSpPr>
          <p:cNvPr id="8" name="Text Placeholder 7">
            <a:extLst>
              <a:ext uri="{FF2B5EF4-FFF2-40B4-BE49-F238E27FC236}">
                <a16:creationId xmlns:a16="http://schemas.microsoft.com/office/drawing/2014/main" id="{DAC05B4F-211F-8F45-B7F5-38108A230F7C}"/>
              </a:ext>
            </a:extLst>
          </p:cNvPr>
          <p:cNvSpPr>
            <a:spLocks noGrp="1"/>
          </p:cNvSpPr>
          <p:nvPr>
            <p:ph type="body" sz="quarter" idx="17"/>
          </p:nvPr>
        </p:nvSpPr>
        <p:spPr/>
        <p:txBody>
          <a:bodyPr/>
          <a:lstStyle/>
          <a:p>
            <a:r>
              <a:rPr lang="en-US" dirty="0"/>
              <a:t>Getting the most from your TNC experience</a:t>
            </a:r>
          </a:p>
        </p:txBody>
      </p:sp>
      <p:sp>
        <p:nvSpPr>
          <p:cNvPr id="7" name="Text Placeholder 6">
            <a:extLst>
              <a:ext uri="{FF2B5EF4-FFF2-40B4-BE49-F238E27FC236}">
                <a16:creationId xmlns:a16="http://schemas.microsoft.com/office/drawing/2014/main" id="{DD7E1449-1D84-974B-B357-6E9765B1E02B}"/>
              </a:ext>
            </a:extLst>
          </p:cNvPr>
          <p:cNvSpPr>
            <a:spLocks noGrp="1"/>
          </p:cNvSpPr>
          <p:nvPr>
            <p:ph type="body" sz="quarter" idx="14"/>
          </p:nvPr>
        </p:nvSpPr>
        <p:spPr/>
        <p:txBody>
          <a:bodyPr/>
          <a:lstStyle/>
          <a:p>
            <a:r>
              <a:rPr lang="en-US" dirty="0"/>
              <a:t>TNC 101</a:t>
            </a:r>
          </a:p>
        </p:txBody>
      </p:sp>
      <p:sp>
        <p:nvSpPr>
          <p:cNvPr id="6" name="Text Placeholder 5">
            <a:extLst>
              <a:ext uri="{FF2B5EF4-FFF2-40B4-BE49-F238E27FC236}">
                <a16:creationId xmlns:a16="http://schemas.microsoft.com/office/drawing/2014/main" id="{03363115-8B67-014C-9C42-5957AF563BBA}"/>
              </a:ext>
            </a:extLst>
          </p:cNvPr>
          <p:cNvSpPr>
            <a:spLocks noGrp="1"/>
          </p:cNvSpPr>
          <p:nvPr>
            <p:ph type="body" sz="quarter" idx="12"/>
          </p:nvPr>
        </p:nvSpPr>
        <p:spPr/>
        <p:txBody>
          <a:bodyPr/>
          <a:lstStyle/>
          <a:p>
            <a:r>
              <a:rPr lang="en-US" dirty="0"/>
              <a:t>Trieste, Italy</a:t>
            </a:r>
          </a:p>
        </p:txBody>
      </p:sp>
      <p:sp>
        <p:nvSpPr>
          <p:cNvPr id="9" name="Text Placeholder 8">
            <a:extLst>
              <a:ext uri="{FF2B5EF4-FFF2-40B4-BE49-F238E27FC236}">
                <a16:creationId xmlns:a16="http://schemas.microsoft.com/office/drawing/2014/main" id="{4C9F0042-B51D-DA44-9BE9-98C8877F37A2}"/>
              </a:ext>
            </a:extLst>
          </p:cNvPr>
          <p:cNvSpPr>
            <a:spLocks noGrp="1"/>
          </p:cNvSpPr>
          <p:nvPr>
            <p:ph type="body" sz="quarter" idx="18"/>
          </p:nvPr>
        </p:nvSpPr>
        <p:spPr/>
        <p:txBody>
          <a:bodyPr/>
          <a:lstStyle/>
          <a:p>
            <a:r>
              <a:rPr lang="en-US" dirty="0"/>
              <a:t>Tuesday 14</a:t>
            </a:r>
            <a:r>
              <a:rPr lang="en-US" baseline="30000" dirty="0"/>
              <a:t>th</a:t>
            </a:r>
            <a:r>
              <a:rPr lang="en-US" dirty="0"/>
              <a:t> June 2022</a:t>
            </a:r>
          </a:p>
        </p:txBody>
      </p:sp>
    </p:spTree>
    <p:extLst>
      <p:ext uri="{BB962C8B-B14F-4D97-AF65-F5344CB8AC3E}">
        <p14:creationId xmlns:p14="http://schemas.microsoft.com/office/powerpoint/2010/main" val="291336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E4AB5-55D0-7949-A04D-57CF4EA6881E}"/>
              </a:ext>
            </a:extLst>
          </p:cNvPr>
          <p:cNvSpPr>
            <a:spLocks noGrp="1"/>
          </p:cNvSpPr>
          <p:nvPr>
            <p:ph type="title"/>
          </p:nvPr>
        </p:nvSpPr>
        <p:spPr/>
        <p:txBody>
          <a:bodyPr/>
          <a:lstStyle/>
          <a:p>
            <a:r>
              <a:rPr lang="en-US" dirty="0"/>
              <a:t>WHAT’S ON THE PROGRAMME?</a:t>
            </a:r>
          </a:p>
        </p:txBody>
      </p:sp>
      <p:sp>
        <p:nvSpPr>
          <p:cNvPr id="4" name="Slide Number Placeholder 3">
            <a:extLst>
              <a:ext uri="{FF2B5EF4-FFF2-40B4-BE49-F238E27FC236}">
                <a16:creationId xmlns:a16="http://schemas.microsoft.com/office/drawing/2014/main" id="{6E1F867B-44D5-D84F-855D-0D352D8A74FD}"/>
              </a:ext>
            </a:extLst>
          </p:cNvPr>
          <p:cNvSpPr>
            <a:spLocks noGrp="1"/>
          </p:cNvSpPr>
          <p:nvPr>
            <p:ph type="sldNum" sz="quarter" idx="4"/>
          </p:nvPr>
        </p:nvSpPr>
        <p:spPr/>
        <p:txBody>
          <a:bodyPr/>
          <a:lstStyle/>
          <a:p>
            <a:fld id="{9E7CA0F2-EE66-4F60-8C00-E0BE38E7AEC5}" type="slidenum">
              <a:rPr lang="en-GB" smtClean="0"/>
              <a:pPr/>
              <a:t>10</a:t>
            </a:fld>
            <a:endParaRPr lang="en-GB" dirty="0"/>
          </a:p>
        </p:txBody>
      </p:sp>
      <p:graphicFrame>
        <p:nvGraphicFramePr>
          <p:cNvPr id="7" name="Content Placeholder 6">
            <a:extLst>
              <a:ext uri="{FF2B5EF4-FFF2-40B4-BE49-F238E27FC236}">
                <a16:creationId xmlns:a16="http://schemas.microsoft.com/office/drawing/2014/main" id="{AB2154B5-C59C-81F1-997B-42296A17D741}"/>
              </a:ext>
            </a:extLst>
          </p:cNvPr>
          <p:cNvGraphicFramePr>
            <a:graphicFrameLocks noGrp="1"/>
          </p:cNvGraphicFramePr>
          <p:nvPr>
            <p:ph idx="1"/>
            <p:extLst>
              <p:ext uri="{D42A27DB-BD31-4B8C-83A1-F6EECF244321}">
                <p14:modId xmlns:p14="http://schemas.microsoft.com/office/powerpoint/2010/main" val="839894382"/>
              </p:ext>
            </p:extLst>
          </p:nvPr>
        </p:nvGraphicFramePr>
        <p:xfrm>
          <a:off x="134754" y="750772"/>
          <a:ext cx="8797490" cy="3320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60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FEE813-33B5-2A91-EDC4-8255B1A6AF0D}"/>
              </a:ext>
            </a:extLst>
          </p:cNvPr>
          <p:cNvSpPr>
            <a:spLocks noGrp="1"/>
          </p:cNvSpPr>
          <p:nvPr>
            <p:ph type="title"/>
          </p:nvPr>
        </p:nvSpPr>
        <p:spPr/>
        <p:txBody>
          <a:bodyPr/>
          <a:lstStyle/>
          <a:p>
            <a:r>
              <a:rPr lang="en-US" dirty="0"/>
              <a:t>Finding the </a:t>
            </a:r>
            <a:r>
              <a:rPr lang="en-US" dirty="0" err="1"/>
              <a:t>Programme</a:t>
            </a:r>
            <a:endParaRPr lang="en-US" dirty="0"/>
          </a:p>
        </p:txBody>
      </p:sp>
      <p:sp>
        <p:nvSpPr>
          <p:cNvPr id="4" name="Slide Number Placeholder 3">
            <a:extLst>
              <a:ext uri="{FF2B5EF4-FFF2-40B4-BE49-F238E27FC236}">
                <a16:creationId xmlns:a16="http://schemas.microsoft.com/office/drawing/2014/main" id="{DF645E18-54F7-3C40-0782-C7C110DD0E04}"/>
              </a:ext>
            </a:extLst>
          </p:cNvPr>
          <p:cNvSpPr>
            <a:spLocks noGrp="1"/>
          </p:cNvSpPr>
          <p:nvPr>
            <p:ph type="sldNum" sz="quarter" idx="4"/>
          </p:nvPr>
        </p:nvSpPr>
        <p:spPr/>
        <p:txBody>
          <a:bodyPr/>
          <a:lstStyle/>
          <a:p>
            <a:fld id="{9E7CA0F2-EE66-4F60-8C00-E0BE38E7AEC5}" type="slidenum">
              <a:rPr lang="en-GB" smtClean="0"/>
              <a:pPr/>
              <a:t>11</a:t>
            </a:fld>
            <a:endParaRPr lang="en-GB" dirty="0"/>
          </a:p>
        </p:txBody>
      </p:sp>
      <p:pic>
        <p:nvPicPr>
          <p:cNvPr id="7" name="Picture 6" descr="A picture containing text, boat, several&#10;&#10;Description automatically generated">
            <a:extLst>
              <a:ext uri="{FF2B5EF4-FFF2-40B4-BE49-F238E27FC236}">
                <a16:creationId xmlns:a16="http://schemas.microsoft.com/office/drawing/2014/main" id="{93F634B4-DE12-CE2A-6DFE-E7C5820C9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722" y="710482"/>
            <a:ext cx="5471980" cy="2446977"/>
          </a:xfrm>
          <a:prstGeom prst="rect">
            <a:avLst/>
          </a:prstGeom>
        </p:spPr>
      </p:pic>
      <p:pic>
        <p:nvPicPr>
          <p:cNvPr id="5" name="Content Placeholder 4">
            <a:extLst>
              <a:ext uri="{FF2B5EF4-FFF2-40B4-BE49-F238E27FC236}">
                <a16:creationId xmlns:a16="http://schemas.microsoft.com/office/drawing/2014/main" id="{6C571E3F-B997-DCBB-C9A5-3BA263FD9A5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3298" y="1628378"/>
            <a:ext cx="3469450" cy="2596147"/>
          </a:xfrm>
          <a:prstGeom prst="rect">
            <a:avLst/>
          </a:prstGeom>
        </p:spPr>
      </p:pic>
    </p:spTree>
    <p:extLst>
      <p:ext uri="{BB962C8B-B14F-4D97-AF65-F5344CB8AC3E}">
        <p14:creationId xmlns:p14="http://schemas.microsoft.com/office/powerpoint/2010/main" val="151963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36294-51A6-B86C-0522-1A5B07678234}"/>
              </a:ext>
            </a:extLst>
          </p:cNvPr>
          <p:cNvSpPr>
            <a:spLocks noGrp="1"/>
          </p:cNvSpPr>
          <p:nvPr>
            <p:ph type="title"/>
          </p:nvPr>
        </p:nvSpPr>
        <p:spPr/>
        <p:txBody>
          <a:bodyPr/>
          <a:lstStyle/>
          <a:p>
            <a:r>
              <a:rPr lang="en-US" dirty="0"/>
              <a:t>Keep Up-to-Date</a:t>
            </a:r>
          </a:p>
        </p:txBody>
      </p:sp>
      <p:sp>
        <p:nvSpPr>
          <p:cNvPr id="4" name="Slide Number Placeholder 3">
            <a:extLst>
              <a:ext uri="{FF2B5EF4-FFF2-40B4-BE49-F238E27FC236}">
                <a16:creationId xmlns:a16="http://schemas.microsoft.com/office/drawing/2014/main" id="{62349617-0982-9B7D-EA94-C01374682D88}"/>
              </a:ext>
            </a:extLst>
          </p:cNvPr>
          <p:cNvSpPr>
            <a:spLocks noGrp="1"/>
          </p:cNvSpPr>
          <p:nvPr>
            <p:ph type="sldNum" sz="quarter" idx="4"/>
          </p:nvPr>
        </p:nvSpPr>
        <p:spPr/>
        <p:txBody>
          <a:bodyPr/>
          <a:lstStyle/>
          <a:p>
            <a:fld id="{9E7CA0F2-EE66-4F60-8C00-E0BE38E7AEC5}" type="slidenum">
              <a:rPr lang="en-GB" smtClean="0"/>
              <a:pPr/>
              <a:t>12</a:t>
            </a:fld>
            <a:endParaRPr lang="en-GB" dirty="0"/>
          </a:p>
        </p:txBody>
      </p:sp>
      <p:pic>
        <p:nvPicPr>
          <p:cNvPr id="6" name="Picture 5" descr="Graphical user interface, text&#10;&#10;Description automatically generated">
            <a:extLst>
              <a:ext uri="{FF2B5EF4-FFF2-40B4-BE49-F238E27FC236}">
                <a16:creationId xmlns:a16="http://schemas.microsoft.com/office/drawing/2014/main" id="{9A9A2FE9-B11A-E059-69B9-409D67230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142" y="131562"/>
            <a:ext cx="3128707" cy="3665625"/>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D7E2863D-ACCB-1FD4-615F-18CDF9756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06" y="1118298"/>
            <a:ext cx="4572000" cy="2387978"/>
          </a:xfrm>
          <a:prstGeom prst="rect">
            <a:avLst/>
          </a:prstGeom>
        </p:spPr>
      </p:pic>
    </p:spTree>
    <p:extLst>
      <p:ext uri="{BB962C8B-B14F-4D97-AF65-F5344CB8AC3E}">
        <p14:creationId xmlns:p14="http://schemas.microsoft.com/office/powerpoint/2010/main" val="405269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F851A-FAB6-F6C6-6DEC-4DA89A2AF921}"/>
              </a:ext>
            </a:extLst>
          </p:cNvPr>
          <p:cNvSpPr>
            <a:spLocks noGrp="1"/>
          </p:cNvSpPr>
          <p:nvPr>
            <p:ph type="title"/>
          </p:nvPr>
        </p:nvSpPr>
        <p:spPr/>
        <p:txBody>
          <a:bodyPr/>
          <a:lstStyle/>
          <a:p>
            <a:r>
              <a:rPr lang="en-US" dirty="0"/>
              <a:t>Come </a:t>
            </a:r>
            <a:r>
              <a:rPr lang="en-US" dirty="0" err="1"/>
              <a:t>Socialise</a:t>
            </a:r>
            <a:endParaRPr lang="en-US" dirty="0"/>
          </a:p>
        </p:txBody>
      </p:sp>
      <p:sp>
        <p:nvSpPr>
          <p:cNvPr id="4" name="Slide Number Placeholder 3">
            <a:extLst>
              <a:ext uri="{FF2B5EF4-FFF2-40B4-BE49-F238E27FC236}">
                <a16:creationId xmlns:a16="http://schemas.microsoft.com/office/drawing/2014/main" id="{D1EAD241-BAAB-F3DC-B044-DD56AA69B734}"/>
              </a:ext>
            </a:extLst>
          </p:cNvPr>
          <p:cNvSpPr>
            <a:spLocks noGrp="1"/>
          </p:cNvSpPr>
          <p:nvPr>
            <p:ph type="sldNum" sz="quarter" idx="4"/>
          </p:nvPr>
        </p:nvSpPr>
        <p:spPr/>
        <p:txBody>
          <a:bodyPr/>
          <a:lstStyle/>
          <a:p>
            <a:fld id="{9E7CA0F2-EE66-4F60-8C00-E0BE38E7AEC5}" type="slidenum">
              <a:rPr lang="en-GB" smtClean="0"/>
              <a:pPr/>
              <a:t>13</a:t>
            </a:fld>
            <a:endParaRPr lang="en-GB" dirty="0"/>
          </a:p>
        </p:txBody>
      </p:sp>
      <p:pic>
        <p:nvPicPr>
          <p:cNvPr id="6" name="Picture 5" descr="Graphical user interface, application&#10;&#10;Description automatically generated">
            <a:extLst>
              <a:ext uri="{FF2B5EF4-FFF2-40B4-BE49-F238E27FC236}">
                <a16:creationId xmlns:a16="http://schemas.microsoft.com/office/drawing/2014/main" id="{805F67C3-F68D-5612-65E9-25DF422D1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827388"/>
            <a:ext cx="7132320" cy="3086321"/>
          </a:xfrm>
          <a:prstGeom prst="rect">
            <a:avLst/>
          </a:prstGeom>
        </p:spPr>
      </p:pic>
    </p:spTree>
    <p:extLst>
      <p:ext uri="{BB962C8B-B14F-4D97-AF65-F5344CB8AC3E}">
        <p14:creationId xmlns:p14="http://schemas.microsoft.com/office/powerpoint/2010/main" val="276383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883CC-DB4A-2340-6AD7-163461761BE6}"/>
              </a:ext>
            </a:extLst>
          </p:cNvPr>
          <p:cNvSpPr>
            <a:spLocks noGrp="1"/>
          </p:cNvSpPr>
          <p:nvPr>
            <p:ph type="title"/>
          </p:nvPr>
        </p:nvSpPr>
        <p:spPr/>
        <p:txBody>
          <a:bodyPr/>
          <a:lstStyle/>
          <a:p>
            <a:r>
              <a:rPr lang="en-US" dirty="0"/>
              <a:t>Code of Conduct</a:t>
            </a:r>
          </a:p>
        </p:txBody>
      </p:sp>
      <p:sp>
        <p:nvSpPr>
          <p:cNvPr id="4" name="Slide Number Placeholder 3">
            <a:extLst>
              <a:ext uri="{FF2B5EF4-FFF2-40B4-BE49-F238E27FC236}">
                <a16:creationId xmlns:a16="http://schemas.microsoft.com/office/drawing/2014/main" id="{D1E8CDF2-0B67-6A72-589B-109F7028341E}"/>
              </a:ext>
            </a:extLst>
          </p:cNvPr>
          <p:cNvSpPr>
            <a:spLocks noGrp="1"/>
          </p:cNvSpPr>
          <p:nvPr>
            <p:ph type="sldNum" sz="quarter" idx="4"/>
          </p:nvPr>
        </p:nvSpPr>
        <p:spPr/>
        <p:txBody>
          <a:bodyPr/>
          <a:lstStyle/>
          <a:p>
            <a:fld id="{9E7CA0F2-EE66-4F60-8C00-E0BE38E7AEC5}" type="slidenum">
              <a:rPr lang="en-GB" smtClean="0"/>
              <a:pPr/>
              <a:t>14</a:t>
            </a:fld>
            <a:endParaRPr lang="en-GB" dirty="0"/>
          </a:p>
        </p:txBody>
      </p:sp>
      <p:sp>
        <p:nvSpPr>
          <p:cNvPr id="5" name="Content Placeholder 1">
            <a:extLst>
              <a:ext uri="{FF2B5EF4-FFF2-40B4-BE49-F238E27FC236}">
                <a16:creationId xmlns:a16="http://schemas.microsoft.com/office/drawing/2014/main" id="{46806727-A6A5-A162-2811-A54B14EADC7B}"/>
              </a:ext>
            </a:extLst>
          </p:cNvPr>
          <p:cNvSpPr>
            <a:spLocks noGrp="1"/>
          </p:cNvSpPr>
          <p:nvPr>
            <p:ph idx="1"/>
          </p:nvPr>
        </p:nvSpPr>
        <p:spPr>
          <a:xfrm>
            <a:off x="350201" y="964417"/>
            <a:ext cx="6955374" cy="2983761"/>
          </a:xfrm>
        </p:spPr>
        <p:txBody>
          <a:bodyPr>
            <a:normAutofit lnSpcReduction="10000"/>
          </a:bodyPr>
          <a:lstStyle/>
          <a:p>
            <a:r>
              <a:rPr lang="en-US" dirty="0"/>
              <a:t>Participants at TNC22 enjoy an environment of respectful and encouraging </a:t>
            </a:r>
            <a:r>
              <a:rPr lang="en-US" dirty="0" err="1"/>
              <a:t>behaviour</a:t>
            </a:r>
            <a:r>
              <a:rPr lang="en-US" dirty="0"/>
              <a:t>, so that everyone feels welcome, comfortable and equal.</a:t>
            </a:r>
          </a:p>
          <a:p>
            <a:pPr marL="0" indent="0">
              <a:buNone/>
            </a:pPr>
            <a:endParaRPr lang="en-US" dirty="0"/>
          </a:p>
          <a:p>
            <a:r>
              <a:rPr lang="en-US" dirty="0"/>
              <a:t>If you feel that you have been subjected to </a:t>
            </a:r>
            <a:r>
              <a:rPr lang="en-US" dirty="0" err="1"/>
              <a:t>behaviour</a:t>
            </a:r>
            <a:r>
              <a:rPr lang="en-US" dirty="0"/>
              <a:t> that is contrary to such an  environment, or if you have any other concerns, please contact our conference </a:t>
            </a:r>
            <a:r>
              <a:rPr lang="en-US" dirty="0" err="1"/>
              <a:t>organiser</a:t>
            </a:r>
            <a:r>
              <a:rPr lang="en-US" dirty="0"/>
              <a:t> – </a:t>
            </a:r>
            <a:r>
              <a:rPr lang="en-US" b="1" dirty="0" err="1"/>
              <a:t>Steffie</a:t>
            </a:r>
            <a:r>
              <a:rPr lang="en-US" b="1" dirty="0"/>
              <a:t> Bosman </a:t>
            </a:r>
            <a:r>
              <a:rPr lang="en-US" dirty="0"/>
              <a:t>or our CITO - </a:t>
            </a:r>
            <a:r>
              <a:rPr lang="en-US" b="1" dirty="0" err="1"/>
              <a:t>Klaas</a:t>
            </a:r>
            <a:r>
              <a:rPr lang="en-US" b="1" dirty="0"/>
              <a:t> </a:t>
            </a:r>
            <a:r>
              <a:rPr lang="en-US" b="1" dirty="0" err="1"/>
              <a:t>Wierenga</a:t>
            </a:r>
            <a:r>
              <a:rPr lang="en-US" dirty="0"/>
              <a:t>. They will discuss and  help resolve your concerns in the strictest of confidence.</a:t>
            </a:r>
            <a:br>
              <a:rPr lang="en-US" dirty="0"/>
            </a:br>
            <a:endParaRPr lang="en-US" dirty="0"/>
          </a:p>
          <a:p>
            <a:r>
              <a:rPr lang="en-US" dirty="0"/>
              <a:t>Read here more about our </a:t>
            </a:r>
            <a:r>
              <a:rPr lang="en-US" b="1" dirty="0"/>
              <a:t>Code of Conduct</a:t>
            </a:r>
            <a:r>
              <a:rPr lang="en-US" dirty="0"/>
              <a:t>:</a:t>
            </a:r>
            <a:br>
              <a:rPr lang="en-US" dirty="0"/>
            </a:br>
            <a:r>
              <a:rPr lang="en-US" dirty="0">
                <a:hlinkClick r:id="rId3"/>
              </a:rPr>
              <a:t>https://tnc22.geant.org/code-of-conduct/</a:t>
            </a:r>
            <a:r>
              <a:rPr lang="en-US" dirty="0"/>
              <a:t>. </a:t>
            </a:r>
          </a:p>
          <a:p>
            <a:pPr marL="0" indent="0">
              <a:buNone/>
            </a:pPr>
            <a:endParaRPr lang="en-US" dirty="0"/>
          </a:p>
        </p:txBody>
      </p:sp>
      <p:pic>
        <p:nvPicPr>
          <p:cNvPr id="6" name="Picture 6" descr="https://www.geant.org/News_and_Events/CONNECT/PublishingImages/Pages/CONNECT-Interview-Klaas-Wierenga/klaas3.jpg">
            <a:extLst>
              <a:ext uri="{FF2B5EF4-FFF2-40B4-BE49-F238E27FC236}">
                <a16:creationId xmlns:a16="http://schemas.microsoft.com/office/drawing/2014/main" id="{125CDD40-6E9E-8997-93C1-717236117B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731" t="-4535" r="9287" b="4535"/>
          <a:stretch/>
        </p:blipFill>
        <p:spPr bwMode="auto">
          <a:xfrm>
            <a:off x="7456971" y="2191418"/>
            <a:ext cx="1215391" cy="1121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a:extLst>
              <a:ext uri="{FF2B5EF4-FFF2-40B4-BE49-F238E27FC236}">
                <a16:creationId xmlns:a16="http://schemas.microsoft.com/office/drawing/2014/main" id="{D288186A-A0F1-965F-0143-3C146EE2C1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766"/>
          <a:stretch/>
        </p:blipFill>
        <p:spPr bwMode="auto">
          <a:xfrm>
            <a:off x="7456971" y="971719"/>
            <a:ext cx="1215391" cy="108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9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1D5D2-CB04-E1C7-E16A-4700ED71C682}"/>
              </a:ext>
            </a:extLst>
          </p:cNvPr>
          <p:cNvSpPr>
            <a:spLocks noGrp="1"/>
          </p:cNvSpPr>
          <p:nvPr>
            <p:ph type="title"/>
          </p:nvPr>
        </p:nvSpPr>
        <p:spPr/>
        <p:txBody>
          <a:bodyPr/>
          <a:lstStyle/>
          <a:p>
            <a:r>
              <a:rPr lang="en-US" dirty="0"/>
              <a:t>After TNC…</a:t>
            </a:r>
          </a:p>
        </p:txBody>
      </p:sp>
      <p:sp>
        <p:nvSpPr>
          <p:cNvPr id="4" name="Slide Number Placeholder 3">
            <a:extLst>
              <a:ext uri="{FF2B5EF4-FFF2-40B4-BE49-F238E27FC236}">
                <a16:creationId xmlns:a16="http://schemas.microsoft.com/office/drawing/2014/main" id="{42C5452A-A836-42D9-41E3-AC00E561E8A8}"/>
              </a:ext>
            </a:extLst>
          </p:cNvPr>
          <p:cNvSpPr>
            <a:spLocks noGrp="1"/>
          </p:cNvSpPr>
          <p:nvPr>
            <p:ph type="sldNum" sz="quarter" idx="4"/>
          </p:nvPr>
        </p:nvSpPr>
        <p:spPr/>
        <p:txBody>
          <a:bodyPr/>
          <a:lstStyle/>
          <a:p>
            <a:fld id="{9E7CA0F2-EE66-4F60-8C00-E0BE38E7AEC5}" type="slidenum">
              <a:rPr lang="en-GB" smtClean="0"/>
              <a:pPr/>
              <a:t>15</a:t>
            </a:fld>
            <a:endParaRPr lang="en-GB" dirty="0"/>
          </a:p>
        </p:txBody>
      </p:sp>
      <p:graphicFrame>
        <p:nvGraphicFramePr>
          <p:cNvPr id="6" name="Content Placeholder 5">
            <a:extLst>
              <a:ext uri="{FF2B5EF4-FFF2-40B4-BE49-F238E27FC236}">
                <a16:creationId xmlns:a16="http://schemas.microsoft.com/office/drawing/2014/main" id="{5DC61475-6EDE-DAD7-C945-DA12F6865827}"/>
              </a:ext>
            </a:extLst>
          </p:cNvPr>
          <p:cNvGraphicFramePr>
            <a:graphicFrameLocks noGrp="1"/>
          </p:cNvGraphicFramePr>
          <p:nvPr>
            <p:ph idx="1"/>
            <p:extLst>
              <p:ext uri="{D42A27DB-BD31-4B8C-83A1-F6EECF244321}">
                <p14:modId xmlns:p14="http://schemas.microsoft.com/office/powerpoint/2010/main" val="4048846984"/>
              </p:ext>
            </p:extLst>
          </p:nvPr>
        </p:nvGraphicFramePr>
        <p:xfrm>
          <a:off x="-246565" y="827388"/>
          <a:ext cx="8439238" cy="298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08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12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01E7E2-2DD6-3594-9C30-17033A2BBF30}"/>
              </a:ext>
            </a:extLst>
          </p:cNvPr>
          <p:cNvSpPr>
            <a:spLocks noGrp="1"/>
          </p:cNvSpPr>
          <p:nvPr>
            <p:ph type="body" sz="quarter" idx="14"/>
          </p:nvPr>
        </p:nvSpPr>
        <p:spPr>
          <a:xfrm>
            <a:off x="669608" y="1452380"/>
            <a:ext cx="5793498" cy="428813"/>
          </a:xfrm>
        </p:spPr>
        <p:txBody>
          <a:bodyPr/>
          <a:lstStyle/>
          <a:p>
            <a:r>
              <a:rPr lang="en-US" dirty="0"/>
              <a:t>About GÉANT</a:t>
            </a:r>
          </a:p>
        </p:txBody>
      </p:sp>
      <p:sp>
        <p:nvSpPr>
          <p:cNvPr id="4" name="Slide Number Placeholder 3">
            <a:extLst>
              <a:ext uri="{FF2B5EF4-FFF2-40B4-BE49-F238E27FC236}">
                <a16:creationId xmlns:a16="http://schemas.microsoft.com/office/drawing/2014/main" id="{D46CD6D1-E99B-4EFE-B961-50C137212C8D}"/>
              </a:ext>
            </a:extLst>
          </p:cNvPr>
          <p:cNvSpPr>
            <a:spLocks noGrp="1"/>
          </p:cNvSpPr>
          <p:nvPr>
            <p:ph type="sldNum" sz="quarter" idx="4294967295"/>
          </p:nvPr>
        </p:nvSpPr>
        <p:spPr>
          <a:xfrm>
            <a:off x="7086600" y="4814888"/>
            <a:ext cx="2057400" cy="274637"/>
          </a:xfrm>
        </p:spPr>
        <p:txBody>
          <a:bodyPr/>
          <a:lstStyle/>
          <a:p>
            <a:fld id="{9E7CA0F2-EE66-4F60-8C00-E0BE38E7AEC5}" type="slidenum">
              <a:rPr lang="en-GB" smtClean="0"/>
              <a:pPr/>
              <a:t>2</a:t>
            </a:fld>
            <a:endParaRPr lang="en-GB" dirty="0"/>
          </a:p>
        </p:txBody>
      </p:sp>
    </p:spTree>
    <p:extLst>
      <p:ext uri="{BB962C8B-B14F-4D97-AF65-F5344CB8AC3E}">
        <p14:creationId xmlns:p14="http://schemas.microsoft.com/office/powerpoint/2010/main" val="192391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751F9D-1CE4-324D-AE80-78C59599F79D}"/>
              </a:ext>
            </a:extLst>
          </p:cNvPr>
          <p:cNvSpPr/>
          <p:nvPr/>
        </p:nvSpPr>
        <p:spPr>
          <a:xfrm>
            <a:off x="0" y="0"/>
            <a:ext cx="91440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0A7B7A2F-CD43-9347-B479-09E39FC774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441"/>
          <a:stretch/>
        </p:blipFill>
        <p:spPr>
          <a:xfrm>
            <a:off x="4131080" y="906396"/>
            <a:ext cx="866600" cy="383003"/>
          </a:xfrm>
          <a:prstGeom prst="rect">
            <a:avLst/>
          </a:prstGeom>
        </p:spPr>
      </p:pic>
      <p:sp>
        <p:nvSpPr>
          <p:cNvPr id="3" name="Content Placeholder 2">
            <a:extLst>
              <a:ext uri="{FF2B5EF4-FFF2-40B4-BE49-F238E27FC236}">
                <a16:creationId xmlns:a16="http://schemas.microsoft.com/office/drawing/2014/main" id="{E4C864A9-062A-5D46-86DB-CBFC5472541A}"/>
              </a:ext>
            </a:extLst>
          </p:cNvPr>
          <p:cNvSpPr>
            <a:spLocks noGrp="1"/>
          </p:cNvSpPr>
          <p:nvPr>
            <p:ph idx="1"/>
          </p:nvPr>
        </p:nvSpPr>
        <p:spPr>
          <a:xfrm>
            <a:off x="1348740" y="2027308"/>
            <a:ext cx="6431280" cy="1958905"/>
          </a:xfrm>
        </p:spPr>
        <p:txBody>
          <a:bodyPr>
            <a:noAutofit/>
          </a:bodyPr>
          <a:lstStyle/>
          <a:p>
            <a:pPr marL="0" indent="0" algn="ctr" eaLnBrk="0" fontAlgn="base" hangingPunct="0">
              <a:lnSpc>
                <a:spcPct val="100000"/>
              </a:lnSpc>
              <a:spcBef>
                <a:spcPct val="0"/>
              </a:spcBef>
              <a:spcAft>
                <a:spcPct val="0"/>
              </a:spcAft>
              <a:buNone/>
            </a:pPr>
            <a:r>
              <a:rPr lang="en-GB" altLang="en-US" sz="1500" dirty="0">
                <a:solidFill>
                  <a:schemeClr val="bg1"/>
                </a:solidFill>
                <a:ea typeface="Calibri" panose="020F0502020204030204" pitchFamily="34" charset="0"/>
              </a:rPr>
              <a:t>The GÉANT Association is the collaboration of European National Research and Education Networks (NRENs). </a:t>
            </a:r>
          </a:p>
          <a:p>
            <a:pPr marL="0" indent="0" algn="ctr" eaLnBrk="0" fontAlgn="base" hangingPunct="0">
              <a:lnSpc>
                <a:spcPct val="100000"/>
              </a:lnSpc>
              <a:spcBef>
                <a:spcPct val="0"/>
              </a:spcBef>
              <a:spcAft>
                <a:spcPct val="0"/>
              </a:spcAft>
              <a:buNone/>
            </a:pPr>
            <a:endParaRPr lang="en-GB" altLang="en-US" sz="1500" dirty="0">
              <a:solidFill>
                <a:schemeClr val="bg1"/>
              </a:solidFill>
              <a:ea typeface="Calibri" panose="020F0502020204030204" pitchFamily="34" charset="0"/>
            </a:endParaRPr>
          </a:p>
          <a:p>
            <a:pPr marL="0" indent="0" algn="ctr" eaLnBrk="0" fontAlgn="base" hangingPunct="0">
              <a:lnSpc>
                <a:spcPct val="100000"/>
              </a:lnSpc>
              <a:spcBef>
                <a:spcPct val="0"/>
              </a:spcBef>
              <a:spcAft>
                <a:spcPct val="0"/>
              </a:spcAft>
              <a:buNone/>
            </a:pPr>
            <a:r>
              <a:rPr lang="en-GB" altLang="en-US" sz="1500" dirty="0">
                <a:solidFill>
                  <a:schemeClr val="bg1"/>
                </a:solidFill>
                <a:ea typeface="Calibri" panose="020F0502020204030204" pitchFamily="34" charset="0"/>
              </a:rPr>
              <a:t>Together, we deliver an information ecosystem of infrastructures and services to advance research, education, and innovation on a global scale.</a:t>
            </a:r>
            <a:endParaRPr lang="en-GB" sz="1500"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4135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DBE1C-620C-8B4F-80FD-F0F2BFADC5B6}"/>
              </a:ext>
            </a:extLst>
          </p:cNvPr>
          <p:cNvSpPr/>
          <p:nvPr/>
        </p:nvSpPr>
        <p:spPr>
          <a:xfrm>
            <a:off x="0" y="0"/>
            <a:ext cx="9144000" cy="5143500"/>
          </a:xfrm>
          <a:prstGeom prst="rect">
            <a:avLst/>
          </a:prstGeom>
          <a:solidFill>
            <a:srgbClr val="8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DBD75904-7A94-3B41-AEC8-D514D7E30D23}"/>
              </a:ext>
            </a:extLst>
          </p:cNvPr>
          <p:cNvSpPr txBox="1"/>
          <p:nvPr/>
        </p:nvSpPr>
        <p:spPr>
          <a:xfrm>
            <a:off x="841723" y="1319431"/>
            <a:ext cx="3457465" cy="2123658"/>
          </a:xfrm>
          <a:prstGeom prst="rect">
            <a:avLst/>
          </a:prstGeom>
          <a:noFill/>
        </p:spPr>
        <p:txBody>
          <a:bodyPr wrap="square" rtlCol="0">
            <a:spAutoFit/>
          </a:bodyPr>
          <a:lstStyle/>
          <a:p>
            <a:r>
              <a:rPr lang="en-GB" sz="3600" b="1" dirty="0">
                <a:solidFill>
                  <a:schemeClr val="accent5">
                    <a:lumMod val="50000"/>
                  </a:schemeClr>
                </a:solidFill>
                <a:cs typeface="Times New Roman" panose="02020603050405020304" pitchFamily="18" charset="0"/>
              </a:rPr>
              <a:t>Vision</a:t>
            </a:r>
          </a:p>
          <a:p>
            <a:r>
              <a:rPr lang="en-US" sz="2400" dirty="0">
                <a:solidFill>
                  <a:schemeClr val="bg1"/>
                </a:solidFill>
                <a:cs typeface="Times New Roman" panose="02020603050405020304" pitchFamily="18" charset="0"/>
              </a:rPr>
              <a:t>To collaborate to deliver the infrastructures and services that enable the R&amp;E community to excel.</a:t>
            </a:r>
            <a:endParaRPr lang="en-GB" sz="2400" dirty="0">
              <a:solidFill>
                <a:schemeClr val="bg1"/>
              </a:solidFill>
              <a:cs typeface="Times New Roman" panose="02020603050405020304" pitchFamily="18" charset="0"/>
            </a:endParaRPr>
          </a:p>
        </p:txBody>
      </p:sp>
      <p:sp>
        <p:nvSpPr>
          <p:cNvPr id="17" name="Oval 16">
            <a:extLst>
              <a:ext uri="{FF2B5EF4-FFF2-40B4-BE49-F238E27FC236}">
                <a16:creationId xmlns:a16="http://schemas.microsoft.com/office/drawing/2014/main" id="{E9796B0C-27DC-DB47-A4D9-552D4BEB7471}"/>
              </a:ext>
            </a:extLst>
          </p:cNvPr>
          <p:cNvSpPr/>
          <p:nvPr/>
        </p:nvSpPr>
        <p:spPr>
          <a:xfrm>
            <a:off x="3510335" y="2916928"/>
            <a:ext cx="4862337" cy="4641781"/>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p>
        </p:txBody>
      </p:sp>
      <p:pic>
        <p:nvPicPr>
          <p:cNvPr id="19" name="Picture 18">
            <a:extLst>
              <a:ext uri="{FF2B5EF4-FFF2-40B4-BE49-F238E27FC236}">
                <a16:creationId xmlns:a16="http://schemas.microsoft.com/office/drawing/2014/main" id="{14876F00-5751-D544-9127-BFE06F081C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441"/>
          <a:stretch/>
        </p:blipFill>
        <p:spPr>
          <a:xfrm>
            <a:off x="206397" y="245899"/>
            <a:ext cx="570374" cy="252083"/>
          </a:xfrm>
          <a:prstGeom prst="rect">
            <a:avLst/>
          </a:prstGeom>
        </p:spPr>
      </p:pic>
      <p:pic>
        <p:nvPicPr>
          <p:cNvPr id="5" name="Picture 4" descr="Icon&#10;&#10;Description automatically generated">
            <a:extLst>
              <a:ext uri="{FF2B5EF4-FFF2-40B4-BE49-F238E27FC236}">
                <a16:creationId xmlns:a16="http://schemas.microsoft.com/office/drawing/2014/main" id="{2CA74302-802B-3244-8F91-9848EBA96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425" y="855406"/>
            <a:ext cx="3572748" cy="3762872"/>
          </a:xfrm>
          <a:prstGeom prst="rect">
            <a:avLst/>
          </a:prstGeom>
        </p:spPr>
      </p:pic>
    </p:spTree>
    <p:extLst>
      <p:ext uri="{BB962C8B-B14F-4D97-AF65-F5344CB8AC3E}">
        <p14:creationId xmlns:p14="http://schemas.microsoft.com/office/powerpoint/2010/main" val="396220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DBE1C-620C-8B4F-80FD-F0F2BFADC5B6}"/>
              </a:ext>
            </a:extLst>
          </p:cNvPr>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Oval 2">
            <a:extLst>
              <a:ext uri="{FF2B5EF4-FFF2-40B4-BE49-F238E27FC236}">
                <a16:creationId xmlns:a16="http://schemas.microsoft.com/office/drawing/2014/main" id="{9908C9AD-287A-0D4F-978C-98F419B0CBE2}"/>
              </a:ext>
            </a:extLst>
          </p:cNvPr>
          <p:cNvSpPr/>
          <p:nvPr/>
        </p:nvSpPr>
        <p:spPr>
          <a:xfrm>
            <a:off x="5140910" y="-1264476"/>
            <a:ext cx="4836252" cy="4836252"/>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t>   </a:t>
            </a:r>
          </a:p>
        </p:txBody>
      </p:sp>
      <p:sp>
        <p:nvSpPr>
          <p:cNvPr id="9" name="TextBox 8">
            <a:extLst>
              <a:ext uri="{FF2B5EF4-FFF2-40B4-BE49-F238E27FC236}">
                <a16:creationId xmlns:a16="http://schemas.microsoft.com/office/drawing/2014/main" id="{DBD75904-7A94-3B41-AEC8-D514D7E30D23}"/>
              </a:ext>
            </a:extLst>
          </p:cNvPr>
          <p:cNvSpPr txBox="1"/>
          <p:nvPr/>
        </p:nvSpPr>
        <p:spPr>
          <a:xfrm>
            <a:off x="841723" y="1327051"/>
            <a:ext cx="3243581" cy="2123658"/>
          </a:xfrm>
          <a:prstGeom prst="rect">
            <a:avLst/>
          </a:prstGeom>
          <a:noFill/>
        </p:spPr>
        <p:txBody>
          <a:bodyPr wrap="square" rtlCol="0">
            <a:spAutoFit/>
          </a:bodyPr>
          <a:lstStyle/>
          <a:p>
            <a:r>
              <a:rPr lang="en-GB" sz="3600" b="1" dirty="0">
                <a:solidFill>
                  <a:schemeClr val="accent1">
                    <a:lumMod val="50000"/>
                  </a:schemeClr>
                </a:solidFill>
                <a:cs typeface="Times New Roman" panose="02020603050405020304" pitchFamily="18" charset="0"/>
              </a:rPr>
              <a:t>Mission</a:t>
            </a:r>
          </a:p>
          <a:p>
            <a:r>
              <a:rPr lang="en-US" sz="2400" dirty="0">
                <a:solidFill>
                  <a:schemeClr val="bg1"/>
                </a:solidFill>
                <a:cs typeface="Times New Roman" panose="02020603050405020304" pitchFamily="18" charset="0"/>
              </a:rPr>
              <a:t>To </a:t>
            </a:r>
            <a:r>
              <a:rPr lang="en-GB" sz="2400" dirty="0">
                <a:solidFill>
                  <a:schemeClr val="bg1"/>
                </a:solidFill>
                <a:cs typeface="Times New Roman" panose="02020603050405020304" pitchFamily="18" charset="0"/>
              </a:rPr>
              <a:t>empower R&amp;E with an open, innovative, and trusted information ecosystem.</a:t>
            </a:r>
          </a:p>
        </p:txBody>
      </p:sp>
      <p:sp>
        <p:nvSpPr>
          <p:cNvPr id="17" name="Oval 16">
            <a:extLst>
              <a:ext uri="{FF2B5EF4-FFF2-40B4-BE49-F238E27FC236}">
                <a16:creationId xmlns:a16="http://schemas.microsoft.com/office/drawing/2014/main" id="{E9796B0C-27DC-DB47-A4D9-552D4BEB7471}"/>
              </a:ext>
            </a:extLst>
          </p:cNvPr>
          <p:cNvSpPr/>
          <p:nvPr/>
        </p:nvSpPr>
        <p:spPr>
          <a:xfrm>
            <a:off x="3436593" y="2887432"/>
            <a:ext cx="4862337" cy="4862337"/>
          </a:xfrm>
          <a:prstGeom prst="ellips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p>
        </p:txBody>
      </p:sp>
      <p:pic>
        <p:nvPicPr>
          <p:cNvPr id="18" name="Picture 17">
            <a:extLst>
              <a:ext uri="{FF2B5EF4-FFF2-40B4-BE49-F238E27FC236}">
                <a16:creationId xmlns:a16="http://schemas.microsoft.com/office/drawing/2014/main" id="{6ECA2444-ACC1-5641-B951-4E3D95E557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441"/>
          <a:stretch/>
        </p:blipFill>
        <p:spPr>
          <a:xfrm>
            <a:off x="206397" y="245899"/>
            <a:ext cx="570374" cy="252083"/>
          </a:xfrm>
          <a:prstGeom prst="rect">
            <a:avLst/>
          </a:prstGeom>
        </p:spPr>
      </p:pic>
      <p:pic>
        <p:nvPicPr>
          <p:cNvPr id="11" name="Picture 10" descr="A picture containing transport, aircraft&#10;&#10;Description automatically generated">
            <a:extLst>
              <a:ext uri="{FF2B5EF4-FFF2-40B4-BE49-F238E27FC236}">
                <a16:creationId xmlns:a16="http://schemas.microsoft.com/office/drawing/2014/main" id="{7E2C28D1-F428-B649-9112-73E0176B4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821" y="582562"/>
            <a:ext cx="3708435" cy="5143500"/>
          </a:xfrm>
          <a:prstGeom prst="rect">
            <a:avLst/>
          </a:prstGeom>
        </p:spPr>
      </p:pic>
    </p:spTree>
    <p:extLst>
      <p:ext uri="{BB962C8B-B14F-4D97-AF65-F5344CB8AC3E}">
        <p14:creationId xmlns:p14="http://schemas.microsoft.com/office/powerpoint/2010/main" val="272086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DBE1C-620C-8B4F-80FD-F0F2BFADC5B6}"/>
              </a:ext>
            </a:extLst>
          </p:cNvPr>
          <p:cNvSpPr/>
          <p:nvPr/>
        </p:nvSpPr>
        <p:spPr>
          <a:xfrm>
            <a:off x="0" y="0"/>
            <a:ext cx="9144000" cy="5143500"/>
          </a:xfrm>
          <a:prstGeom prst="rect">
            <a:avLst/>
          </a:prstGeom>
          <a:solidFill>
            <a:srgbClr val="98B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Oval 2">
            <a:extLst>
              <a:ext uri="{FF2B5EF4-FFF2-40B4-BE49-F238E27FC236}">
                <a16:creationId xmlns:a16="http://schemas.microsoft.com/office/drawing/2014/main" id="{9908C9AD-287A-0D4F-978C-98F419B0CBE2}"/>
              </a:ext>
            </a:extLst>
          </p:cNvPr>
          <p:cNvSpPr/>
          <p:nvPr/>
        </p:nvSpPr>
        <p:spPr>
          <a:xfrm>
            <a:off x="5140910" y="-1264476"/>
            <a:ext cx="4836252" cy="4836252"/>
          </a:xfrm>
          <a:prstGeom prst="ellipse">
            <a:avLst/>
          </a:prstGeom>
          <a:solidFill>
            <a:schemeClr val="bg1">
              <a:alpha val="151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t>   </a:t>
            </a:r>
          </a:p>
        </p:txBody>
      </p:sp>
      <p:pic>
        <p:nvPicPr>
          <p:cNvPr id="19" name="Picture 18">
            <a:extLst>
              <a:ext uri="{FF2B5EF4-FFF2-40B4-BE49-F238E27FC236}">
                <a16:creationId xmlns:a16="http://schemas.microsoft.com/office/drawing/2014/main" id="{9D34C265-122D-F243-9CF9-3C50A00D13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441"/>
          <a:stretch/>
        </p:blipFill>
        <p:spPr>
          <a:xfrm>
            <a:off x="206397" y="245899"/>
            <a:ext cx="570374" cy="252083"/>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A2892289-5EE1-934B-AC63-F574FAE7E1D2}"/>
              </a:ext>
            </a:extLst>
          </p:cNvPr>
          <p:cNvPicPr>
            <a:picLocks noChangeAspect="1"/>
          </p:cNvPicPr>
          <p:nvPr/>
        </p:nvPicPr>
        <p:blipFill rotWithShape="1">
          <a:blip r:embed="rId4">
            <a:extLst>
              <a:ext uri="{28A0092B-C50C-407E-A947-70E740481C1C}">
                <a14:useLocalDpi xmlns:a14="http://schemas.microsoft.com/office/drawing/2010/main" val="0"/>
              </a:ext>
            </a:extLst>
          </a:blip>
          <a:srcRect l="20827" t="15679" r="19380" b="31985"/>
          <a:stretch/>
        </p:blipFill>
        <p:spPr>
          <a:xfrm>
            <a:off x="1326874" y="0"/>
            <a:ext cx="7817126" cy="5143500"/>
          </a:xfrm>
          <a:prstGeom prst="rect">
            <a:avLst/>
          </a:prstGeom>
        </p:spPr>
      </p:pic>
      <p:sp>
        <p:nvSpPr>
          <p:cNvPr id="9" name="TextBox 8">
            <a:extLst>
              <a:ext uri="{FF2B5EF4-FFF2-40B4-BE49-F238E27FC236}">
                <a16:creationId xmlns:a16="http://schemas.microsoft.com/office/drawing/2014/main" id="{DBD75904-7A94-3B41-AEC8-D514D7E30D23}"/>
              </a:ext>
            </a:extLst>
          </p:cNvPr>
          <p:cNvSpPr txBox="1"/>
          <p:nvPr/>
        </p:nvSpPr>
        <p:spPr>
          <a:xfrm>
            <a:off x="841723" y="765844"/>
            <a:ext cx="4137185" cy="3185487"/>
          </a:xfrm>
          <a:prstGeom prst="rect">
            <a:avLst/>
          </a:prstGeom>
          <a:noFill/>
        </p:spPr>
        <p:txBody>
          <a:bodyPr wrap="square" rtlCol="0">
            <a:spAutoFit/>
          </a:bodyPr>
          <a:lstStyle/>
          <a:p>
            <a:r>
              <a:rPr lang="en-GB" sz="3600" b="1" dirty="0">
                <a:solidFill>
                  <a:schemeClr val="accent1">
                    <a:lumMod val="50000"/>
                  </a:schemeClr>
                </a:solidFill>
                <a:cs typeface="Times New Roman" panose="02020603050405020304" pitchFamily="18" charset="0"/>
              </a:rPr>
              <a:t>Ambition</a:t>
            </a:r>
          </a:p>
          <a:p>
            <a:pPr lvl="0"/>
            <a:r>
              <a:rPr lang="en-GB" sz="1500" dirty="0">
                <a:solidFill>
                  <a:schemeClr val="bg1"/>
                </a:solidFill>
                <a:cs typeface="Times New Roman" panose="02020603050405020304" pitchFamily="18" charset="0"/>
              </a:rPr>
              <a:t>To address and anticipate the needs of the R&amp;E community by offering sustainable, open, innovative and trusted infrastructures and services. </a:t>
            </a:r>
          </a:p>
          <a:p>
            <a:br>
              <a:rPr lang="en-GB" sz="1500" dirty="0">
                <a:solidFill>
                  <a:schemeClr val="bg1"/>
                </a:solidFill>
                <a:cs typeface="Times New Roman" panose="02020603050405020304" pitchFamily="18" charset="0"/>
              </a:rPr>
            </a:br>
            <a:r>
              <a:rPr lang="en-GB" sz="1500" dirty="0">
                <a:solidFill>
                  <a:schemeClr val="bg1"/>
                </a:solidFill>
                <a:cs typeface="Times New Roman" panose="02020603050405020304" pitchFamily="18" charset="0"/>
              </a:rPr>
              <a:t>To be a trusted and preferred-choice partner to the benefit of the European R&amp;E community. </a:t>
            </a:r>
          </a:p>
          <a:p>
            <a:br>
              <a:rPr lang="en-GB" sz="1500" dirty="0">
                <a:solidFill>
                  <a:schemeClr val="bg1"/>
                </a:solidFill>
                <a:cs typeface="Times New Roman" panose="02020603050405020304" pitchFamily="18" charset="0"/>
              </a:rPr>
            </a:br>
            <a:r>
              <a:rPr lang="en-GB" sz="1500" dirty="0">
                <a:solidFill>
                  <a:schemeClr val="bg1"/>
                </a:solidFill>
                <a:cs typeface="Times New Roman" panose="02020603050405020304" pitchFamily="18" charset="0"/>
              </a:rPr>
              <a:t>To collaborate and share knowledge to enable NRENs to improve their performance, both individually and collectively. </a:t>
            </a:r>
          </a:p>
        </p:txBody>
      </p:sp>
    </p:spTree>
    <p:extLst>
      <p:ext uri="{BB962C8B-B14F-4D97-AF65-F5344CB8AC3E}">
        <p14:creationId xmlns:p14="http://schemas.microsoft.com/office/powerpoint/2010/main" val="403206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D99A30-15B7-41F0-8F7E-3AA114FC42E1}"/>
              </a:ext>
            </a:extLst>
          </p:cNvPr>
          <p:cNvGrpSpPr/>
          <p:nvPr/>
        </p:nvGrpSpPr>
        <p:grpSpPr>
          <a:xfrm>
            <a:off x="698831" y="511553"/>
            <a:ext cx="3443863" cy="665281"/>
            <a:chOff x="964179" y="722055"/>
            <a:chExt cx="4591817" cy="887041"/>
          </a:xfrm>
        </p:grpSpPr>
        <p:pic>
          <p:nvPicPr>
            <p:cNvPr id="16" name="Picture 15" descr="Icon&#10;&#10;Description automatically generated">
              <a:extLst>
                <a:ext uri="{FF2B5EF4-FFF2-40B4-BE49-F238E27FC236}">
                  <a16:creationId xmlns:a16="http://schemas.microsoft.com/office/drawing/2014/main" id="{D1AE3DC2-5A22-A845-BAAA-2D57715FB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854" y="778636"/>
              <a:ext cx="945142" cy="830460"/>
            </a:xfrm>
            <a:prstGeom prst="rect">
              <a:avLst/>
            </a:prstGeom>
          </p:spPr>
        </p:pic>
        <p:sp>
          <p:nvSpPr>
            <p:cNvPr id="21" name="Content Placeholder 2">
              <a:extLst>
                <a:ext uri="{FF2B5EF4-FFF2-40B4-BE49-F238E27FC236}">
                  <a16:creationId xmlns:a16="http://schemas.microsoft.com/office/drawing/2014/main" id="{98DF0752-70BE-7941-BC4B-5FC03116434C}"/>
                </a:ext>
              </a:extLst>
            </p:cNvPr>
            <p:cNvSpPr txBox="1">
              <a:spLocks/>
            </p:cNvSpPr>
            <p:nvPr/>
          </p:nvSpPr>
          <p:spPr>
            <a:xfrm>
              <a:off x="964179" y="722055"/>
              <a:ext cx="3595107" cy="80307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200" b="1" dirty="0">
                  <a:solidFill>
                    <a:srgbClr val="00B0F0"/>
                  </a:solidFill>
                  <a:cs typeface="Times New Roman" panose="02020603050405020304" pitchFamily="18" charset="0"/>
                </a:rPr>
                <a:t>Network</a:t>
              </a:r>
              <a:br>
                <a:rPr lang="en-US" sz="1050" b="1" dirty="0">
                  <a:solidFill>
                    <a:schemeClr val="accent1">
                      <a:lumMod val="50000"/>
                    </a:schemeClr>
                  </a:solidFill>
                  <a:cs typeface="Times New Roman" panose="02020603050405020304" pitchFamily="18" charset="0"/>
                </a:rPr>
              </a:br>
              <a:r>
                <a:rPr lang="en-US" sz="1050" dirty="0">
                  <a:solidFill>
                    <a:schemeClr val="accent1">
                      <a:lumMod val="50000"/>
                    </a:schemeClr>
                  </a:solidFill>
                  <a:cs typeface="Times New Roman" panose="02020603050405020304" pitchFamily="18" charset="0"/>
                </a:rPr>
                <a:t>We are the trusted partner for pan-European and global advanced R&amp;E networking.</a:t>
              </a:r>
              <a:endParaRPr lang="en-US" sz="1050" dirty="0">
                <a:solidFill>
                  <a:schemeClr val="accent1">
                    <a:lumMod val="50000"/>
                  </a:schemeClr>
                </a:solidFill>
                <a:ea typeface="Times New Roman" panose="02020603050405020304" pitchFamily="18" charset="0"/>
              </a:endParaRPr>
            </a:p>
          </p:txBody>
        </p:sp>
      </p:grpSp>
      <p:grpSp>
        <p:nvGrpSpPr>
          <p:cNvPr id="15" name="Group 14">
            <a:extLst>
              <a:ext uri="{FF2B5EF4-FFF2-40B4-BE49-F238E27FC236}">
                <a16:creationId xmlns:a16="http://schemas.microsoft.com/office/drawing/2014/main" id="{D8796A5A-C8E7-4FB4-92C1-E0F00223660F}"/>
              </a:ext>
            </a:extLst>
          </p:cNvPr>
          <p:cNvGrpSpPr/>
          <p:nvPr/>
        </p:nvGrpSpPr>
        <p:grpSpPr>
          <a:xfrm>
            <a:off x="5009014" y="510710"/>
            <a:ext cx="3675313" cy="890410"/>
            <a:chOff x="-570663" y="2003638"/>
            <a:chExt cx="4900417" cy="1187213"/>
          </a:xfrm>
        </p:grpSpPr>
        <p:pic>
          <p:nvPicPr>
            <p:cNvPr id="18" name="Picture 17" descr="Icon&#10;&#10;Description automatically generated">
              <a:extLst>
                <a:ext uri="{FF2B5EF4-FFF2-40B4-BE49-F238E27FC236}">
                  <a16:creationId xmlns:a16="http://schemas.microsoft.com/office/drawing/2014/main" id="{888C898D-4B5D-D341-89AC-5A0AAE11B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63" y="2037419"/>
              <a:ext cx="969306" cy="844843"/>
            </a:xfrm>
            <a:prstGeom prst="rect">
              <a:avLst/>
            </a:prstGeom>
          </p:spPr>
        </p:pic>
        <p:sp>
          <p:nvSpPr>
            <p:cNvPr id="22" name="Content Placeholder 2">
              <a:extLst>
                <a:ext uri="{FF2B5EF4-FFF2-40B4-BE49-F238E27FC236}">
                  <a16:creationId xmlns:a16="http://schemas.microsoft.com/office/drawing/2014/main" id="{39379E76-BDB6-DE44-834A-3FECC8B97C2C}"/>
                </a:ext>
              </a:extLst>
            </p:cNvPr>
            <p:cNvSpPr txBox="1">
              <a:spLocks/>
            </p:cNvSpPr>
            <p:nvPr/>
          </p:nvSpPr>
          <p:spPr>
            <a:xfrm>
              <a:off x="383491" y="2003638"/>
              <a:ext cx="3946263" cy="11872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solidFill>
                    <a:srgbClr val="00B050"/>
                  </a:solidFill>
                  <a:ea typeface="Calibri" panose="020F0502020204030204" pitchFamily="34" charset="0"/>
                  <a:cs typeface="Times New Roman" panose="02020603050405020304" pitchFamily="18" charset="0"/>
                </a:rPr>
                <a:t>Security</a:t>
              </a:r>
              <a:br>
                <a:rPr lang="en-US" sz="1050" b="1" dirty="0">
                  <a:solidFill>
                    <a:schemeClr val="accent1">
                      <a:lumMod val="50000"/>
                    </a:schemeClr>
                  </a:solidFill>
                  <a:ea typeface="Calibri" panose="020F0502020204030204" pitchFamily="34" charset="0"/>
                  <a:cs typeface="Times New Roman" panose="02020603050405020304" pitchFamily="18" charset="0"/>
                </a:rPr>
              </a:br>
              <a:r>
                <a:rPr lang="en-US" sz="1050" dirty="0">
                  <a:solidFill>
                    <a:schemeClr val="accent1">
                      <a:lumMod val="50000"/>
                    </a:schemeClr>
                  </a:solidFill>
                  <a:cs typeface="Times New Roman" panose="02020603050405020304" pitchFamily="18" charset="0"/>
                </a:rPr>
                <a:t>We provide a safe and secure information ecosystem for researchers, educators, and students.</a:t>
              </a:r>
            </a:p>
          </p:txBody>
        </p:sp>
      </p:grpSp>
      <p:grpSp>
        <p:nvGrpSpPr>
          <p:cNvPr id="3" name="Group 2">
            <a:extLst>
              <a:ext uri="{FF2B5EF4-FFF2-40B4-BE49-F238E27FC236}">
                <a16:creationId xmlns:a16="http://schemas.microsoft.com/office/drawing/2014/main" id="{4F775F1D-804D-4738-9071-5D19DEA65F6D}"/>
              </a:ext>
            </a:extLst>
          </p:cNvPr>
          <p:cNvGrpSpPr/>
          <p:nvPr/>
        </p:nvGrpSpPr>
        <p:grpSpPr>
          <a:xfrm>
            <a:off x="557952" y="3755277"/>
            <a:ext cx="3648016" cy="785445"/>
            <a:chOff x="7552799" y="702577"/>
            <a:chExt cx="4864021" cy="1047260"/>
          </a:xfrm>
        </p:grpSpPr>
        <p:pic>
          <p:nvPicPr>
            <p:cNvPr id="12" name="Picture 11" descr="A picture containing text, clipart&#10;&#10;Description automatically generated">
              <a:extLst>
                <a:ext uri="{FF2B5EF4-FFF2-40B4-BE49-F238E27FC236}">
                  <a16:creationId xmlns:a16="http://schemas.microsoft.com/office/drawing/2014/main" id="{91B133BE-3BA5-9542-8884-26614DC7FC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523"/>
            <a:stretch/>
          </p:blipFill>
          <p:spPr>
            <a:xfrm>
              <a:off x="11320369" y="702577"/>
              <a:ext cx="1096451" cy="905587"/>
            </a:xfrm>
            <a:prstGeom prst="rect">
              <a:avLst/>
            </a:prstGeom>
          </p:spPr>
        </p:pic>
        <p:sp>
          <p:nvSpPr>
            <p:cNvPr id="23" name="Content Placeholder 2">
              <a:extLst>
                <a:ext uri="{FF2B5EF4-FFF2-40B4-BE49-F238E27FC236}">
                  <a16:creationId xmlns:a16="http://schemas.microsoft.com/office/drawing/2014/main" id="{E5156A18-E27B-1548-A511-1038CE641935}"/>
                </a:ext>
              </a:extLst>
            </p:cNvPr>
            <p:cNvSpPr txBox="1">
              <a:spLocks/>
            </p:cNvSpPr>
            <p:nvPr/>
          </p:nvSpPr>
          <p:spPr>
            <a:xfrm>
              <a:off x="7552799" y="722055"/>
              <a:ext cx="3709339" cy="102778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200" b="1" dirty="0">
                  <a:solidFill>
                    <a:srgbClr val="12A09A"/>
                  </a:solidFill>
                </a:rPr>
                <a:t>Governance</a:t>
              </a:r>
              <a:br>
                <a:rPr lang="en-US" sz="1050" b="1" dirty="0">
                  <a:solidFill>
                    <a:srgbClr val="12A09A"/>
                  </a:solidFill>
                </a:rPr>
              </a:br>
              <a:r>
                <a:rPr lang="en-US" sz="1050" dirty="0">
                  <a:solidFill>
                    <a:schemeClr val="accent1">
                      <a:lumMod val="50000"/>
                    </a:schemeClr>
                  </a:solidFill>
                  <a:cs typeface="Times New Roman" panose="02020603050405020304" pitchFamily="18" charset="0"/>
                </a:rPr>
                <a:t>We have a governance structure that is agile and benefits from the diversity of our membership.</a:t>
              </a:r>
            </a:p>
          </p:txBody>
        </p:sp>
      </p:grpSp>
      <p:grpSp>
        <p:nvGrpSpPr>
          <p:cNvPr id="17" name="Group 16">
            <a:extLst>
              <a:ext uri="{FF2B5EF4-FFF2-40B4-BE49-F238E27FC236}">
                <a16:creationId xmlns:a16="http://schemas.microsoft.com/office/drawing/2014/main" id="{DF5DAB9C-B9FC-4307-8C0A-8C584154C688}"/>
              </a:ext>
            </a:extLst>
          </p:cNvPr>
          <p:cNvGrpSpPr/>
          <p:nvPr/>
        </p:nvGrpSpPr>
        <p:grpSpPr>
          <a:xfrm>
            <a:off x="5490841" y="2647248"/>
            <a:ext cx="3370619" cy="1023296"/>
            <a:chOff x="7321122" y="3751014"/>
            <a:chExt cx="4494158" cy="1364394"/>
          </a:xfrm>
        </p:grpSpPr>
        <p:pic>
          <p:nvPicPr>
            <p:cNvPr id="20" name="Picture 19" descr="Logo&#10;&#10;Description automatically generated">
              <a:extLst>
                <a:ext uri="{FF2B5EF4-FFF2-40B4-BE49-F238E27FC236}">
                  <a16:creationId xmlns:a16="http://schemas.microsoft.com/office/drawing/2014/main" id="{D3062CC5-7745-5B4A-A4B3-0FEF306AC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1122" y="3765407"/>
              <a:ext cx="1086809" cy="959823"/>
            </a:xfrm>
            <a:prstGeom prst="rect">
              <a:avLst/>
            </a:prstGeom>
          </p:spPr>
        </p:pic>
        <p:sp>
          <p:nvSpPr>
            <p:cNvPr id="24" name="Content Placeholder 2">
              <a:extLst>
                <a:ext uri="{FF2B5EF4-FFF2-40B4-BE49-F238E27FC236}">
                  <a16:creationId xmlns:a16="http://schemas.microsoft.com/office/drawing/2014/main" id="{2B2EB88F-3176-954A-A5F6-6E2E5995CB67}"/>
                </a:ext>
              </a:extLst>
            </p:cNvPr>
            <p:cNvSpPr txBox="1">
              <a:spLocks/>
            </p:cNvSpPr>
            <p:nvPr/>
          </p:nvSpPr>
          <p:spPr>
            <a:xfrm>
              <a:off x="8300440" y="3751014"/>
              <a:ext cx="3514840" cy="13643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200" b="1" dirty="0">
                  <a:solidFill>
                    <a:srgbClr val="0070C0"/>
                  </a:solidFill>
                </a:rPr>
                <a:t>Stakeholders</a:t>
              </a:r>
              <a:br>
                <a:rPr lang="en-US" sz="1050" b="1" dirty="0">
                  <a:solidFill>
                    <a:schemeClr val="accent1">
                      <a:lumMod val="50000"/>
                    </a:schemeClr>
                  </a:solidFill>
                </a:rPr>
              </a:br>
              <a:r>
                <a:rPr lang="en-US" sz="1050" dirty="0">
                  <a:solidFill>
                    <a:schemeClr val="accent1">
                      <a:lumMod val="50000"/>
                    </a:schemeClr>
                  </a:solidFill>
                  <a:cs typeface="Times New Roman" panose="02020603050405020304" pitchFamily="18" charset="0"/>
                </a:rPr>
                <a:t>We forge relationships with other </a:t>
              </a:r>
              <a:br>
                <a:rPr lang="en-US" sz="1050" dirty="0">
                  <a:solidFill>
                    <a:schemeClr val="accent1">
                      <a:lumMod val="50000"/>
                    </a:schemeClr>
                  </a:solidFill>
                  <a:cs typeface="Times New Roman" panose="02020603050405020304" pitchFamily="18" charset="0"/>
                </a:rPr>
              </a:br>
              <a:r>
                <a:rPr lang="en-US" sz="1050" dirty="0">
                  <a:solidFill>
                    <a:schemeClr val="accent1">
                      <a:lumMod val="50000"/>
                    </a:schemeClr>
                  </a:solidFill>
                  <a:cs typeface="Times New Roman" panose="02020603050405020304" pitchFamily="18" charset="0"/>
                </a:rPr>
                <a:t>e-infrastructure providers, research infrastructures (RIs), and other stakeholders, to benefit the R&amp;E community.</a:t>
              </a:r>
            </a:p>
          </p:txBody>
        </p:sp>
      </p:grpSp>
      <p:grpSp>
        <p:nvGrpSpPr>
          <p:cNvPr id="9" name="Group 8">
            <a:extLst>
              <a:ext uri="{FF2B5EF4-FFF2-40B4-BE49-F238E27FC236}">
                <a16:creationId xmlns:a16="http://schemas.microsoft.com/office/drawing/2014/main" id="{B1A1F180-3072-41F4-9E11-F35F88C3F604}"/>
              </a:ext>
            </a:extLst>
          </p:cNvPr>
          <p:cNvGrpSpPr/>
          <p:nvPr/>
        </p:nvGrpSpPr>
        <p:grpSpPr>
          <a:xfrm>
            <a:off x="5602957" y="1426455"/>
            <a:ext cx="3304737" cy="955259"/>
            <a:chOff x="6644638" y="4992897"/>
            <a:chExt cx="4650686" cy="1273678"/>
          </a:xfrm>
        </p:grpSpPr>
        <p:pic>
          <p:nvPicPr>
            <p:cNvPr id="6" name="Picture 5" descr="Icon&#10;&#10;Description automatically generated">
              <a:extLst>
                <a:ext uri="{FF2B5EF4-FFF2-40B4-BE49-F238E27FC236}">
                  <a16:creationId xmlns:a16="http://schemas.microsoft.com/office/drawing/2014/main" id="{749967F4-FABB-5B49-99FE-0C0AB28018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4638" y="5155230"/>
              <a:ext cx="1117949" cy="892806"/>
            </a:xfrm>
            <a:prstGeom prst="rect">
              <a:avLst/>
            </a:prstGeom>
          </p:spPr>
        </p:pic>
        <p:sp>
          <p:nvSpPr>
            <p:cNvPr id="25" name="Content Placeholder 2">
              <a:extLst>
                <a:ext uri="{FF2B5EF4-FFF2-40B4-BE49-F238E27FC236}">
                  <a16:creationId xmlns:a16="http://schemas.microsoft.com/office/drawing/2014/main" id="{49C04653-28E4-AC4A-AC9B-68619D3190DA}"/>
                </a:ext>
              </a:extLst>
            </p:cNvPr>
            <p:cNvSpPr txBox="1">
              <a:spLocks/>
            </p:cNvSpPr>
            <p:nvPr/>
          </p:nvSpPr>
          <p:spPr>
            <a:xfrm>
              <a:off x="7811419" y="4992897"/>
              <a:ext cx="3483905" cy="127367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200" b="1" dirty="0">
                  <a:solidFill>
                    <a:schemeClr val="accent2"/>
                  </a:solidFill>
                  <a:ea typeface="Calibri" panose="020F0502020204030204" pitchFamily="34" charset="0"/>
                  <a:cs typeface="Times New Roman" panose="02020603050405020304" pitchFamily="18" charset="0"/>
                </a:rPr>
                <a:t>Community</a:t>
              </a:r>
              <a:br>
                <a:rPr lang="en-US" sz="1050" b="1" dirty="0">
                  <a:solidFill>
                    <a:schemeClr val="accent1">
                      <a:lumMod val="50000"/>
                    </a:schemeClr>
                  </a:solidFill>
                  <a:ea typeface="Calibri" panose="020F0502020204030204" pitchFamily="34" charset="0"/>
                  <a:cs typeface="Times New Roman" panose="02020603050405020304" pitchFamily="18" charset="0"/>
                </a:rPr>
              </a:br>
              <a:r>
                <a:rPr lang="en-US" sz="1050" dirty="0">
                  <a:solidFill>
                    <a:schemeClr val="accent1">
                      <a:lumMod val="50000"/>
                    </a:schemeClr>
                  </a:solidFill>
                  <a:cs typeface="Times New Roman" panose="02020603050405020304" pitchFamily="18" charset="0"/>
                </a:rPr>
                <a:t>We are acknowledged worldwide as a leader for developing and supporting R&amp;E networking communities, and global REN development.</a:t>
              </a:r>
            </a:p>
          </p:txBody>
        </p:sp>
      </p:grpSp>
      <p:grpSp>
        <p:nvGrpSpPr>
          <p:cNvPr id="5" name="Group 4">
            <a:extLst>
              <a:ext uri="{FF2B5EF4-FFF2-40B4-BE49-F238E27FC236}">
                <a16:creationId xmlns:a16="http://schemas.microsoft.com/office/drawing/2014/main" id="{DFACBEBA-999A-403B-BA12-699C4D749302}"/>
              </a:ext>
            </a:extLst>
          </p:cNvPr>
          <p:cNvGrpSpPr/>
          <p:nvPr/>
        </p:nvGrpSpPr>
        <p:grpSpPr>
          <a:xfrm>
            <a:off x="277274" y="1453428"/>
            <a:ext cx="3182799" cy="955258"/>
            <a:chOff x="8620878" y="2024185"/>
            <a:chExt cx="4243732" cy="1273677"/>
          </a:xfrm>
        </p:grpSpPr>
        <p:pic>
          <p:nvPicPr>
            <p:cNvPr id="14" name="Picture 13" descr="Icon&#10;&#10;Description automatically generated">
              <a:extLst>
                <a:ext uri="{FF2B5EF4-FFF2-40B4-BE49-F238E27FC236}">
                  <a16:creationId xmlns:a16="http://schemas.microsoft.com/office/drawing/2014/main" id="{3C664C30-8905-3D41-8CB5-C298412604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2804" y="2116211"/>
              <a:ext cx="1081806" cy="985366"/>
            </a:xfrm>
            <a:prstGeom prst="rect">
              <a:avLst/>
            </a:prstGeom>
          </p:spPr>
        </p:pic>
        <p:sp>
          <p:nvSpPr>
            <p:cNvPr id="26" name="Content Placeholder 2">
              <a:extLst>
                <a:ext uri="{FF2B5EF4-FFF2-40B4-BE49-F238E27FC236}">
                  <a16:creationId xmlns:a16="http://schemas.microsoft.com/office/drawing/2014/main" id="{6F4D0041-12F4-FE46-A7FB-801CCC16F78B}"/>
                </a:ext>
              </a:extLst>
            </p:cNvPr>
            <p:cNvSpPr txBox="1">
              <a:spLocks/>
            </p:cNvSpPr>
            <p:nvPr/>
          </p:nvSpPr>
          <p:spPr>
            <a:xfrm>
              <a:off x="8620878" y="2024185"/>
              <a:ext cx="3247215" cy="1273677"/>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0000"/>
                </a:lnSpc>
                <a:buNone/>
              </a:pPr>
              <a:r>
                <a:rPr lang="en-GB" sz="1725" b="1" dirty="0">
                  <a:solidFill>
                    <a:schemeClr val="accent4"/>
                  </a:solidFill>
                  <a:ea typeface="Calibri" panose="020F0502020204030204" pitchFamily="34" charset="0"/>
                  <a:cs typeface="Times New Roman" panose="02020603050405020304" pitchFamily="18" charset="0"/>
                </a:rPr>
                <a:t>Innovation</a:t>
              </a:r>
              <a:br>
                <a:rPr lang="en-GB" sz="1725" b="1" dirty="0">
                  <a:solidFill>
                    <a:schemeClr val="accent1">
                      <a:lumMod val="50000"/>
                    </a:schemeClr>
                  </a:solidFill>
                  <a:ea typeface="Calibri" panose="020F0502020204030204" pitchFamily="34" charset="0"/>
                  <a:cs typeface="Times New Roman" panose="02020603050405020304" pitchFamily="18" charset="0"/>
                </a:rPr>
              </a:br>
              <a:r>
                <a:rPr lang="en-US" sz="1500" dirty="0">
                  <a:solidFill>
                    <a:schemeClr val="accent1">
                      <a:lumMod val="50000"/>
                    </a:schemeClr>
                  </a:solidFill>
                  <a:cs typeface="Times New Roman" panose="02020603050405020304" pitchFamily="18" charset="0"/>
                </a:rPr>
                <a:t>We continually evolve key infrastructures, innovate, and develop new services in order to fulfil the needs of the R&amp;E community in a sustainable way.</a:t>
              </a:r>
            </a:p>
          </p:txBody>
        </p:sp>
      </p:grpSp>
      <p:grpSp>
        <p:nvGrpSpPr>
          <p:cNvPr id="7" name="Group 6">
            <a:extLst>
              <a:ext uri="{FF2B5EF4-FFF2-40B4-BE49-F238E27FC236}">
                <a16:creationId xmlns:a16="http://schemas.microsoft.com/office/drawing/2014/main" id="{69A1149A-892E-4B71-9001-E611A2D1DA67}"/>
              </a:ext>
            </a:extLst>
          </p:cNvPr>
          <p:cNvGrpSpPr/>
          <p:nvPr/>
        </p:nvGrpSpPr>
        <p:grpSpPr>
          <a:xfrm>
            <a:off x="4914918" y="3791418"/>
            <a:ext cx="3769413" cy="770837"/>
            <a:chOff x="7601600" y="3679955"/>
            <a:chExt cx="5025884" cy="1027782"/>
          </a:xfrm>
        </p:grpSpPr>
        <p:pic>
          <p:nvPicPr>
            <p:cNvPr id="10" name="Picture 9" descr="A picture containing text, gambling house, room, scene&#10;&#10;Description automatically generated">
              <a:extLst>
                <a:ext uri="{FF2B5EF4-FFF2-40B4-BE49-F238E27FC236}">
                  <a16:creationId xmlns:a16="http://schemas.microsoft.com/office/drawing/2014/main" id="{8CCFC4F0-ABEE-EA45-85F9-B48076000C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1600" y="3679955"/>
              <a:ext cx="1246626" cy="764061"/>
            </a:xfrm>
            <a:prstGeom prst="rect">
              <a:avLst/>
            </a:prstGeom>
          </p:spPr>
        </p:pic>
        <p:sp>
          <p:nvSpPr>
            <p:cNvPr id="27" name="Content Placeholder 2">
              <a:extLst>
                <a:ext uri="{FF2B5EF4-FFF2-40B4-BE49-F238E27FC236}">
                  <a16:creationId xmlns:a16="http://schemas.microsoft.com/office/drawing/2014/main" id="{D814B060-F39D-3646-AF3C-DC092FFCE6C6}"/>
                </a:ext>
              </a:extLst>
            </p:cNvPr>
            <p:cNvSpPr txBox="1">
              <a:spLocks/>
            </p:cNvSpPr>
            <p:nvPr/>
          </p:nvSpPr>
          <p:spPr>
            <a:xfrm>
              <a:off x="8770575" y="3679955"/>
              <a:ext cx="3856909" cy="102778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solidFill>
                    <a:schemeClr val="accent6">
                      <a:lumMod val="75000"/>
                    </a:schemeClr>
                  </a:solidFill>
                </a:rPr>
                <a:t>Funding</a:t>
              </a:r>
              <a:br>
                <a:rPr lang="en-US" sz="1050" b="1" dirty="0">
                  <a:solidFill>
                    <a:schemeClr val="accent1">
                      <a:lumMod val="50000"/>
                    </a:schemeClr>
                  </a:solidFill>
                </a:rPr>
              </a:br>
              <a:r>
                <a:rPr lang="en-US" sz="1050" dirty="0">
                  <a:solidFill>
                    <a:schemeClr val="accent1">
                      <a:lumMod val="50000"/>
                    </a:schemeClr>
                  </a:solidFill>
                  <a:cs typeface="Times New Roman" panose="02020603050405020304" pitchFamily="18" charset="0"/>
                </a:rPr>
                <a:t>We will ensure financial sustainability to benefit our members. </a:t>
              </a:r>
            </a:p>
          </p:txBody>
        </p:sp>
      </p:grpSp>
      <p:grpSp>
        <p:nvGrpSpPr>
          <p:cNvPr id="13" name="Group 12">
            <a:extLst>
              <a:ext uri="{FF2B5EF4-FFF2-40B4-BE49-F238E27FC236}">
                <a16:creationId xmlns:a16="http://schemas.microsoft.com/office/drawing/2014/main" id="{C08F4743-FB77-407B-824B-5E099BDAD7A5}"/>
              </a:ext>
            </a:extLst>
          </p:cNvPr>
          <p:cNvGrpSpPr/>
          <p:nvPr/>
        </p:nvGrpSpPr>
        <p:grpSpPr>
          <a:xfrm>
            <a:off x="242355" y="2644384"/>
            <a:ext cx="3139387" cy="770837"/>
            <a:chOff x="365566" y="3646601"/>
            <a:chExt cx="4185849" cy="1027782"/>
          </a:xfrm>
        </p:grpSpPr>
        <p:pic>
          <p:nvPicPr>
            <p:cNvPr id="8" name="Picture 7" descr="Icon&#10;&#10;Description automatically generated">
              <a:extLst>
                <a:ext uri="{FF2B5EF4-FFF2-40B4-BE49-F238E27FC236}">
                  <a16:creationId xmlns:a16="http://schemas.microsoft.com/office/drawing/2014/main" id="{4566517B-BD8B-3A48-B236-930281BB40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609" y="3659675"/>
              <a:ext cx="1081806" cy="812361"/>
            </a:xfrm>
            <a:prstGeom prst="rect">
              <a:avLst/>
            </a:prstGeom>
          </p:spPr>
        </p:pic>
        <p:sp>
          <p:nvSpPr>
            <p:cNvPr id="28" name="Content Placeholder 2">
              <a:extLst>
                <a:ext uri="{FF2B5EF4-FFF2-40B4-BE49-F238E27FC236}">
                  <a16:creationId xmlns:a16="http://schemas.microsoft.com/office/drawing/2014/main" id="{36C5265B-89A0-CF46-8AB1-42294D37EB77}"/>
                </a:ext>
              </a:extLst>
            </p:cNvPr>
            <p:cNvSpPr txBox="1">
              <a:spLocks/>
            </p:cNvSpPr>
            <p:nvPr/>
          </p:nvSpPr>
          <p:spPr>
            <a:xfrm>
              <a:off x="365566" y="3646601"/>
              <a:ext cx="3070077" cy="102778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1200" b="1" dirty="0">
                  <a:solidFill>
                    <a:schemeClr val="accent5">
                      <a:lumMod val="50000"/>
                    </a:schemeClr>
                  </a:solidFill>
                </a:rPr>
                <a:t>European Union</a:t>
              </a:r>
              <a:br>
                <a:rPr lang="en-US" sz="1050" b="1" dirty="0">
                  <a:solidFill>
                    <a:schemeClr val="accent1">
                      <a:lumMod val="50000"/>
                    </a:schemeClr>
                  </a:solidFill>
                </a:rPr>
              </a:br>
              <a:r>
                <a:rPr lang="en-US" sz="1050" dirty="0">
                  <a:solidFill>
                    <a:schemeClr val="accent1">
                      <a:lumMod val="50000"/>
                    </a:schemeClr>
                  </a:solidFill>
                  <a:cs typeface="Times New Roman" panose="02020603050405020304" pitchFamily="18" charset="0"/>
                </a:rPr>
                <a:t>We are seen by the EU as an indispensable partner for their vision.</a:t>
              </a:r>
            </a:p>
            <a:p>
              <a:pPr marL="0" indent="0" algn="r">
                <a:lnSpc>
                  <a:spcPct val="100000"/>
                </a:lnSpc>
                <a:buNone/>
              </a:pPr>
              <a:endParaRPr lang="en-US" sz="1050" dirty="0">
                <a:solidFill>
                  <a:schemeClr val="accent1">
                    <a:lumMod val="50000"/>
                  </a:schemeClr>
                </a:solidFill>
              </a:endParaRPr>
            </a:p>
          </p:txBody>
        </p:sp>
      </p:grpSp>
      <p:sp>
        <p:nvSpPr>
          <p:cNvPr id="4" name="Title 1">
            <a:extLst>
              <a:ext uri="{FF2B5EF4-FFF2-40B4-BE49-F238E27FC236}">
                <a16:creationId xmlns:a16="http://schemas.microsoft.com/office/drawing/2014/main" id="{6265996F-3837-984F-9C40-D8678C934A07}"/>
              </a:ext>
            </a:extLst>
          </p:cNvPr>
          <p:cNvSpPr>
            <a:spLocks noGrp="1"/>
          </p:cNvSpPr>
          <p:nvPr>
            <p:ph type="title"/>
          </p:nvPr>
        </p:nvSpPr>
        <p:spPr>
          <a:xfrm>
            <a:off x="3460073" y="1859117"/>
            <a:ext cx="2223854" cy="1544880"/>
          </a:xfrm>
        </p:spPr>
        <p:txBody>
          <a:bodyPr>
            <a:normAutofit/>
          </a:bodyPr>
          <a:lstStyle/>
          <a:p>
            <a:pPr lvl="0" algn="ctr"/>
            <a:r>
              <a:rPr lang="en-US" sz="2100" dirty="0">
                <a:solidFill>
                  <a:schemeClr val="accent1">
                    <a:lumMod val="50000"/>
                  </a:schemeClr>
                </a:solidFill>
                <a:latin typeface="+mn-lt"/>
                <a:cs typeface="Times New Roman" panose="02020603050405020304" pitchFamily="18" charset="0"/>
              </a:rPr>
              <a:t>The GÉANT Association is driven by </a:t>
            </a:r>
            <a:br>
              <a:rPr lang="en-US" sz="2100" dirty="0">
                <a:solidFill>
                  <a:schemeClr val="accent1">
                    <a:lumMod val="50000"/>
                  </a:schemeClr>
                </a:solidFill>
                <a:latin typeface="+mn-lt"/>
                <a:cs typeface="Times New Roman" panose="02020603050405020304" pitchFamily="18" charset="0"/>
              </a:rPr>
            </a:br>
            <a:r>
              <a:rPr lang="en-US" sz="2100" dirty="0">
                <a:solidFill>
                  <a:schemeClr val="accent1">
                    <a:lumMod val="50000"/>
                  </a:schemeClr>
                </a:solidFill>
                <a:latin typeface="+mn-lt"/>
                <a:cs typeface="Times New Roman" panose="02020603050405020304" pitchFamily="18" charset="0"/>
              </a:rPr>
              <a:t>Eight Strategic Goals</a:t>
            </a:r>
          </a:p>
        </p:txBody>
      </p:sp>
      <p:cxnSp>
        <p:nvCxnSpPr>
          <p:cNvPr id="50" name="Straight Connector 49">
            <a:extLst>
              <a:ext uri="{FF2B5EF4-FFF2-40B4-BE49-F238E27FC236}">
                <a16:creationId xmlns:a16="http://schemas.microsoft.com/office/drawing/2014/main" id="{326F5345-068F-4845-8C39-20214755A109}"/>
              </a:ext>
            </a:extLst>
          </p:cNvPr>
          <p:cNvCxnSpPr>
            <a:cxnSpLocks/>
          </p:cNvCxnSpPr>
          <p:nvPr/>
        </p:nvCxnSpPr>
        <p:spPr>
          <a:xfrm>
            <a:off x="4572260" y="1206822"/>
            <a:ext cx="0" cy="311305"/>
          </a:xfrm>
          <a:prstGeom prst="line">
            <a:avLst/>
          </a:prstGeom>
          <a:ln w="25400">
            <a:solidFill>
              <a:schemeClr val="accent1">
                <a:lumMod val="40000"/>
                <a:lumOff val="60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7AF189F-63C6-074D-BCF1-E94349A0CF77}"/>
              </a:ext>
            </a:extLst>
          </p:cNvPr>
          <p:cNvCxnSpPr>
            <a:cxnSpLocks/>
          </p:cNvCxnSpPr>
          <p:nvPr/>
        </p:nvCxnSpPr>
        <p:spPr>
          <a:xfrm>
            <a:off x="4572260" y="3680070"/>
            <a:ext cx="0" cy="303208"/>
          </a:xfrm>
          <a:prstGeom prst="line">
            <a:avLst/>
          </a:prstGeom>
          <a:ln w="25400">
            <a:solidFill>
              <a:schemeClr val="accent1">
                <a:lumMod val="40000"/>
                <a:lumOff val="60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ACE3DF-88C4-B34A-8307-5EADB6101C1A}"/>
              </a:ext>
            </a:extLst>
          </p:cNvPr>
          <p:cNvCxnSpPr>
            <a:cxnSpLocks/>
          </p:cNvCxnSpPr>
          <p:nvPr/>
        </p:nvCxnSpPr>
        <p:spPr>
          <a:xfrm>
            <a:off x="5683926" y="2476879"/>
            <a:ext cx="333011" cy="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F6DAB9-E163-F941-A07E-B19CBFE301D8}"/>
              </a:ext>
            </a:extLst>
          </p:cNvPr>
          <p:cNvCxnSpPr>
            <a:cxnSpLocks/>
          </p:cNvCxnSpPr>
          <p:nvPr/>
        </p:nvCxnSpPr>
        <p:spPr>
          <a:xfrm flipH="1">
            <a:off x="5308976" y="1553879"/>
            <a:ext cx="204591" cy="20459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F78B80-CDC1-D047-BC03-F3E37B985475}"/>
              </a:ext>
            </a:extLst>
          </p:cNvPr>
          <p:cNvCxnSpPr>
            <a:cxnSpLocks/>
          </p:cNvCxnSpPr>
          <p:nvPr/>
        </p:nvCxnSpPr>
        <p:spPr>
          <a:xfrm flipH="1">
            <a:off x="3567121" y="3324072"/>
            <a:ext cx="187496" cy="187496"/>
          </a:xfrm>
          <a:prstGeom prst="line">
            <a:avLst/>
          </a:prstGeom>
          <a:ln w="25400">
            <a:solidFill>
              <a:schemeClr val="accent1">
                <a:lumMod val="40000"/>
                <a:lumOff val="60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E7EC463-E49C-6F40-A8F3-363A16E05005}"/>
              </a:ext>
            </a:extLst>
          </p:cNvPr>
          <p:cNvCxnSpPr>
            <a:cxnSpLocks/>
          </p:cNvCxnSpPr>
          <p:nvPr/>
        </p:nvCxnSpPr>
        <p:spPr>
          <a:xfrm>
            <a:off x="3567121" y="1548205"/>
            <a:ext cx="200302" cy="200302"/>
          </a:xfrm>
          <a:prstGeom prst="line">
            <a:avLst/>
          </a:prstGeom>
          <a:ln w="25400">
            <a:solidFill>
              <a:schemeClr val="accent1">
                <a:lumMod val="40000"/>
                <a:lumOff val="60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A8D7A58-04C3-B046-8B0B-856FD2FD27A4}"/>
              </a:ext>
            </a:extLst>
          </p:cNvPr>
          <p:cNvCxnSpPr>
            <a:cxnSpLocks/>
          </p:cNvCxnSpPr>
          <p:nvPr/>
        </p:nvCxnSpPr>
        <p:spPr>
          <a:xfrm>
            <a:off x="5287399" y="3327360"/>
            <a:ext cx="203443" cy="203443"/>
          </a:xfrm>
          <a:prstGeom prst="line">
            <a:avLst/>
          </a:prstGeom>
          <a:ln w="25400">
            <a:solidFill>
              <a:schemeClr val="accent1">
                <a:lumMod val="40000"/>
                <a:lumOff val="60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7A8C4F-2CC6-694B-94E1-B26DC0186A84}"/>
              </a:ext>
            </a:extLst>
          </p:cNvPr>
          <p:cNvCxnSpPr>
            <a:cxnSpLocks/>
          </p:cNvCxnSpPr>
          <p:nvPr/>
        </p:nvCxnSpPr>
        <p:spPr>
          <a:xfrm>
            <a:off x="3110989" y="2476879"/>
            <a:ext cx="333011" cy="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3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01E7E2-2DD6-3594-9C30-17033A2BBF30}"/>
              </a:ext>
            </a:extLst>
          </p:cNvPr>
          <p:cNvSpPr>
            <a:spLocks noGrp="1"/>
          </p:cNvSpPr>
          <p:nvPr>
            <p:ph type="body" sz="quarter" idx="14"/>
          </p:nvPr>
        </p:nvSpPr>
        <p:spPr>
          <a:xfrm>
            <a:off x="669608" y="1452380"/>
            <a:ext cx="5793498" cy="428813"/>
          </a:xfrm>
        </p:spPr>
        <p:txBody>
          <a:bodyPr/>
          <a:lstStyle/>
          <a:p>
            <a:r>
              <a:rPr lang="en-US" dirty="0"/>
              <a:t>About TNC</a:t>
            </a:r>
          </a:p>
        </p:txBody>
      </p:sp>
      <p:sp>
        <p:nvSpPr>
          <p:cNvPr id="4" name="Slide Number Placeholder 3">
            <a:extLst>
              <a:ext uri="{FF2B5EF4-FFF2-40B4-BE49-F238E27FC236}">
                <a16:creationId xmlns:a16="http://schemas.microsoft.com/office/drawing/2014/main" id="{D46CD6D1-E99B-4EFE-B961-50C137212C8D}"/>
              </a:ext>
            </a:extLst>
          </p:cNvPr>
          <p:cNvSpPr>
            <a:spLocks noGrp="1"/>
          </p:cNvSpPr>
          <p:nvPr>
            <p:ph type="sldNum" sz="quarter" idx="4294967295"/>
          </p:nvPr>
        </p:nvSpPr>
        <p:spPr>
          <a:xfrm>
            <a:off x="7086600" y="4814888"/>
            <a:ext cx="2057400" cy="274637"/>
          </a:xfrm>
        </p:spPr>
        <p:txBody>
          <a:bodyPr/>
          <a:lstStyle/>
          <a:p>
            <a:fld id="{9E7CA0F2-EE66-4F60-8C00-E0BE38E7AEC5}" type="slidenum">
              <a:rPr lang="en-GB" smtClean="0"/>
              <a:pPr/>
              <a:t>8</a:t>
            </a:fld>
            <a:endParaRPr lang="en-GB" dirty="0"/>
          </a:p>
        </p:txBody>
      </p:sp>
    </p:spTree>
    <p:extLst>
      <p:ext uri="{BB962C8B-B14F-4D97-AF65-F5344CB8AC3E}">
        <p14:creationId xmlns:p14="http://schemas.microsoft.com/office/powerpoint/2010/main" val="104482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9C41C-02B2-1F46-AA66-77D056879283}"/>
              </a:ext>
            </a:extLst>
          </p:cNvPr>
          <p:cNvSpPr>
            <a:spLocks noGrp="1"/>
          </p:cNvSpPr>
          <p:nvPr>
            <p:ph idx="1"/>
          </p:nvPr>
        </p:nvSpPr>
        <p:spPr>
          <a:xfrm>
            <a:off x="350201" y="964417"/>
            <a:ext cx="8439238" cy="2983761"/>
          </a:xfrm>
        </p:spPr>
        <p:txBody>
          <a:bodyPr>
            <a:normAutofit/>
          </a:bodyPr>
          <a:lstStyle/>
          <a:p>
            <a:r>
              <a:rPr lang="en-GB" dirty="0"/>
              <a:t>The GÉANT community's flagship conference.</a:t>
            </a:r>
            <a:endParaRPr lang="en-US" dirty="0"/>
          </a:p>
          <a:p>
            <a:r>
              <a:rPr lang="en-US" dirty="0"/>
              <a:t>TNC22 is our the 37</a:t>
            </a:r>
            <a:r>
              <a:rPr lang="en-US" baseline="30000" dirty="0"/>
              <a:t>th</a:t>
            </a:r>
            <a:r>
              <a:rPr lang="en-US" dirty="0"/>
              <a:t> annual event.</a:t>
            </a:r>
            <a:endParaRPr lang="en-GB" dirty="0"/>
          </a:p>
          <a:p>
            <a:r>
              <a:rPr lang="en-GB" dirty="0"/>
              <a:t>Bringing together decision makers, networking and collaboration specialists, and identity and access management experts from all major European networking and research organisations, universities, worldwide sister institutions, as well as industry representatives.</a:t>
            </a:r>
          </a:p>
          <a:p>
            <a:r>
              <a:rPr lang="en-GB" dirty="0"/>
              <a:t>Regular attendance of over 700 participants from all across the world.</a:t>
            </a:r>
            <a:endParaRPr lang="en-US" dirty="0"/>
          </a:p>
        </p:txBody>
      </p:sp>
      <p:sp>
        <p:nvSpPr>
          <p:cNvPr id="3" name="Title 2">
            <a:extLst>
              <a:ext uri="{FF2B5EF4-FFF2-40B4-BE49-F238E27FC236}">
                <a16:creationId xmlns:a16="http://schemas.microsoft.com/office/drawing/2014/main" id="{4C4EBD6D-2EA2-6042-B783-C0D39F214175}"/>
              </a:ext>
            </a:extLst>
          </p:cNvPr>
          <p:cNvSpPr>
            <a:spLocks noGrp="1"/>
          </p:cNvSpPr>
          <p:nvPr>
            <p:ph type="title"/>
          </p:nvPr>
        </p:nvSpPr>
        <p:spPr>
          <a:xfrm>
            <a:off x="350201" y="131562"/>
            <a:ext cx="6437461" cy="695826"/>
          </a:xfrm>
        </p:spPr>
        <p:txBody>
          <a:bodyPr anchor="ctr">
            <a:normAutofit/>
          </a:bodyPr>
          <a:lstStyle/>
          <a:p>
            <a:r>
              <a:rPr lang="en-US" dirty="0"/>
              <a:t>What is TNC?</a:t>
            </a:r>
          </a:p>
        </p:txBody>
      </p:sp>
      <p:sp>
        <p:nvSpPr>
          <p:cNvPr id="4" name="Slide Number Placeholder 3">
            <a:extLst>
              <a:ext uri="{FF2B5EF4-FFF2-40B4-BE49-F238E27FC236}">
                <a16:creationId xmlns:a16="http://schemas.microsoft.com/office/drawing/2014/main" id="{F1B87211-8974-4F44-B1DA-D71F2165E33F}"/>
              </a:ext>
            </a:extLst>
          </p:cNvPr>
          <p:cNvSpPr>
            <a:spLocks noGrp="1"/>
          </p:cNvSpPr>
          <p:nvPr>
            <p:ph type="sldNum" sz="quarter" idx="4"/>
          </p:nvPr>
        </p:nvSpPr>
        <p:spPr>
          <a:xfrm>
            <a:off x="6732039" y="4815012"/>
            <a:ext cx="2057400" cy="274637"/>
          </a:xfrm>
        </p:spPr>
        <p:txBody>
          <a:bodyPr anchor="ctr">
            <a:normAutofit/>
          </a:bodyPr>
          <a:lstStyle/>
          <a:p>
            <a:pPr>
              <a:spcAft>
                <a:spcPts val="600"/>
              </a:spcAft>
            </a:pPr>
            <a:fld id="{9E7CA0F2-EE66-4F60-8C00-E0BE38E7AEC5}" type="slidenum">
              <a:rPr lang="en-GB" smtClean="0"/>
              <a:pPr>
                <a:spcAft>
                  <a:spcPts val="600"/>
                </a:spcAft>
              </a:pPr>
              <a:t>9</a:t>
            </a:fld>
            <a:endParaRPr lang="en-GB"/>
          </a:p>
        </p:txBody>
      </p:sp>
    </p:spTree>
    <p:extLst>
      <p:ext uri="{BB962C8B-B14F-4D97-AF65-F5344CB8AC3E}">
        <p14:creationId xmlns:p14="http://schemas.microsoft.com/office/powerpoint/2010/main" val="2808363121"/>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2.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37</TotalTime>
  <Words>1433</Words>
  <Application>Microsoft Macintosh PowerPoint</Application>
  <PresentationFormat>On-screen Show (16:9)</PresentationFormat>
  <Paragraphs>129</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GEANT Association</vt:lpstr>
      <vt:lpstr>PowerPoint Presentation</vt:lpstr>
      <vt:lpstr>PowerPoint Presentation</vt:lpstr>
      <vt:lpstr>PowerPoint Presentation</vt:lpstr>
      <vt:lpstr>PowerPoint Presentation</vt:lpstr>
      <vt:lpstr>PowerPoint Presentation</vt:lpstr>
      <vt:lpstr>PowerPoint Presentation</vt:lpstr>
      <vt:lpstr>The GÉANT Association is driven by  Eight Strategic Goals</vt:lpstr>
      <vt:lpstr>PowerPoint Presentation</vt:lpstr>
      <vt:lpstr>What is TNC?</vt:lpstr>
      <vt:lpstr>WHAT’S ON THE PROGRAMME?</vt:lpstr>
      <vt:lpstr>Finding the Programme</vt:lpstr>
      <vt:lpstr>Keep Up-to-Date</vt:lpstr>
      <vt:lpstr>Come Socialise</vt:lpstr>
      <vt:lpstr>Code of Conduct</vt:lpstr>
      <vt:lpstr>After TNC…</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Casper Dreef</cp:lastModifiedBy>
  <cp:revision>152</cp:revision>
  <dcterms:created xsi:type="dcterms:W3CDTF">2015-04-29T14:13:57Z</dcterms:created>
  <dcterms:modified xsi:type="dcterms:W3CDTF">2022-06-10T11:36:23Z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