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96" r:id="rId2"/>
    <p:sldId id="452" r:id="rId3"/>
    <p:sldId id="453" r:id="rId4"/>
    <p:sldId id="454" r:id="rId5"/>
    <p:sldId id="456" r:id="rId6"/>
    <p:sldId id="498" r:id="rId7"/>
    <p:sldId id="455" r:id="rId8"/>
    <p:sldId id="499" r:id="rId9"/>
    <p:sldId id="458" r:id="rId10"/>
    <p:sldId id="490" r:id="rId11"/>
    <p:sldId id="501" r:id="rId12"/>
    <p:sldId id="479" r:id="rId13"/>
    <p:sldId id="470" r:id="rId14"/>
    <p:sldId id="480" r:id="rId15"/>
    <p:sldId id="481" r:id="rId16"/>
    <p:sldId id="492" r:id="rId17"/>
    <p:sldId id="491" r:id="rId18"/>
    <p:sldId id="482" r:id="rId19"/>
    <p:sldId id="483" r:id="rId20"/>
    <p:sldId id="484" r:id="rId21"/>
    <p:sldId id="485" r:id="rId22"/>
    <p:sldId id="486" r:id="rId23"/>
    <p:sldId id="493" r:id="rId24"/>
    <p:sldId id="494" r:id="rId25"/>
    <p:sldId id="495" r:id="rId26"/>
    <p:sldId id="488" r:id="rId27"/>
    <p:sldId id="496" r:id="rId28"/>
    <p:sldId id="497" r:id="rId29"/>
    <p:sldId id="500"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23878BB3-42E3-DF40-9B4F-D4C56EF1AE79}">
          <p14:sldIdLst>
            <p14:sldId id="296"/>
            <p14:sldId id="452"/>
            <p14:sldId id="453"/>
            <p14:sldId id="454"/>
            <p14:sldId id="456"/>
            <p14:sldId id="498"/>
            <p14:sldId id="455"/>
            <p14:sldId id="499"/>
            <p14:sldId id="458"/>
            <p14:sldId id="490"/>
            <p14:sldId id="501"/>
            <p14:sldId id="479"/>
            <p14:sldId id="470"/>
            <p14:sldId id="480"/>
            <p14:sldId id="481"/>
            <p14:sldId id="492"/>
            <p14:sldId id="491"/>
            <p14:sldId id="482"/>
            <p14:sldId id="483"/>
            <p14:sldId id="484"/>
            <p14:sldId id="485"/>
            <p14:sldId id="486"/>
            <p14:sldId id="493"/>
            <p14:sldId id="494"/>
            <p14:sldId id="495"/>
            <p14:sldId id="488"/>
            <p14:sldId id="496"/>
            <p14:sldId id="497"/>
            <p14:sldId id="500"/>
          </p14:sldIdLst>
        </p14:section>
        <p14:section name="Voorbeeldslides" id="{67131BAB-0F63-4C74-BFE8-EC27985129E2}">
          <p14:sldIdLst/>
        </p14:section>
        <p14:section name="Documents (for reading document, not for presenting)" id="{444A2029-B78A-9048-BCE3-457CCFB4AB73}">
          <p14:sldIdLst/>
        </p14:section>
        <p14:section name="EN Basis presentable slides" id="{BBE675BF-0384-1249-8CBA-AE5046503AA5}">
          <p14:sldIdLst/>
        </p14:section>
        <p14:section name="NL basic presentable slides" id="{32CCEA23-5C6A-704D-8D1E-70F70E73573D}">
          <p14:sldIdLst/>
        </p14:section>
        <p14:section name="Icons" id="{A50DA43F-3394-B04F-82AD-B5F662F89CFA}">
          <p14:sldIdLst/>
        </p14:section>
        <p14:section name="Images" id="{C8E9A835-413F-E24F-9952-B69E9588E387}">
          <p14:sldIdLst/>
        </p14:section>
      </p14:sectionLst>
    </p:ext>
    <p:ext uri="{EFAFB233-063F-42B5-8137-9DF3F51BA10A}">
      <p15:sldGuideLst xmlns:p15="http://schemas.microsoft.com/office/powerpoint/2012/main">
        <p15:guide id="1" pos="3840" userDrawn="1">
          <p15:clr>
            <a:srgbClr val="A4A3A4"/>
          </p15:clr>
        </p15:guide>
        <p15:guide id="3" orient="horz" pos="20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2" clrIdx="0">
    <p:extLst>
      <p:ext uri="{19B8F6BF-5375-455C-9EA6-DF929625EA0E}">
        <p15:presenceInfo xmlns:p15="http://schemas.microsoft.com/office/powerpoint/2012/main" userId="S::diana@pptsolutions.nl::23f41a6e-e258-490e-836a-3bfeb97dfcde" providerId="AD"/>
      </p:ext>
    </p:extLst>
  </p:cmAuthor>
  <p:cmAuthor id="2" name="Marlies Bredie" initials="MB" lastIdx="27" clrIdx="1">
    <p:extLst>
      <p:ext uri="{19B8F6BF-5375-455C-9EA6-DF929625EA0E}">
        <p15:presenceInfo xmlns:p15="http://schemas.microsoft.com/office/powerpoint/2012/main" userId="S::marlies@pptsolutions.nl::f210dbe7-1aa1-4d9f-a0f7-395e4e5eb9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2882"/>
    <a:srgbClr val="FFE4C8"/>
    <a:srgbClr val="B9FFDB"/>
    <a:srgbClr val="C1E6FF"/>
    <a:srgbClr val="D5ECDD"/>
    <a:srgbClr val="D1E4F2"/>
    <a:srgbClr val="FDF8DA"/>
    <a:srgbClr val="FCE4D4"/>
    <a:srgbClr val="F19153"/>
    <a:srgbClr val="FAD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F8A11-FFC7-7F43-815E-36F1026AB0CC}" v="14" dt="2023-05-23T08:31:35.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6" autoAdjust="0"/>
    <p:restoredTop sz="94660"/>
  </p:normalViewPr>
  <p:slideViewPr>
    <p:cSldViewPr snapToGrid="0">
      <p:cViewPr varScale="1">
        <p:scale>
          <a:sx n="128" d="100"/>
          <a:sy n="128" d="100"/>
        </p:scale>
        <p:origin x="208" y="184"/>
      </p:cViewPr>
      <p:guideLst>
        <p:guide pos="3840"/>
        <p:guide orient="horz" pos="2092"/>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294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Walker" userId="e4b0c0a6-ac5a-468a-b6a1-456f0c5b834f" providerId="ADAL" clId="{34DF8A11-FFC7-7F43-815E-36F1026AB0CC}"/>
    <pc:docChg chg="undo custSel addSld delSld modSld sldOrd modSection">
      <pc:chgData name="John Walker" userId="e4b0c0a6-ac5a-468a-b6a1-456f0c5b834f" providerId="ADAL" clId="{34DF8A11-FFC7-7F43-815E-36F1026AB0CC}" dt="2023-05-23T08:43:23.891" v="488" actId="2696"/>
      <pc:docMkLst>
        <pc:docMk/>
      </pc:docMkLst>
      <pc:sldChg chg="del">
        <pc:chgData name="John Walker" userId="e4b0c0a6-ac5a-468a-b6a1-456f0c5b834f" providerId="ADAL" clId="{34DF8A11-FFC7-7F43-815E-36F1026AB0CC}" dt="2023-05-23T08:43:21.908" v="375" actId="2696"/>
        <pc:sldMkLst>
          <pc:docMk/>
          <pc:sldMk cId="4065127308" sldId="260"/>
        </pc:sldMkLst>
      </pc:sldChg>
      <pc:sldChg chg="del">
        <pc:chgData name="John Walker" userId="e4b0c0a6-ac5a-468a-b6a1-456f0c5b834f" providerId="ADAL" clId="{34DF8A11-FFC7-7F43-815E-36F1026AB0CC}" dt="2023-05-23T08:43:22.473" v="487" actId="2696"/>
        <pc:sldMkLst>
          <pc:docMk/>
          <pc:sldMk cId="172083087" sldId="268"/>
        </pc:sldMkLst>
      </pc:sldChg>
      <pc:sldChg chg="del">
        <pc:chgData name="John Walker" userId="e4b0c0a6-ac5a-468a-b6a1-456f0c5b834f" providerId="ADAL" clId="{34DF8A11-FFC7-7F43-815E-36F1026AB0CC}" dt="2023-05-23T08:43:22.168" v="439" actId="2696"/>
        <pc:sldMkLst>
          <pc:docMk/>
          <pc:sldMk cId="1064008805" sldId="271"/>
        </pc:sldMkLst>
      </pc:sldChg>
      <pc:sldChg chg="del">
        <pc:chgData name="John Walker" userId="e4b0c0a6-ac5a-468a-b6a1-456f0c5b834f" providerId="ADAL" clId="{34DF8A11-FFC7-7F43-815E-36F1026AB0CC}" dt="2023-05-23T08:43:22.162" v="437" actId="2696"/>
        <pc:sldMkLst>
          <pc:docMk/>
          <pc:sldMk cId="3947254856" sldId="273"/>
        </pc:sldMkLst>
      </pc:sldChg>
      <pc:sldChg chg="del">
        <pc:chgData name="John Walker" userId="e4b0c0a6-ac5a-468a-b6a1-456f0c5b834f" providerId="ADAL" clId="{34DF8A11-FFC7-7F43-815E-36F1026AB0CC}" dt="2023-05-23T08:43:21.966" v="387" actId="2696"/>
        <pc:sldMkLst>
          <pc:docMk/>
          <pc:sldMk cId="3503026397" sldId="274"/>
        </pc:sldMkLst>
      </pc:sldChg>
      <pc:sldChg chg="del">
        <pc:chgData name="John Walker" userId="e4b0c0a6-ac5a-468a-b6a1-456f0c5b834f" providerId="ADAL" clId="{34DF8A11-FFC7-7F43-815E-36F1026AB0CC}" dt="2023-05-23T08:43:22.302" v="468" actId="2696"/>
        <pc:sldMkLst>
          <pc:docMk/>
          <pc:sldMk cId="2189473355" sldId="275"/>
        </pc:sldMkLst>
      </pc:sldChg>
      <pc:sldChg chg="del">
        <pc:chgData name="John Walker" userId="e4b0c0a6-ac5a-468a-b6a1-456f0c5b834f" providerId="ADAL" clId="{34DF8A11-FFC7-7F43-815E-36F1026AB0CC}" dt="2023-05-23T08:43:22.010" v="397" actId="2696"/>
        <pc:sldMkLst>
          <pc:docMk/>
          <pc:sldMk cId="3971624590" sldId="278"/>
        </pc:sldMkLst>
      </pc:sldChg>
      <pc:sldChg chg="del">
        <pc:chgData name="John Walker" userId="e4b0c0a6-ac5a-468a-b6a1-456f0c5b834f" providerId="ADAL" clId="{34DF8A11-FFC7-7F43-815E-36F1026AB0CC}" dt="2023-05-23T08:43:21.936" v="381" actId="2696"/>
        <pc:sldMkLst>
          <pc:docMk/>
          <pc:sldMk cId="1368436338" sldId="279"/>
        </pc:sldMkLst>
      </pc:sldChg>
      <pc:sldChg chg="del">
        <pc:chgData name="John Walker" userId="e4b0c0a6-ac5a-468a-b6a1-456f0c5b834f" providerId="ADAL" clId="{34DF8A11-FFC7-7F43-815E-36F1026AB0CC}" dt="2023-05-23T08:43:22.292" v="465" actId="2696"/>
        <pc:sldMkLst>
          <pc:docMk/>
          <pc:sldMk cId="294139057" sldId="287"/>
        </pc:sldMkLst>
      </pc:sldChg>
      <pc:sldChg chg="del">
        <pc:chgData name="John Walker" userId="e4b0c0a6-ac5a-468a-b6a1-456f0c5b834f" providerId="ADAL" clId="{34DF8A11-FFC7-7F43-815E-36F1026AB0CC}" dt="2023-05-23T08:43:22.215" v="446" actId="2696"/>
        <pc:sldMkLst>
          <pc:docMk/>
          <pc:sldMk cId="2195732502" sldId="288"/>
        </pc:sldMkLst>
      </pc:sldChg>
      <pc:sldChg chg="del">
        <pc:chgData name="John Walker" userId="e4b0c0a6-ac5a-468a-b6a1-456f0c5b834f" providerId="ADAL" clId="{34DF8A11-FFC7-7F43-815E-36F1026AB0CC}" dt="2023-05-23T08:43:22.122" v="425" actId="2696"/>
        <pc:sldMkLst>
          <pc:docMk/>
          <pc:sldMk cId="3840688909" sldId="293"/>
        </pc:sldMkLst>
      </pc:sldChg>
      <pc:sldChg chg="del">
        <pc:chgData name="John Walker" userId="e4b0c0a6-ac5a-468a-b6a1-456f0c5b834f" providerId="ADAL" clId="{34DF8A11-FFC7-7F43-815E-36F1026AB0CC}" dt="2023-05-23T08:43:22.217" v="447" actId="2696"/>
        <pc:sldMkLst>
          <pc:docMk/>
          <pc:sldMk cId="530173134" sldId="295"/>
        </pc:sldMkLst>
      </pc:sldChg>
      <pc:sldChg chg="del">
        <pc:chgData name="John Walker" userId="e4b0c0a6-ac5a-468a-b6a1-456f0c5b834f" providerId="ADAL" clId="{34DF8A11-FFC7-7F43-815E-36F1026AB0CC}" dt="2023-05-23T08:43:21.976" v="389" actId="2696"/>
        <pc:sldMkLst>
          <pc:docMk/>
          <pc:sldMk cId="3951275177" sldId="300"/>
        </pc:sldMkLst>
      </pc:sldChg>
      <pc:sldChg chg="del">
        <pc:chgData name="John Walker" userId="e4b0c0a6-ac5a-468a-b6a1-456f0c5b834f" providerId="ADAL" clId="{34DF8A11-FFC7-7F43-815E-36F1026AB0CC}" dt="2023-05-23T08:43:22.181" v="442" actId="2696"/>
        <pc:sldMkLst>
          <pc:docMk/>
          <pc:sldMk cId="3768820476" sldId="301"/>
        </pc:sldMkLst>
      </pc:sldChg>
      <pc:sldChg chg="del">
        <pc:chgData name="John Walker" userId="e4b0c0a6-ac5a-468a-b6a1-456f0c5b834f" providerId="ADAL" clId="{34DF8A11-FFC7-7F43-815E-36F1026AB0CC}" dt="2023-05-23T08:43:21.958" v="385" actId="2696"/>
        <pc:sldMkLst>
          <pc:docMk/>
          <pc:sldMk cId="1485199054" sldId="303"/>
        </pc:sldMkLst>
      </pc:sldChg>
      <pc:sldChg chg="del">
        <pc:chgData name="John Walker" userId="e4b0c0a6-ac5a-468a-b6a1-456f0c5b834f" providerId="ADAL" clId="{34DF8A11-FFC7-7F43-815E-36F1026AB0CC}" dt="2023-05-23T08:43:21.921" v="377" actId="2696"/>
        <pc:sldMkLst>
          <pc:docMk/>
          <pc:sldMk cId="747707098" sldId="312"/>
        </pc:sldMkLst>
      </pc:sldChg>
      <pc:sldChg chg="del">
        <pc:chgData name="John Walker" userId="e4b0c0a6-ac5a-468a-b6a1-456f0c5b834f" providerId="ADAL" clId="{34DF8A11-FFC7-7F43-815E-36F1026AB0CC}" dt="2023-05-23T08:43:22.039" v="405" actId="2696"/>
        <pc:sldMkLst>
          <pc:docMk/>
          <pc:sldMk cId="1171581322" sldId="314"/>
        </pc:sldMkLst>
      </pc:sldChg>
      <pc:sldChg chg="del">
        <pc:chgData name="John Walker" userId="e4b0c0a6-ac5a-468a-b6a1-456f0c5b834f" providerId="ADAL" clId="{34DF8A11-FFC7-7F43-815E-36F1026AB0CC}" dt="2023-05-23T08:43:22.459" v="485" actId="2696"/>
        <pc:sldMkLst>
          <pc:docMk/>
          <pc:sldMk cId="4018887341" sldId="316"/>
        </pc:sldMkLst>
      </pc:sldChg>
      <pc:sldChg chg="del">
        <pc:chgData name="John Walker" userId="e4b0c0a6-ac5a-468a-b6a1-456f0c5b834f" providerId="ADAL" clId="{34DF8A11-FFC7-7F43-815E-36F1026AB0CC}" dt="2023-05-23T08:43:22.160" v="436" actId="2696"/>
        <pc:sldMkLst>
          <pc:docMk/>
          <pc:sldMk cId="1482580280" sldId="317"/>
        </pc:sldMkLst>
      </pc:sldChg>
      <pc:sldChg chg="del">
        <pc:chgData name="John Walker" userId="e4b0c0a6-ac5a-468a-b6a1-456f0c5b834f" providerId="ADAL" clId="{34DF8A11-FFC7-7F43-815E-36F1026AB0CC}" dt="2023-05-23T08:43:22.300" v="467" actId="2696"/>
        <pc:sldMkLst>
          <pc:docMk/>
          <pc:sldMk cId="369099158" sldId="318"/>
        </pc:sldMkLst>
      </pc:sldChg>
      <pc:sldChg chg="del">
        <pc:chgData name="John Walker" userId="e4b0c0a6-ac5a-468a-b6a1-456f0c5b834f" providerId="ADAL" clId="{34DF8A11-FFC7-7F43-815E-36F1026AB0CC}" dt="2023-05-23T08:43:22.060" v="410" actId="2696"/>
        <pc:sldMkLst>
          <pc:docMk/>
          <pc:sldMk cId="2433794243" sldId="319"/>
        </pc:sldMkLst>
      </pc:sldChg>
      <pc:sldChg chg="del">
        <pc:chgData name="John Walker" userId="e4b0c0a6-ac5a-468a-b6a1-456f0c5b834f" providerId="ADAL" clId="{34DF8A11-FFC7-7F43-815E-36F1026AB0CC}" dt="2023-05-23T08:43:22.064" v="412" actId="2696"/>
        <pc:sldMkLst>
          <pc:docMk/>
          <pc:sldMk cId="1703227066" sldId="320"/>
        </pc:sldMkLst>
      </pc:sldChg>
      <pc:sldChg chg="del">
        <pc:chgData name="John Walker" userId="e4b0c0a6-ac5a-468a-b6a1-456f0c5b834f" providerId="ADAL" clId="{34DF8A11-FFC7-7F43-815E-36F1026AB0CC}" dt="2023-05-23T08:43:22.179" v="441" actId="2696"/>
        <pc:sldMkLst>
          <pc:docMk/>
          <pc:sldMk cId="228983499" sldId="326"/>
        </pc:sldMkLst>
      </pc:sldChg>
      <pc:sldChg chg="del">
        <pc:chgData name="John Walker" userId="e4b0c0a6-ac5a-468a-b6a1-456f0c5b834f" providerId="ADAL" clId="{34DF8A11-FFC7-7F43-815E-36F1026AB0CC}" dt="2023-05-23T08:43:22.364" v="474" actId="2696"/>
        <pc:sldMkLst>
          <pc:docMk/>
          <pc:sldMk cId="2169864135" sldId="327"/>
        </pc:sldMkLst>
      </pc:sldChg>
      <pc:sldChg chg="del">
        <pc:chgData name="John Walker" userId="e4b0c0a6-ac5a-468a-b6a1-456f0c5b834f" providerId="ADAL" clId="{34DF8A11-FFC7-7F43-815E-36F1026AB0CC}" dt="2023-05-23T08:43:22.075" v="414" actId="2696"/>
        <pc:sldMkLst>
          <pc:docMk/>
          <pc:sldMk cId="1333239309" sldId="328"/>
        </pc:sldMkLst>
      </pc:sldChg>
      <pc:sldChg chg="del">
        <pc:chgData name="John Walker" userId="e4b0c0a6-ac5a-468a-b6a1-456f0c5b834f" providerId="ADAL" clId="{34DF8A11-FFC7-7F43-815E-36F1026AB0CC}" dt="2023-05-23T08:43:22.152" v="434" actId="2696"/>
        <pc:sldMkLst>
          <pc:docMk/>
          <pc:sldMk cId="609892969" sldId="329"/>
        </pc:sldMkLst>
      </pc:sldChg>
      <pc:sldChg chg="del">
        <pc:chgData name="John Walker" userId="e4b0c0a6-ac5a-468a-b6a1-456f0c5b834f" providerId="ADAL" clId="{34DF8A11-FFC7-7F43-815E-36F1026AB0CC}" dt="2023-05-23T08:43:22.051" v="408" actId="2696"/>
        <pc:sldMkLst>
          <pc:docMk/>
          <pc:sldMk cId="1200852912" sldId="330"/>
        </pc:sldMkLst>
      </pc:sldChg>
      <pc:sldChg chg="del">
        <pc:chgData name="John Walker" userId="e4b0c0a6-ac5a-468a-b6a1-456f0c5b834f" providerId="ADAL" clId="{34DF8A11-FFC7-7F43-815E-36F1026AB0CC}" dt="2023-05-23T08:43:22.233" v="450" actId="2696"/>
        <pc:sldMkLst>
          <pc:docMk/>
          <pc:sldMk cId="3020770991" sldId="331"/>
        </pc:sldMkLst>
      </pc:sldChg>
      <pc:sldChg chg="del">
        <pc:chgData name="John Walker" userId="e4b0c0a6-ac5a-468a-b6a1-456f0c5b834f" providerId="ADAL" clId="{34DF8A11-FFC7-7F43-815E-36F1026AB0CC}" dt="2023-05-23T08:43:21.925" v="378" actId="2696"/>
        <pc:sldMkLst>
          <pc:docMk/>
          <pc:sldMk cId="2271961120" sldId="332"/>
        </pc:sldMkLst>
      </pc:sldChg>
      <pc:sldChg chg="del">
        <pc:chgData name="John Walker" userId="e4b0c0a6-ac5a-468a-b6a1-456f0c5b834f" providerId="ADAL" clId="{34DF8A11-FFC7-7F43-815E-36F1026AB0CC}" dt="2023-05-23T08:43:22.194" v="444" actId="2696"/>
        <pc:sldMkLst>
          <pc:docMk/>
          <pc:sldMk cId="3480343186" sldId="333"/>
        </pc:sldMkLst>
      </pc:sldChg>
      <pc:sldChg chg="del">
        <pc:chgData name="John Walker" userId="e4b0c0a6-ac5a-468a-b6a1-456f0c5b834f" providerId="ADAL" clId="{34DF8A11-FFC7-7F43-815E-36F1026AB0CC}" dt="2023-05-23T08:43:22.116" v="422" actId="2696"/>
        <pc:sldMkLst>
          <pc:docMk/>
          <pc:sldMk cId="3941743048" sldId="334"/>
        </pc:sldMkLst>
      </pc:sldChg>
      <pc:sldChg chg="del">
        <pc:chgData name="John Walker" userId="e4b0c0a6-ac5a-468a-b6a1-456f0c5b834f" providerId="ADAL" clId="{34DF8A11-FFC7-7F43-815E-36F1026AB0CC}" dt="2023-05-23T08:43:22.438" v="479" actId="2696"/>
        <pc:sldMkLst>
          <pc:docMk/>
          <pc:sldMk cId="2248531816" sldId="338"/>
        </pc:sldMkLst>
      </pc:sldChg>
      <pc:sldChg chg="del">
        <pc:chgData name="John Walker" userId="e4b0c0a6-ac5a-468a-b6a1-456f0c5b834f" providerId="ADAL" clId="{34DF8A11-FFC7-7F43-815E-36F1026AB0CC}" dt="2023-05-23T08:43:22.250" v="457" actId="2696"/>
        <pc:sldMkLst>
          <pc:docMk/>
          <pc:sldMk cId="2151357223" sldId="340"/>
        </pc:sldMkLst>
      </pc:sldChg>
      <pc:sldChg chg="del">
        <pc:chgData name="John Walker" userId="e4b0c0a6-ac5a-468a-b6a1-456f0c5b834f" providerId="ADAL" clId="{34DF8A11-FFC7-7F43-815E-36F1026AB0CC}" dt="2023-05-23T08:43:22.031" v="403" actId="2696"/>
        <pc:sldMkLst>
          <pc:docMk/>
          <pc:sldMk cId="2410416289" sldId="345"/>
        </pc:sldMkLst>
      </pc:sldChg>
      <pc:sldChg chg="del">
        <pc:chgData name="John Walker" userId="e4b0c0a6-ac5a-468a-b6a1-456f0c5b834f" providerId="ADAL" clId="{34DF8A11-FFC7-7F43-815E-36F1026AB0CC}" dt="2023-05-23T08:43:22.354" v="470" actId="2696"/>
        <pc:sldMkLst>
          <pc:docMk/>
          <pc:sldMk cId="826130896" sldId="346"/>
        </pc:sldMkLst>
      </pc:sldChg>
      <pc:sldChg chg="del">
        <pc:chgData name="John Walker" userId="e4b0c0a6-ac5a-468a-b6a1-456f0c5b834f" providerId="ADAL" clId="{34DF8A11-FFC7-7F43-815E-36F1026AB0CC}" dt="2023-05-23T08:43:22.146" v="431" actId="2696"/>
        <pc:sldMkLst>
          <pc:docMk/>
          <pc:sldMk cId="629881550" sldId="348"/>
        </pc:sldMkLst>
      </pc:sldChg>
      <pc:sldChg chg="del">
        <pc:chgData name="John Walker" userId="e4b0c0a6-ac5a-468a-b6a1-456f0c5b834f" providerId="ADAL" clId="{34DF8A11-FFC7-7F43-815E-36F1026AB0CC}" dt="2023-05-23T08:43:22.098" v="418" actId="2696"/>
        <pc:sldMkLst>
          <pc:docMk/>
          <pc:sldMk cId="2609378165" sldId="350"/>
        </pc:sldMkLst>
      </pc:sldChg>
      <pc:sldChg chg="del">
        <pc:chgData name="John Walker" userId="e4b0c0a6-ac5a-468a-b6a1-456f0c5b834f" providerId="ADAL" clId="{34DF8A11-FFC7-7F43-815E-36F1026AB0CC}" dt="2023-05-23T08:43:22.234" v="451" actId="2696"/>
        <pc:sldMkLst>
          <pc:docMk/>
          <pc:sldMk cId="2656684750" sldId="351"/>
        </pc:sldMkLst>
      </pc:sldChg>
      <pc:sldChg chg="del">
        <pc:chgData name="John Walker" userId="e4b0c0a6-ac5a-468a-b6a1-456f0c5b834f" providerId="ADAL" clId="{34DF8A11-FFC7-7F43-815E-36F1026AB0CC}" dt="2023-05-23T08:43:22.107" v="420" actId="2696"/>
        <pc:sldMkLst>
          <pc:docMk/>
          <pc:sldMk cId="756328250" sldId="352"/>
        </pc:sldMkLst>
      </pc:sldChg>
      <pc:sldChg chg="del">
        <pc:chgData name="John Walker" userId="e4b0c0a6-ac5a-468a-b6a1-456f0c5b834f" providerId="ADAL" clId="{34DF8A11-FFC7-7F43-815E-36F1026AB0CC}" dt="2023-05-23T08:43:22.370" v="476" actId="2696"/>
        <pc:sldMkLst>
          <pc:docMk/>
          <pc:sldMk cId="4175010772" sldId="353"/>
        </pc:sldMkLst>
      </pc:sldChg>
      <pc:sldChg chg="del">
        <pc:chgData name="John Walker" userId="e4b0c0a6-ac5a-468a-b6a1-456f0c5b834f" providerId="ADAL" clId="{34DF8A11-FFC7-7F43-815E-36F1026AB0CC}" dt="2023-05-23T08:43:22.362" v="473" actId="2696"/>
        <pc:sldMkLst>
          <pc:docMk/>
          <pc:sldMk cId="513443718" sldId="354"/>
        </pc:sldMkLst>
      </pc:sldChg>
      <pc:sldChg chg="del">
        <pc:chgData name="John Walker" userId="e4b0c0a6-ac5a-468a-b6a1-456f0c5b834f" providerId="ADAL" clId="{34DF8A11-FFC7-7F43-815E-36F1026AB0CC}" dt="2023-05-23T08:43:22.042" v="406" actId="2696"/>
        <pc:sldMkLst>
          <pc:docMk/>
          <pc:sldMk cId="167284240" sldId="355"/>
        </pc:sldMkLst>
      </pc:sldChg>
      <pc:sldChg chg="del">
        <pc:chgData name="John Walker" userId="e4b0c0a6-ac5a-468a-b6a1-456f0c5b834f" providerId="ADAL" clId="{34DF8A11-FFC7-7F43-815E-36F1026AB0CC}" dt="2023-05-23T08:43:22.130" v="427" actId="2696"/>
        <pc:sldMkLst>
          <pc:docMk/>
          <pc:sldMk cId="727264043" sldId="356"/>
        </pc:sldMkLst>
      </pc:sldChg>
      <pc:sldChg chg="del">
        <pc:chgData name="John Walker" userId="e4b0c0a6-ac5a-468a-b6a1-456f0c5b834f" providerId="ADAL" clId="{34DF8A11-FFC7-7F43-815E-36F1026AB0CC}" dt="2023-05-23T08:43:22.003" v="395" actId="2696"/>
        <pc:sldMkLst>
          <pc:docMk/>
          <pc:sldMk cId="2294379549" sldId="358"/>
        </pc:sldMkLst>
      </pc:sldChg>
      <pc:sldChg chg="del">
        <pc:chgData name="John Walker" userId="e4b0c0a6-ac5a-468a-b6a1-456f0c5b834f" providerId="ADAL" clId="{34DF8A11-FFC7-7F43-815E-36F1026AB0CC}" dt="2023-05-23T08:43:22.018" v="399" actId="2696"/>
        <pc:sldMkLst>
          <pc:docMk/>
          <pc:sldMk cId="2585606673" sldId="359"/>
        </pc:sldMkLst>
      </pc:sldChg>
      <pc:sldChg chg="del">
        <pc:chgData name="John Walker" userId="e4b0c0a6-ac5a-468a-b6a1-456f0c5b834f" providerId="ADAL" clId="{34DF8A11-FFC7-7F43-815E-36F1026AB0CC}" dt="2023-05-23T08:43:21.942" v="382" actId="2696"/>
        <pc:sldMkLst>
          <pc:docMk/>
          <pc:sldMk cId="2294589682" sldId="360"/>
        </pc:sldMkLst>
      </pc:sldChg>
      <pc:sldChg chg="del">
        <pc:chgData name="John Walker" userId="e4b0c0a6-ac5a-468a-b6a1-456f0c5b834f" providerId="ADAL" clId="{34DF8A11-FFC7-7F43-815E-36F1026AB0CC}" dt="2023-05-23T08:43:22.150" v="433" actId="2696"/>
        <pc:sldMkLst>
          <pc:docMk/>
          <pc:sldMk cId="3007154622" sldId="361"/>
        </pc:sldMkLst>
      </pc:sldChg>
      <pc:sldChg chg="del">
        <pc:chgData name="John Walker" userId="e4b0c0a6-ac5a-468a-b6a1-456f0c5b834f" providerId="ADAL" clId="{34DF8A11-FFC7-7F43-815E-36F1026AB0CC}" dt="2023-05-23T08:43:22.028" v="402" actId="2696"/>
        <pc:sldMkLst>
          <pc:docMk/>
          <pc:sldMk cId="3202828928" sldId="363"/>
        </pc:sldMkLst>
      </pc:sldChg>
      <pc:sldChg chg="del">
        <pc:chgData name="John Walker" userId="e4b0c0a6-ac5a-468a-b6a1-456f0c5b834f" providerId="ADAL" clId="{34DF8A11-FFC7-7F43-815E-36F1026AB0CC}" dt="2023-05-23T08:43:22.248" v="456" actId="2696"/>
        <pc:sldMkLst>
          <pc:docMk/>
          <pc:sldMk cId="3697972612" sldId="364"/>
        </pc:sldMkLst>
      </pc:sldChg>
      <pc:sldChg chg="del">
        <pc:chgData name="John Walker" userId="e4b0c0a6-ac5a-468a-b6a1-456f0c5b834f" providerId="ADAL" clId="{34DF8A11-FFC7-7F43-815E-36F1026AB0CC}" dt="2023-05-23T08:43:22.120" v="424" actId="2696"/>
        <pc:sldMkLst>
          <pc:docMk/>
          <pc:sldMk cId="2805532227" sldId="367"/>
        </pc:sldMkLst>
      </pc:sldChg>
      <pc:sldChg chg="del">
        <pc:chgData name="John Walker" userId="e4b0c0a6-ac5a-468a-b6a1-456f0c5b834f" providerId="ADAL" clId="{34DF8A11-FFC7-7F43-815E-36F1026AB0CC}" dt="2023-05-23T08:43:21.933" v="380" actId="2696"/>
        <pc:sldMkLst>
          <pc:docMk/>
          <pc:sldMk cId="4120587333" sldId="368"/>
        </pc:sldMkLst>
      </pc:sldChg>
      <pc:sldChg chg="del">
        <pc:chgData name="John Walker" userId="e4b0c0a6-ac5a-468a-b6a1-456f0c5b834f" providerId="ADAL" clId="{34DF8A11-FFC7-7F43-815E-36F1026AB0CC}" dt="2023-05-23T08:43:22.357" v="471" actId="2696"/>
        <pc:sldMkLst>
          <pc:docMk/>
          <pc:sldMk cId="2509259183" sldId="369"/>
        </pc:sldMkLst>
      </pc:sldChg>
      <pc:sldChg chg="del">
        <pc:chgData name="John Walker" userId="e4b0c0a6-ac5a-468a-b6a1-456f0c5b834f" providerId="ADAL" clId="{34DF8A11-FFC7-7F43-815E-36F1026AB0CC}" dt="2023-05-23T08:43:22.246" v="454" actId="2696"/>
        <pc:sldMkLst>
          <pc:docMk/>
          <pc:sldMk cId="4256077431" sldId="370"/>
        </pc:sldMkLst>
      </pc:sldChg>
      <pc:sldChg chg="del">
        <pc:chgData name="John Walker" userId="e4b0c0a6-ac5a-468a-b6a1-456f0c5b834f" providerId="ADAL" clId="{34DF8A11-FFC7-7F43-815E-36F1026AB0CC}" dt="2023-05-23T08:43:22.140" v="429" actId="2696"/>
        <pc:sldMkLst>
          <pc:docMk/>
          <pc:sldMk cId="550379540" sldId="371"/>
        </pc:sldMkLst>
      </pc:sldChg>
      <pc:sldChg chg="del">
        <pc:chgData name="John Walker" userId="e4b0c0a6-ac5a-468a-b6a1-456f0c5b834f" providerId="ADAL" clId="{34DF8A11-FFC7-7F43-815E-36F1026AB0CC}" dt="2023-05-23T08:43:22.463" v="486" actId="2696"/>
        <pc:sldMkLst>
          <pc:docMk/>
          <pc:sldMk cId="2934646817" sldId="373"/>
        </pc:sldMkLst>
      </pc:sldChg>
      <pc:sldChg chg="del">
        <pc:chgData name="John Walker" userId="e4b0c0a6-ac5a-468a-b6a1-456f0c5b834f" providerId="ADAL" clId="{34DF8A11-FFC7-7F43-815E-36F1026AB0CC}" dt="2023-05-23T08:43:21.986" v="391" actId="2696"/>
        <pc:sldMkLst>
          <pc:docMk/>
          <pc:sldMk cId="3462365826" sldId="374"/>
        </pc:sldMkLst>
      </pc:sldChg>
      <pc:sldChg chg="del">
        <pc:chgData name="John Walker" userId="e4b0c0a6-ac5a-468a-b6a1-456f0c5b834f" providerId="ADAL" clId="{34DF8A11-FFC7-7F43-815E-36F1026AB0CC}" dt="2023-05-23T08:43:22.090" v="416" actId="2696"/>
        <pc:sldMkLst>
          <pc:docMk/>
          <pc:sldMk cId="1666749633" sldId="376"/>
        </pc:sldMkLst>
      </pc:sldChg>
      <pc:sldChg chg="del">
        <pc:chgData name="John Walker" userId="e4b0c0a6-ac5a-468a-b6a1-456f0c5b834f" providerId="ADAL" clId="{34DF8A11-FFC7-7F43-815E-36F1026AB0CC}" dt="2023-05-23T08:43:21.994" v="393" actId="2696"/>
        <pc:sldMkLst>
          <pc:docMk/>
          <pc:sldMk cId="686609916" sldId="377"/>
        </pc:sldMkLst>
      </pc:sldChg>
      <pc:sldChg chg="del">
        <pc:chgData name="John Walker" userId="e4b0c0a6-ac5a-468a-b6a1-456f0c5b834f" providerId="ADAL" clId="{34DF8A11-FFC7-7F43-815E-36F1026AB0CC}" dt="2023-05-23T08:43:22.283" v="463" actId="2696"/>
        <pc:sldMkLst>
          <pc:docMk/>
          <pc:sldMk cId="3393296754" sldId="378"/>
        </pc:sldMkLst>
      </pc:sldChg>
      <pc:sldChg chg="del">
        <pc:chgData name="John Walker" userId="e4b0c0a6-ac5a-468a-b6a1-456f0c5b834f" providerId="ADAL" clId="{34DF8A11-FFC7-7F43-815E-36F1026AB0CC}" dt="2023-05-23T08:43:22.256" v="459" actId="2696"/>
        <pc:sldMkLst>
          <pc:docMk/>
          <pc:sldMk cId="2975264999" sldId="379"/>
        </pc:sldMkLst>
      </pc:sldChg>
      <pc:sldChg chg="del">
        <pc:chgData name="John Walker" userId="e4b0c0a6-ac5a-468a-b6a1-456f0c5b834f" providerId="ADAL" clId="{34DF8A11-FFC7-7F43-815E-36F1026AB0CC}" dt="2023-05-23T08:43:22.149" v="432" actId="2696"/>
        <pc:sldMkLst>
          <pc:docMk/>
          <pc:sldMk cId="1790569219" sldId="384"/>
        </pc:sldMkLst>
      </pc:sldChg>
      <pc:sldChg chg="del">
        <pc:chgData name="John Walker" userId="e4b0c0a6-ac5a-468a-b6a1-456f0c5b834f" providerId="ADAL" clId="{34DF8A11-FFC7-7F43-815E-36F1026AB0CC}" dt="2023-05-23T08:43:22.276" v="461" actId="2696"/>
        <pc:sldMkLst>
          <pc:docMk/>
          <pc:sldMk cId="2260097480" sldId="385"/>
        </pc:sldMkLst>
      </pc:sldChg>
      <pc:sldChg chg="del">
        <pc:chgData name="John Walker" userId="e4b0c0a6-ac5a-468a-b6a1-456f0c5b834f" providerId="ADAL" clId="{34DF8A11-FFC7-7F43-815E-36F1026AB0CC}" dt="2023-05-23T08:43:21.992" v="392" actId="2696"/>
        <pc:sldMkLst>
          <pc:docMk/>
          <pc:sldMk cId="1472695653" sldId="386"/>
        </pc:sldMkLst>
      </pc:sldChg>
      <pc:sldChg chg="del">
        <pc:chgData name="John Walker" userId="e4b0c0a6-ac5a-468a-b6a1-456f0c5b834f" providerId="ADAL" clId="{34DF8A11-FFC7-7F43-815E-36F1026AB0CC}" dt="2023-05-23T08:43:22.251" v="458" actId="2696"/>
        <pc:sldMkLst>
          <pc:docMk/>
          <pc:sldMk cId="3153121813" sldId="387"/>
        </pc:sldMkLst>
      </pc:sldChg>
      <pc:sldChg chg="del">
        <pc:chgData name="John Walker" userId="e4b0c0a6-ac5a-468a-b6a1-456f0c5b834f" providerId="ADAL" clId="{34DF8A11-FFC7-7F43-815E-36F1026AB0CC}" dt="2023-05-23T08:43:22.361" v="472" actId="2696"/>
        <pc:sldMkLst>
          <pc:docMk/>
          <pc:sldMk cId="663641420" sldId="388"/>
        </pc:sldMkLst>
      </pc:sldChg>
      <pc:sldChg chg="del">
        <pc:chgData name="John Walker" userId="e4b0c0a6-ac5a-468a-b6a1-456f0c5b834f" providerId="ADAL" clId="{34DF8A11-FFC7-7F43-815E-36F1026AB0CC}" dt="2023-05-23T08:43:22.062" v="411" actId="2696"/>
        <pc:sldMkLst>
          <pc:docMk/>
          <pc:sldMk cId="314708805" sldId="389"/>
        </pc:sldMkLst>
      </pc:sldChg>
      <pc:sldChg chg="del">
        <pc:chgData name="John Walker" userId="e4b0c0a6-ac5a-468a-b6a1-456f0c5b834f" providerId="ADAL" clId="{34DF8A11-FFC7-7F43-815E-36F1026AB0CC}" dt="2023-05-23T08:43:22.452" v="483" actId="2696"/>
        <pc:sldMkLst>
          <pc:docMk/>
          <pc:sldMk cId="786261154" sldId="390"/>
        </pc:sldMkLst>
      </pc:sldChg>
      <pc:sldChg chg="del">
        <pc:chgData name="John Walker" userId="e4b0c0a6-ac5a-468a-b6a1-456f0c5b834f" providerId="ADAL" clId="{34DF8A11-FFC7-7F43-815E-36F1026AB0CC}" dt="2023-05-23T08:43:21.948" v="383" actId="2696"/>
        <pc:sldMkLst>
          <pc:docMk/>
          <pc:sldMk cId="1910470848" sldId="391"/>
        </pc:sldMkLst>
      </pc:sldChg>
      <pc:sldChg chg="del">
        <pc:chgData name="John Walker" userId="e4b0c0a6-ac5a-468a-b6a1-456f0c5b834f" providerId="ADAL" clId="{34DF8A11-FFC7-7F43-815E-36F1026AB0CC}" dt="2023-05-23T08:43:22.242" v="453" actId="2696"/>
        <pc:sldMkLst>
          <pc:docMk/>
          <pc:sldMk cId="1514085167" sldId="392"/>
        </pc:sldMkLst>
      </pc:sldChg>
      <pc:sldChg chg="del">
        <pc:chgData name="John Walker" userId="e4b0c0a6-ac5a-468a-b6a1-456f0c5b834f" providerId="ADAL" clId="{34DF8A11-FFC7-7F43-815E-36F1026AB0CC}" dt="2023-05-23T08:43:21.962" v="386" actId="2696"/>
        <pc:sldMkLst>
          <pc:docMk/>
          <pc:sldMk cId="2305716490" sldId="394"/>
        </pc:sldMkLst>
      </pc:sldChg>
      <pc:sldChg chg="del">
        <pc:chgData name="John Walker" userId="e4b0c0a6-ac5a-468a-b6a1-456f0c5b834f" providerId="ADAL" clId="{34DF8A11-FFC7-7F43-815E-36F1026AB0CC}" dt="2023-05-23T08:43:22.225" v="449" actId="2696"/>
        <pc:sldMkLst>
          <pc:docMk/>
          <pc:sldMk cId="3598011871" sldId="395"/>
        </pc:sldMkLst>
      </pc:sldChg>
      <pc:sldChg chg="del">
        <pc:chgData name="John Walker" userId="e4b0c0a6-ac5a-468a-b6a1-456f0c5b834f" providerId="ADAL" clId="{34DF8A11-FFC7-7F43-815E-36F1026AB0CC}" dt="2023-05-23T08:43:22.072" v="413" actId="2696"/>
        <pc:sldMkLst>
          <pc:docMk/>
          <pc:sldMk cId="3249038966" sldId="442"/>
        </pc:sldMkLst>
      </pc:sldChg>
      <pc:sldChg chg="del">
        <pc:chgData name="John Walker" userId="e4b0c0a6-ac5a-468a-b6a1-456f0c5b834f" providerId="ADAL" clId="{34DF8A11-FFC7-7F43-815E-36F1026AB0CC}" dt="2023-05-23T08:43:21.954" v="384" actId="2696"/>
        <pc:sldMkLst>
          <pc:docMk/>
          <pc:sldMk cId="2156819779" sldId="443"/>
        </pc:sldMkLst>
      </pc:sldChg>
      <pc:sldChg chg="del">
        <pc:chgData name="John Walker" userId="e4b0c0a6-ac5a-468a-b6a1-456f0c5b834f" providerId="ADAL" clId="{34DF8A11-FFC7-7F43-815E-36F1026AB0CC}" dt="2023-05-23T08:43:22.262" v="460" actId="2696"/>
        <pc:sldMkLst>
          <pc:docMk/>
          <pc:sldMk cId="166499480" sldId="444"/>
        </pc:sldMkLst>
      </pc:sldChg>
      <pc:sldChg chg="del">
        <pc:chgData name="John Walker" userId="e4b0c0a6-ac5a-468a-b6a1-456f0c5b834f" providerId="ADAL" clId="{34DF8A11-FFC7-7F43-815E-36F1026AB0CC}" dt="2023-05-23T08:43:22.037" v="404" actId="2696"/>
        <pc:sldMkLst>
          <pc:docMk/>
          <pc:sldMk cId="2225433167" sldId="445"/>
        </pc:sldMkLst>
      </pc:sldChg>
      <pc:sldChg chg="del">
        <pc:chgData name="John Walker" userId="e4b0c0a6-ac5a-468a-b6a1-456f0c5b834f" providerId="ADAL" clId="{34DF8A11-FFC7-7F43-815E-36F1026AB0CC}" dt="2023-05-23T08:43:22.026" v="401" actId="2696"/>
        <pc:sldMkLst>
          <pc:docMk/>
          <pc:sldMk cId="2978564653" sldId="446"/>
        </pc:sldMkLst>
      </pc:sldChg>
      <pc:sldChg chg="del">
        <pc:chgData name="John Walker" userId="e4b0c0a6-ac5a-468a-b6a1-456f0c5b834f" providerId="ADAL" clId="{34DF8A11-FFC7-7F43-815E-36F1026AB0CC}" dt="2023-05-23T08:43:22.079" v="415" actId="2696"/>
        <pc:sldMkLst>
          <pc:docMk/>
          <pc:sldMk cId="98880531" sldId="448"/>
        </pc:sldMkLst>
      </pc:sldChg>
      <pc:sldChg chg="del">
        <pc:chgData name="John Walker" userId="e4b0c0a6-ac5a-468a-b6a1-456f0c5b834f" providerId="ADAL" clId="{34DF8A11-FFC7-7F43-815E-36F1026AB0CC}" dt="2023-05-23T08:43:22.450" v="481" actId="2696"/>
        <pc:sldMkLst>
          <pc:docMk/>
          <pc:sldMk cId="460352509" sldId="449"/>
        </pc:sldMkLst>
      </pc:sldChg>
      <pc:sldChg chg="del">
        <pc:chgData name="John Walker" userId="e4b0c0a6-ac5a-468a-b6a1-456f0c5b834f" providerId="ADAL" clId="{34DF8A11-FFC7-7F43-815E-36F1026AB0CC}" dt="2023-05-23T08:43:22.383" v="478" actId="2696"/>
        <pc:sldMkLst>
          <pc:docMk/>
          <pc:sldMk cId="2943000283" sldId="450"/>
        </pc:sldMkLst>
      </pc:sldChg>
      <pc:sldChg chg="del">
        <pc:chgData name="John Walker" userId="e4b0c0a6-ac5a-468a-b6a1-456f0c5b834f" providerId="ADAL" clId="{34DF8A11-FFC7-7F43-815E-36F1026AB0CC}" dt="2023-05-23T08:43:23.891" v="488" actId="2696"/>
        <pc:sldMkLst>
          <pc:docMk/>
          <pc:sldMk cId="1704581856" sldId="451"/>
        </pc:sldMkLst>
      </pc:sldChg>
      <pc:sldChg chg="modSp mod">
        <pc:chgData name="John Walker" userId="e4b0c0a6-ac5a-468a-b6a1-456f0c5b834f" providerId="ADAL" clId="{34DF8A11-FFC7-7F43-815E-36F1026AB0CC}" dt="2023-05-23T08:10:04.380" v="159" actId="20577"/>
        <pc:sldMkLst>
          <pc:docMk/>
          <pc:sldMk cId="3894570362" sldId="455"/>
        </pc:sldMkLst>
        <pc:spChg chg="mod">
          <ac:chgData name="John Walker" userId="e4b0c0a6-ac5a-468a-b6a1-456f0c5b834f" providerId="ADAL" clId="{34DF8A11-FFC7-7F43-815E-36F1026AB0CC}" dt="2023-05-23T08:10:04.380" v="159" actId="20577"/>
          <ac:spMkLst>
            <pc:docMk/>
            <pc:sldMk cId="3894570362" sldId="455"/>
            <ac:spMk id="104" creationId="{35A26382-51F5-E973-8757-6C23DF46981D}"/>
          </ac:spMkLst>
        </pc:spChg>
      </pc:sldChg>
      <pc:sldChg chg="modSp mod">
        <pc:chgData name="John Walker" userId="e4b0c0a6-ac5a-468a-b6a1-456f0c5b834f" providerId="ADAL" clId="{34DF8A11-FFC7-7F43-815E-36F1026AB0CC}" dt="2023-05-23T08:06:47.068" v="5" actId="20577"/>
        <pc:sldMkLst>
          <pc:docMk/>
          <pc:sldMk cId="857511998" sldId="456"/>
        </pc:sldMkLst>
        <pc:spChg chg="mod">
          <ac:chgData name="John Walker" userId="e4b0c0a6-ac5a-468a-b6a1-456f0c5b834f" providerId="ADAL" clId="{34DF8A11-FFC7-7F43-815E-36F1026AB0CC}" dt="2023-05-23T08:06:47.068" v="5" actId="20577"/>
          <ac:spMkLst>
            <pc:docMk/>
            <pc:sldMk cId="857511998" sldId="456"/>
            <ac:spMk id="7" creationId="{DFB37738-A2E7-3109-C1FC-1E0EFA524DFE}"/>
          </ac:spMkLst>
        </pc:spChg>
      </pc:sldChg>
      <pc:sldChg chg="modSp mod">
        <pc:chgData name="John Walker" userId="e4b0c0a6-ac5a-468a-b6a1-456f0c5b834f" providerId="ADAL" clId="{34DF8A11-FFC7-7F43-815E-36F1026AB0CC}" dt="2023-05-23T08:07:47.912" v="14" actId="207"/>
        <pc:sldMkLst>
          <pc:docMk/>
          <pc:sldMk cId="643155637" sldId="458"/>
        </pc:sldMkLst>
        <pc:spChg chg="mod">
          <ac:chgData name="John Walker" userId="e4b0c0a6-ac5a-468a-b6a1-456f0c5b834f" providerId="ADAL" clId="{34DF8A11-FFC7-7F43-815E-36F1026AB0CC}" dt="2023-05-23T08:07:47.912" v="14" actId="207"/>
          <ac:spMkLst>
            <pc:docMk/>
            <pc:sldMk cId="643155637" sldId="458"/>
            <ac:spMk id="10" creationId="{DA2BFDBF-96C6-C8BA-BD1E-A7DBE1275965}"/>
          </ac:spMkLst>
        </pc:spChg>
      </pc:sldChg>
      <pc:sldChg chg="del">
        <pc:chgData name="John Walker" userId="e4b0c0a6-ac5a-468a-b6a1-456f0c5b834f" providerId="ADAL" clId="{34DF8A11-FFC7-7F43-815E-36F1026AB0CC}" dt="2023-05-23T08:08:15.011" v="96" actId="2696"/>
        <pc:sldMkLst>
          <pc:docMk/>
          <pc:sldMk cId="3879541157" sldId="460"/>
        </pc:sldMkLst>
      </pc:sldChg>
      <pc:sldChg chg="addSp modSp mod">
        <pc:chgData name="John Walker" userId="e4b0c0a6-ac5a-468a-b6a1-456f0c5b834f" providerId="ADAL" clId="{34DF8A11-FFC7-7F43-815E-36F1026AB0CC}" dt="2023-05-23T08:18:24.948" v="296" actId="1440"/>
        <pc:sldMkLst>
          <pc:docMk/>
          <pc:sldMk cId="3451467873" sldId="470"/>
        </pc:sldMkLst>
        <pc:spChg chg="add mod">
          <ac:chgData name="John Walker" userId="e4b0c0a6-ac5a-468a-b6a1-456f0c5b834f" providerId="ADAL" clId="{34DF8A11-FFC7-7F43-815E-36F1026AB0CC}" dt="2023-05-23T08:17:57.307" v="293" actId="11530"/>
          <ac:spMkLst>
            <pc:docMk/>
            <pc:sldMk cId="3451467873" sldId="470"/>
            <ac:spMk id="7" creationId="{071AA95A-C4EC-0199-0392-C6E614F0ADA5}"/>
          </ac:spMkLst>
        </pc:spChg>
        <pc:picChg chg="add mod">
          <ac:chgData name="John Walker" userId="e4b0c0a6-ac5a-468a-b6a1-456f0c5b834f" providerId="ADAL" clId="{34DF8A11-FFC7-7F43-815E-36F1026AB0CC}" dt="2023-05-23T08:18:24.948" v="296" actId="1440"/>
          <ac:picMkLst>
            <pc:docMk/>
            <pc:sldMk cId="3451467873" sldId="470"/>
            <ac:picMk id="4" creationId="{E674F0A4-9A61-2BDC-4971-5A2152913506}"/>
          </ac:picMkLst>
        </pc:picChg>
        <pc:picChg chg="mod">
          <ac:chgData name="John Walker" userId="e4b0c0a6-ac5a-468a-b6a1-456f0c5b834f" providerId="ADAL" clId="{34DF8A11-FFC7-7F43-815E-36F1026AB0CC}" dt="2023-05-23T08:18:10.110" v="295" actId="1076"/>
          <ac:picMkLst>
            <pc:docMk/>
            <pc:sldMk cId="3451467873" sldId="470"/>
            <ac:picMk id="9" creationId="{09A54A6A-67E9-BBBA-F8C3-E23DD6D1F5FC}"/>
          </ac:picMkLst>
        </pc:picChg>
      </pc:sldChg>
      <pc:sldChg chg="modSp mod ord">
        <pc:chgData name="John Walker" userId="e4b0c0a6-ac5a-468a-b6a1-456f0c5b834f" providerId="ADAL" clId="{34DF8A11-FFC7-7F43-815E-36F1026AB0CC}" dt="2023-05-23T08:14:23.485" v="233" actId="20578"/>
        <pc:sldMkLst>
          <pc:docMk/>
          <pc:sldMk cId="2216723151" sldId="479"/>
        </pc:sldMkLst>
        <pc:spChg chg="mod">
          <ac:chgData name="John Walker" userId="e4b0c0a6-ac5a-468a-b6a1-456f0c5b834f" providerId="ADAL" clId="{34DF8A11-FFC7-7F43-815E-36F1026AB0CC}" dt="2023-05-23T08:14:05.182" v="232" actId="20577"/>
          <ac:spMkLst>
            <pc:docMk/>
            <pc:sldMk cId="2216723151" sldId="479"/>
            <ac:spMk id="2" creationId="{6FAC9F18-EC9C-5FB8-E384-5D1EF730CF9F}"/>
          </ac:spMkLst>
        </pc:spChg>
      </pc:sldChg>
      <pc:sldChg chg="modSp mod">
        <pc:chgData name="John Walker" userId="e4b0c0a6-ac5a-468a-b6a1-456f0c5b834f" providerId="ADAL" clId="{34DF8A11-FFC7-7F43-815E-36F1026AB0CC}" dt="2023-05-23T08:08:28.155" v="101" actId="20577"/>
        <pc:sldMkLst>
          <pc:docMk/>
          <pc:sldMk cId="3491086278" sldId="480"/>
        </pc:sldMkLst>
        <pc:spChg chg="mod">
          <ac:chgData name="John Walker" userId="e4b0c0a6-ac5a-468a-b6a1-456f0c5b834f" providerId="ADAL" clId="{34DF8A11-FFC7-7F43-815E-36F1026AB0CC}" dt="2023-05-23T08:08:28.155" v="101" actId="20577"/>
          <ac:spMkLst>
            <pc:docMk/>
            <pc:sldMk cId="3491086278" sldId="480"/>
            <ac:spMk id="10" creationId="{DA2BFDBF-96C6-C8BA-BD1E-A7DBE1275965}"/>
          </ac:spMkLst>
        </pc:spChg>
      </pc:sldChg>
      <pc:sldChg chg="modSp mod">
        <pc:chgData name="John Walker" userId="e4b0c0a6-ac5a-468a-b6a1-456f0c5b834f" providerId="ADAL" clId="{34DF8A11-FFC7-7F43-815E-36F1026AB0CC}" dt="2023-05-23T08:09:46.140" v="145" actId="404"/>
        <pc:sldMkLst>
          <pc:docMk/>
          <pc:sldMk cId="3128449600" sldId="481"/>
        </pc:sldMkLst>
        <pc:spChg chg="mod">
          <ac:chgData name="John Walker" userId="e4b0c0a6-ac5a-468a-b6a1-456f0c5b834f" providerId="ADAL" clId="{34DF8A11-FFC7-7F43-815E-36F1026AB0CC}" dt="2023-05-23T08:09:06.586" v="135" actId="14100"/>
          <ac:spMkLst>
            <pc:docMk/>
            <pc:sldMk cId="3128449600" sldId="481"/>
            <ac:spMk id="2" creationId="{2E50D838-71CE-B7A7-06D6-3CC0DA3CD437}"/>
          </ac:spMkLst>
        </pc:spChg>
        <pc:spChg chg="mod">
          <ac:chgData name="John Walker" userId="e4b0c0a6-ac5a-468a-b6a1-456f0c5b834f" providerId="ADAL" clId="{34DF8A11-FFC7-7F43-815E-36F1026AB0CC}" dt="2023-05-23T08:09:46.140" v="145" actId="404"/>
          <ac:spMkLst>
            <pc:docMk/>
            <pc:sldMk cId="3128449600" sldId="481"/>
            <ac:spMk id="10" creationId="{DA2BFDBF-96C6-C8BA-BD1E-A7DBE1275965}"/>
          </ac:spMkLst>
        </pc:spChg>
      </pc:sldChg>
      <pc:sldChg chg="modSp mod">
        <pc:chgData name="John Walker" userId="e4b0c0a6-ac5a-468a-b6a1-456f0c5b834f" providerId="ADAL" clId="{34DF8A11-FFC7-7F43-815E-36F1026AB0CC}" dt="2023-05-23T08:25:37.175" v="333" actId="1076"/>
        <pc:sldMkLst>
          <pc:docMk/>
          <pc:sldMk cId="1661136243" sldId="482"/>
        </pc:sldMkLst>
        <pc:spChg chg="mod">
          <ac:chgData name="John Walker" userId="e4b0c0a6-ac5a-468a-b6a1-456f0c5b834f" providerId="ADAL" clId="{34DF8A11-FFC7-7F43-815E-36F1026AB0CC}" dt="2023-05-23T08:25:37.175" v="333" actId="1076"/>
          <ac:spMkLst>
            <pc:docMk/>
            <pc:sldMk cId="1661136243" sldId="482"/>
            <ac:spMk id="13" creationId="{8B05F9CA-E8B9-CD25-EB3C-38FDFFB851E4}"/>
          </ac:spMkLst>
        </pc:spChg>
      </pc:sldChg>
      <pc:sldChg chg="modSp mod">
        <pc:chgData name="John Walker" userId="e4b0c0a6-ac5a-468a-b6a1-456f0c5b834f" providerId="ADAL" clId="{34DF8A11-FFC7-7F43-815E-36F1026AB0CC}" dt="2023-05-23T08:24:23.912" v="329" actId="20577"/>
        <pc:sldMkLst>
          <pc:docMk/>
          <pc:sldMk cId="18792560" sldId="485"/>
        </pc:sldMkLst>
        <pc:spChg chg="mod">
          <ac:chgData name="John Walker" userId="e4b0c0a6-ac5a-468a-b6a1-456f0c5b834f" providerId="ADAL" clId="{34DF8A11-FFC7-7F43-815E-36F1026AB0CC}" dt="2023-05-23T08:24:23.912" v="329" actId="20577"/>
          <ac:spMkLst>
            <pc:docMk/>
            <pc:sldMk cId="18792560" sldId="485"/>
            <ac:spMk id="10" creationId="{DA2BFDBF-96C6-C8BA-BD1E-A7DBE1275965}"/>
          </ac:spMkLst>
        </pc:spChg>
      </pc:sldChg>
      <pc:sldChg chg="modSp mod">
        <pc:chgData name="John Walker" userId="e4b0c0a6-ac5a-468a-b6a1-456f0c5b834f" providerId="ADAL" clId="{34DF8A11-FFC7-7F43-815E-36F1026AB0CC}" dt="2023-05-23T08:24:38.795" v="331" actId="1076"/>
        <pc:sldMkLst>
          <pc:docMk/>
          <pc:sldMk cId="3550506584" sldId="493"/>
        </pc:sldMkLst>
        <pc:spChg chg="mod">
          <ac:chgData name="John Walker" userId="e4b0c0a6-ac5a-468a-b6a1-456f0c5b834f" providerId="ADAL" clId="{34DF8A11-FFC7-7F43-815E-36F1026AB0CC}" dt="2023-05-23T08:24:38.795" v="331" actId="1076"/>
          <ac:spMkLst>
            <pc:docMk/>
            <pc:sldMk cId="3550506584" sldId="493"/>
            <ac:spMk id="13" creationId="{8B05F9CA-E8B9-CD25-EB3C-38FDFFB851E4}"/>
          </ac:spMkLst>
        </pc:spChg>
      </pc:sldChg>
      <pc:sldChg chg="modSp mod">
        <pc:chgData name="John Walker" userId="e4b0c0a6-ac5a-468a-b6a1-456f0c5b834f" providerId="ADAL" clId="{34DF8A11-FFC7-7F43-815E-36F1026AB0CC}" dt="2023-05-23T08:24:42.513" v="332" actId="1076"/>
        <pc:sldMkLst>
          <pc:docMk/>
          <pc:sldMk cId="1551874851" sldId="494"/>
        </pc:sldMkLst>
        <pc:spChg chg="mod">
          <ac:chgData name="John Walker" userId="e4b0c0a6-ac5a-468a-b6a1-456f0c5b834f" providerId="ADAL" clId="{34DF8A11-FFC7-7F43-815E-36F1026AB0CC}" dt="2023-05-23T08:24:42.513" v="332" actId="1076"/>
          <ac:spMkLst>
            <pc:docMk/>
            <pc:sldMk cId="1551874851" sldId="494"/>
            <ac:spMk id="13" creationId="{8B05F9CA-E8B9-CD25-EB3C-38FDFFB851E4}"/>
          </ac:spMkLst>
        </pc:spChg>
      </pc:sldChg>
      <pc:sldChg chg="modAnim">
        <pc:chgData name="John Walker" userId="e4b0c0a6-ac5a-468a-b6a1-456f0c5b834f" providerId="ADAL" clId="{34DF8A11-FFC7-7F43-815E-36F1026AB0CC}" dt="2023-05-23T08:28:09.446" v="343"/>
        <pc:sldMkLst>
          <pc:docMk/>
          <pc:sldMk cId="3542853936" sldId="497"/>
        </pc:sldMkLst>
      </pc:sldChg>
      <pc:sldChg chg="modSp mod">
        <pc:chgData name="John Walker" userId="e4b0c0a6-ac5a-468a-b6a1-456f0c5b834f" providerId="ADAL" clId="{34DF8A11-FFC7-7F43-815E-36F1026AB0CC}" dt="2023-05-23T08:07:13.149" v="9" actId="207"/>
        <pc:sldMkLst>
          <pc:docMk/>
          <pc:sldMk cId="4014903175" sldId="498"/>
        </pc:sldMkLst>
        <pc:spChg chg="mod">
          <ac:chgData name="John Walker" userId="e4b0c0a6-ac5a-468a-b6a1-456f0c5b834f" providerId="ADAL" clId="{34DF8A11-FFC7-7F43-815E-36F1026AB0CC}" dt="2023-05-23T08:07:13.149" v="9" actId="207"/>
          <ac:spMkLst>
            <pc:docMk/>
            <pc:sldMk cId="4014903175" sldId="498"/>
            <ac:spMk id="21" creationId="{BAF1A88C-9FA7-C0C0-8E04-BB649BC66BDE}"/>
          </ac:spMkLst>
        </pc:spChg>
        <pc:spChg chg="mod">
          <ac:chgData name="John Walker" userId="e4b0c0a6-ac5a-468a-b6a1-456f0c5b834f" providerId="ADAL" clId="{34DF8A11-FFC7-7F43-815E-36F1026AB0CC}" dt="2023-05-23T08:07:13.149" v="9" actId="207"/>
          <ac:spMkLst>
            <pc:docMk/>
            <pc:sldMk cId="4014903175" sldId="498"/>
            <ac:spMk id="34" creationId="{7A057F39-4397-F18D-E928-06270C925FEB}"/>
          </ac:spMkLst>
        </pc:spChg>
        <pc:spChg chg="mod">
          <ac:chgData name="John Walker" userId="e4b0c0a6-ac5a-468a-b6a1-456f0c5b834f" providerId="ADAL" clId="{34DF8A11-FFC7-7F43-815E-36F1026AB0CC}" dt="2023-05-23T08:07:13.149" v="9" actId="207"/>
          <ac:spMkLst>
            <pc:docMk/>
            <pc:sldMk cId="4014903175" sldId="498"/>
            <ac:spMk id="38" creationId="{F49AA363-5339-CDA6-D9A6-2588D8CC6971}"/>
          </ac:spMkLst>
        </pc:spChg>
      </pc:sldChg>
      <pc:sldChg chg="addSp modSp mod">
        <pc:chgData name="John Walker" userId="e4b0c0a6-ac5a-468a-b6a1-456f0c5b834f" providerId="ADAL" clId="{34DF8A11-FFC7-7F43-815E-36F1026AB0CC}" dt="2023-05-23T08:32:30.760" v="374" actId="20577"/>
        <pc:sldMkLst>
          <pc:docMk/>
          <pc:sldMk cId="2637404860" sldId="500"/>
        </pc:sldMkLst>
        <pc:spChg chg="mod">
          <ac:chgData name="John Walker" userId="e4b0c0a6-ac5a-468a-b6a1-456f0c5b834f" providerId="ADAL" clId="{34DF8A11-FFC7-7F43-815E-36F1026AB0CC}" dt="2023-05-23T08:32:19.908" v="372" actId="1076"/>
          <ac:spMkLst>
            <pc:docMk/>
            <pc:sldMk cId="2637404860" sldId="500"/>
            <ac:spMk id="8" creationId="{9488FF5D-13F3-416F-D11A-CE18C884C2BD}"/>
          </ac:spMkLst>
        </pc:spChg>
        <pc:spChg chg="mod">
          <ac:chgData name="John Walker" userId="e4b0c0a6-ac5a-468a-b6a1-456f0c5b834f" providerId="ADAL" clId="{34DF8A11-FFC7-7F43-815E-36F1026AB0CC}" dt="2023-05-23T08:32:19.908" v="372" actId="1076"/>
          <ac:spMkLst>
            <pc:docMk/>
            <pc:sldMk cId="2637404860" sldId="500"/>
            <ac:spMk id="9" creationId="{63C7A08F-CE79-9EE0-7033-C55450FBA1DE}"/>
          </ac:spMkLst>
        </pc:spChg>
        <pc:spChg chg="mod">
          <ac:chgData name="John Walker" userId="e4b0c0a6-ac5a-468a-b6a1-456f0c5b834f" providerId="ADAL" clId="{34DF8A11-FFC7-7F43-815E-36F1026AB0CC}" dt="2023-05-23T08:32:19.908" v="372" actId="1076"/>
          <ac:spMkLst>
            <pc:docMk/>
            <pc:sldMk cId="2637404860" sldId="500"/>
            <ac:spMk id="10" creationId="{EA756F8E-63B7-F01F-1B2C-E954D894D33D}"/>
          </ac:spMkLst>
        </pc:spChg>
        <pc:spChg chg="mod">
          <ac:chgData name="John Walker" userId="e4b0c0a6-ac5a-468a-b6a1-456f0c5b834f" providerId="ADAL" clId="{34DF8A11-FFC7-7F43-815E-36F1026AB0CC}" dt="2023-05-23T08:32:19.908" v="372" actId="1076"/>
          <ac:spMkLst>
            <pc:docMk/>
            <pc:sldMk cId="2637404860" sldId="500"/>
            <ac:spMk id="12" creationId="{A47B7B12-DF28-1516-F7E1-E08FF220FB06}"/>
          </ac:spMkLst>
        </pc:spChg>
        <pc:spChg chg="mod">
          <ac:chgData name="John Walker" userId="e4b0c0a6-ac5a-468a-b6a1-456f0c5b834f" providerId="ADAL" clId="{34DF8A11-FFC7-7F43-815E-36F1026AB0CC}" dt="2023-05-23T08:32:19.908" v="372" actId="1076"/>
          <ac:spMkLst>
            <pc:docMk/>
            <pc:sldMk cId="2637404860" sldId="500"/>
            <ac:spMk id="13" creationId="{575147BC-8E12-ADC1-6274-B55FAFFC7B27}"/>
          </ac:spMkLst>
        </pc:spChg>
        <pc:spChg chg="mod">
          <ac:chgData name="John Walker" userId="e4b0c0a6-ac5a-468a-b6a1-456f0c5b834f" providerId="ADAL" clId="{34DF8A11-FFC7-7F43-815E-36F1026AB0CC}" dt="2023-05-23T08:32:30.760" v="374" actId="20577"/>
          <ac:spMkLst>
            <pc:docMk/>
            <pc:sldMk cId="2637404860" sldId="500"/>
            <ac:spMk id="14" creationId="{1200E093-A462-3880-42B9-EE6E4D31C292}"/>
          </ac:spMkLst>
        </pc:spChg>
        <pc:spChg chg="mod">
          <ac:chgData name="John Walker" userId="e4b0c0a6-ac5a-468a-b6a1-456f0c5b834f" providerId="ADAL" clId="{34DF8A11-FFC7-7F43-815E-36F1026AB0CC}" dt="2023-05-23T08:32:19.908" v="372" actId="1076"/>
          <ac:spMkLst>
            <pc:docMk/>
            <pc:sldMk cId="2637404860" sldId="500"/>
            <ac:spMk id="19" creationId="{D5E8E17B-3793-644B-3569-768E79298064}"/>
          </ac:spMkLst>
        </pc:spChg>
        <pc:picChg chg="add mod">
          <ac:chgData name="John Walker" userId="e4b0c0a6-ac5a-468a-b6a1-456f0c5b834f" providerId="ADAL" clId="{34DF8A11-FFC7-7F43-815E-36F1026AB0CC}" dt="2023-05-23T08:32:00.437" v="368" actId="1076"/>
          <ac:picMkLst>
            <pc:docMk/>
            <pc:sldMk cId="2637404860" sldId="500"/>
            <ac:picMk id="3" creationId="{32CF12D8-ECEE-E5E7-62B1-0B378A946BA7}"/>
          </ac:picMkLst>
        </pc:picChg>
      </pc:sldChg>
      <pc:sldChg chg="new del">
        <pc:chgData name="John Walker" userId="e4b0c0a6-ac5a-468a-b6a1-456f0c5b834f" providerId="ADAL" clId="{34DF8A11-FFC7-7F43-815E-36F1026AB0CC}" dt="2023-05-23T08:07:56.422" v="16" actId="680"/>
        <pc:sldMkLst>
          <pc:docMk/>
          <pc:sldMk cId="2353265121" sldId="501"/>
        </pc:sldMkLst>
      </pc:sldChg>
      <pc:sldChg chg="modSp add mod ord">
        <pc:chgData name="John Walker" userId="e4b0c0a6-ac5a-468a-b6a1-456f0c5b834f" providerId="ADAL" clId="{34DF8A11-FFC7-7F43-815E-36F1026AB0CC}" dt="2023-05-23T08:08:10.979" v="95" actId="14100"/>
        <pc:sldMkLst>
          <pc:docMk/>
          <pc:sldMk cId="3564528760" sldId="501"/>
        </pc:sldMkLst>
        <pc:spChg chg="mod">
          <ac:chgData name="John Walker" userId="e4b0c0a6-ac5a-468a-b6a1-456f0c5b834f" providerId="ADAL" clId="{34DF8A11-FFC7-7F43-815E-36F1026AB0CC}" dt="2023-05-23T08:08:10.979" v="95" actId="14100"/>
          <ac:spMkLst>
            <pc:docMk/>
            <pc:sldMk cId="3564528760" sldId="501"/>
            <ac:spMk id="10" creationId="{DA2BFDBF-96C6-C8BA-BD1E-A7DBE1275965}"/>
          </ac:spMkLst>
        </pc:spChg>
      </pc:sldChg>
      <pc:sldMasterChg chg="delSldLayout">
        <pc:chgData name="John Walker" userId="e4b0c0a6-ac5a-468a-b6a1-456f0c5b834f" providerId="ADAL" clId="{34DF8A11-FFC7-7F43-815E-36F1026AB0CC}" dt="2023-05-23T08:43:22.457" v="484" actId="2696"/>
        <pc:sldMasterMkLst>
          <pc:docMk/>
          <pc:sldMasterMk cId="2777131786" sldId="2147483648"/>
        </pc:sldMasterMkLst>
        <pc:sldLayoutChg chg="del">
          <pc:chgData name="John Walker" userId="e4b0c0a6-ac5a-468a-b6a1-456f0c5b834f" providerId="ADAL" clId="{34DF8A11-FFC7-7F43-815E-36F1026AB0CC}" dt="2023-05-23T08:43:22.369" v="475" actId="2696"/>
          <pc:sldLayoutMkLst>
            <pc:docMk/>
            <pc:sldMasterMk cId="2777131786" sldId="2147483648"/>
            <pc:sldLayoutMk cId="3775223715" sldId="2147483742"/>
          </pc:sldLayoutMkLst>
        </pc:sldLayoutChg>
        <pc:sldLayoutChg chg="del">
          <pc:chgData name="John Walker" userId="e4b0c0a6-ac5a-468a-b6a1-456f0c5b834f" providerId="ADAL" clId="{34DF8A11-FFC7-7F43-815E-36F1026AB0CC}" dt="2023-05-23T08:43:22.158" v="435" actId="2696"/>
          <pc:sldLayoutMkLst>
            <pc:docMk/>
            <pc:sldMasterMk cId="2777131786" sldId="2147483648"/>
            <pc:sldLayoutMk cId="641876234" sldId="2147483744"/>
          </pc:sldLayoutMkLst>
        </pc:sldLayoutChg>
        <pc:sldLayoutChg chg="del">
          <pc:chgData name="John Walker" userId="e4b0c0a6-ac5a-468a-b6a1-456f0c5b834f" providerId="ADAL" clId="{34DF8A11-FFC7-7F43-815E-36F1026AB0CC}" dt="2023-05-23T08:43:22.058" v="409" actId="2696"/>
          <pc:sldLayoutMkLst>
            <pc:docMk/>
            <pc:sldMasterMk cId="2777131786" sldId="2147483648"/>
            <pc:sldLayoutMk cId="2131055217" sldId="2147483745"/>
          </pc:sldLayoutMkLst>
        </pc:sldLayoutChg>
        <pc:sldLayoutChg chg="del">
          <pc:chgData name="John Walker" userId="e4b0c0a6-ac5a-468a-b6a1-456f0c5b834f" providerId="ADAL" clId="{34DF8A11-FFC7-7F43-815E-36F1026AB0CC}" dt="2023-05-23T08:43:21.926" v="379" actId="2696"/>
          <pc:sldLayoutMkLst>
            <pc:docMk/>
            <pc:sldMasterMk cId="2777131786" sldId="2147483648"/>
            <pc:sldLayoutMk cId="980433300" sldId="2147483747"/>
          </pc:sldLayoutMkLst>
        </pc:sldLayoutChg>
        <pc:sldLayoutChg chg="del">
          <pc:chgData name="John Walker" userId="e4b0c0a6-ac5a-468a-b6a1-456f0c5b834f" providerId="ADAL" clId="{34DF8A11-FFC7-7F43-815E-36F1026AB0CC}" dt="2023-05-23T08:43:22.195" v="445" actId="2696"/>
          <pc:sldLayoutMkLst>
            <pc:docMk/>
            <pc:sldMasterMk cId="2777131786" sldId="2147483648"/>
            <pc:sldLayoutMk cId="1149800731" sldId="2147483748"/>
          </pc:sldLayoutMkLst>
        </pc:sldLayoutChg>
        <pc:sldLayoutChg chg="del">
          <pc:chgData name="John Walker" userId="e4b0c0a6-ac5a-468a-b6a1-456f0c5b834f" providerId="ADAL" clId="{34DF8A11-FFC7-7F43-815E-36F1026AB0CC}" dt="2023-05-23T08:43:22.117" v="423" actId="2696"/>
          <pc:sldLayoutMkLst>
            <pc:docMk/>
            <pc:sldMasterMk cId="2777131786" sldId="2147483648"/>
            <pc:sldLayoutMk cId="3061570417" sldId="2147483749"/>
          </pc:sldLayoutMkLst>
        </pc:sldLayoutChg>
        <pc:sldLayoutChg chg="del">
          <pc:chgData name="John Walker" userId="e4b0c0a6-ac5a-468a-b6a1-456f0c5b834f" providerId="ADAL" clId="{34DF8A11-FFC7-7F43-815E-36F1026AB0CC}" dt="2023-05-23T08:43:22.145" v="430" actId="2696"/>
          <pc:sldLayoutMkLst>
            <pc:docMk/>
            <pc:sldMasterMk cId="2777131786" sldId="2147483648"/>
            <pc:sldLayoutMk cId="196954589" sldId="2147483750"/>
          </pc:sldLayoutMkLst>
        </pc:sldLayoutChg>
        <pc:sldLayoutChg chg="del">
          <pc:chgData name="John Walker" userId="e4b0c0a6-ac5a-468a-b6a1-456f0c5b834f" providerId="ADAL" clId="{34DF8A11-FFC7-7F43-815E-36F1026AB0CC}" dt="2023-05-23T08:43:22.247" v="455" actId="2696"/>
          <pc:sldLayoutMkLst>
            <pc:docMk/>
            <pc:sldMasterMk cId="2777131786" sldId="2147483648"/>
            <pc:sldLayoutMk cId="1404832621" sldId="2147483751"/>
          </pc:sldLayoutMkLst>
        </pc:sldLayoutChg>
        <pc:sldLayoutChg chg="del">
          <pc:chgData name="John Walker" userId="e4b0c0a6-ac5a-468a-b6a1-456f0c5b834f" providerId="ADAL" clId="{34DF8A11-FFC7-7F43-815E-36F1026AB0CC}" dt="2023-05-23T08:43:22.096" v="417" actId="2696"/>
          <pc:sldLayoutMkLst>
            <pc:docMk/>
            <pc:sldMasterMk cId="2777131786" sldId="2147483648"/>
            <pc:sldLayoutMk cId="2570984444" sldId="2147483753"/>
          </pc:sldLayoutMkLst>
        </pc:sldLayoutChg>
        <pc:sldLayoutChg chg="del">
          <pc:chgData name="John Walker" userId="e4b0c0a6-ac5a-468a-b6a1-456f0c5b834f" providerId="ADAL" clId="{34DF8A11-FFC7-7F43-815E-36F1026AB0CC}" dt="2023-05-23T08:43:22.444" v="480" actId="2696"/>
          <pc:sldLayoutMkLst>
            <pc:docMk/>
            <pc:sldMasterMk cId="2777131786" sldId="2147483648"/>
            <pc:sldLayoutMk cId="375558807" sldId="2147483754"/>
          </pc:sldLayoutMkLst>
        </pc:sldLayoutChg>
        <pc:sldLayoutChg chg="del">
          <pc:chgData name="John Walker" userId="e4b0c0a6-ac5a-468a-b6a1-456f0c5b834f" providerId="ADAL" clId="{34DF8A11-FFC7-7F43-815E-36F1026AB0CC}" dt="2023-05-23T08:43:22.457" v="484" actId="2696"/>
          <pc:sldLayoutMkLst>
            <pc:docMk/>
            <pc:sldMasterMk cId="2777131786" sldId="2147483648"/>
            <pc:sldLayoutMk cId="1457722482" sldId="2147483756"/>
          </pc:sldLayoutMkLst>
        </pc:sldLayoutChg>
        <pc:sldLayoutChg chg="del">
          <pc:chgData name="John Walker" userId="e4b0c0a6-ac5a-468a-b6a1-456f0c5b834f" providerId="ADAL" clId="{34DF8A11-FFC7-7F43-815E-36F1026AB0CC}" dt="2023-05-23T08:43:21.918" v="376" actId="2696"/>
          <pc:sldLayoutMkLst>
            <pc:docMk/>
            <pc:sldMasterMk cId="2777131786" sldId="2147483648"/>
            <pc:sldLayoutMk cId="3858549625" sldId="2147483758"/>
          </pc:sldLayoutMkLst>
        </pc:sldLayoutChg>
        <pc:sldLayoutChg chg="del">
          <pc:chgData name="John Walker" userId="e4b0c0a6-ac5a-468a-b6a1-456f0c5b834f" providerId="ADAL" clId="{34DF8A11-FFC7-7F43-815E-36F1026AB0CC}" dt="2023-05-23T08:43:22.281" v="462" actId="2696"/>
          <pc:sldLayoutMkLst>
            <pc:docMk/>
            <pc:sldMasterMk cId="2777131786" sldId="2147483648"/>
            <pc:sldLayoutMk cId="2548821789" sldId="2147483759"/>
          </pc:sldLayoutMkLst>
        </pc:sldLayoutChg>
        <pc:sldLayoutChg chg="del">
          <pc:chgData name="John Walker" userId="e4b0c0a6-ac5a-468a-b6a1-456f0c5b834f" providerId="ADAL" clId="{34DF8A11-FFC7-7F43-815E-36F1026AB0CC}" dt="2023-05-23T08:43:22.221" v="448" actId="2696"/>
          <pc:sldLayoutMkLst>
            <pc:docMk/>
            <pc:sldMasterMk cId="2777131786" sldId="2147483648"/>
            <pc:sldLayoutMk cId="2201887467" sldId="2147483760"/>
          </pc:sldLayoutMkLst>
        </pc:sldLayoutChg>
        <pc:sldLayoutChg chg="del">
          <pc:chgData name="John Walker" userId="e4b0c0a6-ac5a-468a-b6a1-456f0c5b834f" providerId="ADAL" clId="{34DF8A11-FFC7-7F43-815E-36F1026AB0CC}" dt="2023-05-23T08:43:22.128" v="426" actId="2696"/>
          <pc:sldLayoutMkLst>
            <pc:docMk/>
            <pc:sldMasterMk cId="2777131786" sldId="2147483648"/>
            <pc:sldLayoutMk cId="1921647678" sldId="2147483761"/>
          </pc:sldLayoutMkLst>
        </pc:sldLayoutChg>
        <pc:sldLayoutChg chg="del">
          <pc:chgData name="John Walker" userId="e4b0c0a6-ac5a-468a-b6a1-456f0c5b834f" providerId="ADAL" clId="{34DF8A11-FFC7-7F43-815E-36F1026AB0CC}" dt="2023-05-23T08:43:22.175" v="440" actId="2696"/>
          <pc:sldLayoutMkLst>
            <pc:docMk/>
            <pc:sldMasterMk cId="2777131786" sldId="2147483648"/>
            <pc:sldLayoutMk cId="1692612450" sldId="2147483763"/>
          </pc:sldLayoutMkLst>
        </pc:sldLayoutChg>
        <pc:sldLayoutChg chg="del">
          <pc:chgData name="John Walker" userId="e4b0c0a6-ac5a-468a-b6a1-456f0c5b834f" providerId="ADAL" clId="{34DF8A11-FFC7-7F43-815E-36F1026AB0CC}" dt="2023-05-23T08:43:22.298" v="466" actId="2696"/>
          <pc:sldLayoutMkLst>
            <pc:docMk/>
            <pc:sldMasterMk cId="2777131786" sldId="2147483648"/>
            <pc:sldLayoutMk cId="3901427692" sldId="2147483764"/>
          </pc:sldLayoutMkLst>
        </pc:sldLayoutChg>
        <pc:sldLayoutChg chg="del">
          <pc:chgData name="John Walker" userId="e4b0c0a6-ac5a-468a-b6a1-456f0c5b834f" providerId="ADAL" clId="{34DF8A11-FFC7-7F43-815E-36F1026AB0CC}" dt="2023-05-23T08:43:22.167" v="438" actId="2696"/>
          <pc:sldLayoutMkLst>
            <pc:docMk/>
            <pc:sldMasterMk cId="2777131786" sldId="2147483648"/>
            <pc:sldLayoutMk cId="1442412088" sldId="2147483765"/>
          </pc:sldLayoutMkLst>
        </pc:sldLayoutChg>
        <pc:sldLayoutChg chg="del">
          <pc:chgData name="John Walker" userId="e4b0c0a6-ac5a-468a-b6a1-456f0c5b834f" providerId="ADAL" clId="{34DF8A11-FFC7-7F43-815E-36F1026AB0CC}" dt="2023-05-23T08:43:21.973" v="388" actId="2696"/>
          <pc:sldLayoutMkLst>
            <pc:docMk/>
            <pc:sldMasterMk cId="2777131786" sldId="2147483648"/>
            <pc:sldLayoutMk cId="2294278952" sldId="2147483766"/>
          </pc:sldLayoutMkLst>
        </pc:sldLayoutChg>
        <pc:sldLayoutChg chg="del">
          <pc:chgData name="John Walker" userId="e4b0c0a6-ac5a-468a-b6a1-456f0c5b834f" providerId="ADAL" clId="{34DF8A11-FFC7-7F43-815E-36F1026AB0CC}" dt="2023-05-23T08:43:22.307" v="469" actId="2696"/>
          <pc:sldLayoutMkLst>
            <pc:docMk/>
            <pc:sldMasterMk cId="2777131786" sldId="2147483648"/>
            <pc:sldLayoutMk cId="2154181454" sldId="2147483767"/>
          </pc:sldLayoutMkLst>
        </pc:sldLayoutChg>
        <pc:sldLayoutChg chg="del">
          <pc:chgData name="John Walker" userId="e4b0c0a6-ac5a-468a-b6a1-456f0c5b834f" providerId="ADAL" clId="{34DF8A11-FFC7-7F43-815E-36F1026AB0CC}" dt="2023-05-23T08:43:21.984" v="390" actId="2696"/>
          <pc:sldLayoutMkLst>
            <pc:docMk/>
            <pc:sldMasterMk cId="2777131786" sldId="2147483648"/>
            <pc:sldLayoutMk cId="377775516" sldId="2147483768"/>
          </pc:sldLayoutMkLst>
        </pc:sldLayoutChg>
        <pc:sldLayoutChg chg="del">
          <pc:chgData name="John Walker" userId="e4b0c0a6-ac5a-468a-b6a1-456f0c5b834f" providerId="ADAL" clId="{34DF8A11-FFC7-7F43-815E-36F1026AB0CC}" dt="2023-05-23T08:43:22.190" v="443" actId="2696"/>
          <pc:sldLayoutMkLst>
            <pc:docMk/>
            <pc:sldMasterMk cId="2777131786" sldId="2147483648"/>
            <pc:sldLayoutMk cId="1407294238" sldId="2147483769"/>
          </pc:sldLayoutMkLst>
        </pc:sldLayoutChg>
        <pc:sldLayoutChg chg="del">
          <pc:chgData name="John Walker" userId="e4b0c0a6-ac5a-468a-b6a1-456f0c5b834f" providerId="ADAL" clId="{34DF8A11-FFC7-7F43-815E-36F1026AB0CC}" dt="2023-05-23T08:43:22.015" v="398" actId="2696"/>
          <pc:sldLayoutMkLst>
            <pc:docMk/>
            <pc:sldMasterMk cId="2777131786" sldId="2147483648"/>
            <pc:sldLayoutMk cId="2866363851" sldId="2147483770"/>
          </pc:sldLayoutMkLst>
        </pc:sldLayoutChg>
        <pc:sldLayoutChg chg="del">
          <pc:chgData name="John Walker" userId="e4b0c0a6-ac5a-468a-b6a1-456f0c5b834f" providerId="ADAL" clId="{34DF8A11-FFC7-7F43-815E-36F1026AB0CC}" dt="2023-05-23T08:43:22.452" v="482" actId="2696"/>
          <pc:sldLayoutMkLst>
            <pc:docMk/>
            <pc:sldMasterMk cId="2777131786" sldId="2147483648"/>
            <pc:sldLayoutMk cId="3742716708" sldId="2147483771"/>
          </pc:sldLayoutMkLst>
        </pc:sldLayoutChg>
        <pc:sldLayoutChg chg="del">
          <pc:chgData name="John Walker" userId="e4b0c0a6-ac5a-468a-b6a1-456f0c5b834f" providerId="ADAL" clId="{34DF8A11-FFC7-7F43-815E-36F1026AB0CC}" dt="2023-05-23T08:43:22.106" v="419" actId="2696"/>
          <pc:sldLayoutMkLst>
            <pc:docMk/>
            <pc:sldMasterMk cId="2777131786" sldId="2147483648"/>
            <pc:sldLayoutMk cId="3764003462" sldId="2147483772"/>
          </pc:sldLayoutMkLst>
        </pc:sldLayoutChg>
        <pc:sldLayoutChg chg="del">
          <pc:chgData name="John Walker" userId="e4b0c0a6-ac5a-468a-b6a1-456f0c5b834f" providerId="ADAL" clId="{34DF8A11-FFC7-7F43-815E-36F1026AB0CC}" dt="2023-05-23T08:43:22.241" v="452" actId="2696"/>
          <pc:sldLayoutMkLst>
            <pc:docMk/>
            <pc:sldMasterMk cId="2777131786" sldId="2147483648"/>
            <pc:sldLayoutMk cId="3564723944" sldId="2147483773"/>
          </pc:sldLayoutMkLst>
        </pc:sldLayoutChg>
        <pc:sldLayoutChg chg="del">
          <pc:chgData name="John Walker" userId="e4b0c0a6-ac5a-468a-b6a1-456f0c5b834f" providerId="ADAL" clId="{34DF8A11-FFC7-7F43-815E-36F1026AB0CC}" dt="2023-05-23T08:43:22.001" v="394" actId="2696"/>
          <pc:sldLayoutMkLst>
            <pc:docMk/>
            <pc:sldMasterMk cId="2777131786" sldId="2147483648"/>
            <pc:sldLayoutMk cId="4252301125" sldId="2147483774"/>
          </pc:sldLayoutMkLst>
        </pc:sldLayoutChg>
        <pc:sldLayoutChg chg="del">
          <pc:chgData name="John Walker" userId="e4b0c0a6-ac5a-468a-b6a1-456f0c5b834f" providerId="ADAL" clId="{34DF8A11-FFC7-7F43-815E-36F1026AB0CC}" dt="2023-05-23T08:43:22.290" v="464" actId="2696"/>
          <pc:sldLayoutMkLst>
            <pc:docMk/>
            <pc:sldMasterMk cId="2777131786" sldId="2147483648"/>
            <pc:sldLayoutMk cId="414036405" sldId="2147483775"/>
          </pc:sldLayoutMkLst>
        </pc:sldLayoutChg>
        <pc:sldLayoutChg chg="del">
          <pc:chgData name="John Walker" userId="e4b0c0a6-ac5a-468a-b6a1-456f0c5b834f" providerId="ADAL" clId="{34DF8A11-FFC7-7F43-815E-36F1026AB0CC}" dt="2023-05-23T08:43:22.114" v="421" actId="2696"/>
          <pc:sldLayoutMkLst>
            <pc:docMk/>
            <pc:sldMasterMk cId="2777131786" sldId="2147483648"/>
            <pc:sldLayoutMk cId="2082625720" sldId="2147483776"/>
          </pc:sldLayoutMkLst>
        </pc:sldLayoutChg>
        <pc:sldLayoutChg chg="del">
          <pc:chgData name="John Walker" userId="e4b0c0a6-ac5a-468a-b6a1-456f0c5b834f" providerId="ADAL" clId="{34DF8A11-FFC7-7F43-815E-36F1026AB0CC}" dt="2023-05-23T08:43:22.377" v="477" actId="2696"/>
          <pc:sldLayoutMkLst>
            <pc:docMk/>
            <pc:sldMasterMk cId="2777131786" sldId="2147483648"/>
            <pc:sldLayoutMk cId="306619820" sldId="2147483777"/>
          </pc:sldLayoutMkLst>
        </pc:sldLayoutChg>
        <pc:sldLayoutChg chg="del">
          <pc:chgData name="John Walker" userId="e4b0c0a6-ac5a-468a-b6a1-456f0c5b834f" providerId="ADAL" clId="{34DF8A11-FFC7-7F43-815E-36F1026AB0CC}" dt="2023-05-23T08:43:22.049" v="407" actId="2696"/>
          <pc:sldLayoutMkLst>
            <pc:docMk/>
            <pc:sldMasterMk cId="2777131786" sldId="2147483648"/>
            <pc:sldLayoutMk cId="3120782079" sldId="2147483779"/>
          </pc:sldLayoutMkLst>
        </pc:sldLayoutChg>
        <pc:sldLayoutChg chg="del">
          <pc:chgData name="John Walker" userId="e4b0c0a6-ac5a-468a-b6a1-456f0c5b834f" providerId="ADAL" clId="{34DF8A11-FFC7-7F43-815E-36F1026AB0CC}" dt="2023-05-23T08:43:22.138" v="428" actId="2696"/>
          <pc:sldLayoutMkLst>
            <pc:docMk/>
            <pc:sldMasterMk cId="2777131786" sldId="2147483648"/>
            <pc:sldLayoutMk cId="3684299326" sldId="2147483780"/>
          </pc:sldLayoutMkLst>
        </pc:sldLayoutChg>
        <pc:sldLayoutChg chg="del">
          <pc:chgData name="John Walker" userId="e4b0c0a6-ac5a-468a-b6a1-456f0c5b834f" providerId="ADAL" clId="{34DF8A11-FFC7-7F43-815E-36F1026AB0CC}" dt="2023-05-23T08:43:22.008" v="396" actId="2696"/>
          <pc:sldLayoutMkLst>
            <pc:docMk/>
            <pc:sldMasterMk cId="2777131786" sldId="2147483648"/>
            <pc:sldLayoutMk cId="486492278" sldId="2147483781"/>
          </pc:sldLayoutMkLst>
        </pc:sldLayoutChg>
        <pc:sldLayoutChg chg="del">
          <pc:chgData name="John Walker" userId="e4b0c0a6-ac5a-468a-b6a1-456f0c5b834f" providerId="ADAL" clId="{34DF8A11-FFC7-7F43-815E-36F1026AB0CC}" dt="2023-05-23T08:43:22.022" v="400" actId="2696"/>
          <pc:sldLayoutMkLst>
            <pc:docMk/>
            <pc:sldMasterMk cId="2777131786" sldId="2147483648"/>
            <pc:sldLayoutMk cId="985436897" sldId="21474837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6682D7B-E977-D2B3-52AE-81B99D59B4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B8CB1A5D-217A-BD6B-BE79-B5803F5CC0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9DBE62-0621-40F8-AD4B-A851F57CE9B8}" type="datetimeFigureOut">
              <a:rPr lang="nl-NL" smtClean="0"/>
              <a:t>23-05-2023</a:t>
            </a:fld>
            <a:endParaRPr lang="nl-NL" dirty="0"/>
          </a:p>
        </p:txBody>
      </p:sp>
      <p:sp>
        <p:nvSpPr>
          <p:cNvPr id="4" name="Tijdelijke aanduiding voor voettekst 3">
            <a:extLst>
              <a:ext uri="{FF2B5EF4-FFF2-40B4-BE49-F238E27FC236}">
                <a16:creationId xmlns:a16="http://schemas.microsoft.com/office/drawing/2014/main" id="{64F7D2B9-83A9-5F50-E05C-1C6BC228B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2C4EED98-30D5-911C-8F35-B346B9B6D9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F30C33-FC72-4337-88DA-960C578D23EA}" type="slidenum">
              <a:rPr lang="nl-NL" smtClean="0"/>
              <a:t>‹#›</a:t>
            </a:fld>
            <a:endParaRPr lang="nl-NL" dirty="0"/>
          </a:p>
        </p:txBody>
      </p:sp>
    </p:spTree>
    <p:extLst>
      <p:ext uri="{BB962C8B-B14F-4D97-AF65-F5344CB8AC3E}">
        <p14:creationId xmlns:p14="http://schemas.microsoft.com/office/powerpoint/2010/main" val="3369938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23-05-2023</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a:t>
            </a:fld>
            <a:endParaRPr lang="nl-NL" dirty="0"/>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a:t>
            </a:fld>
            <a:endParaRPr lang="nl-NL" dirty="0"/>
          </a:p>
        </p:txBody>
      </p:sp>
    </p:spTree>
    <p:extLst>
      <p:ext uri="{BB962C8B-B14F-4D97-AF65-F5344CB8AC3E}">
        <p14:creationId xmlns:p14="http://schemas.microsoft.com/office/powerpoint/2010/main" val="264415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120000"/>
              </a:lnSpc>
              <a:spcBef>
                <a:spcPts val="600"/>
              </a:spcBef>
              <a:spcAft>
                <a:spcPts val="600"/>
              </a:spcAft>
              <a:buFont typeface="Wingdings" pitchFamily="2" charset="2"/>
              <a:buChar char="Ø"/>
            </a:pPr>
            <a:r>
              <a:rPr lang="en-GB" dirty="0">
                <a:solidFill>
                  <a:schemeClr val="bg2"/>
                </a:solidFill>
                <a:latin typeface="Arial Nova" panose="020B0504020202020204" pitchFamily="34" charset="0"/>
                <a:ea typeface="Calibri" panose="020F0502020204030204" pitchFamily="34" charset="0"/>
                <a:cs typeface="Times New Roman" panose="02020603050405020304" pitchFamily="18" charset="0"/>
              </a:rPr>
              <a:t>XR technologies have capabilities that extend to affecting different emotional states, bringing people together and influencing social behaviour (Nikiel, 2020).</a:t>
            </a:r>
          </a:p>
          <a:p>
            <a:pPr marL="285750" indent="-285750" algn="l">
              <a:lnSpc>
                <a:spcPct val="120000"/>
              </a:lnSpc>
              <a:spcBef>
                <a:spcPts val="600"/>
              </a:spcBef>
              <a:spcAft>
                <a:spcPts val="600"/>
              </a:spcAft>
              <a:buFont typeface="Wingdings" pitchFamily="2" charset="2"/>
              <a:buChar char="Ø"/>
            </a:pPr>
            <a:r>
              <a:rPr lang="en-GB" sz="1200" dirty="0">
                <a:solidFill>
                  <a:schemeClr val="bg2"/>
                </a:solidFill>
                <a:effectLst/>
                <a:latin typeface="Arial Nova" panose="020B0504020202020204" pitchFamily="34" charset="0"/>
                <a:ea typeface="Calibri" panose="020F0502020204030204" pitchFamily="34" charset="0"/>
                <a:cs typeface="Times New Roman" panose="02020603050405020304" pitchFamily="18" charset="0"/>
              </a:rPr>
              <a:t>Taking seriously the role of technologies in education means recognizing technologies as having impact on our ways of living and norms. XR Technologies are no different but are unique in their increasingly disruptive capabilities. </a:t>
            </a:r>
          </a:p>
          <a:p>
            <a:pPr marL="285750" indent="-285750" algn="l">
              <a:lnSpc>
                <a:spcPct val="120000"/>
              </a:lnSpc>
              <a:spcBef>
                <a:spcPts val="600"/>
              </a:spcBef>
              <a:spcAft>
                <a:spcPts val="600"/>
              </a:spcAft>
              <a:buFont typeface="Wingdings" pitchFamily="2" charset="2"/>
              <a:buChar char="Ø"/>
            </a:pPr>
            <a:r>
              <a:rPr lang="en-GB" sz="1200" dirty="0">
                <a:solidFill>
                  <a:schemeClr val="bg2"/>
                </a:solidFill>
                <a:effectLst/>
                <a:latin typeface="Arial Nova" panose="020B0504020202020204" pitchFamily="34" charset="0"/>
                <a:ea typeface="Calibri" panose="020F0502020204030204" pitchFamily="34" charset="0"/>
                <a:cs typeface="Times New Roman" panose="02020603050405020304" pitchFamily="18" charset="0"/>
              </a:rPr>
              <a:t>The simulated environments that are generated by these devices are not to be taken lightly, as they are able to induce intense emotions, physical reactions and collect data on almost every movement made by the user.</a:t>
            </a:r>
            <a:r>
              <a:rPr lang="en-NL" sz="1100" dirty="0">
                <a:solidFill>
                  <a:schemeClr val="bg2"/>
                </a:solidFill>
                <a:effectLst/>
              </a:rPr>
              <a:t> </a:t>
            </a:r>
          </a:p>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62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Supporting and framing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487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982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03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24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Photo from: https://</a:t>
            </a:r>
            <a:r>
              <a:rPr lang="en-GB" dirty="0" err="1"/>
              <a:t>commons.wikimedia.org</a:t>
            </a:r>
            <a:r>
              <a:rPr lang="en-GB" dirty="0"/>
              <a:t>/wiki/File:MARUM-Lab-01-HiRes.jpg </a:t>
            </a: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17</a:t>
            </a:fld>
            <a:endParaRPr lang="nl-NL" dirty="0"/>
          </a:p>
        </p:txBody>
      </p:sp>
    </p:spTree>
    <p:extLst>
      <p:ext uri="{BB962C8B-B14F-4D97-AF65-F5344CB8AC3E}">
        <p14:creationId xmlns:p14="http://schemas.microsoft.com/office/powerpoint/2010/main" val="447248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18</a:t>
            </a:fld>
            <a:endParaRPr lang="nl-NL" dirty="0"/>
          </a:p>
        </p:txBody>
      </p:sp>
    </p:spTree>
    <p:extLst>
      <p:ext uri="{BB962C8B-B14F-4D97-AF65-F5344CB8AC3E}">
        <p14:creationId xmlns:p14="http://schemas.microsoft.com/office/powerpoint/2010/main" val="38784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19</a:t>
            </a:fld>
            <a:endParaRPr lang="nl-NL" dirty="0"/>
          </a:p>
        </p:txBody>
      </p:sp>
    </p:spTree>
    <p:extLst>
      <p:ext uri="{BB962C8B-B14F-4D97-AF65-F5344CB8AC3E}">
        <p14:creationId xmlns:p14="http://schemas.microsoft.com/office/powerpoint/2010/main" val="3792733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20</a:t>
            </a:fld>
            <a:endParaRPr lang="nl-NL" dirty="0"/>
          </a:p>
        </p:txBody>
      </p:sp>
    </p:spTree>
    <p:extLst>
      <p:ext uri="{BB962C8B-B14F-4D97-AF65-F5344CB8AC3E}">
        <p14:creationId xmlns:p14="http://schemas.microsoft.com/office/powerpoint/2010/main" val="303996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80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39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Photo from: https://</a:t>
            </a:r>
            <a:r>
              <a:rPr lang="en-GB" dirty="0" err="1"/>
              <a:t>commons.wikimedia.org</a:t>
            </a:r>
            <a:r>
              <a:rPr lang="en-GB" dirty="0"/>
              <a:t>/wiki/File:MARUM-Lab-01-HiRes.jpg </a:t>
            </a: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22</a:t>
            </a:fld>
            <a:endParaRPr lang="nl-NL" dirty="0"/>
          </a:p>
        </p:txBody>
      </p:sp>
    </p:spTree>
    <p:extLst>
      <p:ext uri="{BB962C8B-B14F-4D97-AF65-F5344CB8AC3E}">
        <p14:creationId xmlns:p14="http://schemas.microsoft.com/office/powerpoint/2010/main" val="1927284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23</a:t>
            </a:fld>
            <a:endParaRPr lang="nl-NL" dirty="0"/>
          </a:p>
        </p:txBody>
      </p:sp>
    </p:spTree>
    <p:extLst>
      <p:ext uri="{BB962C8B-B14F-4D97-AF65-F5344CB8AC3E}">
        <p14:creationId xmlns:p14="http://schemas.microsoft.com/office/powerpoint/2010/main" val="1973248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24</a:t>
            </a:fld>
            <a:endParaRPr lang="nl-NL" dirty="0"/>
          </a:p>
        </p:txBody>
      </p:sp>
    </p:spTree>
    <p:extLst>
      <p:ext uri="{BB962C8B-B14F-4D97-AF65-F5344CB8AC3E}">
        <p14:creationId xmlns:p14="http://schemas.microsoft.com/office/powerpoint/2010/main" val="3977508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25</a:t>
            </a:fld>
            <a:endParaRPr lang="nl-NL" dirty="0"/>
          </a:p>
        </p:txBody>
      </p:sp>
    </p:spTree>
    <p:extLst>
      <p:ext uri="{BB962C8B-B14F-4D97-AF65-F5344CB8AC3E}">
        <p14:creationId xmlns:p14="http://schemas.microsoft.com/office/powerpoint/2010/main" val="1453416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026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424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381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4</a:t>
            </a:fld>
            <a:endParaRPr lang="nl-NL" dirty="0"/>
          </a:p>
        </p:txBody>
      </p:sp>
    </p:spTree>
    <p:extLst>
      <p:ext uri="{BB962C8B-B14F-4D97-AF65-F5344CB8AC3E}">
        <p14:creationId xmlns:p14="http://schemas.microsoft.com/office/powerpoint/2010/main" val="226406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096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7</a:t>
            </a:fld>
            <a:endParaRPr lang="nl-NL" dirty="0"/>
          </a:p>
        </p:txBody>
      </p:sp>
    </p:spTree>
    <p:extLst>
      <p:ext uri="{BB962C8B-B14F-4D97-AF65-F5344CB8AC3E}">
        <p14:creationId xmlns:p14="http://schemas.microsoft.com/office/powerpoint/2010/main" val="294842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58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10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21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76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dirty="0"/>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spTree>
    <p:extLst>
      <p:ext uri="{BB962C8B-B14F-4D97-AF65-F5344CB8AC3E}">
        <p14:creationId xmlns:p14="http://schemas.microsoft.com/office/powerpoint/2010/main" val="157375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 Image (3x)">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432380"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(3x)</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33" name="Tijdelijke aanduiding voor afbeelding 32">
            <a:extLst>
              <a:ext uri="{FF2B5EF4-FFF2-40B4-BE49-F238E27FC236}">
                <a16:creationId xmlns:a16="http://schemas.microsoft.com/office/drawing/2014/main" id="{090E3504-CB62-F6A4-B587-516632E04F97}"/>
              </a:ext>
            </a:extLst>
          </p:cNvPr>
          <p:cNvSpPr>
            <a:spLocks noGrp="1"/>
          </p:cNvSpPr>
          <p:nvPr>
            <p:ph type="pic" sz="quarter" idx="21" hasCustomPrompt="1"/>
          </p:nvPr>
        </p:nvSpPr>
        <p:spPr>
          <a:xfrm>
            <a:off x="708207"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4" name="Tijdelijke aanduiding voor afbeelding 33">
            <a:extLst>
              <a:ext uri="{FF2B5EF4-FFF2-40B4-BE49-F238E27FC236}">
                <a16:creationId xmlns:a16="http://schemas.microsoft.com/office/drawing/2014/main" id="{376FF957-5BD5-DA43-D11F-40FD84AA1D49}"/>
              </a:ext>
            </a:extLst>
          </p:cNvPr>
          <p:cNvSpPr>
            <a:spLocks noGrp="1"/>
          </p:cNvSpPr>
          <p:nvPr>
            <p:ph type="pic" sz="quarter" idx="22" hasCustomPrompt="1"/>
          </p:nvPr>
        </p:nvSpPr>
        <p:spPr>
          <a:xfrm>
            <a:off x="4483529" y="1592264"/>
            <a:ext cx="3201310" cy="2435979"/>
          </a:xfrm>
          <a:custGeom>
            <a:avLst/>
            <a:gdLst>
              <a:gd name="connsiteX0" fmla="*/ 162369 w 3201310"/>
              <a:gd name="connsiteY0" fmla="*/ 0 h 2435979"/>
              <a:gd name="connsiteX1" fmla="*/ 3038941 w 3201310"/>
              <a:gd name="connsiteY1" fmla="*/ 0 h 2435979"/>
              <a:gd name="connsiteX2" fmla="*/ 3201310 w 3201310"/>
              <a:gd name="connsiteY2" fmla="*/ 162370 h 2435979"/>
              <a:gd name="connsiteX3" fmla="*/ 3201310 w 3201310"/>
              <a:gd name="connsiteY3" fmla="*/ 2435979 h 2435979"/>
              <a:gd name="connsiteX4" fmla="*/ 0 w 3201310"/>
              <a:gd name="connsiteY4" fmla="*/ 2435979 h 2435979"/>
              <a:gd name="connsiteX5" fmla="*/ 0 w 3201310"/>
              <a:gd name="connsiteY5" fmla="*/ 162370 h 2435979"/>
              <a:gd name="connsiteX6" fmla="*/ 162369 w 3201310"/>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0" h="2435979">
                <a:moveTo>
                  <a:pt x="162369" y="0"/>
                </a:moveTo>
                <a:lnTo>
                  <a:pt x="3038941" y="0"/>
                </a:lnTo>
                <a:cubicBezTo>
                  <a:pt x="3128614" y="0"/>
                  <a:pt x="3201310" y="72696"/>
                  <a:pt x="3201310" y="162370"/>
                </a:cubicBezTo>
                <a:lnTo>
                  <a:pt x="3201310" y="2435979"/>
                </a:lnTo>
                <a:lnTo>
                  <a:pt x="0" y="2435979"/>
                </a:lnTo>
                <a:lnTo>
                  <a:pt x="0" y="162370"/>
                </a:lnTo>
                <a:cubicBezTo>
                  <a:pt x="0" y="72696"/>
                  <a:pt x="72695" y="0"/>
                  <a:pt x="162369"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35" name="Tijdelijke aanduiding voor afbeelding 34">
            <a:extLst>
              <a:ext uri="{FF2B5EF4-FFF2-40B4-BE49-F238E27FC236}">
                <a16:creationId xmlns:a16="http://schemas.microsoft.com/office/drawing/2014/main" id="{593AF288-978F-82B1-9F24-6205552179C5}"/>
              </a:ext>
            </a:extLst>
          </p:cNvPr>
          <p:cNvSpPr>
            <a:spLocks noGrp="1"/>
          </p:cNvSpPr>
          <p:nvPr>
            <p:ph type="pic" sz="quarter" idx="23" hasCustomPrompt="1"/>
          </p:nvPr>
        </p:nvSpPr>
        <p:spPr>
          <a:xfrm>
            <a:off x="8258849" y="1592264"/>
            <a:ext cx="3201311" cy="2435979"/>
          </a:xfrm>
          <a:custGeom>
            <a:avLst/>
            <a:gdLst>
              <a:gd name="connsiteX0" fmla="*/ 162370 w 3201311"/>
              <a:gd name="connsiteY0" fmla="*/ 0 h 2435979"/>
              <a:gd name="connsiteX1" fmla="*/ 3038941 w 3201311"/>
              <a:gd name="connsiteY1" fmla="*/ 0 h 2435979"/>
              <a:gd name="connsiteX2" fmla="*/ 3201311 w 3201311"/>
              <a:gd name="connsiteY2" fmla="*/ 162370 h 2435979"/>
              <a:gd name="connsiteX3" fmla="*/ 3201311 w 3201311"/>
              <a:gd name="connsiteY3" fmla="*/ 2435979 h 2435979"/>
              <a:gd name="connsiteX4" fmla="*/ 0 w 3201311"/>
              <a:gd name="connsiteY4" fmla="*/ 2435979 h 2435979"/>
              <a:gd name="connsiteX5" fmla="*/ 0 w 3201311"/>
              <a:gd name="connsiteY5" fmla="*/ 162370 h 2435979"/>
              <a:gd name="connsiteX6" fmla="*/ 162370 w 3201311"/>
              <a:gd name="connsiteY6" fmla="*/ 0 h 243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1311" h="2435979">
                <a:moveTo>
                  <a:pt x="162370" y="0"/>
                </a:moveTo>
                <a:lnTo>
                  <a:pt x="3038941" y="0"/>
                </a:lnTo>
                <a:cubicBezTo>
                  <a:pt x="3128615" y="0"/>
                  <a:pt x="3201311" y="72696"/>
                  <a:pt x="3201311" y="162370"/>
                </a:cubicBezTo>
                <a:lnTo>
                  <a:pt x="3201311" y="2435979"/>
                </a:lnTo>
                <a:lnTo>
                  <a:pt x="0" y="2435979"/>
                </a:lnTo>
                <a:lnTo>
                  <a:pt x="0" y="162370"/>
                </a:lnTo>
                <a:cubicBezTo>
                  <a:pt x="0" y="72696"/>
                  <a:pt x="72696" y="0"/>
                  <a:pt x="162370" y="0"/>
                </a:cubicBezTo>
                <a:close/>
              </a:path>
            </a:pathLst>
          </a:cu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69" name="INSTRUCTION">
            <a:extLst>
              <a:ext uri="{FF2B5EF4-FFF2-40B4-BE49-F238E27FC236}">
                <a16:creationId xmlns:a16="http://schemas.microsoft.com/office/drawing/2014/main" id="{ED655DEF-7434-A126-0664-BB1F345A895A}"/>
              </a:ext>
            </a:extLst>
          </p:cNvPr>
          <p:cNvGrpSpPr/>
          <p:nvPr userDrawn="1"/>
        </p:nvGrpSpPr>
        <p:grpSpPr>
          <a:xfrm>
            <a:off x="12377595" y="0"/>
            <a:ext cx="3693113" cy="5054643"/>
            <a:chOff x="-3786164" y="0"/>
            <a:chExt cx="3693113" cy="5054643"/>
          </a:xfrm>
        </p:grpSpPr>
        <p:sp>
          <p:nvSpPr>
            <p:cNvPr id="70" name="Rechthoek 69">
              <a:extLst>
                <a:ext uri="{FF2B5EF4-FFF2-40B4-BE49-F238E27FC236}">
                  <a16:creationId xmlns:a16="http://schemas.microsoft.com/office/drawing/2014/main" id="{11360641-728F-BDFD-6112-9CF0E1939E2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1" name="Rechthoek 70">
              <a:extLst>
                <a:ext uri="{FF2B5EF4-FFF2-40B4-BE49-F238E27FC236}">
                  <a16:creationId xmlns:a16="http://schemas.microsoft.com/office/drawing/2014/main" id="{03286AB4-8FFB-D22A-7464-CD46DB5ADFD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2" name="Ovaal 71">
              <a:extLst>
                <a:ext uri="{FF2B5EF4-FFF2-40B4-BE49-F238E27FC236}">
                  <a16:creationId xmlns:a16="http://schemas.microsoft.com/office/drawing/2014/main" id="{9752CE5E-F436-C0F2-DBBB-8A75E921836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3" name="Rechthoek 72">
              <a:extLst>
                <a:ext uri="{FF2B5EF4-FFF2-40B4-BE49-F238E27FC236}">
                  <a16:creationId xmlns:a16="http://schemas.microsoft.com/office/drawing/2014/main" id="{2C98B469-9D34-9D51-FD08-4A0BCAF5D84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4" name="Ovaal 73">
              <a:extLst>
                <a:ext uri="{FF2B5EF4-FFF2-40B4-BE49-F238E27FC236}">
                  <a16:creationId xmlns:a16="http://schemas.microsoft.com/office/drawing/2014/main" id="{3C346E3E-F808-5186-2FFD-F718A20582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5" name="Rechthoek 74">
              <a:extLst>
                <a:ext uri="{FF2B5EF4-FFF2-40B4-BE49-F238E27FC236}">
                  <a16:creationId xmlns:a16="http://schemas.microsoft.com/office/drawing/2014/main" id="{DB235540-1286-787D-57AC-88457814EF6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76" name="Rechthoek 75">
              <a:extLst>
                <a:ext uri="{FF2B5EF4-FFF2-40B4-BE49-F238E27FC236}">
                  <a16:creationId xmlns:a16="http://schemas.microsoft.com/office/drawing/2014/main" id="{4FA655A4-DBAF-DA11-1B6C-44903577BFC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77" name="Ovaal 76">
              <a:extLst>
                <a:ext uri="{FF2B5EF4-FFF2-40B4-BE49-F238E27FC236}">
                  <a16:creationId xmlns:a16="http://schemas.microsoft.com/office/drawing/2014/main" id="{2AE979ED-3962-E07D-ADEF-2F7807E9E683}"/>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78" name="Rechthoek 77">
              <a:extLst>
                <a:ext uri="{FF2B5EF4-FFF2-40B4-BE49-F238E27FC236}">
                  <a16:creationId xmlns:a16="http://schemas.microsoft.com/office/drawing/2014/main" id="{C22CF074-2139-DC04-040F-16FF67E11FC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79" name="Groep 78">
              <a:extLst>
                <a:ext uri="{FF2B5EF4-FFF2-40B4-BE49-F238E27FC236}">
                  <a16:creationId xmlns:a16="http://schemas.microsoft.com/office/drawing/2014/main" id="{100FD387-9C66-C384-EF93-157609DCF665}"/>
                </a:ext>
              </a:extLst>
            </p:cNvPr>
            <p:cNvGrpSpPr/>
            <p:nvPr userDrawn="1"/>
          </p:nvGrpSpPr>
          <p:grpSpPr>
            <a:xfrm>
              <a:off x="-3414453" y="3534339"/>
              <a:ext cx="514284" cy="506545"/>
              <a:chOff x="12617641" y="3403239"/>
              <a:chExt cx="752963" cy="741634"/>
            </a:xfrm>
          </p:grpSpPr>
          <p:grpSp>
            <p:nvGrpSpPr>
              <p:cNvPr id="96" name="Groep 95">
                <a:extLst>
                  <a:ext uri="{FF2B5EF4-FFF2-40B4-BE49-F238E27FC236}">
                    <a16:creationId xmlns:a16="http://schemas.microsoft.com/office/drawing/2014/main" id="{79289807-2FBB-3A2E-AEEE-AABDC9B95A21}"/>
                  </a:ext>
                </a:extLst>
              </p:cNvPr>
              <p:cNvGrpSpPr/>
              <p:nvPr userDrawn="1"/>
            </p:nvGrpSpPr>
            <p:grpSpPr>
              <a:xfrm>
                <a:off x="12771530" y="3403239"/>
                <a:ext cx="467176" cy="448491"/>
                <a:chOff x="12782157" y="3403239"/>
                <a:chExt cx="467176" cy="448491"/>
              </a:xfrm>
            </p:grpSpPr>
            <p:grpSp>
              <p:nvGrpSpPr>
                <p:cNvPr id="99" name="Groep 98">
                  <a:extLst>
                    <a:ext uri="{FF2B5EF4-FFF2-40B4-BE49-F238E27FC236}">
                      <a16:creationId xmlns:a16="http://schemas.microsoft.com/office/drawing/2014/main" id="{0E0710F5-7038-9FCF-9504-2267C2479120}"/>
                    </a:ext>
                  </a:extLst>
                </p:cNvPr>
                <p:cNvGrpSpPr/>
                <p:nvPr userDrawn="1"/>
              </p:nvGrpSpPr>
              <p:grpSpPr>
                <a:xfrm>
                  <a:off x="12782157" y="3403239"/>
                  <a:ext cx="412976" cy="396132"/>
                  <a:chOff x="13554906" y="3320109"/>
                  <a:chExt cx="443917" cy="425811"/>
                </a:xfrm>
              </p:grpSpPr>
              <p:grpSp>
                <p:nvGrpSpPr>
                  <p:cNvPr id="106" name="Groep 105">
                    <a:extLst>
                      <a:ext uri="{FF2B5EF4-FFF2-40B4-BE49-F238E27FC236}">
                        <a16:creationId xmlns:a16="http://schemas.microsoft.com/office/drawing/2014/main" id="{A5F2B3FF-98AF-0118-A640-B526C5A6FCBC}"/>
                      </a:ext>
                    </a:extLst>
                  </p:cNvPr>
                  <p:cNvGrpSpPr/>
                  <p:nvPr userDrawn="1"/>
                </p:nvGrpSpPr>
                <p:grpSpPr>
                  <a:xfrm>
                    <a:off x="13554906" y="3320109"/>
                    <a:ext cx="443917" cy="425811"/>
                    <a:chOff x="12909684" y="1276143"/>
                    <a:chExt cx="443917" cy="425811"/>
                  </a:xfrm>
                </p:grpSpPr>
                <p:sp>
                  <p:nvSpPr>
                    <p:cNvPr id="109" name="Rechthoek 108">
                      <a:extLst>
                        <a:ext uri="{FF2B5EF4-FFF2-40B4-BE49-F238E27FC236}">
                          <a16:creationId xmlns:a16="http://schemas.microsoft.com/office/drawing/2014/main" id="{6892C975-55D9-8642-368A-1173D3D8E1D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BCBE81DF-0C3A-00CC-2BA7-8935F6DAF5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1" name="Ovaal 110">
                      <a:extLst>
                        <a:ext uri="{FF2B5EF4-FFF2-40B4-BE49-F238E27FC236}">
                          <a16:creationId xmlns:a16="http://schemas.microsoft.com/office/drawing/2014/main" id="{54F7DD08-49DE-17FD-D1BA-F10ACCCB0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07" name="Afbeelding 106">
                    <a:extLst>
                      <a:ext uri="{FF2B5EF4-FFF2-40B4-BE49-F238E27FC236}">
                        <a16:creationId xmlns:a16="http://schemas.microsoft.com/office/drawing/2014/main" id="{9CA54939-D75F-E055-48A9-9F215F028E3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8" name="Afbeelding 107">
                    <a:extLst>
                      <a:ext uri="{FF2B5EF4-FFF2-40B4-BE49-F238E27FC236}">
                        <a16:creationId xmlns:a16="http://schemas.microsoft.com/office/drawing/2014/main" id="{3564137C-8377-55C5-68B5-B95AE7EFEC5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0" name="Groep 99">
                  <a:extLst>
                    <a:ext uri="{FF2B5EF4-FFF2-40B4-BE49-F238E27FC236}">
                      <a16:creationId xmlns:a16="http://schemas.microsoft.com/office/drawing/2014/main" id="{7B55B48D-BE36-9D7D-D249-D3BB3DDF76C5}"/>
                    </a:ext>
                  </a:extLst>
                </p:cNvPr>
                <p:cNvGrpSpPr/>
                <p:nvPr userDrawn="1"/>
              </p:nvGrpSpPr>
              <p:grpSpPr>
                <a:xfrm>
                  <a:off x="13103513" y="3705268"/>
                  <a:ext cx="145820" cy="146462"/>
                  <a:chOff x="13096169" y="3602278"/>
                  <a:chExt cx="145820" cy="146462"/>
                </a:xfrm>
              </p:grpSpPr>
              <p:sp>
                <p:nvSpPr>
                  <p:cNvPr id="104" name="Rechthoek 103">
                    <a:extLst>
                      <a:ext uri="{FF2B5EF4-FFF2-40B4-BE49-F238E27FC236}">
                        <a16:creationId xmlns:a16="http://schemas.microsoft.com/office/drawing/2014/main" id="{6579102C-2AC1-9817-789C-B4508A1E4D0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46922892-2267-805E-CE30-8A530F4E810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1" name="Groep 100">
                  <a:extLst>
                    <a:ext uri="{FF2B5EF4-FFF2-40B4-BE49-F238E27FC236}">
                      <a16:creationId xmlns:a16="http://schemas.microsoft.com/office/drawing/2014/main" id="{B4016B78-7B91-0DA6-B03F-5DE22D4717EE}"/>
                    </a:ext>
                  </a:extLst>
                </p:cNvPr>
                <p:cNvGrpSpPr/>
                <p:nvPr userDrawn="1"/>
              </p:nvGrpSpPr>
              <p:grpSpPr>
                <a:xfrm rot="10800000">
                  <a:off x="13061402" y="3665637"/>
                  <a:ext cx="145820" cy="146462"/>
                  <a:chOff x="13096169" y="3602278"/>
                  <a:chExt cx="145820" cy="146462"/>
                </a:xfrm>
              </p:grpSpPr>
              <p:sp>
                <p:nvSpPr>
                  <p:cNvPr id="102" name="Rechthoek 101">
                    <a:extLst>
                      <a:ext uri="{FF2B5EF4-FFF2-40B4-BE49-F238E27FC236}">
                        <a16:creationId xmlns:a16="http://schemas.microsoft.com/office/drawing/2014/main" id="{8F99BE25-23EE-1944-16E8-A023930D90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54E6B586-7E70-38C5-68C2-23FCC62DF1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97" name="Rechthoek 96">
                <a:extLst>
                  <a:ext uri="{FF2B5EF4-FFF2-40B4-BE49-F238E27FC236}">
                    <a16:creationId xmlns:a16="http://schemas.microsoft.com/office/drawing/2014/main" id="{6D389A74-95F0-2318-8FAB-FAC2DE4EC51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98" name="Gelijkbenige driehoek 97">
                <a:extLst>
                  <a:ext uri="{FF2B5EF4-FFF2-40B4-BE49-F238E27FC236}">
                    <a16:creationId xmlns:a16="http://schemas.microsoft.com/office/drawing/2014/main" id="{541AD0FD-743C-DF9E-AA11-608EA6F5D44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0" name="ICOON_info">
              <a:extLst>
                <a:ext uri="{FF2B5EF4-FFF2-40B4-BE49-F238E27FC236}">
                  <a16:creationId xmlns:a16="http://schemas.microsoft.com/office/drawing/2014/main" id="{BDC8B915-9ABF-26E9-10A5-43109E5FCBDE}"/>
                </a:ext>
              </a:extLst>
            </p:cNvPr>
            <p:cNvGrpSpPr/>
            <p:nvPr userDrawn="1"/>
          </p:nvGrpSpPr>
          <p:grpSpPr>
            <a:xfrm>
              <a:off x="-376736" y="4055594"/>
              <a:ext cx="283685" cy="283685"/>
              <a:chOff x="-510741" y="5913713"/>
              <a:chExt cx="267555" cy="267555"/>
            </a:xfrm>
          </p:grpSpPr>
          <p:sp>
            <p:nvSpPr>
              <p:cNvPr id="94" name="Ovaal 93">
                <a:extLst>
                  <a:ext uri="{FF2B5EF4-FFF2-40B4-BE49-F238E27FC236}">
                    <a16:creationId xmlns:a16="http://schemas.microsoft.com/office/drawing/2014/main" id="{E60FB7BC-4C0D-276C-C7EF-C613FC8794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5" name="Graphic 163" descr="Informatie">
                <a:extLst>
                  <a:ext uri="{FF2B5EF4-FFF2-40B4-BE49-F238E27FC236}">
                    <a16:creationId xmlns:a16="http://schemas.microsoft.com/office/drawing/2014/main" id="{3E3319D3-2D8E-0976-9B1B-99C21BEFCA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1" name="Groep 80">
              <a:extLst>
                <a:ext uri="{FF2B5EF4-FFF2-40B4-BE49-F238E27FC236}">
                  <a16:creationId xmlns:a16="http://schemas.microsoft.com/office/drawing/2014/main" id="{5AF5CB02-49AF-1764-42CA-D770839DC7E3}"/>
                </a:ext>
              </a:extLst>
            </p:cNvPr>
            <p:cNvGrpSpPr/>
            <p:nvPr userDrawn="1"/>
          </p:nvGrpSpPr>
          <p:grpSpPr>
            <a:xfrm>
              <a:off x="-938434" y="4364020"/>
              <a:ext cx="627798" cy="576693"/>
              <a:chOff x="-938434" y="4570310"/>
              <a:chExt cx="627798" cy="576693"/>
            </a:xfrm>
          </p:grpSpPr>
          <p:grpSp>
            <p:nvGrpSpPr>
              <p:cNvPr id="89" name="Inspireren">
                <a:extLst>
                  <a:ext uri="{FF2B5EF4-FFF2-40B4-BE49-F238E27FC236}">
                    <a16:creationId xmlns:a16="http://schemas.microsoft.com/office/drawing/2014/main" id="{4411AA1F-F737-8159-0112-C36130513E3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1" name="Freeform 12">
                  <a:extLst>
                    <a:ext uri="{FF2B5EF4-FFF2-40B4-BE49-F238E27FC236}">
                      <a16:creationId xmlns:a16="http://schemas.microsoft.com/office/drawing/2014/main" id="{30EF730C-1476-ACE9-D7A0-FE3F680DCEA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2" name="Freeform 13">
                  <a:extLst>
                    <a:ext uri="{FF2B5EF4-FFF2-40B4-BE49-F238E27FC236}">
                      <a16:creationId xmlns:a16="http://schemas.microsoft.com/office/drawing/2014/main" id="{A9BF3216-F72A-CA85-22B6-56DD3508B97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3" name="Freeform 14">
                  <a:extLst>
                    <a:ext uri="{FF2B5EF4-FFF2-40B4-BE49-F238E27FC236}">
                      <a16:creationId xmlns:a16="http://schemas.microsoft.com/office/drawing/2014/main" id="{3F37128C-2F45-9D65-7451-6DBC502A367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0" name="Tekstvak 89">
                <a:extLst>
                  <a:ext uri="{FF2B5EF4-FFF2-40B4-BE49-F238E27FC236}">
                    <a16:creationId xmlns:a16="http://schemas.microsoft.com/office/drawing/2014/main" id="{13C5B27B-AC4C-F0A6-B4C2-904E7DE4C0A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2" name="Groep 81">
              <a:extLst>
                <a:ext uri="{FF2B5EF4-FFF2-40B4-BE49-F238E27FC236}">
                  <a16:creationId xmlns:a16="http://schemas.microsoft.com/office/drawing/2014/main" id="{36BC2CE8-EE42-4DB7-42E5-72ECB6C4BD93}"/>
                </a:ext>
              </a:extLst>
            </p:cNvPr>
            <p:cNvGrpSpPr/>
            <p:nvPr userDrawn="1"/>
          </p:nvGrpSpPr>
          <p:grpSpPr>
            <a:xfrm>
              <a:off x="-3365484" y="1226982"/>
              <a:ext cx="446937" cy="406485"/>
              <a:chOff x="-3563526" y="1409294"/>
              <a:chExt cx="354190" cy="322133"/>
            </a:xfrm>
          </p:grpSpPr>
          <p:grpSp>
            <p:nvGrpSpPr>
              <p:cNvPr id="83" name="Groep 82">
                <a:extLst>
                  <a:ext uri="{FF2B5EF4-FFF2-40B4-BE49-F238E27FC236}">
                    <a16:creationId xmlns:a16="http://schemas.microsoft.com/office/drawing/2014/main" id="{2B68CDE4-A5F3-7C07-3172-52A7A229358C}"/>
                  </a:ext>
                </a:extLst>
              </p:cNvPr>
              <p:cNvGrpSpPr/>
              <p:nvPr userDrawn="1"/>
            </p:nvGrpSpPr>
            <p:grpSpPr>
              <a:xfrm>
                <a:off x="-3499992" y="1409294"/>
                <a:ext cx="225195" cy="195499"/>
                <a:chOff x="8987389" y="1361199"/>
                <a:chExt cx="2200275" cy="1914525"/>
              </a:xfrm>
            </p:grpSpPr>
            <p:sp>
              <p:nvSpPr>
                <p:cNvPr id="85" name="Vrije vorm: vorm 84">
                  <a:extLst>
                    <a:ext uri="{FF2B5EF4-FFF2-40B4-BE49-F238E27FC236}">
                      <a16:creationId xmlns:a16="http://schemas.microsoft.com/office/drawing/2014/main" id="{5736D030-8644-2399-E006-0215C2C15F0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86" name="Groep 85">
                  <a:extLst>
                    <a:ext uri="{FF2B5EF4-FFF2-40B4-BE49-F238E27FC236}">
                      <a16:creationId xmlns:a16="http://schemas.microsoft.com/office/drawing/2014/main" id="{DEABAB1C-93CF-4684-C6B9-4A8324773F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87" name="Vrije vorm: vorm 86">
                    <a:extLst>
                      <a:ext uri="{FF2B5EF4-FFF2-40B4-BE49-F238E27FC236}">
                        <a16:creationId xmlns:a16="http://schemas.microsoft.com/office/drawing/2014/main" id="{47EBFE2C-1970-296C-7DE2-4E4E7D6C2C8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88" name="Vrije vorm: vorm 87">
                    <a:extLst>
                      <a:ext uri="{FF2B5EF4-FFF2-40B4-BE49-F238E27FC236}">
                        <a16:creationId xmlns:a16="http://schemas.microsoft.com/office/drawing/2014/main" id="{64D393ED-2F27-39E0-E3C5-D95E15A59ED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4" name="Tekstvak 83">
                <a:extLst>
                  <a:ext uri="{FF2B5EF4-FFF2-40B4-BE49-F238E27FC236}">
                    <a16:creationId xmlns:a16="http://schemas.microsoft.com/office/drawing/2014/main" id="{448A06B0-C48A-0791-67F7-BA92DEACF8F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12310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 Icon instruction">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899431"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Title + Icon instruction</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grpSp>
        <p:nvGrpSpPr>
          <p:cNvPr id="2" name="INSTRUCTIE">
            <a:extLst>
              <a:ext uri="{FF2B5EF4-FFF2-40B4-BE49-F238E27FC236}">
                <a16:creationId xmlns:a16="http://schemas.microsoft.com/office/drawing/2014/main" id="{27301E8F-2690-34FE-0491-351D4189D0F1}"/>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F15F0C9B-ED32-4675-F5DB-6631D7D95C14}"/>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8385148C-FA61-4888-DC5F-79BCD49F78E2}"/>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6" name="Ovaal 5">
              <a:extLst>
                <a:ext uri="{FF2B5EF4-FFF2-40B4-BE49-F238E27FC236}">
                  <a16:creationId xmlns:a16="http://schemas.microsoft.com/office/drawing/2014/main" id="{8F800E00-5DFE-6197-8A54-3294D2ABAA59}"/>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751D9F3E-67FC-452D-6B43-E44ECAE3877D}"/>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470CD354-F309-3705-793D-F4A6E614CF92}"/>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04E7768-A176-E5BD-B1A3-8CF8F3C25A6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28B6CC47-8726-F032-65AB-DE99F89EAB0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95D93FB0-EDC3-4222-9D34-17E42AACF4E5}"/>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A9B09610-AE51-83C8-9780-7C7D249F7DF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ICOON_info">
              <a:extLst>
                <a:ext uri="{FF2B5EF4-FFF2-40B4-BE49-F238E27FC236}">
                  <a16:creationId xmlns:a16="http://schemas.microsoft.com/office/drawing/2014/main" id="{18C0E431-238E-1B94-2638-A17D412C9316}"/>
                </a:ext>
              </a:extLst>
            </p:cNvPr>
            <p:cNvGrpSpPr/>
            <p:nvPr userDrawn="1"/>
          </p:nvGrpSpPr>
          <p:grpSpPr>
            <a:xfrm>
              <a:off x="-376736" y="5210661"/>
              <a:ext cx="283685" cy="283685"/>
              <a:chOff x="-510741" y="5913713"/>
              <a:chExt cx="267555" cy="267555"/>
            </a:xfrm>
          </p:grpSpPr>
          <p:sp>
            <p:nvSpPr>
              <p:cNvPr id="75" name="Ovaal 74">
                <a:extLst>
                  <a:ext uri="{FF2B5EF4-FFF2-40B4-BE49-F238E27FC236}">
                    <a16:creationId xmlns:a16="http://schemas.microsoft.com/office/drawing/2014/main" id="{03C2F0ED-3096-5244-C114-8E6525935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E9E6A109-D17E-EF74-E77B-A7C63520ACF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A16C703F-6E18-BBA0-7128-710A3D8E187C}"/>
                </a:ext>
              </a:extLst>
            </p:cNvPr>
            <p:cNvGrpSpPr/>
            <p:nvPr userDrawn="1"/>
          </p:nvGrpSpPr>
          <p:grpSpPr>
            <a:xfrm>
              <a:off x="-938434" y="5519087"/>
              <a:ext cx="627798" cy="576693"/>
              <a:chOff x="-938434" y="4570310"/>
              <a:chExt cx="627798" cy="576693"/>
            </a:xfrm>
          </p:grpSpPr>
          <p:grpSp>
            <p:nvGrpSpPr>
              <p:cNvPr id="70" name="Inspireren">
                <a:extLst>
                  <a:ext uri="{FF2B5EF4-FFF2-40B4-BE49-F238E27FC236}">
                    <a16:creationId xmlns:a16="http://schemas.microsoft.com/office/drawing/2014/main" id="{79526D32-3AA3-E967-6366-35BDF8FD2D2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2" name="Freeform 12">
                  <a:extLst>
                    <a:ext uri="{FF2B5EF4-FFF2-40B4-BE49-F238E27FC236}">
                      <a16:creationId xmlns:a16="http://schemas.microsoft.com/office/drawing/2014/main" id="{FE54E9D6-C931-6128-E1B5-D8B0951AEA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3" name="Freeform 13">
                  <a:extLst>
                    <a:ext uri="{FF2B5EF4-FFF2-40B4-BE49-F238E27FC236}">
                      <a16:creationId xmlns:a16="http://schemas.microsoft.com/office/drawing/2014/main" id="{5FC6A98C-1206-36C2-7C6A-899156BAC04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4" name="Freeform 14">
                  <a:extLst>
                    <a:ext uri="{FF2B5EF4-FFF2-40B4-BE49-F238E27FC236}">
                      <a16:creationId xmlns:a16="http://schemas.microsoft.com/office/drawing/2014/main" id="{C65152A4-DA10-4273-D433-BFB1D22B873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71" name="Tekstvak 70">
                <a:extLst>
                  <a:ext uri="{FF2B5EF4-FFF2-40B4-BE49-F238E27FC236}">
                    <a16:creationId xmlns:a16="http://schemas.microsoft.com/office/drawing/2014/main" id="{761D3C45-ABB3-61D2-8389-97E41A75F64E}"/>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8" name="Groep 17">
              <a:extLst>
                <a:ext uri="{FF2B5EF4-FFF2-40B4-BE49-F238E27FC236}">
                  <a16:creationId xmlns:a16="http://schemas.microsoft.com/office/drawing/2014/main" id="{B1FCE2C9-B43E-A18B-7B83-59F3FE2C68BC}"/>
                </a:ext>
              </a:extLst>
            </p:cNvPr>
            <p:cNvGrpSpPr/>
            <p:nvPr userDrawn="1"/>
          </p:nvGrpSpPr>
          <p:grpSpPr>
            <a:xfrm>
              <a:off x="-3398401" y="1222628"/>
              <a:ext cx="491631" cy="410839"/>
              <a:chOff x="-3241990" y="1222628"/>
              <a:chExt cx="491631" cy="410839"/>
            </a:xfrm>
          </p:grpSpPr>
          <p:sp>
            <p:nvSpPr>
              <p:cNvPr id="57" name="Tekstvak 56">
                <a:extLst>
                  <a:ext uri="{FF2B5EF4-FFF2-40B4-BE49-F238E27FC236}">
                    <a16:creationId xmlns:a16="http://schemas.microsoft.com/office/drawing/2014/main" id="{24782728-0B1D-A4F0-51B6-9EEAF95BB900}"/>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8" name="Groep 57">
                <a:extLst>
                  <a:ext uri="{FF2B5EF4-FFF2-40B4-BE49-F238E27FC236}">
                    <a16:creationId xmlns:a16="http://schemas.microsoft.com/office/drawing/2014/main" id="{3FCFFBDF-9EE5-57DC-7148-BBF7A46799A5}"/>
                  </a:ext>
                </a:extLst>
              </p:cNvPr>
              <p:cNvGrpSpPr/>
              <p:nvPr userDrawn="1"/>
            </p:nvGrpSpPr>
            <p:grpSpPr>
              <a:xfrm>
                <a:off x="-3119153" y="1222628"/>
                <a:ext cx="245956" cy="246691"/>
                <a:chOff x="1314120" y="4794393"/>
                <a:chExt cx="1787447" cy="1792785"/>
              </a:xfrm>
            </p:grpSpPr>
            <p:grpSp>
              <p:nvGrpSpPr>
                <p:cNvPr id="59" name="Groep 58">
                  <a:extLst>
                    <a:ext uri="{FF2B5EF4-FFF2-40B4-BE49-F238E27FC236}">
                      <a16:creationId xmlns:a16="http://schemas.microsoft.com/office/drawing/2014/main" id="{1F625FA4-027E-62AC-C716-2D864C42ACF9}"/>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61" name="Groep 60">
                    <a:extLst>
                      <a:ext uri="{FF2B5EF4-FFF2-40B4-BE49-F238E27FC236}">
                        <a16:creationId xmlns:a16="http://schemas.microsoft.com/office/drawing/2014/main" id="{32622739-AD5A-B781-7192-56C54AD3F027}"/>
                      </a:ext>
                    </a:extLst>
                  </p:cNvPr>
                  <p:cNvGrpSpPr/>
                  <p:nvPr/>
                </p:nvGrpSpPr>
                <p:grpSpPr>
                  <a:xfrm>
                    <a:off x="1314120" y="4794393"/>
                    <a:ext cx="1787447" cy="1792785"/>
                    <a:chOff x="1314120" y="4794393"/>
                    <a:chExt cx="1787447" cy="1792785"/>
                  </a:xfrm>
                  <a:grpFill/>
                </p:grpSpPr>
                <p:sp>
                  <p:nvSpPr>
                    <p:cNvPr id="66" name="Vrije vorm: vorm 65">
                      <a:extLst>
                        <a:ext uri="{FF2B5EF4-FFF2-40B4-BE49-F238E27FC236}">
                          <a16:creationId xmlns:a16="http://schemas.microsoft.com/office/drawing/2014/main" id="{9AB89D3B-2245-79E2-DDFC-5FB4E7809979}"/>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7" name="Vrije vorm: vorm 66">
                      <a:extLst>
                        <a:ext uri="{FF2B5EF4-FFF2-40B4-BE49-F238E27FC236}">
                          <a16:creationId xmlns:a16="http://schemas.microsoft.com/office/drawing/2014/main" id="{B8E5E6CF-D994-A132-7DBE-B7014892DF06}"/>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8" name="Vrije vorm: vorm 67">
                      <a:extLst>
                        <a:ext uri="{FF2B5EF4-FFF2-40B4-BE49-F238E27FC236}">
                          <a16:creationId xmlns:a16="http://schemas.microsoft.com/office/drawing/2014/main" id="{BA6A2CBB-FFDF-35CE-B78D-61703A99E7F1}"/>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9" name="Vrije vorm: vorm 68">
                      <a:extLst>
                        <a:ext uri="{FF2B5EF4-FFF2-40B4-BE49-F238E27FC236}">
                          <a16:creationId xmlns:a16="http://schemas.microsoft.com/office/drawing/2014/main" id="{40231BC3-757C-ADFC-C32B-FBAD1497D879}"/>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62" name="Groep 61">
                    <a:extLst>
                      <a:ext uri="{FF2B5EF4-FFF2-40B4-BE49-F238E27FC236}">
                        <a16:creationId xmlns:a16="http://schemas.microsoft.com/office/drawing/2014/main" id="{5DE26B81-ED25-9905-1594-E2B6EA0AA019}"/>
                      </a:ext>
                    </a:extLst>
                  </p:cNvPr>
                  <p:cNvGrpSpPr/>
                  <p:nvPr/>
                </p:nvGrpSpPr>
                <p:grpSpPr>
                  <a:xfrm>
                    <a:off x="1544558" y="5023941"/>
                    <a:ext cx="1270519" cy="1329241"/>
                    <a:chOff x="1544558" y="5023941"/>
                    <a:chExt cx="1270519" cy="1329241"/>
                  </a:xfrm>
                  <a:grpFill/>
                </p:grpSpPr>
                <p:sp>
                  <p:nvSpPr>
                    <p:cNvPr id="63" name="Vrije vorm: vorm 62">
                      <a:extLst>
                        <a:ext uri="{FF2B5EF4-FFF2-40B4-BE49-F238E27FC236}">
                          <a16:creationId xmlns:a16="http://schemas.microsoft.com/office/drawing/2014/main" id="{29CDFD7E-7A07-2BF6-B3BB-DCE97B4EF2E1}"/>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4" name="Vrije vorm: vorm 63">
                      <a:extLst>
                        <a:ext uri="{FF2B5EF4-FFF2-40B4-BE49-F238E27FC236}">
                          <a16:creationId xmlns:a16="http://schemas.microsoft.com/office/drawing/2014/main" id="{EE9CB5C2-3029-BB24-2776-75114186E51D}"/>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5AFA1DD4-787A-C7B6-A1BD-7C33B2A09494}"/>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60" name="Vrije vorm: vorm 59">
                  <a:extLst>
                    <a:ext uri="{FF2B5EF4-FFF2-40B4-BE49-F238E27FC236}">
                      <a16:creationId xmlns:a16="http://schemas.microsoft.com/office/drawing/2014/main" id="{33D5068E-E631-AF0F-C822-193D0122C4B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19" name="Groep 18">
              <a:extLst>
                <a:ext uri="{FF2B5EF4-FFF2-40B4-BE49-F238E27FC236}">
                  <a16:creationId xmlns:a16="http://schemas.microsoft.com/office/drawing/2014/main" id="{757A3953-63B0-B425-A4C7-111921C4EAEA}"/>
                </a:ext>
              </a:extLst>
            </p:cNvPr>
            <p:cNvGrpSpPr/>
            <p:nvPr userDrawn="1"/>
          </p:nvGrpSpPr>
          <p:grpSpPr>
            <a:xfrm>
              <a:off x="-3314820" y="3391746"/>
              <a:ext cx="1201132" cy="331361"/>
              <a:chOff x="-3314820" y="3391746"/>
              <a:chExt cx="1201132" cy="331361"/>
            </a:xfrm>
          </p:grpSpPr>
          <p:sp>
            <p:nvSpPr>
              <p:cNvPr id="48" name="Rechthoek 47">
                <a:extLst>
                  <a:ext uri="{FF2B5EF4-FFF2-40B4-BE49-F238E27FC236}">
                    <a16:creationId xmlns:a16="http://schemas.microsoft.com/office/drawing/2014/main" id="{7055A213-A9B0-24CF-04CF-3D9E7E8A3626}"/>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DDC3A9AC-12B5-4E0A-CDF2-4B1D99547E4B}"/>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A50A0969-F5AC-BD40-5A65-9F879FF73C4E}"/>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51" name="Vrije vorm: vorm 50">
                <a:extLst>
                  <a:ext uri="{FF2B5EF4-FFF2-40B4-BE49-F238E27FC236}">
                    <a16:creationId xmlns:a16="http://schemas.microsoft.com/office/drawing/2014/main" id="{23D5FFEC-CEE3-9561-A821-CB7FD51C7758}"/>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1DFF29-3E16-5D8C-D679-90AAFB862ACD}"/>
                  </a:ext>
                </a:extLst>
              </p:cNvPr>
              <p:cNvGrpSpPr/>
              <p:nvPr userDrawn="1"/>
            </p:nvGrpSpPr>
            <p:grpSpPr>
              <a:xfrm>
                <a:off x="-3243855" y="3446665"/>
                <a:ext cx="157453" cy="147831"/>
                <a:chOff x="-899320" y="3037554"/>
                <a:chExt cx="175977" cy="165227"/>
              </a:xfrm>
            </p:grpSpPr>
            <p:sp>
              <p:nvSpPr>
                <p:cNvPr id="54" name="Vrije vorm: vorm 53">
                  <a:extLst>
                    <a:ext uri="{FF2B5EF4-FFF2-40B4-BE49-F238E27FC236}">
                      <a16:creationId xmlns:a16="http://schemas.microsoft.com/office/drawing/2014/main" id="{3EA2D7E7-F172-6D30-3E98-331EFD9D6FD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5" name="Rechthoek: afgeronde hoeken 54">
                  <a:extLst>
                    <a:ext uri="{FF2B5EF4-FFF2-40B4-BE49-F238E27FC236}">
                      <a16:creationId xmlns:a16="http://schemas.microsoft.com/office/drawing/2014/main" id="{59C70048-0187-5E80-C182-F9ED541313E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Vrije vorm: vorm 55">
                  <a:extLst>
                    <a:ext uri="{FF2B5EF4-FFF2-40B4-BE49-F238E27FC236}">
                      <a16:creationId xmlns:a16="http://schemas.microsoft.com/office/drawing/2014/main" id="{D9B6E005-E9C1-83A0-2322-B4FEDE76044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3" name="Gelijkbenige driehoek 52">
                <a:extLst>
                  <a:ext uri="{FF2B5EF4-FFF2-40B4-BE49-F238E27FC236}">
                    <a16:creationId xmlns:a16="http://schemas.microsoft.com/office/drawing/2014/main" id="{942FFD04-010D-3AB6-028D-DA0E622BBD4A}"/>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20" name="Ovaal 19">
              <a:extLst>
                <a:ext uri="{FF2B5EF4-FFF2-40B4-BE49-F238E27FC236}">
                  <a16:creationId xmlns:a16="http://schemas.microsoft.com/office/drawing/2014/main" id="{FB535694-FA8C-FE6E-3B5C-5DA9E9E7FEA7}"/>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E089C222-6C64-FC77-4C9D-FFDAE61AAD6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F0D29FB7-EEF8-E665-B1A0-FD2F8E407657}"/>
                </a:ext>
              </a:extLst>
            </p:cNvPr>
            <p:cNvGrpSpPr/>
            <p:nvPr userDrawn="1"/>
          </p:nvGrpSpPr>
          <p:grpSpPr>
            <a:xfrm>
              <a:off x="-3333646" y="4635104"/>
              <a:ext cx="2012897" cy="490702"/>
              <a:chOff x="12731803" y="3562552"/>
              <a:chExt cx="2012897" cy="490702"/>
            </a:xfrm>
          </p:grpSpPr>
          <p:sp>
            <p:nvSpPr>
              <p:cNvPr id="33" name="Rechthoek 32">
                <a:extLst>
                  <a:ext uri="{FF2B5EF4-FFF2-40B4-BE49-F238E27FC236}">
                    <a16:creationId xmlns:a16="http://schemas.microsoft.com/office/drawing/2014/main" id="{732ABA06-4EA5-F269-6B93-749AA0809D0E}"/>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hthoek 33">
                <a:extLst>
                  <a:ext uri="{FF2B5EF4-FFF2-40B4-BE49-F238E27FC236}">
                    <a16:creationId xmlns:a16="http://schemas.microsoft.com/office/drawing/2014/main" id="{68D90262-18DB-7097-C8FD-45EFFDBABF7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5" name="Tekstvak 34">
                <a:extLst>
                  <a:ext uri="{FF2B5EF4-FFF2-40B4-BE49-F238E27FC236}">
                    <a16:creationId xmlns:a16="http://schemas.microsoft.com/office/drawing/2014/main" id="{9C804717-8A6C-AEED-2935-DC972AAA706E}"/>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6" name="Rechthoek 35">
                <a:extLst>
                  <a:ext uri="{FF2B5EF4-FFF2-40B4-BE49-F238E27FC236}">
                    <a16:creationId xmlns:a16="http://schemas.microsoft.com/office/drawing/2014/main" id="{79C789DC-789F-F3F6-721F-20671F5D7B5F}"/>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2A5440AC-520A-223C-637C-345BB8136949}"/>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1E27B165-6123-30D5-21F2-0CFA276217CC}"/>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753D1B26-54A6-641F-B149-58E98E516950}"/>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110EC36C-1054-64F1-390C-067FC410894E}"/>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1" name="Rechthoek 40">
                <a:extLst>
                  <a:ext uri="{FF2B5EF4-FFF2-40B4-BE49-F238E27FC236}">
                    <a16:creationId xmlns:a16="http://schemas.microsoft.com/office/drawing/2014/main" id="{C88D22ED-7BBE-5866-493E-368844452819}"/>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2" name="Rechthoek 41">
                <a:extLst>
                  <a:ext uri="{FF2B5EF4-FFF2-40B4-BE49-F238E27FC236}">
                    <a16:creationId xmlns:a16="http://schemas.microsoft.com/office/drawing/2014/main" id="{B49B3E2B-48B9-C5FF-6ACF-A972F7D12FA4}"/>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DEC697E8-712E-BFC5-FB21-28C690999AF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4" name="Rechthoek 43">
                <a:extLst>
                  <a:ext uri="{FF2B5EF4-FFF2-40B4-BE49-F238E27FC236}">
                    <a16:creationId xmlns:a16="http://schemas.microsoft.com/office/drawing/2014/main" id="{ED841C00-0C11-E7AA-D29A-04BD66D4CE7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5" name="Groep 44">
                <a:extLst>
                  <a:ext uri="{FF2B5EF4-FFF2-40B4-BE49-F238E27FC236}">
                    <a16:creationId xmlns:a16="http://schemas.microsoft.com/office/drawing/2014/main" id="{103BBCC8-553B-7BD3-B07A-CC6375D604EE}"/>
                  </a:ext>
                </a:extLst>
              </p:cNvPr>
              <p:cNvGrpSpPr/>
              <p:nvPr userDrawn="1"/>
            </p:nvGrpSpPr>
            <p:grpSpPr>
              <a:xfrm>
                <a:off x="13580316" y="3865836"/>
                <a:ext cx="151508" cy="147961"/>
                <a:chOff x="13580316" y="3865836"/>
                <a:chExt cx="151508" cy="147961"/>
              </a:xfrm>
            </p:grpSpPr>
            <p:sp>
              <p:nvSpPr>
                <p:cNvPr id="46" name="Rechthoek 45">
                  <a:extLst>
                    <a:ext uri="{FF2B5EF4-FFF2-40B4-BE49-F238E27FC236}">
                      <a16:creationId xmlns:a16="http://schemas.microsoft.com/office/drawing/2014/main" id="{EC49CB0E-7CE1-37DB-1A69-90E95BA731E9}"/>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7" name="Rechthoek 46">
                  <a:extLst>
                    <a:ext uri="{FF2B5EF4-FFF2-40B4-BE49-F238E27FC236}">
                      <a16:creationId xmlns:a16="http://schemas.microsoft.com/office/drawing/2014/main" id="{914DA0CC-45E7-DA04-EBC1-23E8CB11D013}"/>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23" name="Groep 22">
              <a:extLst>
                <a:ext uri="{FF2B5EF4-FFF2-40B4-BE49-F238E27FC236}">
                  <a16:creationId xmlns:a16="http://schemas.microsoft.com/office/drawing/2014/main" id="{264F1E97-62A1-83FF-0E65-28C438452C2B}"/>
                </a:ext>
              </a:extLst>
            </p:cNvPr>
            <p:cNvGrpSpPr/>
            <p:nvPr userDrawn="1"/>
          </p:nvGrpSpPr>
          <p:grpSpPr>
            <a:xfrm>
              <a:off x="-3314820" y="4363463"/>
              <a:ext cx="1201132" cy="835929"/>
              <a:chOff x="-3314820" y="3391746"/>
              <a:chExt cx="1201132" cy="835929"/>
            </a:xfrm>
          </p:grpSpPr>
          <p:sp>
            <p:nvSpPr>
              <p:cNvPr id="24" name="Rechthoek 23">
                <a:extLst>
                  <a:ext uri="{FF2B5EF4-FFF2-40B4-BE49-F238E27FC236}">
                    <a16:creationId xmlns:a16="http://schemas.microsoft.com/office/drawing/2014/main" id="{FF3C3D46-55D1-6441-48E7-88FD5E8FAB2A}"/>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DAB2C25C-9EDB-E464-6C24-BA852D8629E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08AAB207-FDE4-7875-4D44-DB69AF1764B8}"/>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7" name="Vrije vorm: vorm 26">
                <a:extLst>
                  <a:ext uri="{FF2B5EF4-FFF2-40B4-BE49-F238E27FC236}">
                    <a16:creationId xmlns:a16="http://schemas.microsoft.com/office/drawing/2014/main" id="{4CB9DD2F-C309-1FDF-A868-C822BFF487D9}"/>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0D754B0C-15A0-032D-BE2D-FDB17A10A7F7}"/>
                  </a:ext>
                </a:extLst>
              </p:cNvPr>
              <p:cNvGrpSpPr/>
              <p:nvPr userDrawn="1"/>
            </p:nvGrpSpPr>
            <p:grpSpPr>
              <a:xfrm>
                <a:off x="-3243855" y="3446665"/>
                <a:ext cx="157453" cy="147831"/>
                <a:chOff x="-899320" y="3037554"/>
                <a:chExt cx="175977" cy="165227"/>
              </a:xfrm>
            </p:grpSpPr>
            <p:sp>
              <p:nvSpPr>
                <p:cNvPr id="30" name="Vrije vorm: vorm 29">
                  <a:extLst>
                    <a:ext uri="{FF2B5EF4-FFF2-40B4-BE49-F238E27FC236}">
                      <a16:creationId xmlns:a16="http://schemas.microsoft.com/office/drawing/2014/main" id="{77AB00D0-401B-C0D0-D829-12A2D660A201}"/>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31" name="Rechthoek: afgeronde hoeken 30">
                  <a:extLst>
                    <a:ext uri="{FF2B5EF4-FFF2-40B4-BE49-F238E27FC236}">
                      <a16:creationId xmlns:a16="http://schemas.microsoft.com/office/drawing/2014/main" id="{E958A602-4880-D85A-9C5F-8AAA92C2C9B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Vrije vorm: vorm 31">
                  <a:extLst>
                    <a:ext uri="{FF2B5EF4-FFF2-40B4-BE49-F238E27FC236}">
                      <a16:creationId xmlns:a16="http://schemas.microsoft.com/office/drawing/2014/main" id="{4F06197E-2E65-34FF-AC4A-29696D3277CE}"/>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9" name="Gelijkbenige driehoek 28">
                <a:extLst>
                  <a:ext uri="{FF2B5EF4-FFF2-40B4-BE49-F238E27FC236}">
                    <a16:creationId xmlns:a16="http://schemas.microsoft.com/office/drawing/2014/main" id="{646E3AF6-70EE-B18F-7B32-B0D2869BD5F5}"/>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289305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Background light orange">
    <p:spTree>
      <p:nvGrpSpPr>
        <p:cNvPr id="1" name=""/>
        <p:cNvGrpSpPr/>
        <p:nvPr/>
      </p:nvGrpSpPr>
      <p:grpSpPr>
        <a:xfrm>
          <a:off x="0" y="0"/>
          <a:ext cx="0" cy="0"/>
          <a:chOff x="0" y="0"/>
          <a:chExt cx="0" cy="0"/>
        </a:xfrm>
      </p:grpSpPr>
      <p:sp>
        <p:nvSpPr>
          <p:cNvPr id="2" name="Tijdelijke aanduiding voor tekst 10">
            <a:extLst>
              <a:ext uri="{FF2B5EF4-FFF2-40B4-BE49-F238E27FC236}">
                <a16:creationId xmlns:a16="http://schemas.microsoft.com/office/drawing/2014/main" id="{EC75E586-75E4-9F58-629C-42972F2C3D7A}"/>
              </a:ext>
            </a:extLst>
          </p:cNvPr>
          <p:cNvSpPr txBox="1">
            <a:spLocks/>
          </p:cNvSpPr>
          <p:nvPr userDrawn="1"/>
        </p:nvSpPr>
        <p:spPr>
          <a:xfrm>
            <a:off x="193040" y="225424"/>
            <a:ext cx="11805920" cy="6424295"/>
          </a:xfrm>
          <a:prstGeom prst="roundRect">
            <a:avLst>
              <a:gd name="adj" fmla="val 3563"/>
            </a:avLst>
          </a:prstGeom>
          <a:solidFill>
            <a:srgbClr val="FCE4D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290637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cap="none" baseline="0" noProof="0" dirty="0">
                <a:solidFill>
                  <a:schemeClr val="accent1"/>
                </a:solidFill>
                <a:latin typeface="+mj-lt"/>
              </a:rPr>
              <a:t>Title only Background light orange</a:t>
            </a:r>
          </a:p>
        </p:txBody>
      </p:sp>
      <p:sp>
        <p:nvSpPr>
          <p:cNvPr id="5" name="Tijdelijke aanduiding voor tekst 15">
            <a:extLst>
              <a:ext uri="{FF2B5EF4-FFF2-40B4-BE49-F238E27FC236}">
                <a16:creationId xmlns:a16="http://schemas.microsoft.com/office/drawing/2014/main" id="{1573DD9B-8FD8-C1EC-787F-42558CEE97FA}"/>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3129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mpty + Icon instruction">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 + Icon instruction</a:t>
            </a:r>
          </a:p>
        </p:txBody>
      </p:sp>
      <p:grpSp>
        <p:nvGrpSpPr>
          <p:cNvPr id="2" name="INSTRUCTIE">
            <a:extLst>
              <a:ext uri="{FF2B5EF4-FFF2-40B4-BE49-F238E27FC236}">
                <a16:creationId xmlns:a16="http://schemas.microsoft.com/office/drawing/2014/main" id="{9004385D-C938-8274-01BF-ACB99048FF6B}"/>
              </a:ext>
            </a:extLst>
          </p:cNvPr>
          <p:cNvGrpSpPr/>
          <p:nvPr userDrawn="1"/>
        </p:nvGrpSpPr>
        <p:grpSpPr>
          <a:xfrm>
            <a:off x="12377595" y="0"/>
            <a:ext cx="3693113" cy="6209710"/>
            <a:chOff x="-3786164" y="0"/>
            <a:chExt cx="3693113" cy="6209710"/>
          </a:xfrm>
        </p:grpSpPr>
        <p:sp>
          <p:nvSpPr>
            <p:cNvPr id="3" name="Rechthoek 2">
              <a:extLst>
                <a:ext uri="{FF2B5EF4-FFF2-40B4-BE49-F238E27FC236}">
                  <a16:creationId xmlns:a16="http://schemas.microsoft.com/office/drawing/2014/main" id="{29932B06-A73F-50D8-FDC2-8A39F8AD4C3D}"/>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Icon</a:t>
              </a:r>
            </a:p>
          </p:txBody>
        </p:sp>
        <p:sp>
          <p:nvSpPr>
            <p:cNvPr id="4" name="Rechthoek 3">
              <a:extLst>
                <a:ext uri="{FF2B5EF4-FFF2-40B4-BE49-F238E27FC236}">
                  <a16:creationId xmlns:a16="http://schemas.microsoft.com/office/drawing/2014/main" id="{CF400AD1-8164-EEAC-725C-3C6F55EA72C6}"/>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5" name="Ovaal 4">
              <a:extLst>
                <a:ext uri="{FF2B5EF4-FFF2-40B4-BE49-F238E27FC236}">
                  <a16:creationId xmlns:a16="http://schemas.microsoft.com/office/drawing/2014/main" id="{C4FE7E1D-DFAE-C721-6336-263BA48078AB}"/>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B376AED2-D184-6EE1-93D9-8860BCBC17C1}"/>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Go to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Ovaal 6">
              <a:extLst>
                <a:ext uri="{FF2B5EF4-FFF2-40B4-BE49-F238E27FC236}">
                  <a16:creationId xmlns:a16="http://schemas.microsoft.com/office/drawing/2014/main" id="{922B04BC-8D91-7A49-BD3C-79C70178E0CE}"/>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B28325FB-B845-06C7-085A-57B8BC40C14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icon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 name="Rechthoek 8">
              <a:extLst>
                <a:ext uri="{FF2B5EF4-FFF2-40B4-BE49-F238E27FC236}">
                  <a16:creationId xmlns:a16="http://schemas.microsoft.com/office/drawing/2014/main" id="{0318C729-4D94-9A95-8236-85A65739FB0E}"/>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0" name="Ovaal 9">
              <a:extLst>
                <a:ext uri="{FF2B5EF4-FFF2-40B4-BE49-F238E27FC236}">
                  <a16:creationId xmlns:a16="http://schemas.microsoft.com/office/drawing/2014/main" id="{21156064-C59B-2B81-B5F4-BC9978A4F198}"/>
                </a:ext>
              </a:extLst>
            </p:cNvPr>
            <p:cNvSpPr/>
            <p:nvPr userDrawn="1"/>
          </p:nvSpPr>
          <p:spPr>
            <a:xfrm>
              <a:off x="-3603587" y="263483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E67F04D-5AF3-D49D-F053-940C9E59F651}"/>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icon to the preferred position on the slide. To give the icon a different colour,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‘Drawing Tools’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 name="ICOON_info">
              <a:extLst>
                <a:ext uri="{FF2B5EF4-FFF2-40B4-BE49-F238E27FC236}">
                  <a16:creationId xmlns:a16="http://schemas.microsoft.com/office/drawing/2014/main" id="{342DD01F-B996-E97D-4711-0C83CFC5A717}"/>
                </a:ext>
              </a:extLst>
            </p:cNvPr>
            <p:cNvGrpSpPr/>
            <p:nvPr userDrawn="1"/>
          </p:nvGrpSpPr>
          <p:grpSpPr>
            <a:xfrm>
              <a:off x="-376736" y="5210661"/>
              <a:ext cx="283685" cy="283685"/>
              <a:chOff x="-510741" y="5913713"/>
              <a:chExt cx="267555" cy="267555"/>
            </a:xfrm>
          </p:grpSpPr>
          <p:sp>
            <p:nvSpPr>
              <p:cNvPr id="71" name="Ovaal 70">
                <a:extLst>
                  <a:ext uri="{FF2B5EF4-FFF2-40B4-BE49-F238E27FC236}">
                    <a16:creationId xmlns:a16="http://schemas.microsoft.com/office/drawing/2014/main" id="{0FED0C4F-0514-DE11-EDF6-680963E5BF1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A96A75EB-D797-869C-4C30-F925E2BE9A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A47E9E6E-F3A1-89AD-C31D-281589E5EBF1}"/>
                </a:ext>
              </a:extLst>
            </p:cNvPr>
            <p:cNvGrpSpPr/>
            <p:nvPr userDrawn="1"/>
          </p:nvGrpSpPr>
          <p:grpSpPr>
            <a:xfrm>
              <a:off x="-938434" y="5519087"/>
              <a:ext cx="627798" cy="576693"/>
              <a:chOff x="-938434" y="4570310"/>
              <a:chExt cx="627798" cy="576693"/>
            </a:xfrm>
          </p:grpSpPr>
          <p:grpSp>
            <p:nvGrpSpPr>
              <p:cNvPr id="66" name="Inspireren">
                <a:extLst>
                  <a:ext uri="{FF2B5EF4-FFF2-40B4-BE49-F238E27FC236}">
                    <a16:creationId xmlns:a16="http://schemas.microsoft.com/office/drawing/2014/main" id="{FB7B34C7-B56F-937B-6AC8-B12200E432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8" name="Freeform 12">
                  <a:extLst>
                    <a:ext uri="{FF2B5EF4-FFF2-40B4-BE49-F238E27FC236}">
                      <a16:creationId xmlns:a16="http://schemas.microsoft.com/office/drawing/2014/main" id="{8402E4C4-F86A-1AF2-1137-83BBC8E17B9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69" name="Freeform 13">
                  <a:extLst>
                    <a:ext uri="{FF2B5EF4-FFF2-40B4-BE49-F238E27FC236}">
                      <a16:creationId xmlns:a16="http://schemas.microsoft.com/office/drawing/2014/main" id="{7DBCB892-87E1-E535-84B7-68DD568797A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70" name="Freeform 14">
                  <a:extLst>
                    <a:ext uri="{FF2B5EF4-FFF2-40B4-BE49-F238E27FC236}">
                      <a16:creationId xmlns:a16="http://schemas.microsoft.com/office/drawing/2014/main" id="{CFE3F776-2501-1E73-8CD1-3EB4C59C78F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67" name="Tekstvak 66">
                <a:extLst>
                  <a:ext uri="{FF2B5EF4-FFF2-40B4-BE49-F238E27FC236}">
                    <a16:creationId xmlns:a16="http://schemas.microsoft.com/office/drawing/2014/main" id="{9A784F53-360F-15EE-6342-EA4170F7AE6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4" name="Groep 13">
              <a:extLst>
                <a:ext uri="{FF2B5EF4-FFF2-40B4-BE49-F238E27FC236}">
                  <a16:creationId xmlns:a16="http://schemas.microsoft.com/office/drawing/2014/main" id="{D87A0C94-32D4-2BD2-AF1E-15FEA1E8E9E8}"/>
                </a:ext>
              </a:extLst>
            </p:cNvPr>
            <p:cNvGrpSpPr/>
            <p:nvPr userDrawn="1"/>
          </p:nvGrpSpPr>
          <p:grpSpPr>
            <a:xfrm>
              <a:off x="-3398401" y="1222628"/>
              <a:ext cx="491631" cy="410839"/>
              <a:chOff x="-3241990" y="1222628"/>
              <a:chExt cx="491631" cy="410839"/>
            </a:xfrm>
          </p:grpSpPr>
          <p:sp>
            <p:nvSpPr>
              <p:cNvPr id="53" name="Tekstvak 52">
                <a:extLst>
                  <a:ext uri="{FF2B5EF4-FFF2-40B4-BE49-F238E27FC236}">
                    <a16:creationId xmlns:a16="http://schemas.microsoft.com/office/drawing/2014/main" id="{0B603433-47AC-5A97-78EC-4BCA763DBCEC}"/>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Icons</a:t>
                </a:r>
              </a:p>
            </p:txBody>
          </p:sp>
          <p:grpSp>
            <p:nvGrpSpPr>
              <p:cNvPr id="54" name="Groep 53">
                <a:extLst>
                  <a:ext uri="{FF2B5EF4-FFF2-40B4-BE49-F238E27FC236}">
                    <a16:creationId xmlns:a16="http://schemas.microsoft.com/office/drawing/2014/main" id="{235D2F9A-A94A-EE66-7567-9A8E4934877F}"/>
                  </a:ext>
                </a:extLst>
              </p:cNvPr>
              <p:cNvGrpSpPr/>
              <p:nvPr userDrawn="1"/>
            </p:nvGrpSpPr>
            <p:grpSpPr>
              <a:xfrm>
                <a:off x="-3119153" y="1222628"/>
                <a:ext cx="245956" cy="246691"/>
                <a:chOff x="1314120" y="4794393"/>
                <a:chExt cx="1787447" cy="1792785"/>
              </a:xfrm>
            </p:grpSpPr>
            <p:grpSp>
              <p:nvGrpSpPr>
                <p:cNvPr id="55" name="Groep 54">
                  <a:extLst>
                    <a:ext uri="{FF2B5EF4-FFF2-40B4-BE49-F238E27FC236}">
                      <a16:creationId xmlns:a16="http://schemas.microsoft.com/office/drawing/2014/main" id="{227949A0-4D8A-6379-8867-F6C50C82FAEB}"/>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57" name="Groep 56">
                    <a:extLst>
                      <a:ext uri="{FF2B5EF4-FFF2-40B4-BE49-F238E27FC236}">
                        <a16:creationId xmlns:a16="http://schemas.microsoft.com/office/drawing/2014/main" id="{215244EB-ACEB-7B13-5AFC-5C64C81FBE9E}"/>
                      </a:ext>
                    </a:extLst>
                  </p:cNvPr>
                  <p:cNvGrpSpPr/>
                  <p:nvPr/>
                </p:nvGrpSpPr>
                <p:grpSpPr>
                  <a:xfrm>
                    <a:off x="1314120" y="4794393"/>
                    <a:ext cx="1787447" cy="1792785"/>
                    <a:chOff x="1314120" y="4794393"/>
                    <a:chExt cx="1787447" cy="1792785"/>
                  </a:xfrm>
                  <a:grpFill/>
                </p:grpSpPr>
                <p:sp>
                  <p:nvSpPr>
                    <p:cNvPr id="62" name="Vrije vorm: vorm 61">
                      <a:extLst>
                        <a:ext uri="{FF2B5EF4-FFF2-40B4-BE49-F238E27FC236}">
                          <a16:creationId xmlns:a16="http://schemas.microsoft.com/office/drawing/2014/main" id="{F209472A-5EAE-2292-4BC4-7124795DC4F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3" name="Vrije vorm: vorm 62">
                      <a:extLst>
                        <a:ext uri="{FF2B5EF4-FFF2-40B4-BE49-F238E27FC236}">
                          <a16:creationId xmlns:a16="http://schemas.microsoft.com/office/drawing/2014/main" id="{58F8C72A-F15E-218B-299B-C550B7B1CCB5}"/>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4" name="Vrije vorm: vorm 63">
                      <a:extLst>
                        <a:ext uri="{FF2B5EF4-FFF2-40B4-BE49-F238E27FC236}">
                          <a16:creationId xmlns:a16="http://schemas.microsoft.com/office/drawing/2014/main" id="{7FAA36B6-3BB4-5095-77E8-BE03F61D1826}"/>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5" name="Vrije vorm: vorm 64">
                      <a:extLst>
                        <a:ext uri="{FF2B5EF4-FFF2-40B4-BE49-F238E27FC236}">
                          <a16:creationId xmlns:a16="http://schemas.microsoft.com/office/drawing/2014/main" id="{FACDA09E-FAB5-8621-4517-0844AF1F63D0}"/>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nvGrpSpPr>
                  <p:cNvPr id="58" name="Groep 57">
                    <a:extLst>
                      <a:ext uri="{FF2B5EF4-FFF2-40B4-BE49-F238E27FC236}">
                        <a16:creationId xmlns:a16="http://schemas.microsoft.com/office/drawing/2014/main" id="{4FD10EFB-3FD1-8860-4033-9F4D5BC4F79D}"/>
                      </a:ext>
                    </a:extLst>
                  </p:cNvPr>
                  <p:cNvGrpSpPr/>
                  <p:nvPr/>
                </p:nvGrpSpPr>
                <p:grpSpPr>
                  <a:xfrm>
                    <a:off x="1544558" y="5023941"/>
                    <a:ext cx="1270519" cy="1329241"/>
                    <a:chOff x="1544558" y="5023941"/>
                    <a:chExt cx="1270519" cy="1329241"/>
                  </a:xfrm>
                  <a:grpFill/>
                </p:grpSpPr>
                <p:sp>
                  <p:nvSpPr>
                    <p:cNvPr id="59" name="Vrije vorm: vorm 58">
                      <a:extLst>
                        <a:ext uri="{FF2B5EF4-FFF2-40B4-BE49-F238E27FC236}">
                          <a16:creationId xmlns:a16="http://schemas.microsoft.com/office/drawing/2014/main" id="{79CBED31-E30A-331B-FA0B-568D716489BE}"/>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0" name="Vrije vorm: vorm 59">
                      <a:extLst>
                        <a:ext uri="{FF2B5EF4-FFF2-40B4-BE49-F238E27FC236}">
                          <a16:creationId xmlns:a16="http://schemas.microsoft.com/office/drawing/2014/main" id="{CCE73A06-E118-A714-C12D-912625A2F746}"/>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sp>
                  <p:nvSpPr>
                    <p:cNvPr id="61" name="Vrije vorm: vorm 60">
                      <a:extLst>
                        <a:ext uri="{FF2B5EF4-FFF2-40B4-BE49-F238E27FC236}">
                          <a16:creationId xmlns:a16="http://schemas.microsoft.com/office/drawing/2014/main" id="{8E0767AE-BD40-33F6-203E-7BBFDBFC10BD}"/>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sp>
              <p:nvSpPr>
                <p:cNvPr id="56" name="Vrije vorm: vorm 55">
                  <a:extLst>
                    <a:ext uri="{FF2B5EF4-FFF2-40B4-BE49-F238E27FC236}">
                      <a16:creationId xmlns:a16="http://schemas.microsoft.com/office/drawing/2014/main" id="{D9777B5D-CAFD-F75E-345C-F77921557A35}"/>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en-GB" sz="8108" noProof="0" dirty="0">
                    <a:solidFill>
                      <a:srgbClr val="211F26"/>
                    </a:solidFill>
                    <a:latin typeface="Segoe UI Light"/>
                  </a:endParaRPr>
                </a:p>
              </p:txBody>
            </p:sp>
          </p:grpSp>
        </p:grpSp>
        <p:grpSp>
          <p:nvGrpSpPr>
            <p:cNvPr id="15" name="Groep 14">
              <a:extLst>
                <a:ext uri="{FF2B5EF4-FFF2-40B4-BE49-F238E27FC236}">
                  <a16:creationId xmlns:a16="http://schemas.microsoft.com/office/drawing/2014/main" id="{CED200D7-A312-8F4E-4B65-30A0D5081750}"/>
                </a:ext>
              </a:extLst>
            </p:cNvPr>
            <p:cNvGrpSpPr/>
            <p:nvPr userDrawn="1"/>
          </p:nvGrpSpPr>
          <p:grpSpPr>
            <a:xfrm>
              <a:off x="-3314820" y="3391746"/>
              <a:ext cx="1201132" cy="331361"/>
              <a:chOff x="-3314820" y="3391746"/>
              <a:chExt cx="1201132" cy="331361"/>
            </a:xfrm>
          </p:grpSpPr>
          <p:sp>
            <p:nvSpPr>
              <p:cNvPr id="44" name="Rechthoek 43">
                <a:extLst>
                  <a:ext uri="{FF2B5EF4-FFF2-40B4-BE49-F238E27FC236}">
                    <a16:creationId xmlns:a16="http://schemas.microsoft.com/office/drawing/2014/main" id="{1E6D30EF-134B-36CF-2408-B90E916B38CC}"/>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2BF96D-6EB4-0BE7-6CF5-2107725BB739}"/>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E97E470D-3FFE-CDDC-2FBC-F84C0FED5A30}"/>
                  </a:ext>
                </a:extLst>
              </p:cNvPr>
              <p:cNvSpPr txBox="1"/>
              <p:nvPr userDrawn="1"/>
            </p:nvSpPr>
            <p:spPr>
              <a:xfrm>
                <a:off x="-3069820" y="3472995"/>
                <a:ext cx="669411" cy="1212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47" name="Vrije vorm: vorm 46">
                <a:extLst>
                  <a:ext uri="{FF2B5EF4-FFF2-40B4-BE49-F238E27FC236}">
                    <a16:creationId xmlns:a16="http://schemas.microsoft.com/office/drawing/2014/main" id="{F34DF76B-88D0-E405-FDAF-1F4B688D7012}"/>
                  </a:ext>
                </a:extLst>
              </p:cNvPr>
              <p:cNvSpPr/>
              <p:nvPr userDrawn="1"/>
            </p:nvSpPr>
            <p:spPr>
              <a:xfrm>
                <a:off x="-2390883"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59EAA276-2F78-92FC-886C-4D2240FDDA88}"/>
                  </a:ext>
                </a:extLst>
              </p:cNvPr>
              <p:cNvGrpSpPr/>
              <p:nvPr userDrawn="1"/>
            </p:nvGrpSpPr>
            <p:grpSpPr>
              <a:xfrm>
                <a:off x="-3243855" y="3446665"/>
                <a:ext cx="157453" cy="147831"/>
                <a:chOff x="-899320" y="3037554"/>
                <a:chExt cx="175977" cy="165227"/>
              </a:xfrm>
            </p:grpSpPr>
            <p:sp>
              <p:nvSpPr>
                <p:cNvPr id="50" name="Vrije vorm: vorm 49">
                  <a:extLst>
                    <a:ext uri="{FF2B5EF4-FFF2-40B4-BE49-F238E27FC236}">
                      <a16:creationId xmlns:a16="http://schemas.microsoft.com/office/drawing/2014/main" id="{1C2F4F89-3E07-6143-AF25-0BD1D2F681E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51" name="Rechthoek: afgeronde hoeken 50">
                  <a:extLst>
                    <a:ext uri="{FF2B5EF4-FFF2-40B4-BE49-F238E27FC236}">
                      <a16:creationId xmlns:a16="http://schemas.microsoft.com/office/drawing/2014/main" id="{A5A9F3FB-5F92-1DF7-C539-B93444AA9084}"/>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Vrije vorm: vorm 51">
                  <a:extLst>
                    <a:ext uri="{FF2B5EF4-FFF2-40B4-BE49-F238E27FC236}">
                      <a16:creationId xmlns:a16="http://schemas.microsoft.com/office/drawing/2014/main" id="{1FFCEDF2-ACE8-89D1-493A-3B41770B886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Gelijkbenige driehoek 48">
                <a:extLst>
                  <a:ext uri="{FF2B5EF4-FFF2-40B4-BE49-F238E27FC236}">
                    <a16:creationId xmlns:a16="http://schemas.microsoft.com/office/drawing/2014/main" id="{F12437D0-696C-AB15-DC71-1D287BB7A5C8}"/>
                  </a:ext>
                </a:extLst>
              </p:cNvPr>
              <p:cNvSpPr/>
              <p:nvPr userDrawn="1"/>
            </p:nvSpPr>
            <p:spPr>
              <a:xfrm rot="10800000">
                <a:off x="-2290755"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sp>
          <p:nvSpPr>
            <p:cNvPr id="16" name="Ovaal 15">
              <a:extLst>
                <a:ext uri="{FF2B5EF4-FFF2-40B4-BE49-F238E27FC236}">
                  <a16:creationId xmlns:a16="http://schemas.microsoft.com/office/drawing/2014/main" id="{69A06555-B6D2-2B63-E8FF-C5C5AC7F2489}"/>
                </a:ext>
              </a:extLst>
            </p:cNvPr>
            <p:cNvSpPr/>
            <p:nvPr userDrawn="1"/>
          </p:nvSpPr>
          <p:spPr>
            <a:xfrm>
              <a:off x="-3603587" y="391614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F67AC23E-3332-F4E9-7F81-7795F1CF2BC1}"/>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one of the theme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colors</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set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colorpallet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0E6F412E-4F54-AF43-D092-D926DA9C5822}"/>
                </a:ext>
              </a:extLst>
            </p:cNvPr>
            <p:cNvGrpSpPr/>
            <p:nvPr userDrawn="1"/>
          </p:nvGrpSpPr>
          <p:grpSpPr>
            <a:xfrm>
              <a:off x="-3333646" y="4635104"/>
              <a:ext cx="2012897" cy="490702"/>
              <a:chOff x="12731803" y="3562552"/>
              <a:chExt cx="2012897" cy="490702"/>
            </a:xfrm>
          </p:grpSpPr>
          <p:sp>
            <p:nvSpPr>
              <p:cNvPr id="29" name="Rechthoek 28">
                <a:extLst>
                  <a:ext uri="{FF2B5EF4-FFF2-40B4-BE49-F238E27FC236}">
                    <a16:creationId xmlns:a16="http://schemas.microsoft.com/office/drawing/2014/main" id="{5E43205D-785F-742E-8A01-41281AD30979}"/>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hthoek 29">
                <a:extLst>
                  <a:ext uri="{FF2B5EF4-FFF2-40B4-BE49-F238E27FC236}">
                    <a16:creationId xmlns:a16="http://schemas.microsoft.com/office/drawing/2014/main" id="{FF6D0C34-CB7C-2F73-7ABE-DC58CFF3FBEA}"/>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1" name="Tekstvak 30">
                <a:extLst>
                  <a:ext uri="{FF2B5EF4-FFF2-40B4-BE49-F238E27FC236}">
                    <a16:creationId xmlns:a16="http://schemas.microsoft.com/office/drawing/2014/main" id="{AA7B7CCA-8B1A-DDD9-CF15-2F1AE3B03C39}"/>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en-GB" sz="900" b="1" kern="1200" noProof="0" dirty="0">
                    <a:solidFill>
                      <a:srgbClr val="211F26"/>
                    </a:solidFill>
                    <a:latin typeface="Calibri" panose="020F0502020204030204" pitchFamily="34" charset="0"/>
                    <a:ea typeface="+mn-ea"/>
                    <a:cs typeface="Calibri" panose="020F0502020204030204" pitchFamily="34" charset="0"/>
                  </a:rPr>
                  <a:t>Colours</a:t>
                </a:r>
              </a:p>
            </p:txBody>
          </p:sp>
          <p:sp>
            <p:nvSpPr>
              <p:cNvPr id="32" name="Rechthoek 31">
                <a:extLst>
                  <a:ext uri="{FF2B5EF4-FFF2-40B4-BE49-F238E27FC236}">
                    <a16:creationId xmlns:a16="http://schemas.microsoft.com/office/drawing/2014/main" id="{48EA7680-CEC7-C73B-AB4F-F542959F3C10}"/>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3" name="Rechthoek 32">
                <a:extLst>
                  <a:ext uri="{FF2B5EF4-FFF2-40B4-BE49-F238E27FC236}">
                    <a16:creationId xmlns:a16="http://schemas.microsoft.com/office/drawing/2014/main" id="{CB57012B-9E08-DF21-3B49-DC36E38A7D8A}"/>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4" name="Rechthoek 33">
                <a:extLst>
                  <a:ext uri="{FF2B5EF4-FFF2-40B4-BE49-F238E27FC236}">
                    <a16:creationId xmlns:a16="http://schemas.microsoft.com/office/drawing/2014/main" id="{D48014DB-C5DB-2FF3-D63D-9B0C789C4405}"/>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5" name="Rechthoek 34">
                <a:extLst>
                  <a:ext uri="{FF2B5EF4-FFF2-40B4-BE49-F238E27FC236}">
                    <a16:creationId xmlns:a16="http://schemas.microsoft.com/office/drawing/2014/main" id="{83C120F9-BE56-91BC-545F-0C690B5CB4BE}"/>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6" name="Rechthoek 35">
                <a:extLst>
                  <a:ext uri="{FF2B5EF4-FFF2-40B4-BE49-F238E27FC236}">
                    <a16:creationId xmlns:a16="http://schemas.microsoft.com/office/drawing/2014/main" id="{6118CF6B-9FD9-A350-37F8-4269455E32F8}"/>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7" name="Rechthoek 36">
                <a:extLst>
                  <a:ext uri="{FF2B5EF4-FFF2-40B4-BE49-F238E27FC236}">
                    <a16:creationId xmlns:a16="http://schemas.microsoft.com/office/drawing/2014/main" id="{39F92363-5426-F4C4-4257-7D1D9E00D52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8" name="Rechthoek 37">
                <a:extLst>
                  <a:ext uri="{FF2B5EF4-FFF2-40B4-BE49-F238E27FC236}">
                    <a16:creationId xmlns:a16="http://schemas.microsoft.com/office/drawing/2014/main" id="{4014A902-F05D-A2FB-A0D5-F9CD1305F0E2}"/>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39" name="Rechthoek 38">
                <a:extLst>
                  <a:ext uri="{FF2B5EF4-FFF2-40B4-BE49-F238E27FC236}">
                    <a16:creationId xmlns:a16="http://schemas.microsoft.com/office/drawing/2014/main" id="{E3F21202-EA48-EAF0-9B94-309444AE36E3}"/>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0" name="Rechthoek 39">
                <a:extLst>
                  <a:ext uri="{FF2B5EF4-FFF2-40B4-BE49-F238E27FC236}">
                    <a16:creationId xmlns:a16="http://schemas.microsoft.com/office/drawing/2014/main" id="{CE87FE97-7121-A45B-080B-8C6672BF63EA}"/>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nvGrpSpPr>
              <p:cNvPr id="41" name="Groep 40">
                <a:extLst>
                  <a:ext uri="{FF2B5EF4-FFF2-40B4-BE49-F238E27FC236}">
                    <a16:creationId xmlns:a16="http://schemas.microsoft.com/office/drawing/2014/main" id="{D4DC4EE1-9541-115C-244B-E8DD838821B1}"/>
                  </a:ext>
                </a:extLst>
              </p:cNvPr>
              <p:cNvGrpSpPr/>
              <p:nvPr userDrawn="1"/>
            </p:nvGrpSpPr>
            <p:grpSpPr>
              <a:xfrm>
                <a:off x="13580316" y="3865836"/>
                <a:ext cx="151508" cy="147961"/>
                <a:chOff x="13580316" y="3865836"/>
                <a:chExt cx="151508" cy="147961"/>
              </a:xfrm>
            </p:grpSpPr>
            <p:sp>
              <p:nvSpPr>
                <p:cNvPr id="42" name="Rechthoek 41">
                  <a:extLst>
                    <a:ext uri="{FF2B5EF4-FFF2-40B4-BE49-F238E27FC236}">
                      <a16:creationId xmlns:a16="http://schemas.microsoft.com/office/drawing/2014/main" id="{0E6778A2-4FD5-9F87-8714-944F8B771D8F}"/>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sp>
              <p:nvSpPr>
                <p:cNvPr id="43" name="Rechthoek 42">
                  <a:extLst>
                    <a:ext uri="{FF2B5EF4-FFF2-40B4-BE49-F238E27FC236}">
                      <a16:creationId xmlns:a16="http://schemas.microsoft.com/office/drawing/2014/main" id="{1C51001C-6330-CB9D-6B43-699A98A3C17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grpSp>
          <p:nvGrpSpPr>
            <p:cNvPr id="19" name="Groep 18">
              <a:extLst>
                <a:ext uri="{FF2B5EF4-FFF2-40B4-BE49-F238E27FC236}">
                  <a16:creationId xmlns:a16="http://schemas.microsoft.com/office/drawing/2014/main" id="{69F8BD28-6A1D-47C7-29DF-31ADBD19D931}"/>
                </a:ext>
              </a:extLst>
            </p:cNvPr>
            <p:cNvGrpSpPr/>
            <p:nvPr userDrawn="1"/>
          </p:nvGrpSpPr>
          <p:grpSpPr>
            <a:xfrm>
              <a:off x="-3314820" y="4363463"/>
              <a:ext cx="1201132" cy="835929"/>
              <a:chOff x="-3314820" y="3391746"/>
              <a:chExt cx="1201132" cy="835929"/>
            </a:xfrm>
          </p:grpSpPr>
          <p:sp>
            <p:nvSpPr>
              <p:cNvPr id="20" name="Rechthoek 19">
                <a:extLst>
                  <a:ext uri="{FF2B5EF4-FFF2-40B4-BE49-F238E27FC236}">
                    <a16:creationId xmlns:a16="http://schemas.microsoft.com/office/drawing/2014/main" id="{3B724046-8610-3312-216A-2243D3E8DB62}"/>
                  </a:ext>
                </a:extLst>
              </p:cNvPr>
              <p:cNvSpPr/>
              <p:nvPr userDrawn="1"/>
            </p:nvSpPr>
            <p:spPr>
              <a:xfrm>
                <a:off x="-3314820" y="3391746"/>
                <a:ext cx="1201132"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 name="Rechthoek 20">
                <a:extLst>
                  <a:ext uri="{FF2B5EF4-FFF2-40B4-BE49-F238E27FC236}">
                    <a16:creationId xmlns:a16="http://schemas.microsoft.com/office/drawing/2014/main" id="{6AA40FA9-0C62-8DFB-CF2A-8AED0C027902}"/>
                  </a:ext>
                </a:extLst>
              </p:cNvPr>
              <p:cNvSpPr/>
              <p:nvPr userDrawn="1"/>
            </p:nvSpPr>
            <p:spPr>
              <a:xfrm>
                <a:off x="-3304719" y="3404581"/>
                <a:ext cx="1181841"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FFFEAB22-B2DE-C00B-C0D1-63944A7F697C}"/>
                  </a:ext>
                </a:extLst>
              </p:cNvPr>
              <p:cNvSpPr txBox="1"/>
              <p:nvPr userDrawn="1"/>
            </p:nvSpPr>
            <p:spPr>
              <a:xfrm>
                <a:off x="-3069820" y="3472995"/>
                <a:ext cx="725510"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Shape Fill</a:t>
                </a:r>
              </a:p>
            </p:txBody>
          </p:sp>
          <p:sp>
            <p:nvSpPr>
              <p:cNvPr id="23" name="Vrije vorm: vorm 22">
                <a:extLst>
                  <a:ext uri="{FF2B5EF4-FFF2-40B4-BE49-F238E27FC236}">
                    <a16:creationId xmlns:a16="http://schemas.microsoft.com/office/drawing/2014/main" id="{EF203868-E77C-2AF6-82BB-E1416619EE03}"/>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4" name="Groep 23">
                <a:extLst>
                  <a:ext uri="{FF2B5EF4-FFF2-40B4-BE49-F238E27FC236}">
                    <a16:creationId xmlns:a16="http://schemas.microsoft.com/office/drawing/2014/main" id="{C9BA43A7-6A43-C7AB-4DF9-8511DFDFD25C}"/>
                  </a:ext>
                </a:extLst>
              </p:cNvPr>
              <p:cNvGrpSpPr/>
              <p:nvPr userDrawn="1"/>
            </p:nvGrpSpPr>
            <p:grpSpPr>
              <a:xfrm>
                <a:off x="-3243855" y="3446665"/>
                <a:ext cx="157453" cy="147831"/>
                <a:chOff x="-899320" y="3037554"/>
                <a:chExt cx="175977" cy="165227"/>
              </a:xfrm>
            </p:grpSpPr>
            <p:sp>
              <p:nvSpPr>
                <p:cNvPr id="26" name="Vrije vorm: vorm 25">
                  <a:extLst>
                    <a:ext uri="{FF2B5EF4-FFF2-40B4-BE49-F238E27FC236}">
                      <a16:creationId xmlns:a16="http://schemas.microsoft.com/office/drawing/2014/main" id="{42CA15F6-2FA8-7702-7D90-E2B0B019853D}"/>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27" name="Rechthoek: afgeronde hoeken 26">
                  <a:extLst>
                    <a:ext uri="{FF2B5EF4-FFF2-40B4-BE49-F238E27FC236}">
                      <a16:creationId xmlns:a16="http://schemas.microsoft.com/office/drawing/2014/main" id="{3CBA004A-8F5C-F050-5592-468FCE854E9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Vrije vorm: vorm 27">
                  <a:extLst>
                    <a:ext uri="{FF2B5EF4-FFF2-40B4-BE49-F238E27FC236}">
                      <a16:creationId xmlns:a16="http://schemas.microsoft.com/office/drawing/2014/main" id="{3CE4B478-2FED-024E-EFAC-0044FB8D3576}"/>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5" name="Gelijkbenige driehoek 24">
                <a:extLst>
                  <a:ext uri="{FF2B5EF4-FFF2-40B4-BE49-F238E27FC236}">
                    <a16:creationId xmlns:a16="http://schemas.microsoft.com/office/drawing/2014/main" id="{C73A0CF4-8EF5-318B-6E91-2EBD92F421B0}"/>
                  </a:ext>
                </a:extLst>
              </p:cNvPr>
              <p:cNvSpPr/>
              <p:nvPr userDrawn="1"/>
            </p:nvSpPr>
            <p:spPr>
              <a:xfrm rot="10800000">
                <a:off x="-2288478"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Segoe UI Light"/>
                  <a:ea typeface="+mn-ea"/>
                  <a:cs typeface="+mn-cs"/>
                </a:endParaRPr>
              </a:p>
            </p:txBody>
          </p:sp>
        </p:grpSp>
      </p:grpSp>
    </p:spTree>
    <p:extLst>
      <p:ext uri="{BB962C8B-B14F-4D97-AF65-F5344CB8AC3E}">
        <p14:creationId xmlns:p14="http://schemas.microsoft.com/office/powerpoint/2010/main" val="139622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dirty="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82911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lumn 1x + Image 2x">
    <p:spTree>
      <p:nvGrpSpPr>
        <p:cNvPr id="1" name=""/>
        <p:cNvGrpSpPr/>
        <p:nvPr/>
      </p:nvGrpSpPr>
      <p:grpSpPr>
        <a:xfrm>
          <a:off x="0" y="0"/>
          <a:ext cx="0" cy="0"/>
          <a:chOff x="0" y="0"/>
          <a:chExt cx="0" cy="0"/>
        </a:xfrm>
      </p:grpSpPr>
      <p:sp>
        <p:nvSpPr>
          <p:cNvPr id="5" name="Tijdelijke aanduiding voor afbeelding 16">
            <a:extLst>
              <a:ext uri="{FF2B5EF4-FFF2-40B4-BE49-F238E27FC236}">
                <a16:creationId xmlns:a16="http://schemas.microsoft.com/office/drawing/2014/main" id="{E4117D95-F726-AFEB-4666-746EF73E06EA}"/>
              </a:ext>
            </a:extLst>
          </p:cNvPr>
          <p:cNvSpPr>
            <a:spLocks noGrp="1"/>
          </p:cNvSpPr>
          <p:nvPr>
            <p:ph type="pic" sz="quarter" idx="31" hasCustomPrompt="1"/>
          </p:nvPr>
        </p:nvSpPr>
        <p:spPr>
          <a:xfrm>
            <a:off x="728694" y="1991183"/>
            <a:ext cx="3401543" cy="381430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6" name="Tijdelijke aanduiding voor tekst 12">
            <a:extLst>
              <a:ext uri="{FF2B5EF4-FFF2-40B4-BE49-F238E27FC236}">
                <a16:creationId xmlns:a16="http://schemas.microsoft.com/office/drawing/2014/main" id="{A7DF9604-675E-C6A4-8FE4-6FADED1D783B}"/>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2" name="Tijdelijke aanduiding voor tekst 15">
            <a:extLst>
              <a:ext uri="{FF2B5EF4-FFF2-40B4-BE49-F238E27FC236}">
                <a16:creationId xmlns:a16="http://schemas.microsoft.com/office/drawing/2014/main" id="{6CA91D66-3675-F7EA-4E5A-C4F954A3A8D7}"/>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16" name="Tijdelijke aanduiding voor verticale tekst 2">
            <a:extLst>
              <a:ext uri="{FF2B5EF4-FFF2-40B4-BE49-F238E27FC236}">
                <a16:creationId xmlns:a16="http://schemas.microsoft.com/office/drawing/2014/main" id="{FC2B3C52-B661-0170-CCD8-4D6C2DAE3940}"/>
              </a:ext>
            </a:extLst>
          </p:cNvPr>
          <p:cNvSpPr>
            <a:spLocks noGrp="1"/>
          </p:cNvSpPr>
          <p:nvPr>
            <p:ph type="body" orient="vert" idx="28" hasCustomPrompt="1"/>
          </p:nvPr>
        </p:nvSpPr>
        <p:spPr>
          <a:xfrm>
            <a:off x="4395228" y="722313"/>
            <a:ext cx="3398400" cy="5083175"/>
          </a:xfrm>
        </p:spPr>
        <p:txBody>
          <a:bodyPr vert="horz"/>
          <a:lstStyle>
            <a:lvl1pPr>
              <a:defRPr sz="1000"/>
            </a:lvl1pPr>
            <a:lvl2pPr>
              <a:defRPr sz="1000"/>
            </a:lvl2pPr>
            <a:lvl3pPr>
              <a:defRPr sz="1400"/>
            </a:lvl3pPr>
            <a:lvl4pPr>
              <a:defRPr sz="1400"/>
            </a:lvl4pPr>
            <a:lvl5pPr>
              <a:defRPr sz="1400"/>
            </a:lvl5pPr>
            <a:lvl6pPr>
              <a:defRPr sz="1400"/>
            </a:lvl6pPr>
            <a:lvl7pPr>
              <a:defRPr sz="800"/>
            </a:lvl7pPr>
            <a:lvl8pPr>
              <a:defRPr sz="1000"/>
            </a:lvl8pPr>
            <a:lvl9pPr>
              <a:defRPr sz="1000"/>
            </a:lvl9p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23" name="Tijdelijke aanduiding voor tekst 22">
            <a:extLst>
              <a:ext uri="{FF2B5EF4-FFF2-40B4-BE49-F238E27FC236}">
                <a16:creationId xmlns:a16="http://schemas.microsoft.com/office/drawing/2014/main" id="{8F5F5929-A248-5F21-6EBB-F339ED45C036}"/>
              </a:ext>
            </a:extLst>
          </p:cNvPr>
          <p:cNvSpPr>
            <a:spLocks noGrp="1"/>
          </p:cNvSpPr>
          <p:nvPr>
            <p:ph type="body" sz="quarter" idx="30" hasCustomPrompt="1"/>
          </p:nvPr>
        </p:nvSpPr>
        <p:spPr>
          <a:xfrm>
            <a:off x="865163" y="722314"/>
            <a:ext cx="3260726" cy="1013822"/>
          </a:xfrm>
        </p:spPr>
        <p:txBody>
          <a:bodyPr/>
          <a:lstStyle>
            <a:lvl1pPr>
              <a:defRPr sz="3400" b="1">
                <a:latin typeface="+mj-lt"/>
              </a:defRPr>
            </a:lvl1pPr>
          </a:lstStyle>
          <a:p>
            <a:pPr lvl="0"/>
            <a:r>
              <a:rPr lang="en-GB" dirty="0"/>
              <a:t>Place the title of the slide here</a:t>
            </a:r>
          </a:p>
        </p:txBody>
      </p:sp>
      <p:sp>
        <p:nvSpPr>
          <p:cNvPr id="2" name="Tijdelijke aanduiding voor afbeelding 16">
            <a:extLst>
              <a:ext uri="{FF2B5EF4-FFF2-40B4-BE49-F238E27FC236}">
                <a16:creationId xmlns:a16="http://schemas.microsoft.com/office/drawing/2014/main" id="{038E47D6-BA01-3037-CB77-6DEB2A2DB008}"/>
              </a:ext>
            </a:extLst>
          </p:cNvPr>
          <p:cNvSpPr>
            <a:spLocks noGrp="1"/>
          </p:cNvSpPr>
          <p:nvPr>
            <p:ph type="pic" sz="quarter" idx="19" hasCustomPrompt="1"/>
          </p:nvPr>
        </p:nvSpPr>
        <p:spPr>
          <a:xfrm>
            <a:off x="8061762" y="722313"/>
            <a:ext cx="3401543" cy="5083175"/>
          </a:xfrm>
          <a:prstGeom prst="roundRect">
            <a:avLst>
              <a:gd name="adj" fmla="val 4031"/>
            </a:avLst>
          </a:prstGeom>
          <a:solidFill>
            <a:schemeClr val="bg1">
              <a:lumMod val="95000"/>
            </a:schemeClr>
          </a:solidFill>
          <a:ln w="15875">
            <a:noFill/>
          </a:ln>
        </p:spPr>
        <p:txBody>
          <a:bodyPr lIns="360000" tIns="0" rIns="360000" bIns="1620000" anchor="ctr" anchorCtr="0"/>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grpSp>
        <p:nvGrpSpPr>
          <p:cNvPr id="7" name="Groep 6">
            <a:extLst>
              <a:ext uri="{FF2B5EF4-FFF2-40B4-BE49-F238E27FC236}">
                <a16:creationId xmlns:a16="http://schemas.microsoft.com/office/drawing/2014/main" id="{B8D8E632-B43B-50D4-C45A-AA7AE36BF28E}"/>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9ACBEFF0-DB69-49FB-30DA-1217851B1D0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Choosing text levels</a:t>
              </a:r>
            </a:p>
          </p:txBody>
        </p:sp>
        <p:sp>
          <p:nvSpPr>
            <p:cNvPr id="9" name="Ovaal 8">
              <a:extLst>
                <a:ext uri="{FF2B5EF4-FFF2-40B4-BE49-F238E27FC236}">
                  <a16:creationId xmlns:a16="http://schemas.microsoft.com/office/drawing/2014/main" id="{F6F62731-4C5A-FEC3-DF24-05B0D5278D00}"/>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49231C29-412B-F811-D2DC-237266322EB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11" name="Ovaal 10">
              <a:extLst>
                <a:ext uri="{FF2B5EF4-FFF2-40B4-BE49-F238E27FC236}">
                  <a16:creationId xmlns:a16="http://schemas.microsoft.com/office/drawing/2014/main" id="{F5F532C8-61FC-5092-215F-7D6DA5F4D376}"/>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9902E999-A31A-BE4D-6A3E-66637E96FDE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CAA7C4E8-8CB9-82FB-2A68-0B104899900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5" name="Ovaal 14">
              <a:extLst>
                <a:ext uri="{FF2B5EF4-FFF2-40B4-BE49-F238E27FC236}">
                  <a16:creationId xmlns:a16="http://schemas.microsoft.com/office/drawing/2014/main" id="{B13D6788-BA25-B405-CFF4-70F175C56387}"/>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21454670-F301-9EC4-DD16-D6D694CFF1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8" name="Ovaal 17">
              <a:extLst>
                <a:ext uri="{FF2B5EF4-FFF2-40B4-BE49-F238E27FC236}">
                  <a16:creationId xmlns:a16="http://schemas.microsoft.com/office/drawing/2014/main" id="{A8B99856-DA78-436C-8690-E3658B12DFE8}"/>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B638A9F1-8A65-4C26-260D-DA3A1C211E8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0" name="Ovaal 19">
              <a:extLst>
                <a:ext uri="{FF2B5EF4-FFF2-40B4-BE49-F238E27FC236}">
                  <a16:creationId xmlns:a16="http://schemas.microsoft.com/office/drawing/2014/main" id="{DB29B276-76A2-A4DA-7160-C96468B82E48}"/>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1" name="Rechthoek 20">
              <a:extLst>
                <a:ext uri="{FF2B5EF4-FFF2-40B4-BE49-F238E27FC236}">
                  <a16:creationId xmlns:a16="http://schemas.microsoft.com/office/drawing/2014/main" id="{583AC2DF-7CE7-9CD1-B3B7-5119D8335FB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2" name="Ovaal 21">
              <a:extLst>
                <a:ext uri="{FF2B5EF4-FFF2-40B4-BE49-F238E27FC236}">
                  <a16:creationId xmlns:a16="http://schemas.microsoft.com/office/drawing/2014/main" id="{FE0796AF-90C9-6014-55D6-79B06564BAE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089C167-A7D1-D20A-3481-303589786463}"/>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6" name="Ovaal 25">
              <a:extLst>
                <a:ext uri="{FF2B5EF4-FFF2-40B4-BE49-F238E27FC236}">
                  <a16:creationId xmlns:a16="http://schemas.microsoft.com/office/drawing/2014/main" id="{74BB5CEB-18A1-C224-3FC9-A82460667E06}"/>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C3BDA8F0-CBCB-88A4-795D-BDD03085FDA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8" name="Ovaal 27">
              <a:extLst>
                <a:ext uri="{FF2B5EF4-FFF2-40B4-BE49-F238E27FC236}">
                  <a16:creationId xmlns:a16="http://schemas.microsoft.com/office/drawing/2014/main" id="{4E80A9E9-8479-9665-20ED-6931CBCDC36D}"/>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544C64AD-3E6B-24B1-B428-E0FEA31888A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0" name="Ovaal 29">
              <a:extLst>
                <a:ext uri="{FF2B5EF4-FFF2-40B4-BE49-F238E27FC236}">
                  <a16:creationId xmlns:a16="http://schemas.microsoft.com/office/drawing/2014/main" id="{E12F5588-8F6E-B581-7A62-F294FE0EFBD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E2D16445-B8EE-74AF-2D8C-834B2257BDE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2" name="Rechthoek 31">
              <a:extLst>
                <a:ext uri="{FF2B5EF4-FFF2-40B4-BE49-F238E27FC236}">
                  <a16:creationId xmlns:a16="http://schemas.microsoft.com/office/drawing/2014/main" id="{B3AE275D-A1D5-C3B0-4C33-655C54068C4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94F919A1-983A-1DD4-6644-64233874128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6EA9BF44-EDB8-B0FA-BD3C-69EE0E18604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B63DD114-E45F-CD07-07C7-89578606DE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BB6C9A4F-B7F8-F7B4-2064-B8DE45039F00}"/>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C12D928-4FAC-E234-69FB-9FA64A43675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F68A747A-A4DE-FE9D-BD2A-BB80D749CA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658B366-6DE6-BB09-9688-463C4206A620}"/>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2FF21355-3559-65CF-41D7-3A03402DDB62}"/>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0EF2F5-C059-062E-D414-EC07DF01CAE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9C314CDB-171D-BF6B-DEEF-394966922D7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D1DE1DF-654C-999C-27B3-333A49FE748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C41794E-DE45-D16E-BDB8-DADBC9533E7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9F6197C0-D6DE-3330-83B7-20FA69DE4B0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C69CB6FF-FEF5-D45C-DE74-459D41469A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C0B2293-3446-D33B-BC48-F382645B8A25}"/>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22DD041B-B488-B700-AF45-49A2155E8F8D}"/>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6E661330-8015-FC6E-4E76-A008B8A0E0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BA388DC8-AEAD-6246-6E1D-41D1D95CE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645761-15CE-0208-4472-FD8884A4898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E04AED08-92C5-36D4-BBB4-B269CAB867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41D0658-15C9-55DB-8BA2-3FB8804F01A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8B63A4CD-8880-467D-9A56-0288CBEBC04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B698142-2299-11D2-718D-51600D2CCC7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12840167-C75D-3940-D8BD-60AEBF6A392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4DB01AA1-C910-972A-340C-B0091395E95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C234A431-CDA2-F6EF-51F6-CDC1E3DC182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05070B5-69D2-191B-01E5-59B95AEC2DDC}"/>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E22462E3-638E-3AB0-5B50-BB467847DE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0309DA0B-C745-77A2-3C1C-42393C2F23EA}"/>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9B942FAB-F914-78A3-32A1-A71D249DF79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EBCB237-2659-BB55-208A-0E3C54957BD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E4EA35F1-B6CD-AE9F-8B35-8D418ED6C85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AC1FC1A-1FC0-CC2D-B44C-97232398EBB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3C1A1B26-16D7-69AD-E471-7E5A93BCA64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7B28CED9-66EB-DD7E-3E4A-3F1E43E4962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EC5F611-B8E9-FF66-150C-0C6CA94AC028}"/>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30718913-D5B5-9F9C-6546-B3F96C4F5D1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F53007D9-192C-44B9-7D48-9797214B156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AE58D213-C99A-6295-1CF3-E19B57FEAB0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7C0A6A2F-56BA-A777-8DB2-74CD52745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B78E7EAE-82C0-8F2C-1447-A0B3CC371B2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EE42BAF9-11FD-5F5A-C5CA-7B7502013D8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B00F69A5-87A3-3610-7D75-FB33E245F2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F4533A0-8067-5273-D506-E7F44F4DF82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DB0409-1025-1BC6-0084-288E1E11C42C}"/>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683E706-212E-3D7F-8ACB-5B6934D71BA9}"/>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838F7E84-09E7-4DB7-A624-3F4DCB186D4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87BD4BA6-F083-4FBC-499F-697A2FD2273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832A0619-54BB-44F5-1F1B-C3A4CE23808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1968E2E8-4C17-6BEE-5DA8-6BF8B8F402A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83" name="Tijdelijke aanduiding voor datum 91">
            <a:extLst>
              <a:ext uri="{FF2B5EF4-FFF2-40B4-BE49-F238E27FC236}">
                <a16:creationId xmlns:a16="http://schemas.microsoft.com/office/drawing/2014/main" id="{2B98F3CE-0955-6874-F092-581282C88E7B}"/>
              </a:ext>
            </a:extLst>
          </p:cNvPr>
          <p:cNvSpPr>
            <a:spLocks noGrp="1"/>
          </p:cNvSpPr>
          <p:nvPr>
            <p:ph type="dt" sz="half" idx="32"/>
          </p:nvPr>
        </p:nvSpPr>
        <p:spPr>
          <a:xfrm>
            <a:off x="8317776" y="6343857"/>
            <a:ext cx="1451700" cy="151789"/>
          </a:xfrm>
        </p:spPr>
        <p:txBody>
          <a:bodyPr/>
          <a:lstStyle>
            <a:lvl1pPr algn="r">
              <a:defRPr/>
            </a:lvl1pPr>
          </a:lstStyle>
          <a:p>
            <a:fld id="{65D37E12-91F5-4B1A-AD88-38689B092A79}" type="datetime3">
              <a:rPr lang="en-GB" smtClean="0"/>
              <a:t>23 May, 2023</a:t>
            </a:fld>
            <a:endParaRPr lang="en-GB" dirty="0"/>
          </a:p>
        </p:txBody>
      </p:sp>
      <p:sp>
        <p:nvSpPr>
          <p:cNvPr id="84" name="Tijdelijke aanduiding voor voettekst 92">
            <a:extLst>
              <a:ext uri="{FF2B5EF4-FFF2-40B4-BE49-F238E27FC236}">
                <a16:creationId xmlns:a16="http://schemas.microsoft.com/office/drawing/2014/main" id="{B3291AEE-7641-BD4F-7F72-55F0A9702E92}"/>
              </a:ext>
            </a:extLst>
          </p:cNvPr>
          <p:cNvSpPr>
            <a:spLocks noGrp="1"/>
          </p:cNvSpPr>
          <p:nvPr>
            <p:ph type="ftr" sz="quarter" idx="33"/>
          </p:nvPr>
        </p:nvSpPr>
        <p:spPr>
          <a:xfrm>
            <a:off x="9801225" y="6343856"/>
            <a:ext cx="1658938" cy="151790"/>
          </a:xfrm>
        </p:spPr>
        <p:txBody>
          <a:bodyPr/>
          <a:lstStyle>
            <a:lvl1pPr algn="r">
              <a:defRPr/>
            </a:lvl1pPr>
          </a:lstStyle>
          <a:p>
            <a:r>
              <a:rPr lang="en-GB" dirty="0"/>
              <a:t>|  Published under cc-by licence</a:t>
            </a:r>
          </a:p>
        </p:txBody>
      </p:sp>
      <p:sp>
        <p:nvSpPr>
          <p:cNvPr id="145" name="Tijdelijke aanduiding voor dianummer 93">
            <a:extLst>
              <a:ext uri="{FF2B5EF4-FFF2-40B4-BE49-F238E27FC236}">
                <a16:creationId xmlns:a16="http://schemas.microsoft.com/office/drawing/2014/main" id="{A25BFFD4-37FE-E386-C09F-FD96249EFB40}"/>
              </a:ext>
            </a:extLst>
          </p:cNvPr>
          <p:cNvSpPr>
            <a:spLocks noGrp="1"/>
          </p:cNvSpPr>
          <p:nvPr>
            <p:ph type="sldNum" sz="quarter" idx="34"/>
          </p:nvPr>
        </p:nvSpPr>
        <p:spPr>
          <a:xfrm>
            <a:off x="11175566" y="7255814"/>
            <a:ext cx="284597" cy="151790"/>
          </a:xfrm>
        </p:spPr>
        <p:txBody>
          <a:bodyPr/>
          <a:lstStyle/>
          <a:p>
            <a:fld id="{D7B5DC5B-6873-43DB-ADC7-B15ACCE0DFDB}" type="slidenum">
              <a:rPr lang="en-GB" smtClean="0"/>
              <a:pPr/>
              <a:t>‹#›</a:t>
            </a:fld>
            <a:endParaRPr lang="en-GB" dirty="0"/>
          </a:p>
        </p:txBody>
      </p:sp>
      <p:grpSp>
        <p:nvGrpSpPr>
          <p:cNvPr id="146" name="INSTRUCTION">
            <a:extLst>
              <a:ext uri="{FF2B5EF4-FFF2-40B4-BE49-F238E27FC236}">
                <a16:creationId xmlns:a16="http://schemas.microsoft.com/office/drawing/2014/main" id="{200C2DC9-FF12-C3C7-CB5F-B4D8F3F10ADA}"/>
              </a:ext>
            </a:extLst>
          </p:cNvPr>
          <p:cNvGrpSpPr/>
          <p:nvPr userDrawn="1"/>
        </p:nvGrpSpPr>
        <p:grpSpPr>
          <a:xfrm>
            <a:off x="12377595" y="0"/>
            <a:ext cx="3693113" cy="5054643"/>
            <a:chOff x="-3786164" y="0"/>
            <a:chExt cx="3693113" cy="5054643"/>
          </a:xfrm>
        </p:grpSpPr>
        <p:sp>
          <p:nvSpPr>
            <p:cNvPr id="147" name="Rechthoek 146">
              <a:extLst>
                <a:ext uri="{FF2B5EF4-FFF2-40B4-BE49-F238E27FC236}">
                  <a16:creationId xmlns:a16="http://schemas.microsoft.com/office/drawing/2014/main" id="{B24C7D87-6251-494D-E028-F551BA9A51C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48" name="Rechthoek 147">
              <a:extLst>
                <a:ext uri="{FF2B5EF4-FFF2-40B4-BE49-F238E27FC236}">
                  <a16:creationId xmlns:a16="http://schemas.microsoft.com/office/drawing/2014/main" id="{7FEB115F-B8DA-3293-326B-ED284C2AEF79}"/>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49" name="Ovaal 148">
              <a:extLst>
                <a:ext uri="{FF2B5EF4-FFF2-40B4-BE49-F238E27FC236}">
                  <a16:creationId xmlns:a16="http://schemas.microsoft.com/office/drawing/2014/main" id="{3084B7CA-414D-A064-4B58-94C9F022D1E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0" name="Rechthoek 149">
              <a:extLst>
                <a:ext uri="{FF2B5EF4-FFF2-40B4-BE49-F238E27FC236}">
                  <a16:creationId xmlns:a16="http://schemas.microsoft.com/office/drawing/2014/main" id="{015C810B-0135-F6C3-3DD9-40C1471FA9D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1" name="Ovaal 150">
              <a:extLst>
                <a:ext uri="{FF2B5EF4-FFF2-40B4-BE49-F238E27FC236}">
                  <a16:creationId xmlns:a16="http://schemas.microsoft.com/office/drawing/2014/main" id="{FDD8426C-4A2F-6B65-2D95-5A13E8EDEF4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2" name="Rechthoek 151">
              <a:extLst>
                <a:ext uri="{FF2B5EF4-FFF2-40B4-BE49-F238E27FC236}">
                  <a16:creationId xmlns:a16="http://schemas.microsoft.com/office/drawing/2014/main" id="{D2C4AEE7-2AB3-29BC-2AFF-32A56F98FB5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3" name="Rechthoek 152">
              <a:extLst>
                <a:ext uri="{FF2B5EF4-FFF2-40B4-BE49-F238E27FC236}">
                  <a16:creationId xmlns:a16="http://schemas.microsoft.com/office/drawing/2014/main" id="{580EDFD5-99F4-891D-33A5-BAEF755F1F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4" name="Ovaal 153">
              <a:extLst>
                <a:ext uri="{FF2B5EF4-FFF2-40B4-BE49-F238E27FC236}">
                  <a16:creationId xmlns:a16="http://schemas.microsoft.com/office/drawing/2014/main" id="{FCC3D7C5-E138-BA7B-26D0-17F341DD4E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5" name="Rechthoek 154">
              <a:extLst>
                <a:ext uri="{FF2B5EF4-FFF2-40B4-BE49-F238E27FC236}">
                  <a16:creationId xmlns:a16="http://schemas.microsoft.com/office/drawing/2014/main" id="{6B85C244-2C10-2957-DF2C-BA4F4A6D065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6" name="Groep 155">
              <a:extLst>
                <a:ext uri="{FF2B5EF4-FFF2-40B4-BE49-F238E27FC236}">
                  <a16:creationId xmlns:a16="http://schemas.microsoft.com/office/drawing/2014/main" id="{3BDF0630-91CC-333D-0C84-729D9D80EE34}"/>
                </a:ext>
              </a:extLst>
            </p:cNvPr>
            <p:cNvGrpSpPr/>
            <p:nvPr userDrawn="1"/>
          </p:nvGrpSpPr>
          <p:grpSpPr>
            <a:xfrm>
              <a:off x="-3414453" y="3534339"/>
              <a:ext cx="514284" cy="506545"/>
              <a:chOff x="12617641" y="3403239"/>
              <a:chExt cx="752963" cy="741634"/>
            </a:xfrm>
          </p:grpSpPr>
          <p:grpSp>
            <p:nvGrpSpPr>
              <p:cNvPr id="173" name="Groep 172">
                <a:extLst>
                  <a:ext uri="{FF2B5EF4-FFF2-40B4-BE49-F238E27FC236}">
                    <a16:creationId xmlns:a16="http://schemas.microsoft.com/office/drawing/2014/main" id="{9BD74B28-8098-3C83-B698-90DB969A2175}"/>
                  </a:ext>
                </a:extLst>
              </p:cNvPr>
              <p:cNvGrpSpPr/>
              <p:nvPr userDrawn="1"/>
            </p:nvGrpSpPr>
            <p:grpSpPr>
              <a:xfrm>
                <a:off x="12771530" y="3403239"/>
                <a:ext cx="467176" cy="448491"/>
                <a:chOff x="12782157" y="3403239"/>
                <a:chExt cx="467176" cy="448491"/>
              </a:xfrm>
            </p:grpSpPr>
            <p:grpSp>
              <p:nvGrpSpPr>
                <p:cNvPr id="176" name="Groep 175">
                  <a:extLst>
                    <a:ext uri="{FF2B5EF4-FFF2-40B4-BE49-F238E27FC236}">
                      <a16:creationId xmlns:a16="http://schemas.microsoft.com/office/drawing/2014/main" id="{046C815F-73D6-EA8A-A78F-7E4370D479A5}"/>
                    </a:ext>
                  </a:extLst>
                </p:cNvPr>
                <p:cNvGrpSpPr/>
                <p:nvPr userDrawn="1"/>
              </p:nvGrpSpPr>
              <p:grpSpPr>
                <a:xfrm>
                  <a:off x="12782157" y="3403239"/>
                  <a:ext cx="412976" cy="396132"/>
                  <a:chOff x="13554906" y="3320109"/>
                  <a:chExt cx="443917" cy="425811"/>
                </a:xfrm>
              </p:grpSpPr>
              <p:grpSp>
                <p:nvGrpSpPr>
                  <p:cNvPr id="183" name="Groep 182">
                    <a:extLst>
                      <a:ext uri="{FF2B5EF4-FFF2-40B4-BE49-F238E27FC236}">
                        <a16:creationId xmlns:a16="http://schemas.microsoft.com/office/drawing/2014/main" id="{7282ED16-3DE7-BDCD-F46C-C52884F53C3F}"/>
                      </a:ext>
                    </a:extLst>
                  </p:cNvPr>
                  <p:cNvGrpSpPr/>
                  <p:nvPr userDrawn="1"/>
                </p:nvGrpSpPr>
                <p:grpSpPr>
                  <a:xfrm>
                    <a:off x="13554906" y="3320109"/>
                    <a:ext cx="443917" cy="425811"/>
                    <a:chOff x="12909684" y="1276143"/>
                    <a:chExt cx="443917" cy="425811"/>
                  </a:xfrm>
                </p:grpSpPr>
                <p:sp>
                  <p:nvSpPr>
                    <p:cNvPr id="186" name="Rechthoek 185">
                      <a:extLst>
                        <a:ext uri="{FF2B5EF4-FFF2-40B4-BE49-F238E27FC236}">
                          <a16:creationId xmlns:a16="http://schemas.microsoft.com/office/drawing/2014/main" id="{B152A5D7-4790-7E4C-4C46-469B88C3FA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E134E756-06D4-C22B-5EC7-11028C5F4CF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8" name="Ovaal 187">
                      <a:extLst>
                        <a:ext uri="{FF2B5EF4-FFF2-40B4-BE49-F238E27FC236}">
                          <a16:creationId xmlns:a16="http://schemas.microsoft.com/office/drawing/2014/main" id="{E85179CD-E330-EBF5-40CD-F2A8905A85C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4" name="Afbeelding 183">
                    <a:extLst>
                      <a:ext uri="{FF2B5EF4-FFF2-40B4-BE49-F238E27FC236}">
                        <a16:creationId xmlns:a16="http://schemas.microsoft.com/office/drawing/2014/main" id="{EDB671AF-8717-F8D8-D6E9-B1807BC35F60}"/>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5" name="Afbeelding 184">
                    <a:extLst>
                      <a:ext uri="{FF2B5EF4-FFF2-40B4-BE49-F238E27FC236}">
                        <a16:creationId xmlns:a16="http://schemas.microsoft.com/office/drawing/2014/main" id="{0C897605-D45A-0A09-1A60-D85A2B52D58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77" name="Groep 176">
                  <a:extLst>
                    <a:ext uri="{FF2B5EF4-FFF2-40B4-BE49-F238E27FC236}">
                      <a16:creationId xmlns:a16="http://schemas.microsoft.com/office/drawing/2014/main" id="{390946A0-EE32-0E56-2BF0-46DC0CC137A8}"/>
                    </a:ext>
                  </a:extLst>
                </p:cNvPr>
                <p:cNvGrpSpPr/>
                <p:nvPr userDrawn="1"/>
              </p:nvGrpSpPr>
              <p:grpSpPr>
                <a:xfrm>
                  <a:off x="13103513" y="3705268"/>
                  <a:ext cx="145820" cy="146462"/>
                  <a:chOff x="13096169" y="3602278"/>
                  <a:chExt cx="145820" cy="146462"/>
                </a:xfrm>
              </p:grpSpPr>
              <p:sp>
                <p:nvSpPr>
                  <p:cNvPr id="181" name="Rechthoek 180">
                    <a:extLst>
                      <a:ext uri="{FF2B5EF4-FFF2-40B4-BE49-F238E27FC236}">
                        <a16:creationId xmlns:a16="http://schemas.microsoft.com/office/drawing/2014/main" id="{0DA06A28-7D1F-940E-23EF-1933D61817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E083BA20-9922-BBE9-9948-81A4C764916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8" name="Groep 177">
                  <a:extLst>
                    <a:ext uri="{FF2B5EF4-FFF2-40B4-BE49-F238E27FC236}">
                      <a16:creationId xmlns:a16="http://schemas.microsoft.com/office/drawing/2014/main" id="{12E9B9C2-0A60-A82B-4D89-2A9B292A8935}"/>
                    </a:ext>
                  </a:extLst>
                </p:cNvPr>
                <p:cNvGrpSpPr/>
                <p:nvPr userDrawn="1"/>
              </p:nvGrpSpPr>
              <p:grpSpPr>
                <a:xfrm rot="10800000">
                  <a:off x="13061402" y="3665637"/>
                  <a:ext cx="145820" cy="146462"/>
                  <a:chOff x="13096169" y="3602278"/>
                  <a:chExt cx="145820" cy="146462"/>
                </a:xfrm>
              </p:grpSpPr>
              <p:sp>
                <p:nvSpPr>
                  <p:cNvPr id="179" name="Rechthoek 178">
                    <a:extLst>
                      <a:ext uri="{FF2B5EF4-FFF2-40B4-BE49-F238E27FC236}">
                        <a16:creationId xmlns:a16="http://schemas.microsoft.com/office/drawing/2014/main" id="{36571103-04E1-E0B9-BF94-6D76AB200C5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B1C0C25F-A2F8-A20C-1F91-F80AE521DB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4" name="Rechthoek 173">
                <a:extLst>
                  <a:ext uri="{FF2B5EF4-FFF2-40B4-BE49-F238E27FC236}">
                    <a16:creationId xmlns:a16="http://schemas.microsoft.com/office/drawing/2014/main" id="{5A358AD5-4AAE-74CB-CF4E-E29F7843196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5" name="Gelijkbenige driehoek 174">
                <a:extLst>
                  <a:ext uri="{FF2B5EF4-FFF2-40B4-BE49-F238E27FC236}">
                    <a16:creationId xmlns:a16="http://schemas.microsoft.com/office/drawing/2014/main" id="{CB5B3546-00A7-2490-42F4-C45A894F8DE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ICOON_info">
              <a:extLst>
                <a:ext uri="{FF2B5EF4-FFF2-40B4-BE49-F238E27FC236}">
                  <a16:creationId xmlns:a16="http://schemas.microsoft.com/office/drawing/2014/main" id="{F6C6715B-DFCC-205A-53CE-30F0EC012DEB}"/>
                </a:ext>
              </a:extLst>
            </p:cNvPr>
            <p:cNvGrpSpPr/>
            <p:nvPr userDrawn="1"/>
          </p:nvGrpSpPr>
          <p:grpSpPr>
            <a:xfrm>
              <a:off x="-376736" y="4055594"/>
              <a:ext cx="283685" cy="283685"/>
              <a:chOff x="-510741" y="5913713"/>
              <a:chExt cx="267555" cy="267555"/>
            </a:xfrm>
          </p:grpSpPr>
          <p:sp>
            <p:nvSpPr>
              <p:cNvPr id="171" name="Ovaal 170">
                <a:extLst>
                  <a:ext uri="{FF2B5EF4-FFF2-40B4-BE49-F238E27FC236}">
                    <a16:creationId xmlns:a16="http://schemas.microsoft.com/office/drawing/2014/main" id="{BCEC9E1F-111F-EE84-71B1-EA3492299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72" name="Graphic 163" descr="Informatie">
                <a:extLst>
                  <a:ext uri="{FF2B5EF4-FFF2-40B4-BE49-F238E27FC236}">
                    <a16:creationId xmlns:a16="http://schemas.microsoft.com/office/drawing/2014/main" id="{0CE50C51-4F84-E533-38C5-5B597FFC5CF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58" name="Groep 157">
              <a:extLst>
                <a:ext uri="{FF2B5EF4-FFF2-40B4-BE49-F238E27FC236}">
                  <a16:creationId xmlns:a16="http://schemas.microsoft.com/office/drawing/2014/main" id="{F2A0B77C-27AD-4494-E94D-7FE04158AD0E}"/>
                </a:ext>
              </a:extLst>
            </p:cNvPr>
            <p:cNvGrpSpPr/>
            <p:nvPr userDrawn="1"/>
          </p:nvGrpSpPr>
          <p:grpSpPr>
            <a:xfrm>
              <a:off x="-938434" y="4364020"/>
              <a:ext cx="627798" cy="576693"/>
              <a:chOff x="-938434" y="4570310"/>
              <a:chExt cx="627798" cy="576693"/>
            </a:xfrm>
          </p:grpSpPr>
          <p:grpSp>
            <p:nvGrpSpPr>
              <p:cNvPr id="166" name="Inspireren">
                <a:extLst>
                  <a:ext uri="{FF2B5EF4-FFF2-40B4-BE49-F238E27FC236}">
                    <a16:creationId xmlns:a16="http://schemas.microsoft.com/office/drawing/2014/main" id="{3A750F7E-76F2-6639-90AB-B6D37E84628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68" name="Freeform 12">
                  <a:extLst>
                    <a:ext uri="{FF2B5EF4-FFF2-40B4-BE49-F238E27FC236}">
                      <a16:creationId xmlns:a16="http://schemas.microsoft.com/office/drawing/2014/main" id="{36CE03A1-29D2-9019-E996-09C0FEBD0A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69" name="Freeform 13">
                  <a:extLst>
                    <a:ext uri="{FF2B5EF4-FFF2-40B4-BE49-F238E27FC236}">
                      <a16:creationId xmlns:a16="http://schemas.microsoft.com/office/drawing/2014/main" id="{9AE09B08-ECF4-6B19-A32C-FF94197899C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70" name="Freeform 14">
                  <a:extLst>
                    <a:ext uri="{FF2B5EF4-FFF2-40B4-BE49-F238E27FC236}">
                      <a16:creationId xmlns:a16="http://schemas.microsoft.com/office/drawing/2014/main" id="{42EC1CF4-0E80-9A9A-B8C6-0CEBFF03AC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67" name="Tekstvak 166">
                <a:extLst>
                  <a:ext uri="{FF2B5EF4-FFF2-40B4-BE49-F238E27FC236}">
                    <a16:creationId xmlns:a16="http://schemas.microsoft.com/office/drawing/2014/main" id="{29308941-47E8-9BA7-6BD2-D4B3083E336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59" name="Groep 158">
              <a:extLst>
                <a:ext uri="{FF2B5EF4-FFF2-40B4-BE49-F238E27FC236}">
                  <a16:creationId xmlns:a16="http://schemas.microsoft.com/office/drawing/2014/main" id="{C4530C49-94F7-10D9-53F6-5F7A894C4E96}"/>
                </a:ext>
              </a:extLst>
            </p:cNvPr>
            <p:cNvGrpSpPr/>
            <p:nvPr userDrawn="1"/>
          </p:nvGrpSpPr>
          <p:grpSpPr>
            <a:xfrm>
              <a:off x="-3365484" y="1226982"/>
              <a:ext cx="446937" cy="406485"/>
              <a:chOff x="-3563526" y="1409294"/>
              <a:chExt cx="354190" cy="322133"/>
            </a:xfrm>
          </p:grpSpPr>
          <p:grpSp>
            <p:nvGrpSpPr>
              <p:cNvPr id="160" name="Groep 159">
                <a:extLst>
                  <a:ext uri="{FF2B5EF4-FFF2-40B4-BE49-F238E27FC236}">
                    <a16:creationId xmlns:a16="http://schemas.microsoft.com/office/drawing/2014/main" id="{EF944101-3369-DCB4-AE6A-F05439EB640D}"/>
                  </a:ext>
                </a:extLst>
              </p:cNvPr>
              <p:cNvGrpSpPr/>
              <p:nvPr userDrawn="1"/>
            </p:nvGrpSpPr>
            <p:grpSpPr>
              <a:xfrm>
                <a:off x="-3499992" y="1409294"/>
                <a:ext cx="225195" cy="195499"/>
                <a:chOff x="8987389" y="1361199"/>
                <a:chExt cx="2200275" cy="1914525"/>
              </a:xfrm>
            </p:grpSpPr>
            <p:sp>
              <p:nvSpPr>
                <p:cNvPr id="162" name="Vrije vorm: vorm 161">
                  <a:extLst>
                    <a:ext uri="{FF2B5EF4-FFF2-40B4-BE49-F238E27FC236}">
                      <a16:creationId xmlns:a16="http://schemas.microsoft.com/office/drawing/2014/main" id="{C57334DE-C974-AD4D-6BF0-56D867B3B6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63" name="Groep 162">
                  <a:extLst>
                    <a:ext uri="{FF2B5EF4-FFF2-40B4-BE49-F238E27FC236}">
                      <a16:creationId xmlns:a16="http://schemas.microsoft.com/office/drawing/2014/main" id="{5AFBC077-8109-965E-4944-D5247D0DE50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64" name="Vrije vorm: vorm 163">
                    <a:extLst>
                      <a:ext uri="{FF2B5EF4-FFF2-40B4-BE49-F238E27FC236}">
                        <a16:creationId xmlns:a16="http://schemas.microsoft.com/office/drawing/2014/main" id="{AF50E46B-DBBD-E9D5-702E-3ACAD950B3F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65" name="Vrije vorm: vorm 164">
                    <a:extLst>
                      <a:ext uri="{FF2B5EF4-FFF2-40B4-BE49-F238E27FC236}">
                        <a16:creationId xmlns:a16="http://schemas.microsoft.com/office/drawing/2014/main" id="{3F635268-3BE4-4E9A-3F92-70867A6D6826}"/>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61" name="Tekstvak 160">
                <a:extLst>
                  <a:ext uri="{FF2B5EF4-FFF2-40B4-BE49-F238E27FC236}">
                    <a16:creationId xmlns:a16="http://schemas.microsoft.com/office/drawing/2014/main" id="{7E11A7D0-A051-FBF7-A850-0916351CA20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189" name="Tijdelijke aanduiding voor titel 1">
            <a:extLst>
              <a:ext uri="{FF2B5EF4-FFF2-40B4-BE49-F238E27FC236}">
                <a16:creationId xmlns:a16="http://schemas.microsoft.com/office/drawing/2014/main" id="{D807DA7B-3475-7C83-B7C5-682FD1EF1B67}"/>
              </a:ext>
            </a:extLst>
          </p:cNvPr>
          <p:cNvSpPr>
            <a:spLocks noGrp="1"/>
          </p:cNvSpPr>
          <p:nvPr>
            <p:ph type="title" hasCustomPrompt="1"/>
          </p:nvPr>
        </p:nvSpPr>
        <p:spPr>
          <a:xfrm>
            <a:off x="-1" y="-367937"/>
            <a:ext cx="2695575"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Column 1x + Image 2x</a:t>
            </a:r>
          </a:p>
        </p:txBody>
      </p:sp>
    </p:spTree>
    <p:extLst>
      <p:ext uri="{BB962C8B-B14F-4D97-AF65-F5344CB8AC3E}">
        <p14:creationId xmlns:p14="http://schemas.microsoft.com/office/powerpoint/2010/main" val="1347956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FFCFB-A2D6-44FD-A6E8-9CC7383FC4B0}"/>
              </a:ext>
            </a:extLst>
          </p:cNvPr>
          <p:cNvSpPr/>
          <p:nvPr userDrawn="1"/>
        </p:nvSpPr>
        <p:spPr>
          <a:xfrm>
            <a:off x="0" y="0"/>
            <a:ext cx="12192000" cy="6858000"/>
          </a:xfrm>
          <a:prstGeom prst="rect">
            <a:avLst/>
          </a:prstGeom>
          <a:solidFill>
            <a:srgbClr val="414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descr="Logo&#10;&#10;Description automatically generated">
            <a:extLst>
              <a:ext uri="{FF2B5EF4-FFF2-40B4-BE49-F238E27FC236}">
                <a16:creationId xmlns:a16="http://schemas.microsoft.com/office/drawing/2014/main" id="{96758D40-DF80-6D45-03ED-5AD8B9541D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36"/>
          <a:stretch/>
        </p:blipFill>
        <p:spPr>
          <a:xfrm>
            <a:off x="1009962" y="543889"/>
            <a:ext cx="2500111" cy="1299832"/>
          </a:xfrm>
          <a:prstGeom prst="rect">
            <a:avLst/>
          </a:prstGeom>
        </p:spPr>
      </p:pic>
      <p:pic>
        <p:nvPicPr>
          <p:cNvPr id="7" name="Picture 6" descr="Background pattern&#10;&#10;Description automatically generated">
            <a:extLst>
              <a:ext uri="{FF2B5EF4-FFF2-40B4-BE49-F238E27FC236}">
                <a16:creationId xmlns:a16="http://schemas.microsoft.com/office/drawing/2014/main" id="{9284CE6E-D02B-BABA-CCB1-07AD8907BB46}"/>
              </a:ext>
            </a:extLst>
          </p:cNvPr>
          <p:cNvPicPr>
            <a:picLocks noChangeAspect="1"/>
          </p:cNvPicPr>
          <p:nvPr userDrawn="1"/>
        </p:nvPicPr>
        <p:blipFill rotWithShape="1">
          <a:blip r:embed="rId3">
            <a:alphaModFix amt="69000"/>
            <a:extLst>
              <a:ext uri="{28A0092B-C50C-407E-A947-70E740481C1C}">
                <a14:useLocalDpi xmlns:a14="http://schemas.microsoft.com/office/drawing/2010/main" val="0"/>
              </a:ext>
            </a:extLst>
          </a:blip>
          <a:srcRect l="-1464" t="5707" r="44597" b="17416"/>
          <a:stretch/>
        </p:blipFill>
        <p:spPr>
          <a:xfrm>
            <a:off x="7567827" y="19344"/>
            <a:ext cx="4624175" cy="6838656"/>
          </a:xfrm>
          <a:prstGeom prst="rect">
            <a:avLst/>
          </a:prstGeom>
        </p:spPr>
      </p:pic>
      <p:pic>
        <p:nvPicPr>
          <p:cNvPr id="8" name="Picture 7" descr="A black and white logo&#10;&#10;Description automatically generated with low confidence">
            <a:extLst>
              <a:ext uri="{FF2B5EF4-FFF2-40B4-BE49-F238E27FC236}">
                <a16:creationId xmlns:a16="http://schemas.microsoft.com/office/drawing/2014/main" id="{1ECBA43A-EBD9-CD7B-77F7-1566030460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6894" y="6124386"/>
            <a:ext cx="776065" cy="337849"/>
          </a:xfrm>
          <a:prstGeom prst="rect">
            <a:avLst/>
          </a:prstGeom>
        </p:spPr>
      </p:pic>
      <p:sp>
        <p:nvSpPr>
          <p:cNvPr id="17" name="Text Placeholder 4"/>
          <p:cNvSpPr>
            <a:spLocks noGrp="1"/>
          </p:cNvSpPr>
          <p:nvPr>
            <p:ph type="body" sz="quarter" idx="11" hasCustomPrompt="1"/>
          </p:nvPr>
        </p:nvSpPr>
        <p:spPr>
          <a:xfrm>
            <a:off x="883957" y="3936513"/>
            <a:ext cx="5096933" cy="375289"/>
          </a:xfrm>
        </p:spPr>
        <p:txBody>
          <a:bodyPr>
            <a:noAutofit/>
          </a:bodyPr>
          <a:lstStyle>
            <a:lvl1pPr marL="0" indent="0">
              <a:buNone/>
              <a:defRPr sz="1867" b="1" baseline="0">
                <a:solidFill>
                  <a:schemeClr val="bg1"/>
                </a:solidFill>
              </a:defRPr>
            </a:lvl1pPr>
          </a:lstStyle>
          <a:p>
            <a:pPr lvl="0"/>
            <a:r>
              <a:rPr lang="en-US" dirty="0"/>
              <a:t>Presenter</a:t>
            </a:r>
          </a:p>
        </p:txBody>
      </p:sp>
      <p:sp>
        <p:nvSpPr>
          <p:cNvPr id="19" name="Text Placeholder 10"/>
          <p:cNvSpPr>
            <a:spLocks noGrp="1"/>
          </p:cNvSpPr>
          <p:nvPr>
            <p:ph type="body" sz="quarter" idx="17" hasCustomPrompt="1"/>
          </p:nvPr>
        </p:nvSpPr>
        <p:spPr>
          <a:xfrm>
            <a:off x="883957" y="3038539"/>
            <a:ext cx="7724664" cy="502132"/>
          </a:xfrm>
        </p:spPr>
        <p:txBody>
          <a:bodyPr wrap="square">
            <a:noAutofit/>
          </a:bodyPr>
          <a:lstStyle>
            <a:lvl1pPr marL="0" indent="0">
              <a:lnSpc>
                <a:spcPct val="150000"/>
              </a:lnSpc>
              <a:buNone/>
              <a:defRPr sz="2133" b="0">
                <a:solidFill>
                  <a:srgbClr val="F6A500"/>
                </a:solidFill>
              </a:defRPr>
            </a:lvl1pPr>
          </a:lstStyle>
          <a:p>
            <a:pPr lvl="0"/>
            <a:r>
              <a:rPr lang="en-US" dirty="0"/>
              <a:t>Subtitle</a:t>
            </a:r>
          </a:p>
        </p:txBody>
      </p:sp>
      <p:sp>
        <p:nvSpPr>
          <p:cNvPr id="20" name="Text Placeholder 10"/>
          <p:cNvSpPr>
            <a:spLocks noGrp="1"/>
          </p:cNvSpPr>
          <p:nvPr>
            <p:ph type="body" sz="quarter" idx="14" hasCustomPrompt="1"/>
          </p:nvPr>
        </p:nvSpPr>
        <p:spPr>
          <a:xfrm>
            <a:off x="892365" y="2091919"/>
            <a:ext cx="7724664" cy="571751"/>
          </a:xfrm>
        </p:spPr>
        <p:txBody>
          <a:bodyPr wrap="square">
            <a:noAutofit/>
          </a:bodyPr>
          <a:lstStyle>
            <a:lvl1pPr marL="0" indent="0">
              <a:lnSpc>
                <a:spcPct val="100000"/>
              </a:lnSpc>
              <a:buNone/>
              <a:defRPr sz="3200" b="1">
                <a:solidFill>
                  <a:srgbClr val="F6A500"/>
                </a:solidFill>
              </a:defRPr>
            </a:lvl1pPr>
          </a:lstStyle>
          <a:p>
            <a:pPr lvl="0"/>
            <a:r>
              <a:rPr lang="en-US" dirty="0"/>
              <a:t>Title</a:t>
            </a:r>
          </a:p>
        </p:txBody>
      </p:sp>
      <p:sp>
        <p:nvSpPr>
          <p:cNvPr id="25" name="Text Placeholder 6"/>
          <p:cNvSpPr>
            <a:spLocks noGrp="1"/>
          </p:cNvSpPr>
          <p:nvPr>
            <p:ph type="body" sz="quarter" idx="12" hasCustomPrompt="1"/>
          </p:nvPr>
        </p:nvSpPr>
        <p:spPr>
          <a:xfrm>
            <a:off x="883958" y="4482843"/>
            <a:ext cx="5003271" cy="436340"/>
          </a:xfrm>
        </p:spPr>
        <p:txBody>
          <a:bodyPr>
            <a:normAutofit/>
          </a:bodyPr>
          <a:lstStyle>
            <a:lvl1pPr marL="0" indent="0">
              <a:buNone/>
              <a:defRPr sz="1600">
                <a:solidFill>
                  <a:schemeClr val="bg1"/>
                </a:solidFill>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883958" y="4875493"/>
            <a:ext cx="5003271" cy="428319"/>
          </a:xfrm>
        </p:spPr>
        <p:txBody>
          <a:bodyPr>
            <a:normAutofit/>
          </a:bodyPr>
          <a:lstStyle>
            <a:lvl1pPr marL="0" indent="0">
              <a:buNone/>
              <a:defRPr sz="1600">
                <a:solidFill>
                  <a:schemeClr val="bg1"/>
                </a:solidFill>
              </a:defRPr>
            </a:lvl1pPr>
          </a:lstStyle>
          <a:p>
            <a:pPr lvl="0"/>
            <a:r>
              <a:rPr lang="en-US" dirty="0"/>
              <a:t>Date</a:t>
            </a:r>
            <a:endParaRPr lang="en-GB" dirty="0"/>
          </a:p>
        </p:txBody>
      </p:sp>
      <p:pic>
        <p:nvPicPr>
          <p:cNvPr id="9" name="Picture 8" descr="Graphical user interface, text, email&#10;&#10;Description automatically generated">
            <a:extLst>
              <a:ext uri="{FF2B5EF4-FFF2-40B4-BE49-F238E27FC236}">
                <a16:creationId xmlns:a16="http://schemas.microsoft.com/office/drawing/2014/main" id="{B0FE09F2-B14B-F9A7-4513-8B2FF762A4C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04160" y="6151002"/>
            <a:ext cx="1685128" cy="352239"/>
          </a:xfrm>
          <a:prstGeom prst="rect">
            <a:avLst/>
          </a:prstGeom>
        </p:spPr>
      </p:pic>
    </p:spTree>
    <p:extLst>
      <p:ext uri="{BB962C8B-B14F-4D97-AF65-F5344CB8AC3E}">
        <p14:creationId xmlns:p14="http://schemas.microsoft.com/office/powerpoint/2010/main" val="1280930911"/>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dirty="0"/>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dirty="0"/>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dirty="0"/>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dirty="0"/>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073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dirty="0"/>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dirty="0"/>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23 May, 2023</a:t>
            </a:fld>
            <a:endParaRPr lang="en-GB" dirty="0"/>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dirty="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dirty="0"/>
              <a:t>Place the title of the presentation</a:t>
            </a:r>
          </a:p>
        </p:txBody>
      </p:sp>
    </p:spTree>
    <p:extLst>
      <p:ext uri="{BB962C8B-B14F-4D97-AF65-F5344CB8AC3E}">
        <p14:creationId xmlns:p14="http://schemas.microsoft.com/office/powerpoint/2010/main" val="46965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Mauris et orci.</a:t>
            </a:r>
          </a:p>
          <a:p>
            <a:pPr lvl="0"/>
            <a:endParaRPr lang="en-GB" noProof="0" dirty="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416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dirty="0"/>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a:t>
            </a:r>
            <a:r>
              <a:rPr lang="en-GB" noProof="0" dirty="0" err="1"/>
              <a:t>pede</a:t>
            </a:r>
            <a:r>
              <a:rPr lang="en-GB" noProof="0" dirty="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dirty="0"/>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dirty="0"/>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dirty="0"/>
              <a:t>Add your text here Lorem ipsum dolor sit amet, consectetuer adipiscing elit. Maecenas porttitor congue massa. Fusce posuere, magna sed pulvinar ultricies, purus lectus malesuada libero, sit amet commodo magna eros quis urna.</a:t>
            </a:r>
          </a:p>
          <a:p>
            <a:pPr lvl="0"/>
            <a:r>
              <a:rPr lang="en-GB" noProof="0" dirty="0" err="1"/>
              <a:t>Pellentesque</a:t>
            </a:r>
            <a:r>
              <a:rPr lang="en-GB" noProof="0" dirty="0"/>
              <a:t> habitant morbi tristique senectus et netus et malesuada fames ac turpis egestas. Proin pharetra nonummy pede. </a:t>
            </a:r>
          </a:p>
          <a:p>
            <a:pPr lvl="0"/>
            <a:endParaRPr lang="en-GB" noProof="0" dirty="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dirty="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dirty="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dirty="0"/>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dirty="0"/>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334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6x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dirty="0"/>
              <a:t>Place the title of the slide here</a:t>
            </a:r>
          </a:p>
        </p:txBody>
      </p:sp>
    </p:spTree>
    <p:extLst>
      <p:ext uri="{BB962C8B-B14F-4D97-AF65-F5344CB8AC3E}">
        <p14:creationId xmlns:p14="http://schemas.microsoft.com/office/powerpoint/2010/main" val="262372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dirty="0">
                <a:solidFill>
                  <a:schemeClr val="accent1"/>
                </a:solidFill>
                <a:latin typeface="+mj-lt"/>
              </a:rPr>
              <a:t>Agenda 7x</a:t>
            </a:r>
            <a:endParaRPr lang="en-GB" sz="2400" b="1" cap="none" baseline="0" noProof="0" dirty="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dirty="0"/>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dirty="0"/>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dirty="0"/>
              <a:t>Place the title of the slide here</a:t>
            </a:r>
          </a:p>
        </p:txBody>
      </p:sp>
    </p:spTree>
    <p:extLst>
      <p:ext uri="{BB962C8B-B14F-4D97-AF65-F5344CB8AC3E}">
        <p14:creationId xmlns:p14="http://schemas.microsoft.com/office/powerpoint/2010/main" val="692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dirty="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dirty="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endParaRPr lang="en-GB" dirty="0"/>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dirty="0"/>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dirty="0"/>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dirty="0"/>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48924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dirty="0"/>
              <a:t>Empty</a:t>
            </a:r>
          </a:p>
        </p:txBody>
      </p:sp>
    </p:spTree>
    <p:extLst>
      <p:ext uri="{BB962C8B-B14F-4D97-AF65-F5344CB8AC3E}">
        <p14:creationId xmlns:p14="http://schemas.microsoft.com/office/powerpoint/2010/main" val="280900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dirty="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dirty="0"/>
              <a:t>Plain text #1</a:t>
            </a:r>
          </a:p>
          <a:p>
            <a:pPr lvl="1"/>
            <a:r>
              <a:rPr lang="en-GB" noProof="0" dirty="0"/>
              <a:t>Plain text #2</a:t>
            </a:r>
          </a:p>
          <a:p>
            <a:pPr lvl="2"/>
            <a:r>
              <a:rPr lang="en-GB" noProof="0" dirty="0"/>
              <a:t>Heading #1</a:t>
            </a:r>
          </a:p>
          <a:p>
            <a:pPr lvl="3"/>
            <a:r>
              <a:rPr lang="en-GB" noProof="0" dirty="0"/>
              <a:t>Heading #2</a:t>
            </a:r>
          </a:p>
          <a:p>
            <a:pPr lvl="4"/>
            <a:r>
              <a:rPr lang="en-GB" noProof="0" dirty="0"/>
              <a:t>Heading #3</a:t>
            </a:r>
          </a:p>
          <a:p>
            <a:pPr lvl="5"/>
            <a:r>
              <a:rPr lang="en-GB" noProof="0" dirty="0"/>
              <a:t>Heading #4</a:t>
            </a:r>
          </a:p>
          <a:p>
            <a:pPr lvl="6"/>
            <a:r>
              <a:rPr lang="en-GB" noProof="0" dirty="0"/>
              <a:t>Source</a:t>
            </a:r>
          </a:p>
          <a:p>
            <a:pPr lvl="7"/>
            <a:r>
              <a:rPr lang="en-GB" noProof="0" dirty="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dirty="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endParaRPr lang="en-GB" dirty="0"/>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dirty="0"/>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dirty="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23 May, 2023</a:t>
            </a:fld>
            <a:endParaRPr lang="en-GB"/>
          </a:p>
        </p:txBody>
      </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0" r:id="rId3"/>
    <p:sldLayoutId id="2147483736" r:id="rId4"/>
    <p:sldLayoutId id="2147483737" r:id="rId5"/>
    <p:sldLayoutId id="2147483715" r:id="rId6"/>
    <p:sldLayoutId id="2147483741" r:id="rId7"/>
    <p:sldLayoutId id="2147483708" r:id="rId8"/>
    <p:sldLayoutId id="2147483728" r:id="rId9"/>
    <p:sldLayoutId id="2147483743" r:id="rId10"/>
    <p:sldLayoutId id="2147483746" r:id="rId11"/>
    <p:sldLayoutId id="2147483752" r:id="rId12"/>
    <p:sldLayoutId id="2147483755" r:id="rId13"/>
    <p:sldLayoutId id="2147483762" r:id="rId14"/>
    <p:sldLayoutId id="2147483778" r:id="rId15"/>
    <p:sldLayoutId id="2147483783" r:id="rId16"/>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F26B43"/>
          </p15:clr>
        </p15:guide>
        <p15:guide id="2" pos="450" userDrawn="1">
          <p15:clr>
            <a:srgbClr val="F26B43"/>
          </p15:clr>
        </p15:guide>
        <p15:guide id="3" orient="horz" pos="3657" userDrawn="1">
          <p15:clr>
            <a:srgbClr val="F26B43"/>
          </p15:clr>
        </p15:guide>
        <p15:guide id="4" orient="horz" pos="3997" userDrawn="1">
          <p15:clr>
            <a:srgbClr val="A4A3A4"/>
          </p15:clr>
        </p15:guide>
        <p15:guide id="5" orient="horz" pos="4092" userDrawn="1">
          <p15:clr>
            <a:srgbClr val="A4A3A4"/>
          </p15:clr>
        </p15:guide>
        <p15:guide id="6" pos="7219" userDrawn="1">
          <p15:clr>
            <a:srgbClr val="F26B43"/>
          </p15:clr>
        </p15:guide>
        <p15:guide id="7" orient="horz" pos="669" userDrawn="1">
          <p15:clr>
            <a:srgbClr val="A4A3A4"/>
          </p15:clr>
        </p15:guide>
        <p15:guide id="8" orient="horz" pos="455" userDrawn="1">
          <p15:clr>
            <a:srgbClr val="A4A3A4"/>
          </p15:clr>
        </p15:guide>
        <p15:guide id="9" orient="horz" pos="2160" userDrawn="1">
          <p15:clr>
            <a:srgbClr val="F26B43"/>
          </p15:clr>
        </p15:guide>
        <p15:guide id="10" orient="horz" pos="142" userDrawn="1">
          <p15:clr>
            <a:srgbClr val="5ACBF0"/>
          </p15:clr>
        </p15:guide>
        <p15:guide id="11" orient="horz" pos="4178" userDrawn="1">
          <p15:clr>
            <a:srgbClr val="5ACBF0"/>
          </p15:clr>
        </p15:guide>
        <p15:guide id="12" pos="3840" userDrawn="1">
          <p15:clr>
            <a:srgbClr val="F26B43"/>
          </p15:clr>
        </p15:guide>
        <p15:guide id="13" pos="121" userDrawn="1">
          <p15:clr>
            <a:srgbClr val="5ACBF0"/>
          </p15:clr>
        </p15:guide>
        <p15:guide id="14" pos="7559" userDrawn="1">
          <p15:clr>
            <a:srgbClr val="5ACBF0"/>
          </p15:clr>
        </p15:guide>
        <p15:guide id="15" orient="horz" userDrawn="1">
          <p15:clr>
            <a:srgbClr val="FDE53C"/>
          </p15:clr>
        </p15:guide>
        <p15:guide id="16" pos="7680" userDrawn="1">
          <p15:clr>
            <a:srgbClr val="FDE53C"/>
          </p15:clr>
        </p15:guide>
        <p15:guide id="17" userDrawn="1">
          <p15:clr>
            <a:srgbClr val="FDE53C"/>
          </p15:clr>
        </p15:guide>
        <p15:guide id="18" orient="horz" pos="4320" userDrawn="1">
          <p15:clr>
            <a:srgbClr val="FDE53C"/>
          </p15:clr>
        </p15:guide>
        <p15:guide id="19" pos="4021" userDrawn="1">
          <p15:clr>
            <a:srgbClr val="F26B43"/>
          </p15:clr>
        </p15:guide>
        <p15:guide id="20" pos="36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4B006A-16F3-59F8-FD22-72F4965228A4}"/>
              </a:ext>
            </a:extLst>
          </p:cNvPr>
          <p:cNvSpPr>
            <a:spLocks noGrp="1"/>
          </p:cNvSpPr>
          <p:nvPr>
            <p:ph type="body" sz="quarter" idx="11"/>
          </p:nvPr>
        </p:nvSpPr>
        <p:spPr/>
        <p:txBody>
          <a:bodyPr/>
          <a:lstStyle/>
          <a:p>
            <a:r>
              <a:rPr lang="en-US" dirty="0"/>
              <a:t>John Ford Walker, SURF</a:t>
            </a:r>
          </a:p>
        </p:txBody>
      </p:sp>
      <p:sp>
        <p:nvSpPr>
          <p:cNvPr id="6" name="Text Placeholder 5">
            <a:extLst>
              <a:ext uri="{FF2B5EF4-FFF2-40B4-BE49-F238E27FC236}">
                <a16:creationId xmlns:a16="http://schemas.microsoft.com/office/drawing/2014/main" id="{D3F55B6C-DAEA-92B4-566C-BB543E712BCF}"/>
              </a:ext>
            </a:extLst>
          </p:cNvPr>
          <p:cNvSpPr>
            <a:spLocks noGrp="1"/>
          </p:cNvSpPr>
          <p:nvPr>
            <p:ph type="body" sz="quarter" idx="17"/>
          </p:nvPr>
        </p:nvSpPr>
        <p:spPr>
          <a:xfrm>
            <a:off x="883957" y="2663670"/>
            <a:ext cx="7724664" cy="502132"/>
          </a:xfrm>
        </p:spPr>
        <p:txBody>
          <a:bodyPr/>
          <a:lstStyle/>
          <a:p>
            <a:r>
              <a:rPr lang="en-GB" sz="2400" b="1" dirty="0">
                <a:solidFill>
                  <a:schemeClr val="bg1"/>
                </a:solidFill>
              </a:rPr>
              <a:t>A Public Values Perspective</a:t>
            </a:r>
            <a:endParaRPr lang="en-US" dirty="0"/>
          </a:p>
        </p:txBody>
      </p:sp>
      <p:sp>
        <p:nvSpPr>
          <p:cNvPr id="5" name="Text Placeholder 4">
            <a:extLst>
              <a:ext uri="{FF2B5EF4-FFF2-40B4-BE49-F238E27FC236}">
                <a16:creationId xmlns:a16="http://schemas.microsoft.com/office/drawing/2014/main" id="{A156070B-413B-5CE1-E4B5-3863E3256CD7}"/>
              </a:ext>
            </a:extLst>
          </p:cNvPr>
          <p:cNvSpPr>
            <a:spLocks noGrp="1"/>
          </p:cNvSpPr>
          <p:nvPr>
            <p:ph type="body" sz="quarter" idx="14"/>
          </p:nvPr>
        </p:nvSpPr>
        <p:spPr/>
        <p:txBody>
          <a:bodyPr/>
          <a:lstStyle/>
          <a:p>
            <a:r>
              <a:rPr lang="en-GB" sz="3200" b="1" dirty="0">
                <a:solidFill>
                  <a:schemeClr val="bg1"/>
                </a:solidFill>
              </a:rPr>
              <a:t>Simulations in Education and Research</a:t>
            </a:r>
          </a:p>
          <a:p>
            <a:endParaRPr lang="en-US" dirty="0"/>
          </a:p>
        </p:txBody>
      </p:sp>
      <p:sp>
        <p:nvSpPr>
          <p:cNvPr id="4" name="Text Placeholder 3">
            <a:extLst>
              <a:ext uri="{FF2B5EF4-FFF2-40B4-BE49-F238E27FC236}">
                <a16:creationId xmlns:a16="http://schemas.microsoft.com/office/drawing/2014/main" id="{46586F00-9A62-CB98-4DEC-B9D59F3986DD}"/>
              </a:ext>
            </a:extLst>
          </p:cNvPr>
          <p:cNvSpPr>
            <a:spLocks noGrp="1"/>
          </p:cNvSpPr>
          <p:nvPr>
            <p:ph type="body" sz="quarter" idx="12"/>
          </p:nvPr>
        </p:nvSpPr>
        <p:spPr/>
        <p:txBody>
          <a:bodyPr/>
          <a:lstStyle/>
          <a:p>
            <a:r>
              <a:rPr lang="en-US" dirty="0"/>
              <a:t>TNC 2023</a:t>
            </a:r>
          </a:p>
        </p:txBody>
      </p:sp>
      <p:sp>
        <p:nvSpPr>
          <p:cNvPr id="7" name="Text Placeholder 6">
            <a:extLst>
              <a:ext uri="{FF2B5EF4-FFF2-40B4-BE49-F238E27FC236}">
                <a16:creationId xmlns:a16="http://schemas.microsoft.com/office/drawing/2014/main" id="{D50A2B39-9BE5-C36B-61F8-FCFD9EDE054B}"/>
              </a:ext>
            </a:extLst>
          </p:cNvPr>
          <p:cNvSpPr>
            <a:spLocks noGrp="1"/>
          </p:cNvSpPr>
          <p:nvPr>
            <p:ph type="body" sz="quarter" idx="18"/>
          </p:nvPr>
        </p:nvSpPr>
        <p:spPr/>
        <p:txBody>
          <a:bodyPr/>
          <a:lstStyle/>
          <a:p>
            <a:r>
              <a:rPr lang="en-US" dirty="0"/>
              <a:t>June 7, 2023</a:t>
            </a:r>
          </a:p>
        </p:txBody>
      </p:sp>
    </p:spTree>
    <p:extLst>
      <p:ext uri="{BB962C8B-B14F-4D97-AF65-F5344CB8AC3E}">
        <p14:creationId xmlns:p14="http://schemas.microsoft.com/office/powerpoint/2010/main" val="4178225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orange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rgbClr val="F1915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pic>
        <p:nvPicPr>
          <p:cNvPr id="2" name="Picture 1">
            <a:extLst>
              <a:ext uri="{FF2B5EF4-FFF2-40B4-BE49-F238E27FC236}">
                <a16:creationId xmlns:a16="http://schemas.microsoft.com/office/drawing/2014/main" id="{3856607B-AA52-37D5-7297-D2FDB83D4628}"/>
              </a:ext>
            </a:extLst>
          </p:cNvPr>
          <p:cNvPicPr>
            <a:picLocks noChangeAspect="1"/>
          </p:cNvPicPr>
          <p:nvPr/>
        </p:nvPicPr>
        <p:blipFill>
          <a:blip r:embed="rId4"/>
          <a:stretch>
            <a:fillRect/>
          </a:stretch>
        </p:blipFill>
        <p:spPr>
          <a:xfrm>
            <a:off x="5262595" y="694361"/>
            <a:ext cx="6517105" cy="5469276"/>
          </a:xfrm>
          <a:prstGeom prst="rect">
            <a:avLst/>
          </a:prstGeom>
        </p:spPr>
      </p:pic>
      <p:sp>
        <p:nvSpPr>
          <p:cNvPr id="3" name="Folded Corner 2">
            <a:extLst>
              <a:ext uri="{FF2B5EF4-FFF2-40B4-BE49-F238E27FC236}">
                <a16:creationId xmlns:a16="http://schemas.microsoft.com/office/drawing/2014/main" id="{CC944B77-05F7-A9B1-3044-0445F31D019C}"/>
              </a:ext>
            </a:extLst>
          </p:cNvPr>
          <p:cNvSpPr/>
          <p:nvPr/>
        </p:nvSpPr>
        <p:spPr>
          <a:xfrm rot="20480046">
            <a:off x="1016184" y="609929"/>
            <a:ext cx="2325454" cy="1480931"/>
          </a:xfrm>
          <a:prstGeom prst="foldedCorner">
            <a:avLst>
              <a:gd name="adj" fmla="val 40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2400" b="1" dirty="0">
                <a:latin typeface="Arial" panose="020B0604020202020204" pitchFamily="34" charset="0"/>
                <a:cs typeface="Arial" panose="020B0604020202020204" pitchFamily="34" charset="0"/>
              </a:rPr>
              <a:t>Is it the Metaverse?</a:t>
            </a:r>
          </a:p>
        </p:txBody>
      </p:sp>
      <p:sp>
        <p:nvSpPr>
          <p:cNvPr id="4" name="Folded Corner 3">
            <a:extLst>
              <a:ext uri="{FF2B5EF4-FFF2-40B4-BE49-F238E27FC236}">
                <a16:creationId xmlns:a16="http://schemas.microsoft.com/office/drawing/2014/main" id="{DFE59485-C989-93BB-50CE-8A31CAB88310}"/>
              </a:ext>
            </a:extLst>
          </p:cNvPr>
          <p:cNvSpPr/>
          <p:nvPr/>
        </p:nvSpPr>
        <p:spPr>
          <a:xfrm rot="691632">
            <a:off x="3350859" y="1464586"/>
            <a:ext cx="1292342" cy="1480931"/>
          </a:xfrm>
          <a:prstGeom prst="foldedCorner">
            <a:avLst>
              <a:gd name="adj" fmla="val 40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latin typeface="Arial" panose="020B0604020202020204" pitchFamily="34" charset="0"/>
                <a:cs typeface="Arial" panose="020B0604020202020204" pitchFamily="34" charset="0"/>
              </a:rPr>
              <a:t>Is it virtual worlds?</a:t>
            </a:r>
          </a:p>
        </p:txBody>
      </p:sp>
      <p:sp>
        <p:nvSpPr>
          <p:cNvPr id="7" name="Folded Corner 6">
            <a:extLst>
              <a:ext uri="{FF2B5EF4-FFF2-40B4-BE49-F238E27FC236}">
                <a16:creationId xmlns:a16="http://schemas.microsoft.com/office/drawing/2014/main" id="{BEBFA6F8-3030-12C2-25B8-76B0C25D04B7}"/>
              </a:ext>
            </a:extLst>
          </p:cNvPr>
          <p:cNvSpPr/>
          <p:nvPr/>
        </p:nvSpPr>
        <p:spPr>
          <a:xfrm rot="20543964">
            <a:off x="1059362" y="2890937"/>
            <a:ext cx="1292342" cy="1480931"/>
          </a:xfrm>
          <a:prstGeom prst="foldedCorner">
            <a:avLst>
              <a:gd name="adj" fmla="val 40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GB" sz="1600" b="1" dirty="0">
                <a:latin typeface="Arial" panose="020B0604020202020204" pitchFamily="34" charset="0"/>
                <a:cs typeface="Arial" panose="020B0604020202020204" pitchFamily="34" charset="0"/>
              </a:rPr>
              <a:t>I</a:t>
            </a:r>
            <a:r>
              <a:rPr lang="en-NL" sz="1600" b="1" dirty="0">
                <a:latin typeface="Arial" panose="020B0604020202020204" pitchFamily="34" charset="0"/>
                <a:cs typeface="Arial" panose="020B0604020202020204" pitchFamily="34" charset="0"/>
              </a:rPr>
              <a:t>s it in my phone?</a:t>
            </a:r>
          </a:p>
        </p:txBody>
      </p:sp>
      <p:sp>
        <p:nvSpPr>
          <p:cNvPr id="8" name="Folded Corner 7">
            <a:extLst>
              <a:ext uri="{FF2B5EF4-FFF2-40B4-BE49-F238E27FC236}">
                <a16:creationId xmlns:a16="http://schemas.microsoft.com/office/drawing/2014/main" id="{7E530214-C4E0-E393-B73E-85FE64F05E03}"/>
              </a:ext>
            </a:extLst>
          </p:cNvPr>
          <p:cNvSpPr/>
          <p:nvPr/>
        </p:nvSpPr>
        <p:spPr>
          <a:xfrm>
            <a:off x="1495056" y="4591324"/>
            <a:ext cx="2868406" cy="1076592"/>
          </a:xfrm>
          <a:prstGeom prst="foldedCorner">
            <a:avLst>
              <a:gd name="adj" fmla="val 40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b="1" dirty="0">
              <a:latin typeface="Arial" panose="020B0604020202020204" pitchFamily="34" charset="0"/>
              <a:ea typeface="Krungthep" panose="02000400000000000000" pitchFamily="2" charset="-34"/>
              <a:cs typeface="Arial" panose="020B0604020202020204" pitchFamily="34" charset="0"/>
            </a:endParaRPr>
          </a:p>
          <a:p>
            <a:pPr algn="ctr">
              <a:lnSpc>
                <a:spcPct val="90000"/>
              </a:lnSpc>
              <a:spcBef>
                <a:spcPts val="200"/>
              </a:spcBef>
              <a:spcAft>
                <a:spcPts val="200"/>
              </a:spcAft>
            </a:pPr>
            <a:r>
              <a:rPr lang="en-NL" sz="1600" b="1" dirty="0">
                <a:latin typeface="Arial" panose="020B0604020202020204" pitchFamily="34" charset="0"/>
                <a:ea typeface="Krungthep" panose="02000400000000000000" pitchFamily="2" charset="-34"/>
                <a:cs typeface="Arial" panose="020B0604020202020204" pitchFamily="34" charset="0"/>
              </a:rPr>
              <a:t>What layer are we talking about when we say Metaverse?</a:t>
            </a:r>
          </a:p>
        </p:txBody>
      </p:sp>
      <p:pic>
        <p:nvPicPr>
          <p:cNvPr id="9" name="Picture 8">
            <a:extLst>
              <a:ext uri="{FF2B5EF4-FFF2-40B4-BE49-F238E27FC236}">
                <a16:creationId xmlns:a16="http://schemas.microsoft.com/office/drawing/2014/main" id="{E009DEE1-09B4-CA1E-BC69-76A2A8EE09DB}"/>
              </a:ext>
            </a:extLst>
          </p:cNvPr>
          <p:cNvPicPr>
            <a:picLocks noChangeAspect="1"/>
          </p:cNvPicPr>
          <p:nvPr/>
        </p:nvPicPr>
        <p:blipFill rotWithShape="1">
          <a:blip r:embed="rId4"/>
          <a:srcRect t="31626" r="72611" b="4552"/>
          <a:stretch/>
        </p:blipFill>
        <p:spPr>
          <a:xfrm>
            <a:off x="5256419" y="2424042"/>
            <a:ext cx="1784939" cy="3490621"/>
          </a:xfrm>
          <a:prstGeom prst="rect">
            <a:avLst/>
          </a:prstGeom>
        </p:spPr>
      </p:pic>
      <p:sp>
        <p:nvSpPr>
          <p:cNvPr id="12" name="Folded Corner 11">
            <a:extLst>
              <a:ext uri="{FF2B5EF4-FFF2-40B4-BE49-F238E27FC236}">
                <a16:creationId xmlns:a16="http://schemas.microsoft.com/office/drawing/2014/main" id="{8B62ECD3-E974-E8A2-A84B-2019DF2BC0B4}"/>
              </a:ext>
            </a:extLst>
          </p:cNvPr>
          <p:cNvSpPr/>
          <p:nvPr/>
        </p:nvSpPr>
        <p:spPr>
          <a:xfrm rot="856255">
            <a:off x="2975560" y="3034079"/>
            <a:ext cx="1292342" cy="1480931"/>
          </a:xfrm>
          <a:prstGeom prst="foldedCorner">
            <a:avLst>
              <a:gd name="adj" fmla="val 40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GB" sz="1600" b="1" dirty="0">
                <a:latin typeface="Arial" panose="020B0604020202020204" pitchFamily="34" charset="0"/>
                <a:cs typeface="Arial" panose="020B0604020202020204" pitchFamily="34" charset="0"/>
              </a:rPr>
              <a:t>I</a:t>
            </a:r>
            <a:r>
              <a:rPr lang="en-NL" sz="1600" b="1" dirty="0">
                <a:latin typeface="Arial" panose="020B0604020202020204" pitchFamily="34" charset="0"/>
                <a:cs typeface="Arial" panose="020B0604020202020204" pitchFamily="34" charset="0"/>
              </a:rPr>
              <a:t>s it a culture?</a:t>
            </a:r>
          </a:p>
        </p:txBody>
      </p:sp>
      <p:sp>
        <p:nvSpPr>
          <p:cNvPr id="13" name="Tekstvak 9">
            <a:extLst>
              <a:ext uri="{FF2B5EF4-FFF2-40B4-BE49-F238E27FC236}">
                <a16:creationId xmlns:a16="http://schemas.microsoft.com/office/drawing/2014/main" id="{2E6926E9-9EE8-00AD-BA73-48C10AF84684}"/>
              </a:ext>
            </a:extLst>
          </p:cNvPr>
          <p:cNvSpPr txBox="1"/>
          <p:nvPr/>
        </p:nvSpPr>
        <p:spPr>
          <a:xfrm>
            <a:off x="1656428" y="5786766"/>
            <a:ext cx="10123272"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Calibri"/>
                <a:ea typeface="+mn-ea"/>
                <a:cs typeface="+mn-cs"/>
              </a:rPr>
              <a:t>What is eXtended Reality?</a:t>
            </a:r>
          </a:p>
        </p:txBody>
      </p:sp>
    </p:spTree>
    <p:extLst>
      <p:ext uri="{BB962C8B-B14F-4D97-AF65-F5344CB8AC3E}">
        <p14:creationId xmlns:p14="http://schemas.microsoft.com/office/powerpoint/2010/main" val="139081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par>
                                <p:cTn id="8" presetID="2"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1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1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0-#ppt_w/2"/>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1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1+#ppt_h/2"/>
                                          </p:val>
                                        </p:tav>
                                        <p:tav tm="100000">
                                          <p:val>
                                            <p:strVal val="#ppt_y"/>
                                          </p:val>
                                        </p:tav>
                                      </p:tavLst>
                                    </p:anim>
                                  </p:childTnLst>
                                </p:cTn>
                              </p:par>
                              <p:par>
                                <p:cTn id="28" presetID="22" presetClass="entr" presetSubtype="2"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yellow</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02979" y="2987073"/>
            <a:ext cx="9374082"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70809"/>
                </a:solidFill>
                <a:effectLst/>
                <a:uLnTx/>
                <a:uFillTx/>
                <a:latin typeface="Calibri"/>
                <a:ea typeface="+mn-ea"/>
                <a:cs typeface="+mn-cs"/>
              </a:rPr>
              <a:t>What is the connection to Public Values?</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2999"/>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Tree>
    <p:extLst>
      <p:ext uri="{BB962C8B-B14F-4D97-AF65-F5344CB8AC3E}">
        <p14:creationId xmlns:p14="http://schemas.microsoft.com/office/powerpoint/2010/main" val="356452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green</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393248" y="322264"/>
            <a:ext cx="10762870" cy="952845"/>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800" b="1" i="0" u="none" strike="noStrike" kern="1200" cap="none" spc="0" normalizeH="0" baseline="0" noProof="0" dirty="0">
                <a:ln>
                  <a:noFill/>
                </a:ln>
                <a:effectLst/>
                <a:uLnTx/>
                <a:uFillTx/>
                <a:latin typeface="Calibri"/>
                <a:ea typeface="+mn-ea"/>
                <a:cs typeface="+mn-cs"/>
              </a:rPr>
              <a:t>XR &amp; Public Values: Connections</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2" name="TextBox 1">
            <a:extLst>
              <a:ext uri="{FF2B5EF4-FFF2-40B4-BE49-F238E27FC236}">
                <a16:creationId xmlns:a16="http://schemas.microsoft.com/office/drawing/2014/main" id="{6FAC9F18-EC9C-5FB8-E384-5D1EF730CF9F}"/>
              </a:ext>
            </a:extLst>
          </p:cNvPr>
          <p:cNvSpPr txBox="1"/>
          <p:nvPr/>
        </p:nvSpPr>
        <p:spPr>
          <a:xfrm>
            <a:off x="1043354" y="1485898"/>
            <a:ext cx="10955606" cy="4686301"/>
          </a:xfrm>
          <a:prstGeom prst="rect">
            <a:avLst/>
          </a:prstGeom>
          <a:noFill/>
        </p:spPr>
        <p:txBody>
          <a:bodyPr wrap="square" lIns="0" tIns="0" rIns="0" bIns="0" rtlCol="0">
            <a:noAutofit/>
          </a:bodyPr>
          <a:lstStyle/>
          <a:p>
            <a:pPr marL="285750" indent="-285750" algn="l">
              <a:lnSpc>
                <a:spcPct val="120000"/>
              </a:lnSpc>
              <a:spcBef>
                <a:spcPts val="600"/>
              </a:spcBef>
              <a:spcAft>
                <a:spcPts val="600"/>
              </a:spcAft>
              <a:buFont typeface="Wingdings" pitchFamily="2" charset="2"/>
              <a:buChar char="Ø"/>
            </a:pPr>
            <a:r>
              <a:rPr lang="en-GB" sz="2800" dirty="0">
                <a:effectLst/>
                <a:latin typeface="Arial Nova" panose="020B0504020202020204" pitchFamily="34" charset="0"/>
                <a:ea typeface="Calibri" panose="020F0502020204030204" pitchFamily="34" charset="0"/>
                <a:cs typeface="Times New Roman" panose="02020603050405020304" pitchFamily="18" charset="0"/>
              </a:rPr>
              <a:t> A perspective from public values could be taken to: </a:t>
            </a:r>
          </a:p>
          <a:p>
            <a:pPr marL="742950" lvl="1" indent="-285750">
              <a:lnSpc>
                <a:spcPct val="120000"/>
              </a:lnSpc>
              <a:spcBef>
                <a:spcPts val="600"/>
              </a:spcBef>
              <a:spcAft>
                <a:spcPts val="600"/>
              </a:spcAft>
              <a:buFont typeface="Wingdings" pitchFamily="2" charset="2"/>
              <a:buChar char="Ø"/>
            </a:pPr>
            <a:r>
              <a:rPr lang="en-GB" sz="2800" dirty="0">
                <a:effectLst/>
                <a:latin typeface="Arial Nova" panose="020B0504020202020204" pitchFamily="34" charset="0"/>
                <a:ea typeface="Calibri" panose="020F0502020204030204" pitchFamily="34" charset="0"/>
                <a:cs typeface="Times New Roman" panose="02020603050405020304" pitchFamily="18" charset="0"/>
              </a:rPr>
              <a:t> Explore how considerations could be made from the technology </a:t>
            </a:r>
            <a:br>
              <a:rPr lang="en-GB" sz="2800" dirty="0">
                <a:effectLst/>
                <a:latin typeface="Arial Nova" panose="020B0504020202020204" pitchFamily="34" charset="0"/>
                <a:ea typeface="Calibri" panose="020F0502020204030204" pitchFamily="34" charset="0"/>
                <a:cs typeface="Times New Roman" panose="02020603050405020304" pitchFamily="18" charset="0"/>
              </a:rPr>
            </a:br>
            <a:r>
              <a:rPr lang="en-GB" sz="2800" dirty="0">
                <a:effectLst/>
                <a:latin typeface="Arial Nova" panose="020B0504020202020204" pitchFamily="34" charset="0"/>
                <a:ea typeface="Calibri" panose="020F0502020204030204" pitchFamily="34" charset="0"/>
                <a:cs typeface="Times New Roman" panose="02020603050405020304" pitchFamily="18" charset="0"/>
              </a:rPr>
              <a:t> to a public value. </a:t>
            </a:r>
          </a:p>
          <a:p>
            <a:pPr lvl="1">
              <a:lnSpc>
                <a:spcPct val="120000"/>
              </a:lnSpc>
              <a:spcBef>
                <a:spcPts val="600"/>
              </a:spcBef>
              <a:spcAft>
                <a:spcPts val="600"/>
              </a:spcAft>
            </a:pPr>
            <a:r>
              <a:rPr lang="en-GB" sz="3200" dirty="0">
                <a:solidFill>
                  <a:schemeClr val="accent6"/>
                </a:solidFill>
                <a:latin typeface="Arial Nova" panose="020B0504020202020204" pitchFamily="34" charset="0"/>
                <a:ea typeface="Calibri" panose="020F0502020204030204" pitchFamily="34" charset="0"/>
                <a:cs typeface="Times New Roman" panose="02020603050405020304" pitchFamily="18" charset="0"/>
              </a:rPr>
              <a:t>&amp;</a:t>
            </a:r>
          </a:p>
          <a:p>
            <a:pPr marL="742950" lvl="1" indent="-285750">
              <a:lnSpc>
                <a:spcPct val="120000"/>
              </a:lnSpc>
              <a:spcBef>
                <a:spcPts val="600"/>
              </a:spcBef>
              <a:spcAft>
                <a:spcPts val="600"/>
              </a:spcAft>
              <a:buFont typeface="Wingdings" pitchFamily="2" charset="2"/>
              <a:buChar char="Ø"/>
            </a:pPr>
            <a:r>
              <a:rPr lang="en-GB" sz="2800" dirty="0">
                <a:effectLst/>
                <a:latin typeface="Arial Nova" panose="020B0504020202020204" pitchFamily="34" charset="0"/>
                <a:ea typeface="Calibri" panose="020F0502020204030204" pitchFamily="34" charset="0"/>
                <a:cs typeface="Times New Roman" panose="02020603050405020304" pitchFamily="18" charset="0"/>
              </a:rPr>
              <a:t> How XR technologies can be considered as </a:t>
            </a:r>
            <a:br>
              <a:rPr lang="en-GB" sz="2800" dirty="0">
                <a:effectLst/>
                <a:latin typeface="Arial Nova" panose="020B0504020202020204" pitchFamily="34" charset="0"/>
                <a:ea typeface="Calibri" panose="020F0502020204030204" pitchFamily="34" charset="0"/>
                <a:cs typeface="Times New Roman" panose="02020603050405020304" pitchFamily="18" charset="0"/>
              </a:rPr>
            </a:br>
            <a:r>
              <a:rPr lang="en-GB" sz="2800" dirty="0">
                <a:effectLst/>
                <a:latin typeface="Arial Nova" panose="020B0504020202020204" pitchFamily="34" charset="0"/>
                <a:ea typeface="Calibri" panose="020F0502020204030204" pitchFamily="34" charset="0"/>
                <a:cs typeface="Times New Roman" panose="02020603050405020304" pitchFamily="18" charset="0"/>
              </a:rPr>
              <a:t> mediating/shaping both:</a:t>
            </a:r>
          </a:p>
          <a:p>
            <a:pPr marL="1657350" lvl="3" indent="-285750">
              <a:lnSpc>
                <a:spcPct val="120000"/>
              </a:lnSpc>
              <a:spcBef>
                <a:spcPts val="600"/>
              </a:spcBef>
              <a:spcAft>
                <a:spcPts val="600"/>
              </a:spcAft>
              <a:buFont typeface="Wingdings" pitchFamily="2" charset="2"/>
              <a:buChar char="Ø"/>
            </a:pPr>
            <a:r>
              <a:rPr lang="en-GB" sz="2800" dirty="0">
                <a:effectLst/>
                <a:latin typeface="Arial Nova" panose="020B0504020202020204" pitchFamily="34" charset="0"/>
                <a:ea typeface="Calibri" panose="020F0502020204030204" pitchFamily="34" charset="0"/>
                <a:cs typeface="Times New Roman" panose="02020603050405020304" pitchFamily="18" charset="0"/>
              </a:rPr>
              <a:t> The public value considered and </a:t>
            </a:r>
          </a:p>
          <a:p>
            <a:pPr marL="1657350" lvl="3" indent="-285750">
              <a:lnSpc>
                <a:spcPct val="120000"/>
              </a:lnSpc>
              <a:spcBef>
                <a:spcPts val="600"/>
              </a:spcBef>
              <a:spcAft>
                <a:spcPts val="600"/>
              </a:spcAft>
              <a:buFont typeface="Wingdings" pitchFamily="2" charset="2"/>
              <a:buChar char="Ø"/>
            </a:pPr>
            <a:r>
              <a:rPr lang="en-GB" sz="2800" dirty="0">
                <a:effectLst/>
                <a:latin typeface="Arial Nova" panose="020B0504020202020204" pitchFamily="34" charset="0"/>
                <a:ea typeface="Calibri" panose="020F0502020204030204" pitchFamily="34" charset="0"/>
                <a:cs typeface="Times New Roman" panose="02020603050405020304" pitchFamily="18" charset="0"/>
              </a:rPr>
              <a:t> </a:t>
            </a:r>
            <a:r>
              <a:rPr lang="en-GB" sz="2800" dirty="0">
                <a:latin typeface="Arial Nova" panose="020B0504020202020204" pitchFamily="34" charset="0"/>
                <a:ea typeface="Calibri" panose="020F0502020204030204" pitchFamily="34" charset="0"/>
                <a:cs typeface="Times New Roman" panose="02020603050405020304" pitchFamily="18" charset="0"/>
              </a:rPr>
              <a:t>T</a:t>
            </a:r>
            <a:r>
              <a:rPr lang="en-GB" sz="2800" dirty="0">
                <a:effectLst/>
                <a:latin typeface="Arial Nova" panose="020B0504020202020204" pitchFamily="34" charset="0"/>
                <a:ea typeface="Calibri" panose="020F0502020204030204" pitchFamily="34" charset="0"/>
                <a:cs typeface="Times New Roman" panose="02020603050405020304" pitchFamily="18" charset="0"/>
              </a:rPr>
              <a:t>he learning experience described in the case examples.  </a:t>
            </a:r>
            <a:endParaRPr lang="en-NL" sz="2400" dirty="0"/>
          </a:p>
        </p:txBody>
      </p:sp>
    </p:spTree>
    <p:extLst>
      <p:ext uri="{BB962C8B-B14F-4D97-AF65-F5344CB8AC3E}">
        <p14:creationId xmlns:p14="http://schemas.microsoft.com/office/powerpoint/2010/main" val="221672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green</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pic>
        <p:nvPicPr>
          <p:cNvPr id="9" name="Picture 8">
            <a:extLst>
              <a:ext uri="{FF2B5EF4-FFF2-40B4-BE49-F238E27FC236}">
                <a16:creationId xmlns:a16="http://schemas.microsoft.com/office/drawing/2014/main" id="{09A54A6A-67E9-BBBA-F8C3-E23DD6D1F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079" y="230056"/>
            <a:ext cx="9152786" cy="6411091"/>
          </a:xfrm>
          <a:prstGeom prst="rect">
            <a:avLst/>
          </a:prstGeom>
        </p:spPr>
      </p:pic>
      <p:sp>
        <p:nvSpPr>
          <p:cNvPr id="2" name="Tekstvak 9">
            <a:extLst>
              <a:ext uri="{FF2B5EF4-FFF2-40B4-BE49-F238E27FC236}">
                <a16:creationId xmlns:a16="http://schemas.microsoft.com/office/drawing/2014/main" id="{626DCA01-B7A8-6124-28AA-25A19704BB25}"/>
              </a:ext>
            </a:extLst>
          </p:cNvPr>
          <p:cNvSpPr txBox="1"/>
          <p:nvPr/>
        </p:nvSpPr>
        <p:spPr>
          <a:xfrm>
            <a:off x="358777" y="-142828"/>
            <a:ext cx="10762870" cy="940292"/>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4400" b="1" i="0" u="none" strike="noStrike" kern="1200" cap="none" spc="0" normalizeH="0" baseline="0" noProof="0" dirty="0">
              <a:ln>
                <a:noFill/>
              </a:ln>
              <a:effectLst/>
              <a:uLnTx/>
              <a:uFillTx/>
              <a:latin typeface="Calibri"/>
              <a:ea typeface="+mn-ea"/>
              <a:cs typeface="+mn-cs"/>
            </a:endParaRPr>
          </a:p>
        </p:txBody>
      </p:sp>
      <p:pic>
        <p:nvPicPr>
          <p:cNvPr id="4" name="Picture 3" descr="A qr code with black squares&#10;&#10;Description automatically generated with low confidence">
            <a:extLst>
              <a:ext uri="{FF2B5EF4-FFF2-40B4-BE49-F238E27FC236}">
                <a16:creationId xmlns:a16="http://schemas.microsoft.com/office/drawing/2014/main" id="{E674F0A4-9A61-2BDC-4971-5A2152913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945" y="2020500"/>
            <a:ext cx="2817000" cy="281700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071AA95A-C4EC-0199-0392-C6E614F0ADA5}"/>
              </a:ext>
            </a:extLst>
          </p:cNvPr>
          <p:cNvSpPr/>
          <p:nvPr/>
        </p:nvSpPr>
        <p:spPr>
          <a:xfrm>
            <a:off x="543393" y="4909930"/>
            <a:ext cx="2150111" cy="46714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Download the Value Compass Here</a:t>
            </a:r>
          </a:p>
        </p:txBody>
      </p:sp>
    </p:spTree>
    <p:extLst>
      <p:ext uri="{BB962C8B-B14F-4D97-AF65-F5344CB8AC3E}">
        <p14:creationId xmlns:p14="http://schemas.microsoft.com/office/powerpoint/2010/main" val="34514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blue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02978" y="2987073"/>
            <a:ext cx="9046091"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Calibri"/>
                <a:ea typeface="+mn-ea"/>
                <a:cs typeface="+mn-cs"/>
              </a:rPr>
              <a:t>Asking --- Questions</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Tree>
    <p:extLst>
      <p:ext uri="{BB962C8B-B14F-4D97-AF65-F5344CB8AC3E}">
        <p14:creationId xmlns:p14="http://schemas.microsoft.com/office/powerpoint/2010/main" val="349108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blue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01247" y="2958853"/>
            <a:ext cx="11290753"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FFFFFF"/>
                </a:solidFill>
                <a:effectLst/>
                <a:uLnTx/>
                <a:uFillTx/>
                <a:latin typeface="Calibri"/>
                <a:ea typeface="+mn-ea"/>
                <a:cs typeface="+mn-cs"/>
              </a:rPr>
              <a:t>Asking</a:t>
            </a:r>
            <a:r>
              <a:rPr kumimoji="0" lang="en-GB" sz="6600" b="1" i="0" u="none" strike="noStrike" kern="1200" cap="none" spc="0" normalizeH="0" baseline="0" noProof="0" dirty="0">
                <a:ln>
                  <a:noFill/>
                </a:ln>
                <a:solidFill>
                  <a:srgbClr val="FFFFFF"/>
                </a:solidFill>
                <a:effectLst/>
                <a:uLnTx/>
                <a:uFillTx/>
                <a:latin typeface="Calibri"/>
                <a:ea typeface="+mn-ea"/>
                <a:cs typeface="+mn-cs"/>
              </a:rPr>
              <a:t> </a:t>
            </a:r>
            <a:r>
              <a:rPr lang="en-GB" sz="6600" b="1" dirty="0">
                <a:solidFill>
                  <a:schemeClr val="accent2"/>
                </a:solidFill>
                <a:latin typeface="Calibri"/>
              </a:rPr>
              <a:t>[More </a:t>
            </a:r>
            <a:r>
              <a:rPr kumimoji="0" lang="en-GB" sz="6600" b="1" i="0" u="none" strike="noStrike" kern="1200" cap="none" spc="0" normalizeH="0" baseline="0" noProof="0" dirty="0">
                <a:ln>
                  <a:noFill/>
                </a:ln>
                <a:solidFill>
                  <a:schemeClr val="accent2"/>
                </a:solidFill>
                <a:effectLst/>
                <a:uLnTx/>
                <a:uFillTx/>
                <a:latin typeface="Calibri"/>
                <a:ea typeface="+mn-ea"/>
                <a:cs typeface="+mn-cs"/>
              </a:rPr>
              <a:t>Critical]</a:t>
            </a:r>
            <a:r>
              <a:rPr lang="en-GB" sz="6600" b="1" dirty="0">
                <a:solidFill>
                  <a:srgbClr val="FFFFFF"/>
                </a:solidFill>
                <a:latin typeface="Calibri"/>
              </a:rPr>
              <a:t> </a:t>
            </a:r>
            <a:r>
              <a:rPr kumimoji="0" lang="en-GB" sz="6000" b="1" i="0" u="none" strike="noStrike" kern="1200" cap="none" spc="0" normalizeH="0" baseline="0" noProof="0" dirty="0">
                <a:ln>
                  <a:noFill/>
                </a:ln>
                <a:solidFill>
                  <a:srgbClr val="FFFFFF"/>
                </a:solidFill>
                <a:effectLst/>
                <a:uLnTx/>
                <a:uFillTx/>
                <a:latin typeface="Calibri"/>
                <a:ea typeface="+mn-ea"/>
                <a:cs typeface="+mn-cs"/>
              </a:rPr>
              <a:t>Questions</a:t>
            </a:r>
            <a:endParaRPr kumimoji="0" lang="en-GB" sz="66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2" name="Tekstvak 9">
            <a:extLst>
              <a:ext uri="{FF2B5EF4-FFF2-40B4-BE49-F238E27FC236}">
                <a16:creationId xmlns:a16="http://schemas.microsoft.com/office/drawing/2014/main" id="{2E50D838-71CE-B7A7-06D6-3CC0DA3CD437}"/>
              </a:ext>
            </a:extLst>
          </p:cNvPr>
          <p:cNvSpPr txBox="1"/>
          <p:nvPr/>
        </p:nvSpPr>
        <p:spPr>
          <a:xfrm>
            <a:off x="902977" y="4053657"/>
            <a:ext cx="9741832" cy="1624471"/>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GB" sz="4000" b="1" dirty="0">
                <a:solidFill>
                  <a:srgbClr val="FFFFFF"/>
                </a:solidFill>
                <a:latin typeface="Calibri"/>
                <a:sym typeface="Wingdings" pitchFamily="2" charset="2"/>
              </a:rPr>
              <a:t> Means recognising that </a:t>
            </a:r>
            <a:r>
              <a:rPr lang="en-GB" sz="4000" b="1" dirty="0">
                <a:solidFill>
                  <a:schemeClr val="accent2"/>
                </a:solidFill>
                <a:latin typeface="Calibri"/>
                <a:sym typeface="Wingdings" pitchFamily="2" charset="2"/>
              </a:rPr>
              <a:t>we are responsible for shaping better simulations</a:t>
            </a:r>
            <a:r>
              <a:rPr lang="en-GB" sz="4000" b="1" dirty="0">
                <a:solidFill>
                  <a:srgbClr val="FFE4C8"/>
                </a:solidFill>
                <a:latin typeface="Calibri"/>
                <a:sym typeface="Wingdings" pitchFamily="2" charset="2"/>
              </a:rPr>
              <a:t> </a:t>
            </a:r>
            <a:r>
              <a:rPr lang="en-GB" sz="4000" b="1" dirty="0">
                <a:solidFill>
                  <a:srgbClr val="FFFFFF"/>
                </a:solidFill>
                <a:latin typeface="Calibri"/>
                <a:sym typeface="Wingdings" pitchFamily="2" charset="2"/>
              </a:rPr>
              <a:t>that will in turn </a:t>
            </a:r>
            <a:br>
              <a:rPr lang="en-GB" sz="4000" b="1" dirty="0">
                <a:solidFill>
                  <a:srgbClr val="FFFFFF"/>
                </a:solidFill>
                <a:latin typeface="Calibri"/>
                <a:sym typeface="Wingdings" pitchFamily="2" charset="2"/>
              </a:rPr>
            </a:br>
            <a:r>
              <a:rPr lang="en-GB" sz="4000" b="1" dirty="0">
                <a:solidFill>
                  <a:schemeClr val="accent2"/>
                </a:solidFill>
                <a:latin typeface="Calibri"/>
                <a:sym typeface="Wingdings" pitchFamily="2" charset="2"/>
              </a:rPr>
              <a:t>shape us. </a:t>
            </a:r>
            <a:endParaRPr kumimoji="0" lang="en-GB" sz="4000" b="1" i="0" u="none" strike="noStrike" kern="1200" cap="none" spc="0" normalizeH="0" baseline="0" noProof="0" dirty="0">
              <a:ln>
                <a:noFill/>
              </a:ln>
              <a:solidFill>
                <a:schemeClr val="accent2"/>
              </a:solidFill>
              <a:effectLst/>
              <a:uLnTx/>
              <a:uFillTx/>
              <a:latin typeface="Calibri"/>
              <a:ea typeface="+mn-ea"/>
              <a:cs typeface="+mn-cs"/>
            </a:endParaRPr>
          </a:p>
        </p:txBody>
      </p:sp>
    </p:spTree>
    <p:extLst>
      <p:ext uri="{BB962C8B-B14F-4D97-AF65-F5344CB8AC3E}">
        <p14:creationId xmlns:p14="http://schemas.microsoft.com/office/powerpoint/2010/main" val="312844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blue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02978" y="2987073"/>
            <a:ext cx="9046091"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Calibri"/>
                <a:ea typeface="+mn-ea"/>
                <a:cs typeface="+mn-cs"/>
              </a:rPr>
              <a:t>Case Example 1</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2" name="Bevel 1">
            <a:extLst>
              <a:ext uri="{FF2B5EF4-FFF2-40B4-BE49-F238E27FC236}">
                <a16:creationId xmlns:a16="http://schemas.microsoft.com/office/drawing/2014/main" id="{E7380F64-8B8D-2DB0-7DD8-ED112048FB13}"/>
              </a:ext>
            </a:extLst>
          </p:cNvPr>
          <p:cNvSpPr/>
          <p:nvPr/>
        </p:nvSpPr>
        <p:spPr>
          <a:xfrm>
            <a:off x="2128302" y="4659119"/>
            <a:ext cx="1619118" cy="1401417"/>
          </a:xfrm>
          <a:prstGeom prst="bevel">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Case Example 1</a:t>
            </a:r>
          </a:p>
        </p:txBody>
      </p:sp>
      <p:sp>
        <p:nvSpPr>
          <p:cNvPr id="3" name="Bevel 2">
            <a:extLst>
              <a:ext uri="{FF2B5EF4-FFF2-40B4-BE49-F238E27FC236}">
                <a16:creationId xmlns:a16="http://schemas.microsoft.com/office/drawing/2014/main" id="{E8065B3D-FA44-CFAE-D707-15A27C09BB48}"/>
              </a:ext>
            </a:extLst>
          </p:cNvPr>
          <p:cNvSpPr/>
          <p:nvPr/>
        </p:nvSpPr>
        <p:spPr>
          <a:xfrm>
            <a:off x="5484819" y="4659119"/>
            <a:ext cx="1619118" cy="1401417"/>
          </a:xfrm>
          <a:prstGeom prst="bevel">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Case Example 2</a:t>
            </a:r>
          </a:p>
        </p:txBody>
      </p:sp>
      <p:sp>
        <p:nvSpPr>
          <p:cNvPr id="4" name="Bevel 3">
            <a:extLst>
              <a:ext uri="{FF2B5EF4-FFF2-40B4-BE49-F238E27FC236}">
                <a16:creationId xmlns:a16="http://schemas.microsoft.com/office/drawing/2014/main" id="{138BDB21-BA9D-D852-72D4-57AC871BB3F9}"/>
              </a:ext>
            </a:extLst>
          </p:cNvPr>
          <p:cNvSpPr/>
          <p:nvPr/>
        </p:nvSpPr>
        <p:spPr>
          <a:xfrm>
            <a:off x="8841336" y="4659119"/>
            <a:ext cx="1619118" cy="1401417"/>
          </a:xfrm>
          <a:prstGeom prst="bevel">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Discussion Paper</a:t>
            </a:r>
          </a:p>
        </p:txBody>
      </p:sp>
    </p:spTree>
    <p:extLst>
      <p:ext uri="{BB962C8B-B14F-4D97-AF65-F5344CB8AC3E}">
        <p14:creationId xmlns:p14="http://schemas.microsoft.com/office/powerpoint/2010/main" val="22123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tekst 24">
            <a:extLst>
              <a:ext uri="{FF2B5EF4-FFF2-40B4-BE49-F238E27FC236}">
                <a16:creationId xmlns:a16="http://schemas.microsoft.com/office/drawing/2014/main" id="{42F2F530-2B54-660A-C2B5-225AB22A3991}"/>
              </a:ext>
            </a:extLst>
          </p:cNvPr>
          <p:cNvSpPr>
            <a:spLocks noGrp="1"/>
          </p:cNvSpPr>
          <p:nvPr>
            <p:ph type="body" sz="quarter" idx="15"/>
          </p:nvPr>
        </p:nvSpPr>
        <p:spPr/>
        <p:txBody>
          <a:bodyPr/>
          <a:lstStyle/>
          <a:p>
            <a:r>
              <a:rPr lang="en-GB" dirty="0"/>
              <a:t> </a:t>
            </a:r>
          </a:p>
        </p:txBody>
      </p:sp>
      <p:sp>
        <p:nvSpPr>
          <p:cNvPr id="14" name="Tijdelijke aanduiding voor tekst 13">
            <a:extLst>
              <a:ext uri="{FF2B5EF4-FFF2-40B4-BE49-F238E27FC236}">
                <a16:creationId xmlns:a16="http://schemas.microsoft.com/office/drawing/2014/main" id="{F0D674F3-31B6-0ED0-DB3E-27471EFCF12E}"/>
              </a:ext>
            </a:extLst>
          </p:cNvPr>
          <p:cNvSpPr>
            <a:spLocks noGrp="1"/>
          </p:cNvSpPr>
          <p:nvPr>
            <p:ph type="body" sz="quarter" idx="18"/>
          </p:nvPr>
        </p:nvSpPr>
        <p:spPr/>
        <p:txBody>
          <a:bodyPr/>
          <a:lstStyle/>
          <a:p>
            <a:r>
              <a:rPr lang="en-GB" dirty="0"/>
              <a:t> </a:t>
            </a:r>
          </a:p>
        </p:txBody>
      </p:sp>
      <p:sp>
        <p:nvSpPr>
          <p:cNvPr id="10" name="Titel 9">
            <a:extLst>
              <a:ext uri="{FF2B5EF4-FFF2-40B4-BE49-F238E27FC236}">
                <a16:creationId xmlns:a16="http://schemas.microsoft.com/office/drawing/2014/main" id="{4038452A-2A93-EACD-454E-9793B80618AE}"/>
              </a:ext>
            </a:extLst>
          </p:cNvPr>
          <p:cNvSpPr>
            <a:spLocks noGrp="1"/>
          </p:cNvSpPr>
          <p:nvPr>
            <p:ph type="title"/>
          </p:nvPr>
        </p:nvSpPr>
        <p:spPr>
          <a:xfrm>
            <a:off x="865163" y="722313"/>
            <a:ext cx="6131985" cy="342211"/>
          </a:xfrm>
        </p:spPr>
        <p:txBody>
          <a:bodyPr/>
          <a:lstStyle/>
          <a:p>
            <a:r>
              <a:rPr lang="en-GB" sz="2400" noProof="0" dirty="0"/>
              <a:t>Case Example: </a:t>
            </a:r>
            <a:r>
              <a:rPr lang="en-GB" sz="2400" dirty="0"/>
              <a:t>VR Training in Labs</a:t>
            </a:r>
          </a:p>
        </p:txBody>
      </p:sp>
      <p:pic>
        <p:nvPicPr>
          <p:cNvPr id="17" name="Tijdelijke aanduiding voor afbeelding 16">
            <a:extLst>
              <a:ext uri="{FF2B5EF4-FFF2-40B4-BE49-F238E27FC236}">
                <a16:creationId xmlns:a16="http://schemas.microsoft.com/office/drawing/2014/main" id="{F7429200-F7C1-22BA-E74B-3D71265F081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6672" r="16672"/>
          <a:stretch/>
        </p:blipFill>
        <p:spPr/>
      </p:pic>
      <p:sp>
        <p:nvSpPr>
          <p:cNvPr id="11" name="Tijdelijke aanduiding voor verticale tekst 10">
            <a:extLst>
              <a:ext uri="{FF2B5EF4-FFF2-40B4-BE49-F238E27FC236}">
                <a16:creationId xmlns:a16="http://schemas.microsoft.com/office/drawing/2014/main" id="{A86A428F-72C6-1B06-D6DD-DE8ED430FA0D}"/>
              </a:ext>
            </a:extLst>
          </p:cNvPr>
          <p:cNvSpPr>
            <a:spLocks noGrp="1"/>
          </p:cNvSpPr>
          <p:nvPr>
            <p:ph type="body" orient="vert" idx="20"/>
          </p:nvPr>
        </p:nvSpPr>
        <p:spPr>
          <a:xfrm>
            <a:off x="720000" y="1356746"/>
            <a:ext cx="5043456" cy="4448741"/>
          </a:xfrm>
        </p:spPr>
        <p:txBody>
          <a:bodyPr/>
          <a:lstStyle/>
          <a:p>
            <a:pPr algn="just">
              <a:lnSpc>
                <a:spcPct val="107000"/>
              </a:lnSpc>
              <a:spcAft>
                <a:spcPts val="800"/>
              </a:spcAft>
            </a:pPr>
            <a:r>
              <a:rPr lang="en-GB" sz="1600" b="1" dirty="0">
                <a:effectLst/>
                <a:latin typeface="Arial Nova" panose="020B0504020202020204" pitchFamily="34" charset="0"/>
                <a:ea typeface="Calibri" panose="020F0502020204030204" pitchFamily="34" charset="0"/>
                <a:cs typeface="Times New Roman" panose="02020603050405020304" pitchFamily="18" charset="0"/>
              </a:rPr>
              <a:t>A VR organic chemistry labs experiment </a:t>
            </a:r>
            <a:r>
              <a:rPr lang="en-GB" sz="1600" dirty="0">
                <a:effectLst/>
                <a:latin typeface="Arial Nova" panose="020B0504020202020204" pitchFamily="34" charset="0"/>
                <a:ea typeface="Calibri" panose="020F0502020204030204" pitchFamily="34" charset="0"/>
                <a:cs typeface="Times New Roman" panose="02020603050405020304" pitchFamily="18" charset="0"/>
              </a:rPr>
              <a:t>for laboratories in the </a:t>
            </a:r>
            <a:r>
              <a:rPr lang="en-GB" sz="1600" dirty="0">
                <a:latin typeface="Arial Nova" panose="020B0504020202020204" pitchFamily="34" charset="0"/>
                <a:cs typeface="Times New Roman" panose="02020603050405020304" pitchFamily="18" charset="0"/>
              </a:rPr>
              <a:t>Netherlands used to cope with both training students on new lab equipment, their feelings of preparedness in the lab and give virtual access to it during closure times during COVID 19 lockdowns.  </a:t>
            </a:r>
          </a:p>
          <a:p>
            <a:pPr marL="285750" indent="-285750" algn="just">
              <a:lnSpc>
                <a:spcPct val="107000"/>
              </a:lnSpc>
              <a:spcAft>
                <a:spcPts val="800"/>
              </a:spcAft>
              <a:buFont typeface="Arial" panose="020B0604020202020204" pitchFamily="34" charset="0"/>
              <a:buChar char="•"/>
            </a:pPr>
            <a:r>
              <a:rPr lang="en-GB" sz="1600" b="1" dirty="0">
                <a:latin typeface="Arial Nova" panose="020B0504020202020204" pitchFamily="34" charset="0"/>
                <a:cs typeface="Times New Roman" panose="02020603050405020304" pitchFamily="18" charset="0"/>
              </a:rPr>
              <a:t>Learn about the lab layout, its tools and what to expect before going into the real thing could be extremely helpful for new students. </a:t>
            </a:r>
          </a:p>
          <a:p>
            <a:pPr marL="285750" lvl="1" indent="-285750" algn="just">
              <a:lnSpc>
                <a:spcPct val="107000"/>
              </a:lnSpc>
              <a:spcAft>
                <a:spcPts val="800"/>
              </a:spcAft>
              <a:buFont typeface="Arial" panose="020B0604020202020204" pitchFamily="34" charset="0"/>
              <a:buChar char="•"/>
            </a:pPr>
            <a:r>
              <a:rPr lang="en-GB" b="1" dirty="0">
                <a:latin typeface="Arial Nova" panose="020B0504020202020204" pitchFamily="34" charset="0"/>
                <a:cs typeface="Times New Roman" panose="02020603050405020304" pitchFamily="18" charset="0"/>
              </a:rPr>
              <a:t>Platform for a variety of scenarios found </a:t>
            </a:r>
            <a:r>
              <a:rPr lang="en-GB" b="1" dirty="0">
                <a:effectLst/>
                <a:latin typeface="Arial Nova" panose="020B0504020202020204" pitchFamily="34" charset="0"/>
                <a:ea typeface="Calibri" panose="020F0502020204030204" pitchFamily="34" charset="0"/>
                <a:cs typeface="Times New Roman" panose="02020603050405020304" pitchFamily="18" charset="0"/>
              </a:rPr>
              <a:t>in labs and with varying educational methodologies including challenge-based learning. The introduction of virtual labs with VR is a new experimental step for these institutions.</a:t>
            </a:r>
            <a:endParaRPr lang="en-NL"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endParaRPr lang="en-NL" sz="1400" dirty="0">
              <a:effectLst/>
              <a:latin typeface="Calibri" panose="020F0502020204030204" pitchFamily="34" charset="0"/>
              <a:ea typeface="Calibri" panose="020F0502020204030204" pitchFamily="34" charset="0"/>
              <a:cs typeface="Times New Roman" panose="02020603050405020304" pitchFamily="18" charset="0"/>
            </a:endParaRPr>
          </a:p>
          <a:p>
            <a:pPr lvl="2"/>
            <a:endParaRPr lang="en-GB" sz="1400" b="0" dirty="0"/>
          </a:p>
          <a:p>
            <a:pPr lvl="2"/>
            <a:endParaRPr lang="en-GB" sz="1400" dirty="0"/>
          </a:p>
        </p:txBody>
      </p:sp>
      <p:sp>
        <p:nvSpPr>
          <p:cNvPr id="2" name="TextBox 1">
            <a:extLst>
              <a:ext uri="{FF2B5EF4-FFF2-40B4-BE49-F238E27FC236}">
                <a16:creationId xmlns:a16="http://schemas.microsoft.com/office/drawing/2014/main" id="{C3A2359F-36E8-B297-9639-CDE60108C339}"/>
              </a:ext>
            </a:extLst>
          </p:cNvPr>
          <p:cNvSpPr txBox="1"/>
          <p:nvPr/>
        </p:nvSpPr>
        <p:spPr>
          <a:xfrm>
            <a:off x="1156138" y="271166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dirty="0" err="1"/>
          </a:p>
        </p:txBody>
      </p:sp>
      <p:sp>
        <p:nvSpPr>
          <p:cNvPr id="3" name="TextBox 2">
            <a:extLst>
              <a:ext uri="{FF2B5EF4-FFF2-40B4-BE49-F238E27FC236}">
                <a16:creationId xmlns:a16="http://schemas.microsoft.com/office/drawing/2014/main" id="{A6492935-5454-4CB8-6E04-51E584BC1C16}"/>
              </a:ext>
            </a:extLst>
          </p:cNvPr>
          <p:cNvSpPr txBox="1"/>
          <p:nvPr/>
        </p:nvSpPr>
        <p:spPr>
          <a:xfrm>
            <a:off x="2355574" y="18884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dirty="0" err="1"/>
          </a:p>
        </p:txBody>
      </p:sp>
    </p:spTree>
    <p:extLst>
      <p:ext uri="{BB962C8B-B14F-4D97-AF65-F5344CB8AC3E}">
        <p14:creationId xmlns:p14="http://schemas.microsoft.com/office/powerpoint/2010/main" val="258079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0FC7A23B-793D-CE47-3378-CC73FDDE5E4E}"/>
              </a:ext>
            </a:extLst>
          </p:cNvPr>
          <p:cNvSpPr/>
          <p:nvPr/>
        </p:nvSpPr>
        <p:spPr>
          <a:xfrm>
            <a:off x="4263885" y="4905523"/>
            <a:ext cx="3647661" cy="89996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6" name="Rounded Rectangle 5">
            <a:extLst>
              <a:ext uri="{FF2B5EF4-FFF2-40B4-BE49-F238E27FC236}">
                <a16:creationId xmlns:a16="http://schemas.microsoft.com/office/drawing/2014/main" id="{17B94D03-BD7E-8B02-01A9-73D3BD729F22}"/>
              </a:ext>
            </a:extLst>
          </p:cNvPr>
          <p:cNvSpPr/>
          <p:nvPr/>
        </p:nvSpPr>
        <p:spPr>
          <a:xfrm>
            <a:off x="4270597" y="3988299"/>
            <a:ext cx="3647661" cy="87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5" name="Rounded Rectangle 4">
            <a:extLst>
              <a:ext uri="{FF2B5EF4-FFF2-40B4-BE49-F238E27FC236}">
                <a16:creationId xmlns:a16="http://schemas.microsoft.com/office/drawing/2014/main" id="{56798A2D-8978-E0F7-612A-3EB2D0667A09}"/>
              </a:ext>
            </a:extLst>
          </p:cNvPr>
          <p:cNvSpPr/>
          <p:nvPr/>
        </p:nvSpPr>
        <p:spPr>
          <a:xfrm>
            <a:off x="4263886" y="3167293"/>
            <a:ext cx="3647661" cy="78848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4" name="Rounded Rectangle 3">
            <a:extLst>
              <a:ext uri="{FF2B5EF4-FFF2-40B4-BE49-F238E27FC236}">
                <a16:creationId xmlns:a16="http://schemas.microsoft.com/office/drawing/2014/main" id="{42890086-C4F0-9273-6195-2F7A79ADDE09}"/>
              </a:ext>
            </a:extLst>
          </p:cNvPr>
          <p:cNvSpPr/>
          <p:nvPr/>
        </p:nvSpPr>
        <p:spPr>
          <a:xfrm>
            <a:off x="4263887" y="1981244"/>
            <a:ext cx="3647661" cy="111976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pic>
        <p:nvPicPr>
          <p:cNvPr id="16" name="Tijdelijke aanduiding voor afbeelding 15">
            <a:extLst>
              <a:ext uri="{FF2B5EF4-FFF2-40B4-BE49-F238E27FC236}">
                <a16:creationId xmlns:a16="http://schemas.microsoft.com/office/drawing/2014/main" id="{896F898D-116E-DB4A-68DE-768699E037BC}"/>
              </a:ext>
            </a:extLst>
          </p:cNvPr>
          <p:cNvPicPr>
            <a:picLocks noGrp="1" noChangeAspect="1"/>
          </p:cNvPicPr>
          <p:nvPr>
            <p:ph type="pic" sz="quarter" idx="31"/>
          </p:nvPr>
        </p:nvPicPr>
        <p:blipFill rotWithShape="1">
          <a:blip r:embed="rId3">
            <a:extLst>
              <a:ext uri="{28A0092B-C50C-407E-A947-70E740481C1C}">
                <a14:useLocalDpi xmlns:a14="http://schemas.microsoft.com/office/drawing/2010/main" val="0"/>
              </a:ext>
            </a:extLst>
          </a:blip>
          <a:srcRect l="20274" r="20274"/>
          <a:stretch/>
        </p:blipFill>
        <p:spPr/>
      </p:pic>
      <p:sp>
        <p:nvSpPr>
          <p:cNvPr id="10" name="Tijdelijke aanduiding voor tekst 9">
            <a:extLst>
              <a:ext uri="{FF2B5EF4-FFF2-40B4-BE49-F238E27FC236}">
                <a16:creationId xmlns:a16="http://schemas.microsoft.com/office/drawing/2014/main" id="{767C63D1-5023-AF93-3E56-58C8DBE8952A}"/>
              </a:ext>
            </a:extLst>
          </p:cNvPr>
          <p:cNvSpPr>
            <a:spLocks noGrp="1"/>
          </p:cNvSpPr>
          <p:nvPr>
            <p:ph type="body" sz="quarter" idx="18"/>
          </p:nvPr>
        </p:nvSpPr>
        <p:spPr/>
        <p:txBody>
          <a:bodyPr/>
          <a:lstStyle/>
          <a:p>
            <a:r>
              <a:rPr lang="en-GB" dirty="0"/>
              <a:t> </a:t>
            </a:r>
          </a:p>
        </p:txBody>
      </p:sp>
      <p:sp>
        <p:nvSpPr>
          <p:cNvPr id="9" name="Tijdelijke aanduiding voor tekst 8">
            <a:extLst>
              <a:ext uri="{FF2B5EF4-FFF2-40B4-BE49-F238E27FC236}">
                <a16:creationId xmlns:a16="http://schemas.microsoft.com/office/drawing/2014/main" id="{C52EE4E0-1CEA-7E6F-E213-A5606BC35350}"/>
              </a:ext>
            </a:extLst>
          </p:cNvPr>
          <p:cNvSpPr>
            <a:spLocks noGrp="1"/>
          </p:cNvSpPr>
          <p:nvPr>
            <p:ph type="body" sz="quarter" idx="14"/>
          </p:nvPr>
        </p:nvSpPr>
        <p:spPr/>
        <p:txBody>
          <a:bodyPr/>
          <a:lstStyle/>
          <a:p>
            <a:r>
              <a:rPr lang="en-GB" dirty="0"/>
              <a:t> </a:t>
            </a:r>
          </a:p>
        </p:txBody>
      </p:sp>
      <p:sp>
        <p:nvSpPr>
          <p:cNvPr id="12" name="Tijdelijke aanduiding voor verticale tekst 11">
            <a:extLst>
              <a:ext uri="{FF2B5EF4-FFF2-40B4-BE49-F238E27FC236}">
                <a16:creationId xmlns:a16="http://schemas.microsoft.com/office/drawing/2014/main" id="{29FCBC73-6D2A-3305-AC3C-EE9E4BE2ECF9}"/>
              </a:ext>
            </a:extLst>
          </p:cNvPr>
          <p:cNvSpPr>
            <a:spLocks noGrp="1"/>
          </p:cNvSpPr>
          <p:nvPr>
            <p:ph type="body" orient="vert" idx="28"/>
          </p:nvPr>
        </p:nvSpPr>
        <p:spPr/>
        <p:txBody>
          <a:bodyPr/>
          <a:lstStyle/>
          <a:p>
            <a:pPr lvl="3" algn="just"/>
            <a:r>
              <a:rPr lang="en-GB" dirty="0"/>
              <a:t>Defining </a:t>
            </a:r>
          </a:p>
          <a:p>
            <a:pPr algn="just"/>
            <a:r>
              <a:rPr lang="en-GB" sz="1200" b="1" dirty="0"/>
              <a:t>Education should encourage self-development by incentivizing expression of the learners’ character and their relation to the world (Bok et al., 2021). </a:t>
            </a:r>
          </a:p>
          <a:p>
            <a:pPr algn="just"/>
            <a:r>
              <a:rPr lang="en-GB" sz="1400" b="1" dirty="0">
                <a:solidFill>
                  <a:schemeClr val="accent1"/>
                </a:solidFill>
                <a:latin typeface="+mj-lt"/>
              </a:rPr>
              <a:t>Questions</a:t>
            </a:r>
          </a:p>
          <a:p>
            <a:pPr lvl="0" algn="just">
              <a:lnSpc>
                <a:spcPct val="115000"/>
              </a:lnSpc>
            </a:pPr>
            <a:r>
              <a:rPr lang="en-GB" sz="1400" b="1" dirty="0">
                <a:solidFill>
                  <a:schemeClr val="bg2"/>
                </a:solidFill>
              </a:rPr>
              <a:t>What process or training do we as an institution see as appropriate with VR technology? How can we facilitate that training better in VR than in person? </a:t>
            </a:r>
            <a:endParaRPr lang="en-NL" sz="1400" b="1" dirty="0">
              <a:solidFill>
                <a:schemeClr val="bg2"/>
              </a:solidFill>
            </a:endParaRPr>
          </a:p>
          <a:p>
            <a:pPr lvl="0" algn="just">
              <a:lnSpc>
                <a:spcPct val="115000"/>
              </a:lnSpc>
            </a:pPr>
            <a:r>
              <a:rPr lang="en-GB" sz="1400" b="1" dirty="0">
                <a:solidFill>
                  <a:schemeClr val="bg2"/>
                </a:solidFill>
              </a:rPr>
              <a:t>What features of the real world should be not added to the virtual one for the betterment of experience or focus? </a:t>
            </a:r>
            <a:endParaRPr lang="en-NL" sz="1400" b="1" dirty="0">
              <a:solidFill>
                <a:schemeClr val="bg2"/>
              </a:solidFill>
            </a:endParaRPr>
          </a:p>
          <a:p>
            <a:pPr lvl="0" algn="just">
              <a:lnSpc>
                <a:spcPct val="115000"/>
              </a:lnSpc>
            </a:pPr>
            <a:r>
              <a:rPr lang="en-GB" sz="1400" b="1" dirty="0">
                <a:solidFill>
                  <a:schemeClr val="bg2"/>
                </a:solidFill>
              </a:rPr>
              <a:t>Which opportunities open to students who choose to use VR-based training that are not available to in-person trainings? </a:t>
            </a:r>
            <a:endParaRPr lang="en-NL" sz="1400" b="1" dirty="0">
              <a:solidFill>
                <a:schemeClr val="bg2"/>
              </a:solidFill>
            </a:endParaRPr>
          </a:p>
          <a:p>
            <a:pPr lvl="0" algn="just">
              <a:lnSpc>
                <a:spcPct val="115000"/>
              </a:lnSpc>
              <a:spcAft>
                <a:spcPts val="1000"/>
              </a:spcAft>
            </a:pPr>
            <a:r>
              <a:rPr lang="en-GB" sz="1400" b="1" dirty="0">
                <a:solidFill>
                  <a:schemeClr val="bg2"/>
                </a:solidFill>
              </a:rPr>
              <a:t>How might implementing XR technologies change the personal development goals of our students or staff? </a:t>
            </a:r>
            <a:endParaRPr lang="en-NL" sz="1400" b="1" dirty="0">
              <a:solidFill>
                <a:schemeClr val="bg2"/>
              </a:solidFill>
            </a:endParaRPr>
          </a:p>
        </p:txBody>
      </p:sp>
      <p:sp>
        <p:nvSpPr>
          <p:cNvPr id="13" name="Tijdelijke aanduiding voor tekst 12">
            <a:extLst>
              <a:ext uri="{FF2B5EF4-FFF2-40B4-BE49-F238E27FC236}">
                <a16:creationId xmlns:a16="http://schemas.microsoft.com/office/drawing/2014/main" id="{8B05F9CA-E8B9-CD25-EB3C-38FDFFB851E4}"/>
              </a:ext>
            </a:extLst>
          </p:cNvPr>
          <p:cNvSpPr>
            <a:spLocks noGrp="1"/>
          </p:cNvSpPr>
          <p:nvPr>
            <p:ph type="body" sz="quarter" idx="30"/>
          </p:nvPr>
        </p:nvSpPr>
        <p:spPr>
          <a:xfrm>
            <a:off x="866368" y="722313"/>
            <a:ext cx="3260726" cy="1013822"/>
          </a:xfrm>
        </p:spPr>
        <p:txBody>
          <a:bodyPr/>
          <a:lstStyle/>
          <a:p>
            <a:r>
              <a:rPr lang="en-GB" sz="2800" dirty="0"/>
              <a:t>Personal Development (Humanity) </a:t>
            </a:r>
          </a:p>
        </p:txBody>
      </p:sp>
      <p:pic>
        <p:nvPicPr>
          <p:cNvPr id="26" name="Tijdelijke aanduiding voor afbeelding 25">
            <a:extLst>
              <a:ext uri="{FF2B5EF4-FFF2-40B4-BE49-F238E27FC236}">
                <a16:creationId xmlns:a16="http://schemas.microsoft.com/office/drawing/2014/main" id="{7BE7FF2C-DCAF-431B-A0B7-5BC254FDDF82}"/>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61" r="61"/>
          <a:stretch/>
        </p:blipFill>
        <p:spPr>
          <a:xfrm>
            <a:off x="8061762" y="722313"/>
            <a:ext cx="3401543" cy="5083175"/>
          </a:xfrm>
        </p:spPr>
      </p:pic>
      <p:sp>
        <p:nvSpPr>
          <p:cNvPr id="3" name="Tijdelijke aanduiding voor datum 2">
            <a:extLst>
              <a:ext uri="{FF2B5EF4-FFF2-40B4-BE49-F238E27FC236}">
                <a16:creationId xmlns:a16="http://schemas.microsoft.com/office/drawing/2014/main" id="{66607B81-71E0-2786-10E4-E374A2D8EBB7}"/>
              </a:ext>
            </a:extLst>
          </p:cNvPr>
          <p:cNvSpPr>
            <a:spLocks noGrp="1"/>
          </p:cNvSpPr>
          <p:nvPr>
            <p:ph type="dt" sz="half" idx="32"/>
          </p:nvPr>
        </p:nvSpPr>
        <p:spPr/>
        <p:txBody>
          <a:bodyPr/>
          <a:lstStyle/>
          <a:p>
            <a:fld id="{E962A349-D43C-49EC-B6C0-07770D20DD92}" type="datetime3">
              <a:rPr lang="en-GB" smtClean="0"/>
              <a:pPr/>
              <a:t>23 May, 2023</a:t>
            </a:fld>
            <a:endParaRPr lang="en-GB" dirty="0"/>
          </a:p>
        </p:txBody>
      </p:sp>
      <p:sp>
        <p:nvSpPr>
          <p:cNvPr id="2" name="Tijdelijke aanduiding voor voettekst 1">
            <a:extLst>
              <a:ext uri="{FF2B5EF4-FFF2-40B4-BE49-F238E27FC236}">
                <a16:creationId xmlns:a16="http://schemas.microsoft.com/office/drawing/2014/main" id="{8F76CB30-ED11-C1F0-C545-2D335B45B2F4}"/>
              </a:ext>
            </a:extLst>
          </p:cNvPr>
          <p:cNvSpPr>
            <a:spLocks noGrp="1"/>
          </p:cNvSpPr>
          <p:nvPr>
            <p:ph type="ftr" sz="quarter" idx="33"/>
          </p:nvPr>
        </p:nvSpPr>
        <p:spPr/>
        <p:txBody>
          <a:bodyPr/>
          <a:lstStyle/>
          <a:p>
            <a:r>
              <a:rPr lang="en-GB"/>
              <a:t>|  Published under cc-by licence</a:t>
            </a:r>
            <a:endParaRPr lang="en-GB" dirty="0"/>
          </a:p>
        </p:txBody>
      </p:sp>
      <p:sp>
        <p:nvSpPr>
          <p:cNvPr id="25" name="Titel 24">
            <a:extLst>
              <a:ext uri="{FF2B5EF4-FFF2-40B4-BE49-F238E27FC236}">
                <a16:creationId xmlns:a16="http://schemas.microsoft.com/office/drawing/2014/main" id="{2F3A791D-4073-31BB-D055-53F0AEC5A00C}"/>
              </a:ext>
            </a:extLst>
          </p:cNvPr>
          <p:cNvSpPr>
            <a:spLocks noGrp="1"/>
          </p:cNvSpPr>
          <p:nvPr>
            <p:ph type="title"/>
          </p:nvPr>
        </p:nvSpPr>
        <p:spPr/>
        <p:txBody>
          <a:bodyPr/>
          <a:lstStyle/>
          <a:p>
            <a:r>
              <a:rPr lang="en-GB" dirty="0"/>
              <a:t>Column 1x + Image 2x</a:t>
            </a:r>
          </a:p>
        </p:txBody>
      </p:sp>
    </p:spTree>
    <p:extLst>
      <p:ext uri="{BB962C8B-B14F-4D97-AF65-F5344CB8AC3E}">
        <p14:creationId xmlns:p14="http://schemas.microsoft.com/office/powerpoint/2010/main" val="166113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61BAD54-4EAF-53F6-0D9D-E0732DC00010}"/>
              </a:ext>
            </a:extLst>
          </p:cNvPr>
          <p:cNvSpPr/>
          <p:nvPr/>
        </p:nvSpPr>
        <p:spPr>
          <a:xfrm>
            <a:off x="4283766" y="5383076"/>
            <a:ext cx="3657600" cy="101379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6" name="Rounded Rectangle 5">
            <a:extLst>
              <a:ext uri="{FF2B5EF4-FFF2-40B4-BE49-F238E27FC236}">
                <a16:creationId xmlns:a16="http://schemas.microsoft.com/office/drawing/2014/main" id="{3C09E0A4-7321-E454-DF76-28B595EF4F78}"/>
              </a:ext>
            </a:extLst>
          </p:cNvPr>
          <p:cNvSpPr/>
          <p:nvPr/>
        </p:nvSpPr>
        <p:spPr>
          <a:xfrm>
            <a:off x="4283766" y="4174438"/>
            <a:ext cx="3657600" cy="101379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5" name="Rounded Rectangle 4">
            <a:extLst>
              <a:ext uri="{FF2B5EF4-FFF2-40B4-BE49-F238E27FC236}">
                <a16:creationId xmlns:a16="http://schemas.microsoft.com/office/drawing/2014/main" id="{D1753B3B-B691-752D-A9FB-193D177F827C}"/>
              </a:ext>
            </a:extLst>
          </p:cNvPr>
          <p:cNvSpPr/>
          <p:nvPr/>
        </p:nvSpPr>
        <p:spPr>
          <a:xfrm>
            <a:off x="4283766" y="2991680"/>
            <a:ext cx="3657600" cy="101379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b="1" dirty="0" err="1"/>
          </a:p>
        </p:txBody>
      </p:sp>
      <p:sp>
        <p:nvSpPr>
          <p:cNvPr id="4" name="Rounded Rectangle 3">
            <a:extLst>
              <a:ext uri="{FF2B5EF4-FFF2-40B4-BE49-F238E27FC236}">
                <a16:creationId xmlns:a16="http://schemas.microsoft.com/office/drawing/2014/main" id="{00CA78C2-1372-084A-3F5E-E312685DFEA6}"/>
              </a:ext>
            </a:extLst>
          </p:cNvPr>
          <p:cNvSpPr/>
          <p:nvPr/>
        </p:nvSpPr>
        <p:spPr>
          <a:xfrm>
            <a:off x="4283766" y="1838739"/>
            <a:ext cx="3657600" cy="101379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pic>
        <p:nvPicPr>
          <p:cNvPr id="16" name="Tijdelijke aanduiding voor afbeelding 15">
            <a:extLst>
              <a:ext uri="{FF2B5EF4-FFF2-40B4-BE49-F238E27FC236}">
                <a16:creationId xmlns:a16="http://schemas.microsoft.com/office/drawing/2014/main" id="{896F898D-116E-DB4A-68DE-768699E037BC}"/>
              </a:ext>
            </a:extLst>
          </p:cNvPr>
          <p:cNvPicPr>
            <a:picLocks noGrp="1" noChangeAspect="1"/>
          </p:cNvPicPr>
          <p:nvPr>
            <p:ph type="pic" sz="quarter" idx="31"/>
          </p:nvPr>
        </p:nvPicPr>
        <p:blipFill rotWithShape="1">
          <a:blip r:embed="rId3">
            <a:extLst>
              <a:ext uri="{28A0092B-C50C-407E-A947-70E740481C1C}">
                <a14:useLocalDpi xmlns:a14="http://schemas.microsoft.com/office/drawing/2010/main" val="0"/>
              </a:ext>
            </a:extLst>
          </a:blip>
          <a:srcRect l="87" r="87"/>
          <a:stretch/>
        </p:blipFill>
        <p:spPr/>
      </p:pic>
      <p:sp>
        <p:nvSpPr>
          <p:cNvPr id="10" name="Tijdelijke aanduiding voor tekst 9">
            <a:extLst>
              <a:ext uri="{FF2B5EF4-FFF2-40B4-BE49-F238E27FC236}">
                <a16:creationId xmlns:a16="http://schemas.microsoft.com/office/drawing/2014/main" id="{767C63D1-5023-AF93-3E56-58C8DBE8952A}"/>
              </a:ext>
            </a:extLst>
          </p:cNvPr>
          <p:cNvSpPr>
            <a:spLocks noGrp="1"/>
          </p:cNvSpPr>
          <p:nvPr>
            <p:ph type="body" sz="quarter" idx="18"/>
          </p:nvPr>
        </p:nvSpPr>
        <p:spPr/>
        <p:txBody>
          <a:bodyPr/>
          <a:lstStyle/>
          <a:p>
            <a:r>
              <a:rPr lang="en-GB" dirty="0"/>
              <a:t> </a:t>
            </a:r>
          </a:p>
        </p:txBody>
      </p:sp>
      <p:sp>
        <p:nvSpPr>
          <p:cNvPr id="9" name="Tijdelijke aanduiding voor tekst 8">
            <a:extLst>
              <a:ext uri="{FF2B5EF4-FFF2-40B4-BE49-F238E27FC236}">
                <a16:creationId xmlns:a16="http://schemas.microsoft.com/office/drawing/2014/main" id="{C52EE4E0-1CEA-7E6F-E213-A5606BC35350}"/>
              </a:ext>
            </a:extLst>
          </p:cNvPr>
          <p:cNvSpPr>
            <a:spLocks noGrp="1"/>
          </p:cNvSpPr>
          <p:nvPr>
            <p:ph type="body" sz="quarter" idx="14"/>
          </p:nvPr>
        </p:nvSpPr>
        <p:spPr/>
        <p:txBody>
          <a:bodyPr/>
          <a:lstStyle/>
          <a:p>
            <a:r>
              <a:rPr lang="en-GB" dirty="0"/>
              <a:t> </a:t>
            </a:r>
          </a:p>
        </p:txBody>
      </p:sp>
      <p:sp>
        <p:nvSpPr>
          <p:cNvPr id="12" name="Tijdelijke aanduiding voor verticale tekst 11">
            <a:extLst>
              <a:ext uri="{FF2B5EF4-FFF2-40B4-BE49-F238E27FC236}">
                <a16:creationId xmlns:a16="http://schemas.microsoft.com/office/drawing/2014/main" id="{29FCBC73-6D2A-3305-AC3C-EE9E4BE2ECF9}"/>
              </a:ext>
            </a:extLst>
          </p:cNvPr>
          <p:cNvSpPr>
            <a:spLocks noGrp="1"/>
          </p:cNvSpPr>
          <p:nvPr>
            <p:ph type="body" orient="vert" idx="28"/>
          </p:nvPr>
        </p:nvSpPr>
        <p:spPr/>
        <p:txBody>
          <a:bodyPr/>
          <a:lstStyle/>
          <a:p>
            <a:pPr lvl="3" algn="just"/>
            <a:r>
              <a:rPr lang="en-GB" dirty="0"/>
              <a:t>Defining </a:t>
            </a:r>
          </a:p>
          <a:p>
            <a:pPr algn="just"/>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The value of inclusivity is found by keeping education open to all learners (Bok et al., 2021). </a:t>
            </a:r>
          </a:p>
          <a:p>
            <a:pPr algn="just"/>
            <a:r>
              <a:rPr lang="en-GB" sz="1400" b="1" dirty="0">
                <a:solidFill>
                  <a:schemeClr val="accent1"/>
                </a:solidFill>
                <a:latin typeface="+mj-lt"/>
              </a:rPr>
              <a:t>Questions</a:t>
            </a:r>
          </a:p>
          <a:p>
            <a:pPr lvl="0" algn="just"/>
            <a:r>
              <a:rPr lang="en-GB" sz="1600" b="1" dirty="0">
                <a:solidFill>
                  <a:schemeClr val="bg2"/>
                </a:solidFill>
              </a:rPr>
              <a:t>Are our simulated laboratories and accompanied trainings developed with pedagogy in mind? If yes, what are those pedagogies? </a:t>
            </a:r>
          </a:p>
          <a:p>
            <a:pPr lvl="0" algn="just"/>
            <a:endParaRPr lang="en-NL" sz="1600" b="1" dirty="0">
              <a:solidFill>
                <a:schemeClr val="bg2"/>
              </a:solidFill>
            </a:endParaRPr>
          </a:p>
          <a:p>
            <a:pPr lvl="0" algn="just"/>
            <a:r>
              <a:rPr lang="en-GB" sz="1600" b="1" dirty="0">
                <a:solidFill>
                  <a:schemeClr val="bg2"/>
                </a:solidFill>
              </a:rPr>
              <a:t>Are we the owner of our own digital twin/simulated laboratory? </a:t>
            </a:r>
          </a:p>
          <a:p>
            <a:pPr lvl="0" algn="just"/>
            <a:endParaRPr lang="en-NL" sz="1600" b="1" dirty="0">
              <a:solidFill>
                <a:schemeClr val="bg2"/>
              </a:solidFill>
            </a:endParaRPr>
          </a:p>
          <a:p>
            <a:pPr lvl="0" algn="just"/>
            <a:r>
              <a:rPr lang="en-GB" sz="1600" b="1" dirty="0">
                <a:solidFill>
                  <a:schemeClr val="bg2"/>
                </a:solidFill>
              </a:rPr>
              <a:t>What risks in data governance do we need to consider if the VR-based laboratory collects personal data on our learners? </a:t>
            </a:r>
          </a:p>
          <a:p>
            <a:pPr lvl="0" algn="just"/>
            <a:endParaRPr lang="en-NL" b="1" dirty="0">
              <a:solidFill>
                <a:schemeClr val="bg2"/>
              </a:solidFill>
            </a:endParaRPr>
          </a:p>
          <a:p>
            <a:pPr lvl="0" algn="just"/>
            <a:r>
              <a:rPr lang="en-GB" sz="1600" b="1" dirty="0">
                <a:solidFill>
                  <a:schemeClr val="bg2"/>
                </a:solidFill>
              </a:rPr>
              <a:t>Who can’t be included in a VR-based laboratory? Who is missing from the conversation or trainings? </a:t>
            </a:r>
            <a:endParaRPr lang="en-NL" sz="1600" b="1" dirty="0">
              <a:solidFill>
                <a:schemeClr val="bg2"/>
              </a:solidFill>
            </a:endParaRPr>
          </a:p>
        </p:txBody>
      </p:sp>
      <p:sp>
        <p:nvSpPr>
          <p:cNvPr id="13" name="Tijdelijke aanduiding voor tekst 12">
            <a:extLst>
              <a:ext uri="{FF2B5EF4-FFF2-40B4-BE49-F238E27FC236}">
                <a16:creationId xmlns:a16="http://schemas.microsoft.com/office/drawing/2014/main" id="{8B05F9CA-E8B9-CD25-EB3C-38FDFFB851E4}"/>
              </a:ext>
            </a:extLst>
          </p:cNvPr>
          <p:cNvSpPr>
            <a:spLocks noGrp="1"/>
          </p:cNvSpPr>
          <p:nvPr>
            <p:ph type="body" sz="quarter" idx="30"/>
          </p:nvPr>
        </p:nvSpPr>
        <p:spPr>
          <a:xfrm>
            <a:off x="866368" y="692689"/>
            <a:ext cx="3260726" cy="1013822"/>
          </a:xfrm>
        </p:spPr>
        <p:txBody>
          <a:bodyPr/>
          <a:lstStyle/>
          <a:p>
            <a:r>
              <a:rPr lang="en-GB" sz="2800" dirty="0"/>
              <a:t>Inclusivity (Justice) </a:t>
            </a:r>
          </a:p>
        </p:txBody>
      </p:sp>
      <p:pic>
        <p:nvPicPr>
          <p:cNvPr id="26" name="Tijdelijke aanduiding voor afbeelding 25">
            <a:extLst>
              <a:ext uri="{FF2B5EF4-FFF2-40B4-BE49-F238E27FC236}">
                <a16:creationId xmlns:a16="http://schemas.microsoft.com/office/drawing/2014/main" id="{7BE7FF2C-DCAF-431B-A0B7-5BC254FDDF82}"/>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61" r="61"/>
          <a:stretch/>
        </p:blipFill>
        <p:spPr/>
      </p:pic>
      <p:sp>
        <p:nvSpPr>
          <p:cNvPr id="3" name="Tijdelijke aanduiding voor datum 2">
            <a:extLst>
              <a:ext uri="{FF2B5EF4-FFF2-40B4-BE49-F238E27FC236}">
                <a16:creationId xmlns:a16="http://schemas.microsoft.com/office/drawing/2014/main" id="{66607B81-71E0-2786-10E4-E374A2D8EBB7}"/>
              </a:ext>
            </a:extLst>
          </p:cNvPr>
          <p:cNvSpPr>
            <a:spLocks noGrp="1"/>
          </p:cNvSpPr>
          <p:nvPr>
            <p:ph type="dt" sz="half" idx="32"/>
          </p:nvPr>
        </p:nvSpPr>
        <p:spPr/>
        <p:txBody>
          <a:bodyPr/>
          <a:lstStyle/>
          <a:p>
            <a:fld id="{E962A349-D43C-49EC-B6C0-07770D20DD92}" type="datetime3">
              <a:rPr lang="en-GB" smtClean="0"/>
              <a:pPr/>
              <a:t>23 May, 2023</a:t>
            </a:fld>
            <a:endParaRPr lang="en-GB" dirty="0"/>
          </a:p>
        </p:txBody>
      </p:sp>
      <p:sp>
        <p:nvSpPr>
          <p:cNvPr id="2" name="Tijdelijke aanduiding voor voettekst 1">
            <a:extLst>
              <a:ext uri="{FF2B5EF4-FFF2-40B4-BE49-F238E27FC236}">
                <a16:creationId xmlns:a16="http://schemas.microsoft.com/office/drawing/2014/main" id="{8F76CB30-ED11-C1F0-C545-2D335B45B2F4}"/>
              </a:ext>
            </a:extLst>
          </p:cNvPr>
          <p:cNvSpPr>
            <a:spLocks noGrp="1"/>
          </p:cNvSpPr>
          <p:nvPr>
            <p:ph type="ftr" sz="quarter" idx="33"/>
          </p:nvPr>
        </p:nvSpPr>
        <p:spPr/>
        <p:txBody>
          <a:bodyPr/>
          <a:lstStyle/>
          <a:p>
            <a:r>
              <a:rPr lang="en-GB"/>
              <a:t>|  Published under cc-by licence</a:t>
            </a:r>
            <a:endParaRPr lang="en-GB" dirty="0"/>
          </a:p>
        </p:txBody>
      </p:sp>
      <p:sp>
        <p:nvSpPr>
          <p:cNvPr id="25" name="Titel 24">
            <a:extLst>
              <a:ext uri="{FF2B5EF4-FFF2-40B4-BE49-F238E27FC236}">
                <a16:creationId xmlns:a16="http://schemas.microsoft.com/office/drawing/2014/main" id="{2F3A791D-4073-31BB-D055-53F0AEC5A00C}"/>
              </a:ext>
            </a:extLst>
          </p:cNvPr>
          <p:cNvSpPr>
            <a:spLocks noGrp="1"/>
          </p:cNvSpPr>
          <p:nvPr>
            <p:ph type="title"/>
          </p:nvPr>
        </p:nvSpPr>
        <p:spPr/>
        <p:txBody>
          <a:bodyPr/>
          <a:lstStyle/>
          <a:p>
            <a:r>
              <a:rPr lang="en-GB" dirty="0"/>
              <a:t>Column 1x + Image 2x</a:t>
            </a:r>
          </a:p>
        </p:txBody>
      </p:sp>
    </p:spTree>
    <p:extLst>
      <p:ext uri="{BB962C8B-B14F-4D97-AF65-F5344CB8AC3E}">
        <p14:creationId xmlns:p14="http://schemas.microsoft.com/office/powerpoint/2010/main" val="137882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Tijdelijke aanduiding voor afbeelding 20" descr="Afbeelding met persoon, person, binnen&#10;&#10;Automatisch gegenereerde beschrijving">
            <a:extLst>
              <a:ext uri="{FF2B5EF4-FFF2-40B4-BE49-F238E27FC236}">
                <a16:creationId xmlns:a16="http://schemas.microsoft.com/office/drawing/2014/main" id="{5AD2779D-1D75-435B-AE65-3CEB82F77AA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5536" b="5536"/>
          <a:stretch/>
        </p:blipFill>
        <p:spPr/>
      </p:pic>
      <p:sp>
        <p:nvSpPr>
          <p:cNvPr id="13" name="Titel 12">
            <a:extLst>
              <a:ext uri="{FF2B5EF4-FFF2-40B4-BE49-F238E27FC236}">
                <a16:creationId xmlns:a16="http://schemas.microsoft.com/office/drawing/2014/main" id="{762A8C51-832B-B2A1-568B-8FDB851078D4}"/>
              </a:ext>
            </a:extLst>
          </p:cNvPr>
          <p:cNvSpPr>
            <a:spLocks noGrp="1"/>
          </p:cNvSpPr>
          <p:nvPr>
            <p:ph type="title"/>
          </p:nvPr>
        </p:nvSpPr>
        <p:spPr/>
        <p:txBody>
          <a:bodyPr/>
          <a:lstStyle/>
          <a:p>
            <a:r>
              <a:rPr lang="en-GB" dirty="0"/>
              <a:t>Intro + Image</a:t>
            </a:r>
          </a:p>
        </p:txBody>
      </p:sp>
      <p:sp>
        <p:nvSpPr>
          <p:cNvPr id="14" name="Tijdelijke aanduiding voor tekst 13">
            <a:extLst>
              <a:ext uri="{FF2B5EF4-FFF2-40B4-BE49-F238E27FC236}">
                <a16:creationId xmlns:a16="http://schemas.microsoft.com/office/drawing/2014/main" id="{C26AFC19-85E6-09E7-9A40-44C593EBF910}"/>
              </a:ext>
            </a:extLst>
          </p:cNvPr>
          <p:cNvSpPr>
            <a:spLocks noGrp="1"/>
          </p:cNvSpPr>
          <p:nvPr>
            <p:ph type="body" sz="quarter" idx="10"/>
          </p:nvPr>
        </p:nvSpPr>
        <p:spPr/>
        <p:txBody>
          <a:bodyPr/>
          <a:lstStyle/>
          <a:p>
            <a:r>
              <a:rPr lang="en-GB" dirty="0"/>
              <a:t> </a:t>
            </a:r>
          </a:p>
        </p:txBody>
      </p:sp>
      <p:sp>
        <p:nvSpPr>
          <p:cNvPr id="16" name="Tijdelijke aanduiding voor tekst 15">
            <a:extLst>
              <a:ext uri="{FF2B5EF4-FFF2-40B4-BE49-F238E27FC236}">
                <a16:creationId xmlns:a16="http://schemas.microsoft.com/office/drawing/2014/main" id="{84063D42-77E7-D53A-5E0F-1924433722BB}"/>
              </a:ext>
            </a:extLst>
          </p:cNvPr>
          <p:cNvSpPr>
            <a:spLocks noGrp="1"/>
          </p:cNvSpPr>
          <p:nvPr>
            <p:ph type="body" sz="quarter" idx="15"/>
          </p:nvPr>
        </p:nvSpPr>
        <p:spPr/>
        <p:txBody>
          <a:bodyPr/>
          <a:lstStyle/>
          <a:p>
            <a:r>
              <a:rPr lang="en-GB" dirty="0"/>
              <a:t> </a:t>
            </a:r>
          </a:p>
        </p:txBody>
      </p:sp>
      <p:sp>
        <p:nvSpPr>
          <p:cNvPr id="17" name="Tijdelijke aanduiding voor tekst 16">
            <a:extLst>
              <a:ext uri="{FF2B5EF4-FFF2-40B4-BE49-F238E27FC236}">
                <a16:creationId xmlns:a16="http://schemas.microsoft.com/office/drawing/2014/main" id="{F364DDB2-7B38-D9BC-5F42-1C148D9F71FC}"/>
              </a:ext>
            </a:extLst>
          </p:cNvPr>
          <p:cNvSpPr>
            <a:spLocks noGrp="1"/>
          </p:cNvSpPr>
          <p:nvPr>
            <p:ph type="body" sz="quarter" idx="16"/>
          </p:nvPr>
        </p:nvSpPr>
        <p:spPr/>
        <p:txBody>
          <a:bodyPr/>
          <a:lstStyle/>
          <a:p>
            <a:r>
              <a:rPr lang="en-GB" dirty="0"/>
              <a:t> </a:t>
            </a:r>
          </a:p>
        </p:txBody>
      </p:sp>
      <p:sp>
        <p:nvSpPr>
          <p:cNvPr id="18" name="Tijdelijke aanduiding voor tekst 17">
            <a:extLst>
              <a:ext uri="{FF2B5EF4-FFF2-40B4-BE49-F238E27FC236}">
                <a16:creationId xmlns:a16="http://schemas.microsoft.com/office/drawing/2014/main" id="{A35E9C17-0434-D4EC-7B0A-9625F5215C00}"/>
              </a:ext>
            </a:extLst>
          </p:cNvPr>
          <p:cNvSpPr>
            <a:spLocks noGrp="1"/>
          </p:cNvSpPr>
          <p:nvPr>
            <p:ph type="body" sz="quarter" idx="17"/>
          </p:nvPr>
        </p:nvSpPr>
        <p:spPr/>
        <p:txBody>
          <a:bodyPr/>
          <a:lstStyle/>
          <a:p>
            <a:r>
              <a:rPr lang="en-GB" dirty="0"/>
              <a:t> </a:t>
            </a:r>
          </a:p>
        </p:txBody>
      </p:sp>
      <p:sp>
        <p:nvSpPr>
          <p:cNvPr id="19" name="Tijdelijke aanduiding voor tekst 18">
            <a:extLst>
              <a:ext uri="{FF2B5EF4-FFF2-40B4-BE49-F238E27FC236}">
                <a16:creationId xmlns:a16="http://schemas.microsoft.com/office/drawing/2014/main" id="{396AB547-2115-1AEA-DB76-4256E4C81261}"/>
              </a:ext>
            </a:extLst>
          </p:cNvPr>
          <p:cNvSpPr>
            <a:spLocks noGrp="1"/>
          </p:cNvSpPr>
          <p:nvPr>
            <p:ph type="body" sz="quarter" idx="18"/>
          </p:nvPr>
        </p:nvSpPr>
        <p:spPr/>
        <p:txBody>
          <a:bodyPr/>
          <a:lstStyle/>
          <a:p>
            <a:r>
              <a:rPr lang="en-GB" dirty="0"/>
              <a:t> </a:t>
            </a:r>
          </a:p>
        </p:txBody>
      </p:sp>
      <p:sp>
        <p:nvSpPr>
          <p:cNvPr id="9" name="Ondertitel 6">
            <a:extLst>
              <a:ext uri="{FF2B5EF4-FFF2-40B4-BE49-F238E27FC236}">
                <a16:creationId xmlns:a16="http://schemas.microsoft.com/office/drawing/2014/main" id="{933555A3-87FA-03CD-7D5D-EA9A5B11C6B9}"/>
              </a:ext>
            </a:extLst>
          </p:cNvPr>
          <p:cNvSpPr txBox="1">
            <a:spLocks/>
          </p:cNvSpPr>
          <p:nvPr/>
        </p:nvSpPr>
        <p:spPr>
          <a:xfrm>
            <a:off x="115747" y="5940546"/>
            <a:ext cx="5136349" cy="395785"/>
          </a:xfrm>
          <a:prstGeom prst="rect">
            <a:avLst/>
          </a:prstGeom>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r>
              <a:rPr lang="en-GB" b="1" dirty="0">
                <a:solidFill>
                  <a:schemeClr val="bg1"/>
                </a:solidFill>
              </a:rPr>
              <a:t>John Ford Walker, SURF | TNC 2023, Tirana</a:t>
            </a:r>
          </a:p>
          <a:p>
            <a:endParaRPr lang="en-GB" b="1" dirty="0">
              <a:solidFill>
                <a:schemeClr val="bg1"/>
              </a:solidFill>
            </a:endParaRPr>
          </a:p>
        </p:txBody>
      </p:sp>
      <p:sp>
        <p:nvSpPr>
          <p:cNvPr id="10" name="Tijdelijke aanduiding voor datum 7">
            <a:extLst>
              <a:ext uri="{FF2B5EF4-FFF2-40B4-BE49-F238E27FC236}">
                <a16:creationId xmlns:a16="http://schemas.microsoft.com/office/drawing/2014/main" id="{E8789BA2-1681-FF15-A5DF-9B08D06DC43D}"/>
              </a:ext>
            </a:extLst>
          </p:cNvPr>
          <p:cNvSpPr txBox="1">
            <a:spLocks/>
          </p:cNvSpPr>
          <p:nvPr/>
        </p:nvSpPr>
        <p:spPr>
          <a:xfrm>
            <a:off x="115747" y="6425598"/>
            <a:ext cx="2933400" cy="151790"/>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1EC5F6-2C46-4C8A-9E5F-9D594114A047}" type="datetime3">
              <a:rPr lang="en-GB" smtClean="0">
                <a:solidFill>
                  <a:schemeClr val="accent2">
                    <a:lumMod val="20000"/>
                    <a:lumOff val="80000"/>
                  </a:schemeClr>
                </a:solidFill>
              </a:rPr>
              <a:pPr/>
              <a:t>23 May, 2023</a:t>
            </a:fld>
            <a:endParaRPr lang="en-GB" dirty="0">
              <a:solidFill>
                <a:schemeClr val="accent2">
                  <a:lumMod val="20000"/>
                  <a:lumOff val="80000"/>
                </a:schemeClr>
              </a:solidFill>
            </a:endParaRPr>
          </a:p>
        </p:txBody>
      </p:sp>
      <p:sp>
        <p:nvSpPr>
          <p:cNvPr id="11" name="Tijdelijke aanduiding voor tekst 9">
            <a:extLst>
              <a:ext uri="{FF2B5EF4-FFF2-40B4-BE49-F238E27FC236}">
                <a16:creationId xmlns:a16="http://schemas.microsoft.com/office/drawing/2014/main" id="{223873B8-3A9A-D272-7B0F-A33776C46622}"/>
              </a:ext>
            </a:extLst>
          </p:cNvPr>
          <p:cNvSpPr txBox="1">
            <a:spLocks/>
          </p:cNvSpPr>
          <p:nvPr/>
        </p:nvSpPr>
        <p:spPr>
          <a:xfrm>
            <a:off x="118433" y="4514850"/>
            <a:ext cx="5133663" cy="1271540"/>
          </a:xfrm>
          <a:prstGeom prst="rect">
            <a:avLst/>
          </a:prstGeom>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r>
              <a:rPr lang="en-GB" sz="2800" b="1" dirty="0">
                <a:solidFill>
                  <a:schemeClr val="bg1"/>
                </a:solidFill>
              </a:rPr>
              <a:t>Simulations in Education and Research: A Public Values Perspective</a:t>
            </a:r>
          </a:p>
        </p:txBody>
      </p:sp>
    </p:spTree>
    <p:extLst>
      <p:ext uri="{BB962C8B-B14F-4D97-AF65-F5344CB8AC3E}">
        <p14:creationId xmlns:p14="http://schemas.microsoft.com/office/powerpoint/2010/main" val="152787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D4750B1-29AD-B58D-D6B8-6AC9400454D9}"/>
              </a:ext>
            </a:extLst>
          </p:cNvPr>
          <p:cNvSpPr/>
          <p:nvPr/>
        </p:nvSpPr>
        <p:spPr>
          <a:xfrm>
            <a:off x="4320292" y="4571998"/>
            <a:ext cx="3548269" cy="880948"/>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5" name="Rounded Rectangle 4">
            <a:extLst>
              <a:ext uri="{FF2B5EF4-FFF2-40B4-BE49-F238E27FC236}">
                <a16:creationId xmlns:a16="http://schemas.microsoft.com/office/drawing/2014/main" id="{0F32C7A1-AAF9-2F6D-597F-58C68E8C9CB2}"/>
              </a:ext>
            </a:extLst>
          </p:cNvPr>
          <p:cNvSpPr/>
          <p:nvPr/>
        </p:nvSpPr>
        <p:spPr>
          <a:xfrm>
            <a:off x="4320292" y="3345365"/>
            <a:ext cx="3548269" cy="880947"/>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b="1" dirty="0" err="1"/>
          </a:p>
        </p:txBody>
      </p:sp>
      <p:sp>
        <p:nvSpPr>
          <p:cNvPr id="4" name="Rounded Rectangle 3">
            <a:extLst>
              <a:ext uri="{FF2B5EF4-FFF2-40B4-BE49-F238E27FC236}">
                <a16:creationId xmlns:a16="http://schemas.microsoft.com/office/drawing/2014/main" id="{774BA720-3352-491C-27C6-2276829054E5}"/>
              </a:ext>
            </a:extLst>
          </p:cNvPr>
          <p:cNvSpPr/>
          <p:nvPr/>
        </p:nvSpPr>
        <p:spPr>
          <a:xfrm>
            <a:off x="4320293" y="1948070"/>
            <a:ext cx="3548269" cy="11430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pic>
        <p:nvPicPr>
          <p:cNvPr id="16" name="Tijdelijke aanduiding voor afbeelding 15">
            <a:extLst>
              <a:ext uri="{FF2B5EF4-FFF2-40B4-BE49-F238E27FC236}">
                <a16:creationId xmlns:a16="http://schemas.microsoft.com/office/drawing/2014/main" id="{896F898D-116E-DB4A-68DE-768699E037BC}"/>
              </a:ext>
            </a:extLst>
          </p:cNvPr>
          <p:cNvPicPr>
            <a:picLocks noGrp="1" noChangeAspect="1"/>
          </p:cNvPicPr>
          <p:nvPr>
            <p:ph type="pic" sz="quarter" idx="31"/>
          </p:nvPr>
        </p:nvPicPr>
        <p:blipFill rotWithShape="1">
          <a:blip r:embed="rId3">
            <a:extLst>
              <a:ext uri="{28A0092B-C50C-407E-A947-70E740481C1C}">
                <a14:useLocalDpi xmlns:a14="http://schemas.microsoft.com/office/drawing/2010/main" val="0"/>
              </a:ext>
            </a:extLst>
          </a:blip>
          <a:srcRect l="12717" t="388" r="27923" b="-388"/>
          <a:stretch/>
        </p:blipFill>
        <p:spPr>
          <a:xfrm>
            <a:off x="728694" y="1991183"/>
            <a:ext cx="3401543" cy="3814305"/>
          </a:xfrm>
        </p:spPr>
      </p:pic>
      <p:sp>
        <p:nvSpPr>
          <p:cNvPr id="10" name="Tijdelijke aanduiding voor tekst 9">
            <a:extLst>
              <a:ext uri="{FF2B5EF4-FFF2-40B4-BE49-F238E27FC236}">
                <a16:creationId xmlns:a16="http://schemas.microsoft.com/office/drawing/2014/main" id="{767C63D1-5023-AF93-3E56-58C8DBE8952A}"/>
              </a:ext>
            </a:extLst>
          </p:cNvPr>
          <p:cNvSpPr>
            <a:spLocks noGrp="1"/>
          </p:cNvSpPr>
          <p:nvPr>
            <p:ph type="body" sz="quarter" idx="18"/>
          </p:nvPr>
        </p:nvSpPr>
        <p:spPr/>
        <p:txBody>
          <a:bodyPr/>
          <a:lstStyle/>
          <a:p>
            <a:r>
              <a:rPr lang="en-GB" dirty="0"/>
              <a:t> </a:t>
            </a:r>
          </a:p>
        </p:txBody>
      </p:sp>
      <p:sp>
        <p:nvSpPr>
          <p:cNvPr id="9" name="Tijdelijke aanduiding voor tekst 8">
            <a:extLst>
              <a:ext uri="{FF2B5EF4-FFF2-40B4-BE49-F238E27FC236}">
                <a16:creationId xmlns:a16="http://schemas.microsoft.com/office/drawing/2014/main" id="{C52EE4E0-1CEA-7E6F-E213-A5606BC35350}"/>
              </a:ext>
            </a:extLst>
          </p:cNvPr>
          <p:cNvSpPr>
            <a:spLocks noGrp="1"/>
          </p:cNvSpPr>
          <p:nvPr>
            <p:ph type="body" sz="quarter" idx="14"/>
          </p:nvPr>
        </p:nvSpPr>
        <p:spPr/>
        <p:txBody>
          <a:bodyPr/>
          <a:lstStyle/>
          <a:p>
            <a:r>
              <a:rPr lang="en-GB" dirty="0"/>
              <a:t> </a:t>
            </a:r>
          </a:p>
        </p:txBody>
      </p:sp>
      <p:sp>
        <p:nvSpPr>
          <p:cNvPr id="12" name="Tijdelijke aanduiding voor verticale tekst 11">
            <a:extLst>
              <a:ext uri="{FF2B5EF4-FFF2-40B4-BE49-F238E27FC236}">
                <a16:creationId xmlns:a16="http://schemas.microsoft.com/office/drawing/2014/main" id="{29FCBC73-6D2A-3305-AC3C-EE9E4BE2ECF9}"/>
              </a:ext>
            </a:extLst>
          </p:cNvPr>
          <p:cNvSpPr>
            <a:spLocks noGrp="1"/>
          </p:cNvSpPr>
          <p:nvPr>
            <p:ph type="body" orient="vert" idx="28"/>
          </p:nvPr>
        </p:nvSpPr>
        <p:spPr/>
        <p:txBody>
          <a:bodyPr/>
          <a:lstStyle/>
          <a:p>
            <a:pPr lvl="3" algn="just"/>
            <a:r>
              <a:rPr lang="en-GB" dirty="0"/>
              <a:t>Defining </a:t>
            </a:r>
          </a:p>
          <a:p>
            <a:pPr algn="just"/>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In the context of public values, students should have the right to choose the type of education that suits them through self-determination (Bok, et al., 2021). </a:t>
            </a:r>
          </a:p>
          <a:p>
            <a:pPr algn="just"/>
            <a:r>
              <a:rPr lang="en-GB" sz="1400" b="1" dirty="0">
                <a:solidFill>
                  <a:schemeClr val="accent1"/>
                </a:solidFill>
                <a:latin typeface="+mj-lt"/>
              </a:rPr>
              <a:t>Questions</a:t>
            </a:r>
            <a:endParaRPr lang="en-GB" sz="1600" b="0" dirty="0"/>
          </a:p>
          <a:p>
            <a:pPr lvl="2" algn="just"/>
            <a:r>
              <a:rPr lang="en-GB" sz="1600" b="0" dirty="0"/>
              <a:t>What current challenges does VR-based laboratories resolve for students and are there other technologies that could be viable instead? </a:t>
            </a:r>
          </a:p>
          <a:p>
            <a:pPr lvl="2" algn="just"/>
            <a:endParaRPr lang="en-GB" sz="1600" b="0" dirty="0"/>
          </a:p>
          <a:p>
            <a:pPr lvl="2" algn="just"/>
            <a:r>
              <a:rPr lang="en-GB" sz="1600" b="0" dirty="0"/>
              <a:t>Can VR-based increase the safety and privacy of certain students that in-person laboratories cannot? </a:t>
            </a:r>
          </a:p>
          <a:p>
            <a:pPr lvl="2" algn="just"/>
            <a:endParaRPr lang="en-GB" sz="1600" b="0" dirty="0"/>
          </a:p>
          <a:p>
            <a:pPr lvl="2" algn="just"/>
            <a:r>
              <a:rPr lang="en-GB" sz="1600" b="0" dirty="0"/>
              <a:t>Does the VR-based training in virtual labs enhance the experience current learning goals or pedagogy? </a:t>
            </a:r>
          </a:p>
          <a:p>
            <a:pPr algn="just"/>
            <a:endParaRPr lang="en-GB" sz="1400" b="1" dirty="0">
              <a:solidFill>
                <a:schemeClr val="accent1"/>
              </a:solidFill>
              <a:latin typeface="+mj-lt"/>
            </a:endParaRPr>
          </a:p>
          <a:p>
            <a:pPr algn="just"/>
            <a:endParaRPr lang="en-GB" sz="1400" b="1" dirty="0">
              <a:solidFill>
                <a:schemeClr val="accent1"/>
              </a:solidFill>
              <a:latin typeface="+mj-lt"/>
            </a:endParaRPr>
          </a:p>
        </p:txBody>
      </p:sp>
      <p:sp>
        <p:nvSpPr>
          <p:cNvPr id="13" name="Tijdelijke aanduiding voor tekst 12">
            <a:extLst>
              <a:ext uri="{FF2B5EF4-FFF2-40B4-BE49-F238E27FC236}">
                <a16:creationId xmlns:a16="http://schemas.microsoft.com/office/drawing/2014/main" id="{8B05F9CA-E8B9-CD25-EB3C-38FDFFB851E4}"/>
              </a:ext>
            </a:extLst>
          </p:cNvPr>
          <p:cNvSpPr>
            <a:spLocks noGrp="1"/>
          </p:cNvSpPr>
          <p:nvPr>
            <p:ph type="body" sz="quarter" idx="30"/>
          </p:nvPr>
        </p:nvSpPr>
        <p:spPr>
          <a:xfrm>
            <a:off x="866368" y="692689"/>
            <a:ext cx="3260726" cy="1013822"/>
          </a:xfrm>
        </p:spPr>
        <p:txBody>
          <a:bodyPr/>
          <a:lstStyle/>
          <a:p>
            <a:r>
              <a:rPr lang="en-GB" sz="2000" dirty="0"/>
              <a:t>Self-determination Of Pupils And Students  (Autonomy)</a:t>
            </a:r>
          </a:p>
        </p:txBody>
      </p:sp>
      <p:pic>
        <p:nvPicPr>
          <p:cNvPr id="26" name="Tijdelijke aanduiding voor afbeelding 25">
            <a:extLst>
              <a:ext uri="{FF2B5EF4-FFF2-40B4-BE49-F238E27FC236}">
                <a16:creationId xmlns:a16="http://schemas.microsoft.com/office/drawing/2014/main" id="{7BE7FF2C-DCAF-431B-A0B7-5BC254FDDF82}"/>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6541" r="16541"/>
          <a:stretch/>
        </p:blipFill>
        <p:spPr/>
      </p:pic>
      <p:sp>
        <p:nvSpPr>
          <p:cNvPr id="3" name="Tijdelijke aanduiding voor datum 2">
            <a:extLst>
              <a:ext uri="{FF2B5EF4-FFF2-40B4-BE49-F238E27FC236}">
                <a16:creationId xmlns:a16="http://schemas.microsoft.com/office/drawing/2014/main" id="{66607B81-71E0-2786-10E4-E374A2D8EBB7}"/>
              </a:ext>
            </a:extLst>
          </p:cNvPr>
          <p:cNvSpPr>
            <a:spLocks noGrp="1"/>
          </p:cNvSpPr>
          <p:nvPr>
            <p:ph type="dt" sz="half" idx="32"/>
          </p:nvPr>
        </p:nvSpPr>
        <p:spPr/>
        <p:txBody>
          <a:bodyPr/>
          <a:lstStyle/>
          <a:p>
            <a:fld id="{E962A349-D43C-49EC-B6C0-07770D20DD92}" type="datetime3">
              <a:rPr lang="en-GB" smtClean="0"/>
              <a:pPr/>
              <a:t>23 May, 2023</a:t>
            </a:fld>
            <a:endParaRPr lang="en-GB" dirty="0"/>
          </a:p>
        </p:txBody>
      </p:sp>
      <p:sp>
        <p:nvSpPr>
          <p:cNvPr id="2" name="Tijdelijke aanduiding voor voettekst 1">
            <a:extLst>
              <a:ext uri="{FF2B5EF4-FFF2-40B4-BE49-F238E27FC236}">
                <a16:creationId xmlns:a16="http://schemas.microsoft.com/office/drawing/2014/main" id="{8F76CB30-ED11-C1F0-C545-2D335B45B2F4}"/>
              </a:ext>
            </a:extLst>
          </p:cNvPr>
          <p:cNvSpPr>
            <a:spLocks noGrp="1"/>
          </p:cNvSpPr>
          <p:nvPr>
            <p:ph type="ftr" sz="quarter" idx="33"/>
          </p:nvPr>
        </p:nvSpPr>
        <p:spPr/>
        <p:txBody>
          <a:bodyPr/>
          <a:lstStyle/>
          <a:p>
            <a:r>
              <a:rPr lang="en-GB"/>
              <a:t>|  Published under cc-by licence</a:t>
            </a:r>
            <a:endParaRPr lang="en-GB" dirty="0"/>
          </a:p>
        </p:txBody>
      </p:sp>
      <p:sp>
        <p:nvSpPr>
          <p:cNvPr id="25" name="Titel 24">
            <a:extLst>
              <a:ext uri="{FF2B5EF4-FFF2-40B4-BE49-F238E27FC236}">
                <a16:creationId xmlns:a16="http://schemas.microsoft.com/office/drawing/2014/main" id="{2F3A791D-4073-31BB-D055-53F0AEC5A00C}"/>
              </a:ext>
            </a:extLst>
          </p:cNvPr>
          <p:cNvSpPr>
            <a:spLocks noGrp="1"/>
          </p:cNvSpPr>
          <p:nvPr>
            <p:ph type="title"/>
          </p:nvPr>
        </p:nvSpPr>
        <p:spPr/>
        <p:txBody>
          <a:bodyPr/>
          <a:lstStyle/>
          <a:p>
            <a:r>
              <a:rPr lang="en-GB" dirty="0"/>
              <a:t>Column 1x + Image 2x</a:t>
            </a:r>
          </a:p>
        </p:txBody>
      </p:sp>
    </p:spTree>
    <p:extLst>
      <p:ext uri="{BB962C8B-B14F-4D97-AF65-F5344CB8AC3E}">
        <p14:creationId xmlns:p14="http://schemas.microsoft.com/office/powerpoint/2010/main" val="27207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orange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02978" y="2987073"/>
            <a:ext cx="10407751"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Calibri"/>
                <a:ea typeface="+mn-ea"/>
                <a:cs typeface="+mn-cs"/>
              </a:rPr>
              <a:t>Case Example 2:  </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rgbClr val="F1915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2" name="Bevel 1">
            <a:extLst>
              <a:ext uri="{FF2B5EF4-FFF2-40B4-BE49-F238E27FC236}">
                <a16:creationId xmlns:a16="http://schemas.microsoft.com/office/drawing/2014/main" id="{5BEF64C6-A83D-5DEE-702D-7293C9E95331}"/>
              </a:ext>
            </a:extLst>
          </p:cNvPr>
          <p:cNvSpPr/>
          <p:nvPr/>
        </p:nvSpPr>
        <p:spPr>
          <a:xfrm>
            <a:off x="2128302" y="4659119"/>
            <a:ext cx="1619118" cy="1401417"/>
          </a:xfrm>
          <a:prstGeom prst="bevel">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Case Example 1</a:t>
            </a:r>
          </a:p>
        </p:txBody>
      </p:sp>
      <p:sp>
        <p:nvSpPr>
          <p:cNvPr id="3" name="Bevel 2">
            <a:extLst>
              <a:ext uri="{FF2B5EF4-FFF2-40B4-BE49-F238E27FC236}">
                <a16:creationId xmlns:a16="http://schemas.microsoft.com/office/drawing/2014/main" id="{33791BC6-4000-373F-0E22-EF7229E1605E}"/>
              </a:ext>
            </a:extLst>
          </p:cNvPr>
          <p:cNvSpPr/>
          <p:nvPr/>
        </p:nvSpPr>
        <p:spPr>
          <a:xfrm>
            <a:off x="5484819" y="4659119"/>
            <a:ext cx="1619118" cy="1401417"/>
          </a:xfrm>
          <a:prstGeom prst="bevel">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Case Example 2</a:t>
            </a:r>
          </a:p>
        </p:txBody>
      </p:sp>
      <p:sp>
        <p:nvSpPr>
          <p:cNvPr id="4" name="Bevel 3">
            <a:extLst>
              <a:ext uri="{FF2B5EF4-FFF2-40B4-BE49-F238E27FC236}">
                <a16:creationId xmlns:a16="http://schemas.microsoft.com/office/drawing/2014/main" id="{F778231F-0941-AEE2-FF7C-7514183D091B}"/>
              </a:ext>
            </a:extLst>
          </p:cNvPr>
          <p:cNvSpPr/>
          <p:nvPr/>
        </p:nvSpPr>
        <p:spPr>
          <a:xfrm>
            <a:off x="8841336" y="4659119"/>
            <a:ext cx="1619118" cy="1401417"/>
          </a:xfrm>
          <a:prstGeom prst="bevel">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Discussion Paper</a:t>
            </a:r>
          </a:p>
        </p:txBody>
      </p:sp>
    </p:spTree>
    <p:extLst>
      <p:ext uri="{BB962C8B-B14F-4D97-AF65-F5344CB8AC3E}">
        <p14:creationId xmlns:p14="http://schemas.microsoft.com/office/powerpoint/2010/main" val="187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tekst 24">
            <a:extLst>
              <a:ext uri="{FF2B5EF4-FFF2-40B4-BE49-F238E27FC236}">
                <a16:creationId xmlns:a16="http://schemas.microsoft.com/office/drawing/2014/main" id="{42F2F530-2B54-660A-C2B5-225AB22A3991}"/>
              </a:ext>
            </a:extLst>
          </p:cNvPr>
          <p:cNvSpPr>
            <a:spLocks noGrp="1"/>
          </p:cNvSpPr>
          <p:nvPr>
            <p:ph type="body" sz="quarter" idx="15"/>
          </p:nvPr>
        </p:nvSpPr>
        <p:spPr/>
        <p:txBody>
          <a:bodyPr/>
          <a:lstStyle/>
          <a:p>
            <a:r>
              <a:rPr lang="en-GB" dirty="0"/>
              <a:t> </a:t>
            </a:r>
          </a:p>
        </p:txBody>
      </p:sp>
      <p:sp>
        <p:nvSpPr>
          <p:cNvPr id="14" name="Tijdelijke aanduiding voor tekst 13">
            <a:extLst>
              <a:ext uri="{FF2B5EF4-FFF2-40B4-BE49-F238E27FC236}">
                <a16:creationId xmlns:a16="http://schemas.microsoft.com/office/drawing/2014/main" id="{F0D674F3-31B6-0ED0-DB3E-27471EFCF12E}"/>
              </a:ext>
            </a:extLst>
          </p:cNvPr>
          <p:cNvSpPr>
            <a:spLocks noGrp="1"/>
          </p:cNvSpPr>
          <p:nvPr>
            <p:ph type="body" sz="quarter" idx="18"/>
          </p:nvPr>
        </p:nvSpPr>
        <p:spPr/>
        <p:txBody>
          <a:bodyPr/>
          <a:lstStyle/>
          <a:p>
            <a:r>
              <a:rPr lang="en-GB" dirty="0"/>
              <a:t> </a:t>
            </a:r>
          </a:p>
        </p:txBody>
      </p:sp>
      <p:sp>
        <p:nvSpPr>
          <p:cNvPr id="10" name="Titel 9">
            <a:extLst>
              <a:ext uri="{FF2B5EF4-FFF2-40B4-BE49-F238E27FC236}">
                <a16:creationId xmlns:a16="http://schemas.microsoft.com/office/drawing/2014/main" id="{4038452A-2A93-EACD-454E-9793B80618AE}"/>
              </a:ext>
            </a:extLst>
          </p:cNvPr>
          <p:cNvSpPr>
            <a:spLocks noGrp="1"/>
          </p:cNvSpPr>
          <p:nvPr>
            <p:ph type="title"/>
          </p:nvPr>
        </p:nvSpPr>
        <p:spPr>
          <a:xfrm>
            <a:off x="865163" y="722313"/>
            <a:ext cx="6131985" cy="342211"/>
          </a:xfrm>
        </p:spPr>
        <p:txBody>
          <a:bodyPr/>
          <a:lstStyle/>
          <a:p>
            <a:r>
              <a:rPr lang="en-GB" sz="2400" noProof="0" dirty="0"/>
              <a:t>Case Example: VR Presentation Training</a:t>
            </a:r>
            <a:endParaRPr lang="en-GB" sz="2400" dirty="0"/>
          </a:p>
        </p:txBody>
      </p:sp>
      <p:pic>
        <p:nvPicPr>
          <p:cNvPr id="17" name="Tijdelijke aanduiding voor afbeelding 16">
            <a:extLst>
              <a:ext uri="{FF2B5EF4-FFF2-40B4-BE49-F238E27FC236}">
                <a16:creationId xmlns:a16="http://schemas.microsoft.com/office/drawing/2014/main" id="{F7429200-F7C1-22BA-E74B-3D71265F081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1901" r="21901"/>
          <a:stretch/>
        </p:blipFill>
        <p:spPr/>
      </p:pic>
      <p:sp>
        <p:nvSpPr>
          <p:cNvPr id="11" name="Tijdelijke aanduiding voor verticale tekst 10">
            <a:extLst>
              <a:ext uri="{FF2B5EF4-FFF2-40B4-BE49-F238E27FC236}">
                <a16:creationId xmlns:a16="http://schemas.microsoft.com/office/drawing/2014/main" id="{A86A428F-72C6-1B06-D6DD-DE8ED430FA0D}"/>
              </a:ext>
            </a:extLst>
          </p:cNvPr>
          <p:cNvSpPr>
            <a:spLocks noGrp="1"/>
          </p:cNvSpPr>
          <p:nvPr>
            <p:ph type="body" orient="vert" idx="20"/>
          </p:nvPr>
        </p:nvSpPr>
        <p:spPr>
          <a:xfrm>
            <a:off x="720000" y="1356746"/>
            <a:ext cx="5043456" cy="4448741"/>
          </a:xfrm>
        </p:spPr>
        <p:txBody>
          <a:bodyPr/>
          <a:lstStyle/>
          <a:p>
            <a:pPr algn="just">
              <a:lnSpc>
                <a:spcPct val="107000"/>
              </a:lnSpc>
              <a:spcAft>
                <a:spcPts val="800"/>
              </a:spcAft>
            </a:pPr>
            <a:r>
              <a:rPr lang="en-GB" b="1" dirty="0">
                <a:effectLst/>
                <a:latin typeface="Arial Nova" panose="020B0504020202020204" pitchFamily="34" charset="0"/>
                <a:ea typeface="Calibri" panose="020F0502020204030204" pitchFamily="34" charset="0"/>
                <a:cs typeface="Times New Roman" panose="02020603050405020304" pitchFamily="18" charset="0"/>
              </a:rPr>
              <a:t>These simulations offer learners an audience that is always available and easy to organize with. </a:t>
            </a:r>
            <a:r>
              <a:rPr lang="en-GB" dirty="0">
                <a:effectLst/>
                <a:latin typeface="Arial Nova" panose="020B0504020202020204" pitchFamily="34" charset="0"/>
                <a:ea typeface="Calibri" panose="020F0502020204030204" pitchFamily="34" charset="0"/>
                <a:cs typeface="Times New Roman" panose="02020603050405020304" pitchFamily="18" charset="0"/>
              </a:rPr>
              <a:t>Continual use of these simulations has been researched thoroughly to ascertain the benefits of presenting in a virtual world. </a:t>
            </a:r>
          </a:p>
          <a:p>
            <a:pPr marL="285750" indent="-285750" algn="just">
              <a:lnSpc>
                <a:spcPct val="107000"/>
              </a:lnSpc>
              <a:spcAft>
                <a:spcPts val="800"/>
              </a:spcAft>
              <a:buFont typeface="Arial" panose="020B0604020202020204" pitchFamily="34" charset="0"/>
              <a:buChar char="•"/>
            </a:pPr>
            <a:r>
              <a:rPr lang="en-GB" dirty="0">
                <a:effectLst/>
                <a:latin typeface="Arial Nova" panose="020B0504020202020204" pitchFamily="34" charset="0"/>
                <a:ea typeface="Calibri" panose="020F0502020204030204" pitchFamily="34" charset="0"/>
                <a:cs typeface="Times New Roman" panose="02020603050405020304" pitchFamily="18" charset="0"/>
              </a:rPr>
              <a:t>VR simulations offer not only an existing audience, but also one that can give feedback based on eye tracking, motion tracking, speech rate and more (Ginkel, 2019).</a:t>
            </a:r>
          </a:p>
          <a:p>
            <a:pPr marL="285750" indent="-285750" algn="just">
              <a:lnSpc>
                <a:spcPct val="107000"/>
              </a:lnSpc>
              <a:spcAft>
                <a:spcPts val="800"/>
              </a:spcAft>
              <a:buFont typeface="Arial" panose="020B0604020202020204" pitchFamily="34" charset="0"/>
              <a:buChar char="•"/>
            </a:pPr>
            <a:r>
              <a:rPr lang="en-GB" dirty="0">
                <a:effectLst/>
                <a:latin typeface="Arial Nova" panose="020B0504020202020204" pitchFamily="34" charset="0"/>
                <a:ea typeface="Calibri" panose="020F0502020204030204" pitchFamily="34" charset="0"/>
                <a:cs typeface="Times New Roman" panose="02020603050405020304" pitchFamily="18" charset="0"/>
              </a:rPr>
              <a:t>Virtual VR presentations are still difficult to integrate into a more traditional educational space and therefore require their own lab or workshop. </a:t>
            </a:r>
          </a:p>
        </p:txBody>
      </p:sp>
      <p:sp>
        <p:nvSpPr>
          <p:cNvPr id="2" name="TextBox 1">
            <a:extLst>
              <a:ext uri="{FF2B5EF4-FFF2-40B4-BE49-F238E27FC236}">
                <a16:creationId xmlns:a16="http://schemas.microsoft.com/office/drawing/2014/main" id="{C3A2359F-36E8-B297-9639-CDE60108C339}"/>
              </a:ext>
            </a:extLst>
          </p:cNvPr>
          <p:cNvSpPr txBox="1"/>
          <p:nvPr/>
        </p:nvSpPr>
        <p:spPr>
          <a:xfrm>
            <a:off x="1156138" y="271166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dirty="0" err="1"/>
          </a:p>
        </p:txBody>
      </p:sp>
      <p:sp>
        <p:nvSpPr>
          <p:cNvPr id="3" name="TextBox 2">
            <a:extLst>
              <a:ext uri="{FF2B5EF4-FFF2-40B4-BE49-F238E27FC236}">
                <a16:creationId xmlns:a16="http://schemas.microsoft.com/office/drawing/2014/main" id="{A6492935-5454-4CB8-6E04-51E584BC1C16}"/>
              </a:ext>
            </a:extLst>
          </p:cNvPr>
          <p:cNvSpPr txBox="1"/>
          <p:nvPr/>
        </p:nvSpPr>
        <p:spPr>
          <a:xfrm>
            <a:off x="2355574" y="18884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dirty="0" err="1"/>
          </a:p>
        </p:txBody>
      </p:sp>
    </p:spTree>
    <p:extLst>
      <p:ext uri="{BB962C8B-B14F-4D97-AF65-F5344CB8AC3E}">
        <p14:creationId xmlns:p14="http://schemas.microsoft.com/office/powerpoint/2010/main" val="361515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7B94D03-BD7E-8B02-01A9-73D3BD729F22}"/>
              </a:ext>
            </a:extLst>
          </p:cNvPr>
          <p:cNvSpPr/>
          <p:nvPr/>
        </p:nvSpPr>
        <p:spPr>
          <a:xfrm>
            <a:off x="4270597" y="4529144"/>
            <a:ext cx="3640950" cy="78848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5" name="Rounded Rectangle 4">
            <a:extLst>
              <a:ext uri="{FF2B5EF4-FFF2-40B4-BE49-F238E27FC236}">
                <a16:creationId xmlns:a16="http://schemas.microsoft.com/office/drawing/2014/main" id="{56798A2D-8978-E0F7-612A-3EB2D0667A09}"/>
              </a:ext>
            </a:extLst>
          </p:cNvPr>
          <p:cNvSpPr/>
          <p:nvPr/>
        </p:nvSpPr>
        <p:spPr>
          <a:xfrm>
            <a:off x="4263886" y="3483782"/>
            <a:ext cx="3647661" cy="95567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4" name="Rounded Rectangle 3">
            <a:extLst>
              <a:ext uri="{FF2B5EF4-FFF2-40B4-BE49-F238E27FC236}">
                <a16:creationId xmlns:a16="http://schemas.microsoft.com/office/drawing/2014/main" id="{42890086-C4F0-9273-6195-2F7A79ADDE09}"/>
              </a:ext>
            </a:extLst>
          </p:cNvPr>
          <p:cNvSpPr/>
          <p:nvPr/>
        </p:nvSpPr>
        <p:spPr>
          <a:xfrm>
            <a:off x="4263887" y="1981244"/>
            <a:ext cx="3647661" cy="141284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pic>
        <p:nvPicPr>
          <p:cNvPr id="16" name="Tijdelijke aanduiding voor afbeelding 15">
            <a:extLst>
              <a:ext uri="{FF2B5EF4-FFF2-40B4-BE49-F238E27FC236}">
                <a16:creationId xmlns:a16="http://schemas.microsoft.com/office/drawing/2014/main" id="{896F898D-116E-DB4A-68DE-768699E037BC}"/>
              </a:ext>
            </a:extLst>
          </p:cNvPr>
          <p:cNvPicPr>
            <a:picLocks noGrp="1" noChangeAspect="1"/>
          </p:cNvPicPr>
          <p:nvPr>
            <p:ph type="pic" sz="quarter" idx="31"/>
          </p:nvPr>
        </p:nvPicPr>
        <p:blipFill rotWithShape="1">
          <a:blip r:embed="rId3">
            <a:extLst>
              <a:ext uri="{28A0092B-C50C-407E-A947-70E740481C1C}">
                <a14:useLocalDpi xmlns:a14="http://schemas.microsoft.com/office/drawing/2010/main" val="0"/>
              </a:ext>
            </a:extLst>
          </a:blip>
          <a:srcRect l="21822" r="21822"/>
          <a:stretch/>
        </p:blipFill>
        <p:spPr/>
      </p:pic>
      <p:sp>
        <p:nvSpPr>
          <p:cNvPr id="10" name="Tijdelijke aanduiding voor tekst 9">
            <a:extLst>
              <a:ext uri="{FF2B5EF4-FFF2-40B4-BE49-F238E27FC236}">
                <a16:creationId xmlns:a16="http://schemas.microsoft.com/office/drawing/2014/main" id="{767C63D1-5023-AF93-3E56-58C8DBE8952A}"/>
              </a:ext>
            </a:extLst>
          </p:cNvPr>
          <p:cNvSpPr>
            <a:spLocks noGrp="1"/>
          </p:cNvSpPr>
          <p:nvPr>
            <p:ph type="body" sz="quarter" idx="18"/>
          </p:nvPr>
        </p:nvSpPr>
        <p:spPr/>
        <p:txBody>
          <a:bodyPr/>
          <a:lstStyle/>
          <a:p>
            <a:r>
              <a:rPr lang="en-GB" dirty="0"/>
              <a:t> </a:t>
            </a:r>
          </a:p>
        </p:txBody>
      </p:sp>
      <p:sp>
        <p:nvSpPr>
          <p:cNvPr id="9" name="Tijdelijke aanduiding voor tekst 8">
            <a:extLst>
              <a:ext uri="{FF2B5EF4-FFF2-40B4-BE49-F238E27FC236}">
                <a16:creationId xmlns:a16="http://schemas.microsoft.com/office/drawing/2014/main" id="{C52EE4E0-1CEA-7E6F-E213-A5606BC35350}"/>
              </a:ext>
            </a:extLst>
          </p:cNvPr>
          <p:cNvSpPr>
            <a:spLocks noGrp="1"/>
          </p:cNvSpPr>
          <p:nvPr>
            <p:ph type="body" sz="quarter" idx="14"/>
          </p:nvPr>
        </p:nvSpPr>
        <p:spPr/>
        <p:txBody>
          <a:bodyPr/>
          <a:lstStyle/>
          <a:p>
            <a:r>
              <a:rPr lang="en-GB" dirty="0"/>
              <a:t> </a:t>
            </a:r>
          </a:p>
        </p:txBody>
      </p:sp>
      <p:sp>
        <p:nvSpPr>
          <p:cNvPr id="12" name="Tijdelijke aanduiding voor verticale tekst 11">
            <a:extLst>
              <a:ext uri="{FF2B5EF4-FFF2-40B4-BE49-F238E27FC236}">
                <a16:creationId xmlns:a16="http://schemas.microsoft.com/office/drawing/2014/main" id="{29FCBC73-6D2A-3305-AC3C-EE9E4BE2ECF9}"/>
              </a:ext>
            </a:extLst>
          </p:cNvPr>
          <p:cNvSpPr>
            <a:spLocks noGrp="1"/>
          </p:cNvSpPr>
          <p:nvPr>
            <p:ph type="body" orient="vert" idx="28"/>
          </p:nvPr>
        </p:nvSpPr>
        <p:spPr/>
        <p:txBody>
          <a:bodyPr/>
          <a:lstStyle/>
          <a:p>
            <a:pPr lvl="3" algn="just"/>
            <a:r>
              <a:rPr lang="en-GB" dirty="0"/>
              <a:t>Defining </a:t>
            </a:r>
          </a:p>
          <a:p>
            <a:pPr algn="just"/>
            <a:r>
              <a:rPr lang="en-GB" sz="1200" b="1" dirty="0"/>
              <a:t>Meaningful Contact can be interpreted as an important and meaningful connection between students and teaching staff (Pijpers &amp; Bomas, 2020, pg. 19). </a:t>
            </a:r>
          </a:p>
          <a:p>
            <a:pPr algn="just"/>
            <a:r>
              <a:rPr lang="en-GB" sz="1400" b="1" dirty="0">
                <a:solidFill>
                  <a:schemeClr val="accent1"/>
                </a:solidFill>
                <a:latin typeface="+mj-lt"/>
              </a:rPr>
              <a:t>Questions</a:t>
            </a:r>
          </a:p>
          <a:p>
            <a:pPr lvl="0" algn="just">
              <a:lnSpc>
                <a:spcPct val="115000"/>
              </a:lnSpc>
            </a:pPr>
            <a:r>
              <a:rPr lang="en-GB" sz="1800" b="1" dirty="0">
                <a:solidFill>
                  <a:schemeClr val="bg2"/>
                </a:solidFill>
              </a:rPr>
              <a:t>How does the headset or wearables impact the communication between instructor and learner? Is the instructor inside the virtual world?</a:t>
            </a:r>
          </a:p>
          <a:p>
            <a:pPr lvl="0" algn="just">
              <a:lnSpc>
                <a:spcPct val="115000"/>
              </a:lnSpc>
            </a:pPr>
            <a:r>
              <a:rPr lang="en-GB" sz="1800" b="1" dirty="0">
                <a:solidFill>
                  <a:schemeClr val="bg2"/>
                </a:solidFill>
              </a:rPr>
              <a:t>What new behaviours form in VR-based presentations? Are there habits from the headset?  </a:t>
            </a:r>
          </a:p>
          <a:p>
            <a:pPr lvl="0" algn="just">
              <a:lnSpc>
                <a:spcPct val="115000"/>
              </a:lnSpc>
            </a:pPr>
            <a:r>
              <a:rPr lang="en-GB" sz="1800" b="1" dirty="0">
                <a:solidFill>
                  <a:schemeClr val="bg2"/>
                </a:solidFill>
              </a:rPr>
              <a:t>Does a trainer or instructor need to be present at all VR-based trainings?  </a:t>
            </a:r>
          </a:p>
          <a:p>
            <a:pPr lvl="0" algn="just">
              <a:lnSpc>
                <a:spcPct val="115000"/>
              </a:lnSpc>
            </a:pPr>
            <a:endParaRPr lang="en-GB" sz="1400" b="1" dirty="0">
              <a:solidFill>
                <a:schemeClr val="bg2"/>
              </a:solidFill>
            </a:endParaRPr>
          </a:p>
        </p:txBody>
      </p:sp>
      <p:sp>
        <p:nvSpPr>
          <p:cNvPr id="13" name="Tijdelijke aanduiding voor tekst 12">
            <a:extLst>
              <a:ext uri="{FF2B5EF4-FFF2-40B4-BE49-F238E27FC236}">
                <a16:creationId xmlns:a16="http://schemas.microsoft.com/office/drawing/2014/main" id="{8B05F9CA-E8B9-CD25-EB3C-38FDFFB851E4}"/>
              </a:ext>
            </a:extLst>
          </p:cNvPr>
          <p:cNvSpPr>
            <a:spLocks noGrp="1"/>
          </p:cNvSpPr>
          <p:nvPr>
            <p:ph type="body" sz="quarter" idx="30"/>
          </p:nvPr>
        </p:nvSpPr>
        <p:spPr>
          <a:xfrm>
            <a:off x="866368" y="722313"/>
            <a:ext cx="3260726" cy="1013822"/>
          </a:xfrm>
        </p:spPr>
        <p:txBody>
          <a:bodyPr/>
          <a:lstStyle/>
          <a:p>
            <a:r>
              <a:rPr lang="en-GB" sz="2800" dirty="0"/>
              <a:t>Meaningful Contact (Humanity) </a:t>
            </a:r>
          </a:p>
        </p:txBody>
      </p:sp>
      <p:pic>
        <p:nvPicPr>
          <p:cNvPr id="26" name="Tijdelijke aanduiding voor afbeelding 25">
            <a:extLst>
              <a:ext uri="{FF2B5EF4-FFF2-40B4-BE49-F238E27FC236}">
                <a16:creationId xmlns:a16="http://schemas.microsoft.com/office/drawing/2014/main" id="{7BE7FF2C-DCAF-431B-A0B7-5BC254FDDF82}"/>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6541" r="16541"/>
          <a:stretch/>
        </p:blipFill>
        <p:spPr>
          <a:xfrm>
            <a:off x="8061762" y="722313"/>
            <a:ext cx="3401543" cy="5083175"/>
          </a:xfrm>
        </p:spPr>
      </p:pic>
      <p:sp>
        <p:nvSpPr>
          <p:cNvPr id="3" name="Tijdelijke aanduiding voor datum 2">
            <a:extLst>
              <a:ext uri="{FF2B5EF4-FFF2-40B4-BE49-F238E27FC236}">
                <a16:creationId xmlns:a16="http://schemas.microsoft.com/office/drawing/2014/main" id="{66607B81-71E0-2786-10E4-E374A2D8EBB7}"/>
              </a:ext>
            </a:extLst>
          </p:cNvPr>
          <p:cNvSpPr>
            <a:spLocks noGrp="1"/>
          </p:cNvSpPr>
          <p:nvPr>
            <p:ph type="dt" sz="half" idx="32"/>
          </p:nvPr>
        </p:nvSpPr>
        <p:spPr/>
        <p:txBody>
          <a:bodyPr/>
          <a:lstStyle/>
          <a:p>
            <a:fld id="{E962A349-D43C-49EC-B6C0-07770D20DD92}" type="datetime3">
              <a:rPr lang="en-GB" smtClean="0"/>
              <a:pPr/>
              <a:t>23 May, 2023</a:t>
            </a:fld>
            <a:endParaRPr lang="en-GB" dirty="0"/>
          </a:p>
        </p:txBody>
      </p:sp>
      <p:sp>
        <p:nvSpPr>
          <p:cNvPr id="2" name="Tijdelijke aanduiding voor voettekst 1">
            <a:extLst>
              <a:ext uri="{FF2B5EF4-FFF2-40B4-BE49-F238E27FC236}">
                <a16:creationId xmlns:a16="http://schemas.microsoft.com/office/drawing/2014/main" id="{8F76CB30-ED11-C1F0-C545-2D335B45B2F4}"/>
              </a:ext>
            </a:extLst>
          </p:cNvPr>
          <p:cNvSpPr>
            <a:spLocks noGrp="1"/>
          </p:cNvSpPr>
          <p:nvPr>
            <p:ph type="ftr" sz="quarter" idx="33"/>
          </p:nvPr>
        </p:nvSpPr>
        <p:spPr/>
        <p:txBody>
          <a:bodyPr/>
          <a:lstStyle/>
          <a:p>
            <a:r>
              <a:rPr lang="en-GB"/>
              <a:t>|  Published under cc-by licence</a:t>
            </a:r>
            <a:endParaRPr lang="en-GB" dirty="0"/>
          </a:p>
        </p:txBody>
      </p:sp>
      <p:sp>
        <p:nvSpPr>
          <p:cNvPr id="25" name="Titel 24">
            <a:extLst>
              <a:ext uri="{FF2B5EF4-FFF2-40B4-BE49-F238E27FC236}">
                <a16:creationId xmlns:a16="http://schemas.microsoft.com/office/drawing/2014/main" id="{2F3A791D-4073-31BB-D055-53F0AEC5A00C}"/>
              </a:ext>
            </a:extLst>
          </p:cNvPr>
          <p:cNvSpPr>
            <a:spLocks noGrp="1"/>
          </p:cNvSpPr>
          <p:nvPr>
            <p:ph type="title"/>
          </p:nvPr>
        </p:nvSpPr>
        <p:spPr/>
        <p:txBody>
          <a:bodyPr/>
          <a:lstStyle/>
          <a:p>
            <a:r>
              <a:rPr lang="en-GB" dirty="0"/>
              <a:t>Column 1x + Image 2x</a:t>
            </a:r>
          </a:p>
        </p:txBody>
      </p:sp>
    </p:spTree>
    <p:extLst>
      <p:ext uri="{BB962C8B-B14F-4D97-AF65-F5344CB8AC3E}">
        <p14:creationId xmlns:p14="http://schemas.microsoft.com/office/powerpoint/2010/main" val="355050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61BAD54-4EAF-53F6-0D9D-E0732DC00010}"/>
              </a:ext>
            </a:extLst>
          </p:cNvPr>
          <p:cNvSpPr/>
          <p:nvPr/>
        </p:nvSpPr>
        <p:spPr>
          <a:xfrm>
            <a:off x="4250633" y="2110452"/>
            <a:ext cx="3657600" cy="68575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6" name="Rounded Rectangle 5">
            <a:extLst>
              <a:ext uri="{FF2B5EF4-FFF2-40B4-BE49-F238E27FC236}">
                <a16:creationId xmlns:a16="http://schemas.microsoft.com/office/drawing/2014/main" id="{3C09E0A4-7321-E454-DF76-28B595EF4F78}"/>
              </a:ext>
            </a:extLst>
          </p:cNvPr>
          <p:cNvSpPr/>
          <p:nvPr/>
        </p:nvSpPr>
        <p:spPr>
          <a:xfrm>
            <a:off x="4247318" y="4184349"/>
            <a:ext cx="3657600" cy="101379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5" name="Rounded Rectangle 4">
            <a:extLst>
              <a:ext uri="{FF2B5EF4-FFF2-40B4-BE49-F238E27FC236}">
                <a16:creationId xmlns:a16="http://schemas.microsoft.com/office/drawing/2014/main" id="{D1753B3B-B691-752D-A9FB-193D177F827C}"/>
              </a:ext>
            </a:extLst>
          </p:cNvPr>
          <p:cNvSpPr/>
          <p:nvPr/>
        </p:nvSpPr>
        <p:spPr>
          <a:xfrm>
            <a:off x="4247318" y="2991680"/>
            <a:ext cx="3657600" cy="101379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b="1" dirty="0" err="1"/>
          </a:p>
        </p:txBody>
      </p:sp>
      <p:pic>
        <p:nvPicPr>
          <p:cNvPr id="16" name="Tijdelijke aanduiding voor afbeelding 15">
            <a:extLst>
              <a:ext uri="{FF2B5EF4-FFF2-40B4-BE49-F238E27FC236}">
                <a16:creationId xmlns:a16="http://schemas.microsoft.com/office/drawing/2014/main" id="{896F898D-116E-DB4A-68DE-768699E037BC}"/>
              </a:ext>
            </a:extLst>
          </p:cNvPr>
          <p:cNvPicPr>
            <a:picLocks noGrp="1" noChangeAspect="1"/>
          </p:cNvPicPr>
          <p:nvPr>
            <p:ph type="pic" sz="quarter" idx="31"/>
          </p:nvPr>
        </p:nvPicPr>
        <p:blipFill rotWithShape="1">
          <a:blip r:embed="rId3">
            <a:extLst>
              <a:ext uri="{28A0092B-C50C-407E-A947-70E740481C1C}">
                <a14:useLocalDpi xmlns:a14="http://schemas.microsoft.com/office/drawing/2010/main" val="0"/>
              </a:ext>
            </a:extLst>
          </a:blip>
          <a:srcRect t="12529" b="12529"/>
          <a:stretch/>
        </p:blipFill>
        <p:spPr/>
      </p:pic>
      <p:sp>
        <p:nvSpPr>
          <p:cNvPr id="10" name="Tijdelijke aanduiding voor tekst 9">
            <a:extLst>
              <a:ext uri="{FF2B5EF4-FFF2-40B4-BE49-F238E27FC236}">
                <a16:creationId xmlns:a16="http://schemas.microsoft.com/office/drawing/2014/main" id="{767C63D1-5023-AF93-3E56-58C8DBE8952A}"/>
              </a:ext>
            </a:extLst>
          </p:cNvPr>
          <p:cNvSpPr>
            <a:spLocks noGrp="1"/>
          </p:cNvSpPr>
          <p:nvPr>
            <p:ph type="body" sz="quarter" idx="18"/>
          </p:nvPr>
        </p:nvSpPr>
        <p:spPr/>
        <p:txBody>
          <a:bodyPr/>
          <a:lstStyle/>
          <a:p>
            <a:r>
              <a:rPr lang="en-GB" dirty="0"/>
              <a:t> </a:t>
            </a:r>
          </a:p>
        </p:txBody>
      </p:sp>
      <p:sp>
        <p:nvSpPr>
          <p:cNvPr id="9" name="Tijdelijke aanduiding voor tekst 8">
            <a:extLst>
              <a:ext uri="{FF2B5EF4-FFF2-40B4-BE49-F238E27FC236}">
                <a16:creationId xmlns:a16="http://schemas.microsoft.com/office/drawing/2014/main" id="{C52EE4E0-1CEA-7E6F-E213-A5606BC35350}"/>
              </a:ext>
            </a:extLst>
          </p:cNvPr>
          <p:cNvSpPr>
            <a:spLocks noGrp="1"/>
          </p:cNvSpPr>
          <p:nvPr>
            <p:ph type="body" sz="quarter" idx="14"/>
          </p:nvPr>
        </p:nvSpPr>
        <p:spPr/>
        <p:txBody>
          <a:bodyPr/>
          <a:lstStyle/>
          <a:p>
            <a:r>
              <a:rPr lang="en-GB" dirty="0"/>
              <a:t> </a:t>
            </a:r>
          </a:p>
        </p:txBody>
      </p:sp>
      <p:sp>
        <p:nvSpPr>
          <p:cNvPr id="12" name="Tijdelijke aanduiding voor verticale tekst 11">
            <a:extLst>
              <a:ext uri="{FF2B5EF4-FFF2-40B4-BE49-F238E27FC236}">
                <a16:creationId xmlns:a16="http://schemas.microsoft.com/office/drawing/2014/main" id="{29FCBC73-6D2A-3305-AC3C-EE9E4BE2ECF9}"/>
              </a:ext>
            </a:extLst>
          </p:cNvPr>
          <p:cNvSpPr>
            <a:spLocks noGrp="1"/>
          </p:cNvSpPr>
          <p:nvPr>
            <p:ph type="body" orient="vert" idx="28"/>
          </p:nvPr>
        </p:nvSpPr>
        <p:spPr/>
        <p:txBody>
          <a:bodyPr/>
          <a:lstStyle/>
          <a:p>
            <a:pPr lvl="3" algn="just"/>
            <a:r>
              <a:rPr lang="en-GB" dirty="0"/>
              <a:t>Defining </a:t>
            </a:r>
          </a:p>
          <a:p>
            <a:pPr algn="just"/>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Equal opportunity may be concerned with educational institutions offering equal opportunity to all students, without disadvantaging or excluding specific groups (Bok et al., 2021). </a:t>
            </a:r>
          </a:p>
          <a:p>
            <a:pPr algn="just"/>
            <a:r>
              <a:rPr lang="en-GB" sz="1400" b="1" dirty="0">
                <a:solidFill>
                  <a:schemeClr val="accent1"/>
                </a:solidFill>
                <a:latin typeface="+mj-lt"/>
              </a:rPr>
              <a:t>Questions</a:t>
            </a:r>
          </a:p>
          <a:p>
            <a:pPr lvl="0" algn="just"/>
            <a:r>
              <a:rPr lang="en-GB" sz="1600" b="1" dirty="0">
                <a:solidFill>
                  <a:schemeClr val="bg2"/>
                </a:solidFill>
              </a:rPr>
              <a:t>Can agreements be made to share simulations between institutions? </a:t>
            </a:r>
          </a:p>
          <a:p>
            <a:pPr lvl="0" algn="just"/>
            <a:endParaRPr lang="en-NL" sz="1600" b="1" dirty="0">
              <a:solidFill>
                <a:schemeClr val="bg2"/>
              </a:solidFill>
            </a:endParaRPr>
          </a:p>
          <a:p>
            <a:pPr lvl="0" algn="just"/>
            <a:r>
              <a:rPr lang="en-GB" sz="1600" b="1" dirty="0">
                <a:solidFill>
                  <a:schemeClr val="bg2"/>
                </a:solidFill>
              </a:rPr>
              <a:t>What kind of opportunities do students see in the future with virtual reality for presenting? </a:t>
            </a:r>
          </a:p>
          <a:p>
            <a:pPr lvl="0" algn="just"/>
            <a:endParaRPr lang="en-GB" sz="1600" b="1" dirty="0">
              <a:solidFill>
                <a:schemeClr val="bg2"/>
              </a:solidFill>
            </a:endParaRPr>
          </a:p>
          <a:p>
            <a:pPr lvl="0" algn="just"/>
            <a:r>
              <a:rPr lang="en-GB" sz="1600" b="1" dirty="0">
                <a:solidFill>
                  <a:schemeClr val="bg2"/>
                </a:solidFill>
              </a:rPr>
              <a:t>Are our simulated presentation trainings developed with pedagogy in mind? If yes, what are those pedagogies?</a:t>
            </a:r>
          </a:p>
          <a:p>
            <a:pPr lvl="0" algn="just"/>
            <a:endParaRPr lang="en-NL" sz="1600" b="1" dirty="0">
              <a:solidFill>
                <a:schemeClr val="bg2"/>
              </a:solidFill>
            </a:endParaRPr>
          </a:p>
        </p:txBody>
      </p:sp>
      <p:sp>
        <p:nvSpPr>
          <p:cNvPr id="13" name="Tijdelijke aanduiding voor tekst 12">
            <a:extLst>
              <a:ext uri="{FF2B5EF4-FFF2-40B4-BE49-F238E27FC236}">
                <a16:creationId xmlns:a16="http://schemas.microsoft.com/office/drawing/2014/main" id="{8B05F9CA-E8B9-CD25-EB3C-38FDFFB851E4}"/>
              </a:ext>
            </a:extLst>
          </p:cNvPr>
          <p:cNvSpPr>
            <a:spLocks noGrp="1"/>
          </p:cNvSpPr>
          <p:nvPr>
            <p:ph type="body" sz="quarter" idx="30"/>
          </p:nvPr>
        </p:nvSpPr>
        <p:spPr>
          <a:xfrm>
            <a:off x="866368" y="722313"/>
            <a:ext cx="3260726" cy="1384247"/>
          </a:xfrm>
        </p:spPr>
        <p:txBody>
          <a:bodyPr/>
          <a:lstStyle/>
          <a:p>
            <a:r>
              <a:rPr lang="en-GB" sz="2800" cap="small" spc="25" dirty="0">
                <a:latin typeface="Calibri" panose="020F0502020204030204" pitchFamily="34" charset="0"/>
                <a:cs typeface="Times New Roman" panose="02020603050405020304" pitchFamily="18" charset="0"/>
              </a:rPr>
              <a:t>Equal Opportunities </a:t>
            </a:r>
            <a:r>
              <a:rPr lang="en-GB" sz="2800" dirty="0"/>
              <a:t> (Justice) </a:t>
            </a:r>
          </a:p>
        </p:txBody>
      </p:sp>
      <p:pic>
        <p:nvPicPr>
          <p:cNvPr id="26" name="Tijdelijke aanduiding voor afbeelding 25">
            <a:extLst>
              <a:ext uri="{FF2B5EF4-FFF2-40B4-BE49-F238E27FC236}">
                <a16:creationId xmlns:a16="http://schemas.microsoft.com/office/drawing/2014/main" id="{7BE7FF2C-DCAF-431B-A0B7-5BC254FDDF82}"/>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0327" r="10327"/>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jdelijke aanduiding voor datum 2">
            <a:extLst>
              <a:ext uri="{FF2B5EF4-FFF2-40B4-BE49-F238E27FC236}">
                <a16:creationId xmlns:a16="http://schemas.microsoft.com/office/drawing/2014/main" id="{66607B81-71E0-2786-10E4-E374A2D8EBB7}"/>
              </a:ext>
            </a:extLst>
          </p:cNvPr>
          <p:cNvSpPr>
            <a:spLocks noGrp="1"/>
          </p:cNvSpPr>
          <p:nvPr>
            <p:ph type="dt" sz="half" idx="32"/>
          </p:nvPr>
        </p:nvSpPr>
        <p:spPr/>
        <p:txBody>
          <a:bodyPr/>
          <a:lstStyle/>
          <a:p>
            <a:fld id="{E962A349-D43C-49EC-B6C0-07770D20DD92}" type="datetime3">
              <a:rPr lang="en-GB" smtClean="0"/>
              <a:pPr/>
              <a:t>23 May, 2023</a:t>
            </a:fld>
            <a:endParaRPr lang="en-GB" dirty="0"/>
          </a:p>
        </p:txBody>
      </p:sp>
      <p:sp>
        <p:nvSpPr>
          <p:cNvPr id="2" name="Tijdelijke aanduiding voor voettekst 1">
            <a:extLst>
              <a:ext uri="{FF2B5EF4-FFF2-40B4-BE49-F238E27FC236}">
                <a16:creationId xmlns:a16="http://schemas.microsoft.com/office/drawing/2014/main" id="{8F76CB30-ED11-C1F0-C545-2D335B45B2F4}"/>
              </a:ext>
            </a:extLst>
          </p:cNvPr>
          <p:cNvSpPr>
            <a:spLocks noGrp="1"/>
          </p:cNvSpPr>
          <p:nvPr>
            <p:ph type="ftr" sz="quarter" idx="33"/>
          </p:nvPr>
        </p:nvSpPr>
        <p:spPr/>
        <p:txBody>
          <a:bodyPr/>
          <a:lstStyle/>
          <a:p>
            <a:r>
              <a:rPr lang="en-GB"/>
              <a:t>|  Published under cc-by licence</a:t>
            </a:r>
            <a:endParaRPr lang="en-GB" dirty="0"/>
          </a:p>
        </p:txBody>
      </p:sp>
      <p:sp>
        <p:nvSpPr>
          <p:cNvPr id="25" name="Titel 24">
            <a:extLst>
              <a:ext uri="{FF2B5EF4-FFF2-40B4-BE49-F238E27FC236}">
                <a16:creationId xmlns:a16="http://schemas.microsoft.com/office/drawing/2014/main" id="{2F3A791D-4073-31BB-D055-53F0AEC5A00C}"/>
              </a:ext>
            </a:extLst>
          </p:cNvPr>
          <p:cNvSpPr>
            <a:spLocks noGrp="1"/>
          </p:cNvSpPr>
          <p:nvPr>
            <p:ph type="title"/>
          </p:nvPr>
        </p:nvSpPr>
        <p:spPr/>
        <p:txBody>
          <a:bodyPr/>
          <a:lstStyle/>
          <a:p>
            <a:r>
              <a:rPr lang="en-GB" dirty="0"/>
              <a:t>Column 1x + Image 2x</a:t>
            </a:r>
          </a:p>
        </p:txBody>
      </p:sp>
    </p:spTree>
    <p:extLst>
      <p:ext uri="{BB962C8B-B14F-4D97-AF65-F5344CB8AC3E}">
        <p14:creationId xmlns:p14="http://schemas.microsoft.com/office/powerpoint/2010/main" val="15518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D4750B1-29AD-B58D-D6B8-6AC9400454D9}"/>
              </a:ext>
            </a:extLst>
          </p:cNvPr>
          <p:cNvSpPr/>
          <p:nvPr/>
        </p:nvSpPr>
        <p:spPr>
          <a:xfrm>
            <a:off x="4320292" y="4831453"/>
            <a:ext cx="3548269" cy="11430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sp>
        <p:nvSpPr>
          <p:cNvPr id="5" name="Rounded Rectangle 4">
            <a:extLst>
              <a:ext uri="{FF2B5EF4-FFF2-40B4-BE49-F238E27FC236}">
                <a16:creationId xmlns:a16="http://schemas.microsoft.com/office/drawing/2014/main" id="{0F32C7A1-AAF9-2F6D-597F-58C68E8C9CB2}"/>
              </a:ext>
            </a:extLst>
          </p:cNvPr>
          <p:cNvSpPr/>
          <p:nvPr/>
        </p:nvSpPr>
        <p:spPr>
          <a:xfrm>
            <a:off x="4320292" y="3429000"/>
            <a:ext cx="3548269" cy="11430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b="1" dirty="0" err="1"/>
          </a:p>
        </p:txBody>
      </p:sp>
      <p:sp>
        <p:nvSpPr>
          <p:cNvPr id="4" name="Rounded Rectangle 3">
            <a:extLst>
              <a:ext uri="{FF2B5EF4-FFF2-40B4-BE49-F238E27FC236}">
                <a16:creationId xmlns:a16="http://schemas.microsoft.com/office/drawing/2014/main" id="{774BA720-3352-491C-27C6-2276829054E5}"/>
              </a:ext>
            </a:extLst>
          </p:cNvPr>
          <p:cNvSpPr/>
          <p:nvPr/>
        </p:nvSpPr>
        <p:spPr>
          <a:xfrm>
            <a:off x="4320293" y="2286000"/>
            <a:ext cx="3548269" cy="80507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NL" sz="1600" dirty="0" err="1"/>
          </a:p>
        </p:txBody>
      </p:sp>
      <p:pic>
        <p:nvPicPr>
          <p:cNvPr id="16" name="Tijdelijke aanduiding voor afbeelding 15">
            <a:extLst>
              <a:ext uri="{FF2B5EF4-FFF2-40B4-BE49-F238E27FC236}">
                <a16:creationId xmlns:a16="http://schemas.microsoft.com/office/drawing/2014/main" id="{896F898D-116E-DB4A-68DE-768699E037BC}"/>
              </a:ext>
            </a:extLst>
          </p:cNvPr>
          <p:cNvPicPr>
            <a:picLocks noGrp="1" noChangeAspect="1"/>
          </p:cNvPicPr>
          <p:nvPr>
            <p:ph type="pic" sz="quarter" idx="31"/>
          </p:nvPr>
        </p:nvPicPr>
        <p:blipFill rotWithShape="1">
          <a:blip r:embed="rId3">
            <a:extLst>
              <a:ext uri="{28A0092B-C50C-407E-A947-70E740481C1C}">
                <a14:useLocalDpi xmlns:a14="http://schemas.microsoft.com/office/drawing/2010/main" val="0"/>
              </a:ext>
            </a:extLst>
          </a:blip>
          <a:srcRect l="38608" t="388" r="8484" b="-388"/>
          <a:stretch/>
        </p:blipFill>
        <p:spPr>
          <a:xfrm>
            <a:off x="728694" y="1991183"/>
            <a:ext cx="3401543" cy="3814305"/>
          </a:xfrm>
        </p:spPr>
      </p:pic>
      <p:sp>
        <p:nvSpPr>
          <p:cNvPr id="10" name="Tijdelijke aanduiding voor tekst 9">
            <a:extLst>
              <a:ext uri="{FF2B5EF4-FFF2-40B4-BE49-F238E27FC236}">
                <a16:creationId xmlns:a16="http://schemas.microsoft.com/office/drawing/2014/main" id="{767C63D1-5023-AF93-3E56-58C8DBE8952A}"/>
              </a:ext>
            </a:extLst>
          </p:cNvPr>
          <p:cNvSpPr>
            <a:spLocks noGrp="1"/>
          </p:cNvSpPr>
          <p:nvPr>
            <p:ph type="body" sz="quarter" idx="18"/>
          </p:nvPr>
        </p:nvSpPr>
        <p:spPr/>
        <p:txBody>
          <a:bodyPr/>
          <a:lstStyle/>
          <a:p>
            <a:r>
              <a:rPr lang="en-GB" dirty="0"/>
              <a:t> </a:t>
            </a:r>
          </a:p>
        </p:txBody>
      </p:sp>
      <p:sp>
        <p:nvSpPr>
          <p:cNvPr id="9" name="Tijdelijke aanduiding voor tekst 8">
            <a:extLst>
              <a:ext uri="{FF2B5EF4-FFF2-40B4-BE49-F238E27FC236}">
                <a16:creationId xmlns:a16="http://schemas.microsoft.com/office/drawing/2014/main" id="{C52EE4E0-1CEA-7E6F-E213-A5606BC35350}"/>
              </a:ext>
            </a:extLst>
          </p:cNvPr>
          <p:cNvSpPr>
            <a:spLocks noGrp="1"/>
          </p:cNvSpPr>
          <p:nvPr>
            <p:ph type="body" sz="quarter" idx="14"/>
          </p:nvPr>
        </p:nvSpPr>
        <p:spPr/>
        <p:txBody>
          <a:bodyPr/>
          <a:lstStyle/>
          <a:p>
            <a:r>
              <a:rPr lang="en-GB" dirty="0"/>
              <a:t> </a:t>
            </a:r>
          </a:p>
        </p:txBody>
      </p:sp>
      <p:sp>
        <p:nvSpPr>
          <p:cNvPr id="12" name="Tijdelijke aanduiding voor verticale tekst 11">
            <a:extLst>
              <a:ext uri="{FF2B5EF4-FFF2-40B4-BE49-F238E27FC236}">
                <a16:creationId xmlns:a16="http://schemas.microsoft.com/office/drawing/2014/main" id="{29FCBC73-6D2A-3305-AC3C-EE9E4BE2ECF9}"/>
              </a:ext>
            </a:extLst>
          </p:cNvPr>
          <p:cNvSpPr>
            <a:spLocks noGrp="1"/>
          </p:cNvSpPr>
          <p:nvPr>
            <p:ph type="body" orient="vert" idx="28"/>
          </p:nvPr>
        </p:nvSpPr>
        <p:spPr/>
        <p:txBody>
          <a:bodyPr/>
          <a:lstStyle/>
          <a:p>
            <a:pPr lvl="3" algn="just"/>
            <a:r>
              <a:rPr lang="en-GB" dirty="0"/>
              <a:t>Defining </a:t>
            </a:r>
          </a:p>
          <a:p>
            <a:pPr algn="just"/>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One component of autonomy in education is the ability to safeguard personal life and personal data; where learners and educators know their privacy is ensured when they use digital resources of their institution (Bok et al., 2021). </a:t>
            </a:r>
          </a:p>
          <a:p>
            <a:pPr algn="just"/>
            <a:r>
              <a:rPr lang="en-GB" sz="1400" b="1" dirty="0">
                <a:solidFill>
                  <a:schemeClr val="accent1"/>
                </a:solidFill>
                <a:latin typeface="+mj-lt"/>
              </a:rPr>
              <a:t>Questions</a:t>
            </a:r>
          </a:p>
          <a:p>
            <a:pPr algn="just"/>
            <a:r>
              <a:rPr lang="en-GB" sz="1600" b="1" dirty="0"/>
              <a:t>What data is necessary for proper feedback? How is this communicated to a learner?  </a:t>
            </a:r>
          </a:p>
          <a:p>
            <a:pPr algn="just"/>
            <a:endParaRPr lang="en-GB" sz="1600" b="1" dirty="0"/>
          </a:p>
          <a:p>
            <a:pPr algn="just"/>
            <a:r>
              <a:rPr lang="en-GB" sz="1600" b="1" dirty="0"/>
              <a:t>If taken away from an institution, will the cameras of the headsets record the spaces of the learner? Who will have access to that data?</a:t>
            </a:r>
          </a:p>
          <a:p>
            <a:pPr algn="just"/>
            <a:endParaRPr lang="en-GB" sz="1600" b="1" dirty="0"/>
          </a:p>
          <a:p>
            <a:pPr algn="just"/>
            <a:r>
              <a:rPr lang="en-GB" sz="1600" b="1" dirty="0"/>
              <a:t>What current challenges does VR-based labs resolve for students and are there other technologies that could be viable instead?</a:t>
            </a:r>
          </a:p>
          <a:p>
            <a:pPr algn="just"/>
            <a:endParaRPr lang="en-GB" sz="1400" b="1" dirty="0">
              <a:solidFill>
                <a:schemeClr val="accent1"/>
              </a:solidFill>
              <a:latin typeface="+mj-lt"/>
            </a:endParaRPr>
          </a:p>
          <a:p>
            <a:pPr algn="just"/>
            <a:endParaRPr lang="en-GB" sz="1400" b="1" dirty="0">
              <a:solidFill>
                <a:schemeClr val="accent1"/>
              </a:solidFill>
              <a:latin typeface="+mj-lt"/>
            </a:endParaRPr>
          </a:p>
        </p:txBody>
      </p:sp>
      <p:sp>
        <p:nvSpPr>
          <p:cNvPr id="13" name="Tijdelijke aanduiding voor tekst 12">
            <a:extLst>
              <a:ext uri="{FF2B5EF4-FFF2-40B4-BE49-F238E27FC236}">
                <a16:creationId xmlns:a16="http://schemas.microsoft.com/office/drawing/2014/main" id="{8B05F9CA-E8B9-CD25-EB3C-38FDFFB851E4}"/>
              </a:ext>
            </a:extLst>
          </p:cNvPr>
          <p:cNvSpPr>
            <a:spLocks noGrp="1"/>
          </p:cNvSpPr>
          <p:nvPr>
            <p:ph type="body" sz="quarter" idx="30"/>
          </p:nvPr>
        </p:nvSpPr>
        <p:spPr>
          <a:xfrm>
            <a:off x="866368" y="692689"/>
            <a:ext cx="3260726" cy="1013822"/>
          </a:xfrm>
        </p:spPr>
        <p:txBody>
          <a:bodyPr/>
          <a:lstStyle/>
          <a:p>
            <a:r>
              <a:rPr lang="en-GB" sz="2000" dirty="0"/>
              <a:t>Safeguarding Of Private Life And Personal Data (Autonomy)</a:t>
            </a:r>
          </a:p>
        </p:txBody>
      </p:sp>
      <p:sp>
        <p:nvSpPr>
          <p:cNvPr id="3" name="Tijdelijke aanduiding voor datum 2">
            <a:extLst>
              <a:ext uri="{FF2B5EF4-FFF2-40B4-BE49-F238E27FC236}">
                <a16:creationId xmlns:a16="http://schemas.microsoft.com/office/drawing/2014/main" id="{66607B81-71E0-2786-10E4-E374A2D8EBB7}"/>
              </a:ext>
            </a:extLst>
          </p:cNvPr>
          <p:cNvSpPr>
            <a:spLocks noGrp="1"/>
          </p:cNvSpPr>
          <p:nvPr>
            <p:ph type="dt" sz="half" idx="32"/>
          </p:nvPr>
        </p:nvSpPr>
        <p:spPr/>
        <p:txBody>
          <a:bodyPr/>
          <a:lstStyle/>
          <a:p>
            <a:fld id="{E962A349-D43C-49EC-B6C0-07770D20DD92}" type="datetime3">
              <a:rPr lang="en-GB" smtClean="0"/>
              <a:pPr/>
              <a:t>23 May, 2023</a:t>
            </a:fld>
            <a:endParaRPr lang="en-GB" dirty="0"/>
          </a:p>
        </p:txBody>
      </p:sp>
      <p:sp>
        <p:nvSpPr>
          <p:cNvPr id="2" name="Tijdelijke aanduiding voor voettekst 1">
            <a:extLst>
              <a:ext uri="{FF2B5EF4-FFF2-40B4-BE49-F238E27FC236}">
                <a16:creationId xmlns:a16="http://schemas.microsoft.com/office/drawing/2014/main" id="{8F76CB30-ED11-C1F0-C545-2D335B45B2F4}"/>
              </a:ext>
            </a:extLst>
          </p:cNvPr>
          <p:cNvSpPr>
            <a:spLocks noGrp="1"/>
          </p:cNvSpPr>
          <p:nvPr>
            <p:ph type="ftr" sz="quarter" idx="33"/>
          </p:nvPr>
        </p:nvSpPr>
        <p:spPr/>
        <p:txBody>
          <a:bodyPr/>
          <a:lstStyle/>
          <a:p>
            <a:r>
              <a:rPr lang="en-GB"/>
              <a:t>|  Published under cc-by licence</a:t>
            </a:r>
            <a:endParaRPr lang="en-GB" dirty="0"/>
          </a:p>
        </p:txBody>
      </p:sp>
      <p:sp>
        <p:nvSpPr>
          <p:cNvPr id="25" name="Titel 24">
            <a:extLst>
              <a:ext uri="{FF2B5EF4-FFF2-40B4-BE49-F238E27FC236}">
                <a16:creationId xmlns:a16="http://schemas.microsoft.com/office/drawing/2014/main" id="{2F3A791D-4073-31BB-D055-53F0AEC5A00C}"/>
              </a:ext>
            </a:extLst>
          </p:cNvPr>
          <p:cNvSpPr>
            <a:spLocks noGrp="1"/>
          </p:cNvSpPr>
          <p:nvPr>
            <p:ph type="title"/>
          </p:nvPr>
        </p:nvSpPr>
        <p:spPr/>
        <p:txBody>
          <a:bodyPr/>
          <a:lstStyle/>
          <a:p>
            <a:r>
              <a:rPr lang="en-GB" dirty="0"/>
              <a:t>Column 1x + Image 2x</a:t>
            </a:r>
          </a:p>
        </p:txBody>
      </p:sp>
      <p:pic>
        <p:nvPicPr>
          <p:cNvPr id="1026" name="Picture 2">
            <a:extLst>
              <a:ext uri="{FF2B5EF4-FFF2-40B4-BE49-F238E27FC236}">
                <a16:creationId xmlns:a16="http://schemas.microsoft.com/office/drawing/2014/main" id="{0C3D675F-0ADE-071E-7DD2-1822A7D11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3552" y="1545535"/>
            <a:ext cx="3766930" cy="37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7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tekst 23">
            <a:extLst>
              <a:ext uri="{FF2B5EF4-FFF2-40B4-BE49-F238E27FC236}">
                <a16:creationId xmlns:a16="http://schemas.microsoft.com/office/drawing/2014/main" id="{C05AF320-721F-B029-DAA6-E6C5518C07DC}"/>
              </a:ext>
            </a:extLst>
          </p:cNvPr>
          <p:cNvSpPr>
            <a:spLocks noGrp="1"/>
          </p:cNvSpPr>
          <p:nvPr>
            <p:ph type="body" sz="quarter" idx="14"/>
          </p:nvPr>
        </p:nvSpPr>
        <p:spPr/>
        <p:txBody>
          <a:bodyPr/>
          <a:lstStyle/>
          <a:p>
            <a:r>
              <a:rPr lang="en-GB" dirty="0"/>
              <a:t> </a:t>
            </a:r>
          </a:p>
        </p:txBody>
      </p:sp>
      <p:sp>
        <p:nvSpPr>
          <p:cNvPr id="25" name="Tijdelijke aanduiding voor tekst 24">
            <a:extLst>
              <a:ext uri="{FF2B5EF4-FFF2-40B4-BE49-F238E27FC236}">
                <a16:creationId xmlns:a16="http://schemas.microsoft.com/office/drawing/2014/main" id="{CCA306BB-D91A-4F83-45C9-62FBAE4B9291}"/>
              </a:ext>
            </a:extLst>
          </p:cNvPr>
          <p:cNvSpPr>
            <a:spLocks noGrp="1"/>
          </p:cNvSpPr>
          <p:nvPr>
            <p:ph type="body" sz="quarter" idx="18"/>
          </p:nvPr>
        </p:nvSpPr>
        <p:spPr/>
        <p:txBody>
          <a:bodyPr/>
          <a:lstStyle/>
          <a:p>
            <a:r>
              <a:rPr lang="en-GB" dirty="0"/>
              <a:t> </a:t>
            </a:r>
          </a:p>
        </p:txBody>
      </p:sp>
      <p:sp>
        <p:nvSpPr>
          <p:cNvPr id="23" name="Titel 22">
            <a:extLst>
              <a:ext uri="{FF2B5EF4-FFF2-40B4-BE49-F238E27FC236}">
                <a16:creationId xmlns:a16="http://schemas.microsoft.com/office/drawing/2014/main" id="{ED3F5A5D-6202-740C-216F-9F5FE1FF50F7}"/>
              </a:ext>
            </a:extLst>
          </p:cNvPr>
          <p:cNvSpPr>
            <a:spLocks noGrp="1"/>
          </p:cNvSpPr>
          <p:nvPr>
            <p:ph type="title"/>
          </p:nvPr>
        </p:nvSpPr>
        <p:spPr/>
        <p:txBody>
          <a:bodyPr/>
          <a:lstStyle/>
          <a:p>
            <a:r>
              <a:rPr lang="en-GB" dirty="0"/>
              <a:t>Three Key Takeaways so far… </a:t>
            </a:r>
          </a:p>
        </p:txBody>
      </p:sp>
      <p:pic>
        <p:nvPicPr>
          <p:cNvPr id="46" name="Tijdelijke aanduiding voor afbeelding 45">
            <a:extLst>
              <a:ext uri="{FF2B5EF4-FFF2-40B4-BE49-F238E27FC236}">
                <a16:creationId xmlns:a16="http://schemas.microsoft.com/office/drawing/2014/main" id="{D1789B8F-6505-1DFB-210F-5412DB47F330}"/>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6012" b="16012"/>
          <a:stretch/>
        </p:blipFill>
        <p:spPr/>
      </p:pic>
      <p:pic>
        <p:nvPicPr>
          <p:cNvPr id="54" name="Tijdelijke aanduiding voor afbeelding 53">
            <a:extLst>
              <a:ext uri="{FF2B5EF4-FFF2-40B4-BE49-F238E27FC236}">
                <a16:creationId xmlns:a16="http://schemas.microsoft.com/office/drawing/2014/main" id="{0F7402F9-93C4-FAA4-B918-CCCDC957332C}"/>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l="25858" t="26501" r="31770" b="27469"/>
          <a:stretch/>
        </p:blipFill>
        <p:spPr>
          <a:xfrm>
            <a:off x="4483529" y="1592264"/>
            <a:ext cx="3201310" cy="2435979"/>
          </a:xfrm>
        </p:spPr>
      </p:pic>
      <p:pic>
        <p:nvPicPr>
          <p:cNvPr id="56" name="Tijdelijke aanduiding voor afbeelding 55">
            <a:extLst>
              <a:ext uri="{FF2B5EF4-FFF2-40B4-BE49-F238E27FC236}">
                <a16:creationId xmlns:a16="http://schemas.microsoft.com/office/drawing/2014/main" id="{1F038CCA-39C9-97A0-CAB1-A0D8C9557966}"/>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t="11858" b="11858"/>
          <a:stretch/>
        </p:blipFill>
        <p:spPr/>
      </p:pic>
      <p:sp>
        <p:nvSpPr>
          <p:cNvPr id="21" name="Vrije vorm: vorm 20">
            <a:extLst>
              <a:ext uri="{FF2B5EF4-FFF2-40B4-BE49-F238E27FC236}">
                <a16:creationId xmlns:a16="http://schemas.microsoft.com/office/drawing/2014/main" id="{BAF1A88C-9FA7-C0C0-8E04-BB649BC66BDE}"/>
              </a:ext>
            </a:extLst>
          </p:cNvPr>
          <p:cNvSpPr txBox="1">
            <a:spLocks/>
          </p:cNvSpPr>
          <p:nvPr/>
        </p:nvSpPr>
        <p:spPr>
          <a:xfrm flipV="1">
            <a:off x="708206" y="4022140"/>
            <a:ext cx="3200400" cy="1771316"/>
          </a:xfrm>
          <a:prstGeom prst="round2SameRect">
            <a:avLst>
              <a:gd name="adj1" fmla="val 10554"/>
              <a:gd name="adj2" fmla="val 0"/>
            </a:avLst>
          </a:prstGeom>
          <a:solidFill>
            <a:schemeClr val="accent2"/>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6" name="Tekstvak 15">
            <a:extLst>
              <a:ext uri="{FF2B5EF4-FFF2-40B4-BE49-F238E27FC236}">
                <a16:creationId xmlns:a16="http://schemas.microsoft.com/office/drawing/2014/main" id="{C6137D05-38BB-962D-855A-1510088CC445}"/>
              </a:ext>
            </a:extLst>
          </p:cNvPr>
          <p:cNvSpPr txBox="1"/>
          <p:nvPr/>
        </p:nvSpPr>
        <p:spPr>
          <a:xfrm>
            <a:off x="720000" y="4058878"/>
            <a:ext cx="3201311" cy="409629"/>
          </a:xfrm>
          <a:prstGeom prst="rect">
            <a:avLst/>
          </a:prstGeom>
          <a:noFill/>
        </p:spPr>
        <p:txBody>
          <a:bodyPr wrap="square" lIns="0" tIns="0" rIns="0" bIns="0" rtlCol="0" anchor="b">
            <a:noAutofit/>
          </a:bodyPr>
          <a:lstStyle/>
          <a:p>
            <a:pPr marL="0" marR="0" lvl="0" indent="0" algn="ctr"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a:ln>
                  <a:noFill/>
                </a:ln>
                <a:solidFill>
                  <a:srgbClr val="070809"/>
                </a:solidFill>
                <a:effectLst/>
                <a:uLnTx/>
                <a:uFillTx/>
                <a:latin typeface="Calibri"/>
                <a:ea typeface="+mn-ea"/>
                <a:cs typeface="+mn-cs"/>
              </a:rPr>
              <a:t>Learning in VR has impact</a:t>
            </a:r>
          </a:p>
        </p:txBody>
      </p:sp>
      <p:sp>
        <p:nvSpPr>
          <p:cNvPr id="17" name="Tekstvak 16">
            <a:extLst>
              <a:ext uri="{FF2B5EF4-FFF2-40B4-BE49-F238E27FC236}">
                <a16:creationId xmlns:a16="http://schemas.microsoft.com/office/drawing/2014/main" id="{42A8A5FC-8CAC-A4BB-4263-0A69B44D6090}"/>
              </a:ext>
            </a:extLst>
          </p:cNvPr>
          <p:cNvSpPr txBox="1"/>
          <p:nvPr/>
        </p:nvSpPr>
        <p:spPr>
          <a:xfrm>
            <a:off x="1004311" y="4766694"/>
            <a:ext cx="2474385" cy="754530"/>
          </a:xfrm>
          <a:prstGeom prst="rect">
            <a:avLst/>
          </a:prstGeom>
          <a:noFill/>
        </p:spPr>
        <p:txBody>
          <a:bodyPr wrap="square" lIns="0" tIns="0" rIns="0" bIns="0" rtlCol="0" anchor="t">
            <a:noAutofit/>
          </a:bodyPr>
          <a:lstStyle/>
          <a:p>
            <a:pPr lvl="0"/>
            <a:r>
              <a:rPr lang="en-NL" dirty="0">
                <a:latin typeface="Calibri Light" panose="020F0302020204030204" pitchFamily="34" charset="0"/>
                <a:ea typeface="Times New Roman" panose="02020603050405020304" pitchFamily="18" charset="0"/>
              </a:rPr>
              <a:t>On </a:t>
            </a:r>
            <a:r>
              <a:rPr lang="en-NL" dirty="0">
                <a:effectLst/>
                <a:latin typeface="Calibri Light" panose="020F0302020204030204" pitchFamily="34" charset="0"/>
                <a:ea typeface="Times New Roman" panose="02020603050405020304" pitchFamily="18" charset="0"/>
              </a:rPr>
              <a:t>learner behavior, emotion, and sense of confidence.</a:t>
            </a:r>
            <a:endParaRPr lang="en-NL" dirty="0">
              <a:effectLst/>
              <a:latin typeface="Times New Roman" panose="02020603050405020304" pitchFamily="18" charset="0"/>
              <a:ea typeface="Times New Roman" panose="02020603050405020304" pitchFamily="18" charset="0"/>
            </a:endParaRPr>
          </a:p>
        </p:txBody>
      </p:sp>
      <p:sp>
        <p:nvSpPr>
          <p:cNvPr id="34" name="Vrije vorm: vorm 20">
            <a:extLst>
              <a:ext uri="{FF2B5EF4-FFF2-40B4-BE49-F238E27FC236}">
                <a16:creationId xmlns:a16="http://schemas.microsoft.com/office/drawing/2014/main" id="{7A057F39-4397-F18D-E928-06270C925FEB}"/>
              </a:ext>
            </a:extLst>
          </p:cNvPr>
          <p:cNvSpPr txBox="1">
            <a:spLocks/>
          </p:cNvSpPr>
          <p:nvPr/>
        </p:nvSpPr>
        <p:spPr>
          <a:xfrm flipV="1">
            <a:off x="4483528" y="4022140"/>
            <a:ext cx="3200400" cy="2328964"/>
          </a:xfrm>
          <a:prstGeom prst="round2SameRect">
            <a:avLst>
              <a:gd name="adj1" fmla="val 10554"/>
              <a:gd name="adj2" fmla="val 0"/>
            </a:avLst>
          </a:prstGeom>
          <a:solidFill>
            <a:schemeClr val="accent2"/>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35" name="Tekstvak 34">
            <a:extLst>
              <a:ext uri="{FF2B5EF4-FFF2-40B4-BE49-F238E27FC236}">
                <a16:creationId xmlns:a16="http://schemas.microsoft.com/office/drawing/2014/main" id="{02925A5D-8C8E-5FCE-0A0E-86F6704D30E6}"/>
              </a:ext>
            </a:extLst>
          </p:cNvPr>
          <p:cNvSpPr txBox="1"/>
          <p:nvPr/>
        </p:nvSpPr>
        <p:spPr>
          <a:xfrm>
            <a:off x="4779632" y="4204889"/>
            <a:ext cx="3042443" cy="5145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a:ln>
                  <a:noFill/>
                </a:ln>
                <a:solidFill>
                  <a:srgbClr val="070809"/>
                </a:solidFill>
                <a:effectLst/>
                <a:uLnTx/>
                <a:uFillTx/>
                <a:latin typeface="Calibri"/>
                <a:ea typeface="+mn-ea"/>
                <a:cs typeface="+mn-cs"/>
              </a:rPr>
              <a:t>Public Values can </a:t>
            </a:r>
            <a:br>
              <a:rPr kumimoji="0" lang="en-GB" sz="2200" b="1" i="0" u="none" strike="noStrike" kern="1200" cap="none" spc="0" normalizeH="0" baseline="0" noProof="0" dirty="0">
                <a:ln>
                  <a:noFill/>
                </a:ln>
                <a:solidFill>
                  <a:srgbClr val="070809"/>
                </a:solidFill>
                <a:effectLst/>
                <a:uLnTx/>
                <a:uFillTx/>
                <a:latin typeface="Calibri"/>
                <a:ea typeface="+mn-ea"/>
                <a:cs typeface="+mn-cs"/>
              </a:rPr>
            </a:br>
            <a:r>
              <a:rPr kumimoji="0" lang="en-GB" sz="2200" b="1" i="0" u="none" strike="noStrike" kern="1200" cap="none" spc="0" normalizeH="0" baseline="0" noProof="0" dirty="0">
                <a:ln>
                  <a:noFill/>
                </a:ln>
                <a:solidFill>
                  <a:srgbClr val="070809"/>
                </a:solidFill>
                <a:effectLst/>
                <a:uLnTx/>
                <a:uFillTx/>
                <a:latin typeface="Calibri"/>
                <a:ea typeface="+mn-ea"/>
                <a:cs typeface="+mn-cs"/>
              </a:rPr>
              <a:t>re-frame technical talks</a:t>
            </a:r>
          </a:p>
        </p:txBody>
      </p:sp>
      <p:sp>
        <p:nvSpPr>
          <p:cNvPr id="36" name="Tekstvak 35">
            <a:extLst>
              <a:ext uri="{FF2B5EF4-FFF2-40B4-BE49-F238E27FC236}">
                <a16:creationId xmlns:a16="http://schemas.microsoft.com/office/drawing/2014/main" id="{0DD6B79E-FA44-29FF-7B5F-15C34790D9BF}"/>
              </a:ext>
            </a:extLst>
          </p:cNvPr>
          <p:cNvSpPr txBox="1"/>
          <p:nvPr/>
        </p:nvSpPr>
        <p:spPr>
          <a:xfrm>
            <a:off x="4779633" y="4766694"/>
            <a:ext cx="2627999" cy="1584410"/>
          </a:xfrm>
          <a:prstGeom prst="rect">
            <a:avLst/>
          </a:prstGeom>
          <a:noFill/>
        </p:spPr>
        <p:txBody>
          <a:bodyPr wrap="square" lIns="0" tIns="0" rIns="0" bIns="0" rtlCol="0" anchor="t">
            <a:noAutofit/>
          </a:bodyPr>
          <a:lstStyle/>
          <a:p>
            <a:pPr marL="0" marR="0" lvl="0" indent="0" defTabSz="914400" rtl="0" eaLnBrk="1" fontAlgn="auto" latinLnBrk="0" hangingPunct="1">
              <a:lnSpc>
                <a:spcPct val="90000"/>
              </a:lnSpc>
              <a:spcBef>
                <a:spcPts val="600"/>
              </a:spcBef>
              <a:spcAft>
                <a:spcPts val="600"/>
              </a:spcAft>
              <a:buClrTx/>
              <a:buSzTx/>
              <a:buFontTx/>
              <a:buNone/>
              <a:tabLst>
                <a:tab pos="2149475" algn="l"/>
              </a:tabLst>
              <a:defRPr/>
            </a:pPr>
            <a:r>
              <a:rPr lang="en-NL" kern="0" dirty="0">
                <a:latin typeface="Calibri Light" panose="020F0302020204030204" pitchFamily="34" charset="0"/>
                <a:ea typeface="Times New Roman" panose="02020603050405020304" pitchFamily="18" charset="0"/>
              </a:rPr>
              <a:t>M</a:t>
            </a:r>
            <a:r>
              <a:rPr lang="en-NL" sz="1800" kern="0" dirty="0">
                <a:effectLst/>
                <a:latin typeface="Calibri Light" panose="020F0302020204030204" pitchFamily="34" charset="0"/>
                <a:ea typeface="Times New Roman" panose="02020603050405020304" pitchFamily="18" charset="0"/>
              </a:rPr>
              <a:t>ore critical inquiries that both educators and researchers should consider when incorporating these emerging technologies into their respective contexts.</a:t>
            </a:r>
            <a:r>
              <a:rPr lang="en-NL" dirty="0">
                <a:effectLst/>
              </a:rPr>
              <a:t> </a:t>
            </a: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8" name="Vrije vorm: vorm 20">
            <a:extLst>
              <a:ext uri="{FF2B5EF4-FFF2-40B4-BE49-F238E27FC236}">
                <a16:creationId xmlns:a16="http://schemas.microsoft.com/office/drawing/2014/main" id="{F49AA363-5339-CDA6-D9A6-2588D8CC6971}"/>
              </a:ext>
            </a:extLst>
          </p:cNvPr>
          <p:cNvSpPr txBox="1">
            <a:spLocks/>
          </p:cNvSpPr>
          <p:nvPr/>
        </p:nvSpPr>
        <p:spPr>
          <a:xfrm flipV="1">
            <a:off x="8258848" y="4022139"/>
            <a:ext cx="3200400" cy="2706651"/>
          </a:xfrm>
          <a:prstGeom prst="round2SameRect">
            <a:avLst>
              <a:gd name="adj1" fmla="val 10554"/>
              <a:gd name="adj2" fmla="val 0"/>
            </a:avLst>
          </a:prstGeom>
          <a:solidFill>
            <a:schemeClr val="accent2"/>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39" name="Tekstvak 38">
            <a:extLst>
              <a:ext uri="{FF2B5EF4-FFF2-40B4-BE49-F238E27FC236}">
                <a16:creationId xmlns:a16="http://schemas.microsoft.com/office/drawing/2014/main" id="{0B3958E1-295B-1D9F-2C82-E31FCD1D7BA0}"/>
              </a:ext>
            </a:extLst>
          </p:cNvPr>
          <p:cNvSpPr txBox="1"/>
          <p:nvPr/>
        </p:nvSpPr>
        <p:spPr>
          <a:xfrm>
            <a:off x="8554952" y="4204889"/>
            <a:ext cx="2628000" cy="5145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a:ln>
                  <a:noFill/>
                </a:ln>
                <a:solidFill>
                  <a:srgbClr val="070809"/>
                </a:solidFill>
                <a:effectLst/>
                <a:uLnTx/>
                <a:uFillTx/>
                <a:latin typeface="Calibri"/>
                <a:ea typeface="+mn-ea"/>
                <a:cs typeface="+mn-cs"/>
              </a:rPr>
              <a:t>Responsible XR has motivation</a:t>
            </a:r>
            <a:r>
              <a:rPr lang="en-GB" sz="2200" b="1" dirty="0">
                <a:solidFill>
                  <a:srgbClr val="070809"/>
                </a:solidFill>
                <a:latin typeface="Calibri"/>
              </a:rPr>
              <a:t> </a:t>
            </a:r>
            <a:endParaRPr kumimoji="0" lang="en-GB" sz="2200" b="1" i="0" u="none" strike="noStrike" kern="1200" cap="none" spc="0" normalizeH="0" baseline="0" noProof="0" dirty="0">
              <a:ln>
                <a:noFill/>
              </a:ln>
              <a:solidFill>
                <a:srgbClr val="070809"/>
              </a:solidFill>
              <a:effectLst/>
              <a:uLnTx/>
              <a:uFillTx/>
              <a:latin typeface="Calibri"/>
              <a:ea typeface="+mn-ea"/>
              <a:cs typeface="+mn-cs"/>
            </a:endParaRPr>
          </a:p>
        </p:txBody>
      </p:sp>
      <p:sp>
        <p:nvSpPr>
          <p:cNvPr id="40" name="Tekstvak 39">
            <a:extLst>
              <a:ext uri="{FF2B5EF4-FFF2-40B4-BE49-F238E27FC236}">
                <a16:creationId xmlns:a16="http://schemas.microsoft.com/office/drawing/2014/main" id="{4E18B2A0-B949-CA59-184F-CAE7D5F51EFF}"/>
              </a:ext>
            </a:extLst>
          </p:cNvPr>
          <p:cNvSpPr txBox="1"/>
          <p:nvPr/>
        </p:nvSpPr>
        <p:spPr>
          <a:xfrm>
            <a:off x="8594163" y="4766694"/>
            <a:ext cx="2628000" cy="1769042"/>
          </a:xfrm>
          <a:prstGeom prst="rect">
            <a:avLst/>
          </a:prstGeom>
          <a:noFill/>
        </p:spPr>
        <p:txBody>
          <a:bodyPr wrap="square" lIns="0" tIns="0" rIns="0" bIns="0" rtlCol="0" anchor="t">
            <a:noAutofit/>
          </a:bodyPr>
          <a:lstStyle/>
          <a:p>
            <a:pPr marL="0" marR="0" lvl="0" indent="0" defTabSz="914400" rtl="0" eaLnBrk="1" fontAlgn="auto" latinLnBrk="0" hangingPunct="1">
              <a:lnSpc>
                <a:spcPct val="90000"/>
              </a:lnSpc>
              <a:spcBef>
                <a:spcPts val="600"/>
              </a:spcBef>
              <a:spcAft>
                <a:spcPts val="600"/>
              </a:spcAft>
              <a:buClrTx/>
              <a:buSzTx/>
              <a:buFontTx/>
              <a:buNone/>
              <a:tabLst>
                <a:tab pos="2149475" algn="l"/>
              </a:tabLst>
              <a:defRPr/>
            </a:pPr>
            <a:r>
              <a:rPr lang="en-NL" sz="1800" kern="0" dirty="0">
                <a:effectLst/>
                <a:latin typeface="Calibri Light" panose="020F0302020204030204" pitchFamily="34" charset="0"/>
                <a:ea typeface="Times New Roman" panose="02020603050405020304" pitchFamily="18" charset="0"/>
                <a:cs typeface="Times New Roman" panose="02020603050405020304" pitchFamily="18" charset="0"/>
              </a:rPr>
              <a:t>There </a:t>
            </a:r>
            <a:r>
              <a:rPr lang="en-NL" kern="0" dirty="0">
                <a:latin typeface="Calibri Light" panose="020F0302020204030204" pitchFamily="34" charset="0"/>
                <a:ea typeface="Times New Roman" panose="02020603050405020304" pitchFamily="18" charset="0"/>
                <a:cs typeface="Times New Roman" panose="02020603050405020304" pitchFamily="18" charset="0"/>
              </a:rPr>
              <a:t>is a need </a:t>
            </a:r>
            <a:r>
              <a:rPr lang="en-NL" sz="1800" kern="0" dirty="0">
                <a:effectLst/>
                <a:latin typeface="Calibri Light" panose="020F0302020204030204" pitchFamily="34" charset="0"/>
                <a:ea typeface="Times New Roman" panose="02020603050405020304" pitchFamily="18" charset="0"/>
                <a:cs typeface="Times New Roman" panose="02020603050405020304" pitchFamily="18" charset="0"/>
              </a:rPr>
              <a:t>for creating more shared understanding around the implementation of XR technologies with responsible design and application</a:t>
            </a:r>
            <a:r>
              <a:rPr lang="en-NL" dirty="0">
                <a:effectLst/>
              </a:rPr>
              <a:t> </a:t>
            </a: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98273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orange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rgbClr val="7030A0"/>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02979" y="2987073"/>
            <a:ext cx="7091952"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Calibri"/>
                <a:ea typeface="+mn-ea"/>
                <a:cs typeface="+mn-cs"/>
              </a:rPr>
              <a:t>Responsible XR</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rgbClr val="F1915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2" name="Bevel 1">
            <a:extLst>
              <a:ext uri="{FF2B5EF4-FFF2-40B4-BE49-F238E27FC236}">
                <a16:creationId xmlns:a16="http://schemas.microsoft.com/office/drawing/2014/main" id="{5BEF64C6-A83D-5DEE-702D-7293C9E95331}"/>
              </a:ext>
            </a:extLst>
          </p:cNvPr>
          <p:cNvSpPr/>
          <p:nvPr/>
        </p:nvSpPr>
        <p:spPr>
          <a:xfrm>
            <a:off x="2128302" y="4659119"/>
            <a:ext cx="1619118" cy="1401417"/>
          </a:xfrm>
          <a:prstGeom prst="bevel">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Case Example 1</a:t>
            </a:r>
          </a:p>
        </p:txBody>
      </p:sp>
      <p:sp>
        <p:nvSpPr>
          <p:cNvPr id="3" name="Bevel 2">
            <a:extLst>
              <a:ext uri="{FF2B5EF4-FFF2-40B4-BE49-F238E27FC236}">
                <a16:creationId xmlns:a16="http://schemas.microsoft.com/office/drawing/2014/main" id="{33791BC6-4000-373F-0E22-EF7229E1605E}"/>
              </a:ext>
            </a:extLst>
          </p:cNvPr>
          <p:cNvSpPr/>
          <p:nvPr/>
        </p:nvSpPr>
        <p:spPr>
          <a:xfrm>
            <a:off x="5484819" y="4659119"/>
            <a:ext cx="1619118" cy="1401417"/>
          </a:xfrm>
          <a:prstGeom prst="bevel">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Case Example 2</a:t>
            </a:r>
          </a:p>
        </p:txBody>
      </p:sp>
      <p:sp>
        <p:nvSpPr>
          <p:cNvPr id="4" name="Bevel 3">
            <a:extLst>
              <a:ext uri="{FF2B5EF4-FFF2-40B4-BE49-F238E27FC236}">
                <a16:creationId xmlns:a16="http://schemas.microsoft.com/office/drawing/2014/main" id="{F778231F-0941-AEE2-FF7C-7514183D091B}"/>
              </a:ext>
            </a:extLst>
          </p:cNvPr>
          <p:cNvSpPr/>
          <p:nvPr/>
        </p:nvSpPr>
        <p:spPr>
          <a:xfrm>
            <a:off x="8841336" y="4659119"/>
            <a:ext cx="1619118" cy="1401417"/>
          </a:xfrm>
          <a:prstGeom prst="bevel">
            <a:avLst/>
          </a:prstGeom>
          <a:solidFill>
            <a:srgbClr val="7030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r>
              <a:rPr lang="en-NL" sz="1600" b="1" dirty="0"/>
              <a:t>Discussion Paper</a:t>
            </a:r>
          </a:p>
        </p:txBody>
      </p:sp>
    </p:spTree>
    <p:extLst>
      <p:ext uri="{BB962C8B-B14F-4D97-AF65-F5344CB8AC3E}">
        <p14:creationId xmlns:p14="http://schemas.microsoft.com/office/powerpoint/2010/main" val="425065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AFAD1E-84A6-CE1F-BFA8-221DE7E04C60}"/>
              </a:ext>
            </a:extLst>
          </p:cNvPr>
          <p:cNvSpPr>
            <a:spLocks noGrp="1"/>
          </p:cNvSpPr>
          <p:nvPr>
            <p:ph type="body" sz="quarter" idx="15"/>
          </p:nvPr>
        </p:nvSpPr>
        <p:spPr/>
        <p:txBody>
          <a:bodyPr/>
          <a:lstStyle/>
          <a:p>
            <a:endParaRPr lang="en-NL"/>
          </a:p>
        </p:txBody>
      </p:sp>
      <p:sp>
        <p:nvSpPr>
          <p:cNvPr id="3" name="Text Placeholder 2">
            <a:extLst>
              <a:ext uri="{FF2B5EF4-FFF2-40B4-BE49-F238E27FC236}">
                <a16:creationId xmlns:a16="http://schemas.microsoft.com/office/drawing/2014/main" id="{24A9DF9E-2265-2F2A-A86A-F78603195238}"/>
              </a:ext>
            </a:extLst>
          </p:cNvPr>
          <p:cNvSpPr>
            <a:spLocks noGrp="1"/>
          </p:cNvSpPr>
          <p:nvPr>
            <p:ph type="body" sz="quarter" idx="18"/>
          </p:nvPr>
        </p:nvSpPr>
        <p:spPr>
          <a:xfrm>
            <a:off x="707915" y="722312"/>
            <a:ext cx="36000" cy="396000"/>
          </a:xfrm>
        </p:spPr>
        <p:txBody>
          <a:bodyPr/>
          <a:lstStyle/>
          <a:p>
            <a:endParaRPr lang="en-NL" dirty="0"/>
          </a:p>
        </p:txBody>
      </p:sp>
      <p:sp>
        <p:nvSpPr>
          <p:cNvPr id="4" name="Title 3">
            <a:extLst>
              <a:ext uri="{FF2B5EF4-FFF2-40B4-BE49-F238E27FC236}">
                <a16:creationId xmlns:a16="http://schemas.microsoft.com/office/drawing/2014/main" id="{01FD7F55-6911-D466-3F01-83709C563EE9}"/>
              </a:ext>
            </a:extLst>
          </p:cNvPr>
          <p:cNvSpPr>
            <a:spLocks noGrp="1"/>
          </p:cNvSpPr>
          <p:nvPr>
            <p:ph type="title"/>
          </p:nvPr>
        </p:nvSpPr>
        <p:spPr>
          <a:xfrm>
            <a:off x="865164" y="645335"/>
            <a:ext cx="4906987" cy="472977"/>
          </a:xfrm>
        </p:spPr>
        <p:txBody>
          <a:bodyPr/>
          <a:lstStyle/>
          <a:p>
            <a:r>
              <a:rPr lang="en-NL" dirty="0"/>
              <a:t>Responsible XR</a:t>
            </a:r>
          </a:p>
        </p:txBody>
      </p:sp>
      <p:pic>
        <p:nvPicPr>
          <p:cNvPr id="8" name="Picture Placeholder 7" descr="A picture containing text, person, indoor, standing&#10;&#10;Description automatically generated">
            <a:extLst>
              <a:ext uri="{FF2B5EF4-FFF2-40B4-BE49-F238E27FC236}">
                <a16:creationId xmlns:a16="http://schemas.microsoft.com/office/drawing/2014/main" id="{584F15BA-4015-BCB8-E05F-6C874AE7C54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715" r="16715"/>
          <a:stretch>
            <a:fillRect/>
          </a:stretch>
        </p:blipFill>
        <p:spPr/>
      </p:pic>
      <p:sp>
        <p:nvSpPr>
          <p:cNvPr id="6" name="Vertical Text Placeholder 5">
            <a:extLst>
              <a:ext uri="{FF2B5EF4-FFF2-40B4-BE49-F238E27FC236}">
                <a16:creationId xmlns:a16="http://schemas.microsoft.com/office/drawing/2014/main" id="{1E6592FD-7A87-FB7E-C588-4180274057BE}"/>
              </a:ext>
            </a:extLst>
          </p:cNvPr>
          <p:cNvSpPr>
            <a:spLocks noGrp="1"/>
          </p:cNvSpPr>
          <p:nvPr>
            <p:ph type="body" orient="vert" idx="20"/>
          </p:nvPr>
        </p:nvSpPr>
        <p:spPr>
          <a:xfrm>
            <a:off x="970961" y="3812581"/>
            <a:ext cx="4801190" cy="396000"/>
          </a:xfrm>
        </p:spPr>
        <p:txBody>
          <a:bodyPr/>
          <a:lstStyle/>
          <a:p>
            <a:r>
              <a:rPr lang="en-NL" sz="2800" b="1" dirty="0">
                <a:latin typeface="Beirut" pitchFamily="2" charset="-78"/>
                <a:cs typeface="Beirut" pitchFamily="2" charset="-78"/>
              </a:rPr>
              <a:t>Responsibility as a practice</a:t>
            </a:r>
          </a:p>
        </p:txBody>
      </p:sp>
      <p:sp>
        <p:nvSpPr>
          <p:cNvPr id="5" name="TextBox 4">
            <a:extLst>
              <a:ext uri="{FF2B5EF4-FFF2-40B4-BE49-F238E27FC236}">
                <a16:creationId xmlns:a16="http://schemas.microsoft.com/office/drawing/2014/main" id="{4E7C3C40-95EF-EF6D-4463-494742B5FEF8}"/>
              </a:ext>
            </a:extLst>
          </p:cNvPr>
          <p:cNvSpPr txBox="1"/>
          <p:nvPr/>
        </p:nvSpPr>
        <p:spPr>
          <a:xfrm>
            <a:off x="810705" y="2158738"/>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dirty="0" err="1"/>
          </a:p>
        </p:txBody>
      </p:sp>
      <p:sp>
        <p:nvSpPr>
          <p:cNvPr id="7" name="TextBox 6">
            <a:extLst>
              <a:ext uri="{FF2B5EF4-FFF2-40B4-BE49-F238E27FC236}">
                <a16:creationId xmlns:a16="http://schemas.microsoft.com/office/drawing/2014/main" id="{E1739A11-93D1-0E52-EDC9-4C4E2A2764FC}"/>
              </a:ext>
            </a:extLst>
          </p:cNvPr>
          <p:cNvSpPr txBox="1"/>
          <p:nvPr/>
        </p:nvSpPr>
        <p:spPr>
          <a:xfrm>
            <a:off x="707915" y="1421689"/>
            <a:ext cx="3996877" cy="1330937"/>
          </a:xfrm>
          <a:prstGeom prst="rect">
            <a:avLst/>
          </a:prstGeom>
          <a:noFill/>
        </p:spPr>
        <p:txBody>
          <a:bodyPr wrap="square" lIns="0" tIns="0" rIns="0" bIns="0" rtlCol="0">
            <a:noAutofit/>
          </a:bodyPr>
          <a:lstStyle/>
          <a:p>
            <a:pPr algn="just">
              <a:lnSpc>
                <a:spcPct val="90000"/>
              </a:lnSpc>
              <a:spcBef>
                <a:spcPts val="600"/>
              </a:spcBef>
              <a:spcAft>
                <a:spcPts val="600"/>
              </a:spcAft>
            </a:pPr>
            <a:r>
              <a:rPr lang="en-GB" i="1" dirty="0"/>
              <a:t>Respecting that technologies shape our daily interactions and relations to our world is one step past seeing tools as just a means to some end; a neutral tool to achieve human goals </a:t>
            </a:r>
            <a:r>
              <a:rPr lang="en-GB" dirty="0"/>
              <a:t>(</a:t>
            </a:r>
            <a:r>
              <a:rPr lang="en-GB" dirty="0" err="1"/>
              <a:t>Vallor</a:t>
            </a:r>
            <a:r>
              <a:rPr lang="en-GB" dirty="0"/>
              <a:t>, 2022). </a:t>
            </a:r>
            <a:endParaRPr lang="en-NL" dirty="0" err="1"/>
          </a:p>
        </p:txBody>
      </p:sp>
      <p:cxnSp>
        <p:nvCxnSpPr>
          <p:cNvPr id="10" name="Elbow Connector 9">
            <a:extLst>
              <a:ext uri="{FF2B5EF4-FFF2-40B4-BE49-F238E27FC236}">
                <a16:creationId xmlns:a16="http://schemas.microsoft.com/office/drawing/2014/main" id="{81198D10-18C4-1181-A689-FA274F272F20}"/>
              </a:ext>
            </a:extLst>
          </p:cNvPr>
          <p:cNvCxnSpPr>
            <a:cxnSpLocks/>
            <a:endCxn id="6" idx="1"/>
          </p:cNvCxnSpPr>
          <p:nvPr/>
        </p:nvCxnSpPr>
        <p:spPr>
          <a:xfrm rot="10800000" flipV="1">
            <a:off x="970962" y="2894029"/>
            <a:ext cx="3733835" cy="1116552"/>
          </a:xfrm>
          <a:prstGeom prst="bentConnector3">
            <a:avLst>
              <a:gd name="adj1" fmla="val 106122"/>
            </a:avLst>
          </a:prstGeom>
          <a:ln w="3810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A14959E-5F73-97D2-8C2A-0FABFFF7D7E3}"/>
              </a:ext>
            </a:extLst>
          </p:cNvPr>
          <p:cNvSpPr txBox="1"/>
          <p:nvPr/>
        </p:nvSpPr>
        <p:spPr>
          <a:xfrm>
            <a:off x="1866507" y="4344226"/>
            <a:ext cx="3940606" cy="2162624"/>
          </a:xfrm>
          <a:prstGeom prst="rect">
            <a:avLst/>
          </a:prstGeom>
          <a:noFill/>
        </p:spPr>
        <p:txBody>
          <a:bodyPr wrap="square" lIns="0" tIns="0" rIns="0" bIns="0" rtlCol="0">
            <a:noAutofit/>
          </a:bodyPr>
          <a:lstStyle/>
          <a:p>
            <a:pPr>
              <a:lnSpc>
                <a:spcPct val="90000"/>
              </a:lnSpc>
              <a:spcBef>
                <a:spcPts val="600"/>
              </a:spcBef>
              <a:spcAft>
                <a:spcPts val="600"/>
              </a:spcAft>
            </a:pPr>
            <a:r>
              <a:rPr lang="en-US" sz="1400" dirty="0">
                <a:effectLst/>
                <a:ea typeface="Times New Roman" panose="02020603050405020304" pitchFamily="18" charset="0"/>
              </a:rPr>
              <a:t>Creating space for things like </a:t>
            </a:r>
          </a:p>
          <a:p>
            <a:pPr marL="285750" indent="-285750">
              <a:lnSpc>
                <a:spcPct val="90000"/>
              </a:lnSpc>
              <a:spcBef>
                <a:spcPts val="600"/>
              </a:spcBef>
              <a:spcAft>
                <a:spcPts val="600"/>
              </a:spcAft>
              <a:buFont typeface="Arial" panose="020B0604020202020204" pitchFamily="34" charset="0"/>
              <a:buChar char="•"/>
            </a:pPr>
            <a:r>
              <a:rPr lang="en-US" sz="1400" dirty="0">
                <a:ea typeface="Times New Roman" panose="02020603050405020304" pitchFamily="18" charset="0"/>
              </a:rPr>
              <a:t>C</a:t>
            </a:r>
            <a:r>
              <a:rPr lang="en-US" sz="1400" dirty="0">
                <a:effectLst/>
                <a:ea typeface="Times New Roman" panose="02020603050405020304" pitchFamily="18" charset="0"/>
              </a:rPr>
              <a:t>ritical reflection </a:t>
            </a:r>
          </a:p>
          <a:p>
            <a:pPr marL="285750" indent="-285750">
              <a:lnSpc>
                <a:spcPct val="90000"/>
              </a:lnSpc>
              <a:spcBef>
                <a:spcPts val="600"/>
              </a:spcBef>
              <a:spcAft>
                <a:spcPts val="600"/>
              </a:spcAft>
              <a:buFont typeface="Arial" panose="020B0604020202020204" pitchFamily="34" charset="0"/>
              <a:buChar char="•"/>
            </a:pPr>
            <a:r>
              <a:rPr lang="en-US" sz="1400" dirty="0">
                <a:effectLst/>
                <a:ea typeface="Times New Roman" panose="02020603050405020304" pitchFamily="18" charset="0"/>
              </a:rPr>
              <a:t>Consequence scanning</a:t>
            </a:r>
          </a:p>
          <a:p>
            <a:pPr marL="285750" indent="-285750">
              <a:lnSpc>
                <a:spcPct val="90000"/>
              </a:lnSpc>
              <a:spcBef>
                <a:spcPts val="600"/>
              </a:spcBef>
              <a:spcAft>
                <a:spcPts val="600"/>
              </a:spcAft>
              <a:buFont typeface="Arial" panose="020B0604020202020204" pitchFamily="34" charset="0"/>
              <a:buChar char="•"/>
            </a:pPr>
            <a:r>
              <a:rPr lang="en-US" sz="1400" dirty="0">
                <a:effectLst/>
                <a:ea typeface="Times New Roman" panose="02020603050405020304" pitchFamily="18" charset="0"/>
              </a:rPr>
              <a:t>Horizon building </a:t>
            </a:r>
          </a:p>
          <a:p>
            <a:pPr>
              <a:lnSpc>
                <a:spcPct val="90000"/>
              </a:lnSpc>
              <a:spcBef>
                <a:spcPts val="600"/>
              </a:spcBef>
              <a:spcAft>
                <a:spcPts val="600"/>
              </a:spcAft>
            </a:pPr>
            <a:r>
              <a:rPr lang="en-US" sz="1400" dirty="0">
                <a:effectLst/>
                <a:ea typeface="Times New Roman" panose="02020603050405020304" pitchFamily="18" charset="0"/>
              </a:rPr>
              <a:t>We can create more understanding surrounding both practical and theoretical issues of new and emerging technologies in these fields without sacrificing attention to moral dilemmas and social values.  </a:t>
            </a:r>
            <a:endParaRPr lang="en-NL" sz="1400" dirty="0">
              <a:effectLst/>
              <a:ea typeface="Times New Roman" panose="02020603050405020304" pitchFamily="18" charset="0"/>
            </a:endParaRPr>
          </a:p>
          <a:p>
            <a:pPr algn="l">
              <a:lnSpc>
                <a:spcPct val="90000"/>
              </a:lnSpc>
              <a:spcBef>
                <a:spcPts val="600"/>
              </a:spcBef>
              <a:spcAft>
                <a:spcPts val="600"/>
              </a:spcAft>
            </a:pPr>
            <a:endParaRPr lang="en-NL" sz="1200" dirty="0" err="1"/>
          </a:p>
        </p:txBody>
      </p:sp>
    </p:spTree>
    <p:extLst>
      <p:ext uri="{BB962C8B-B14F-4D97-AF65-F5344CB8AC3E}">
        <p14:creationId xmlns:p14="http://schemas.microsoft.com/office/powerpoint/2010/main" val="354285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up)">
                                      <p:cBhvr>
                                        <p:cTn id="10" dur="500"/>
                                        <p:tgtEl>
                                          <p:spTgt spid="6">
                                            <p:txEl>
                                              <p:pRg st="0" end="0"/>
                                            </p:txEl>
                                          </p:spTgt>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Tijdelijke aanduiding voor afbeelding 17">
            <a:extLst>
              <a:ext uri="{FF2B5EF4-FFF2-40B4-BE49-F238E27FC236}">
                <a16:creationId xmlns:a16="http://schemas.microsoft.com/office/drawing/2014/main" id="{666F3978-0E9C-A145-81F7-0737E7534AA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2719" b="22719"/>
          <a:stretch/>
        </p:blipFill>
        <p:spPr/>
      </p:pic>
      <p:sp>
        <p:nvSpPr>
          <p:cNvPr id="15" name="Titel 14">
            <a:extLst>
              <a:ext uri="{FF2B5EF4-FFF2-40B4-BE49-F238E27FC236}">
                <a16:creationId xmlns:a16="http://schemas.microsoft.com/office/drawing/2014/main" id="{483D8BEE-C0DE-16D8-FF92-A1778A35111C}"/>
              </a:ext>
            </a:extLst>
          </p:cNvPr>
          <p:cNvSpPr>
            <a:spLocks noGrp="1"/>
          </p:cNvSpPr>
          <p:nvPr>
            <p:ph type="title"/>
          </p:nvPr>
        </p:nvSpPr>
        <p:spPr/>
        <p:txBody>
          <a:bodyPr/>
          <a:lstStyle/>
          <a:p>
            <a:r>
              <a:rPr lang="en-GB" dirty="0"/>
              <a:t>Closing slide</a:t>
            </a:r>
          </a:p>
        </p:txBody>
      </p:sp>
      <p:sp>
        <p:nvSpPr>
          <p:cNvPr id="8" name="Tijdelijke aanduiding voor tekst 7">
            <a:extLst>
              <a:ext uri="{FF2B5EF4-FFF2-40B4-BE49-F238E27FC236}">
                <a16:creationId xmlns:a16="http://schemas.microsoft.com/office/drawing/2014/main" id="{9488FF5D-13F3-416F-D11A-CE18C884C2BD}"/>
              </a:ext>
            </a:extLst>
          </p:cNvPr>
          <p:cNvSpPr>
            <a:spLocks noGrp="1"/>
          </p:cNvSpPr>
          <p:nvPr>
            <p:ph type="body" sz="quarter" idx="41"/>
          </p:nvPr>
        </p:nvSpPr>
        <p:spPr>
          <a:xfrm>
            <a:off x="8313697" y="1910017"/>
            <a:ext cx="3402829" cy="3860405"/>
          </a:xfrm>
          <a:solidFill>
            <a:srgbClr val="7B2882">
              <a:alpha val="50980"/>
            </a:srgbClr>
          </a:solidFill>
        </p:spPr>
        <p:txBody>
          <a:bodyPr/>
          <a:lstStyle/>
          <a:p>
            <a:r>
              <a:rPr lang="en-GB" dirty="0"/>
              <a:t> </a:t>
            </a:r>
          </a:p>
        </p:txBody>
      </p:sp>
      <p:sp>
        <p:nvSpPr>
          <p:cNvPr id="7" name="Tijdelijke aanduiding voor tekst 6">
            <a:extLst>
              <a:ext uri="{FF2B5EF4-FFF2-40B4-BE49-F238E27FC236}">
                <a16:creationId xmlns:a16="http://schemas.microsoft.com/office/drawing/2014/main" id="{B74FC5E3-5522-1956-8793-BE2E43873821}"/>
              </a:ext>
            </a:extLst>
          </p:cNvPr>
          <p:cNvSpPr>
            <a:spLocks noGrp="1"/>
          </p:cNvSpPr>
          <p:nvPr>
            <p:ph type="body" sz="quarter" idx="14"/>
          </p:nvPr>
        </p:nvSpPr>
        <p:spPr/>
        <p:txBody>
          <a:bodyPr/>
          <a:lstStyle/>
          <a:p>
            <a:r>
              <a:rPr lang="en-GB" dirty="0"/>
              <a:t> </a:t>
            </a:r>
          </a:p>
        </p:txBody>
      </p:sp>
      <p:sp>
        <p:nvSpPr>
          <p:cNvPr id="9" name="Tijdelijke aanduiding voor tekst 37">
            <a:extLst>
              <a:ext uri="{FF2B5EF4-FFF2-40B4-BE49-F238E27FC236}">
                <a16:creationId xmlns:a16="http://schemas.microsoft.com/office/drawing/2014/main" id="{63C7A08F-CE79-9EE0-7033-C55450FBA1DE}"/>
              </a:ext>
            </a:extLst>
          </p:cNvPr>
          <p:cNvSpPr txBox="1">
            <a:spLocks/>
          </p:cNvSpPr>
          <p:nvPr/>
        </p:nvSpPr>
        <p:spPr>
          <a:xfrm>
            <a:off x="8630617" y="3461382"/>
            <a:ext cx="172516" cy="230024"/>
          </a:xfrm>
          <a:custGeom>
            <a:avLst/>
            <a:gdLst>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276874 w 276874"/>
              <a:gd name="connsiteY20" fmla="*/ 239427 h 276874"/>
              <a:gd name="connsiteX21" fmla="*/ 239427 w 276874"/>
              <a:gd name="connsiteY21" fmla="*/ 276874 h 276874"/>
              <a:gd name="connsiteX22" fmla="*/ 37447 w 276874"/>
              <a:gd name="connsiteY22" fmla="*/ 276874 h 276874"/>
              <a:gd name="connsiteX23" fmla="*/ 0 w 276874"/>
              <a:gd name="connsiteY23" fmla="*/ 239427 h 276874"/>
              <a:gd name="connsiteX24" fmla="*/ 0 w 276874"/>
              <a:gd name="connsiteY24" fmla="*/ 37447 h 276874"/>
              <a:gd name="connsiteX25" fmla="*/ 37447 w 276874"/>
              <a:gd name="connsiteY25" fmla="*/ 0 h 276874"/>
              <a:gd name="connsiteX0" fmla="*/ 138437 w 276874"/>
              <a:gd name="connsiteY0" fmla="*/ 80386 h 276903"/>
              <a:gd name="connsiteX1" fmla="*/ 102155 w 276874"/>
              <a:gd name="connsiteY1" fmla="*/ 116668 h 276903"/>
              <a:gd name="connsiteX2" fmla="*/ 138437 w 276874"/>
              <a:gd name="connsiteY2" fmla="*/ 152951 h 276903"/>
              <a:gd name="connsiteX3" fmla="*/ 174719 w 276874"/>
              <a:gd name="connsiteY3" fmla="*/ 116668 h 276903"/>
              <a:gd name="connsiteX4" fmla="*/ 138437 w 276874"/>
              <a:gd name="connsiteY4" fmla="*/ 80386 h 276903"/>
              <a:gd name="connsiteX5" fmla="*/ 138437 w 276874"/>
              <a:gd name="connsiteY5" fmla="*/ 51360 h 276903"/>
              <a:gd name="connsiteX6" fmla="*/ 203745 w 276874"/>
              <a:gd name="connsiteY6" fmla="*/ 117140 h 276903"/>
              <a:gd name="connsiteX7" fmla="*/ 142058 w 276874"/>
              <a:gd name="connsiteY7" fmla="*/ 224144 h 276903"/>
              <a:gd name="connsiteX8" fmla="*/ 138437 w 276874"/>
              <a:gd name="connsiteY8" fmla="*/ 225515 h 276903"/>
              <a:gd name="connsiteX9" fmla="*/ 134816 w 276874"/>
              <a:gd name="connsiteY9" fmla="*/ 224136 h 276903"/>
              <a:gd name="connsiteX10" fmla="*/ 73129 w 276874"/>
              <a:gd name="connsiteY10" fmla="*/ 117140 h 276903"/>
              <a:gd name="connsiteX11" fmla="*/ 138437 w 276874"/>
              <a:gd name="connsiteY11" fmla="*/ 51360 h 276903"/>
              <a:gd name="connsiteX12" fmla="*/ 138437 w 276874"/>
              <a:gd name="connsiteY12" fmla="*/ 28575 h 276903"/>
              <a:gd name="connsiteX13" fmla="*/ 28575 w 276874"/>
              <a:gd name="connsiteY13" fmla="*/ 138437 h 276903"/>
              <a:gd name="connsiteX14" fmla="*/ 138437 w 276874"/>
              <a:gd name="connsiteY14" fmla="*/ 248299 h 276903"/>
              <a:gd name="connsiteX15" fmla="*/ 248299 w 276874"/>
              <a:gd name="connsiteY15" fmla="*/ 138437 h 276903"/>
              <a:gd name="connsiteX16" fmla="*/ 138437 w 276874"/>
              <a:gd name="connsiteY16" fmla="*/ 28575 h 276903"/>
              <a:gd name="connsiteX17" fmla="*/ 37447 w 276874"/>
              <a:gd name="connsiteY17" fmla="*/ 0 h 276903"/>
              <a:gd name="connsiteX18" fmla="*/ 239427 w 276874"/>
              <a:gd name="connsiteY18" fmla="*/ 0 h 276903"/>
              <a:gd name="connsiteX19" fmla="*/ 276874 w 276874"/>
              <a:gd name="connsiteY19" fmla="*/ 37447 h 276903"/>
              <a:gd name="connsiteX20" fmla="*/ 276874 w 276874"/>
              <a:gd name="connsiteY20" fmla="*/ 239427 h 276903"/>
              <a:gd name="connsiteX21" fmla="*/ 37447 w 276874"/>
              <a:gd name="connsiteY21" fmla="*/ 276874 h 276903"/>
              <a:gd name="connsiteX22" fmla="*/ 0 w 276874"/>
              <a:gd name="connsiteY22" fmla="*/ 239427 h 276903"/>
              <a:gd name="connsiteX23" fmla="*/ 0 w 276874"/>
              <a:gd name="connsiteY23" fmla="*/ 37447 h 276903"/>
              <a:gd name="connsiteX24" fmla="*/ 37447 w 276874"/>
              <a:gd name="connsiteY24" fmla="*/ 0 h 276903"/>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37447 w 276874"/>
              <a:gd name="connsiteY20" fmla="*/ 276874 h 276874"/>
              <a:gd name="connsiteX21" fmla="*/ 0 w 276874"/>
              <a:gd name="connsiteY21" fmla="*/ 239427 h 276874"/>
              <a:gd name="connsiteX22" fmla="*/ 0 w 276874"/>
              <a:gd name="connsiteY22" fmla="*/ 37447 h 276874"/>
              <a:gd name="connsiteX23" fmla="*/ 37447 w 276874"/>
              <a:gd name="connsiteY23"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239427 w 248299"/>
              <a:gd name="connsiteY18" fmla="*/ 0 h 276874"/>
              <a:gd name="connsiteX19" fmla="*/ 37447 w 248299"/>
              <a:gd name="connsiteY19" fmla="*/ 276874 h 276874"/>
              <a:gd name="connsiteX20" fmla="*/ 0 w 248299"/>
              <a:gd name="connsiteY20" fmla="*/ 239427 h 276874"/>
              <a:gd name="connsiteX21" fmla="*/ 0 w 248299"/>
              <a:gd name="connsiteY21" fmla="*/ 37447 h 276874"/>
              <a:gd name="connsiteX22" fmla="*/ 37447 w 248299"/>
              <a:gd name="connsiteY22"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37447 w 248299"/>
              <a:gd name="connsiteY18" fmla="*/ 276874 h 276874"/>
              <a:gd name="connsiteX19" fmla="*/ 0 w 248299"/>
              <a:gd name="connsiteY19" fmla="*/ 239427 h 276874"/>
              <a:gd name="connsiteX20" fmla="*/ 0 w 248299"/>
              <a:gd name="connsiteY20" fmla="*/ 37447 h 276874"/>
              <a:gd name="connsiteX21" fmla="*/ 37447 w 248299"/>
              <a:gd name="connsiteY21" fmla="*/ 0 h 276874"/>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8872 h 248299"/>
              <a:gd name="connsiteX18" fmla="*/ 37447 w 248299"/>
              <a:gd name="connsiteY18" fmla="*/ 248299 h 248299"/>
              <a:gd name="connsiteX19" fmla="*/ 0 w 248299"/>
              <a:gd name="connsiteY19" fmla="*/ 210852 h 248299"/>
              <a:gd name="connsiteX20" fmla="*/ 0 w 248299"/>
              <a:gd name="connsiteY20" fmla="*/ 8872 h 248299"/>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210852 h 248299"/>
              <a:gd name="connsiteX18" fmla="*/ 37447 w 248299"/>
              <a:gd name="connsiteY18" fmla="*/ 248299 h 248299"/>
              <a:gd name="connsiteX19" fmla="*/ 0 w 248299"/>
              <a:gd name="connsiteY19" fmla="*/ 210852 h 248299"/>
              <a:gd name="connsiteX0" fmla="*/ 109862 w 219724"/>
              <a:gd name="connsiteY0" fmla="*/ 51811 h 219724"/>
              <a:gd name="connsiteX1" fmla="*/ 73580 w 219724"/>
              <a:gd name="connsiteY1" fmla="*/ 88093 h 219724"/>
              <a:gd name="connsiteX2" fmla="*/ 109862 w 219724"/>
              <a:gd name="connsiteY2" fmla="*/ 124376 h 219724"/>
              <a:gd name="connsiteX3" fmla="*/ 146144 w 219724"/>
              <a:gd name="connsiteY3" fmla="*/ 88093 h 219724"/>
              <a:gd name="connsiteX4" fmla="*/ 109862 w 219724"/>
              <a:gd name="connsiteY4" fmla="*/ 51811 h 219724"/>
              <a:gd name="connsiteX5" fmla="*/ 109862 w 219724"/>
              <a:gd name="connsiteY5" fmla="*/ 22785 h 219724"/>
              <a:gd name="connsiteX6" fmla="*/ 175170 w 219724"/>
              <a:gd name="connsiteY6" fmla="*/ 88565 h 219724"/>
              <a:gd name="connsiteX7" fmla="*/ 113483 w 219724"/>
              <a:gd name="connsiteY7" fmla="*/ 195569 h 219724"/>
              <a:gd name="connsiteX8" fmla="*/ 109862 w 219724"/>
              <a:gd name="connsiteY8" fmla="*/ 196940 h 219724"/>
              <a:gd name="connsiteX9" fmla="*/ 106241 w 219724"/>
              <a:gd name="connsiteY9" fmla="*/ 195561 h 219724"/>
              <a:gd name="connsiteX10" fmla="*/ 44554 w 219724"/>
              <a:gd name="connsiteY10" fmla="*/ 88565 h 219724"/>
              <a:gd name="connsiteX11" fmla="*/ 109862 w 219724"/>
              <a:gd name="connsiteY11" fmla="*/ 22785 h 219724"/>
              <a:gd name="connsiteX12" fmla="*/ 109862 w 219724"/>
              <a:gd name="connsiteY12" fmla="*/ 0 h 219724"/>
              <a:gd name="connsiteX13" fmla="*/ 0 w 219724"/>
              <a:gd name="connsiteY13" fmla="*/ 109862 h 219724"/>
              <a:gd name="connsiteX14" fmla="*/ 109862 w 219724"/>
              <a:gd name="connsiteY14" fmla="*/ 219724 h 219724"/>
              <a:gd name="connsiteX15" fmla="*/ 219724 w 219724"/>
              <a:gd name="connsiteY15" fmla="*/ 109862 h 219724"/>
              <a:gd name="connsiteX16" fmla="*/ 109862 w 219724"/>
              <a:gd name="connsiteY16" fmla="*/ 0 h 219724"/>
              <a:gd name="connsiteX0" fmla="*/ 65308 w 175170"/>
              <a:gd name="connsiteY0" fmla="*/ 54864 h 225830"/>
              <a:gd name="connsiteX1" fmla="*/ 29026 w 175170"/>
              <a:gd name="connsiteY1" fmla="*/ 91146 h 225830"/>
              <a:gd name="connsiteX2" fmla="*/ 65308 w 175170"/>
              <a:gd name="connsiteY2" fmla="*/ 127429 h 225830"/>
              <a:gd name="connsiteX3" fmla="*/ 101590 w 175170"/>
              <a:gd name="connsiteY3" fmla="*/ 91146 h 225830"/>
              <a:gd name="connsiteX4" fmla="*/ 65308 w 175170"/>
              <a:gd name="connsiteY4" fmla="*/ 54864 h 225830"/>
              <a:gd name="connsiteX5" fmla="*/ 65308 w 175170"/>
              <a:gd name="connsiteY5" fmla="*/ 25838 h 225830"/>
              <a:gd name="connsiteX6" fmla="*/ 130616 w 175170"/>
              <a:gd name="connsiteY6" fmla="*/ 91618 h 225830"/>
              <a:gd name="connsiteX7" fmla="*/ 68929 w 175170"/>
              <a:gd name="connsiteY7" fmla="*/ 198622 h 225830"/>
              <a:gd name="connsiteX8" fmla="*/ 65308 w 175170"/>
              <a:gd name="connsiteY8" fmla="*/ 199993 h 225830"/>
              <a:gd name="connsiteX9" fmla="*/ 61687 w 175170"/>
              <a:gd name="connsiteY9" fmla="*/ 198614 h 225830"/>
              <a:gd name="connsiteX10" fmla="*/ 0 w 175170"/>
              <a:gd name="connsiteY10" fmla="*/ 91618 h 225830"/>
              <a:gd name="connsiteX11" fmla="*/ 65308 w 175170"/>
              <a:gd name="connsiteY11" fmla="*/ 25838 h 225830"/>
              <a:gd name="connsiteX12" fmla="*/ 65308 w 175170"/>
              <a:gd name="connsiteY12" fmla="*/ 3053 h 225830"/>
              <a:gd name="connsiteX13" fmla="*/ 65308 w 175170"/>
              <a:gd name="connsiteY13" fmla="*/ 222777 h 225830"/>
              <a:gd name="connsiteX14" fmla="*/ 175170 w 175170"/>
              <a:gd name="connsiteY14" fmla="*/ 112915 h 225830"/>
              <a:gd name="connsiteX15" fmla="*/ 65308 w 175170"/>
              <a:gd name="connsiteY15" fmla="*/ 3053 h 225830"/>
              <a:gd name="connsiteX0" fmla="*/ 65308 w 175170"/>
              <a:gd name="connsiteY0" fmla="*/ 51811 h 196940"/>
              <a:gd name="connsiteX1" fmla="*/ 29026 w 175170"/>
              <a:gd name="connsiteY1" fmla="*/ 88093 h 196940"/>
              <a:gd name="connsiteX2" fmla="*/ 65308 w 175170"/>
              <a:gd name="connsiteY2" fmla="*/ 124376 h 196940"/>
              <a:gd name="connsiteX3" fmla="*/ 101590 w 175170"/>
              <a:gd name="connsiteY3" fmla="*/ 88093 h 196940"/>
              <a:gd name="connsiteX4" fmla="*/ 65308 w 175170"/>
              <a:gd name="connsiteY4" fmla="*/ 51811 h 196940"/>
              <a:gd name="connsiteX5" fmla="*/ 65308 w 175170"/>
              <a:gd name="connsiteY5" fmla="*/ 22785 h 196940"/>
              <a:gd name="connsiteX6" fmla="*/ 130616 w 175170"/>
              <a:gd name="connsiteY6" fmla="*/ 88565 h 196940"/>
              <a:gd name="connsiteX7" fmla="*/ 68929 w 175170"/>
              <a:gd name="connsiteY7" fmla="*/ 195569 h 196940"/>
              <a:gd name="connsiteX8" fmla="*/ 65308 w 175170"/>
              <a:gd name="connsiteY8" fmla="*/ 196940 h 196940"/>
              <a:gd name="connsiteX9" fmla="*/ 61687 w 175170"/>
              <a:gd name="connsiteY9" fmla="*/ 195561 h 196940"/>
              <a:gd name="connsiteX10" fmla="*/ 0 w 175170"/>
              <a:gd name="connsiteY10" fmla="*/ 88565 h 196940"/>
              <a:gd name="connsiteX11" fmla="*/ 65308 w 175170"/>
              <a:gd name="connsiteY11" fmla="*/ 22785 h 196940"/>
              <a:gd name="connsiteX12" fmla="*/ 65308 w 175170"/>
              <a:gd name="connsiteY12" fmla="*/ 0 h 196940"/>
              <a:gd name="connsiteX13" fmla="*/ 175170 w 175170"/>
              <a:gd name="connsiteY13" fmla="*/ 109862 h 196940"/>
              <a:gd name="connsiteX14" fmla="*/ 65308 w 175170"/>
              <a:gd name="connsiteY14" fmla="*/ 0 h 196940"/>
              <a:gd name="connsiteX0" fmla="*/ 65308 w 130616"/>
              <a:gd name="connsiteY0" fmla="*/ 29026 h 174155"/>
              <a:gd name="connsiteX1" fmla="*/ 29026 w 130616"/>
              <a:gd name="connsiteY1" fmla="*/ 65308 h 174155"/>
              <a:gd name="connsiteX2" fmla="*/ 65308 w 130616"/>
              <a:gd name="connsiteY2" fmla="*/ 101591 h 174155"/>
              <a:gd name="connsiteX3" fmla="*/ 101590 w 130616"/>
              <a:gd name="connsiteY3" fmla="*/ 65308 h 174155"/>
              <a:gd name="connsiteX4" fmla="*/ 65308 w 130616"/>
              <a:gd name="connsiteY4" fmla="*/ 29026 h 174155"/>
              <a:gd name="connsiteX5" fmla="*/ 65308 w 130616"/>
              <a:gd name="connsiteY5" fmla="*/ 0 h 174155"/>
              <a:gd name="connsiteX6" fmla="*/ 130616 w 130616"/>
              <a:gd name="connsiteY6" fmla="*/ 65780 h 174155"/>
              <a:gd name="connsiteX7" fmla="*/ 68929 w 130616"/>
              <a:gd name="connsiteY7" fmla="*/ 172784 h 174155"/>
              <a:gd name="connsiteX8" fmla="*/ 65308 w 130616"/>
              <a:gd name="connsiteY8" fmla="*/ 174155 h 174155"/>
              <a:gd name="connsiteX9" fmla="*/ 61687 w 130616"/>
              <a:gd name="connsiteY9" fmla="*/ 172776 h 174155"/>
              <a:gd name="connsiteX10" fmla="*/ 0 w 130616"/>
              <a:gd name="connsiteY10" fmla="*/ 65780 h 174155"/>
              <a:gd name="connsiteX11" fmla="*/ 65308 w 130616"/>
              <a:gd name="connsiteY11" fmla="*/ 0 h 1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616" h="174155">
                <a:moveTo>
                  <a:pt x="65308" y="29026"/>
                </a:moveTo>
                <a:cubicBezTo>
                  <a:pt x="45302" y="29026"/>
                  <a:pt x="29026" y="45302"/>
                  <a:pt x="29026" y="65308"/>
                </a:cubicBezTo>
                <a:cubicBezTo>
                  <a:pt x="29026" y="85314"/>
                  <a:pt x="45302" y="101591"/>
                  <a:pt x="65308" y="101591"/>
                </a:cubicBezTo>
                <a:cubicBezTo>
                  <a:pt x="85314" y="101591"/>
                  <a:pt x="101590" y="85314"/>
                  <a:pt x="101590" y="65308"/>
                </a:cubicBezTo>
                <a:cubicBezTo>
                  <a:pt x="101590" y="45302"/>
                  <a:pt x="85314" y="29026"/>
                  <a:pt x="65308" y="29026"/>
                </a:cubicBezTo>
                <a:close/>
                <a:moveTo>
                  <a:pt x="65308" y="0"/>
                </a:moveTo>
                <a:cubicBezTo>
                  <a:pt x="101315" y="0"/>
                  <a:pt x="130616" y="29505"/>
                  <a:pt x="130616" y="65780"/>
                </a:cubicBezTo>
                <a:cubicBezTo>
                  <a:pt x="130616" y="117323"/>
                  <a:pt x="71447" y="170541"/>
                  <a:pt x="68929" y="172784"/>
                </a:cubicBezTo>
                <a:cubicBezTo>
                  <a:pt x="67891" y="173698"/>
                  <a:pt x="66600" y="174155"/>
                  <a:pt x="65308" y="174155"/>
                </a:cubicBezTo>
                <a:cubicBezTo>
                  <a:pt x="64016" y="174155"/>
                  <a:pt x="62725" y="173698"/>
                  <a:pt x="61687" y="172776"/>
                </a:cubicBezTo>
                <a:cubicBezTo>
                  <a:pt x="59169" y="170541"/>
                  <a:pt x="0" y="117323"/>
                  <a:pt x="0" y="65780"/>
                </a:cubicBezTo>
                <a:cubicBezTo>
                  <a:pt x="0" y="29505"/>
                  <a:pt x="29302" y="0"/>
                  <a:pt x="65308" y="0"/>
                </a:cubicBezTo>
                <a:close/>
              </a:path>
            </a:pathLst>
          </a:cu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rgbClr val="070809">
                    <a:lumMod val="75000"/>
                    <a:alpha val="0"/>
                  </a:srgbClr>
                </a:solidFill>
                <a:effectLst/>
                <a:uLnTx/>
                <a:uFillTx/>
                <a:latin typeface="Calibri Light"/>
                <a:ea typeface="+mn-ea"/>
                <a:cs typeface="+mn-cs"/>
              </a:rPr>
              <a:t> </a:t>
            </a:r>
          </a:p>
        </p:txBody>
      </p:sp>
      <p:sp>
        <p:nvSpPr>
          <p:cNvPr id="10" name="Tijdelijke aanduiding voor tekst 38">
            <a:extLst>
              <a:ext uri="{FF2B5EF4-FFF2-40B4-BE49-F238E27FC236}">
                <a16:creationId xmlns:a16="http://schemas.microsoft.com/office/drawing/2014/main" id="{EA756F8E-63B7-F01F-1B2C-E954D894D33D}"/>
              </a:ext>
            </a:extLst>
          </p:cNvPr>
          <p:cNvSpPr txBox="1">
            <a:spLocks/>
          </p:cNvSpPr>
          <p:nvPr/>
        </p:nvSpPr>
        <p:spPr>
          <a:xfrm>
            <a:off x="8630322" y="3953905"/>
            <a:ext cx="173108" cy="127626"/>
          </a:xfrm>
          <a:custGeom>
            <a:avLst/>
            <a:gdLst>
              <a:gd name="connsiteX0" fmla="*/ 44331 w 219724"/>
              <a:gd name="connsiteY0" fmla="*/ 88780 h 219724"/>
              <a:gd name="connsiteX1" fmla="*/ 44331 w 219724"/>
              <a:gd name="connsiteY1" fmla="*/ 138851 h 219724"/>
              <a:gd name="connsiteX2" fmla="*/ 63657 w 219724"/>
              <a:gd name="connsiteY2" fmla="*/ 158176 h 219724"/>
              <a:gd name="connsiteX3" fmla="*/ 156068 w 219724"/>
              <a:gd name="connsiteY3" fmla="*/ 158176 h 219724"/>
              <a:gd name="connsiteX4" fmla="*/ 175394 w 219724"/>
              <a:gd name="connsiteY4" fmla="*/ 138851 h 219724"/>
              <a:gd name="connsiteX5" fmla="*/ 175394 w 219724"/>
              <a:gd name="connsiteY5" fmla="*/ 88780 h 219724"/>
              <a:gd name="connsiteX6" fmla="*/ 113728 w 219724"/>
              <a:gd name="connsiteY6" fmla="*/ 126377 h 219724"/>
              <a:gd name="connsiteX7" fmla="*/ 109863 w 219724"/>
              <a:gd name="connsiteY7" fmla="*/ 127431 h 219724"/>
              <a:gd name="connsiteX8" fmla="*/ 105997 w 219724"/>
              <a:gd name="connsiteY8" fmla="*/ 126377 h 219724"/>
              <a:gd name="connsiteX9" fmla="*/ 63657 w 219724"/>
              <a:gd name="connsiteY9" fmla="*/ 61548 h 219724"/>
              <a:gd name="connsiteX10" fmla="*/ 44858 w 219724"/>
              <a:gd name="connsiteY10" fmla="*/ 76657 h 219724"/>
              <a:gd name="connsiteX11" fmla="*/ 109863 w 219724"/>
              <a:gd name="connsiteY11" fmla="*/ 116363 h 219724"/>
              <a:gd name="connsiteX12" fmla="*/ 174867 w 219724"/>
              <a:gd name="connsiteY12" fmla="*/ 76657 h 219724"/>
              <a:gd name="connsiteX13" fmla="*/ 156068 w 219724"/>
              <a:gd name="connsiteY13" fmla="*/ 61548 h 219724"/>
              <a:gd name="connsiteX14" fmla="*/ 109862 w 219724"/>
              <a:gd name="connsiteY14" fmla="*/ 0 h 219724"/>
              <a:gd name="connsiteX15" fmla="*/ 219724 w 219724"/>
              <a:gd name="connsiteY15" fmla="*/ 109862 h 219724"/>
              <a:gd name="connsiteX16" fmla="*/ 109862 w 219724"/>
              <a:gd name="connsiteY16" fmla="*/ 219724 h 219724"/>
              <a:gd name="connsiteX17" fmla="*/ 0 w 219724"/>
              <a:gd name="connsiteY17" fmla="*/ 109862 h 219724"/>
              <a:gd name="connsiteX18" fmla="*/ 109862 w 219724"/>
              <a:gd name="connsiteY18" fmla="*/ 0 h 219724"/>
              <a:gd name="connsiteX0" fmla="*/ 47384 w 225830"/>
              <a:gd name="connsiteY0" fmla="*/ 88780 h 158176"/>
              <a:gd name="connsiteX1" fmla="*/ 47384 w 225830"/>
              <a:gd name="connsiteY1" fmla="*/ 138851 h 158176"/>
              <a:gd name="connsiteX2" fmla="*/ 66710 w 225830"/>
              <a:gd name="connsiteY2" fmla="*/ 158176 h 158176"/>
              <a:gd name="connsiteX3" fmla="*/ 159121 w 225830"/>
              <a:gd name="connsiteY3" fmla="*/ 158176 h 158176"/>
              <a:gd name="connsiteX4" fmla="*/ 178447 w 225830"/>
              <a:gd name="connsiteY4" fmla="*/ 138851 h 158176"/>
              <a:gd name="connsiteX5" fmla="*/ 178447 w 225830"/>
              <a:gd name="connsiteY5" fmla="*/ 88780 h 158176"/>
              <a:gd name="connsiteX6" fmla="*/ 116781 w 225830"/>
              <a:gd name="connsiteY6" fmla="*/ 126377 h 158176"/>
              <a:gd name="connsiteX7" fmla="*/ 112916 w 225830"/>
              <a:gd name="connsiteY7" fmla="*/ 127431 h 158176"/>
              <a:gd name="connsiteX8" fmla="*/ 109050 w 225830"/>
              <a:gd name="connsiteY8" fmla="*/ 126377 h 158176"/>
              <a:gd name="connsiteX9" fmla="*/ 47384 w 225830"/>
              <a:gd name="connsiteY9" fmla="*/ 88780 h 158176"/>
              <a:gd name="connsiteX10" fmla="*/ 66710 w 225830"/>
              <a:gd name="connsiteY10" fmla="*/ 61548 h 158176"/>
              <a:gd name="connsiteX11" fmla="*/ 47911 w 225830"/>
              <a:gd name="connsiteY11" fmla="*/ 76657 h 158176"/>
              <a:gd name="connsiteX12" fmla="*/ 112916 w 225830"/>
              <a:gd name="connsiteY12" fmla="*/ 116363 h 158176"/>
              <a:gd name="connsiteX13" fmla="*/ 177920 w 225830"/>
              <a:gd name="connsiteY13" fmla="*/ 76657 h 158176"/>
              <a:gd name="connsiteX14" fmla="*/ 159121 w 225830"/>
              <a:gd name="connsiteY14" fmla="*/ 61548 h 158176"/>
              <a:gd name="connsiteX15" fmla="*/ 66710 w 225830"/>
              <a:gd name="connsiteY15" fmla="*/ 61548 h 158176"/>
              <a:gd name="connsiteX16" fmla="*/ 112915 w 225830"/>
              <a:gd name="connsiteY16" fmla="*/ 0 h 158176"/>
              <a:gd name="connsiteX17" fmla="*/ 222777 w 225830"/>
              <a:gd name="connsiteY17" fmla="*/ 109862 h 158176"/>
              <a:gd name="connsiteX18" fmla="*/ 3053 w 225830"/>
              <a:gd name="connsiteY18" fmla="*/ 109862 h 158176"/>
              <a:gd name="connsiteX19" fmla="*/ 112915 w 225830"/>
              <a:gd name="connsiteY19" fmla="*/ 0 h 158176"/>
              <a:gd name="connsiteX0" fmla="*/ 44331 w 175394"/>
              <a:gd name="connsiteY0" fmla="*/ 88780 h 158176"/>
              <a:gd name="connsiteX1" fmla="*/ 44331 w 175394"/>
              <a:gd name="connsiteY1" fmla="*/ 138851 h 158176"/>
              <a:gd name="connsiteX2" fmla="*/ 63657 w 175394"/>
              <a:gd name="connsiteY2" fmla="*/ 158176 h 158176"/>
              <a:gd name="connsiteX3" fmla="*/ 156068 w 175394"/>
              <a:gd name="connsiteY3" fmla="*/ 158176 h 158176"/>
              <a:gd name="connsiteX4" fmla="*/ 175394 w 175394"/>
              <a:gd name="connsiteY4" fmla="*/ 138851 h 158176"/>
              <a:gd name="connsiteX5" fmla="*/ 175394 w 175394"/>
              <a:gd name="connsiteY5" fmla="*/ 88780 h 158176"/>
              <a:gd name="connsiteX6" fmla="*/ 113728 w 175394"/>
              <a:gd name="connsiteY6" fmla="*/ 126377 h 158176"/>
              <a:gd name="connsiteX7" fmla="*/ 109863 w 175394"/>
              <a:gd name="connsiteY7" fmla="*/ 127431 h 158176"/>
              <a:gd name="connsiteX8" fmla="*/ 105997 w 175394"/>
              <a:gd name="connsiteY8" fmla="*/ 126377 h 158176"/>
              <a:gd name="connsiteX9" fmla="*/ 44331 w 175394"/>
              <a:gd name="connsiteY9" fmla="*/ 88780 h 158176"/>
              <a:gd name="connsiteX10" fmla="*/ 63657 w 175394"/>
              <a:gd name="connsiteY10" fmla="*/ 61548 h 158176"/>
              <a:gd name="connsiteX11" fmla="*/ 44858 w 175394"/>
              <a:gd name="connsiteY11" fmla="*/ 76657 h 158176"/>
              <a:gd name="connsiteX12" fmla="*/ 109863 w 175394"/>
              <a:gd name="connsiteY12" fmla="*/ 116363 h 158176"/>
              <a:gd name="connsiteX13" fmla="*/ 174867 w 175394"/>
              <a:gd name="connsiteY13" fmla="*/ 76657 h 158176"/>
              <a:gd name="connsiteX14" fmla="*/ 156068 w 175394"/>
              <a:gd name="connsiteY14" fmla="*/ 61548 h 158176"/>
              <a:gd name="connsiteX15" fmla="*/ 63657 w 175394"/>
              <a:gd name="connsiteY15" fmla="*/ 61548 h 158176"/>
              <a:gd name="connsiteX16" fmla="*/ 109862 w 175394"/>
              <a:gd name="connsiteY16" fmla="*/ 0 h 158176"/>
              <a:gd name="connsiteX17" fmla="*/ 0 w 175394"/>
              <a:gd name="connsiteY17" fmla="*/ 109862 h 158176"/>
              <a:gd name="connsiteX18" fmla="*/ 109862 w 175394"/>
              <a:gd name="connsiteY18" fmla="*/ 0 h 158176"/>
              <a:gd name="connsiteX0" fmla="*/ 0 w 131063"/>
              <a:gd name="connsiteY0" fmla="*/ 27232 h 96628"/>
              <a:gd name="connsiteX1" fmla="*/ 0 w 131063"/>
              <a:gd name="connsiteY1" fmla="*/ 77303 h 96628"/>
              <a:gd name="connsiteX2" fmla="*/ 19326 w 131063"/>
              <a:gd name="connsiteY2" fmla="*/ 96628 h 96628"/>
              <a:gd name="connsiteX3" fmla="*/ 111737 w 131063"/>
              <a:gd name="connsiteY3" fmla="*/ 96628 h 96628"/>
              <a:gd name="connsiteX4" fmla="*/ 131063 w 131063"/>
              <a:gd name="connsiteY4" fmla="*/ 77303 h 96628"/>
              <a:gd name="connsiteX5" fmla="*/ 131063 w 131063"/>
              <a:gd name="connsiteY5" fmla="*/ 27232 h 96628"/>
              <a:gd name="connsiteX6" fmla="*/ 69397 w 131063"/>
              <a:gd name="connsiteY6" fmla="*/ 64829 h 96628"/>
              <a:gd name="connsiteX7" fmla="*/ 65532 w 131063"/>
              <a:gd name="connsiteY7" fmla="*/ 65883 h 96628"/>
              <a:gd name="connsiteX8" fmla="*/ 61666 w 131063"/>
              <a:gd name="connsiteY8" fmla="*/ 64829 h 96628"/>
              <a:gd name="connsiteX9" fmla="*/ 0 w 131063"/>
              <a:gd name="connsiteY9" fmla="*/ 27232 h 96628"/>
              <a:gd name="connsiteX10" fmla="*/ 19326 w 131063"/>
              <a:gd name="connsiteY10" fmla="*/ 0 h 96628"/>
              <a:gd name="connsiteX11" fmla="*/ 527 w 131063"/>
              <a:gd name="connsiteY11" fmla="*/ 15109 h 96628"/>
              <a:gd name="connsiteX12" fmla="*/ 65532 w 131063"/>
              <a:gd name="connsiteY12" fmla="*/ 54815 h 96628"/>
              <a:gd name="connsiteX13" fmla="*/ 130536 w 131063"/>
              <a:gd name="connsiteY13" fmla="*/ 15109 h 96628"/>
              <a:gd name="connsiteX14" fmla="*/ 111737 w 131063"/>
              <a:gd name="connsiteY14" fmla="*/ 0 h 96628"/>
              <a:gd name="connsiteX15" fmla="*/ 19326 w 131063"/>
              <a:gd name="connsiteY15" fmla="*/ 0 h 9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063" h="96628">
                <a:moveTo>
                  <a:pt x="0" y="27232"/>
                </a:moveTo>
                <a:lnTo>
                  <a:pt x="0" y="77303"/>
                </a:lnTo>
                <a:cubicBezTo>
                  <a:pt x="0" y="88020"/>
                  <a:pt x="8609" y="96628"/>
                  <a:pt x="19326" y="96628"/>
                </a:cubicBezTo>
                <a:lnTo>
                  <a:pt x="111737" y="96628"/>
                </a:lnTo>
                <a:cubicBezTo>
                  <a:pt x="122454" y="96628"/>
                  <a:pt x="131063" y="88020"/>
                  <a:pt x="131063" y="77303"/>
                </a:cubicBezTo>
                <a:lnTo>
                  <a:pt x="131063" y="27232"/>
                </a:lnTo>
                <a:lnTo>
                  <a:pt x="69397" y="64829"/>
                </a:lnTo>
                <a:cubicBezTo>
                  <a:pt x="68167" y="65532"/>
                  <a:pt x="66761" y="65883"/>
                  <a:pt x="65532" y="65883"/>
                </a:cubicBezTo>
                <a:cubicBezTo>
                  <a:pt x="64302" y="65883"/>
                  <a:pt x="62896" y="65532"/>
                  <a:pt x="61666" y="64829"/>
                </a:cubicBezTo>
                <a:lnTo>
                  <a:pt x="0" y="27232"/>
                </a:lnTo>
                <a:close/>
                <a:moveTo>
                  <a:pt x="19326" y="0"/>
                </a:moveTo>
                <a:cubicBezTo>
                  <a:pt x="10190" y="0"/>
                  <a:pt x="2460" y="6501"/>
                  <a:pt x="527" y="15109"/>
                </a:cubicBezTo>
                <a:lnTo>
                  <a:pt x="65532" y="54815"/>
                </a:lnTo>
                <a:lnTo>
                  <a:pt x="130536" y="15109"/>
                </a:lnTo>
                <a:cubicBezTo>
                  <a:pt x="128603" y="6501"/>
                  <a:pt x="120873" y="0"/>
                  <a:pt x="111737" y="0"/>
                </a:cubicBezTo>
                <a:lnTo>
                  <a:pt x="19326" y="0"/>
                </a:lnTo>
                <a:close/>
              </a:path>
            </a:pathLst>
          </a:cu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rgbClr val="070809">
                    <a:lumMod val="75000"/>
                    <a:alpha val="0"/>
                  </a:srgbClr>
                </a:solidFill>
                <a:effectLst/>
                <a:uLnTx/>
                <a:uFillTx/>
                <a:latin typeface="Calibri Light"/>
                <a:ea typeface="+mn-ea"/>
                <a:cs typeface="+mn-cs"/>
              </a:rPr>
              <a:t> </a:t>
            </a:r>
          </a:p>
        </p:txBody>
      </p:sp>
      <p:sp>
        <p:nvSpPr>
          <p:cNvPr id="12" name="Tijdelijke aanduiding voor tekst 128">
            <a:extLst>
              <a:ext uri="{FF2B5EF4-FFF2-40B4-BE49-F238E27FC236}">
                <a16:creationId xmlns:a16="http://schemas.microsoft.com/office/drawing/2014/main" id="{A47B7B12-DF28-1516-F7E1-E08FF220FB06}"/>
              </a:ext>
            </a:extLst>
          </p:cNvPr>
          <p:cNvSpPr txBox="1">
            <a:spLocks/>
          </p:cNvSpPr>
          <p:nvPr/>
        </p:nvSpPr>
        <p:spPr>
          <a:xfrm>
            <a:off x="8982035" y="3437956"/>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400" b="0" i="0" u="none" strike="noStrike" kern="1200" cap="none" spc="0" normalizeH="0" baseline="0" noProof="0" dirty="0">
                <a:ln>
                  <a:noFill/>
                </a:ln>
                <a:solidFill>
                  <a:schemeClr val="bg2"/>
                </a:solidFill>
                <a:effectLst/>
                <a:uLnTx/>
                <a:uFillTx/>
                <a:latin typeface="Calibri Light"/>
                <a:ea typeface="+mn-ea"/>
                <a:cs typeface="+mn-cs"/>
              </a:rPr>
              <a:t>Utrecht, NL</a:t>
            </a:r>
            <a:r>
              <a:rPr kumimoji="0" lang="en-GB" sz="1200" b="0" i="0" u="none" strike="noStrike" kern="1200" cap="none" spc="0" normalizeH="0" baseline="0" noProof="0" dirty="0">
                <a:ln>
                  <a:noFill/>
                </a:ln>
                <a:solidFill>
                  <a:schemeClr val="bg2"/>
                </a:solidFill>
                <a:effectLst/>
                <a:uLnTx/>
                <a:uFillTx/>
                <a:latin typeface="Calibri Light"/>
                <a:ea typeface="+mn-ea"/>
                <a:cs typeface="+mn-cs"/>
              </a:rPr>
              <a:t>  </a:t>
            </a:r>
          </a:p>
        </p:txBody>
      </p:sp>
      <p:sp>
        <p:nvSpPr>
          <p:cNvPr id="13" name="Tijdelijke aanduiding voor tekst 128">
            <a:extLst>
              <a:ext uri="{FF2B5EF4-FFF2-40B4-BE49-F238E27FC236}">
                <a16:creationId xmlns:a16="http://schemas.microsoft.com/office/drawing/2014/main" id="{575147BC-8E12-ADC1-6274-B55FAFFC7B27}"/>
              </a:ext>
            </a:extLst>
          </p:cNvPr>
          <p:cNvSpPr txBox="1">
            <a:spLocks/>
          </p:cNvSpPr>
          <p:nvPr/>
        </p:nvSpPr>
        <p:spPr>
          <a:xfrm>
            <a:off x="8982035" y="3879281"/>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600" i="0" u="none" strike="noStrike" kern="1200" cap="none" spc="0" normalizeH="0" baseline="0" noProof="0" dirty="0">
                <a:ln>
                  <a:noFill/>
                </a:ln>
                <a:solidFill>
                  <a:schemeClr val="bg2"/>
                </a:solidFill>
                <a:effectLst/>
                <a:uLnTx/>
                <a:uFillTx/>
                <a:latin typeface="Calibri Light"/>
                <a:ea typeface="+mn-ea"/>
                <a:cs typeface="+mn-cs"/>
              </a:rPr>
              <a:t>John.Walker@SURF.NL</a:t>
            </a:r>
          </a:p>
        </p:txBody>
      </p:sp>
      <p:sp>
        <p:nvSpPr>
          <p:cNvPr id="14" name="Tijdelijke aanduiding voor tekst 128">
            <a:extLst>
              <a:ext uri="{FF2B5EF4-FFF2-40B4-BE49-F238E27FC236}">
                <a16:creationId xmlns:a16="http://schemas.microsoft.com/office/drawing/2014/main" id="{1200E093-A462-3880-42B9-EE6E4D31C292}"/>
              </a:ext>
            </a:extLst>
          </p:cNvPr>
          <p:cNvSpPr txBox="1">
            <a:spLocks/>
          </p:cNvSpPr>
          <p:nvPr/>
        </p:nvSpPr>
        <p:spPr>
          <a:xfrm>
            <a:off x="8630322" y="4278719"/>
            <a:ext cx="2978774"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400" b="1" i="0" u="none" strike="noStrike" kern="1200" cap="none" spc="0" normalizeH="0" baseline="0" noProof="0" dirty="0">
                <a:ln>
                  <a:noFill/>
                </a:ln>
                <a:solidFill>
                  <a:schemeClr val="bg2"/>
                </a:solidFill>
                <a:effectLst/>
                <a:uLnTx/>
                <a:uFillTx/>
                <a:latin typeface="Calibri Light"/>
                <a:ea typeface="+mn-ea"/>
                <a:cs typeface="+mn-cs"/>
              </a:rPr>
              <a:t>Or connect with me on </a:t>
            </a:r>
          </a:p>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400" b="1" i="0" u="none" strike="noStrike" kern="1200" cap="none" spc="0" normalizeH="0" baseline="0" noProof="0" dirty="0">
                <a:ln>
                  <a:noFill/>
                </a:ln>
                <a:solidFill>
                  <a:schemeClr val="bg2"/>
                </a:solidFill>
                <a:effectLst/>
                <a:uLnTx/>
                <a:uFillTx/>
                <a:latin typeface="Calibri Light"/>
                <a:ea typeface="+mn-ea"/>
                <a:cs typeface="+mn-cs"/>
              </a:rPr>
              <a:t>LinkedIn to learn more! </a:t>
            </a:r>
          </a:p>
        </p:txBody>
      </p:sp>
      <p:sp>
        <p:nvSpPr>
          <p:cNvPr id="19" name="Tekstvak 18">
            <a:extLst>
              <a:ext uri="{FF2B5EF4-FFF2-40B4-BE49-F238E27FC236}">
                <a16:creationId xmlns:a16="http://schemas.microsoft.com/office/drawing/2014/main" id="{D5E8E17B-3793-644B-3569-768E79298064}"/>
              </a:ext>
            </a:extLst>
          </p:cNvPr>
          <p:cNvSpPr txBox="1"/>
          <p:nvPr/>
        </p:nvSpPr>
        <p:spPr>
          <a:xfrm>
            <a:off x="8630322" y="2259082"/>
            <a:ext cx="2978774" cy="98737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3200" b="1" i="0" u="none" strike="noStrike" kern="1200" cap="none" spc="0" normalizeH="0" baseline="0" noProof="0" dirty="0">
                <a:ln>
                  <a:noFill/>
                </a:ln>
                <a:solidFill>
                  <a:schemeClr val="bg2"/>
                </a:solidFill>
                <a:effectLst/>
                <a:uLnTx/>
                <a:uFillTx/>
                <a:latin typeface="Calibri"/>
                <a:ea typeface="+mn-ea"/>
                <a:cs typeface="+mn-cs"/>
              </a:rPr>
              <a:t>Thank you for </a:t>
            </a:r>
            <a:br>
              <a:rPr kumimoji="0" lang="en-GB" sz="3200" b="1" i="0" u="none" strike="noStrike" kern="1200" cap="none" spc="0" normalizeH="0" baseline="0" noProof="0" dirty="0">
                <a:ln>
                  <a:noFill/>
                </a:ln>
                <a:solidFill>
                  <a:schemeClr val="bg2"/>
                </a:solidFill>
                <a:effectLst/>
                <a:uLnTx/>
                <a:uFillTx/>
                <a:latin typeface="Calibri"/>
                <a:ea typeface="+mn-ea"/>
                <a:cs typeface="+mn-cs"/>
              </a:rPr>
            </a:br>
            <a:r>
              <a:rPr kumimoji="0" lang="en-GB" sz="3200" b="1" i="0" u="none" strike="noStrike" kern="1200" cap="none" spc="0" normalizeH="0" baseline="0" noProof="0" dirty="0">
                <a:ln>
                  <a:noFill/>
                </a:ln>
                <a:solidFill>
                  <a:schemeClr val="bg2"/>
                </a:solidFill>
                <a:effectLst/>
                <a:uLnTx/>
                <a:uFillTx/>
                <a:latin typeface="Calibri"/>
                <a:ea typeface="+mn-ea"/>
                <a:cs typeface="+mn-cs"/>
              </a:rPr>
              <a:t>your attention!</a:t>
            </a:r>
          </a:p>
        </p:txBody>
      </p:sp>
      <p:pic>
        <p:nvPicPr>
          <p:cNvPr id="3" name="Picture 2" descr="A picture containing font, graphics, graphic design, design&#10;&#10;Description automatically generated">
            <a:extLst>
              <a:ext uri="{FF2B5EF4-FFF2-40B4-BE49-F238E27FC236}">
                <a16:creationId xmlns:a16="http://schemas.microsoft.com/office/drawing/2014/main" id="{32CF12D8-ECEE-E5E7-62B1-0B378A946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5112" y="4664332"/>
            <a:ext cx="2176888" cy="2176888"/>
          </a:xfrm>
          <a:prstGeom prst="rect">
            <a:avLst/>
          </a:prstGeom>
        </p:spPr>
      </p:pic>
    </p:spTree>
    <p:extLst>
      <p:ext uri="{BB962C8B-B14F-4D97-AF65-F5344CB8AC3E}">
        <p14:creationId xmlns:p14="http://schemas.microsoft.com/office/powerpoint/2010/main" val="263740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F43C3A07-8A05-FC2B-4969-2F4180FE04EE}"/>
              </a:ext>
            </a:extLst>
          </p:cNvPr>
          <p:cNvSpPr txBox="1">
            <a:spLocks/>
          </p:cNvSpPr>
          <p:nvPr/>
        </p:nvSpPr>
        <p:spPr>
          <a:xfrm>
            <a:off x="193041" y="225424"/>
            <a:ext cx="5902961" cy="6424295"/>
          </a:xfrm>
          <a:custGeom>
            <a:avLst/>
            <a:gdLst>
              <a:gd name="connsiteX0" fmla="*/ 228898 w 5902961"/>
              <a:gd name="connsiteY0" fmla="*/ 0 h 6424295"/>
              <a:gd name="connsiteX1" fmla="*/ 5902961 w 5902961"/>
              <a:gd name="connsiteY1" fmla="*/ 0 h 6424295"/>
              <a:gd name="connsiteX2" fmla="*/ 5902961 w 5902961"/>
              <a:gd name="connsiteY2" fmla="*/ 6424295 h 6424295"/>
              <a:gd name="connsiteX3" fmla="*/ 228898 w 5902961"/>
              <a:gd name="connsiteY3" fmla="*/ 6424295 h 6424295"/>
              <a:gd name="connsiteX4" fmla="*/ 0 w 5902961"/>
              <a:gd name="connsiteY4" fmla="*/ 6195397 h 6424295"/>
              <a:gd name="connsiteX5" fmla="*/ 0 w 5902961"/>
              <a:gd name="connsiteY5" fmla="*/ 228898 h 6424295"/>
              <a:gd name="connsiteX6" fmla="*/ 228898 w 5902961"/>
              <a:gd name="connsiteY6"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2961" h="6424295">
                <a:moveTo>
                  <a:pt x="228898" y="0"/>
                </a:moveTo>
                <a:lnTo>
                  <a:pt x="5902961" y="0"/>
                </a:lnTo>
                <a:lnTo>
                  <a:pt x="5902961" y="6424295"/>
                </a:lnTo>
                <a:lnTo>
                  <a:pt x="228898" y="6424295"/>
                </a:lnTo>
                <a:cubicBezTo>
                  <a:pt x="102481" y="6424295"/>
                  <a:pt x="0" y="6321814"/>
                  <a:pt x="0" y="6195397"/>
                </a:cubicBezTo>
                <a:lnTo>
                  <a:pt x="0" y="228898"/>
                </a:lnTo>
                <a:cubicBezTo>
                  <a:pt x="0" y="102481"/>
                  <a:pt x="102481" y="0"/>
                  <a:pt x="228898" y="0"/>
                </a:cubicBezTo>
                <a:close/>
              </a:path>
            </a:pathLst>
          </a:custGeom>
          <a:solidFill>
            <a:schemeClr val="accent1"/>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cxnSp>
        <p:nvCxnSpPr>
          <p:cNvPr id="8" name="Rechte verbindingslijn 7">
            <a:extLst>
              <a:ext uri="{FF2B5EF4-FFF2-40B4-BE49-F238E27FC236}">
                <a16:creationId xmlns:a16="http://schemas.microsoft.com/office/drawing/2014/main" id="{6488A7B6-833B-BD2B-0E92-F8518974E6F8}"/>
              </a:ext>
            </a:extLst>
          </p:cNvPr>
          <p:cNvCxnSpPr>
            <a:cxnSpLocks/>
          </p:cNvCxnSpPr>
          <p:nvPr/>
        </p:nvCxnSpPr>
        <p:spPr>
          <a:xfrm>
            <a:off x="615634" y="1743445"/>
            <a:ext cx="5057775" cy="0"/>
          </a:xfrm>
          <a:prstGeom prst="line">
            <a:avLst/>
          </a:prstGeom>
          <a:ln w="12700" cap="rnd">
            <a:solidFill>
              <a:srgbClr val="FFE4C8"/>
            </a:solidFill>
            <a:round/>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8540FB38-7F39-68AD-C1E9-651C0EDA59BE}"/>
              </a:ext>
            </a:extLst>
          </p:cNvPr>
          <p:cNvSpPr txBox="1"/>
          <p:nvPr/>
        </p:nvSpPr>
        <p:spPr>
          <a:xfrm>
            <a:off x="2454897" y="1176524"/>
            <a:ext cx="1379252" cy="461665"/>
          </a:xfrm>
          <a:prstGeom prst="rect">
            <a:avLst/>
          </a:prstGeom>
          <a:noFill/>
        </p:spPr>
        <p:txBody>
          <a:bodyPr wrap="none" lIns="144000" r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rgbClr val="FFE4C8"/>
                </a:solidFill>
                <a:effectLst/>
                <a:uLnTx/>
                <a:uFillTx/>
                <a:latin typeface="Calibri Light"/>
                <a:ea typeface="+mn-ea"/>
                <a:cs typeface="+mn-cs"/>
              </a:rPr>
              <a:t>Mission</a:t>
            </a:r>
          </a:p>
        </p:txBody>
      </p:sp>
      <p:sp>
        <p:nvSpPr>
          <p:cNvPr id="12" name="Tekstvak 11">
            <a:extLst>
              <a:ext uri="{FF2B5EF4-FFF2-40B4-BE49-F238E27FC236}">
                <a16:creationId xmlns:a16="http://schemas.microsoft.com/office/drawing/2014/main" id="{C4E28EBB-6858-B7C1-0114-3F5B79784790}"/>
              </a:ext>
            </a:extLst>
          </p:cNvPr>
          <p:cNvSpPr txBox="1">
            <a:spLocks/>
          </p:cNvSpPr>
          <p:nvPr/>
        </p:nvSpPr>
        <p:spPr>
          <a:xfrm flipH="1">
            <a:off x="6095999" y="225424"/>
            <a:ext cx="5902961" cy="6424295"/>
          </a:xfrm>
          <a:custGeom>
            <a:avLst/>
            <a:gdLst>
              <a:gd name="connsiteX0" fmla="*/ 228898 w 5902961"/>
              <a:gd name="connsiteY0" fmla="*/ 0 h 6424295"/>
              <a:gd name="connsiteX1" fmla="*/ 5902961 w 5902961"/>
              <a:gd name="connsiteY1" fmla="*/ 0 h 6424295"/>
              <a:gd name="connsiteX2" fmla="*/ 5902961 w 5902961"/>
              <a:gd name="connsiteY2" fmla="*/ 6424295 h 6424295"/>
              <a:gd name="connsiteX3" fmla="*/ 228898 w 5902961"/>
              <a:gd name="connsiteY3" fmla="*/ 6424295 h 6424295"/>
              <a:gd name="connsiteX4" fmla="*/ 0 w 5902961"/>
              <a:gd name="connsiteY4" fmla="*/ 6195397 h 6424295"/>
              <a:gd name="connsiteX5" fmla="*/ 0 w 5902961"/>
              <a:gd name="connsiteY5" fmla="*/ 228898 h 6424295"/>
              <a:gd name="connsiteX6" fmla="*/ 228898 w 5902961"/>
              <a:gd name="connsiteY6"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2961" h="6424295">
                <a:moveTo>
                  <a:pt x="228898" y="0"/>
                </a:moveTo>
                <a:lnTo>
                  <a:pt x="5902961" y="0"/>
                </a:lnTo>
                <a:lnTo>
                  <a:pt x="5902961" y="6424295"/>
                </a:lnTo>
                <a:lnTo>
                  <a:pt x="228898" y="6424295"/>
                </a:lnTo>
                <a:cubicBezTo>
                  <a:pt x="102481" y="6424295"/>
                  <a:pt x="0" y="6321814"/>
                  <a:pt x="0" y="6195397"/>
                </a:cubicBezTo>
                <a:lnTo>
                  <a:pt x="0" y="228898"/>
                </a:lnTo>
                <a:cubicBezTo>
                  <a:pt x="0" y="102481"/>
                  <a:pt x="102481" y="0"/>
                  <a:pt x="228898" y="0"/>
                </a:cubicBezTo>
                <a:close/>
              </a:path>
            </a:pathLst>
          </a:custGeom>
          <a:solidFill>
            <a:srgbClr val="FFE4C8"/>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9" name="Titel 18">
            <a:extLst>
              <a:ext uri="{FF2B5EF4-FFF2-40B4-BE49-F238E27FC236}">
                <a16:creationId xmlns:a16="http://schemas.microsoft.com/office/drawing/2014/main" id="{DB782968-990E-1ABC-B5ED-B9D42F4B356B}"/>
              </a:ext>
            </a:extLst>
          </p:cNvPr>
          <p:cNvSpPr>
            <a:spLocks noGrp="1"/>
          </p:cNvSpPr>
          <p:nvPr>
            <p:ph type="title"/>
          </p:nvPr>
        </p:nvSpPr>
        <p:spPr/>
        <p:txBody>
          <a:bodyPr/>
          <a:lstStyle/>
          <a:p>
            <a:r>
              <a:rPr lang="en-GB" dirty="0"/>
              <a:t>Mission and Vision</a:t>
            </a:r>
          </a:p>
        </p:txBody>
      </p:sp>
      <p:sp>
        <p:nvSpPr>
          <p:cNvPr id="23" name="TextShape 1">
            <a:extLst>
              <a:ext uri="{FF2B5EF4-FFF2-40B4-BE49-F238E27FC236}">
                <a16:creationId xmlns:a16="http://schemas.microsoft.com/office/drawing/2014/main" id="{37ADE72B-45AA-4971-8F68-0029AD008680}"/>
              </a:ext>
            </a:extLst>
          </p:cNvPr>
          <p:cNvSpPr txBox="1"/>
          <p:nvPr/>
        </p:nvSpPr>
        <p:spPr>
          <a:xfrm>
            <a:off x="927818" y="3095008"/>
            <a:ext cx="4433406" cy="2646000"/>
          </a:xfrm>
          <a:prstGeom prst="rect">
            <a:avLst/>
          </a:prstGeom>
          <a:noFill/>
          <a:ln>
            <a:noFill/>
          </a:ln>
          <a:effectLst/>
        </p:spPr>
        <p:txBody>
          <a:bodyPr lIns="0" tIns="0" rIns="0" bIns="0" anchor="t">
            <a:normAutofit/>
          </a:bodyPr>
          <a:lstStyle/>
          <a:p>
            <a:pPr algn="ctr">
              <a:lnSpc>
                <a:spcPct val="90000"/>
              </a:lnSpc>
              <a:defRPr/>
            </a:pPr>
            <a:r>
              <a:rPr lang="nl-NL" sz="2800" b="1" spc="-1" dirty="0">
                <a:solidFill>
                  <a:srgbClr val="FFE4C8"/>
                </a:solidFill>
                <a:latin typeface="Calibri"/>
              </a:rPr>
              <a:t>SURF </a:t>
            </a:r>
            <a:r>
              <a:rPr lang="nl-NL" sz="2800" b="1" spc="-1" dirty="0" err="1">
                <a:solidFill>
                  <a:srgbClr val="FFE4C8"/>
                </a:solidFill>
                <a:latin typeface="Calibri"/>
              </a:rPr>
              <a:t>makes</a:t>
            </a:r>
            <a:r>
              <a:rPr lang="nl-NL" sz="2800" b="1" spc="-1" dirty="0">
                <a:solidFill>
                  <a:srgbClr val="FFE4C8"/>
                </a:solidFill>
                <a:latin typeface="Calibri"/>
              </a:rPr>
              <a:t> </a:t>
            </a:r>
            <a:r>
              <a:rPr lang="nl-NL" sz="2800" b="1" spc="-1" dirty="0" err="1">
                <a:solidFill>
                  <a:srgbClr val="FFE4C8"/>
                </a:solidFill>
                <a:latin typeface="Calibri"/>
              </a:rPr>
              <a:t>reliable</a:t>
            </a:r>
            <a:r>
              <a:rPr lang="nl-NL" sz="2800" b="1" spc="-1" dirty="0">
                <a:solidFill>
                  <a:srgbClr val="FFE4C8"/>
                </a:solidFill>
                <a:latin typeface="Calibri"/>
              </a:rPr>
              <a:t> </a:t>
            </a:r>
            <a:r>
              <a:rPr lang="nl-NL" sz="2800" b="1" spc="-1" dirty="0" err="1">
                <a:solidFill>
                  <a:srgbClr val="FFE4C8"/>
                </a:solidFill>
                <a:latin typeface="Calibri"/>
              </a:rPr>
              <a:t>and</a:t>
            </a:r>
            <a:r>
              <a:rPr lang="nl-NL" sz="2800" b="1" spc="-1" dirty="0">
                <a:solidFill>
                  <a:srgbClr val="FFE4C8"/>
                </a:solidFill>
                <a:latin typeface="Calibri"/>
              </a:rPr>
              <a:t> </a:t>
            </a:r>
            <a:r>
              <a:rPr lang="nl-NL" sz="2800" b="1" spc="-1" dirty="0" err="1">
                <a:solidFill>
                  <a:srgbClr val="FFE4C8"/>
                </a:solidFill>
                <a:latin typeface="Calibri"/>
              </a:rPr>
              <a:t>innovative</a:t>
            </a:r>
            <a:r>
              <a:rPr lang="nl-NL" sz="2800" b="1" spc="-1" dirty="0">
                <a:solidFill>
                  <a:srgbClr val="FFE4C8"/>
                </a:solidFill>
                <a:latin typeface="Calibri"/>
              </a:rPr>
              <a:t> IT </a:t>
            </a:r>
            <a:r>
              <a:rPr lang="nl-NL" sz="2800" b="1" spc="-1" dirty="0" err="1">
                <a:solidFill>
                  <a:srgbClr val="FFE4C8"/>
                </a:solidFill>
                <a:latin typeface="Calibri"/>
              </a:rPr>
              <a:t>facilities</a:t>
            </a:r>
            <a:r>
              <a:rPr lang="nl-NL" sz="2800" b="1" spc="-1" dirty="0">
                <a:solidFill>
                  <a:srgbClr val="FFE4C8"/>
                </a:solidFill>
                <a:latin typeface="Calibri"/>
              </a:rPr>
              <a:t> </a:t>
            </a:r>
            <a:r>
              <a:rPr lang="nl-NL" sz="2800" b="1" spc="-1" dirty="0" err="1">
                <a:solidFill>
                  <a:srgbClr val="FFE4C8"/>
                </a:solidFill>
                <a:latin typeface="Calibri"/>
              </a:rPr>
              <a:t>possible</a:t>
            </a:r>
            <a:r>
              <a:rPr lang="nl-NL" sz="2800" b="1" spc="-1" dirty="0">
                <a:solidFill>
                  <a:srgbClr val="FFE4C8"/>
                </a:solidFill>
                <a:latin typeface="Calibri"/>
              </a:rPr>
              <a:t>, </a:t>
            </a:r>
            <a:r>
              <a:rPr lang="nl-NL" sz="2800" b="1" spc="-1" dirty="0" err="1">
                <a:solidFill>
                  <a:srgbClr val="FFE4C8"/>
                </a:solidFill>
                <a:latin typeface="Calibri"/>
              </a:rPr>
              <a:t>with</a:t>
            </a:r>
            <a:r>
              <a:rPr lang="nl-NL" sz="2800" b="1" spc="-1" dirty="0">
                <a:solidFill>
                  <a:srgbClr val="FFE4C8"/>
                </a:solidFill>
                <a:latin typeface="Calibri"/>
              </a:rPr>
              <a:t> </a:t>
            </a:r>
            <a:r>
              <a:rPr lang="nl-NL" sz="2800" b="1" spc="-1" dirty="0" err="1">
                <a:solidFill>
                  <a:srgbClr val="FFE4C8"/>
                </a:solidFill>
                <a:latin typeface="Calibri"/>
              </a:rPr>
              <a:t>which</a:t>
            </a:r>
            <a:r>
              <a:rPr lang="nl-NL" sz="2800" b="1" spc="-1" dirty="0">
                <a:solidFill>
                  <a:srgbClr val="FFE4C8"/>
                </a:solidFill>
                <a:latin typeface="Calibri"/>
              </a:rPr>
              <a:t> Dutch </a:t>
            </a:r>
            <a:r>
              <a:rPr lang="nl-NL" sz="2800" b="1" spc="-1" dirty="0" err="1">
                <a:solidFill>
                  <a:srgbClr val="FFE4C8"/>
                </a:solidFill>
                <a:latin typeface="Calibri"/>
              </a:rPr>
              <a:t>education</a:t>
            </a:r>
            <a:r>
              <a:rPr lang="nl-NL" sz="2800" b="1" spc="-1" dirty="0">
                <a:solidFill>
                  <a:srgbClr val="FFE4C8"/>
                </a:solidFill>
                <a:latin typeface="Calibri"/>
              </a:rPr>
              <a:t> </a:t>
            </a:r>
            <a:r>
              <a:rPr lang="nl-NL" sz="2800" b="1" spc="-1" dirty="0" err="1">
                <a:solidFill>
                  <a:srgbClr val="FFE4C8"/>
                </a:solidFill>
                <a:latin typeface="Calibri"/>
              </a:rPr>
              <a:t>and</a:t>
            </a:r>
            <a:r>
              <a:rPr lang="nl-NL" sz="2800" b="1" spc="-1" dirty="0">
                <a:solidFill>
                  <a:srgbClr val="FFE4C8"/>
                </a:solidFill>
                <a:latin typeface="Calibri"/>
              </a:rPr>
              <a:t> research </a:t>
            </a:r>
            <a:r>
              <a:rPr lang="nl-NL" sz="2800" b="1" spc="-1" dirty="0" err="1">
                <a:solidFill>
                  <a:srgbClr val="FFE4C8"/>
                </a:solidFill>
                <a:latin typeface="Calibri"/>
              </a:rPr>
              <a:t>can</a:t>
            </a:r>
            <a:r>
              <a:rPr lang="nl-NL" sz="2800" b="1" spc="-1" dirty="0">
                <a:solidFill>
                  <a:srgbClr val="FFE4C8"/>
                </a:solidFill>
                <a:latin typeface="Calibri"/>
              </a:rPr>
              <a:t> </a:t>
            </a:r>
            <a:r>
              <a:rPr lang="nl-NL" sz="2800" b="1" spc="-1" dirty="0" err="1">
                <a:solidFill>
                  <a:srgbClr val="FFE4C8"/>
                </a:solidFill>
                <a:latin typeface="Calibri"/>
              </a:rPr>
              <a:t>excel</a:t>
            </a:r>
            <a:r>
              <a:rPr kumimoji="0" lang="en-GB" sz="2800" b="1" i="0" u="none" strike="noStrike" kern="1200" cap="none" spc="-1" normalizeH="0" baseline="0" noProof="0" dirty="0">
                <a:ln>
                  <a:noFill/>
                </a:ln>
                <a:solidFill>
                  <a:srgbClr val="FFE4C8"/>
                </a:solidFill>
                <a:effectLst/>
                <a:uLnTx/>
                <a:uFillTx/>
                <a:latin typeface="Calibri"/>
                <a:ea typeface="+mn-ea"/>
                <a:cs typeface="+mn-cs"/>
              </a:rPr>
              <a:t>.</a:t>
            </a:r>
          </a:p>
        </p:txBody>
      </p:sp>
      <p:pic>
        <p:nvPicPr>
          <p:cNvPr id="18" name="Graphic 17">
            <a:extLst>
              <a:ext uri="{FF2B5EF4-FFF2-40B4-BE49-F238E27FC236}">
                <a16:creationId xmlns:a16="http://schemas.microsoft.com/office/drawing/2014/main" id="{AE738A4D-5059-3A5A-AC39-9F70C5942F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712033" y="1981137"/>
            <a:ext cx="670892" cy="670884"/>
          </a:xfrm>
          <a:prstGeom prst="rect">
            <a:avLst/>
          </a:prstGeom>
        </p:spPr>
      </p:pic>
      <p:grpSp>
        <p:nvGrpSpPr>
          <p:cNvPr id="2" name="Icoon_1_6">
            <a:extLst>
              <a:ext uri="{FF2B5EF4-FFF2-40B4-BE49-F238E27FC236}">
                <a16:creationId xmlns:a16="http://schemas.microsoft.com/office/drawing/2014/main" id="{D420E17D-66FB-1146-BBA1-8C48F1B4A624}"/>
              </a:ext>
            </a:extLst>
          </p:cNvPr>
          <p:cNvGrpSpPr>
            <a:grpSpLocks noChangeAspect="1"/>
          </p:cNvGrpSpPr>
          <p:nvPr/>
        </p:nvGrpSpPr>
        <p:grpSpPr>
          <a:xfrm>
            <a:off x="2888102" y="1981137"/>
            <a:ext cx="512838" cy="605456"/>
            <a:chOff x="5509266" y="3617529"/>
            <a:chExt cx="488129" cy="488176"/>
          </a:xfrm>
          <a:solidFill>
            <a:srgbClr val="FFE4C8"/>
          </a:solidFill>
        </p:grpSpPr>
        <p:sp>
          <p:nvSpPr>
            <p:cNvPr id="4" name="Vrije vorm: vorm 3">
              <a:extLst>
                <a:ext uri="{FF2B5EF4-FFF2-40B4-BE49-F238E27FC236}">
                  <a16:creationId xmlns:a16="http://schemas.microsoft.com/office/drawing/2014/main" id="{CE72BC2C-1C0F-A13D-2E01-58813BEA166C}"/>
                </a:ext>
              </a:extLst>
            </p:cNvPr>
            <p:cNvSpPr/>
            <p:nvPr/>
          </p:nvSpPr>
          <p:spPr>
            <a:xfrm>
              <a:off x="5509266" y="3709062"/>
              <a:ext cx="488129" cy="396643"/>
            </a:xfrm>
            <a:custGeom>
              <a:avLst/>
              <a:gdLst>
                <a:gd name="connsiteX0" fmla="*/ 45767 w 488129"/>
                <a:gd name="connsiteY0" fmla="*/ 396644 h 396643"/>
                <a:gd name="connsiteX1" fmla="*/ 13405 w 488129"/>
                <a:gd name="connsiteY1" fmla="*/ 383239 h 396643"/>
                <a:gd name="connsiteX2" fmla="*/ 0 w 488129"/>
                <a:gd name="connsiteY2" fmla="*/ 350877 h 396643"/>
                <a:gd name="connsiteX3" fmla="*/ 4841 w 488129"/>
                <a:gd name="connsiteY3" fmla="*/ 330394 h 396643"/>
                <a:gd name="connsiteX4" fmla="*/ 42187 w 488129"/>
                <a:gd name="connsiteY4" fmla="*/ 255723 h 396643"/>
                <a:gd name="connsiteX5" fmla="*/ 69789 w 488129"/>
                <a:gd name="connsiteY5" fmla="*/ 225233 h 396643"/>
                <a:gd name="connsiteX6" fmla="*/ 61002 w 488129"/>
                <a:gd name="connsiteY6" fmla="*/ 198322 h 396643"/>
                <a:gd name="connsiteX7" fmla="*/ 61002 w 488129"/>
                <a:gd name="connsiteY7" fmla="*/ 45767 h 396643"/>
                <a:gd name="connsiteX8" fmla="*/ 106768 w 488129"/>
                <a:gd name="connsiteY8" fmla="*/ 0 h 396643"/>
                <a:gd name="connsiteX9" fmla="*/ 137279 w 488129"/>
                <a:gd name="connsiteY9" fmla="*/ 0 h 396643"/>
                <a:gd name="connsiteX10" fmla="*/ 152535 w 488129"/>
                <a:gd name="connsiteY10" fmla="*/ 15256 h 396643"/>
                <a:gd name="connsiteX11" fmla="*/ 137259 w 488129"/>
                <a:gd name="connsiteY11" fmla="*/ 30511 h 396643"/>
                <a:gd name="connsiteX12" fmla="*/ 106748 w 488129"/>
                <a:gd name="connsiteY12" fmla="*/ 30511 h 396643"/>
                <a:gd name="connsiteX13" fmla="*/ 91493 w 488129"/>
                <a:gd name="connsiteY13" fmla="*/ 45767 h 396643"/>
                <a:gd name="connsiteX14" fmla="*/ 91493 w 488129"/>
                <a:gd name="connsiteY14" fmla="*/ 198322 h 396643"/>
                <a:gd name="connsiteX15" fmla="*/ 106748 w 488129"/>
                <a:gd name="connsiteY15" fmla="*/ 213577 h 396643"/>
                <a:gd name="connsiteX16" fmla="*/ 152515 w 488129"/>
                <a:gd name="connsiteY16" fmla="*/ 213577 h 396643"/>
                <a:gd name="connsiteX17" fmla="*/ 167770 w 488129"/>
                <a:gd name="connsiteY17" fmla="*/ 228833 h 396643"/>
                <a:gd name="connsiteX18" fmla="*/ 152515 w 488129"/>
                <a:gd name="connsiteY18" fmla="*/ 244089 h 396643"/>
                <a:gd name="connsiteX19" fmla="*/ 110389 w 488129"/>
                <a:gd name="connsiteY19" fmla="*/ 244089 h 396643"/>
                <a:gd name="connsiteX20" fmla="*/ 69464 w 488129"/>
                <a:gd name="connsiteY20" fmla="*/ 269372 h 396643"/>
                <a:gd name="connsiteX21" fmla="*/ 32118 w 488129"/>
                <a:gd name="connsiteY21" fmla="*/ 344043 h 396643"/>
                <a:gd name="connsiteX22" fmla="*/ 30511 w 488129"/>
                <a:gd name="connsiteY22" fmla="*/ 350857 h 396643"/>
                <a:gd name="connsiteX23" fmla="*/ 45767 w 488129"/>
                <a:gd name="connsiteY23" fmla="*/ 366112 h 396643"/>
                <a:gd name="connsiteX24" fmla="*/ 442329 w 488129"/>
                <a:gd name="connsiteY24" fmla="*/ 366112 h 396643"/>
                <a:gd name="connsiteX25" fmla="*/ 449164 w 488129"/>
                <a:gd name="connsiteY25" fmla="*/ 364506 h 396643"/>
                <a:gd name="connsiteX26" fmla="*/ 456812 w 488129"/>
                <a:gd name="connsiteY26" fmla="*/ 355678 h 396643"/>
                <a:gd name="connsiteX27" fmla="*/ 455978 w 488129"/>
                <a:gd name="connsiteY27" fmla="*/ 344022 h 396643"/>
                <a:gd name="connsiteX28" fmla="*/ 418632 w 488129"/>
                <a:gd name="connsiteY28" fmla="*/ 269352 h 396643"/>
                <a:gd name="connsiteX29" fmla="*/ 377707 w 488129"/>
                <a:gd name="connsiteY29" fmla="*/ 244068 h 396643"/>
                <a:gd name="connsiteX30" fmla="*/ 335581 w 488129"/>
                <a:gd name="connsiteY30" fmla="*/ 244068 h 396643"/>
                <a:gd name="connsiteX31" fmla="*/ 320325 w 488129"/>
                <a:gd name="connsiteY31" fmla="*/ 228813 h 396643"/>
                <a:gd name="connsiteX32" fmla="*/ 335581 w 488129"/>
                <a:gd name="connsiteY32" fmla="*/ 213577 h 396643"/>
                <a:gd name="connsiteX33" fmla="*/ 381348 w 488129"/>
                <a:gd name="connsiteY33" fmla="*/ 213577 h 396643"/>
                <a:gd name="connsiteX34" fmla="*/ 396603 w 488129"/>
                <a:gd name="connsiteY34" fmla="*/ 198322 h 396643"/>
                <a:gd name="connsiteX35" fmla="*/ 396603 w 488129"/>
                <a:gd name="connsiteY35" fmla="*/ 45767 h 396643"/>
                <a:gd name="connsiteX36" fmla="*/ 381348 w 488129"/>
                <a:gd name="connsiteY36" fmla="*/ 30511 h 396643"/>
                <a:gd name="connsiteX37" fmla="*/ 350837 w 488129"/>
                <a:gd name="connsiteY37" fmla="*/ 30511 h 396643"/>
                <a:gd name="connsiteX38" fmla="*/ 335581 w 488129"/>
                <a:gd name="connsiteY38" fmla="*/ 15256 h 396643"/>
                <a:gd name="connsiteX39" fmla="*/ 350837 w 488129"/>
                <a:gd name="connsiteY39" fmla="*/ 0 h 396643"/>
                <a:gd name="connsiteX40" fmla="*/ 381348 w 488129"/>
                <a:gd name="connsiteY40" fmla="*/ 0 h 396643"/>
                <a:gd name="connsiteX41" fmla="*/ 427114 w 488129"/>
                <a:gd name="connsiteY41" fmla="*/ 45767 h 396643"/>
                <a:gd name="connsiteX42" fmla="*/ 427114 w 488129"/>
                <a:gd name="connsiteY42" fmla="*/ 198322 h 396643"/>
                <a:gd name="connsiteX43" fmla="*/ 418327 w 488129"/>
                <a:gd name="connsiteY43" fmla="*/ 225233 h 396643"/>
                <a:gd name="connsiteX44" fmla="*/ 445929 w 488129"/>
                <a:gd name="connsiteY44" fmla="*/ 255723 h 396643"/>
                <a:gd name="connsiteX45" fmla="*/ 483275 w 488129"/>
                <a:gd name="connsiteY45" fmla="*/ 330394 h 396643"/>
                <a:gd name="connsiteX46" fmla="*/ 485756 w 488129"/>
                <a:gd name="connsiteY46" fmla="*/ 365339 h 396643"/>
                <a:gd name="connsiteX47" fmla="*/ 462812 w 488129"/>
                <a:gd name="connsiteY47" fmla="*/ 391803 h 396643"/>
                <a:gd name="connsiteX48" fmla="*/ 442329 w 488129"/>
                <a:gd name="connsiteY48" fmla="*/ 396644 h 396643"/>
                <a:gd name="connsiteX49" fmla="*/ 45767 w 488129"/>
                <a:gd name="connsiteY49" fmla="*/ 396644 h 39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8129" h="396643">
                  <a:moveTo>
                    <a:pt x="45767" y="396644"/>
                  </a:moveTo>
                  <a:cubicBezTo>
                    <a:pt x="33542" y="396644"/>
                    <a:pt x="22049" y="391884"/>
                    <a:pt x="13405" y="383239"/>
                  </a:cubicBezTo>
                  <a:cubicBezTo>
                    <a:pt x="4760" y="374595"/>
                    <a:pt x="0" y="363102"/>
                    <a:pt x="0" y="350877"/>
                  </a:cubicBezTo>
                  <a:cubicBezTo>
                    <a:pt x="0" y="343799"/>
                    <a:pt x="1668" y="336720"/>
                    <a:pt x="4841" y="330394"/>
                  </a:cubicBezTo>
                  <a:lnTo>
                    <a:pt x="42187" y="255723"/>
                  </a:lnTo>
                  <a:cubicBezTo>
                    <a:pt x="48472" y="243173"/>
                    <a:pt x="58073" y="232616"/>
                    <a:pt x="69789" y="225233"/>
                  </a:cubicBezTo>
                  <a:cubicBezTo>
                    <a:pt x="64114" y="217483"/>
                    <a:pt x="61002" y="208085"/>
                    <a:pt x="61002" y="198322"/>
                  </a:cubicBezTo>
                  <a:lnTo>
                    <a:pt x="61002" y="45767"/>
                  </a:lnTo>
                  <a:cubicBezTo>
                    <a:pt x="61002" y="20524"/>
                    <a:pt x="81526" y="0"/>
                    <a:pt x="106768" y="0"/>
                  </a:cubicBezTo>
                  <a:lnTo>
                    <a:pt x="137279" y="0"/>
                  </a:lnTo>
                  <a:cubicBezTo>
                    <a:pt x="145700" y="0"/>
                    <a:pt x="152535" y="6834"/>
                    <a:pt x="152535" y="15256"/>
                  </a:cubicBezTo>
                  <a:cubicBezTo>
                    <a:pt x="152535" y="23677"/>
                    <a:pt x="145680" y="30511"/>
                    <a:pt x="137259" y="30511"/>
                  </a:cubicBezTo>
                  <a:lnTo>
                    <a:pt x="106748" y="30511"/>
                  </a:lnTo>
                  <a:cubicBezTo>
                    <a:pt x="98327" y="30511"/>
                    <a:pt x="91493" y="37346"/>
                    <a:pt x="91493" y="45767"/>
                  </a:cubicBezTo>
                  <a:lnTo>
                    <a:pt x="91493" y="198322"/>
                  </a:lnTo>
                  <a:cubicBezTo>
                    <a:pt x="91493" y="206743"/>
                    <a:pt x="98327" y="213577"/>
                    <a:pt x="106748" y="213577"/>
                  </a:cubicBezTo>
                  <a:lnTo>
                    <a:pt x="152515" y="213577"/>
                  </a:lnTo>
                  <a:cubicBezTo>
                    <a:pt x="160936" y="213577"/>
                    <a:pt x="167770" y="220412"/>
                    <a:pt x="167770" y="228833"/>
                  </a:cubicBezTo>
                  <a:cubicBezTo>
                    <a:pt x="167770" y="237254"/>
                    <a:pt x="160936" y="244089"/>
                    <a:pt x="152515" y="244089"/>
                  </a:cubicBezTo>
                  <a:lnTo>
                    <a:pt x="110389" y="244089"/>
                  </a:lnTo>
                  <a:cubicBezTo>
                    <a:pt x="92937" y="244089"/>
                    <a:pt x="77254" y="253791"/>
                    <a:pt x="69464" y="269372"/>
                  </a:cubicBezTo>
                  <a:lnTo>
                    <a:pt x="32118" y="344043"/>
                  </a:lnTo>
                  <a:cubicBezTo>
                    <a:pt x="31060" y="346158"/>
                    <a:pt x="30511" y="348518"/>
                    <a:pt x="30511" y="350857"/>
                  </a:cubicBezTo>
                  <a:cubicBezTo>
                    <a:pt x="30511" y="359278"/>
                    <a:pt x="37346" y="366112"/>
                    <a:pt x="45767" y="366112"/>
                  </a:cubicBezTo>
                  <a:lnTo>
                    <a:pt x="442329" y="366112"/>
                  </a:lnTo>
                  <a:cubicBezTo>
                    <a:pt x="444689" y="366112"/>
                    <a:pt x="447048" y="365563"/>
                    <a:pt x="449164" y="364506"/>
                  </a:cubicBezTo>
                  <a:cubicBezTo>
                    <a:pt x="452805" y="362675"/>
                    <a:pt x="455530" y="359542"/>
                    <a:pt x="456812" y="355678"/>
                  </a:cubicBezTo>
                  <a:cubicBezTo>
                    <a:pt x="458093" y="351813"/>
                    <a:pt x="457808" y="347684"/>
                    <a:pt x="455978" y="344022"/>
                  </a:cubicBezTo>
                  <a:lnTo>
                    <a:pt x="418632" y="269352"/>
                  </a:lnTo>
                  <a:cubicBezTo>
                    <a:pt x="410821" y="253750"/>
                    <a:pt x="395139" y="244068"/>
                    <a:pt x="377707" y="244068"/>
                  </a:cubicBezTo>
                  <a:lnTo>
                    <a:pt x="335581" y="244068"/>
                  </a:lnTo>
                  <a:cubicBezTo>
                    <a:pt x="327160" y="244068"/>
                    <a:pt x="320325" y="237234"/>
                    <a:pt x="320325" y="228813"/>
                  </a:cubicBezTo>
                  <a:cubicBezTo>
                    <a:pt x="320325" y="220392"/>
                    <a:pt x="327180" y="213577"/>
                    <a:pt x="335581" y="213577"/>
                  </a:cubicBezTo>
                  <a:lnTo>
                    <a:pt x="381348" y="213577"/>
                  </a:lnTo>
                  <a:cubicBezTo>
                    <a:pt x="389769" y="213577"/>
                    <a:pt x="396603" y="206743"/>
                    <a:pt x="396603" y="198322"/>
                  </a:cubicBezTo>
                  <a:lnTo>
                    <a:pt x="396603" y="45767"/>
                  </a:lnTo>
                  <a:cubicBezTo>
                    <a:pt x="396603" y="37346"/>
                    <a:pt x="389769" y="30511"/>
                    <a:pt x="381348" y="30511"/>
                  </a:cubicBezTo>
                  <a:lnTo>
                    <a:pt x="350837" y="30511"/>
                  </a:lnTo>
                  <a:cubicBezTo>
                    <a:pt x="342415" y="30511"/>
                    <a:pt x="335581" y="23677"/>
                    <a:pt x="335581" y="15256"/>
                  </a:cubicBezTo>
                  <a:cubicBezTo>
                    <a:pt x="335581" y="6834"/>
                    <a:pt x="342415" y="0"/>
                    <a:pt x="350837" y="0"/>
                  </a:cubicBezTo>
                  <a:lnTo>
                    <a:pt x="381348" y="0"/>
                  </a:lnTo>
                  <a:cubicBezTo>
                    <a:pt x="406590" y="0"/>
                    <a:pt x="427114" y="20524"/>
                    <a:pt x="427114" y="45767"/>
                  </a:cubicBezTo>
                  <a:lnTo>
                    <a:pt x="427114" y="198322"/>
                  </a:lnTo>
                  <a:cubicBezTo>
                    <a:pt x="427114" y="208085"/>
                    <a:pt x="423982" y="217483"/>
                    <a:pt x="418327" y="225233"/>
                  </a:cubicBezTo>
                  <a:cubicBezTo>
                    <a:pt x="430043" y="232616"/>
                    <a:pt x="439664" y="243173"/>
                    <a:pt x="445929" y="255723"/>
                  </a:cubicBezTo>
                  <a:lnTo>
                    <a:pt x="483275" y="330394"/>
                  </a:lnTo>
                  <a:cubicBezTo>
                    <a:pt x="488747" y="341337"/>
                    <a:pt x="489621" y="353745"/>
                    <a:pt x="485756" y="365339"/>
                  </a:cubicBezTo>
                  <a:cubicBezTo>
                    <a:pt x="481892" y="376934"/>
                    <a:pt x="473755" y="386331"/>
                    <a:pt x="462812" y="391803"/>
                  </a:cubicBezTo>
                  <a:cubicBezTo>
                    <a:pt x="456507" y="394976"/>
                    <a:pt x="449408" y="396644"/>
                    <a:pt x="442329" y="396644"/>
                  </a:cubicBezTo>
                  <a:lnTo>
                    <a:pt x="45767" y="396644"/>
                  </a:lnTo>
                  <a:close/>
                </a:path>
              </a:pathLst>
            </a:custGeom>
            <a:grpFill/>
            <a:ln w="202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Vrije vorm: vorm 4">
              <a:extLst>
                <a:ext uri="{FF2B5EF4-FFF2-40B4-BE49-F238E27FC236}">
                  <a16:creationId xmlns:a16="http://schemas.microsoft.com/office/drawing/2014/main" id="{B7DFE016-170F-245A-8103-43A5201EC30D}"/>
                </a:ext>
              </a:extLst>
            </p:cNvPr>
            <p:cNvSpPr/>
            <p:nvPr/>
          </p:nvSpPr>
          <p:spPr>
            <a:xfrm>
              <a:off x="5625183" y="3617529"/>
              <a:ext cx="256148" cy="247932"/>
            </a:xfrm>
            <a:custGeom>
              <a:avLst/>
              <a:gdLst>
                <a:gd name="connsiteX0" fmla="*/ 26671 w 256148"/>
                <a:gd name="connsiteY0" fmla="*/ 247892 h 247932"/>
                <a:gd name="connsiteX1" fmla="*/ 6574 w 256148"/>
                <a:gd name="connsiteY1" fmla="*/ 239369 h 247932"/>
                <a:gd name="connsiteX2" fmla="*/ 940 w 256148"/>
                <a:gd name="connsiteY2" fmla="*/ 216140 h 247932"/>
                <a:gd name="connsiteX3" fmla="*/ 67108 w 256148"/>
                <a:gd name="connsiteY3" fmla="*/ 145762 h 247932"/>
                <a:gd name="connsiteX4" fmla="*/ 67108 w 256148"/>
                <a:gd name="connsiteY4" fmla="*/ 80468 h 247932"/>
                <a:gd name="connsiteX5" fmla="*/ 119933 w 256148"/>
                <a:gd name="connsiteY5" fmla="*/ 2400 h 247932"/>
                <a:gd name="connsiteX6" fmla="*/ 128131 w 256148"/>
                <a:gd name="connsiteY6" fmla="*/ 0 h 247932"/>
                <a:gd name="connsiteX7" fmla="*/ 136328 w 256148"/>
                <a:gd name="connsiteY7" fmla="*/ 2400 h 247932"/>
                <a:gd name="connsiteX8" fmla="*/ 189153 w 256148"/>
                <a:gd name="connsiteY8" fmla="*/ 80488 h 247932"/>
                <a:gd name="connsiteX9" fmla="*/ 189153 w 256148"/>
                <a:gd name="connsiteY9" fmla="*/ 145782 h 247932"/>
                <a:gd name="connsiteX10" fmla="*/ 254996 w 256148"/>
                <a:gd name="connsiteY10" fmla="*/ 215225 h 247932"/>
                <a:gd name="connsiteX11" fmla="*/ 249727 w 256148"/>
                <a:gd name="connsiteY11" fmla="*/ 239349 h 247932"/>
                <a:gd name="connsiteX12" fmla="*/ 229793 w 256148"/>
                <a:gd name="connsiteY12" fmla="*/ 247933 h 247932"/>
                <a:gd name="connsiteX13" fmla="*/ 26671 w 256148"/>
                <a:gd name="connsiteY13" fmla="*/ 247892 h 247932"/>
                <a:gd name="connsiteX14" fmla="*/ 67108 w 256148"/>
                <a:gd name="connsiteY14" fmla="*/ 179995 h 247932"/>
                <a:gd name="connsiteX15" fmla="*/ 33363 w 256148"/>
                <a:gd name="connsiteY15" fmla="*/ 217401 h 247932"/>
                <a:gd name="connsiteX16" fmla="*/ 67108 w 256148"/>
                <a:gd name="connsiteY16" fmla="*/ 217401 h 247932"/>
                <a:gd name="connsiteX17" fmla="*/ 67108 w 256148"/>
                <a:gd name="connsiteY17" fmla="*/ 179995 h 247932"/>
                <a:gd name="connsiteX18" fmla="*/ 222979 w 256148"/>
                <a:gd name="connsiteY18" fmla="*/ 217381 h 247932"/>
                <a:gd name="connsiteX19" fmla="*/ 189173 w 256148"/>
                <a:gd name="connsiteY19" fmla="*/ 179995 h 247932"/>
                <a:gd name="connsiteX20" fmla="*/ 189173 w 256148"/>
                <a:gd name="connsiteY20" fmla="*/ 217381 h 247932"/>
                <a:gd name="connsiteX21" fmla="*/ 222979 w 256148"/>
                <a:gd name="connsiteY21" fmla="*/ 217381 h 247932"/>
                <a:gd name="connsiteX22" fmla="*/ 158642 w 256148"/>
                <a:gd name="connsiteY22" fmla="*/ 217381 h 247932"/>
                <a:gd name="connsiteX23" fmla="*/ 158642 w 256148"/>
                <a:gd name="connsiteY23" fmla="*/ 80468 h 247932"/>
                <a:gd name="connsiteX24" fmla="*/ 128131 w 256148"/>
                <a:gd name="connsiteY24" fmla="*/ 34172 h 247932"/>
                <a:gd name="connsiteX25" fmla="*/ 97620 w 256148"/>
                <a:gd name="connsiteY25" fmla="*/ 80468 h 247932"/>
                <a:gd name="connsiteX26" fmla="*/ 97620 w 256148"/>
                <a:gd name="connsiteY26" fmla="*/ 217381 h 247932"/>
                <a:gd name="connsiteX27" fmla="*/ 158642 w 256148"/>
                <a:gd name="connsiteY27" fmla="*/ 217381 h 24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148" h="247932">
                  <a:moveTo>
                    <a:pt x="26671" y="247892"/>
                  </a:moveTo>
                  <a:cubicBezTo>
                    <a:pt x="18942" y="247892"/>
                    <a:pt x="11741" y="244780"/>
                    <a:pt x="6574" y="239369"/>
                  </a:cubicBezTo>
                  <a:cubicBezTo>
                    <a:pt x="737" y="233145"/>
                    <a:pt x="-1419" y="224256"/>
                    <a:pt x="940" y="216140"/>
                  </a:cubicBezTo>
                  <a:cubicBezTo>
                    <a:pt x="12494" y="183982"/>
                    <a:pt x="36414" y="158739"/>
                    <a:pt x="67108" y="145762"/>
                  </a:cubicBezTo>
                  <a:lnTo>
                    <a:pt x="67108" y="80468"/>
                  </a:lnTo>
                  <a:cubicBezTo>
                    <a:pt x="67108" y="36573"/>
                    <a:pt x="117777" y="3763"/>
                    <a:pt x="119933" y="2400"/>
                  </a:cubicBezTo>
                  <a:cubicBezTo>
                    <a:pt x="122394" y="834"/>
                    <a:pt x="125222" y="0"/>
                    <a:pt x="128131" y="0"/>
                  </a:cubicBezTo>
                  <a:cubicBezTo>
                    <a:pt x="131039" y="0"/>
                    <a:pt x="133867" y="834"/>
                    <a:pt x="136328" y="2400"/>
                  </a:cubicBezTo>
                  <a:cubicBezTo>
                    <a:pt x="138484" y="3783"/>
                    <a:pt x="189153" y="36573"/>
                    <a:pt x="189153" y="80488"/>
                  </a:cubicBezTo>
                  <a:lnTo>
                    <a:pt x="189153" y="145782"/>
                  </a:lnTo>
                  <a:cubicBezTo>
                    <a:pt x="219806" y="158780"/>
                    <a:pt x="243645" y="183819"/>
                    <a:pt x="254996" y="215225"/>
                  </a:cubicBezTo>
                  <a:cubicBezTo>
                    <a:pt x="257660" y="224216"/>
                    <a:pt x="255626" y="233064"/>
                    <a:pt x="249727" y="239349"/>
                  </a:cubicBezTo>
                  <a:cubicBezTo>
                    <a:pt x="244520" y="244821"/>
                    <a:pt x="237258" y="247933"/>
                    <a:pt x="229793" y="247933"/>
                  </a:cubicBezTo>
                  <a:cubicBezTo>
                    <a:pt x="229753" y="247892"/>
                    <a:pt x="26671" y="247892"/>
                    <a:pt x="26671" y="247892"/>
                  </a:cubicBezTo>
                  <a:close/>
                  <a:moveTo>
                    <a:pt x="67108" y="179995"/>
                  </a:moveTo>
                  <a:cubicBezTo>
                    <a:pt x="52544" y="188965"/>
                    <a:pt x="40747" y="202004"/>
                    <a:pt x="33363" y="217401"/>
                  </a:cubicBezTo>
                  <a:lnTo>
                    <a:pt x="67108" y="217401"/>
                  </a:lnTo>
                  <a:lnTo>
                    <a:pt x="67108" y="179995"/>
                  </a:lnTo>
                  <a:close/>
                  <a:moveTo>
                    <a:pt x="222979" y="217381"/>
                  </a:moveTo>
                  <a:cubicBezTo>
                    <a:pt x="215758" y="202166"/>
                    <a:pt x="203900" y="189067"/>
                    <a:pt x="189173" y="179995"/>
                  </a:cubicBezTo>
                  <a:lnTo>
                    <a:pt x="189173" y="217381"/>
                  </a:lnTo>
                  <a:lnTo>
                    <a:pt x="222979" y="217381"/>
                  </a:lnTo>
                  <a:close/>
                  <a:moveTo>
                    <a:pt x="158642" y="217381"/>
                  </a:moveTo>
                  <a:lnTo>
                    <a:pt x="158642" y="80468"/>
                  </a:lnTo>
                  <a:cubicBezTo>
                    <a:pt x="158642" y="61348"/>
                    <a:pt x="138931" y="42858"/>
                    <a:pt x="128131" y="34172"/>
                  </a:cubicBezTo>
                  <a:cubicBezTo>
                    <a:pt x="117330" y="42858"/>
                    <a:pt x="97620" y="61327"/>
                    <a:pt x="97620" y="80468"/>
                  </a:cubicBezTo>
                  <a:lnTo>
                    <a:pt x="97620" y="217381"/>
                  </a:lnTo>
                  <a:lnTo>
                    <a:pt x="158642" y="217381"/>
                  </a:lnTo>
                  <a:close/>
                </a:path>
              </a:pathLst>
            </a:custGeom>
            <a:grpFill/>
            <a:ln w="202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Vrije vorm: vorm 5">
              <a:extLst>
                <a:ext uri="{FF2B5EF4-FFF2-40B4-BE49-F238E27FC236}">
                  <a16:creationId xmlns:a16="http://schemas.microsoft.com/office/drawing/2014/main" id="{633EF679-EDF7-A55B-3FAC-9D63CE2C06E7}"/>
                </a:ext>
              </a:extLst>
            </p:cNvPr>
            <p:cNvSpPr/>
            <p:nvPr/>
          </p:nvSpPr>
          <p:spPr>
            <a:xfrm>
              <a:off x="5707547" y="3892128"/>
              <a:ext cx="30511" cy="76277"/>
            </a:xfrm>
            <a:custGeom>
              <a:avLst/>
              <a:gdLst>
                <a:gd name="connsiteX0" fmla="*/ 15256 w 30511"/>
                <a:gd name="connsiteY0" fmla="*/ 76278 h 76277"/>
                <a:gd name="connsiteX1" fmla="*/ 0 w 30511"/>
                <a:gd name="connsiteY1" fmla="*/ 61022 h 76277"/>
                <a:gd name="connsiteX2" fmla="*/ 0 w 30511"/>
                <a:gd name="connsiteY2" fmla="*/ 15256 h 76277"/>
                <a:gd name="connsiteX3" fmla="*/ 15256 w 30511"/>
                <a:gd name="connsiteY3" fmla="*/ 0 h 76277"/>
                <a:gd name="connsiteX4" fmla="*/ 30511 w 30511"/>
                <a:gd name="connsiteY4" fmla="*/ 15256 h 76277"/>
                <a:gd name="connsiteX5" fmla="*/ 30511 w 30511"/>
                <a:gd name="connsiteY5" fmla="*/ 61022 h 76277"/>
                <a:gd name="connsiteX6" fmla="*/ 15256 w 30511"/>
                <a:gd name="connsiteY6" fmla="*/ 76278 h 7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1" h="76277">
                  <a:moveTo>
                    <a:pt x="15256" y="76278"/>
                  </a:moveTo>
                  <a:cubicBezTo>
                    <a:pt x="6834" y="76278"/>
                    <a:pt x="0" y="69443"/>
                    <a:pt x="0" y="61022"/>
                  </a:cubicBezTo>
                  <a:lnTo>
                    <a:pt x="0" y="15256"/>
                  </a:lnTo>
                  <a:cubicBezTo>
                    <a:pt x="0" y="6834"/>
                    <a:pt x="6834" y="0"/>
                    <a:pt x="15256" y="0"/>
                  </a:cubicBezTo>
                  <a:cubicBezTo>
                    <a:pt x="23677" y="0"/>
                    <a:pt x="30511" y="6834"/>
                    <a:pt x="30511" y="15256"/>
                  </a:cubicBezTo>
                  <a:lnTo>
                    <a:pt x="30511" y="61022"/>
                  </a:lnTo>
                  <a:cubicBezTo>
                    <a:pt x="30511" y="69443"/>
                    <a:pt x="23677" y="76278"/>
                    <a:pt x="15256" y="76278"/>
                  </a:cubicBezTo>
                  <a:close/>
                </a:path>
              </a:pathLst>
            </a:custGeom>
            <a:grpFill/>
            <a:ln w="202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7" name="Vrije vorm: vorm 6">
              <a:extLst>
                <a:ext uri="{FF2B5EF4-FFF2-40B4-BE49-F238E27FC236}">
                  <a16:creationId xmlns:a16="http://schemas.microsoft.com/office/drawing/2014/main" id="{A0CC2956-995E-8D31-7853-E28325C2E28D}"/>
                </a:ext>
              </a:extLst>
            </p:cNvPr>
            <p:cNvSpPr/>
            <p:nvPr/>
          </p:nvSpPr>
          <p:spPr>
            <a:xfrm>
              <a:off x="5768569" y="3892128"/>
              <a:ext cx="30511" cy="122044"/>
            </a:xfrm>
            <a:custGeom>
              <a:avLst/>
              <a:gdLst>
                <a:gd name="connsiteX0" fmla="*/ 15256 w 30511"/>
                <a:gd name="connsiteY0" fmla="*/ 122044 h 122044"/>
                <a:gd name="connsiteX1" fmla="*/ 0 w 30511"/>
                <a:gd name="connsiteY1" fmla="*/ 106789 h 122044"/>
                <a:gd name="connsiteX2" fmla="*/ 0 w 30511"/>
                <a:gd name="connsiteY2" fmla="*/ 15256 h 122044"/>
                <a:gd name="connsiteX3" fmla="*/ 15256 w 30511"/>
                <a:gd name="connsiteY3" fmla="*/ 0 h 122044"/>
                <a:gd name="connsiteX4" fmla="*/ 30511 w 30511"/>
                <a:gd name="connsiteY4" fmla="*/ 15256 h 122044"/>
                <a:gd name="connsiteX5" fmla="*/ 30511 w 30511"/>
                <a:gd name="connsiteY5" fmla="*/ 106789 h 122044"/>
                <a:gd name="connsiteX6" fmla="*/ 15256 w 30511"/>
                <a:gd name="connsiteY6" fmla="*/ 122044 h 12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1" h="122044">
                  <a:moveTo>
                    <a:pt x="15256" y="122044"/>
                  </a:moveTo>
                  <a:cubicBezTo>
                    <a:pt x="6834" y="122044"/>
                    <a:pt x="0" y="115210"/>
                    <a:pt x="0" y="106789"/>
                  </a:cubicBezTo>
                  <a:lnTo>
                    <a:pt x="0" y="15256"/>
                  </a:lnTo>
                  <a:cubicBezTo>
                    <a:pt x="0" y="6834"/>
                    <a:pt x="6834" y="0"/>
                    <a:pt x="15256" y="0"/>
                  </a:cubicBezTo>
                  <a:cubicBezTo>
                    <a:pt x="23677" y="0"/>
                    <a:pt x="30511" y="6834"/>
                    <a:pt x="30511" y="15256"/>
                  </a:cubicBezTo>
                  <a:lnTo>
                    <a:pt x="30511" y="106789"/>
                  </a:lnTo>
                  <a:cubicBezTo>
                    <a:pt x="30511" y="115210"/>
                    <a:pt x="23677" y="122044"/>
                    <a:pt x="15256" y="122044"/>
                  </a:cubicBezTo>
                  <a:close/>
                </a:path>
              </a:pathLst>
            </a:custGeom>
            <a:grpFill/>
            <a:ln w="202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grpSp>
      <p:cxnSp>
        <p:nvCxnSpPr>
          <p:cNvPr id="26" name="Rechte verbindingslijn 25">
            <a:extLst>
              <a:ext uri="{FF2B5EF4-FFF2-40B4-BE49-F238E27FC236}">
                <a16:creationId xmlns:a16="http://schemas.microsoft.com/office/drawing/2014/main" id="{B6E18FBD-5D88-095B-5B22-7BF8B668AF60}"/>
              </a:ext>
            </a:extLst>
          </p:cNvPr>
          <p:cNvCxnSpPr>
            <a:cxnSpLocks/>
          </p:cNvCxnSpPr>
          <p:nvPr/>
        </p:nvCxnSpPr>
        <p:spPr>
          <a:xfrm>
            <a:off x="6518592" y="1743445"/>
            <a:ext cx="5057775" cy="0"/>
          </a:xfrm>
          <a:prstGeom prst="line">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118AF976-28B6-82AA-3A43-A04A4C602624}"/>
              </a:ext>
            </a:extLst>
          </p:cNvPr>
          <p:cNvSpPr txBox="1"/>
          <p:nvPr/>
        </p:nvSpPr>
        <p:spPr>
          <a:xfrm>
            <a:off x="8482085" y="1176524"/>
            <a:ext cx="1130787" cy="461665"/>
          </a:xfrm>
          <a:prstGeom prst="rect">
            <a:avLst/>
          </a:prstGeom>
          <a:noFill/>
        </p:spPr>
        <p:txBody>
          <a:bodyPr wrap="none" lIns="144000" rIns="144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all" spc="0" normalizeH="0" baseline="0" noProof="0" dirty="0">
                <a:ln>
                  <a:noFill/>
                </a:ln>
                <a:solidFill>
                  <a:schemeClr val="accent1"/>
                </a:solidFill>
                <a:effectLst/>
                <a:uLnTx/>
                <a:uFillTx/>
                <a:latin typeface="Calibri Light"/>
                <a:ea typeface="+mn-ea"/>
                <a:cs typeface="+mn-cs"/>
              </a:rPr>
              <a:t>Vision</a:t>
            </a:r>
          </a:p>
        </p:txBody>
      </p:sp>
      <p:sp>
        <p:nvSpPr>
          <p:cNvPr id="28" name="TextShape 1">
            <a:extLst>
              <a:ext uri="{FF2B5EF4-FFF2-40B4-BE49-F238E27FC236}">
                <a16:creationId xmlns:a16="http://schemas.microsoft.com/office/drawing/2014/main" id="{EFC53E8F-123D-8E13-460F-5ABDF083FF69}"/>
              </a:ext>
            </a:extLst>
          </p:cNvPr>
          <p:cNvSpPr txBox="1"/>
          <p:nvPr/>
        </p:nvSpPr>
        <p:spPr>
          <a:xfrm>
            <a:off x="6830776" y="3095008"/>
            <a:ext cx="4433406" cy="2646000"/>
          </a:xfrm>
          <a:prstGeom prst="rect">
            <a:avLst/>
          </a:prstGeom>
          <a:noFill/>
          <a:ln>
            <a:noFill/>
          </a:ln>
          <a:effectLst/>
        </p:spPr>
        <p:txBody>
          <a:bodyPr lIns="0" tIns="0" rIns="0" bIns="0" anchor="t">
            <a:normAutofit fontScale="92500" lnSpcReduction="10000"/>
          </a:bodyPr>
          <a:lstStyle/>
          <a:p>
            <a:pPr algn="ctr"/>
            <a:r>
              <a:rPr lang="nl-NL" sz="2800" b="1" spc="-1" dirty="0">
                <a:solidFill>
                  <a:schemeClr val="accent1"/>
                </a:solidFill>
                <a:latin typeface="Calibri"/>
              </a:rPr>
              <a:t>SURF </a:t>
            </a:r>
            <a:r>
              <a:rPr lang="nl-NL" sz="2800" b="1" spc="-1" dirty="0" err="1">
                <a:solidFill>
                  <a:schemeClr val="accent1"/>
                </a:solidFill>
                <a:latin typeface="Calibri"/>
              </a:rPr>
              <a:t>stimulates</a:t>
            </a:r>
            <a:r>
              <a:rPr lang="nl-NL" sz="2800" b="1" spc="-1" dirty="0">
                <a:solidFill>
                  <a:schemeClr val="accent1"/>
                </a:solidFill>
                <a:latin typeface="Calibri"/>
              </a:rPr>
              <a:t> </a:t>
            </a:r>
            <a:r>
              <a:rPr lang="nl-NL" sz="2800" b="1" spc="-1" dirty="0" err="1">
                <a:solidFill>
                  <a:schemeClr val="accent1"/>
                </a:solidFill>
                <a:latin typeface="Calibri"/>
              </a:rPr>
              <a:t>the</a:t>
            </a:r>
            <a:r>
              <a:rPr lang="nl-NL" sz="2800" b="1" spc="-1" dirty="0">
                <a:solidFill>
                  <a:schemeClr val="accent1"/>
                </a:solidFill>
                <a:latin typeface="Calibri"/>
              </a:rPr>
              <a:t> </a:t>
            </a:r>
            <a:r>
              <a:rPr lang="nl-NL" sz="2800" b="1" spc="-1" dirty="0" err="1">
                <a:solidFill>
                  <a:schemeClr val="accent1"/>
                </a:solidFill>
                <a:latin typeface="Calibri"/>
              </a:rPr>
              <a:t>formation</a:t>
            </a:r>
            <a:r>
              <a:rPr lang="nl-NL" sz="2800" b="1" spc="-1" dirty="0">
                <a:solidFill>
                  <a:schemeClr val="accent1"/>
                </a:solidFill>
                <a:latin typeface="Calibri"/>
              </a:rPr>
              <a:t> of </a:t>
            </a:r>
            <a:r>
              <a:rPr lang="nl-NL" sz="2800" b="1" spc="-1" dirty="0" err="1">
                <a:solidFill>
                  <a:schemeClr val="accent1"/>
                </a:solidFill>
                <a:latin typeface="Calibri"/>
              </a:rPr>
              <a:t>ecosystems</a:t>
            </a:r>
            <a:r>
              <a:rPr lang="nl-NL" sz="2800" b="1" spc="-1" dirty="0">
                <a:solidFill>
                  <a:schemeClr val="accent1"/>
                </a:solidFill>
                <a:latin typeface="Calibri"/>
              </a:rPr>
              <a:t> in </a:t>
            </a:r>
            <a:r>
              <a:rPr lang="nl-NL" sz="2800" b="1" spc="-1" dirty="0" err="1">
                <a:solidFill>
                  <a:schemeClr val="accent1"/>
                </a:solidFill>
                <a:latin typeface="Calibri"/>
              </a:rPr>
              <a:t>which</a:t>
            </a:r>
            <a:r>
              <a:rPr lang="nl-NL" sz="2800" b="1" spc="-1" dirty="0">
                <a:solidFill>
                  <a:schemeClr val="accent1"/>
                </a:solidFill>
                <a:latin typeface="Calibri"/>
              </a:rPr>
              <a:t> members </a:t>
            </a:r>
            <a:r>
              <a:rPr lang="nl-NL" sz="2800" b="1" spc="-1" dirty="0" err="1">
                <a:solidFill>
                  <a:schemeClr val="accent1"/>
                </a:solidFill>
                <a:latin typeface="Calibri"/>
              </a:rPr>
              <a:t>and</a:t>
            </a:r>
            <a:r>
              <a:rPr lang="nl-NL" sz="2800" b="1" spc="-1" dirty="0">
                <a:solidFill>
                  <a:schemeClr val="accent1"/>
                </a:solidFill>
                <a:latin typeface="Calibri"/>
              </a:rPr>
              <a:t> </a:t>
            </a:r>
            <a:r>
              <a:rPr lang="nl-NL" sz="2800" b="1" spc="-1" dirty="0" err="1">
                <a:solidFill>
                  <a:schemeClr val="accent1"/>
                </a:solidFill>
                <a:latin typeface="Calibri"/>
              </a:rPr>
              <a:t>their</a:t>
            </a:r>
            <a:r>
              <a:rPr lang="nl-NL" sz="2800" b="1" spc="-1" dirty="0">
                <a:solidFill>
                  <a:schemeClr val="accent1"/>
                </a:solidFill>
                <a:latin typeface="Calibri"/>
              </a:rPr>
              <a:t> stakeholders </a:t>
            </a:r>
            <a:r>
              <a:rPr lang="nl-NL" sz="2800" b="1" spc="-1" dirty="0" err="1">
                <a:solidFill>
                  <a:schemeClr val="accent1"/>
                </a:solidFill>
                <a:latin typeface="Calibri"/>
              </a:rPr>
              <a:t>collaborate</a:t>
            </a:r>
            <a:r>
              <a:rPr lang="nl-NL" sz="2800" b="1" spc="-1" dirty="0">
                <a:solidFill>
                  <a:schemeClr val="accent1"/>
                </a:solidFill>
                <a:latin typeface="Calibri"/>
              </a:rPr>
              <a:t>, </a:t>
            </a:r>
            <a:r>
              <a:rPr lang="nl-NL" sz="2800" b="1" spc="-1" dirty="0" err="1">
                <a:solidFill>
                  <a:schemeClr val="accent1"/>
                </a:solidFill>
                <a:latin typeface="Calibri"/>
              </a:rPr>
              <a:t>innovate</a:t>
            </a:r>
            <a:r>
              <a:rPr lang="nl-NL" sz="2800" b="1" spc="-1" dirty="0">
                <a:solidFill>
                  <a:schemeClr val="accent1"/>
                </a:solidFill>
                <a:latin typeface="Calibri"/>
              </a:rPr>
              <a:t> </a:t>
            </a:r>
            <a:r>
              <a:rPr lang="nl-NL" sz="2800" b="1" spc="-1" dirty="0" err="1">
                <a:solidFill>
                  <a:schemeClr val="accent1"/>
                </a:solidFill>
                <a:latin typeface="Calibri"/>
              </a:rPr>
              <a:t>and</a:t>
            </a:r>
            <a:r>
              <a:rPr lang="nl-NL" sz="2800" b="1" spc="-1" dirty="0">
                <a:solidFill>
                  <a:schemeClr val="accent1"/>
                </a:solidFill>
                <a:latin typeface="Calibri"/>
              </a:rPr>
              <a:t> share </a:t>
            </a:r>
            <a:r>
              <a:rPr lang="nl-NL" sz="2800" b="1" spc="-1" dirty="0" err="1">
                <a:solidFill>
                  <a:schemeClr val="accent1"/>
                </a:solidFill>
                <a:latin typeface="Calibri"/>
              </a:rPr>
              <a:t>knowledge</a:t>
            </a:r>
            <a:r>
              <a:rPr lang="nl-NL" sz="2800" b="1" spc="-1" dirty="0">
                <a:solidFill>
                  <a:schemeClr val="accent1"/>
                </a:solidFill>
                <a:latin typeface="Calibri"/>
              </a:rPr>
              <a:t> on </a:t>
            </a:r>
            <a:r>
              <a:rPr lang="nl-NL" sz="2800" b="1" spc="-1" dirty="0" err="1">
                <a:solidFill>
                  <a:schemeClr val="accent1"/>
                </a:solidFill>
                <a:latin typeface="Calibri"/>
              </a:rPr>
              <a:t>the</a:t>
            </a:r>
            <a:r>
              <a:rPr lang="nl-NL" sz="2800" b="1" spc="-1" dirty="0">
                <a:solidFill>
                  <a:schemeClr val="accent1"/>
                </a:solidFill>
                <a:latin typeface="Calibri"/>
              </a:rPr>
              <a:t> basis of shared </a:t>
            </a:r>
            <a:r>
              <a:rPr lang="nl-NL" sz="2800" b="1" spc="-1" dirty="0" err="1">
                <a:solidFill>
                  <a:schemeClr val="accent1"/>
                </a:solidFill>
                <a:latin typeface="Calibri"/>
              </a:rPr>
              <a:t>values</a:t>
            </a:r>
            <a:r>
              <a:rPr lang="nl-NL" sz="2800" b="1" spc="-1" dirty="0">
                <a:solidFill>
                  <a:schemeClr val="accent1"/>
                </a:solidFill>
                <a:latin typeface="Calibri"/>
              </a:rPr>
              <a:t> </a:t>
            </a:r>
            <a:r>
              <a:rPr lang="nl-NL" sz="2800" b="1" spc="-1" dirty="0" err="1">
                <a:solidFill>
                  <a:schemeClr val="accent1"/>
                </a:solidFill>
                <a:latin typeface="Calibri"/>
              </a:rPr>
              <a:t>and</a:t>
            </a:r>
            <a:r>
              <a:rPr lang="nl-NL" sz="2800" b="1" spc="-1" dirty="0">
                <a:solidFill>
                  <a:schemeClr val="accent1"/>
                </a:solidFill>
                <a:latin typeface="Calibri"/>
              </a:rPr>
              <a:t> </a:t>
            </a:r>
            <a:r>
              <a:rPr lang="nl-NL" sz="2800" b="1" spc="-1" dirty="0" err="1">
                <a:solidFill>
                  <a:schemeClr val="accent1"/>
                </a:solidFill>
                <a:latin typeface="Calibri"/>
              </a:rPr>
              <a:t>agreements</a:t>
            </a:r>
            <a:r>
              <a:rPr lang="nl-NL" sz="2800" b="1" spc="-1" dirty="0">
                <a:solidFill>
                  <a:schemeClr val="accent1"/>
                </a:solidFill>
                <a:latin typeface="Calibri"/>
              </a:rPr>
              <a:t>.</a:t>
            </a:r>
            <a:endParaRPr lang="nl-NL" sz="2800" b="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270489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a:extLst>
              <a:ext uri="{FF2B5EF4-FFF2-40B4-BE49-F238E27FC236}">
                <a16:creationId xmlns:a16="http://schemas.microsoft.com/office/drawing/2014/main" id="{F1FC9AAA-F28C-65E6-3AF9-349ED159DDAE}"/>
              </a:ext>
            </a:extLst>
          </p:cNvPr>
          <p:cNvSpPr>
            <a:spLocks noGrp="1"/>
          </p:cNvSpPr>
          <p:nvPr>
            <p:ph type="body" sz="quarter" idx="14"/>
          </p:nvPr>
        </p:nvSpPr>
        <p:spPr/>
        <p:txBody>
          <a:bodyPr/>
          <a:lstStyle/>
          <a:p>
            <a:r>
              <a:rPr lang="en-GB" dirty="0"/>
              <a:t> </a:t>
            </a:r>
          </a:p>
        </p:txBody>
      </p:sp>
      <p:sp>
        <p:nvSpPr>
          <p:cNvPr id="14" name="Tijdelijke aanduiding voor tekst 13">
            <a:extLst>
              <a:ext uri="{FF2B5EF4-FFF2-40B4-BE49-F238E27FC236}">
                <a16:creationId xmlns:a16="http://schemas.microsoft.com/office/drawing/2014/main" id="{D40B8548-2167-F27B-0918-5E2E3C6C2E88}"/>
              </a:ext>
            </a:extLst>
          </p:cNvPr>
          <p:cNvSpPr>
            <a:spLocks noGrp="1"/>
          </p:cNvSpPr>
          <p:nvPr>
            <p:ph type="body" sz="quarter" idx="18"/>
          </p:nvPr>
        </p:nvSpPr>
        <p:spPr/>
        <p:txBody>
          <a:bodyPr/>
          <a:lstStyle/>
          <a:p>
            <a:r>
              <a:rPr lang="en-GB" dirty="0"/>
              <a:t> </a:t>
            </a:r>
          </a:p>
        </p:txBody>
      </p:sp>
      <p:sp>
        <p:nvSpPr>
          <p:cNvPr id="12" name="Titel 11">
            <a:extLst>
              <a:ext uri="{FF2B5EF4-FFF2-40B4-BE49-F238E27FC236}">
                <a16:creationId xmlns:a16="http://schemas.microsoft.com/office/drawing/2014/main" id="{4D86C848-7D00-9E00-F290-F2A682187107}"/>
              </a:ext>
            </a:extLst>
          </p:cNvPr>
          <p:cNvSpPr>
            <a:spLocks noGrp="1"/>
          </p:cNvSpPr>
          <p:nvPr>
            <p:ph type="title"/>
          </p:nvPr>
        </p:nvSpPr>
        <p:spPr/>
        <p:txBody>
          <a:bodyPr/>
          <a:lstStyle/>
          <a:p>
            <a:r>
              <a:rPr lang="en-GB" dirty="0"/>
              <a:t>Three Parts of SURF</a:t>
            </a:r>
          </a:p>
        </p:txBody>
      </p:sp>
      <p:sp>
        <p:nvSpPr>
          <p:cNvPr id="10" name="Tijdelijke aanduiding voor verticale tekst 1">
            <a:extLst>
              <a:ext uri="{FF2B5EF4-FFF2-40B4-BE49-F238E27FC236}">
                <a16:creationId xmlns:a16="http://schemas.microsoft.com/office/drawing/2014/main" id="{B3D5AC81-2A22-A72C-1D60-5EF8FC0FBAE3}"/>
              </a:ext>
            </a:extLst>
          </p:cNvPr>
          <p:cNvSpPr txBox="1">
            <a:spLocks/>
          </p:cNvSpPr>
          <p:nvPr/>
        </p:nvSpPr>
        <p:spPr>
          <a:xfrm>
            <a:off x="720000" y="1592263"/>
            <a:ext cx="4249137" cy="4213944"/>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lvl="2"/>
            <a:r>
              <a:rPr lang="nl-NL" b="0" dirty="0" err="1"/>
              <a:t>SURF's</a:t>
            </a:r>
            <a:r>
              <a:rPr lang="nl-NL" b="0" dirty="0"/>
              <a:t> </a:t>
            </a:r>
            <a:r>
              <a:rPr lang="nl-NL" b="0" dirty="0" err="1"/>
              <a:t>three</a:t>
            </a:r>
            <a:r>
              <a:rPr lang="nl-NL" b="0" dirty="0"/>
              <a:t> </a:t>
            </a:r>
            <a:r>
              <a:rPr lang="nl-NL" b="0" dirty="0" err="1"/>
              <a:t>roles</a:t>
            </a:r>
            <a:r>
              <a:rPr lang="nl-NL" b="0" dirty="0"/>
              <a:t> </a:t>
            </a:r>
            <a:r>
              <a:rPr lang="nl-NL" b="0" dirty="0" err="1"/>
              <a:t>that</a:t>
            </a:r>
            <a:r>
              <a:rPr lang="nl-NL" b="0" dirty="0"/>
              <a:t> </a:t>
            </a:r>
            <a:r>
              <a:rPr lang="nl-NL" b="0" dirty="0" err="1"/>
              <a:t>reinforce</a:t>
            </a:r>
            <a:r>
              <a:rPr lang="nl-NL" b="0" dirty="0"/>
              <a:t> </a:t>
            </a:r>
            <a:r>
              <a:rPr lang="nl-NL" b="0" dirty="0" err="1"/>
              <a:t>each</a:t>
            </a:r>
            <a:r>
              <a:rPr lang="nl-NL" b="0" dirty="0"/>
              <a:t> </a:t>
            </a:r>
            <a:r>
              <a:rPr lang="nl-NL" b="0" dirty="0" err="1"/>
              <a:t>other</a:t>
            </a:r>
            <a:r>
              <a:rPr lang="nl-NL" b="0" dirty="0"/>
              <a:t> </a:t>
            </a:r>
            <a:r>
              <a:rPr lang="nl-NL" b="0" dirty="0" err="1"/>
              <a:t>to</a:t>
            </a:r>
            <a:r>
              <a:rPr lang="nl-NL" b="0" dirty="0"/>
              <a:t> </a:t>
            </a:r>
            <a:r>
              <a:rPr lang="nl-NL" b="0" dirty="0" err="1"/>
              <a:t>grow</a:t>
            </a:r>
            <a:r>
              <a:rPr lang="nl-NL" b="0" dirty="0"/>
              <a:t> </a:t>
            </a:r>
            <a:r>
              <a:rPr lang="nl-NL" b="0" dirty="0" err="1"/>
              <a:t>together</a:t>
            </a:r>
            <a:r>
              <a:rPr lang="nl-NL" b="0" dirty="0"/>
              <a:t>.</a:t>
            </a:r>
            <a:endParaRPr lang="en-GB" b="0" dirty="0"/>
          </a:p>
        </p:txBody>
      </p:sp>
      <p:pic>
        <p:nvPicPr>
          <p:cNvPr id="69" name="Picture 68" descr="Logo&#10;&#10;Description automatically generated">
            <a:extLst>
              <a:ext uri="{FF2B5EF4-FFF2-40B4-BE49-F238E27FC236}">
                <a16:creationId xmlns:a16="http://schemas.microsoft.com/office/drawing/2014/main" id="{4167C5D1-E58D-A3A0-0A2C-C3C1CCF88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45" y="2443681"/>
            <a:ext cx="3527896" cy="3362526"/>
          </a:xfrm>
          <a:prstGeom prst="rect">
            <a:avLst/>
          </a:prstGeom>
        </p:spPr>
      </p:pic>
      <p:sp>
        <p:nvSpPr>
          <p:cNvPr id="138" name="Freeform 100">
            <a:extLst>
              <a:ext uri="{FF2B5EF4-FFF2-40B4-BE49-F238E27FC236}">
                <a16:creationId xmlns:a16="http://schemas.microsoft.com/office/drawing/2014/main" id="{27475283-D5B6-450A-98E2-5E06EAB4F06B}"/>
              </a:ext>
            </a:extLst>
          </p:cNvPr>
          <p:cNvSpPr>
            <a:spLocks noEditPoints="1"/>
          </p:cNvSpPr>
          <p:nvPr/>
        </p:nvSpPr>
        <p:spPr bwMode="auto">
          <a:xfrm>
            <a:off x="9048971" y="3075365"/>
            <a:ext cx="337226" cy="169449"/>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39" name="Freeform 23">
            <a:extLst>
              <a:ext uri="{FF2B5EF4-FFF2-40B4-BE49-F238E27FC236}">
                <a16:creationId xmlns:a16="http://schemas.microsoft.com/office/drawing/2014/main" id="{5891E8E4-F3EC-B212-4168-E2E2CFCE1599}"/>
              </a:ext>
            </a:extLst>
          </p:cNvPr>
          <p:cNvSpPr>
            <a:spLocks/>
          </p:cNvSpPr>
          <p:nvPr/>
        </p:nvSpPr>
        <p:spPr bwMode="auto">
          <a:xfrm>
            <a:off x="9392441" y="5090590"/>
            <a:ext cx="243552" cy="245095"/>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0" name="Freeform 5">
            <a:extLst>
              <a:ext uri="{FF2B5EF4-FFF2-40B4-BE49-F238E27FC236}">
                <a16:creationId xmlns:a16="http://schemas.microsoft.com/office/drawing/2014/main" id="{538A7E73-6B99-8B90-7609-169C76E3E26F}"/>
              </a:ext>
            </a:extLst>
          </p:cNvPr>
          <p:cNvSpPr>
            <a:spLocks/>
          </p:cNvSpPr>
          <p:nvPr/>
        </p:nvSpPr>
        <p:spPr bwMode="auto">
          <a:xfrm>
            <a:off x="9319063" y="5216164"/>
            <a:ext cx="274777" cy="502294"/>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1" name="Freeform 6">
            <a:extLst>
              <a:ext uri="{FF2B5EF4-FFF2-40B4-BE49-F238E27FC236}">
                <a16:creationId xmlns:a16="http://schemas.microsoft.com/office/drawing/2014/main" id="{6402416E-6A50-4A5D-A7F0-ED4631A8AA47}"/>
              </a:ext>
            </a:extLst>
          </p:cNvPr>
          <p:cNvSpPr>
            <a:spLocks noEditPoints="1"/>
          </p:cNvSpPr>
          <p:nvPr/>
        </p:nvSpPr>
        <p:spPr bwMode="auto">
          <a:xfrm>
            <a:off x="9319063" y="5216164"/>
            <a:ext cx="274777" cy="502294"/>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2" name="Freeform 84">
            <a:extLst>
              <a:ext uri="{FF2B5EF4-FFF2-40B4-BE49-F238E27FC236}">
                <a16:creationId xmlns:a16="http://schemas.microsoft.com/office/drawing/2014/main" id="{6FB4551A-194B-4ED9-E2F7-F51773805774}"/>
              </a:ext>
            </a:extLst>
          </p:cNvPr>
          <p:cNvSpPr>
            <a:spLocks/>
          </p:cNvSpPr>
          <p:nvPr/>
        </p:nvSpPr>
        <p:spPr bwMode="auto">
          <a:xfrm>
            <a:off x="9192604" y="5078487"/>
            <a:ext cx="251358" cy="278379"/>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3" name="Freeform 193">
            <a:extLst>
              <a:ext uri="{FF2B5EF4-FFF2-40B4-BE49-F238E27FC236}">
                <a16:creationId xmlns:a16="http://schemas.microsoft.com/office/drawing/2014/main" id="{5C4D8448-8C95-F865-CB9F-DC39A78C8B18}"/>
              </a:ext>
            </a:extLst>
          </p:cNvPr>
          <p:cNvSpPr>
            <a:spLocks/>
          </p:cNvSpPr>
          <p:nvPr/>
        </p:nvSpPr>
        <p:spPr bwMode="auto">
          <a:xfrm>
            <a:off x="9486115" y="5210112"/>
            <a:ext cx="343472" cy="29199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4" name="Freeform 47">
            <a:extLst>
              <a:ext uri="{FF2B5EF4-FFF2-40B4-BE49-F238E27FC236}">
                <a16:creationId xmlns:a16="http://schemas.microsoft.com/office/drawing/2014/main" id="{70CEFB82-CEC0-2430-321F-D44D7E48BF47}"/>
              </a:ext>
            </a:extLst>
          </p:cNvPr>
          <p:cNvSpPr>
            <a:spLocks/>
          </p:cNvSpPr>
          <p:nvPr/>
        </p:nvSpPr>
        <p:spPr bwMode="auto">
          <a:xfrm>
            <a:off x="8877235" y="4039103"/>
            <a:ext cx="632297" cy="341924"/>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5" name="Freeform 88">
            <a:extLst>
              <a:ext uri="{FF2B5EF4-FFF2-40B4-BE49-F238E27FC236}">
                <a16:creationId xmlns:a16="http://schemas.microsoft.com/office/drawing/2014/main" id="{7DEA55C5-03FE-0516-376A-F82434CBA15C}"/>
              </a:ext>
            </a:extLst>
          </p:cNvPr>
          <p:cNvSpPr>
            <a:spLocks/>
          </p:cNvSpPr>
          <p:nvPr/>
        </p:nvSpPr>
        <p:spPr bwMode="auto">
          <a:xfrm>
            <a:off x="8496295" y="4550474"/>
            <a:ext cx="377817" cy="27686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6" name="Freeform 197">
            <a:extLst>
              <a:ext uri="{FF2B5EF4-FFF2-40B4-BE49-F238E27FC236}">
                <a16:creationId xmlns:a16="http://schemas.microsoft.com/office/drawing/2014/main" id="{97887ED8-372F-4389-2A85-59013BD5BDD9}"/>
              </a:ext>
            </a:extLst>
          </p:cNvPr>
          <p:cNvSpPr>
            <a:spLocks noEditPoints="1"/>
          </p:cNvSpPr>
          <p:nvPr/>
        </p:nvSpPr>
        <p:spPr bwMode="auto">
          <a:xfrm>
            <a:off x="8521275" y="4609477"/>
            <a:ext cx="735340" cy="662664"/>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7" name="Freeform 21">
            <a:extLst>
              <a:ext uri="{FF2B5EF4-FFF2-40B4-BE49-F238E27FC236}">
                <a16:creationId xmlns:a16="http://schemas.microsoft.com/office/drawing/2014/main" id="{C2598AA7-4A16-382C-8379-27A45288E647}"/>
              </a:ext>
            </a:extLst>
          </p:cNvPr>
          <p:cNvSpPr>
            <a:spLocks/>
          </p:cNvSpPr>
          <p:nvPr/>
        </p:nvSpPr>
        <p:spPr bwMode="auto">
          <a:xfrm>
            <a:off x="9169186" y="4623094"/>
            <a:ext cx="602634" cy="621815"/>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8" name="Freeform 25">
            <a:extLst>
              <a:ext uri="{FF2B5EF4-FFF2-40B4-BE49-F238E27FC236}">
                <a16:creationId xmlns:a16="http://schemas.microsoft.com/office/drawing/2014/main" id="{08C82F9D-D23C-82BA-EBBB-E4EEDC24095D}"/>
              </a:ext>
            </a:extLst>
          </p:cNvPr>
          <p:cNvSpPr>
            <a:spLocks/>
          </p:cNvSpPr>
          <p:nvPr/>
        </p:nvSpPr>
        <p:spPr bwMode="auto">
          <a:xfrm>
            <a:off x="7589221" y="4433978"/>
            <a:ext cx="560482" cy="341924"/>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49" name="Freeform 51">
            <a:extLst>
              <a:ext uri="{FF2B5EF4-FFF2-40B4-BE49-F238E27FC236}">
                <a16:creationId xmlns:a16="http://schemas.microsoft.com/office/drawing/2014/main" id="{7390FCAC-AFDF-A46F-4567-2301C6A444F1}"/>
              </a:ext>
            </a:extLst>
          </p:cNvPr>
          <p:cNvSpPr>
            <a:spLocks/>
          </p:cNvSpPr>
          <p:nvPr/>
        </p:nvSpPr>
        <p:spPr bwMode="auto">
          <a:xfrm>
            <a:off x="9111420" y="2544326"/>
            <a:ext cx="702555" cy="42059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0" name="Freeform 61">
            <a:extLst>
              <a:ext uri="{FF2B5EF4-FFF2-40B4-BE49-F238E27FC236}">
                <a16:creationId xmlns:a16="http://schemas.microsoft.com/office/drawing/2014/main" id="{87A97220-8D98-6B66-8526-F2AAE41F9A9B}"/>
              </a:ext>
            </a:extLst>
          </p:cNvPr>
          <p:cNvSpPr>
            <a:spLocks noEditPoints="1"/>
          </p:cNvSpPr>
          <p:nvPr/>
        </p:nvSpPr>
        <p:spPr bwMode="auto">
          <a:xfrm>
            <a:off x="8800735" y="4816751"/>
            <a:ext cx="510523" cy="43723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1" name="Freeform 63">
            <a:extLst>
              <a:ext uri="{FF2B5EF4-FFF2-40B4-BE49-F238E27FC236}">
                <a16:creationId xmlns:a16="http://schemas.microsoft.com/office/drawing/2014/main" id="{14B9B35D-F4BD-E492-1A5E-CAD2C7E7E79F}"/>
              </a:ext>
            </a:extLst>
          </p:cNvPr>
          <p:cNvSpPr>
            <a:spLocks noEditPoints="1"/>
          </p:cNvSpPr>
          <p:nvPr/>
        </p:nvSpPr>
        <p:spPr bwMode="auto">
          <a:xfrm>
            <a:off x="7867120" y="2754625"/>
            <a:ext cx="457441" cy="524987"/>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2" name="Freeform 144">
            <a:extLst>
              <a:ext uri="{FF2B5EF4-FFF2-40B4-BE49-F238E27FC236}">
                <a16:creationId xmlns:a16="http://schemas.microsoft.com/office/drawing/2014/main" id="{70C78426-59A5-6347-20D2-266A42D6E93E}"/>
              </a:ext>
            </a:extLst>
          </p:cNvPr>
          <p:cNvSpPr>
            <a:spLocks noEditPoints="1"/>
          </p:cNvSpPr>
          <p:nvPr/>
        </p:nvSpPr>
        <p:spPr bwMode="auto">
          <a:xfrm>
            <a:off x="7356598" y="3429392"/>
            <a:ext cx="440266" cy="49926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3" name="Freeform 219">
            <a:extLst>
              <a:ext uri="{FF2B5EF4-FFF2-40B4-BE49-F238E27FC236}">
                <a16:creationId xmlns:a16="http://schemas.microsoft.com/office/drawing/2014/main" id="{95D24305-40FF-2837-3BFA-265C7C2ECCCF}"/>
              </a:ext>
            </a:extLst>
          </p:cNvPr>
          <p:cNvSpPr>
            <a:spLocks/>
          </p:cNvSpPr>
          <p:nvPr/>
        </p:nvSpPr>
        <p:spPr bwMode="auto">
          <a:xfrm>
            <a:off x="8822593" y="4188884"/>
            <a:ext cx="777493" cy="534066"/>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4" name="Freeform 7">
            <a:extLst>
              <a:ext uri="{FF2B5EF4-FFF2-40B4-BE49-F238E27FC236}">
                <a16:creationId xmlns:a16="http://schemas.microsoft.com/office/drawing/2014/main" id="{4D8D8130-CE02-A5AA-2F56-2195F20935D5}"/>
              </a:ext>
            </a:extLst>
          </p:cNvPr>
          <p:cNvSpPr>
            <a:spLocks/>
          </p:cNvSpPr>
          <p:nvPr/>
        </p:nvSpPr>
        <p:spPr bwMode="auto">
          <a:xfrm>
            <a:off x="9448646" y="2792447"/>
            <a:ext cx="932055" cy="84724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5" name="Freeform 17">
            <a:extLst>
              <a:ext uri="{FF2B5EF4-FFF2-40B4-BE49-F238E27FC236}">
                <a16:creationId xmlns:a16="http://schemas.microsoft.com/office/drawing/2014/main" id="{A6EDA517-35FB-F6EA-2DFF-57072E421C88}"/>
              </a:ext>
            </a:extLst>
          </p:cNvPr>
          <p:cNvSpPr>
            <a:spLocks/>
          </p:cNvSpPr>
          <p:nvPr/>
        </p:nvSpPr>
        <p:spPr bwMode="auto">
          <a:xfrm>
            <a:off x="9995078" y="4054233"/>
            <a:ext cx="502717" cy="478087"/>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6" name="Freeform 29">
            <a:extLst>
              <a:ext uri="{FF2B5EF4-FFF2-40B4-BE49-F238E27FC236}">
                <a16:creationId xmlns:a16="http://schemas.microsoft.com/office/drawing/2014/main" id="{0E65F2B3-0A93-B385-D0B6-09628E597F4D}"/>
              </a:ext>
            </a:extLst>
          </p:cNvPr>
          <p:cNvSpPr>
            <a:spLocks/>
          </p:cNvSpPr>
          <p:nvPr/>
        </p:nvSpPr>
        <p:spPr bwMode="auto">
          <a:xfrm>
            <a:off x="7255117" y="3790981"/>
            <a:ext cx="418409" cy="341924"/>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7" name="Freeform 31">
            <a:extLst>
              <a:ext uri="{FF2B5EF4-FFF2-40B4-BE49-F238E27FC236}">
                <a16:creationId xmlns:a16="http://schemas.microsoft.com/office/drawing/2014/main" id="{48ABA6A5-D0EA-51EC-F9BB-263B7E4670FB}"/>
              </a:ext>
            </a:extLst>
          </p:cNvPr>
          <p:cNvSpPr>
            <a:spLocks/>
          </p:cNvSpPr>
          <p:nvPr/>
        </p:nvSpPr>
        <p:spPr bwMode="auto">
          <a:xfrm>
            <a:off x="8307387" y="3866628"/>
            <a:ext cx="777493" cy="417568"/>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8" name="Freeform 41">
            <a:extLst>
              <a:ext uri="{FF2B5EF4-FFF2-40B4-BE49-F238E27FC236}">
                <a16:creationId xmlns:a16="http://schemas.microsoft.com/office/drawing/2014/main" id="{124A35B2-42CC-816B-B2E5-929243D1739F}"/>
              </a:ext>
            </a:extLst>
          </p:cNvPr>
          <p:cNvSpPr>
            <a:spLocks/>
          </p:cNvSpPr>
          <p:nvPr/>
        </p:nvSpPr>
        <p:spPr bwMode="auto">
          <a:xfrm>
            <a:off x="9133277" y="2818167"/>
            <a:ext cx="587023" cy="438749"/>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59" name="Freeform 53">
            <a:extLst>
              <a:ext uri="{FF2B5EF4-FFF2-40B4-BE49-F238E27FC236}">
                <a16:creationId xmlns:a16="http://schemas.microsoft.com/office/drawing/2014/main" id="{CE81E8F7-9BCE-8A37-E388-1B25D44C91F4}"/>
              </a:ext>
            </a:extLst>
          </p:cNvPr>
          <p:cNvSpPr>
            <a:spLocks noEditPoints="1"/>
          </p:cNvSpPr>
          <p:nvPr/>
        </p:nvSpPr>
        <p:spPr bwMode="auto">
          <a:xfrm>
            <a:off x="9130155" y="2255356"/>
            <a:ext cx="569850" cy="376721"/>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0" name="Freeform 195">
            <a:extLst>
              <a:ext uri="{FF2B5EF4-FFF2-40B4-BE49-F238E27FC236}">
                <a16:creationId xmlns:a16="http://schemas.microsoft.com/office/drawing/2014/main" id="{C6568F72-CFDA-5E00-8D66-CF582E77835F}"/>
              </a:ext>
            </a:extLst>
          </p:cNvPr>
          <p:cNvSpPr>
            <a:spLocks/>
          </p:cNvSpPr>
          <p:nvPr/>
        </p:nvSpPr>
        <p:spPr bwMode="auto">
          <a:xfrm>
            <a:off x="9665656" y="4786492"/>
            <a:ext cx="789983" cy="576427"/>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1" name="Freeform 221">
            <a:extLst>
              <a:ext uri="{FF2B5EF4-FFF2-40B4-BE49-F238E27FC236}">
                <a16:creationId xmlns:a16="http://schemas.microsoft.com/office/drawing/2014/main" id="{6D1E44BD-02BD-DED8-4A86-8D6766422BF4}"/>
              </a:ext>
            </a:extLst>
          </p:cNvPr>
          <p:cNvSpPr>
            <a:spLocks noEditPoints="1"/>
          </p:cNvSpPr>
          <p:nvPr/>
        </p:nvSpPr>
        <p:spPr bwMode="auto">
          <a:xfrm>
            <a:off x="8016998" y="4202499"/>
            <a:ext cx="902392" cy="44480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2" name="Freeform 11">
            <a:extLst>
              <a:ext uri="{FF2B5EF4-FFF2-40B4-BE49-F238E27FC236}">
                <a16:creationId xmlns:a16="http://schemas.microsoft.com/office/drawing/2014/main" id="{FB6261F0-13D6-C594-A9AF-FB3B05A5E9B0}"/>
              </a:ext>
            </a:extLst>
          </p:cNvPr>
          <p:cNvSpPr>
            <a:spLocks noEditPoints="1"/>
          </p:cNvSpPr>
          <p:nvPr/>
        </p:nvSpPr>
        <p:spPr bwMode="auto">
          <a:xfrm>
            <a:off x="6349602" y="3843934"/>
            <a:ext cx="1683006" cy="168994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3" name="Freeform 19">
            <a:extLst>
              <a:ext uri="{FF2B5EF4-FFF2-40B4-BE49-F238E27FC236}">
                <a16:creationId xmlns:a16="http://schemas.microsoft.com/office/drawing/2014/main" id="{C62812F3-7D50-593E-749F-27211AF2E8E5}"/>
              </a:ext>
            </a:extLst>
          </p:cNvPr>
          <p:cNvSpPr>
            <a:spLocks/>
          </p:cNvSpPr>
          <p:nvPr/>
        </p:nvSpPr>
        <p:spPr bwMode="auto">
          <a:xfrm>
            <a:off x="8499417" y="3187323"/>
            <a:ext cx="1139698" cy="927426"/>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4" name="Freeform 39">
            <a:extLst>
              <a:ext uri="{FF2B5EF4-FFF2-40B4-BE49-F238E27FC236}">
                <a16:creationId xmlns:a16="http://schemas.microsoft.com/office/drawing/2014/main" id="{08CAF1F0-DEFA-CC71-291E-2A6DBF7FF602}"/>
              </a:ext>
            </a:extLst>
          </p:cNvPr>
          <p:cNvSpPr>
            <a:spLocks/>
          </p:cNvSpPr>
          <p:nvPr/>
        </p:nvSpPr>
        <p:spPr bwMode="auto">
          <a:xfrm>
            <a:off x="5885918" y="2961895"/>
            <a:ext cx="537064" cy="59004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5" name="Freeform 45">
            <a:extLst>
              <a:ext uri="{FF2B5EF4-FFF2-40B4-BE49-F238E27FC236}">
                <a16:creationId xmlns:a16="http://schemas.microsoft.com/office/drawing/2014/main" id="{6BC05B5E-BDCE-D012-8AC2-BDEC6E29D0ED}"/>
              </a:ext>
            </a:extLst>
          </p:cNvPr>
          <p:cNvSpPr>
            <a:spLocks/>
          </p:cNvSpPr>
          <p:nvPr/>
        </p:nvSpPr>
        <p:spPr bwMode="auto">
          <a:xfrm>
            <a:off x="5367590" y="5116310"/>
            <a:ext cx="576095" cy="871449"/>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6" name="Freeform 86">
            <a:extLst>
              <a:ext uri="{FF2B5EF4-FFF2-40B4-BE49-F238E27FC236}">
                <a16:creationId xmlns:a16="http://schemas.microsoft.com/office/drawing/2014/main" id="{EC88D3D8-09CA-5089-8938-EB7EFDF95502}"/>
              </a:ext>
            </a:extLst>
          </p:cNvPr>
          <p:cNvSpPr>
            <a:spLocks/>
          </p:cNvSpPr>
          <p:nvPr/>
        </p:nvSpPr>
        <p:spPr bwMode="auto">
          <a:xfrm>
            <a:off x="9325310" y="4120802"/>
            <a:ext cx="1194342" cy="835138"/>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7" name="Freeform 90">
            <a:extLst>
              <a:ext uri="{FF2B5EF4-FFF2-40B4-BE49-F238E27FC236}">
                <a16:creationId xmlns:a16="http://schemas.microsoft.com/office/drawing/2014/main" id="{C3B2ABC0-A3BA-3279-EA18-4C24FEAC47C2}"/>
              </a:ext>
            </a:extLst>
          </p:cNvPr>
          <p:cNvSpPr>
            <a:spLocks/>
          </p:cNvSpPr>
          <p:nvPr/>
        </p:nvSpPr>
        <p:spPr bwMode="auto">
          <a:xfrm>
            <a:off x="9482993" y="3225144"/>
            <a:ext cx="1989007" cy="1340459"/>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8" name="Freeform 92">
            <a:extLst>
              <a:ext uri="{FF2B5EF4-FFF2-40B4-BE49-F238E27FC236}">
                <a16:creationId xmlns:a16="http://schemas.microsoft.com/office/drawing/2014/main" id="{5FFC1685-2849-998E-B18C-CFF6B02F311E}"/>
              </a:ext>
            </a:extLst>
          </p:cNvPr>
          <p:cNvSpPr>
            <a:spLocks noEditPoints="1"/>
          </p:cNvSpPr>
          <p:nvPr/>
        </p:nvSpPr>
        <p:spPr bwMode="auto">
          <a:xfrm>
            <a:off x="8152824" y="754528"/>
            <a:ext cx="913320" cy="2405562"/>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69" name="Freeform 96">
            <a:extLst>
              <a:ext uri="{FF2B5EF4-FFF2-40B4-BE49-F238E27FC236}">
                <a16:creationId xmlns:a16="http://schemas.microsoft.com/office/drawing/2014/main" id="{2B6450D0-9487-4E26-BBB2-9BBCC1432115}"/>
              </a:ext>
            </a:extLst>
          </p:cNvPr>
          <p:cNvSpPr>
            <a:spLocks noEditPoints="1"/>
          </p:cNvSpPr>
          <p:nvPr/>
        </p:nvSpPr>
        <p:spPr bwMode="auto">
          <a:xfrm>
            <a:off x="7595466" y="324854"/>
            <a:ext cx="1742334" cy="2385896"/>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70" name="Freeform 109">
            <a:extLst>
              <a:ext uri="{FF2B5EF4-FFF2-40B4-BE49-F238E27FC236}">
                <a16:creationId xmlns:a16="http://schemas.microsoft.com/office/drawing/2014/main" id="{5EB526A5-B62E-FDA0-FBE8-DB0D97F0446A}"/>
              </a:ext>
            </a:extLst>
          </p:cNvPr>
          <p:cNvSpPr>
            <a:spLocks noEditPoints="1"/>
          </p:cNvSpPr>
          <p:nvPr/>
        </p:nvSpPr>
        <p:spPr bwMode="auto">
          <a:xfrm>
            <a:off x="6241879" y="2179709"/>
            <a:ext cx="942984" cy="1727770"/>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71" name="Freeform 139">
            <a:extLst>
              <a:ext uri="{FF2B5EF4-FFF2-40B4-BE49-F238E27FC236}">
                <a16:creationId xmlns:a16="http://schemas.microsoft.com/office/drawing/2014/main" id="{07D33FFB-7EBD-DEDB-292A-B29116E3C1B5}"/>
              </a:ext>
            </a:extLst>
          </p:cNvPr>
          <p:cNvSpPr>
            <a:spLocks noEditPoints="1"/>
          </p:cNvSpPr>
          <p:nvPr/>
        </p:nvSpPr>
        <p:spPr bwMode="auto">
          <a:xfrm>
            <a:off x="5597091" y="4854573"/>
            <a:ext cx="1729844" cy="1378281"/>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72" name="Freeform 146">
            <a:extLst>
              <a:ext uri="{FF2B5EF4-FFF2-40B4-BE49-F238E27FC236}">
                <a16:creationId xmlns:a16="http://schemas.microsoft.com/office/drawing/2014/main" id="{457D7EEF-E47D-92C3-8485-233D36A21F9D}"/>
              </a:ext>
            </a:extLst>
          </p:cNvPr>
          <p:cNvSpPr>
            <a:spLocks noEditPoints="1"/>
          </p:cNvSpPr>
          <p:nvPr/>
        </p:nvSpPr>
        <p:spPr bwMode="auto">
          <a:xfrm>
            <a:off x="9431473" y="5210111"/>
            <a:ext cx="1320802" cy="1192192"/>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73" name="Freeform 223">
            <a:extLst>
              <a:ext uri="{FF2B5EF4-FFF2-40B4-BE49-F238E27FC236}">
                <a16:creationId xmlns:a16="http://schemas.microsoft.com/office/drawing/2014/main" id="{617A16D4-1F37-3712-B6ED-836D211216DD}"/>
              </a:ext>
            </a:extLst>
          </p:cNvPr>
          <p:cNvSpPr>
            <a:spLocks noEditPoints="1"/>
          </p:cNvSpPr>
          <p:nvPr/>
        </p:nvSpPr>
        <p:spPr bwMode="auto">
          <a:xfrm>
            <a:off x="8719551" y="506407"/>
            <a:ext cx="1025729" cy="1815519"/>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74" name="Freeform 78">
            <a:extLst>
              <a:ext uri="{FF2B5EF4-FFF2-40B4-BE49-F238E27FC236}">
                <a16:creationId xmlns:a16="http://schemas.microsoft.com/office/drawing/2014/main" id="{32A2D8F1-1178-4C64-EEB6-94926280FB71}"/>
              </a:ext>
            </a:extLst>
          </p:cNvPr>
          <p:cNvSpPr>
            <a:spLocks noEditPoints="1"/>
          </p:cNvSpPr>
          <p:nvPr/>
        </p:nvSpPr>
        <p:spPr bwMode="auto">
          <a:xfrm>
            <a:off x="7622007" y="3232711"/>
            <a:ext cx="1010115" cy="129658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
        <p:nvSpPr>
          <p:cNvPr id="175" name="Freeform 80">
            <a:extLst>
              <a:ext uri="{FF2B5EF4-FFF2-40B4-BE49-F238E27FC236}">
                <a16:creationId xmlns:a16="http://schemas.microsoft.com/office/drawing/2014/main" id="{FA8C2547-A505-CCD2-DE8A-FE51CD237B82}"/>
              </a:ext>
            </a:extLst>
          </p:cNvPr>
          <p:cNvSpPr>
            <a:spLocks noEditPoints="1"/>
          </p:cNvSpPr>
          <p:nvPr/>
        </p:nvSpPr>
        <p:spPr bwMode="auto">
          <a:xfrm>
            <a:off x="7667282" y="4550474"/>
            <a:ext cx="1592455" cy="1761054"/>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bg1"/>
          </a:solidFill>
          <a:ln w="3175" cap="rnd">
            <a:solidFill>
              <a:schemeClr val="accent2"/>
            </a:solidFill>
          </a:ln>
        </p:spPr>
        <p:txBody>
          <a:bodyPr vert="horz" wrap="square" lIns="45714" tIns="22857" rIns="45714" bIns="22857" numCol="1" anchor="t" anchorCtr="0" compatLnSpc="1">
            <a:prstTxWarp prst="textNoShape">
              <a:avLst/>
            </a:prstTxWarp>
          </a:bodyPr>
          <a:lstStyle/>
          <a:p>
            <a:pPr marL="0" marR="0" lvl="0" indent="0" algn="l" defTabSz="228554"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272E3A"/>
              </a:solidFill>
              <a:effectLst/>
              <a:uLnTx/>
              <a:uFillTx/>
              <a:latin typeface="Open Sans Light"/>
              <a:ea typeface="+mn-ea"/>
              <a:cs typeface="+mn-cs"/>
            </a:endParaRPr>
          </a:p>
        </p:txBody>
      </p:sp>
    </p:spTree>
    <p:extLst>
      <p:ext uri="{BB962C8B-B14F-4D97-AF65-F5344CB8AC3E}">
        <p14:creationId xmlns:p14="http://schemas.microsoft.com/office/powerpoint/2010/main" val="262403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5BFB2DDC-C38B-5D4C-908B-02BC370DD94E}"/>
              </a:ext>
            </a:extLst>
          </p:cNvPr>
          <p:cNvPicPr>
            <a:picLocks noGrp="1" noChangeAspect="1"/>
          </p:cNvPicPr>
          <p:nvPr>
            <p:ph type="pic" sz="quarter" idx="21"/>
          </p:nvPr>
        </p:nvPicPr>
        <p:blipFill rotWithShape="1">
          <a:blip r:embed="rId2"/>
          <a:srcRect l="3551" t="1874" r="10930" b="19613"/>
          <a:stretch/>
        </p:blipFill>
        <p:spPr>
          <a:xfrm>
            <a:off x="708207" y="1592263"/>
            <a:ext cx="3939328" cy="4213225"/>
          </a:xfrm>
          <a:prstGeom prst="rect">
            <a:avLst/>
          </a:prstGeom>
        </p:spPr>
      </p:pic>
      <p:sp>
        <p:nvSpPr>
          <p:cNvPr id="3" name="Text Placeholder 2">
            <a:extLst>
              <a:ext uri="{FF2B5EF4-FFF2-40B4-BE49-F238E27FC236}">
                <a16:creationId xmlns:a16="http://schemas.microsoft.com/office/drawing/2014/main" id="{B0A068B3-B9D5-9C0F-F807-FA3692846A38}"/>
              </a:ext>
            </a:extLst>
          </p:cNvPr>
          <p:cNvSpPr>
            <a:spLocks noGrp="1"/>
          </p:cNvSpPr>
          <p:nvPr>
            <p:ph type="body" sz="quarter" idx="14"/>
          </p:nvPr>
        </p:nvSpPr>
        <p:spPr/>
        <p:txBody>
          <a:bodyPr/>
          <a:lstStyle/>
          <a:p>
            <a:endParaRPr lang="en-NL"/>
          </a:p>
        </p:txBody>
      </p:sp>
      <p:sp>
        <p:nvSpPr>
          <p:cNvPr id="4" name="Text Placeholder 3">
            <a:extLst>
              <a:ext uri="{FF2B5EF4-FFF2-40B4-BE49-F238E27FC236}">
                <a16:creationId xmlns:a16="http://schemas.microsoft.com/office/drawing/2014/main" id="{63C3CE5A-2940-57B9-A67A-733C1F28BC2E}"/>
              </a:ext>
            </a:extLst>
          </p:cNvPr>
          <p:cNvSpPr>
            <a:spLocks noGrp="1"/>
          </p:cNvSpPr>
          <p:nvPr>
            <p:ph type="body" sz="quarter" idx="18"/>
          </p:nvPr>
        </p:nvSpPr>
        <p:spPr/>
        <p:txBody>
          <a:bodyPr/>
          <a:lstStyle/>
          <a:p>
            <a:endParaRPr lang="en-NL"/>
          </a:p>
        </p:txBody>
      </p:sp>
      <p:sp>
        <p:nvSpPr>
          <p:cNvPr id="5" name="Title 4">
            <a:extLst>
              <a:ext uri="{FF2B5EF4-FFF2-40B4-BE49-F238E27FC236}">
                <a16:creationId xmlns:a16="http://schemas.microsoft.com/office/drawing/2014/main" id="{4E94C408-7D58-099A-A9C5-62603305ED15}"/>
              </a:ext>
            </a:extLst>
          </p:cNvPr>
          <p:cNvSpPr>
            <a:spLocks noGrp="1"/>
          </p:cNvSpPr>
          <p:nvPr>
            <p:ph type="title"/>
          </p:nvPr>
        </p:nvSpPr>
        <p:spPr/>
        <p:txBody>
          <a:bodyPr/>
          <a:lstStyle/>
          <a:p>
            <a:r>
              <a:rPr lang="en-NL" dirty="0"/>
              <a:t>Your Presenter</a:t>
            </a:r>
          </a:p>
        </p:txBody>
      </p:sp>
      <p:sp>
        <p:nvSpPr>
          <p:cNvPr id="6" name="Text Placeholder 5">
            <a:extLst>
              <a:ext uri="{FF2B5EF4-FFF2-40B4-BE49-F238E27FC236}">
                <a16:creationId xmlns:a16="http://schemas.microsoft.com/office/drawing/2014/main" id="{3D33E66D-A253-F1A8-B7C2-F37BACE1B1CD}"/>
              </a:ext>
            </a:extLst>
          </p:cNvPr>
          <p:cNvSpPr>
            <a:spLocks noGrp="1"/>
          </p:cNvSpPr>
          <p:nvPr>
            <p:ph type="body" sz="quarter" idx="19"/>
          </p:nvPr>
        </p:nvSpPr>
        <p:spPr/>
        <p:txBody>
          <a:bodyPr/>
          <a:lstStyle/>
          <a:p>
            <a:r>
              <a:rPr lang="en-NL" dirty="0"/>
              <a:t>Emerging Technology Advisor</a:t>
            </a:r>
          </a:p>
        </p:txBody>
      </p:sp>
      <p:sp>
        <p:nvSpPr>
          <p:cNvPr id="7" name="Text Placeholder 6">
            <a:extLst>
              <a:ext uri="{FF2B5EF4-FFF2-40B4-BE49-F238E27FC236}">
                <a16:creationId xmlns:a16="http://schemas.microsoft.com/office/drawing/2014/main" id="{DFB37738-A2E7-3109-C1FC-1E0EFA524DFE}"/>
              </a:ext>
            </a:extLst>
          </p:cNvPr>
          <p:cNvSpPr>
            <a:spLocks noGrp="1"/>
          </p:cNvSpPr>
          <p:nvPr>
            <p:ph type="body" sz="quarter" idx="78"/>
          </p:nvPr>
        </p:nvSpPr>
        <p:spPr>
          <a:xfrm>
            <a:off x="5271108" y="3562085"/>
            <a:ext cx="5958170" cy="1261884"/>
          </a:xfrm>
        </p:spPr>
        <p:txBody>
          <a:bodyPr/>
          <a:lstStyle/>
          <a:p>
            <a:r>
              <a:rPr lang="en-NL" sz="4000" b="1" dirty="0">
                <a:solidFill>
                  <a:schemeClr val="accent1"/>
                </a:solidFill>
              </a:rPr>
              <a:t>Responsible XR </a:t>
            </a:r>
          </a:p>
          <a:p>
            <a:r>
              <a:rPr lang="en-NL" sz="4000" b="1" dirty="0">
                <a:solidFill>
                  <a:schemeClr val="accent1"/>
                </a:solidFill>
              </a:rPr>
              <a:t>Education &amp; Research</a:t>
            </a:r>
          </a:p>
        </p:txBody>
      </p:sp>
      <p:sp>
        <p:nvSpPr>
          <p:cNvPr id="8" name="Text Placeholder 7">
            <a:extLst>
              <a:ext uri="{FF2B5EF4-FFF2-40B4-BE49-F238E27FC236}">
                <a16:creationId xmlns:a16="http://schemas.microsoft.com/office/drawing/2014/main" id="{18AC93B9-942B-DF42-8A25-EA2882C838A9}"/>
              </a:ext>
            </a:extLst>
          </p:cNvPr>
          <p:cNvSpPr>
            <a:spLocks noGrp="1"/>
          </p:cNvSpPr>
          <p:nvPr>
            <p:ph type="body" sz="quarter" idx="80"/>
          </p:nvPr>
        </p:nvSpPr>
        <p:spPr/>
        <p:txBody>
          <a:bodyPr/>
          <a:lstStyle/>
          <a:p>
            <a:r>
              <a:rPr lang="en-GB" dirty="0">
                <a:solidFill>
                  <a:schemeClr val="accent1"/>
                </a:solidFill>
              </a:rPr>
              <a:t>J</a:t>
            </a:r>
            <a:r>
              <a:rPr lang="en-NL" dirty="0">
                <a:solidFill>
                  <a:schemeClr val="accent1"/>
                </a:solidFill>
              </a:rPr>
              <a:t>ohn.Walker@SURF.nl</a:t>
            </a:r>
          </a:p>
        </p:txBody>
      </p:sp>
      <p:sp>
        <p:nvSpPr>
          <p:cNvPr id="9" name="Text Placeholder 8">
            <a:extLst>
              <a:ext uri="{FF2B5EF4-FFF2-40B4-BE49-F238E27FC236}">
                <a16:creationId xmlns:a16="http://schemas.microsoft.com/office/drawing/2014/main" id="{AB281081-DBDB-FF0E-4E93-2BAFB0985D78}"/>
              </a:ext>
            </a:extLst>
          </p:cNvPr>
          <p:cNvSpPr>
            <a:spLocks noGrp="1"/>
          </p:cNvSpPr>
          <p:nvPr>
            <p:ph type="body" sz="quarter" idx="81"/>
          </p:nvPr>
        </p:nvSpPr>
        <p:spPr/>
        <p:txBody>
          <a:bodyPr/>
          <a:lstStyle/>
          <a:p>
            <a:endParaRPr lang="en-NL" dirty="0"/>
          </a:p>
        </p:txBody>
      </p:sp>
      <p:sp>
        <p:nvSpPr>
          <p:cNvPr id="10" name="Text Placeholder 9">
            <a:extLst>
              <a:ext uri="{FF2B5EF4-FFF2-40B4-BE49-F238E27FC236}">
                <a16:creationId xmlns:a16="http://schemas.microsoft.com/office/drawing/2014/main" id="{289F1B9D-F95B-083C-0063-5D6A1B557CAD}"/>
              </a:ext>
            </a:extLst>
          </p:cNvPr>
          <p:cNvSpPr>
            <a:spLocks noGrp="1"/>
          </p:cNvSpPr>
          <p:nvPr>
            <p:ph type="body" sz="quarter" idx="82"/>
          </p:nvPr>
        </p:nvSpPr>
        <p:spPr/>
        <p:txBody>
          <a:bodyPr/>
          <a:lstStyle/>
          <a:p>
            <a:r>
              <a:rPr lang="en-NL" dirty="0"/>
              <a:t>John Walker</a:t>
            </a:r>
          </a:p>
        </p:txBody>
      </p:sp>
      <p:sp>
        <p:nvSpPr>
          <p:cNvPr id="11" name="Text Placeholder 10">
            <a:extLst>
              <a:ext uri="{FF2B5EF4-FFF2-40B4-BE49-F238E27FC236}">
                <a16:creationId xmlns:a16="http://schemas.microsoft.com/office/drawing/2014/main" id="{8C34F1EA-03F3-54EF-6D88-6B69730C801F}"/>
              </a:ext>
            </a:extLst>
          </p:cNvPr>
          <p:cNvSpPr>
            <a:spLocks noGrp="1"/>
          </p:cNvSpPr>
          <p:nvPr>
            <p:ph type="body" sz="quarter" idx="83"/>
          </p:nvPr>
        </p:nvSpPr>
        <p:spPr/>
        <p:txBody>
          <a:bodyPr/>
          <a:lstStyle/>
          <a:p>
            <a:endParaRPr lang="en-NL"/>
          </a:p>
        </p:txBody>
      </p:sp>
    </p:spTree>
    <p:extLst>
      <p:ext uri="{BB962C8B-B14F-4D97-AF65-F5344CB8AC3E}">
        <p14:creationId xmlns:p14="http://schemas.microsoft.com/office/powerpoint/2010/main" val="857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jdelijke aanduiding voor tekst 23">
            <a:extLst>
              <a:ext uri="{FF2B5EF4-FFF2-40B4-BE49-F238E27FC236}">
                <a16:creationId xmlns:a16="http://schemas.microsoft.com/office/drawing/2014/main" id="{C05AF320-721F-B029-DAA6-E6C5518C07DC}"/>
              </a:ext>
            </a:extLst>
          </p:cNvPr>
          <p:cNvSpPr>
            <a:spLocks noGrp="1"/>
          </p:cNvSpPr>
          <p:nvPr>
            <p:ph type="body" sz="quarter" idx="14"/>
          </p:nvPr>
        </p:nvSpPr>
        <p:spPr/>
        <p:txBody>
          <a:bodyPr/>
          <a:lstStyle/>
          <a:p>
            <a:r>
              <a:rPr lang="en-GB" dirty="0"/>
              <a:t> </a:t>
            </a:r>
          </a:p>
        </p:txBody>
      </p:sp>
      <p:sp>
        <p:nvSpPr>
          <p:cNvPr id="25" name="Tijdelijke aanduiding voor tekst 24">
            <a:extLst>
              <a:ext uri="{FF2B5EF4-FFF2-40B4-BE49-F238E27FC236}">
                <a16:creationId xmlns:a16="http://schemas.microsoft.com/office/drawing/2014/main" id="{CCA306BB-D91A-4F83-45C9-62FBAE4B9291}"/>
              </a:ext>
            </a:extLst>
          </p:cNvPr>
          <p:cNvSpPr>
            <a:spLocks noGrp="1"/>
          </p:cNvSpPr>
          <p:nvPr>
            <p:ph type="body" sz="quarter" idx="18"/>
          </p:nvPr>
        </p:nvSpPr>
        <p:spPr/>
        <p:txBody>
          <a:bodyPr/>
          <a:lstStyle/>
          <a:p>
            <a:r>
              <a:rPr lang="en-GB" dirty="0"/>
              <a:t> </a:t>
            </a:r>
          </a:p>
        </p:txBody>
      </p:sp>
      <p:sp>
        <p:nvSpPr>
          <p:cNvPr id="23" name="Titel 22">
            <a:extLst>
              <a:ext uri="{FF2B5EF4-FFF2-40B4-BE49-F238E27FC236}">
                <a16:creationId xmlns:a16="http://schemas.microsoft.com/office/drawing/2014/main" id="{ED3F5A5D-6202-740C-216F-9F5FE1FF50F7}"/>
              </a:ext>
            </a:extLst>
          </p:cNvPr>
          <p:cNvSpPr>
            <a:spLocks noGrp="1"/>
          </p:cNvSpPr>
          <p:nvPr>
            <p:ph type="title"/>
          </p:nvPr>
        </p:nvSpPr>
        <p:spPr/>
        <p:txBody>
          <a:bodyPr/>
          <a:lstStyle/>
          <a:p>
            <a:r>
              <a:rPr lang="en-GB" dirty="0"/>
              <a:t>Three Parts: One Project</a:t>
            </a:r>
          </a:p>
        </p:txBody>
      </p:sp>
      <p:pic>
        <p:nvPicPr>
          <p:cNvPr id="46" name="Tijdelijke aanduiding voor afbeelding 45">
            <a:extLst>
              <a:ext uri="{FF2B5EF4-FFF2-40B4-BE49-F238E27FC236}">
                <a16:creationId xmlns:a16="http://schemas.microsoft.com/office/drawing/2014/main" id="{D1789B8F-6505-1DFB-210F-5412DB47F330}"/>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64" b="64"/>
          <a:stretch/>
        </p:blipFill>
        <p:spPr/>
      </p:pic>
      <p:pic>
        <p:nvPicPr>
          <p:cNvPr id="54" name="Tijdelijke aanduiding voor afbeelding 53">
            <a:extLst>
              <a:ext uri="{FF2B5EF4-FFF2-40B4-BE49-F238E27FC236}">
                <a16:creationId xmlns:a16="http://schemas.microsoft.com/office/drawing/2014/main" id="{0F7402F9-93C4-FAA4-B918-CCCDC957332C}"/>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t="64" b="64"/>
          <a:stretch/>
        </p:blipFill>
        <p:spPr>
          <a:xfrm>
            <a:off x="4483529" y="1592264"/>
            <a:ext cx="3201310" cy="2435979"/>
          </a:xfrm>
        </p:spPr>
      </p:pic>
      <p:pic>
        <p:nvPicPr>
          <p:cNvPr id="56" name="Tijdelijke aanduiding voor afbeelding 55">
            <a:extLst>
              <a:ext uri="{FF2B5EF4-FFF2-40B4-BE49-F238E27FC236}">
                <a16:creationId xmlns:a16="http://schemas.microsoft.com/office/drawing/2014/main" id="{1F038CCA-39C9-97A0-CAB1-A0D8C9557966}"/>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t="11858" b="11858"/>
          <a:stretch/>
        </p:blipFill>
        <p:spPr/>
      </p:pic>
      <p:sp>
        <p:nvSpPr>
          <p:cNvPr id="21" name="Vrije vorm: vorm 20">
            <a:extLst>
              <a:ext uri="{FF2B5EF4-FFF2-40B4-BE49-F238E27FC236}">
                <a16:creationId xmlns:a16="http://schemas.microsoft.com/office/drawing/2014/main" id="{BAF1A88C-9FA7-C0C0-8E04-BB649BC66BDE}"/>
              </a:ext>
            </a:extLst>
          </p:cNvPr>
          <p:cNvSpPr txBox="1">
            <a:spLocks/>
          </p:cNvSpPr>
          <p:nvPr/>
        </p:nvSpPr>
        <p:spPr>
          <a:xfrm flipV="1">
            <a:off x="708206" y="4022140"/>
            <a:ext cx="3200400" cy="1771316"/>
          </a:xfrm>
          <a:prstGeom prst="round2SameRect">
            <a:avLst>
              <a:gd name="adj1" fmla="val 10554"/>
              <a:gd name="adj2" fmla="val 0"/>
            </a:avLst>
          </a:prstGeom>
          <a:solidFill>
            <a:schemeClr val="accent3"/>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chemeClr val="accent1">
                    <a:lumMod val="75000"/>
                  </a:schemeClr>
                </a:solidFill>
                <a:effectLst/>
                <a:uLnTx/>
                <a:uFillTx/>
                <a:latin typeface="Calibri Light"/>
                <a:ea typeface="+mn-ea"/>
                <a:cs typeface="+mn-cs"/>
              </a:rPr>
              <a:t> </a:t>
            </a:r>
          </a:p>
        </p:txBody>
      </p:sp>
      <p:sp>
        <p:nvSpPr>
          <p:cNvPr id="16" name="Tekstvak 15">
            <a:extLst>
              <a:ext uri="{FF2B5EF4-FFF2-40B4-BE49-F238E27FC236}">
                <a16:creationId xmlns:a16="http://schemas.microsoft.com/office/drawing/2014/main" id="{C6137D05-38BB-962D-855A-1510088CC445}"/>
              </a:ext>
            </a:extLst>
          </p:cNvPr>
          <p:cNvSpPr txBox="1"/>
          <p:nvPr/>
        </p:nvSpPr>
        <p:spPr>
          <a:xfrm>
            <a:off x="865163" y="4559888"/>
            <a:ext cx="3030361" cy="5145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a:ln>
                  <a:noFill/>
                </a:ln>
                <a:solidFill>
                  <a:schemeClr val="bg2"/>
                </a:solidFill>
                <a:effectLst/>
                <a:uLnTx/>
                <a:uFillTx/>
                <a:latin typeface="Calibri"/>
                <a:ea typeface="+mn-ea"/>
                <a:cs typeface="+mn-cs"/>
              </a:rPr>
              <a:t>XR Case Examples 1 &amp; 2</a:t>
            </a:r>
          </a:p>
        </p:txBody>
      </p:sp>
      <p:sp>
        <p:nvSpPr>
          <p:cNvPr id="34" name="Vrije vorm: vorm 20">
            <a:extLst>
              <a:ext uri="{FF2B5EF4-FFF2-40B4-BE49-F238E27FC236}">
                <a16:creationId xmlns:a16="http://schemas.microsoft.com/office/drawing/2014/main" id="{7A057F39-4397-F18D-E928-06270C925FEB}"/>
              </a:ext>
            </a:extLst>
          </p:cNvPr>
          <p:cNvSpPr txBox="1">
            <a:spLocks/>
          </p:cNvSpPr>
          <p:nvPr/>
        </p:nvSpPr>
        <p:spPr>
          <a:xfrm flipV="1">
            <a:off x="4483528" y="4022140"/>
            <a:ext cx="3200400" cy="1771316"/>
          </a:xfrm>
          <a:prstGeom prst="round2SameRect">
            <a:avLst>
              <a:gd name="adj1" fmla="val 10554"/>
              <a:gd name="adj2" fmla="val 0"/>
            </a:avLst>
          </a:prstGeom>
          <a:solidFill>
            <a:schemeClr val="accent3"/>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chemeClr val="accent1">
                    <a:lumMod val="75000"/>
                  </a:schemeClr>
                </a:solidFill>
                <a:effectLst/>
                <a:uLnTx/>
                <a:uFillTx/>
                <a:latin typeface="Calibri Light"/>
                <a:ea typeface="+mn-ea"/>
                <a:cs typeface="+mn-cs"/>
              </a:rPr>
              <a:t> </a:t>
            </a:r>
          </a:p>
        </p:txBody>
      </p:sp>
      <p:sp>
        <p:nvSpPr>
          <p:cNvPr id="35" name="Tekstvak 34">
            <a:extLst>
              <a:ext uri="{FF2B5EF4-FFF2-40B4-BE49-F238E27FC236}">
                <a16:creationId xmlns:a16="http://schemas.microsoft.com/office/drawing/2014/main" id="{02925A5D-8C8E-5FCE-0A0E-86F6704D30E6}"/>
              </a:ext>
            </a:extLst>
          </p:cNvPr>
          <p:cNvSpPr txBox="1"/>
          <p:nvPr/>
        </p:nvSpPr>
        <p:spPr>
          <a:xfrm>
            <a:off x="4779632" y="4204889"/>
            <a:ext cx="2628000" cy="106084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000" b="1" i="0" u="none" strike="noStrike" kern="1200" cap="none" spc="0" normalizeH="0" baseline="0" noProof="0" dirty="0">
                <a:ln>
                  <a:noFill/>
                </a:ln>
                <a:solidFill>
                  <a:schemeClr val="bg2"/>
                </a:solidFill>
                <a:effectLst/>
                <a:uLnTx/>
                <a:uFillTx/>
                <a:latin typeface="Calibri"/>
                <a:ea typeface="+mn-ea"/>
                <a:cs typeface="+mn-cs"/>
              </a:rPr>
              <a:t>Public Values in Education and Research</a:t>
            </a:r>
          </a:p>
        </p:txBody>
      </p:sp>
      <p:sp>
        <p:nvSpPr>
          <p:cNvPr id="38" name="Vrije vorm: vorm 20">
            <a:extLst>
              <a:ext uri="{FF2B5EF4-FFF2-40B4-BE49-F238E27FC236}">
                <a16:creationId xmlns:a16="http://schemas.microsoft.com/office/drawing/2014/main" id="{F49AA363-5339-CDA6-D9A6-2588D8CC6971}"/>
              </a:ext>
            </a:extLst>
          </p:cNvPr>
          <p:cNvSpPr txBox="1">
            <a:spLocks/>
          </p:cNvSpPr>
          <p:nvPr/>
        </p:nvSpPr>
        <p:spPr>
          <a:xfrm flipV="1">
            <a:off x="8258848" y="4022140"/>
            <a:ext cx="3200400" cy="1771316"/>
          </a:xfrm>
          <a:prstGeom prst="round2SameRect">
            <a:avLst>
              <a:gd name="adj1" fmla="val 10554"/>
              <a:gd name="adj2" fmla="val 0"/>
            </a:avLst>
          </a:prstGeom>
          <a:solidFill>
            <a:schemeClr val="accent3"/>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schemeClr val="accent1">
                    <a:lumMod val="75000"/>
                  </a:schemeClr>
                </a:solidFill>
                <a:effectLst/>
                <a:uLnTx/>
                <a:uFillTx/>
                <a:latin typeface="Calibri Light"/>
                <a:ea typeface="+mn-ea"/>
                <a:cs typeface="+mn-cs"/>
              </a:rPr>
              <a:t> </a:t>
            </a:r>
          </a:p>
        </p:txBody>
      </p:sp>
      <p:sp>
        <p:nvSpPr>
          <p:cNvPr id="39" name="Tekstvak 38">
            <a:extLst>
              <a:ext uri="{FF2B5EF4-FFF2-40B4-BE49-F238E27FC236}">
                <a16:creationId xmlns:a16="http://schemas.microsoft.com/office/drawing/2014/main" id="{0B3958E1-295B-1D9F-2C82-E31FCD1D7BA0}"/>
              </a:ext>
            </a:extLst>
          </p:cNvPr>
          <p:cNvSpPr txBox="1"/>
          <p:nvPr/>
        </p:nvSpPr>
        <p:spPr>
          <a:xfrm>
            <a:off x="8554953" y="4556517"/>
            <a:ext cx="2628000" cy="514597"/>
          </a:xfrm>
          <a:prstGeom prst="rect">
            <a:avLst/>
          </a:prstGeom>
          <a:noFill/>
        </p:spPr>
        <p:txBody>
          <a:bodyPr wrap="square" lIns="0" tIns="0" rIns="0" bIns="0" rtlCol="0" anchor="b">
            <a:noAutofit/>
          </a:bodyPr>
          <a:lstStyle/>
          <a:p>
            <a:pPr marL="0" marR="0" lvl="0" indent="0" algn="l" defTabSz="914400" rtl="0" eaLnBrk="1" fontAlgn="auto" latinLnBrk="0" hangingPunct="1">
              <a:lnSpc>
                <a:spcPct val="90000"/>
              </a:lnSpc>
              <a:buClrTx/>
              <a:buSzTx/>
              <a:buFontTx/>
              <a:buNone/>
              <a:tabLst>
                <a:tab pos="2149475" algn="l"/>
              </a:tabLst>
              <a:defRPr/>
            </a:pPr>
            <a:r>
              <a:rPr kumimoji="0" lang="en-GB" sz="2200" b="1" i="0" u="none" strike="noStrike" kern="1200" cap="none" spc="0" normalizeH="0" baseline="0" noProof="0" dirty="0">
                <a:ln>
                  <a:noFill/>
                </a:ln>
                <a:solidFill>
                  <a:schemeClr val="bg2"/>
                </a:solidFill>
                <a:effectLst/>
                <a:uLnTx/>
                <a:uFillTx/>
                <a:latin typeface="Calibri"/>
                <a:ea typeface="+mn-ea"/>
                <a:cs typeface="+mn-cs"/>
              </a:rPr>
              <a:t>Responsible XR </a:t>
            </a:r>
          </a:p>
        </p:txBody>
      </p:sp>
    </p:spTree>
    <p:extLst>
      <p:ext uri="{BB962C8B-B14F-4D97-AF65-F5344CB8AC3E}">
        <p14:creationId xmlns:p14="http://schemas.microsoft.com/office/powerpoint/2010/main" val="40149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Rechte verbindingslijn 95">
            <a:extLst>
              <a:ext uri="{FF2B5EF4-FFF2-40B4-BE49-F238E27FC236}">
                <a16:creationId xmlns:a16="http://schemas.microsoft.com/office/drawing/2014/main" id="{69E4FE8E-2C28-17FE-DCD9-7E52DD4A24FC}"/>
              </a:ext>
            </a:extLst>
          </p:cNvPr>
          <p:cNvCxnSpPr>
            <a:cxnSpLocks/>
          </p:cNvCxnSpPr>
          <p:nvPr/>
        </p:nvCxnSpPr>
        <p:spPr>
          <a:xfrm>
            <a:off x="7961173" y="2651081"/>
            <a:ext cx="0" cy="172590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09960FEE-FB60-7B25-D889-6A9623AA5A4C}"/>
              </a:ext>
            </a:extLst>
          </p:cNvPr>
          <p:cNvCxnSpPr>
            <a:cxnSpLocks/>
          </p:cNvCxnSpPr>
          <p:nvPr/>
        </p:nvCxnSpPr>
        <p:spPr>
          <a:xfrm>
            <a:off x="3327437" y="3374635"/>
            <a:ext cx="0" cy="174029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5" name="Vrije vorm: vorm 4">
            <a:extLst>
              <a:ext uri="{FF2B5EF4-FFF2-40B4-BE49-F238E27FC236}">
                <a16:creationId xmlns:a16="http://schemas.microsoft.com/office/drawing/2014/main" id="{CB1CD852-BDE9-F7CB-39EB-94C3EF560757}"/>
              </a:ext>
            </a:extLst>
          </p:cNvPr>
          <p:cNvSpPr/>
          <p:nvPr/>
        </p:nvSpPr>
        <p:spPr>
          <a:xfrm>
            <a:off x="638632" y="1906729"/>
            <a:ext cx="10944979" cy="3909788"/>
          </a:xfrm>
          <a:custGeom>
            <a:avLst/>
            <a:gdLst>
              <a:gd name="connsiteX0" fmla="*/ 10765351 w 10944979"/>
              <a:gd name="connsiteY0" fmla="*/ 3550118 h 3909788"/>
              <a:gd name="connsiteX1" fmla="*/ 10605596 w 10944979"/>
              <a:gd name="connsiteY1" fmla="*/ 3647422 h 3909788"/>
              <a:gd name="connsiteX2" fmla="*/ 10235251 w 10944979"/>
              <a:gd name="connsiteY2" fmla="*/ 3647422 h 3909788"/>
              <a:gd name="connsiteX3" fmla="*/ 10013103 w 10944979"/>
              <a:gd name="connsiteY3" fmla="*/ 3425274 h 3909788"/>
              <a:gd name="connsiteX4" fmla="*/ 10013103 w 10944979"/>
              <a:gd name="connsiteY4" fmla="*/ 1263653 h 3909788"/>
              <a:gd name="connsiteX5" fmla="*/ 9552886 w 10944979"/>
              <a:gd name="connsiteY5" fmla="*/ 803435 h 3909788"/>
              <a:gd name="connsiteX6" fmla="*/ 8461489 w 10944979"/>
              <a:gd name="connsiteY6" fmla="*/ 803435 h 3909788"/>
              <a:gd name="connsiteX7" fmla="*/ 7930505 w 10944979"/>
              <a:gd name="connsiteY7" fmla="*/ 1334420 h 3909788"/>
              <a:gd name="connsiteX8" fmla="*/ 7930505 w 10944979"/>
              <a:gd name="connsiteY8" fmla="*/ 2099170 h 3909788"/>
              <a:gd name="connsiteX9" fmla="*/ 7564642 w 10944979"/>
              <a:gd name="connsiteY9" fmla="*/ 2465032 h 3909788"/>
              <a:gd name="connsiteX10" fmla="*/ 7077003 w 10944979"/>
              <a:gd name="connsiteY10" fmla="*/ 2465032 h 3909788"/>
              <a:gd name="connsiteX11" fmla="*/ 6711140 w 10944979"/>
              <a:gd name="connsiteY11" fmla="*/ 2099170 h 3909788"/>
              <a:gd name="connsiteX12" fmla="*/ 6711140 w 10944979"/>
              <a:gd name="connsiteY12" fmla="*/ 530984 h 3909788"/>
              <a:gd name="connsiteX13" fmla="*/ 6180155 w 10944979"/>
              <a:gd name="connsiteY13" fmla="*/ 0 h 3909788"/>
              <a:gd name="connsiteX14" fmla="*/ 5229113 w 10944979"/>
              <a:gd name="connsiteY14" fmla="*/ 0 h 3909788"/>
              <a:gd name="connsiteX15" fmla="*/ 4698128 w 10944979"/>
              <a:gd name="connsiteY15" fmla="*/ 530984 h 3909788"/>
              <a:gd name="connsiteX16" fmla="*/ 4698128 w 10944979"/>
              <a:gd name="connsiteY16" fmla="*/ 1098178 h 3909788"/>
              <a:gd name="connsiteX17" fmla="*/ 4332265 w 10944979"/>
              <a:gd name="connsiteY17" fmla="*/ 1464040 h 3909788"/>
              <a:gd name="connsiteX18" fmla="*/ 3927953 w 10944979"/>
              <a:gd name="connsiteY18" fmla="*/ 1464040 h 3909788"/>
              <a:gd name="connsiteX19" fmla="*/ 3396968 w 10944979"/>
              <a:gd name="connsiteY19" fmla="*/ 1995025 h 3909788"/>
              <a:gd name="connsiteX20" fmla="*/ 3396968 w 10944979"/>
              <a:gd name="connsiteY20" fmla="*/ 2836202 h 3909788"/>
              <a:gd name="connsiteX21" fmla="*/ 3031105 w 10944979"/>
              <a:gd name="connsiteY21" fmla="*/ 3202065 h 3909788"/>
              <a:gd name="connsiteX22" fmla="*/ 2339186 w 10944979"/>
              <a:gd name="connsiteY22" fmla="*/ 3202065 h 3909788"/>
              <a:gd name="connsiteX23" fmla="*/ 1973323 w 10944979"/>
              <a:gd name="connsiteY23" fmla="*/ 2836202 h 3909788"/>
              <a:gd name="connsiteX24" fmla="*/ 1973323 w 10944979"/>
              <a:gd name="connsiteY24" fmla="*/ 1434731 h 3909788"/>
              <a:gd name="connsiteX25" fmla="*/ 1442339 w 10944979"/>
              <a:gd name="connsiteY25" fmla="*/ 903747 h 3909788"/>
              <a:gd name="connsiteX26" fmla="*/ 335669 w 10944979"/>
              <a:gd name="connsiteY26" fmla="*/ 903747 h 3909788"/>
              <a:gd name="connsiteX27" fmla="*/ 179865 w 10944979"/>
              <a:gd name="connsiteY27" fmla="*/ 813697 h 3909788"/>
              <a:gd name="connsiteX28" fmla="*/ 0 w 10944979"/>
              <a:gd name="connsiteY28" fmla="*/ 993561 h 3909788"/>
              <a:gd name="connsiteX29" fmla="*/ 179865 w 10944979"/>
              <a:gd name="connsiteY29" fmla="*/ 1173426 h 3909788"/>
              <a:gd name="connsiteX30" fmla="*/ 343217 w 10944979"/>
              <a:gd name="connsiteY30" fmla="*/ 1068869 h 3909788"/>
              <a:gd name="connsiteX31" fmla="*/ 1442103 w 10944979"/>
              <a:gd name="connsiteY31" fmla="*/ 1068869 h 3909788"/>
              <a:gd name="connsiteX32" fmla="*/ 1807966 w 10944979"/>
              <a:gd name="connsiteY32" fmla="*/ 1434731 h 3909788"/>
              <a:gd name="connsiteX33" fmla="*/ 1807966 w 10944979"/>
              <a:gd name="connsiteY33" fmla="*/ 2836202 h 3909788"/>
              <a:gd name="connsiteX34" fmla="*/ 2338950 w 10944979"/>
              <a:gd name="connsiteY34" fmla="*/ 3367187 h 3909788"/>
              <a:gd name="connsiteX35" fmla="*/ 3030870 w 10944979"/>
              <a:gd name="connsiteY35" fmla="*/ 3367187 h 3909788"/>
              <a:gd name="connsiteX36" fmla="*/ 3561854 w 10944979"/>
              <a:gd name="connsiteY36" fmla="*/ 2836202 h 3909788"/>
              <a:gd name="connsiteX37" fmla="*/ 3561854 w 10944979"/>
              <a:gd name="connsiteY37" fmla="*/ 1995025 h 3909788"/>
              <a:gd name="connsiteX38" fmla="*/ 3927717 w 10944979"/>
              <a:gd name="connsiteY38" fmla="*/ 1629162 h 3909788"/>
              <a:gd name="connsiteX39" fmla="*/ 4332030 w 10944979"/>
              <a:gd name="connsiteY39" fmla="*/ 1629162 h 3909788"/>
              <a:gd name="connsiteX40" fmla="*/ 4863014 w 10944979"/>
              <a:gd name="connsiteY40" fmla="*/ 1098178 h 3909788"/>
              <a:gd name="connsiteX41" fmla="*/ 4863014 w 10944979"/>
              <a:gd name="connsiteY41" fmla="*/ 530984 h 3909788"/>
              <a:gd name="connsiteX42" fmla="*/ 5228877 w 10944979"/>
              <a:gd name="connsiteY42" fmla="*/ 165122 h 3909788"/>
              <a:gd name="connsiteX43" fmla="*/ 6179919 w 10944979"/>
              <a:gd name="connsiteY43" fmla="*/ 165122 h 3909788"/>
              <a:gd name="connsiteX44" fmla="*/ 6545782 w 10944979"/>
              <a:gd name="connsiteY44" fmla="*/ 530984 h 3909788"/>
              <a:gd name="connsiteX45" fmla="*/ 6545782 w 10944979"/>
              <a:gd name="connsiteY45" fmla="*/ 2099111 h 3909788"/>
              <a:gd name="connsiteX46" fmla="*/ 7076767 w 10944979"/>
              <a:gd name="connsiteY46" fmla="*/ 2630095 h 3909788"/>
              <a:gd name="connsiteX47" fmla="*/ 7564406 w 10944979"/>
              <a:gd name="connsiteY47" fmla="*/ 2630095 h 3909788"/>
              <a:gd name="connsiteX48" fmla="*/ 8095391 w 10944979"/>
              <a:gd name="connsiteY48" fmla="*/ 2099111 h 3909788"/>
              <a:gd name="connsiteX49" fmla="*/ 8095391 w 10944979"/>
              <a:gd name="connsiteY49" fmla="*/ 1334361 h 3909788"/>
              <a:gd name="connsiteX50" fmla="*/ 8461254 w 10944979"/>
              <a:gd name="connsiteY50" fmla="*/ 968498 h 3909788"/>
              <a:gd name="connsiteX51" fmla="*/ 9552649 w 10944979"/>
              <a:gd name="connsiteY51" fmla="*/ 968498 h 3909788"/>
              <a:gd name="connsiteX52" fmla="*/ 9847746 w 10944979"/>
              <a:gd name="connsiteY52" fmla="*/ 1263594 h 3909788"/>
              <a:gd name="connsiteX53" fmla="*/ 9847746 w 10944979"/>
              <a:gd name="connsiteY53" fmla="*/ 3425215 h 3909788"/>
              <a:gd name="connsiteX54" fmla="*/ 10235015 w 10944979"/>
              <a:gd name="connsiteY54" fmla="*/ 3812485 h 3909788"/>
              <a:gd name="connsiteX55" fmla="*/ 10605360 w 10944979"/>
              <a:gd name="connsiteY55" fmla="*/ 3812485 h 3909788"/>
              <a:gd name="connsiteX56" fmla="*/ 10765115 w 10944979"/>
              <a:gd name="connsiteY56" fmla="*/ 3909789 h 3909788"/>
              <a:gd name="connsiteX57" fmla="*/ 10944980 w 10944979"/>
              <a:gd name="connsiteY57" fmla="*/ 3729924 h 3909788"/>
              <a:gd name="connsiteX58" fmla="*/ 10765115 w 10944979"/>
              <a:gd name="connsiteY58" fmla="*/ 3550059 h 390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944979" h="3909788">
                <a:moveTo>
                  <a:pt x="10765351" y="3550118"/>
                </a:moveTo>
                <a:cubicBezTo>
                  <a:pt x="10695764" y="3550118"/>
                  <a:pt x="10635495" y="3589629"/>
                  <a:pt x="10605596" y="3647422"/>
                </a:cubicBezTo>
                <a:lnTo>
                  <a:pt x="10235251" y="3647422"/>
                </a:lnTo>
                <a:cubicBezTo>
                  <a:pt x="10112766" y="3647422"/>
                  <a:pt x="10013103" y="3547759"/>
                  <a:pt x="10013103" y="3425274"/>
                </a:cubicBezTo>
                <a:lnTo>
                  <a:pt x="10013103" y="1263653"/>
                </a:lnTo>
                <a:cubicBezTo>
                  <a:pt x="10013103" y="1009897"/>
                  <a:pt x="9806643" y="803435"/>
                  <a:pt x="9552886" y="803435"/>
                </a:cubicBezTo>
                <a:lnTo>
                  <a:pt x="8461489" y="803435"/>
                </a:lnTo>
                <a:cubicBezTo>
                  <a:pt x="8168694" y="803435"/>
                  <a:pt x="7930505" y="1041624"/>
                  <a:pt x="7930505" y="1334420"/>
                </a:cubicBezTo>
                <a:lnTo>
                  <a:pt x="7930505" y="2099170"/>
                </a:lnTo>
                <a:cubicBezTo>
                  <a:pt x="7930505" y="2300913"/>
                  <a:pt x="7766386" y="2465032"/>
                  <a:pt x="7564642" y="2465032"/>
                </a:cubicBezTo>
                <a:lnTo>
                  <a:pt x="7077003" y="2465032"/>
                </a:lnTo>
                <a:cubicBezTo>
                  <a:pt x="6875259" y="2465032"/>
                  <a:pt x="6711140" y="2300913"/>
                  <a:pt x="6711140" y="2099170"/>
                </a:cubicBezTo>
                <a:lnTo>
                  <a:pt x="6711140" y="530984"/>
                </a:lnTo>
                <a:cubicBezTo>
                  <a:pt x="6711140" y="238188"/>
                  <a:pt x="6472951" y="0"/>
                  <a:pt x="6180155" y="0"/>
                </a:cubicBezTo>
                <a:lnTo>
                  <a:pt x="5229113" y="0"/>
                </a:lnTo>
                <a:cubicBezTo>
                  <a:pt x="4936316" y="0"/>
                  <a:pt x="4698128" y="238188"/>
                  <a:pt x="4698128" y="530984"/>
                </a:cubicBezTo>
                <a:lnTo>
                  <a:pt x="4698128" y="1098178"/>
                </a:lnTo>
                <a:cubicBezTo>
                  <a:pt x="4698128" y="1299921"/>
                  <a:pt x="4534009" y="1464040"/>
                  <a:pt x="4332265" y="1464040"/>
                </a:cubicBezTo>
                <a:lnTo>
                  <a:pt x="3927953" y="1464040"/>
                </a:lnTo>
                <a:cubicBezTo>
                  <a:pt x="3635156" y="1464040"/>
                  <a:pt x="3396968" y="1702229"/>
                  <a:pt x="3396968" y="1995025"/>
                </a:cubicBezTo>
                <a:lnTo>
                  <a:pt x="3396968" y="2836202"/>
                </a:lnTo>
                <a:cubicBezTo>
                  <a:pt x="3396968" y="3037946"/>
                  <a:pt x="3232849" y="3202065"/>
                  <a:pt x="3031105" y="3202065"/>
                </a:cubicBezTo>
                <a:lnTo>
                  <a:pt x="2339186" y="3202065"/>
                </a:lnTo>
                <a:cubicBezTo>
                  <a:pt x="2137443" y="3202065"/>
                  <a:pt x="1973323" y="3037946"/>
                  <a:pt x="1973323" y="2836202"/>
                </a:cubicBezTo>
                <a:lnTo>
                  <a:pt x="1973323" y="1434731"/>
                </a:lnTo>
                <a:cubicBezTo>
                  <a:pt x="1973323" y="1141935"/>
                  <a:pt x="1735135" y="903747"/>
                  <a:pt x="1442339" y="903747"/>
                </a:cubicBezTo>
                <a:lnTo>
                  <a:pt x="335669" y="903747"/>
                </a:lnTo>
                <a:cubicBezTo>
                  <a:pt x="304591" y="849964"/>
                  <a:pt x="246503" y="813697"/>
                  <a:pt x="179865" y="813697"/>
                </a:cubicBezTo>
                <a:cubicBezTo>
                  <a:pt x="80556" y="813697"/>
                  <a:pt x="0" y="894252"/>
                  <a:pt x="0" y="993561"/>
                </a:cubicBezTo>
                <a:cubicBezTo>
                  <a:pt x="0" y="1092870"/>
                  <a:pt x="80556" y="1173426"/>
                  <a:pt x="179865" y="1173426"/>
                </a:cubicBezTo>
                <a:cubicBezTo>
                  <a:pt x="252283" y="1173426"/>
                  <a:pt x="314734" y="1130553"/>
                  <a:pt x="343217" y="1068869"/>
                </a:cubicBezTo>
                <a:lnTo>
                  <a:pt x="1442103" y="1068869"/>
                </a:lnTo>
                <a:cubicBezTo>
                  <a:pt x="1643846" y="1068869"/>
                  <a:pt x="1807966" y="1232988"/>
                  <a:pt x="1807966" y="1434731"/>
                </a:cubicBezTo>
                <a:lnTo>
                  <a:pt x="1807966" y="2836202"/>
                </a:lnTo>
                <a:cubicBezTo>
                  <a:pt x="1807966" y="3128999"/>
                  <a:pt x="2046154" y="3367187"/>
                  <a:pt x="2338950" y="3367187"/>
                </a:cubicBezTo>
                <a:lnTo>
                  <a:pt x="3030870" y="3367187"/>
                </a:lnTo>
                <a:cubicBezTo>
                  <a:pt x="3323666" y="3367187"/>
                  <a:pt x="3561854" y="3128999"/>
                  <a:pt x="3561854" y="2836202"/>
                </a:cubicBezTo>
                <a:lnTo>
                  <a:pt x="3561854" y="1995025"/>
                </a:lnTo>
                <a:cubicBezTo>
                  <a:pt x="3561854" y="1793282"/>
                  <a:pt x="3725973" y="1629162"/>
                  <a:pt x="3927717" y="1629162"/>
                </a:cubicBezTo>
                <a:lnTo>
                  <a:pt x="4332030" y="1629162"/>
                </a:lnTo>
                <a:cubicBezTo>
                  <a:pt x="4624826" y="1629162"/>
                  <a:pt x="4863014" y="1390974"/>
                  <a:pt x="4863014" y="1098178"/>
                </a:cubicBezTo>
                <a:lnTo>
                  <a:pt x="4863014" y="530984"/>
                </a:lnTo>
                <a:cubicBezTo>
                  <a:pt x="4863014" y="329241"/>
                  <a:pt x="5027133" y="165122"/>
                  <a:pt x="5228877" y="165122"/>
                </a:cubicBezTo>
                <a:lnTo>
                  <a:pt x="6179919" y="165122"/>
                </a:lnTo>
                <a:cubicBezTo>
                  <a:pt x="6381663" y="165122"/>
                  <a:pt x="6545782" y="329241"/>
                  <a:pt x="6545782" y="530984"/>
                </a:cubicBezTo>
                <a:lnTo>
                  <a:pt x="6545782" y="2099111"/>
                </a:lnTo>
                <a:cubicBezTo>
                  <a:pt x="6545782" y="2391907"/>
                  <a:pt x="6783970" y="2630095"/>
                  <a:pt x="7076767" y="2630095"/>
                </a:cubicBezTo>
                <a:lnTo>
                  <a:pt x="7564406" y="2630095"/>
                </a:lnTo>
                <a:cubicBezTo>
                  <a:pt x="7857203" y="2630095"/>
                  <a:pt x="8095391" y="2391907"/>
                  <a:pt x="8095391" y="2099111"/>
                </a:cubicBezTo>
                <a:lnTo>
                  <a:pt x="8095391" y="1334361"/>
                </a:lnTo>
                <a:cubicBezTo>
                  <a:pt x="8095391" y="1132617"/>
                  <a:pt x="8259510" y="968498"/>
                  <a:pt x="8461254" y="968498"/>
                </a:cubicBezTo>
                <a:lnTo>
                  <a:pt x="9552649" y="968498"/>
                </a:lnTo>
                <a:cubicBezTo>
                  <a:pt x="9715353" y="968498"/>
                  <a:pt x="9847746" y="1100890"/>
                  <a:pt x="9847746" y="1263594"/>
                </a:cubicBezTo>
                <a:lnTo>
                  <a:pt x="9847746" y="3425215"/>
                </a:lnTo>
                <a:cubicBezTo>
                  <a:pt x="9847746" y="3638753"/>
                  <a:pt x="10021477" y="3812485"/>
                  <a:pt x="10235015" y="3812485"/>
                </a:cubicBezTo>
                <a:lnTo>
                  <a:pt x="10605360" y="3812485"/>
                </a:lnTo>
                <a:cubicBezTo>
                  <a:pt x="10635258" y="3870278"/>
                  <a:pt x="10695587" y="3909789"/>
                  <a:pt x="10765115" y="3909789"/>
                </a:cubicBezTo>
                <a:cubicBezTo>
                  <a:pt x="10864425" y="3909789"/>
                  <a:pt x="10944980" y="3829233"/>
                  <a:pt x="10944980" y="3729924"/>
                </a:cubicBezTo>
                <a:cubicBezTo>
                  <a:pt x="10944980" y="3630615"/>
                  <a:pt x="10864425" y="3550059"/>
                  <a:pt x="10765115" y="3550059"/>
                </a:cubicBezTo>
                <a:close/>
              </a:path>
            </a:pathLst>
          </a:custGeom>
          <a:solidFill>
            <a:schemeClr val="bg2">
              <a:lumMod val="85000"/>
            </a:schemeClr>
          </a:solidFill>
          <a:ln w="58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4C4C"/>
              </a:solidFill>
              <a:effectLst/>
              <a:uLnTx/>
              <a:uFillTx/>
              <a:latin typeface="Arial" panose="020B0604020202020204"/>
              <a:ea typeface="+mn-ea"/>
              <a:cs typeface="+mn-cs"/>
            </a:endParaRPr>
          </a:p>
        </p:txBody>
      </p:sp>
      <p:sp>
        <p:nvSpPr>
          <p:cNvPr id="2" name="Tijdelijke aanduiding voor tekst 1">
            <a:extLst>
              <a:ext uri="{FF2B5EF4-FFF2-40B4-BE49-F238E27FC236}">
                <a16:creationId xmlns:a16="http://schemas.microsoft.com/office/drawing/2014/main" id="{53DBDD17-AA41-58A1-2C29-FA6D47ACB717}"/>
              </a:ext>
            </a:extLst>
          </p:cNvPr>
          <p:cNvSpPr>
            <a:spLocks noGrp="1"/>
          </p:cNvSpPr>
          <p:nvPr>
            <p:ph type="body" sz="quarter" idx="14"/>
          </p:nvPr>
        </p:nvSpPr>
        <p:spPr/>
        <p:txBody>
          <a:bodyPr/>
          <a:lstStyle/>
          <a:p>
            <a:r>
              <a:rPr lang="en-GB" dirty="0"/>
              <a:t> </a:t>
            </a:r>
          </a:p>
        </p:txBody>
      </p:sp>
      <p:sp>
        <p:nvSpPr>
          <p:cNvPr id="3" name="Tijdelijke aanduiding voor tekst 2">
            <a:extLst>
              <a:ext uri="{FF2B5EF4-FFF2-40B4-BE49-F238E27FC236}">
                <a16:creationId xmlns:a16="http://schemas.microsoft.com/office/drawing/2014/main" id="{28C45157-24F8-9C2A-5B4B-A193CC10193E}"/>
              </a:ext>
            </a:extLst>
          </p:cNvPr>
          <p:cNvSpPr>
            <a:spLocks noGrp="1"/>
          </p:cNvSpPr>
          <p:nvPr>
            <p:ph type="body" sz="quarter" idx="18"/>
          </p:nvPr>
        </p:nvSpPr>
        <p:spPr/>
        <p:txBody>
          <a:bodyPr/>
          <a:lstStyle/>
          <a:p>
            <a:r>
              <a:rPr lang="en-GB" dirty="0"/>
              <a:t> </a:t>
            </a:r>
          </a:p>
        </p:txBody>
      </p:sp>
      <p:sp>
        <p:nvSpPr>
          <p:cNvPr id="4" name="Titel 3">
            <a:extLst>
              <a:ext uri="{FF2B5EF4-FFF2-40B4-BE49-F238E27FC236}">
                <a16:creationId xmlns:a16="http://schemas.microsoft.com/office/drawing/2014/main" id="{848966F6-071C-10B6-EDFD-279317DA2B25}"/>
              </a:ext>
            </a:extLst>
          </p:cNvPr>
          <p:cNvSpPr>
            <a:spLocks noGrp="1"/>
          </p:cNvSpPr>
          <p:nvPr>
            <p:ph type="title"/>
          </p:nvPr>
        </p:nvSpPr>
        <p:spPr/>
        <p:txBody>
          <a:bodyPr/>
          <a:lstStyle/>
          <a:p>
            <a:r>
              <a:rPr lang="en-GB" dirty="0"/>
              <a:t>The Process</a:t>
            </a:r>
          </a:p>
        </p:txBody>
      </p:sp>
      <p:sp>
        <p:nvSpPr>
          <p:cNvPr id="82" name="Tijdelijke aanduiding voor tekst 15">
            <a:extLst>
              <a:ext uri="{FF2B5EF4-FFF2-40B4-BE49-F238E27FC236}">
                <a16:creationId xmlns:a16="http://schemas.microsoft.com/office/drawing/2014/main" id="{8FCE06B8-7DFB-B649-2099-8DD4C005AAF0}"/>
              </a:ext>
            </a:extLst>
          </p:cNvPr>
          <p:cNvSpPr txBox="1">
            <a:spLocks/>
          </p:cNvSpPr>
          <p:nvPr/>
        </p:nvSpPr>
        <p:spPr>
          <a:xfrm>
            <a:off x="881234" y="4098623"/>
            <a:ext cx="1472926" cy="10761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mn-cs"/>
              </a:rPr>
              <a:t>XR Tour</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400" b="0" i="0" u="none" strike="noStrike" kern="1200" cap="none" spc="0" normalizeH="0" baseline="0" noProof="0" dirty="0">
                <a:ln>
                  <a:noFill/>
                </a:ln>
                <a:solidFill>
                  <a:schemeClr val="tx2"/>
                </a:solidFill>
                <a:effectLst/>
                <a:uLnTx/>
                <a:uFillTx/>
                <a:latin typeface="+mj-lt"/>
                <a:ea typeface="+mn-ea"/>
                <a:cs typeface="+mn-cs"/>
              </a:rPr>
              <a:t>Meeting with members and interviewing for case examples</a:t>
            </a:r>
          </a:p>
        </p:txBody>
      </p:sp>
      <p:cxnSp>
        <p:nvCxnSpPr>
          <p:cNvPr id="123" name="Rechte verbindingslijn 122">
            <a:extLst>
              <a:ext uri="{FF2B5EF4-FFF2-40B4-BE49-F238E27FC236}">
                <a16:creationId xmlns:a16="http://schemas.microsoft.com/office/drawing/2014/main" id="{9677CB66-8AD8-C7C5-EF2D-CBD69FA87CBD}"/>
              </a:ext>
            </a:extLst>
          </p:cNvPr>
          <p:cNvCxnSpPr>
            <a:cxnSpLocks/>
            <a:endCxn id="108" idx="0"/>
          </p:cNvCxnSpPr>
          <p:nvPr/>
        </p:nvCxnSpPr>
        <p:spPr>
          <a:xfrm>
            <a:off x="1617697" y="2972813"/>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08" name="Rechthoek: afgeronde hoeken 107">
            <a:extLst>
              <a:ext uri="{FF2B5EF4-FFF2-40B4-BE49-F238E27FC236}">
                <a16:creationId xmlns:a16="http://schemas.microsoft.com/office/drawing/2014/main" id="{51B47FCA-74CA-1187-A35E-89BBFAF719C2}"/>
              </a:ext>
            </a:extLst>
          </p:cNvPr>
          <p:cNvSpPr/>
          <p:nvPr/>
        </p:nvSpPr>
        <p:spPr>
          <a:xfrm>
            <a:off x="1265319" y="3350331"/>
            <a:ext cx="704756" cy="7104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4" name="Tijdelijke aanduiding voor tekst 15">
            <a:extLst>
              <a:ext uri="{FF2B5EF4-FFF2-40B4-BE49-F238E27FC236}">
                <a16:creationId xmlns:a16="http://schemas.microsoft.com/office/drawing/2014/main" id="{C75228F0-730C-9C26-6C4C-471726A33769}"/>
              </a:ext>
            </a:extLst>
          </p:cNvPr>
          <p:cNvSpPr txBox="1">
            <a:spLocks/>
          </p:cNvSpPr>
          <p:nvPr/>
        </p:nvSpPr>
        <p:spPr>
          <a:xfrm>
            <a:off x="1970075" y="1792630"/>
            <a:ext cx="2746289" cy="688394"/>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mn-cs"/>
              </a:rPr>
              <a:t>Public Values</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400" b="0" i="0" u="none" strike="noStrike" kern="1200" cap="none" spc="0" normalizeH="0" baseline="0" noProof="0" dirty="0">
                <a:ln>
                  <a:noFill/>
                </a:ln>
                <a:solidFill>
                  <a:schemeClr val="tx2"/>
                </a:solidFill>
                <a:effectLst/>
                <a:uLnTx/>
                <a:uFillTx/>
                <a:latin typeface="+mj-lt"/>
                <a:ea typeface="+mn-ea"/>
                <a:cs typeface="+mn-cs"/>
              </a:rPr>
              <a:t>Desk research / interviews / Workshopping and weighing values</a:t>
            </a:r>
          </a:p>
        </p:txBody>
      </p:sp>
      <p:sp>
        <p:nvSpPr>
          <p:cNvPr id="18" name="Rechthoek: afgeronde hoeken 17">
            <a:extLst>
              <a:ext uri="{FF2B5EF4-FFF2-40B4-BE49-F238E27FC236}">
                <a16:creationId xmlns:a16="http://schemas.microsoft.com/office/drawing/2014/main" id="{A08BDB98-8324-62E3-1072-60375AF18BF5}"/>
              </a:ext>
            </a:extLst>
          </p:cNvPr>
          <p:cNvSpPr/>
          <p:nvPr/>
        </p:nvSpPr>
        <p:spPr>
          <a:xfrm>
            <a:off x="2975059" y="2671959"/>
            <a:ext cx="704756" cy="7104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67" name="Tijdelijke aanduiding voor tekst 15">
            <a:extLst>
              <a:ext uri="{FF2B5EF4-FFF2-40B4-BE49-F238E27FC236}">
                <a16:creationId xmlns:a16="http://schemas.microsoft.com/office/drawing/2014/main" id="{DDCAF0FB-5F95-1B52-DB30-988819A293D8}"/>
              </a:ext>
            </a:extLst>
          </p:cNvPr>
          <p:cNvSpPr txBox="1">
            <a:spLocks/>
          </p:cNvSpPr>
          <p:nvPr/>
        </p:nvSpPr>
        <p:spPr>
          <a:xfrm>
            <a:off x="4206125" y="4753990"/>
            <a:ext cx="1472926" cy="11315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mn-cs"/>
              </a:rPr>
              <a:t>Writing and Development</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400" b="0" i="0" u="none" strike="noStrike" kern="1200" cap="none" spc="0" normalizeH="0" baseline="0" noProof="0" dirty="0">
                <a:ln>
                  <a:noFill/>
                </a:ln>
                <a:solidFill>
                  <a:schemeClr val="tx2"/>
                </a:solidFill>
                <a:effectLst/>
                <a:uLnTx/>
                <a:uFillTx/>
                <a:latin typeface="+mj-lt"/>
                <a:ea typeface="+mn-ea"/>
                <a:cs typeface="+mn-cs"/>
              </a:rPr>
              <a:t>Reading, writing on XR in education and research</a:t>
            </a:r>
          </a:p>
        </p:txBody>
      </p:sp>
      <p:cxnSp>
        <p:nvCxnSpPr>
          <p:cNvPr id="72" name="Rechte verbindingslijn 71">
            <a:extLst>
              <a:ext uri="{FF2B5EF4-FFF2-40B4-BE49-F238E27FC236}">
                <a16:creationId xmlns:a16="http://schemas.microsoft.com/office/drawing/2014/main" id="{07A78E45-C053-4F62-375D-CE0492271C8D}"/>
              </a:ext>
            </a:extLst>
          </p:cNvPr>
          <p:cNvCxnSpPr>
            <a:cxnSpLocks/>
            <a:endCxn id="74" idx="0"/>
          </p:cNvCxnSpPr>
          <p:nvPr/>
        </p:nvCxnSpPr>
        <p:spPr>
          <a:xfrm>
            <a:off x="4942588" y="3537544"/>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74" name="Rechthoek: afgeronde hoeken 73">
            <a:extLst>
              <a:ext uri="{FF2B5EF4-FFF2-40B4-BE49-F238E27FC236}">
                <a16:creationId xmlns:a16="http://schemas.microsoft.com/office/drawing/2014/main" id="{A5F04B8D-1F7F-18AF-2093-71F58EC1C3AA}"/>
              </a:ext>
            </a:extLst>
          </p:cNvPr>
          <p:cNvSpPr/>
          <p:nvPr/>
        </p:nvSpPr>
        <p:spPr>
          <a:xfrm>
            <a:off x="4590210" y="3915062"/>
            <a:ext cx="704756" cy="7104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95" name="Tijdelijke aanduiding voor tekst 15">
            <a:extLst>
              <a:ext uri="{FF2B5EF4-FFF2-40B4-BE49-F238E27FC236}">
                <a16:creationId xmlns:a16="http://schemas.microsoft.com/office/drawing/2014/main" id="{CB7FD514-B909-BE43-1A2D-9B1A6B7F2B45}"/>
              </a:ext>
            </a:extLst>
          </p:cNvPr>
          <p:cNvSpPr txBox="1">
            <a:spLocks/>
          </p:cNvSpPr>
          <p:nvPr/>
        </p:nvSpPr>
        <p:spPr>
          <a:xfrm>
            <a:off x="7071614" y="443990"/>
            <a:ext cx="1779118" cy="1325491"/>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mn-cs"/>
              </a:rPr>
              <a:t>Internal/External Reviews</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lang="en-GB" sz="1400" dirty="0">
                <a:solidFill>
                  <a:schemeClr val="tx2"/>
                </a:solidFill>
                <a:latin typeface="+mj-lt"/>
              </a:rPr>
              <a:t>Towards a common understanding. </a:t>
            </a:r>
            <a:br>
              <a:rPr lang="en-GB" sz="1400" dirty="0">
                <a:solidFill>
                  <a:schemeClr val="tx2"/>
                </a:solidFill>
                <a:latin typeface="+mj-lt"/>
              </a:rPr>
            </a:br>
            <a:r>
              <a:rPr lang="en-GB" sz="1400" dirty="0">
                <a:solidFill>
                  <a:schemeClr val="tx2"/>
                </a:solidFill>
                <a:latin typeface="+mj-lt"/>
              </a:rPr>
              <a:t>Reviews by Case example researchers.</a:t>
            </a:r>
            <a:endParaRPr kumimoji="0" lang="en-GB" sz="1400" b="0" i="0" u="none" strike="noStrike" kern="1200" cap="none" spc="0" normalizeH="0" baseline="0" noProof="0" dirty="0">
              <a:ln>
                <a:noFill/>
              </a:ln>
              <a:solidFill>
                <a:schemeClr val="tx2"/>
              </a:solidFill>
              <a:effectLst/>
              <a:uLnTx/>
              <a:uFillTx/>
              <a:latin typeface="+mj-lt"/>
              <a:ea typeface="+mn-ea"/>
              <a:cs typeface="+mn-cs"/>
            </a:endParaRPr>
          </a:p>
        </p:txBody>
      </p:sp>
      <p:sp>
        <p:nvSpPr>
          <p:cNvPr id="97" name="Rechthoek: afgeronde hoeken 96">
            <a:extLst>
              <a:ext uri="{FF2B5EF4-FFF2-40B4-BE49-F238E27FC236}">
                <a16:creationId xmlns:a16="http://schemas.microsoft.com/office/drawing/2014/main" id="{28B9FD33-DF0F-75FF-EE89-C1105D0AF685}"/>
              </a:ext>
            </a:extLst>
          </p:cNvPr>
          <p:cNvSpPr/>
          <p:nvPr/>
        </p:nvSpPr>
        <p:spPr>
          <a:xfrm>
            <a:off x="7608795" y="1948405"/>
            <a:ext cx="704756" cy="7104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98" name="Graphic 97">
            <a:extLst>
              <a:ext uri="{FF2B5EF4-FFF2-40B4-BE49-F238E27FC236}">
                <a16:creationId xmlns:a16="http://schemas.microsoft.com/office/drawing/2014/main" id="{7B9294EE-1E31-625D-F9CF-FEE67E5B67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716368" y="4044076"/>
            <a:ext cx="452439" cy="452437"/>
          </a:xfrm>
          <a:prstGeom prst="rect">
            <a:avLst/>
          </a:prstGeom>
        </p:spPr>
      </p:pic>
      <p:sp>
        <p:nvSpPr>
          <p:cNvPr id="80" name="Tijdelijke aanduiding voor tekst 15">
            <a:extLst>
              <a:ext uri="{FF2B5EF4-FFF2-40B4-BE49-F238E27FC236}">
                <a16:creationId xmlns:a16="http://schemas.microsoft.com/office/drawing/2014/main" id="{829FFED1-B33D-E503-DE2B-8E83185EABA5}"/>
              </a:ext>
            </a:extLst>
          </p:cNvPr>
          <p:cNvSpPr txBox="1">
            <a:spLocks/>
          </p:cNvSpPr>
          <p:nvPr/>
        </p:nvSpPr>
        <p:spPr>
          <a:xfrm>
            <a:off x="5573133" y="3240838"/>
            <a:ext cx="1472926" cy="1076192"/>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mn-cs"/>
              </a:rPr>
              <a:t>Responsible XR</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lang="en-GB" sz="1400" dirty="0">
                <a:solidFill>
                  <a:schemeClr val="tx2"/>
                </a:solidFill>
                <a:latin typeface="+mj-lt"/>
              </a:rPr>
              <a:t>Understanding and applying public values at a new level</a:t>
            </a:r>
            <a:endParaRPr kumimoji="0" lang="en-GB" sz="1400" b="0" i="0" u="none" strike="noStrike" kern="1200" cap="none" spc="0" normalizeH="0" baseline="0" noProof="0" dirty="0">
              <a:ln>
                <a:noFill/>
              </a:ln>
              <a:solidFill>
                <a:schemeClr val="tx2"/>
              </a:solidFill>
              <a:effectLst/>
              <a:uLnTx/>
              <a:uFillTx/>
              <a:latin typeface="+mj-lt"/>
              <a:ea typeface="+mn-ea"/>
              <a:cs typeface="+mn-cs"/>
            </a:endParaRPr>
          </a:p>
        </p:txBody>
      </p:sp>
      <p:cxnSp>
        <p:nvCxnSpPr>
          <p:cNvPr id="83" name="Rechte verbindingslijn 82">
            <a:extLst>
              <a:ext uri="{FF2B5EF4-FFF2-40B4-BE49-F238E27FC236}">
                <a16:creationId xmlns:a16="http://schemas.microsoft.com/office/drawing/2014/main" id="{AF36A161-338F-5CD5-9065-3099589173D3}"/>
              </a:ext>
            </a:extLst>
          </p:cNvPr>
          <p:cNvCxnSpPr>
            <a:cxnSpLocks/>
            <a:endCxn id="85" idx="0"/>
          </p:cNvCxnSpPr>
          <p:nvPr/>
        </p:nvCxnSpPr>
        <p:spPr>
          <a:xfrm>
            <a:off x="6309596" y="2074300"/>
            <a:ext cx="0" cy="377518"/>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grpSp>
        <p:nvGrpSpPr>
          <p:cNvPr id="100" name="Groep 99">
            <a:extLst>
              <a:ext uri="{FF2B5EF4-FFF2-40B4-BE49-F238E27FC236}">
                <a16:creationId xmlns:a16="http://schemas.microsoft.com/office/drawing/2014/main" id="{A5CCD3BE-7697-DF1B-794F-6DB643091601}"/>
              </a:ext>
            </a:extLst>
          </p:cNvPr>
          <p:cNvGrpSpPr/>
          <p:nvPr/>
        </p:nvGrpSpPr>
        <p:grpSpPr>
          <a:xfrm>
            <a:off x="5957218" y="2451818"/>
            <a:ext cx="704756" cy="710466"/>
            <a:chOff x="5957218" y="2451818"/>
            <a:chExt cx="704756" cy="710466"/>
          </a:xfrm>
        </p:grpSpPr>
        <p:sp>
          <p:nvSpPr>
            <p:cNvPr id="85" name="Rechthoek: afgeronde hoeken 84">
              <a:extLst>
                <a:ext uri="{FF2B5EF4-FFF2-40B4-BE49-F238E27FC236}">
                  <a16:creationId xmlns:a16="http://schemas.microsoft.com/office/drawing/2014/main" id="{4E8216E6-E57F-9558-C244-F17BB1089851}"/>
                </a:ext>
              </a:extLst>
            </p:cNvPr>
            <p:cNvSpPr/>
            <p:nvPr/>
          </p:nvSpPr>
          <p:spPr>
            <a:xfrm>
              <a:off x="5957218" y="2451818"/>
              <a:ext cx="704756" cy="71046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39" name="Graphic 38">
              <a:extLst>
                <a:ext uri="{FF2B5EF4-FFF2-40B4-BE49-F238E27FC236}">
                  <a16:creationId xmlns:a16="http://schemas.microsoft.com/office/drawing/2014/main" id="{F619A2B0-3BC6-312D-EEDE-B034E5542F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092492" y="2589948"/>
              <a:ext cx="434208" cy="434206"/>
            </a:xfrm>
            <a:prstGeom prst="rect">
              <a:avLst/>
            </a:prstGeom>
          </p:spPr>
        </p:pic>
      </p:grpSp>
      <p:sp>
        <p:nvSpPr>
          <p:cNvPr id="102" name="Icoon_1_7">
            <a:extLst>
              <a:ext uri="{FF2B5EF4-FFF2-40B4-BE49-F238E27FC236}">
                <a16:creationId xmlns:a16="http://schemas.microsoft.com/office/drawing/2014/main" id="{44D65172-A8C4-1F75-9A4F-C3CC743C920E}"/>
              </a:ext>
            </a:extLst>
          </p:cNvPr>
          <p:cNvSpPr>
            <a:spLocks noChangeAspect="1"/>
          </p:cNvSpPr>
          <p:nvPr/>
        </p:nvSpPr>
        <p:spPr>
          <a:xfrm>
            <a:off x="3100072" y="2799692"/>
            <a:ext cx="454731" cy="455001"/>
          </a:xfrm>
          <a:custGeom>
            <a:avLst/>
            <a:gdLst>
              <a:gd name="connsiteX0" fmla="*/ 244176 w 488331"/>
              <a:gd name="connsiteY0" fmla="*/ 488625 h 488624"/>
              <a:gd name="connsiteX1" fmla="*/ 228920 w 488331"/>
              <a:gd name="connsiteY1" fmla="*/ 473369 h 488624"/>
              <a:gd name="connsiteX2" fmla="*/ 228920 w 488331"/>
              <a:gd name="connsiteY2" fmla="*/ 446926 h 488624"/>
              <a:gd name="connsiteX3" fmla="*/ 118063 w 488331"/>
              <a:gd name="connsiteY3" fmla="*/ 292743 h 488624"/>
              <a:gd name="connsiteX4" fmla="*/ 107852 w 488331"/>
              <a:gd name="connsiteY4" fmla="*/ 317335 h 488624"/>
              <a:gd name="connsiteX5" fmla="*/ 99370 w 488331"/>
              <a:gd name="connsiteY5" fmla="*/ 328319 h 488624"/>
              <a:gd name="connsiteX6" fmla="*/ 83382 w 488331"/>
              <a:gd name="connsiteY6" fmla="*/ 333710 h 488624"/>
              <a:gd name="connsiteX7" fmla="*/ 79721 w 488331"/>
              <a:gd name="connsiteY7" fmla="*/ 333466 h 488624"/>
              <a:gd name="connsiteX8" fmla="*/ 62167 w 488331"/>
              <a:gd name="connsiteY8" fmla="*/ 323194 h 488624"/>
              <a:gd name="connsiteX9" fmla="*/ 5355 w 488331"/>
              <a:gd name="connsiteY9" fmla="*/ 247770 h 488624"/>
              <a:gd name="connsiteX10" fmla="*/ 250 w 488331"/>
              <a:gd name="connsiteY10" fmla="*/ 235444 h 488624"/>
              <a:gd name="connsiteX11" fmla="*/ 22889 w 488331"/>
              <a:gd name="connsiteY11" fmla="*/ 205543 h 488624"/>
              <a:gd name="connsiteX12" fmla="*/ 116416 w 488331"/>
              <a:gd name="connsiteY12" fmla="*/ 192382 h 488624"/>
              <a:gd name="connsiteX13" fmla="*/ 120077 w 488331"/>
              <a:gd name="connsiteY13" fmla="*/ 192118 h 488624"/>
              <a:gd name="connsiteX14" fmla="*/ 130166 w 488331"/>
              <a:gd name="connsiteY14" fmla="*/ 194111 h 488624"/>
              <a:gd name="connsiteX15" fmla="*/ 144567 w 488331"/>
              <a:gd name="connsiteY15" fmla="*/ 208452 h 488624"/>
              <a:gd name="connsiteX16" fmla="*/ 144608 w 488331"/>
              <a:gd name="connsiteY16" fmla="*/ 228772 h 488624"/>
              <a:gd name="connsiteX17" fmla="*/ 129739 w 488331"/>
              <a:gd name="connsiteY17" fmla="*/ 264572 h 488624"/>
              <a:gd name="connsiteX18" fmla="*/ 228900 w 488331"/>
              <a:gd name="connsiteY18" fmla="*/ 336639 h 488624"/>
              <a:gd name="connsiteX19" fmla="*/ 228900 w 488331"/>
              <a:gd name="connsiteY19" fmla="*/ 137727 h 488624"/>
              <a:gd name="connsiteX20" fmla="*/ 196395 w 488331"/>
              <a:gd name="connsiteY20" fmla="*/ 137727 h 488624"/>
              <a:gd name="connsiteX21" fmla="*/ 177641 w 488331"/>
              <a:gd name="connsiteY21" fmla="*/ 129957 h 488624"/>
              <a:gd name="connsiteX22" fmla="*/ 169912 w 488331"/>
              <a:gd name="connsiteY22" fmla="*/ 111203 h 488624"/>
              <a:gd name="connsiteX23" fmla="*/ 173593 w 488331"/>
              <a:gd name="connsiteY23" fmla="*/ 97757 h 488624"/>
              <a:gd name="connsiteX24" fmla="*/ 221231 w 488331"/>
              <a:gd name="connsiteY24" fmla="*/ 13282 h 488624"/>
              <a:gd name="connsiteX25" fmla="*/ 237606 w 488331"/>
              <a:gd name="connsiteY25" fmla="*/ 834 h 488624"/>
              <a:gd name="connsiteX26" fmla="*/ 244237 w 488331"/>
              <a:gd name="connsiteY26" fmla="*/ 0 h 488624"/>
              <a:gd name="connsiteX27" fmla="*/ 257702 w 488331"/>
              <a:gd name="connsiteY27" fmla="*/ 3702 h 488624"/>
              <a:gd name="connsiteX28" fmla="*/ 267018 w 488331"/>
              <a:gd name="connsiteY28" fmla="*/ 12998 h 488624"/>
              <a:gd name="connsiteX29" fmla="*/ 314982 w 488331"/>
              <a:gd name="connsiteY29" fmla="*/ 98002 h 488624"/>
              <a:gd name="connsiteX30" fmla="*/ 317667 w 488331"/>
              <a:gd name="connsiteY30" fmla="*/ 117854 h 488624"/>
              <a:gd name="connsiteX31" fmla="*/ 305442 w 488331"/>
              <a:gd name="connsiteY31" fmla="*/ 134066 h 488624"/>
              <a:gd name="connsiteX32" fmla="*/ 291997 w 488331"/>
              <a:gd name="connsiteY32" fmla="*/ 137727 h 488624"/>
              <a:gd name="connsiteX33" fmla="*/ 259431 w 488331"/>
              <a:gd name="connsiteY33" fmla="*/ 137727 h 488624"/>
              <a:gd name="connsiteX34" fmla="*/ 259431 w 488331"/>
              <a:gd name="connsiteY34" fmla="*/ 336618 h 488624"/>
              <a:gd name="connsiteX35" fmla="*/ 358592 w 488331"/>
              <a:gd name="connsiteY35" fmla="*/ 264551 h 488624"/>
              <a:gd name="connsiteX36" fmla="*/ 343743 w 488331"/>
              <a:gd name="connsiteY36" fmla="*/ 228813 h 488624"/>
              <a:gd name="connsiteX37" fmla="*/ 358165 w 488331"/>
              <a:gd name="connsiteY37" fmla="*/ 194111 h 488624"/>
              <a:gd name="connsiteX38" fmla="*/ 368254 w 488331"/>
              <a:gd name="connsiteY38" fmla="*/ 192118 h 488624"/>
              <a:gd name="connsiteX39" fmla="*/ 371895 w 488331"/>
              <a:gd name="connsiteY39" fmla="*/ 192362 h 488624"/>
              <a:gd name="connsiteX40" fmla="*/ 465483 w 488331"/>
              <a:gd name="connsiteY40" fmla="*/ 205523 h 488624"/>
              <a:gd name="connsiteX41" fmla="*/ 488081 w 488331"/>
              <a:gd name="connsiteY41" fmla="*/ 235403 h 488624"/>
              <a:gd name="connsiteX42" fmla="*/ 482955 w 488331"/>
              <a:gd name="connsiteY42" fmla="*/ 247791 h 488624"/>
              <a:gd name="connsiteX43" fmla="*/ 426184 w 488331"/>
              <a:gd name="connsiteY43" fmla="*/ 323173 h 488624"/>
              <a:gd name="connsiteX44" fmla="*/ 408630 w 488331"/>
              <a:gd name="connsiteY44" fmla="*/ 333486 h 488624"/>
              <a:gd name="connsiteX45" fmla="*/ 404949 w 488331"/>
              <a:gd name="connsiteY45" fmla="*/ 333730 h 488624"/>
              <a:gd name="connsiteX46" fmla="*/ 388961 w 488331"/>
              <a:gd name="connsiteY46" fmla="*/ 328340 h 488624"/>
              <a:gd name="connsiteX47" fmla="*/ 380479 w 488331"/>
              <a:gd name="connsiteY47" fmla="*/ 317376 h 488624"/>
              <a:gd name="connsiteX48" fmla="*/ 370288 w 488331"/>
              <a:gd name="connsiteY48" fmla="*/ 292743 h 488624"/>
              <a:gd name="connsiteX49" fmla="*/ 259431 w 488331"/>
              <a:gd name="connsiteY49" fmla="*/ 446926 h 488624"/>
              <a:gd name="connsiteX50" fmla="*/ 259431 w 488331"/>
              <a:gd name="connsiteY50" fmla="*/ 473369 h 488624"/>
              <a:gd name="connsiteX51" fmla="*/ 244176 w 488331"/>
              <a:gd name="connsiteY51" fmla="*/ 488625 h 488624"/>
              <a:gd name="connsiteX52" fmla="*/ 406027 w 488331"/>
              <a:gd name="connsiteY52" fmla="*/ 299232 h 488624"/>
              <a:gd name="connsiteX53" fmla="*/ 454560 w 488331"/>
              <a:gd name="connsiteY53" fmla="*/ 234793 h 488624"/>
              <a:gd name="connsiteX54" fmla="*/ 374600 w 488331"/>
              <a:gd name="connsiteY54" fmla="*/ 223544 h 488624"/>
              <a:gd name="connsiteX55" fmla="*/ 406027 w 488331"/>
              <a:gd name="connsiteY55" fmla="*/ 299232 h 488624"/>
              <a:gd name="connsiteX56" fmla="*/ 82345 w 488331"/>
              <a:gd name="connsiteY56" fmla="*/ 299232 h 488624"/>
              <a:gd name="connsiteX57" fmla="*/ 113771 w 488331"/>
              <a:gd name="connsiteY57" fmla="*/ 223544 h 488624"/>
              <a:gd name="connsiteX58" fmla="*/ 33812 w 488331"/>
              <a:gd name="connsiteY58" fmla="*/ 234793 h 488624"/>
              <a:gd name="connsiteX59" fmla="*/ 82345 w 488331"/>
              <a:gd name="connsiteY59" fmla="*/ 299232 h 488624"/>
              <a:gd name="connsiteX60" fmla="*/ 285122 w 488331"/>
              <a:gd name="connsiteY60" fmla="*/ 107216 h 488624"/>
              <a:gd name="connsiteX61" fmla="*/ 244176 w 488331"/>
              <a:gd name="connsiteY61" fmla="*/ 34640 h 488624"/>
              <a:gd name="connsiteX62" fmla="*/ 203271 w 488331"/>
              <a:gd name="connsiteY62" fmla="*/ 107216 h 488624"/>
              <a:gd name="connsiteX63" fmla="*/ 285122 w 488331"/>
              <a:gd name="connsiteY63" fmla="*/ 107216 h 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88331" h="488624">
                <a:moveTo>
                  <a:pt x="244176" y="488625"/>
                </a:moveTo>
                <a:cubicBezTo>
                  <a:pt x="235755" y="488625"/>
                  <a:pt x="228920" y="481790"/>
                  <a:pt x="228920" y="473369"/>
                </a:cubicBezTo>
                <a:lnTo>
                  <a:pt x="228920" y="446926"/>
                </a:lnTo>
                <a:cubicBezTo>
                  <a:pt x="228920" y="369428"/>
                  <a:pt x="193649" y="320285"/>
                  <a:pt x="118063" y="292743"/>
                </a:cubicBezTo>
                <a:lnTo>
                  <a:pt x="107852" y="317335"/>
                </a:lnTo>
                <a:cubicBezTo>
                  <a:pt x="106062" y="321668"/>
                  <a:pt x="103113" y="325472"/>
                  <a:pt x="99370" y="328319"/>
                </a:cubicBezTo>
                <a:cubicBezTo>
                  <a:pt x="94712" y="331859"/>
                  <a:pt x="89179" y="333710"/>
                  <a:pt x="83382" y="333710"/>
                </a:cubicBezTo>
                <a:cubicBezTo>
                  <a:pt x="82162" y="333710"/>
                  <a:pt x="80942" y="333628"/>
                  <a:pt x="79721" y="333466"/>
                </a:cubicBezTo>
                <a:cubicBezTo>
                  <a:pt x="72683" y="332489"/>
                  <a:pt x="66459" y="328828"/>
                  <a:pt x="62167" y="323194"/>
                </a:cubicBezTo>
                <a:lnTo>
                  <a:pt x="5355" y="247770"/>
                </a:lnTo>
                <a:cubicBezTo>
                  <a:pt x="2650" y="244211"/>
                  <a:pt x="880" y="239939"/>
                  <a:pt x="250" y="235444"/>
                </a:cubicBezTo>
                <a:cubicBezTo>
                  <a:pt x="-1743" y="220961"/>
                  <a:pt x="8407" y="207557"/>
                  <a:pt x="22889" y="205543"/>
                </a:cubicBezTo>
                <a:lnTo>
                  <a:pt x="116416" y="192382"/>
                </a:lnTo>
                <a:cubicBezTo>
                  <a:pt x="117636" y="192199"/>
                  <a:pt x="118877" y="192118"/>
                  <a:pt x="120077" y="192118"/>
                </a:cubicBezTo>
                <a:cubicBezTo>
                  <a:pt x="123555" y="192118"/>
                  <a:pt x="126952" y="192789"/>
                  <a:pt x="130166" y="194111"/>
                </a:cubicBezTo>
                <a:cubicBezTo>
                  <a:pt x="136716" y="196817"/>
                  <a:pt x="141842" y="201902"/>
                  <a:pt x="144567" y="208452"/>
                </a:cubicBezTo>
                <a:cubicBezTo>
                  <a:pt x="147293" y="215001"/>
                  <a:pt x="147313" y="222202"/>
                  <a:pt x="144608" y="228772"/>
                </a:cubicBezTo>
                <a:cubicBezTo>
                  <a:pt x="144588" y="228813"/>
                  <a:pt x="129739" y="264572"/>
                  <a:pt x="129739" y="264572"/>
                </a:cubicBezTo>
                <a:cubicBezTo>
                  <a:pt x="174733" y="281190"/>
                  <a:pt x="207440" y="304928"/>
                  <a:pt x="228900" y="336639"/>
                </a:cubicBezTo>
                <a:lnTo>
                  <a:pt x="228900" y="137727"/>
                </a:lnTo>
                <a:lnTo>
                  <a:pt x="196395" y="137727"/>
                </a:lnTo>
                <a:cubicBezTo>
                  <a:pt x="189296" y="137727"/>
                  <a:pt x="182645" y="134961"/>
                  <a:pt x="177641" y="129957"/>
                </a:cubicBezTo>
                <a:cubicBezTo>
                  <a:pt x="172658" y="124933"/>
                  <a:pt x="169891" y="118281"/>
                  <a:pt x="169912" y="111203"/>
                </a:cubicBezTo>
                <a:cubicBezTo>
                  <a:pt x="169912" y="106463"/>
                  <a:pt x="171193" y="101805"/>
                  <a:pt x="173593" y="97757"/>
                </a:cubicBezTo>
                <a:lnTo>
                  <a:pt x="221231" y="13282"/>
                </a:lnTo>
                <a:cubicBezTo>
                  <a:pt x="224954" y="6957"/>
                  <a:pt x="230751" y="2583"/>
                  <a:pt x="237606" y="834"/>
                </a:cubicBezTo>
                <a:cubicBezTo>
                  <a:pt x="239782" y="285"/>
                  <a:pt x="242020" y="0"/>
                  <a:pt x="244237" y="0"/>
                </a:cubicBezTo>
                <a:cubicBezTo>
                  <a:pt x="248956" y="0"/>
                  <a:pt x="253614" y="1281"/>
                  <a:pt x="257702" y="3702"/>
                </a:cubicBezTo>
                <a:cubicBezTo>
                  <a:pt x="261526" y="5960"/>
                  <a:pt x="264740" y="9174"/>
                  <a:pt x="267018" y="12998"/>
                </a:cubicBezTo>
                <a:lnTo>
                  <a:pt x="314982" y="98002"/>
                </a:lnTo>
                <a:cubicBezTo>
                  <a:pt x="318460" y="103900"/>
                  <a:pt x="319436" y="110999"/>
                  <a:pt x="317667" y="117854"/>
                </a:cubicBezTo>
                <a:cubicBezTo>
                  <a:pt x="315897" y="124729"/>
                  <a:pt x="311544" y="130465"/>
                  <a:pt x="305442" y="134066"/>
                </a:cubicBezTo>
                <a:cubicBezTo>
                  <a:pt x="301353" y="136466"/>
                  <a:pt x="296716" y="137727"/>
                  <a:pt x="291997" y="137727"/>
                </a:cubicBezTo>
                <a:lnTo>
                  <a:pt x="259431" y="137727"/>
                </a:lnTo>
                <a:lnTo>
                  <a:pt x="259431" y="336618"/>
                </a:lnTo>
                <a:cubicBezTo>
                  <a:pt x="280891" y="304928"/>
                  <a:pt x="313619" y="281170"/>
                  <a:pt x="358592" y="264551"/>
                </a:cubicBezTo>
                <a:lnTo>
                  <a:pt x="343743" y="228813"/>
                </a:lnTo>
                <a:cubicBezTo>
                  <a:pt x="338170" y="215225"/>
                  <a:pt x="344638" y="199685"/>
                  <a:pt x="358165" y="194111"/>
                </a:cubicBezTo>
                <a:cubicBezTo>
                  <a:pt x="361379" y="192789"/>
                  <a:pt x="364776" y="192118"/>
                  <a:pt x="368254" y="192118"/>
                </a:cubicBezTo>
                <a:cubicBezTo>
                  <a:pt x="369474" y="192118"/>
                  <a:pt x="370695" y="192199"/>
                  <a:pt x="371895" y="192362"/>
                </a:cubicBezTo>
                <a:lnTo>
                  <a:pt x="465483" y="205523"/>
                </a:lnTo>
                <a:cubicBezTo>
                  <a:pt x="479925" y="207516"/>
                  <a:pt x="490075" y="220920"/>
                  <a:pt x="488081" y="235403"/>
                </a:cubicBezTo>
                <a:cubicBezTo>
                  <a:pt x="487451" y="239898"/>
                  <a:pt x="485681" y="244170"/>
                  <a:pt x="482955" y="247791"/>
                </a:cubicBezTo>
                <a:lnTo>
                  <a:pt x="426184" y="323173"/>
                </a:lnTo>
                <a:cubicBezTo>
                  <a:pt x="421872" y="328848"/>
                  <a:pt x="415648" y="332510"/>
                  <a:pt x="408630" y="333486"/>
                </a:cubicBezTo>
                <a:cubicBezTo>
                  <a:pt x="407390" y="333649"/>
                  <a:pt x="406169" y="333730"/>
                  <a:pt x="404949" y="333730"/>
                </a:cubicBezTo>
                <a:cubicBezTo>
                  <a:pt x="399131" y="333730"/>
                  <a:pt x="393619" y="331859"/>
                  <a:pt x="388961" y="328340"/>
                </a:cubicBezTo>
                <a:cubicBezTo>
                  <a:pt x="385218" y="325492"/>
                  <a:pt x="382289" y="321709"/>
                  <a:pt x="380479" y="317376"/>
                </a:cubicBezTo>
                <a:lnTo>
                  <a:pt x="370288" y="292743"/>
                </a:lnTo>
                <a:cubicBezTo>
                  <a:pt x="294702" y="320285"/>
                  <a:pt x="259431" y="369428"/>
                  <a:pt x="259431" y="446926"/>
                </a:cubicBezTo>
                <a:lnTo>
                  <a:pt x="259431" y="473369"/>
                </a:lnTo>
                <a:cubicBezTo>
                  <a:pt x="259431" y="481770"/>
                  <a:pt x="252597" y="488625"/>
                  <a:pt x="244176" y="488625"/>
                </a:cubicBezTo>
                <a:close/>
                <a:moveTo>
                  <a:pt x="406027" y="299232"/>
                </a:moveTo>
                <a:lnTo>
                  <a:pt x="454560" y="234793"/>
                </a:lnTo>
                <a:lnTo>
                  <a:pt x="374600" y="223544"/>
                </a:lnTo>
                <a:lnTo>
                  <a:pt x="406027" y="299232"/>
                </a:lnTo>
                <a:close/>
                <a:moveTo>
                  <a:pt x="82345" y="299232"/>
                </a:moveTo>
                <a:lnTo>
                  <a:pt x="113771" y="223544"/>
                </a:lnTo>
                <a:lnTo>
                  <a:pt x="33812" y="234793"/>
                </a:lnTo>
                <a:lnTo>
                  <a:pt x="82345" y="299232"/>
                </a:lnTo>
                <a:close/>
                <a:moveTo>
                  <a:pt x="285122" y="107216"/>
                </a:moveTo>
                <a:lnTo>
                  <a:pt x="244176" y="34640"/>
                </a:lnTo>
                <a:lnTo>
                  <a:pt x="203271" y="107216"/>
                </a:lnTo>
                <a:lnTo>
                  <a:pt x="285122" y="107216"/>
                </a:lnTo>
                <a:close/>
              </a:path>
            </a:pathLst>
          </a:custGeom>
          <a:solidFill>
            <a:schemeClr val="bg1"/>
          </a:solidFill>
          <a:ln w="202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04" name="Tijdelijke aanduiding voor tekst 15">
            <a:extLst>
              <a:ext uri="{FF2B5EF4-FFF2-40B4-BE49-F238E27FC236}">
                <a16:creationId xmlns:a16="http://schemas.microsoft.com/office/drawing/2014/main" id="{35A26382-51F5-E973-8757-6C23DF46981D}"/>
              </a:ext>
            </a:extLst>
          </p:cNvPr>
          <p:cNvSpPr txBox="1">
            <a:spLocks/>
          </p:cNvSpPr>
          <p:nvPr/>
        </p:nvSpPr>
        <p:spPr>
          <a:xfrm>
            <a:off x="8869644" y="5099574"/>
            <a:ext cx="1472926" cy="549894"/>
          </a:xfrm>
          <a:prstGeom prst="rect">
            <a:avLst/>
          </a:prstGeom>
        </p:spPr>
        <p:txBody>
          <a:bodyPr vert="horz" wrap="square" lIns="0" tIns="0" rIns="0" bIns="0" rtlCol="0" anchor="b" anchorCtr="0">
            <a:spAutoFit/>
          </a:bodyPr>
          <a:lstStyle>
            <a:lvl1pPr marL="268288" indent="-268288" algn="l" defTabSz="719138" rtl="0" eaLnBrk="1" latinLnBrk="0" hangingPunct="1">
              <a:lnSpc>
                <a:spcPct val="100000"/>
              </a:lnSpc>
              <a:spcBef>
                <a:spcPts val="400"/>
              </a:spcBef>
              <a:spcAft>
                <a:spcPts val="400"/>
              </a:spcAft>
              <a:buClr>
                <a:schemeClr val="bg1"/>
              </a:buClr>
              <a:buSzPct val="100000"/>
              <a:buFont typeface="Segoe UI Light" panose="020B0502040204020203" pitchFamily="34" charset="0"/>
              <a:buChar char="•"/>
              <a:defRPr sz="1400" b="0" kern="1200">
                <a:solidFill>
                  <a:schemeClr val="bg1"/>
                </a:solidFill>
                <a:latin typeface="+mn-lt"/>
                <a:ea typeface="+mn-ea"/>
                <a:cs typeface="+mn-cs"/>
              </a:defRPr>
            </a:lvl1pPr>
            <a:lvl2pPr marL="623888" indent="-355600" algn="l" defTabSz="719138" rtl="0" eaLnBrk="1" latinLnBrk="0" hangingPunct="1">
              <a:lnSpc>
                <a:spcPct val="100000"/>
              </a:lnSpc>
              <a:spcBef>
                <a:spcPts val="400"/>
              </a:spcBef>
              <a:spcAft>
                <a:spcPts val="400"/>
              </a:spcAft>
              <a:buClr>
                <a:schemeClr val="bg1"/>
              </a:buClr>
              <a:buSzPct val="100000"/>
              <a:buFont typeface="Calibri Light" panose="020F0302020204030204" pitchFamily="34" charset="0"/>
              <a:buChar char="→"/>
              <a:defRPr sz="1400" b="0" i="0" kern="1200">
                <a:solidFill>
                  <a:schemeClr val="bg1"/>
                </a:solidFill>
                <a:latin typeface="+mn-lt"/>
                <a:ea typeface="+mn-ea"/>
                <a:cs typeface="+mn-cs"/>
              </a:defRPr>
            </a:lvl2pPr>
            <a:lvl3pPr marL="0" indent="0" algn="l" defTabSz="719138" rtl="0" eaLnBrk="1" latinLnBrk="0" hangingPunct="1">
              <a:lnSpc>
                <a:spcPct val="100000"/>
              </a:lnSpc>
              <a:spcBef>
                <a:spcPts val="400"/>
              </a:spcBef>
              <a:spcAft>
                <a:spcPts val="400"/>
              </a:spcAft>
              <a:buClr>
                <a:srgbClr val="0070C0"/>
              </a:buClr>
              <a:buSzPct val="85000"/>
              <a:buFont typeface="Arial" panose="020B0604020202020204" pitchFamily="34" charset="0"/>
              <a:buNone/>
              <a:defRPr sz="1400" b="0" i="0" kern="1200">
                <a:solidFill>
                  <a:schemeClr val="bg1"/>
                </a:solidFill>
                <a:latin typeface="+mn-lt"/>
                <a:ea typeface="+mn-ea"/>
                <a:cs typeface="+mn-cs"/>
              </a:defRPr>
            </a:lvl3pPr>
            <a:lvl4pPr marL="0" indent="0" algn="l" defTabSz="719138" rtl="0" eaLnBrk="1" latinLnBrk="0" hangingPunct="1">
              <a:lnSpc>
                <a:spcPct val="100000"/>
              </a:lnSpc>
              <a:spcBef>
                <a:spcPts val="200"/>
              </a:spcBef>
              <a:spcAft>
                <a:spcPts val="200"/>
              </a:spcAft>
              <a:buFont typeface="Arial" panose="020B0604020202020204" pitchFamily="34" charset="0"/>
              <a:buNone/>
              <a:defRPr sz="4000" b="0" kern="1200" cap="none" spc="30" baseline="0">
                <a:solidFill>
                  <a:schemeClr val="bg1"/>
                </a:solidFill>
                <a:latin typeface="+mj-lt"/>
                <a:ea typeface="+mn-ea"/>
                <a:cs typeface="Calibri" panose="020F0502020204030204" pitchFamily="34" charset="0"/>
              </a:defRPr>
            </a:lvl4pPr>
            <a:lvl5pPr marL="0" indent="0" algn="l" defTabSz="719138" rtl="0" eaLnBrk="1" latinLnBrk="0" hangingPunct="1">
              <a:lnSpc>
                <a:spcPct val="100000"/>
              </a:lnSpc>
              <a:spcBef>
                <a:spcPts val="200"/>
              </a:spcBef>
              <a:spcAft>
                <a:spcPts val="200"/>
              </a:spcAft>
              <a:buClr>
                <a:schemeClr val="tx1"/>
              </a:buClr>
              <a:buFont typeface="Segoe UI Light" panose="020B0502040204020203" pitchFamily="34" charset="0"/>
              <a:buNone/>
              <a:defRPr sz="1600" b="0" i="0" kern="1200">
                <a:solidFill>
                  <a:schemeClr val="bg1"/>
                </a:solidFill>
                <a:latin typeface="+mn-lt"/>
                <a:ea typeface="+mn-ea"/>
                <a:cs typeface="+mn-cs"/>
              </a:defRPr>
            </a:lvl5pPr>
            <a:lvl6pPr marL="0" indent="0" algn="l" defTabSz="914400" rtl="0" eaLnBrk="1" latinLnBrk="0" hangingPunct="1">
              <a:lnSpc>
                <a:spcPct val="100000"/>
              </a:lnSpc>
              <a:spcBef>
                <a:spcPts val="400"/>
              </a:spcBef>
              <a:spcAft>
                <a:spcPts val="400"/>
              </a:spcAft>
              <a:buClr>
                <a:schemeClr val="tx1"/>
              </a:buClr>
              <a:buFont typeface="Arial" panose="020B0604020202020204" pitchFamily="34" charset="0"/>
              <a:buNone/>
              <a:defRPr sz="1600" b="1" i="0" kern="1200">
                <a:solidFill>
                  <a:schemeClr val="bg1"/>
                </a:solidFill>
                <a:latin typeface="+mn-lt"/>
                <a:ea typeface="+mn-ea"/>
                <a:cs typeface="+mn-cs"/>
              </a:defRPr>
            </a:lvl6pPr>
            <a:lvl7pPr marL="268288" indent="-268288" algn="l" defTabSz="914400" rtl="0" eaLnBrk="1" latinLnBrk="0" hangingPunct="1">
              <a:lnSpc>
                <a:spcPct val="100000"/>
              </a:lnSpc>
              <a:spcBef>
                <a:spcPts val="400"/>
              </a:spcBef>
              <a:spcAft>
                <a:spcPts val="400"/>
              </a:spcAft>
              <a:buClr>
                <a:schemeClr val="bg1"/>
              </a:buClr>
              <a:buFont typeface="+mj-lt"/>
              <a:buAutoNum type="arabicPeriod"/>
              <a:defRPr sz="1400" b="0" i="0" kern="1200">
                <a:solidFill>
                  <a:schemeClr val="bg1"/>
                </a:solidFill>
                <a:latin typeface="+mn-lt"/>
                <a:ea typeface="+mn-ea"/>
                <a:cs typeface="+mn-cs"/>
              </a:defRPr>
            </a:lvl7pPr>
            <a:lvl8pPr marL="263525" indent="-263525" algn="l" defTabSz="914400" rtl="0" eaLnBrk="1" latinLnBrk="0" hangingPunct="1">
              <a:lnSpc>
                <a:spcPct val="100000"/>
              </a:lnSpc>
              <a:spcBef>
                <a:spcPts val="400"/>
              </a:spcBef>
              <a:spcAft>
                <a:spcPts val="400"/>
              </a:spcAft>
              <a:buFont typeface="+mj-lt"/>
              <a:buAutoNum type="alphaLcPeriod"/>
              <a:defRPr sz="1400" kern="1200">
                <a:solidFill>
                  <a:schemeClr val="bg1"/>
                </a:solidFill>
                <a:latin typeface="+mn-lt"/>
                <a:ea typeface="+mn-ea"/>
                <a:cs typeface="+mn-cs"/>
              </a:defRPr>
            </a:lvl8pPr>
            <a:lvl9pPr marL="0" indent="0" algn="l" defTabSz="914400" rtl="0" eaLnBrk="1" latinLnBrk="0" hangingPunct="1">
              <a:lnSpc>
                <a:spcPct val="100000"/>
              </a:lnSpc>
              <a:spcBef>
                <a:spcPts val="400"/>
              </a:spcBef>
              <a:spcAft>
                <a:spcPts val="400"/>
              </a:spcAft>
              <a:buFont typeface="Arial" panose="020B0604020202020204" pitchFamily="34" charset="0"/>
              <a:buNone/>
              <a:defRPr sz="1200" b="0" i="1" kern="1200">
                <a:solidFill>
                  <a:schemeClr val="bg1"/>
                </a:solidFill>
                <a:latin typeface="+mn-lt"/>
                <a:ea typeface="+mn-ea"/>
                <a:cs typeface="+mn-cs"/>
              </a:defRPr>
            </a:lvl9pPr>
          </a:lstStyle>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kumimoji="0" lang="en-GB" sz="1800" b="1" i="0" u="none" strike="noStrike" kern="1200" cap="none" spc="0" normalizeH="0" baseline="0" noProof="0" dirty="0">
                <a:ln>
                  <a:noFill/>
                </a:ln>
                <a:solidFill>
                  <a:schemeClr val="tx2"/>
                </a:solidFill>
                <a:effectLst/>
                <a:uLnTx/>
                <a:uFillTx/>
                <a:latin typeface="+mj-lt"/>
                <a:ea typeface="+mn-ea"/>
                <a:cs typeface="+mn-cs"/>
              </a:rPr>
              <a:t>Publishing</a:t>
            </a:r>
          </a:p>
          <a:p>
            <a:pPr marL="0" marR="0" lvl="4" indent="0" algn="ctr" defTabSz="719138" rtl="0" eaLnBrk="1" fontAlgn="auto" latinLnBrk="0" hangingPunct="1">
              <a:lnSpc>
                <a:spcPct val="90000"/>
              </a:lnSpc>
              <a:spcBef>
                <a:spcPts val="200"/>
              </a:spcBef>
              <a:spcAft>
                <a:spcPts val="200"/>
              </a:spcAft>
              <a:buClr>
                <a:srgbClr val="000000"/>
              </a:buClr>
              <a:buSzTx/>
              <a:buFont typeface="Segoe UI Light" panose="020B0502040204020203" pitchFamily="34" charset="0"/>
              <a:buNone/>
              <a:tabLst/>
              <a:defRPr/>
            </a:pPr>
            <a:r>
              <a:rPr lang="en-GB" sz="1800" b="1" dirty="0">
                <a:solidFill>
                  <a:schemeClr val="tx2"/>
                </a:solidFill>
                <a:latin typeface="+mj-lt"/>
              </a:rPr>
              <a:t>In September</a:t>
            </a:r>
            <a:endParaRPr kumimoji="0" lang="en-GB" sz="1800" b="1" i="0" u="none" strike="noStrike" kern="1200" cap="none" spc="0" normalizeH="0" baseline="0" noProof="0" dirty="0">
              <a:ln>
                <a:noFill/>
              </a:ln>
              <a:solidFill>
                <a:schemeClr val="tx2"/>
              </a:solidFill>
              <a:effectLst/>
              <a:uLnTx/>
              <a:uFillTx/>
              <a:latin typeface="+mj-lt"/>
              <a:ea typeface="+mn-ea"/>
              <a:cs typeface="+mn-cs"/>
            </a:endParaRPr>
          </a:p>
        </p:txBody>
      </p:sp>
      <p:cxnSp>
        <p:nvCxnSpPr>
          <p:cNvPr id="106" name="Rechte verbindingslijn 105">
            <a:extLst>
              <a:ext uri="{FF2B5EF4-FFF2-40B4-BE49-F238E27FC236}">
                <a16:creationId xmlns:a16="http://schemas.microsoft.com/office/drawing/2014/main" id="{51576226-680E-D9B5-E3C8-CFB9496C3F9B}"/>
              </a:ext>
            </a:extLst>
          </p:cNvPr>
          <p:cNvCxnSpPr>
            <a:cxnSpLocks/>
            <a:endCxn id="110" idx="0"/>
          </p:cNvCxnSpPr>
          <p:nvPr/>
        </p:nvCxnSpPr>
        <p:spPr>
          <a:xfrm>
            <a:off x="9606107" y="2879002"/>
            <a:ext cx="0" cy="1027007"/>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10" name="Rechthoek: afgeronde hoeken 109">
            <a:extLst>
              <a:ext uri="{FF2B5EF4-FFF2-40B4-BE49-F238E27FC236}">
                <a16:creationId xmlns:a16="http://schemas.microsoft.com/office/drawing/2014/main" id="{6706CC12-81B5-07AF-F876-7A4A636E349B}"/>
              </a:ext>
            </a:extLst>
          </p:cNvPr>
          <p:cNvSpPr/>
          <p:nvPr/>
        </p:nvSpPr>
        <p:spPr>
          <a:xfrm>
            <a:off x="9253729" y="3906009"/>
            <a:ext cx="704756" cy="7104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116" name="Graphic 115">
            <a:extLst>
              <a:ext uri="{FF2B5EF4-FFF2-40B4-BE49-F238E27FC236}">
                <a16:creationId xmlns:a16="http://schemas.microsoft.com/office/drawing/2014/main" id="{8CCD5AEF-428B-EEED-FB75-D7567DAAE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44068" y="2086535"/>
            <a:ext cx="434207" cy="434205"/>
          </a:xfrm>
          <a:prstGeom prst="rect">
            <a:avLst/>
          </a:prstGeom>
        </p:spPr>
      </p:pic>
      <p:pic>
        <p:nvPicPr>
          <p:cNvPr id="124" name="Graphic 123">
            <a:extLst>
              <a:ext uri="{FF2B5EF4-FFF2-40B4-BE49-F238E27FC236}">
                <a16:creationId xmlns:a16="http://schemas.microsoft.com/office/drawing/2014/main" id="{E5B87C17-5243-01DC-C1D2-915D373E30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389003" y="4044140"/>
            <a:ext cx="434208" cy="434204"/>
          </a:xfrm>
          <a:prstGeom prst="rect">
            <a:avLst/>
          </a:prstGeom>
        </p:spPr>
      </p:pic>
      <p:grpSp>
        <p:nvGrpSpPr>
          <p:cNvPr id="6" name="Icoon_1_8">
            <a:extLst>
              <a:ext uri="{FF2B5EF4-FFF2-40B4-BE49-F238E27FC236}">
                <a16:creationId xmlns:a16="http://schemas.microsoft.com/office/drawing/2014/main" id="{8C0923C9-8659-F805-D317-3FA74EA625CA}"/>
              </a:ext>
            </a:extLst>
          </p:cNvPr>
          <p:cNvGrpSpPr>
            <a:grpSpLocks noChangeAspect="1"/>
          </p:cNvGrpSpPr>
          <p:nvPr/>
        </p:nvGrpSpPr>
        <p:grpSpPr>
          <a:xfrm>
            <a:off x="1408887" y="3489909"/>
            <a:ext cx="417620" cy="417620"/>
            <a:chOff x="10727686" y="2346626"/>
            <a:chExt cx="417620" cy="417620"/>
          </a:xfrm>
          <a:solidFill>
            <a:schemeClr val="bg1"/>
          </a:solidFill>
        </p:grpSpPr>
        <p:sp>
          <p:nvSpPr>
            <p:cNvPr id="7" name="Vrije vorm: vorm 373">
              <a:extLst>
                <a:ext uri="{FF2B5EF4-FFF2-40B4-BE49-F238E27FC236}">
                  <a16:creationId xmlns:a16="http://schemas.microsoft.com/office/drawing/2014/main" id="{152A0176-37AA-9EC7-1C1D-8618B785108F}"/>
                </a:ext>
              </a:extLst>
            </p:cNvPr>
            <p:cNvSpPr/>
            <p:nvPr/>
          </p:nvSpPr>
          <p:spPr>
            <a:xfrm>
              <a:off x="10727686" y="2346626"/>
              <a:ext cx="417620" cy="417620"/>
            </a:xfrm>
            <a:custGeom>
              <a:avLst/>
              <a:gdLst>
                <a:gd name="connsiteX0" fmla="*/ 13051 w 417620"/>
                <a:gd name="connsiteY0" fmla="*/ 417620 h 417620"/>
                <a:gd name="connsiteX1" fmla="*/ 0 w 417620"/>
                <a:gd name="connsiteY1" fmla="*/ 404569 h 417620"/>
                <a:gd name="connsiteX2" fmla="*/ 0 w 417620"/>
                <a:gd name="connsiteY2" fmla="*/ 261013 h 417620"/>
                <a:gd name="connsiteX3" fmla="*/ 39152 w 417620"/>
                <a:gd name="connsiteY3" fmla="*/ 221861 h 417620"/>
                <a:gd name="connsiteX4" fmla="*/ 117456 w 417620"/>
                <a:gd name="connsiteY4" fmla="*/ 221861 h 417620"/>
                <a:gd name="connsiteX5" fmla="*/ 117456 w 417620"/>
                <a:gd name="connsiteY5" fmla="*/ 193462 h 417620"/>
                <a:gd name="connsiteX6" fmla="*/ 195759 w 417620"/>
                <a:gd name="connsiteY6" fmla="*/ 105240 h 417620"/>
                <a:gd name="connsiteX7" fmla="*/ 195759 w 417620"/>
                <a:gd name="connsiteY7" fmla="*/ 13051 h 417620"/>
                <a:gd name="connsiteX8" fmla="*/ 208810 w 417620"/>
                <a:gd name="connsiteY8" fmla="*/ 0 h 417620"/>
                <a:gd name="connsiteX9" fmla="*/ 278413 w 417620"/>
                <a:gd name="connsiteY9" fmla="*/ 0 h 417620"/>
                <a:gd name="connsiteX10" fmla="*/ 300164 w 417620"/>
                <a:gd name="connsiteY10" fmla="*/ 21751 h 417620"/>
                <a:gd name="connsiteX11" fmla="*/ 300164 w 417620"/>
                <a:gd name="connsiteY11" fmla="*/ 56553 h 417620"/>
                <a:gd name="connsiteX12" fmla="*/ 278413 w 417620"/>
                <a:gd name="connsiteY12" fmla="*/ 78304 h 417620"/>
                <a:gd name="connsiteX13" fmla="*/ 221861 w 417620"/>
                <a:gd name="connsiteY13" fmla="*/ 78304 h 417620"/>
                <a:gd name="connsiteX14" fmla="*/ 221861 w 417620"/>
                <a:gd name="connsiteY14" fmla="*/ 105258 h 417620"/>
                <a:gd name="connsiteX15" fmla="*/ 300164 w 417620"/>
                <a:gd name="connsiteY15" fmla="*/ 193271 h 417620"/>
                <a:gd name="connsiteX16" fmla="*/ 300164 w 417620"/>
                <a:gd name="connsiteY16" fmla="*/ 221861 h 417620"/>
                <a:gd name="connsiteX17" fmla="*/ 378468 w 417620"/>
                <a:gd name="connsiteY17" fmla="*/ 221861 h 417620"/>
                <a:gd name="connsiteX18" fmla="*/ 417620 w 417620"/>
                <a:gd name="connsiteY18" fmla="*/ 261013 h 417620"/>
                <a:gd name="connsiteX19" fmla="*/ 417620 w 417620"/>
                <a:gd name="connsiteY19" fmla="*/ 404569 h 417620"/>
                <a:gd name="connsiteX20" fmla="*/ 404569 w 417620"/>
                <a:gd name="connsiteY20" fmla="*/ 417620 h 417620"/>
                <a:gd name="connsiteX21" fmla="*/ 13051 w 417620"/>
                <a:gd name="connsiteY21" fmla="*/ 417620 h 417620"/>
                <a:gd name="connsiteX22" fmla="*/ 391519 w 417620"/>
                <a:gd name="connsiteY22" fmla="*/ 391519 h 417620"/>
                <a:gd name="connsiteX23" fmla="*/ 391519 w 417620"/>
                <a:gd name="connsiteY23" fmla="*/ 261013 h 417620"/>
                <a:gd name="connsiteX24" fmla="*/ 378468 w 417620"/>
                <a:gd name="connsiteY24" fmla="*/ 247962 h 417620"/>
                <a:gd name="connsiteX25" fmla="*/ 300164 w 417620"/>
                <a:gd name="connsiteY25" fmla="*/ 247962 h 417620"/>
                <a:gd name="connsiteX26" fmla="*/ 300164 w 417620"/>
                <a:gd name="connsiteY26" fmla="*/ 391519 h 417620"/>
                <a:gd name="connsiteX27" fmla="*/ 391519 w 417620"/>
                <a:gd name="connsiteY27" fmla="*/ 391519 h 417620"/>
                <a:gd name="connsiteX28" fmla="*/ 274063 w 417620"/>
                <a:gd name="connsiteY28" fmla="*/ 391519 h 417620"/>
                <a:gd name="connsiteX29" fmla="*/ 274063 w 417620"/>
                <a:gd name="connsiteY29" fmla="*/ 193515 h 417620"/>
                <a:gd name="connsiteX30" fmla="*/ 209958 w 417620"/>
                <a:gd name="connsiteY30" fmla="*/ 130506 h 417620"/>
                <a:gd name="connsiteX31" fmla="*/ 207836 w 417620"/>
                <a:gd name="connsiteY31" fmla="*/ 130506 h 417620"/>
                <a:gd name="connsiteX32" fmla="*/ 143557 w 417620"/>
                <a:gd name="connsiteY32" fmla="*/ 193671 h 417620"/>
                <a:gd name="connsiteX33" fmla="*/ 143557 w 417620"/>
                <a:gd name="connsiteY33" fmla="*/ 391519 h 417620"/>
                <a:gd name="connsiteX34" fmla="*/ 169658 w 417620"/>
                <a:gd name="connsiteY34" fmla="*/ 391519 h 417620"/>
                <a:gd name="connsiteX35" fmla="*/ 169658 w 417620"/>
                <a:gd name="connsiteY35" fmla="*/ 336062 h 417620"/>
                <a:gd name="connsiteX36" fmla="*/ 169693 w 417620"/>
                <a:gd name="connsiteY36" fmla="*/ 335157 h 417620"/>
                <a:gd name="connsiteX37" fmla="*/ 207227 w 417620"/>
                <a:gd name="connsiteY37" fmla="*/ 300130 h 417620"/>
                <a:gd name="connsiteX38" fmla="*/ 208810 w 417620"/>
                <a:gd name="connsiteY38" fmla="*/ 300164 h 417620"/>
                <a:gd name="connsiteX39" fmla="*/ 210446 w 417620"/>
                <a:gd name="connsiteY39" fmla="*/ 300130 h 417620"/>
                <a:gd name="connsiteX40" fmla="*/ 247927 w 417620"/>
                <a:gd name="connsiteY40" fmla="*/ 335157 h 417620"/>
                <a:gd name="connsiteX41" fmla="*/ 247962 w 417620"/>
                <a:gd name="connsiteY41" fmla="*/ 336080 h 417620"/>
                <a:gd name="connsiteX42" fmla="*/ 247962 w 417620"/>
                <a:gd name="connsiteY42" fmla="*/ 391519 h 417620"/>
                <a:gd name="connsiteX43" fmla="*/ 274063 w 417620"/>
                <a:gd name="connsiteY43" fmla="*/ 391519 h 417620"/>
                <a:gd name="connsiteX44" fmla="*/ 221861 w 417620"/>
                <a:gd name="connsiteY44" fmla="*/ 391519 h 417620"/>
                <a:gd name="connsiteX45" fmla="*/ 221861 w 417620"/>
                <a:gd name="connsiteY45" fmla="*/ 336602 h 417620"/>
                <a:gd name="connsiteX46" fmla="*/ 210254 w 417620"/>
                <a:gd name="connsiteY46" fmla="*/ 326213 h 417620"/>
                <a:gd name="connsiteX47" fmla="*/ 208810 w 417620"/>
                <a:gd name="connsiteY47" fmla="*/ 326248 h 417620"/>
                <a:gd name="connsiteX48" fmla="*/ 207383 w 417620"/>
                <a:gd name="connsiteY48" fmla="*/ 326213 h 417620"/>
                <a:gd name="connsiteX49" fmla="*/ 195759 w 417620"/>
                <a:gd name="connsiteY49" fmla="*/ 336602 h 417620"/>
                <a:gd name="connsiteX50" fmla="*/ 195759 w 417620"/>
                <a:gd name="connsiteY50" fmla="*/ 391519 h 417620"/>
                <a:gd name="connsiteX51" fmla="*/ 221861 w 417620"/>
                <a:gd name="connsiteY51" fmla="*/ 391519 h 417620"/>
                <a:gd name="connsiteX52" fmla="*/ 117456 w 417620"/>
                <a:gd name="connsiteY52" fmla="*/ 391519 h 417620"/>
                <a:gd name="connsiteX53" fmla="*/ 117456 w 417620"/>
                <a:gd name="connsiteY53" fmla="*/ 247962 h 417620"/>
                <a:gd name="connsiteX54" fmla="*/ 39152 w 417620"/>
                <a:gd name="connsiteY54" fmla="*/ 247962 h 417620"/>
                <a:gd name="connsiteX55" fmla="*/ 26101 w 417620"/>
                <a:gd name="connsiteY55" fmla="*/ 261013 h 417620"/>
                <a:gd name="connsiteX56" fmla="*/ 26101 w 417620"/>
                <a:gd name="connsiteY56" fmla="*/ 391519 h 417620"/>
                <a:gd name="connsiteX57" fmla="*/ 117456 w 417620"/>
                <a:gd name="connsiteY57" fmla="*/ 391519 h 417620"/>
                <a:gd name="connsiteX58" fmla="*/ 274063 w 417620"/>
                <a:gd name="connsiteY58" fmla="*/ 52203 h 417620"/>
                <a:gd name="connsiteX59" fmla="*/ 274063 w 417620"/>
                <a:gd name="connsiteY59" fmla="*/ 26101 h 417620"/>
                <a:gd name="connsiteX60" fmla="*/ 221861 w 417620"/>
                <a:gd name="connsiteY60" fmla="*/ 26101 h 417620"/>
                <a:gd name="connsiteX61" fmla="*/ 221861 w 417620"/>
                <a:gd name="connsiteY61" fmla="*/ 52203 h 417620"/>
                <a:gd name="connsiteX62" fmla="*/ 274063 w 417620"/>
                <a:gd name="connsiteY62" fmla="*/ 52203 h 41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7620" h="417620">
                  <a:moveTo>
                    <a:pt x="13051" y="417620"/>
                  </a:moveTo>
                  <a:cubicBezTo>
                    <a:pt x="5847" y="417620"/>
                    <a:pt x="0" y="411773"/>
                    <a:pt x="0" y="404569"/>
                  </a:cubicBezTo>
                  <a:lnTo>
                    <a:pt x="0" y="261013"/>
                  </a:lnTo>
                  <a:cubicBezTo>
                    <a:pt x="0" y="239418"/>
                    <a:pt x="17557" y="221861"/>
                    <a:pt x="39152" y="221861"/>
                  </a:cubicBezTo>
                  <a:lnTo>
                    <a:pt x="117456" y="221861"/>
                  </a:lnTo>
                  <a:lnTo>
                    <a:pt x="117456" y="193462"/>
                  </a:lnTo>
                  <a:cubicBezTo>
                    <a:pt x="118134" y="148638"/>
                    <a:pt x="152031" y="111052"/>
                    <a:pt x="195759" y="105240"/>
                  </a:cubicBezTo>
                  <a:lnTo>
                    <a:pt x="195759" y="13051"/>
                  </a:lnTo>
                  <a:cubicBezTo>
                    <a:pt x="195759" y="5847"/>
                    <a:pt x="201606" y="0"/>
                    <a:pt x="208810" y="0"/>
                  </a:cubicBezTo>
                  <a:lnTo>
                    <a:pt x="278413" y="0"/>
                  </a:lnTo>
                  <a:cubicBezTo>
                    <a:pt x="290403" y="0"/>
                    <a:pt x="300164" y="9762"/>
                    <a:pt x="300164" y="21751"/>
                  </a:cubicBezTo>
                  <a:lnTo>
                    <a:pt x="300164" y="56553"/>
                  </a:lnTo>
                  <a:cubicBezTo>
                    <a:pt x="300164" y="68542"/>
                    <a:pt x="290403" y="78304"/>
                    <a:pt x="278413" y="78304"/>
                  </a:cubicBezTo>
                  <a:lnTo>
                    <a:pt x="221861" y="78304"/>
                  </a:lnTo>
                  <a:lnTo>
                    <a:pt x="221861" y="105258"/>
                  </a:lnTo>
                  <a:cubicBezTo>
                    <a:pt x="265589" y="111052"/>
                    <a:pt x="299486" y="148586"/>
                    <a:pt x="300164" y="193271"/>
                  </a:cubicBezTo>
                  <a:lnTo>
                    <a:pt x="300164" y="221861"/>
                  </a:lnTo>
                  <a:lnTo>
                    <a:pt x="378468" y="221861"/>
                  </a:lnTo>
                  <a:cubicBezTo>
                    <a:pt x="400063" y="221861"/>
                    <a:pt x="417620" y="239418"/>
                    <a:pt x="417620" y="261013"/>
                  </a:cubicBezTo>
                  <a:lnTo>
                    <a:pt x="417620" y="404569"/>
                  </a:lnTo>
                  <a:cubicBezTo>
                    <a:pt x="417620" y="411773"/>
                    <a:pt x="411773" y="417620"/>
                    <a:pt x="404569" y="417620"/>
                  </a:cubicBezTo>
                  <a:lnTo>
                    <a:pt x="13051" y="417620"/>
                  </a:lnTo>
                  <a:close/>
                  <a:moveTo>
                    <a:pt x="391519" y="391519"/>
                  </a:moveTo>
                  <a:lnTo>
                    <a:pt x="391519" y="261013"/>
                  </a:lnTo>
                  <a:cubicBezTo>
                    <a:pt x="391519" y="253809"/>
                    <a:pt x="385672" y="247962"/>
                    <a:pt x="378468" y="247962"/>
                  </a:cubicBezTo>
                  <a:lnTo>
                    <a:pt x="300164" y="247962"/>
                  </a:lnTo>
                  <a:lnTo>
                    <a:pt x="300164" y="391519"/>
                  </a:lnTo>
                  <a:lnTo>
                    <a:pt x="391519" y="391519"/>
                  </a:lnTo>
                  <a:close/>
                  <a:moveTo>
                    <a:pt x="274063" y="391519"/>
                  </a:moveTo>
                  <a:lnTo>
                    <a:pt x="274063" y="193515"/>
                  </a:lnTo>
                  <a:cubicBezTo>
                    <a:pt x="273524" y="158817"/>
                    <a:pt x="244760" y="130506"/>
                    <a:pt x="209958" y="130506"/>
                  </a:cubicBezTo>
                  <a:lnTo>
                    <a:pt x="207836" y="130506"/>
                  </a:lnTo>
                  <a:cubicBezTo>
                    <a:pt x="172912" y="130506"/>
                    <a:pt x="144062" y="158835"/>
                    <a:pt x="143557" y="193671"/>
                  </a:cubicBezTo>
                  <a:lnTo>
                    <a:pt x="143557" y="391519"/>
                  </a:lnTo>
                  <a:lnTo>
                    <a:pt x="169658" y="391519"/>
                  </a:lnTo>
                  <a:lnTo>
                    <a:pt x="169658" y="336062"/>
                  </a:lnTo>
                  <a:cubicBezTo>
                    <a:pt x="169658" y="335766"/>
                    <a:pt x="169676" y="335453"/>
                    <a:pt x="169693" y="335157"/>
                  </a:cubicBezTo>
                  <a:cubicBezTo>
                    <a:pt x="171085" y="315512"/>
                    <a:pt x="187581" y="300130"/>
                    <a:pt x="207227" y="300130"/>
                  </a:cubicBezTo>
                  <a:cubicBezTo>
                    <a:pt x="207749" y="300130"/>
                    <a:pt x="208288" y="300147"/>
                    <a:pt x="208810" y="300164"/>
                  </a:cubicBezTo>
                  <a:cubicBezTo>
                    <a:pt x="209349" y="300147"/>
                    <a:pt x="209906" y="300130"/>
                    <a:pt x="210446" y="300130"/>
                  </a:cubicBezTo>
                  <a:cubicBezTo>
                    <a:pt x="230074" y="300130"/>
                    <a:pt x="246535" y="315512"/>
                    <a:pt x="247927" y="335157"/>
                  </a:cubicBezTo>
                  <a:cubicBezTo>
                    <a:pt x="247944" y="335436"/>
                    <a:pt x="247962" y="335749"/>
                    <a:pt x="247962" y="336080"/>
                  </a:cubicBezTo>
                  <a:lnTo>
                    <a:pt x="247962" y="391519"/>
                  </a:lnTo>
                  <a:lnTo>
                    <a:pt x="274063" y="391519"/>
                  </a:lnTo>
                  <a:close/>
                  <a:moveTo>
                    <a:pt x="221861" y="391519"/>
                  </a:moveTo>
                  <a:lnTo>
                    <a:pt x="221861" y="336602"/>
                  </a:lnTo>
                  <a:cubicBezTo>
                    <a:pt x="221252" y="330755"/>
                    <a:pt x="216205" y="326213"/>
                    <a:pt x="210254" y="326213"/>
                  </a:cubicBezTo>
                  <a:cubicBezTo>
                    <a:pt x="210254" y="326213"/>
                    <a:pt x="208932" y="326248"/>
                    <a:pt x="208810" y="326248"/>
                  </a:cubicBezTo>
                  <a:cubicBezTo>
                    <a:pt x="208532" y="326248"/>
                    <a:pt x="207383" y="326213"/>
                    <a:pt x="207383" y="326213"/>
                  </a:cubicBezTo>
                  <a:cubicBezTo>
                    <a:pt x="201432" y="326213"/>
                    <a:pt x="196368" y="330755"/>
                    <a:pt x="195759" y="336602"/>
                  </a:cubicBezTo>
                  <a:lnTo>
                    <a:pt x="195759" y="391519"/>
                  </a:lnTo>
                  <a:lnTo>
                    <a:pt x="221861" y="391519"/>
                  </a:lnTo>
                  <a:close/>
                  <a:moveTo>
                    <a:pt x="117456" y="391519"/>
                  </a:moveTo>
                  <a:lnTo>
                    <a:pt x="117456" y="247962"/>
                  </a:lnTo>
                  <a:lnTo>
                    <a:pt x="39152" y="247962"/>
                  </a:lnTo>
                  <a:cubicBezTo>
                    <a:pt x="31948" y="247962"/>
                    <a:pt x="26101" y="253809"/>
                    <a:pt x="26101" y="261013"/>
                  </a:cubicBezTo>
                  <a:lnTo>
                    <a:pt x="26101" y="391519"/>
                  </a:lnTo>
                  <a:lnTo>
                    <a:pt x="117456" y="391519"/>
                  </a:lnTo>
                  <a:close/>
                  <a:moveTo>
                    <a:pt x="274063" y="52203"/>
                  </a:moveTo>
                  <a:lnTo>
                    <a:pt x="274063" y="26101"/>
                  </a:lnTo>
                  <a:lnTo>
                    <a:pt x="221861" y="26101"/>
                  </a:lnTo>
                  <a:lnTo>
                    <a:pt x="221861" y="52203"/>
                  </a:lnTo>
                  <a:lnTo>
                    <a:pt x="274063" y="52203"/>
                  </a:lnTo>
                  <a:close/>
                </a:path>
              </a:pathLst>
            </a:custGeom>
            <a:grpFill/>
            <a:ln w="17066" cap="flat">
              <a:noFill/>
              <a:prstDash val="solid"/>
              <a:miter/>
            </a:ln>
          </p:spPr>
          <p:txBody>
            <a:bodyPr rtlCol="0" anchor="ctr"/>
            <a:lstStyle/>
            <a:p>
              <a:endParaRPr lang="nl-NL" dirty="0"/>
            </a:p>
          </p:txBody>
        </p:sp>
        <p:sp>
          <p:nvSpPr>
            <p:cNvPr id="8" name="Vrije vorm: vorm 374">
              <a:extLst>
                <a:ext uri="{FF2B5EF4-FFF2-40B4-BE49-F238E27FC236}">
                  <a16:creationId xmlns:a16="http://schemas.microsoft.com/office/drawing/2014/main" id="{3E7E0021-453C-527E-21D9-35BC20AA0574}"/>
                </a:ext>
              </a:extLst>
            </p:cNvPr>
            <p:cNvSpPr/>
            <p:nvPr/>
          </p:nvSpPr>
          <p:spPr>
            <a:xfrm>
              <a:off x="10897918" y="2504381"/>
              <a:ext cx="77155" cy="77155"/>
            </a:xfrm>
            <a:custGeom>
              <a:avLst/>
              <a:gdLst>
                <a:gd name="connsiteX0" fmla="*/ 38578 w 77155"/>
                <a:gd name="connsiteY0" fmla="*/ 77155 h 77155"/>
                <a:gd name="connsiteX1" fmla="*/ 0 w 77155"/>
                <a:gd name="connsiteY1" fmla="*/ 38578 h 77155"/>
                <a:gd name="connsiteX2" fmla="*/ 38578 w 77155"/>
                <a:gd name="connsiteY2" fmla="*/ 0 h 77155"/>
                <a:gd name="connsiteX3" fmla="*/ 77155 w 77155"/>
                <a:gd name="connsiteY3" fmla="*/ 38578 h 77155"/>
                <a:gd name="connsiteX4" fmla="*/ 38578 w 77155"/>
                <a:gd name="connsiteY4" fmla="*/ 77155 h 77155"/>
                <a:gd name="connsiteX5" fmla="*/ 38578 w 77155"/>
                <a:gd name="connsiteY5" fmla="*/ 26101 h 77155"/>
                <a:gd name="connsiteX6" fmla="*/ 26101 w 77155"/>
                <a:gd name="connsiteY6" fmla="*/ 38578 h 77155"/>
                <a:gd name="connsiteX7" fmla="*/ 38578 w 77155"/>
                <a:gd name="connsiteY7" fmla="*/ 51054 h 77155"/>
                <a:gd name="connsiteX8" fmla="*/ 51054 w 77155"/>
                <a:gd name="connsiteY8" fmla="*/ 38578 h 77155"/>
                <a:gd name="connsiteX9" fmla="*/ 38578 w 77155"/>
                <a:gd name="connsiteY9" fmla="*/ 26101 h 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5" h="77155">
                  <a:moveTo>
                    <a:pt x="38578" y="77155"/>
                  </a:moveTo>
                  <a:cubicBezTo>
                    <a:pt x="17296" y="77155"/>
                    <a:pt x="0" y="59841"/>
                    <a:pt x="0" y="38578"/>
                  </a:cubicBezTo>
                  <a:cubicBezTo>
                    <a:pt x="0" y="17314"/>
                    <a:pt x="17296" y="0"/>
                    <a:pt x="38578" y="0"/>
                  </a:cubicBezTo>
                  <a:cubicBezTo>
                    <a:pt x="59841" y="0"/>
                    <a:pt x="77155" y="17314"/>
                    <a:pt x="77155" y="38578"/>
                  </a:cubicBezTo>
                  <a:cubicBezTo>
                    <a:pt x="77155" y="59841"/>
                    <a:pt x="59841" y="77155"/>
                    <a:pt x="38578" y="77155"/>
                  </a:cubicBezTo>
                  <a:close/>
                  <a:moveTo>
                    <a:pt x="38578" y="26101"/>
                  </a:moveTo>
                  <a:cubicBezTo>
                    <a:pt x="31704" y="26101"/>
                    <a:pt x="26101" y="31704"/>
                    <a:pt x="26101" y="38578"/>
                  </a:cubicBezTo>
                  <a:cubicBezTo>
                    <a:pt x="26101" y="45451"/>
                    <a:pt x="31704" y="51054"/>
                    <a:pt x="38578" y="51054"/>
                  </a:cubicBezTo>
                  <a:cubicBezTo>
                    <a:pt x="45451" y="51054"/>
                    <a:pt x="51054" y="45451"/>
                    <a:pt x="51054" y="38578"/>
                  </a:cubicBezTo>
                  <a:cubicBezTo>
                    <a:pt x="51054" y="31704"/>
                    <a:pt x="45451" y="26101"/>
                    <a:pt x="38578" y="26101"/>
                  </a:cubicBezTo>
                  <a:close/>
                </a:path>
              </a:pathLst>
            </a:custGeom>
            <a:grpFill/>
            <a:ln w="17066" cap="flat">
              <a:noFill/>
              <a:prstDash val="solid"/>
              <a:miter/>
            </a:ln>
          </p:spPr>
          <p:txBody>
            <a:bodyPr rtlCol="0" anchor="ctr"/>
            <a:lstStyle/>
            <a:p>
              <a:endParaRPr lang="nl-NL"/>
            </a:p>
          </p:txBody>
        </p:sp>
        <p:sp>
          <p:nvSpPr>
            <p:cNvPr id="9" name="Vrije vorm: vorm 375">
              <a:extLst>
                <a:ext uri="{FF2B5EF4-FFF2-40B4-BE49-F238E27FC236}">
                  <a16:creationId xmlns:a16="http://schemas.microsoft.com/office/drawing/2014/main" id="{E3CD65EE-E62D-26A0-A580-4A727E7FF88E}"/>
                </a:ext>
              </a:extLst>
            </p:cNvPr>
            <p:cNvSpPr/>
            <p:nvPr/>
          </p:nvSpPr>
          <p:spPr>
            <a:xfrm>
              <a:off x="10779888" y="2620689"/>
              <a:ext cx="39151" cy="26101"/>
            </a:xfrm>
            <a:custGeom>
              <a:avLst/>
              <a:gdLst>
                <a:gd name="connsiteX0" fmla="*/ 13051 w 39151"/>
                <a:gd name="connsiteY0" fmla="*/ 26101 h 26101"/>
                <a:gd name="connsiteX1" fmla="*/ 0 w 39151"/>
                <a:gd name="connsiteY1" fmla="*/ 13051 h 26101"/>
                <a:gd name="connsiteX2" fmla="*/ 13051 w 39151"/>
                <a:gd name="connsiteY2" fmla="*/ 0 h 26101"/>
                <a:gd name="connsiteX3" fmla="*/ 26101 w 39151"/>
                <a:gd name="connsiteY3" fmla="*/ 0 h 26101"/>
                <a:gd name="connsiteX4" fmla="*/ 39152 w 39151"/>
                <a:gd name="connsiteY4" fmla="*/ 13051 h 26101"/>
                <a:gd name="connsiteX5" fmla="*/ 26101 w 39151"/>
                <a:gd name="connsiteY5" fmla="*/ 26101 h 26101"/>
                <a:gd name="connsiteX6" fmla="*/ 13051 w 39151"/>
                <a:gd name="connsiteY6" fmla="*/ 26101 h 2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51" h="26101">
                  <a:moveTo>
                    <a:pt x="13051" y="26101"/>
                  </a:moveTo>
                  <a:cubicBezTo>
                    <a:pt x="5847" y="26101"/>
                    <a:pt x="0" y="20255"/>
                    <a:pt x="0" y="13051"/>
                  </a:cubicBezTo>
                  <a:cubicBezTo>
                    <a:pt x="0" y="5847"/>
                    <a:pt x="5847" y="0"/>
                    <a:pt x="13051" y="0"/>
                  </a:cubicBezTo>
                  <a:lnTo>
                    <a:pt x="26101" y="0"/>
                  </a:lnTo>
                  <a:cubicBezTo>
                    <a:pt x="33305" y="0"/>
                    <a:pt x="39152" y="5847"/>
                    <a:pt x="39152" y="13051"/>
                  </a:cubicBezTo>
                  <a:cubicBezTo>
                    <a:pt x="39152" y="20255"/>
                    <a:pt x="33305" y="26101"/>
                    <a:pt x="26101" y="26101"/>
                  </a:cubicBezTo>
                  <a:lnTo>
                    <a:pt x="13051" y="26101"/>
                  </a:lnTo>
                  <a:close/>
                </a:path>
              </a:pathLst>
            </a:custGeom>
            <a:grpFill/>
            <a:ln w="17066" cap="flat">
              <a:noFill/>
              <a:prstDash val="solid"/>
              <a:miter/>
            </a:ln>
          </p:spPr>
          <p:txBody>
            <a:bodyPr rtlCol="0" anchor="ctr"/>
            <a:lstStyle/>
            <a:p>
              <a:endParaRPr lang="nl-NL"/>
            </a:p>
          </p:txBody>
        </p:sp>
        <p:sp>
          <p:nvSpPr>
            <p:cNvPr id="10" name="Vrije vorm: vorm 376">
              <a:extLst>
                <a:ext uri="{FF2B5EF4-FFF2-40B4-BE49-F238E27FC236}">
                  <a16:creationId xmlns:a16="http://schemas.microsoft.com/office/drawing/2014/main" id="{3DBFE791-26C5-481A-DBE2-67986354BB34}"/>
                </a:ext>
              </a:extLst>
            </p:cNvPr>
            <p:cNvSpPr/>
            <p:nvPr/>
          </p:nvSpPr>
          <p:spPr>
            <a:xfrm>
              <a:off x="10779888" y="2685942"/>
              <a:ext cx="39151" cy="26101"/>
            </a:xfrm>
            <a:custGeom>
              <a:avLst/>
              <a:gdLst>
                <a:gd name="connsiteX0" fmla="*/ 13051 w 39151"/>
                <a:gd name="connsiteY0" fmla="*/ 26101 h 26101"/>
                <a:gd name="connsiteX1" fmla="*/ 0 w 39151"/>
                <a:gd name="connsiteY1" fmla="*/ 13051 h 26101"/>
                <a:gd name="connsiteX2" fmla="*/ 13051 w 39151"/>
                <a:gd name="connsiteY2" fmla="*/ 0 h 26101"/>
                <a:gd name="connsiteX3" fmla="*/ 26101 w 39151"/>
                <a:gd name="connsiteY3" fmla="*/ 0 h 26101"/>
                <a:gd name="connsiteX4" fmla="*/ 39152 w 39151"/>
                <a:gd name="connsiteY4" fmla="*/ 13051 h 26101"/>
                <a:gd name="connsiteX5" fmla="*/ 26101 w 39151"/>
                <a:gd name="connsiteY5" fmla="*/ 26101 h 26101"/>
                <a:gd name="connsiteX6" fmla="*/ 13051 w 39151"/>
                <a:gd name="connsiteY6" fmla="*/ 26101 h 2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51" h="26101">
                  <a:moveTo>
                    <a:pt x="13051" y="26101"/>
                  </a:moveTo>
                  <a:cubicBezTo>
                    <a:pt x="5847" y="26101"/>
                    <a:pt x="0" y="20255"/>
                    <a:pt x="0" y="13051"/>
                  </a:cubicBezTo>
                  <a:cubicBezTo>
                    <a:pt x="0" y="5847"/>
                    <a:pt x="5847" y="0"/>
                    <a:pt x="13051" y="0"/>
                  </a:cubicBezTo>
                  <a:lnTo>
                    <a:pt x="26101" y="0"/>
                  </a:lnTo>
                  <a:cubicBezTo>
                    <a:pt x="33305" y="0"/>
                    <a:pt x="39152" y="5847"/>
                    <a:pt x="39152" y="13051"/>
                  </a:cubicBezTo>
                  <a:cubicBezTo>
                    <a:pt x="39152" y="20255"/>
                    <a:pt x="33305" y="26101"/>
                    <a:pt x="26101" y="26101"/>
                  </a:cubicBezTo>
                  <a:lnTo>
                    <a:pt x="13051" y="26101"/>
                  </a:lnTo>
                  <a:close/>
                </a:path>
              </a:pathLst>
            </a:custGeom>
            <a:grpFill/>
            <a:ln w="17066" cap="flat">
              <a:noFill/>
              <a:prstDash val="solid"/>
              <a:miter/>
            </a:ln>
          </p:spPr>
          <p:txBody>
            <a:bodyPr rtlCol="0" anchor="ctr"/>
            <a:lstStyle/>
            <a:p>
              <a:endParaRPr lang="nl-NL"/>
            </a:p>
          </p:txBody>
        </p:sp>
        <p:sp>
          <p:nvSpPr>
            <p:cNvPr id="11" name="Vrije vorm: vorm 377">
              <a:extLst>
                <a:ext uri="{FF2B5EF4-FFF2-40B4-BE49-F238E27FC236}">
                  <a16:creationId xmlns:a16="http://schemas.microsoft.com/office/drawing/2014/main" id="{027C7830-DBEC-F4B2-1C68-58C3A847F590}"/>
                </a:ext>
              </a:extLst>
            </p:cNvPr>
            <p:cNvSpPr/>
            <p:nvPr/>
          </p:nvSpPr>
          <p:spPr>
            <a:xfrm>
              <a:off x="11053951" y="2620689"/>
              <a:ext cx="39151" cy="26101"/>
            </a:xfrm>
            <a:custGeom>
              <a:avLst/>
              <a:gdLst>
                <a:gd name="connsiteX0" fmla="*/ 13051 w 39151"/>
                <a:gd name="connsiteY0" fmla="*/ 26101 h 26101"/>
                <a:gd name="connsiteX1" fmla="*/ 0 w 39151"/>
                <a:gd name="connsiteY1" fmla="*/ 13051 h 26101"/>
                <a:gd name="connsiteX2" fmla="*/ 13051 w 39151"/>
                <a:gd name="connsiteY2" fmla="*/ 0 h 26101"/>
                <a:gd name="connsiteX3" fmla="*/ 26101 w 39151"/>
                <a:gd name="connsiteY3" fmla="*/ 0 h 26101"/>
                <a:gd name="connsiteX4" fmla="*/ 39152 w 39151"/>
                <a:gd name="connsiteY4" fmla="*/ 13051 h 26101"/>
                <a:gd name="connsiteX5" fmla="*/ 26101 w 39151"/>
                <a:gd name="connsiteY5" fmla="*/ 26101 h 26101"/>
                <a:gd name="connsiteX6" fmla="*/ 13051 w 39151"/>
                <a:gd name="connsiteY6" fmla="*/ 26101 h 2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51" h="26101">
                  <a:moveTo>
                    <a:pt x="13051" y="26101"/>
                  </a:moveTo>
                  <a:cubicBezTo>
                    <a:pt x="5847" y="26101"/>
                    <a:pt x="0" y="20255"/>
                    <a:pt x="0" y="13051"/>
                  </a:cubicBezTo>
                  <a:cubicBezTo>
                    <a:pt x="0" y="5847"/>
                    <a:pt x="5847" y="0"/>
                    <a:pt x="13051" y="0"/>
                  </a:cubicBezTo>
                  <a:lnTo>
                    <a:pt x="26101" y="0"/>
                  </a:lnTo>
                  <a:cubicBezTo>
                    <a:pt x="33305" y="0"/>
                    <a:pt x="39152" y="5847"/>
                    <a:pt x="39152" y="13051"/>
                  </a:cubicBezTo>
                  <a:cubicBezTo>
                    <a:pt x="39152" y="20255"/>
                    <a:pt x="33305" y="26101"/>
                    <a:pt x="26101" y="26101"/>
                  </a:cubicBezTo>
                  <a:lnTo>
                    <a:pt x="13051" y="26101"/>
                  </a:lnTo>
                  <a:close/>
                </a:path>
              </a:pathLst>
            </a:custGeom>
            <a:grpFill/>
            <a:ln w="17066" cap="flat">
              <a:noFill/>
              <a:prstDash val="solid"/>
              <a:miter/>
            </a:ln>
          </p:spPr>
          <p:txBody>
            <a:bodyPr rtlCol="0" anchor="ctr"/>
            <a:lstStyle/>
            <a:p>
              <a:endParaRPr lang="nl-NL"/>
            </a:p>
          </p:txBody>
        </p:sp>
        <p:sp>
          <p:nvSpPr>
            <p:cNvPr id="12" name="Vrije vorm: vorm 378">
              <a:extLst>
                <a:ext uri="{FF2B5EF4-FFF2-40B4-BE49-F238E27FC236}">
                  <a16:creationId xmlns:a16="http://schemas.microsoft.com/office/drawing/2014/main" id="{55D20DC3-BCAC-3E98-047A-F9920020B39C}"/>
                </a:ext>
              </a:extLst>
            </p:cNvPr>
            <p:cNvSpPr/>
            <p:nvPr/>
          </p:nvSpPr>
          <p:spPr>
            <a:xfrm>
              <a:off x="11053951" y="2685942"/>
              <a:ext cx="39151" cy="26101"/>
            </a:xfrm>
            <a:custGeom>
              <a:avLst/>
              <a:gdLst>
                <a:gd name="connsiteX0" fmla="*/ 13051 w 39151"/>
                <a:gd name="connsiteY0" fmla="*/ 26101 h 26101"/>
                <a:gd name="connsiteX1" fmla="*/ 0 w 39151"/>
                <a:gd name="connsiteY1" fmla="*/ 13051 h 26101"/>
                <a:gd name="connsiteX2" fmla="*/ 13051 w 39151"/>
                <a:gd name="connsiteY2" fmla="*/ 0 h 26101"/>
                <a:gd name="connsiteX3" fmla="*/ 26101 w 39151"/>
                <a:gd name="connsiteY3" fmla="*/ 0 h 26101"/>
                <a:gd name="connsiteX4" fmla="*/ 39152 w 39151"/>
                <a:gd name="connsiteY4" fmla="*/ 13051 h 26101"/>
                <a:gd name="connsiteX5" fmla="*/ 26101 w 39151"/>
                <a:gd name="connsiteY5" fmla="*/ 26101 h 26101"/>
                <a:gd name="connsiteX6" fmla="*/ 13051 w 39151"/>
                <a:gd name="connsiteY6" fmla="*/ 26101 h 2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51" h="26101">
                  <a:moveTo>
                    <a:pt x="13051" y="26101"/>
                  </a:moveTo>
                  <a:cubicBezTo>
                    <a:pt x="5847" y="26101"/>
                    <a:pt x="0" y="20255"/>
                    <a:pt x="0" y="13051"/>
                  </a:cubicBezTo>
                  <a:cubicBezTo>
                    <a:pt x="0" y="5847"/>
                    <a:pt x="5847" y="0"/>
                    <a:pt x="13051" y="0"/>
                  </a:cubicBezTo>
                  <a:lnTo>
                    <a:pt x="26101" y="0"/>
                  </a:lnTo>
                  <a:cubicBezTo>
                    <a:pt x="33305" y="0"/>
                    <a:pt x="39152" y="5847"/>
                    <a:pt x="39152" y="13051"/>
                  </a:cubicBezTo>
                  <a:cubicBezTo>
                    <a:pt x="39152" y="20255"/>
                    <a:pt x="33305" y="26101"/>
                    <a:pt x="26101" y="26101"/>
                  </a:cubicBezTo>
                  <a:lnTo>
                    <a:pt x="13051" y="26101"/>
                  </a:lnTo>
                  <a:close/>
                </a:path>
              </a:pathLst>
            </a:custGeom>
            <a:grpFill/>
            <a:ln w="17066" cap="flat">
              <a:noFill/>
              <a:prstDash val="solid"/>
              <a:miter/>
            </a:ln>
          </p:spPr>
          <p:txBody>
            <a:bodyPr rtlCol="0" anchor="ctr"/>
            <a:lstStyle/>
            <a:p>
              <a:endParaRPr lang="nl-NL"/>
            </a:p>
          </p:txBody>
        </p:sp>
      </p:grpSp>
    </p:spTree>
    <p:extLst>
      <p:ext uri="{BB962C8B-B14F-4D97-AF65-F5344CB8AC3E}">
        <p14:creationId xmlns:p14="http://schemas.microsoft.com/office/powerpoint/2010/main" val="389457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orange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12406" y="3428999"/>
            <a:ext cx="10123272"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Calibri"/>
                <a:ea typeface="+mn-ea"/>
                <a:cs typeface="+mn-cs"/>
              </a:rPr>
              <a:t>Who here has been in ‘Virtual Reality’?</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rgbClr val="F1915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Tree>
    <p:extLst>
      <p:ext uri="{BB962C8B-B14F-4D97-AF65-F5344CB8AC3E}">
        <p14:creationId xmlns:p14="http://schemas.microsoft.com/office/powerpoint/2010/main" val="14568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4185BA-5495-BF3E-CCEF-973974A456CF}"/>
              </a:ext>
            </a:extLst>
          </p:cNvPr>
          <p:cNvSpPr>
            <a:spLocks noGrp="1"/>
          </p:cNvSpPr>
          <p:nvPr>
            <p:ph type="title"/>
          </p:nvPr>
        </p:nvSpPr>
        <p:spPr/>
        <p:txBody>
          <a:bodyPr/>
          <a:lstStyle/>
          <a:p>
            <a:r>
              <a:rPr lang="en-GB" dirty="0"/>
              <a:t>Chapter orange</a:t>
            </a:r>
          </a:p>
        </p:txBody>
      </p:sp>
      <p:sp>
        <p:nvSpPr>
          <p:cNvPr id="6" name="Tijdelijke aanduiding voor tekst 10">
            <a:extLst>
              <a:ext uri="{FF2B5EF4-FFF2-40B4-BE49-F238E27FC236}">
                <a16:creationId xmlns:a16="http://schemas.microsoft.com/office/drawing/2014/main" id="{C537ADBB-B8D9-C08E-E653-9C7C468D4396}"/>
              </a:ext>
            </a:extLst>
          </p:cNvPr>
          <p:cNvSpPr txBox="1">
            <a:spLocks/>
          </p:cNvSpPr>
          <p:nvPr/>
        </p:nvSpPr>
        <p:spPr>
          <a:xfrm>
            <a:off x="193040" y="216852"/>
            <a:ext cx="11805920" cy="6424295"/>
          </a:xfrm>
          <a:prstGeom prst="roundRect">
            <a:avLst>
              <a:gd name="adj" fmla="val 3563"/>
            </a:avLst>
          </a:prstGeom>
          <a:solidFill>
            <a:schemeClr val="accent4"/>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F6DA44"/>
              </a:buClr>
              <a:buSzPct val="110000"/>
              <a:buFont typeface="Calibri Light" panose="020F0302020204030204" pitchFamily="34" charset="0"/>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Tekstvak 9">
            <a:extLst>
              <a:ext uri="{FF2B5EF4-FFF2-40B4-BE49-F238E27FC236}">
                <a16:creationId xmlns:a16="http://schemas.microsoft.com/office/drawing/2014/main" id="{DA2BFDBF-96C6-C8BA-BD1E-A7DBE1275965}"/>
              </a:ext>
            </a:extLst>
          </p:cNvPr>
          <p:cNvSpPr txBox="1"/>
          <p:nvPr/>
        </p:nvSpPr>
        <p:spPr>
          <a:xfrm>
            <a:off x="902979" y="2987073"/>
            <a:ext cx="10123272" cy="940292"/>
          </a:xfrm>
          <a:prstGeom prst="rect">
            <a:avLst/>
          </a:prstGeom>
          <a:noFill/>
        </p:spPr>
        <p:txBody>
          <a:bodyPr wrap="square" lIns="0" tIns="0" rIns="0" bIns="0" rtlCol="0" anchor="b">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Calibri"/>
                <a:ea typeface="+mn-ea"/>
                <a:cs typeface="+mn-cs"/>
              </a:rPr>
              <a:t>What is e</a:t>
            </a:r>
            <a:r>
              <a:rPr kumimoji="0" lang="en-GB" sz="6600" b="1" i="0" u="none" strike="noStrike" kern="1200" cap="none" spc="0" normalizeH="0" baseline="0" noProof="0" dirty="0">
                <a:ln>
                  <a:noFill/>
                </a:ln>
                <a:solidFill>
                  <a:schemeClr val="accent2"/>
                </a:solidFill>
                <a:effectLst/>
                <a:uLnTx/>
                <a:uFillTx/>
                <a:latin typeface="Calibri"/>
                <a:ea typeface="+mn-ea"/>
                <a:cs typeface="+mn-cs"/>
              </a:rPr>
              <a:t>X</a:t>
            </a:r>
            <a:r>
              <a:rPr kumimoji="0" lang="en-GB" sz="6600" b="1" i="0" u="none" strike="noStrike" kern="1200" cap="none" spc="0" normalizeH="0" baseline="0" noProof="0" dirty="0">
                <a:ln>
                  <a:noFill/>
                </a:ln>
                <a:solidFill>
                  <a:srgbClr val="FFFFFF"/>
                </a:solidFill>
                <a:effectLst/>
                <a:uLnTx/>
                <a:uFillTx/>
                <a:latin typeface="Calibri"/>
                <a:ea typeface="+mn-ea"/>
                <a:cs typeface="+mn-cs"/>
              </a:rPr>
              <a:t>tended </a:t>
            </a:r>
            <a:r>
              <a:rPr kumimoji="0" lang="en-GB" sz="6600" b="1" i="0" u="none" strike="noStrike" kern="1200" cap="none" spc="0" normalizeH="0" baseline="0" noProof="0" dirty="0">
                <a:ln>
                  <a:noFill/>
                </a:ln>
                <a:solidFill>
                  <a:schemeClr val="accent2"/>
                </a:solidFill>
                <a:effectLst/>
                <a:uLnTx/>
                <a:uFillTx/>
                <a:latin typeface="Calibri"/>
                <a:ea typeface="+mn-ea"/>
                <a:cs typeface="+mn-cs"/>
              </a:rPr>
              <a:t>R</a:t>
            </a:r>
            <a:r>
              <a:rPr kumimoji="0" lang="en-GB" sz="6600" b="1" i="0" u="none" strike="noStrike" kern="1200" cap="none" spc="0" normalizeH="0" baseline="0" noProof="0" dirty="0">
                <a:ln>
                  <a:noFill/>
                </a:ln>
                <a:solidFill>
                  <a:srgbClr val="FFFFFF"/>
                </a:solidFill>
                <a:effectLst/>
                <a:uLnTx/>
                <a:uFillTx/>
                <a:latin typeface="Calibri"/>
                <a:ea typeface="+mn-ea"/>
                <a:cs typeface="+mn-cs"/>
              </a:rPr>
              <a:t>eality?</a:t>
            </a:r>
          </a:p>
        </p:txBody>
      </p:sp>
      <p:sp>
        <p:nvSpPr>
          <p:cNvPr id="11" name="Tijdelijke aanduiding voor tekst 12">
            <a:extLst>
              <a:ext uri="{FF2B5EF4-FFF2-40B4-BE49-F238E27FC236}">
                <a16:creationId xmlns:a16="http://schemas.microsoft.com/office/drawing/2014/main" id="{5D4D6133-BFE7-F90D-F68E-4948213CA1A0}"/>
              </a:ext>
            </a:extLst>
          </p:cNvPr>
          <p:cNvSpPr txBox="1">
            <a:spLocks/>
          </p:cNvSpPr>
          <p:nvPr/>
        </p:nvSpPr>
        <p:spPr>
          <a:xfrm>
            <a:off x="708207" y="3123000"/>
            <a:ext cx="36000" cy="61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rgbClr val="F1915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
        <p:nvSpPr>
          <p:cNvPr id="15" name="Tijdelijke aanduiding voor tekst 15">
            <a:extLst>
              <a:ext uri="{FF2B5EF4-FFF2-40B4-BE49-F238E27FC236}">
                <a16:creationId xmlns:a16="http://schemas.microsoft.com/office/drawing/2014/main" id="{BE456379-F52C-CE62-0FB7-438431150BCC}"/>
              </a:ext>
            </a:extLst>
          </p:cNvPr>
          <p:cNvSpPr txBox="1">
            <a:spLocks/>
          </p:cNvSpPr>
          <p:nvPr/>
        </p:nvSpPr>
        <p:spPr>
          <a:xfrm>
            <a:off x="720000" y="6060536"/>
            <a:ext cx="932400" cy="475200"/>
          </a:xfrm>
          <a:prstGeom prst="rect">
            <a:avLst/>
          </a:prstGeom>
          <a:blipFill>
            <a:blip r:embed="rId3"/>
            <a:stretch>
              <a:fillRect/>
            </a:stretch>
          </a:blipFill>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dirty="0">
                <a:ln>
                  <a:noFill/>
                </a:ln>
                <a:solidFill>
                  <a:prstClr val="black"/>
                </a:solidFill>
                <a:effectLst/>
                <a:uLnTx/>
                <a:uFillTx/>
                <a:latin typeface="Calibri Light"/>
                <a:ea typeface="+mn-ea"/>
                <a:cs typeface="+mn-cs"/>
              </a:rPr>
              <a:t> </a:t>
            </a:r>
          </a:p>
        </p:txBody>
      </p:sp>
    </p:spTree>
    <p:extLst>
      <p:ext uri="{BB962C8B-B14F-4D97-AF65-F5344CB8AC3E}">
        <p14:creationId xmlns:p14="http://schemas.microsoft.com/office/powerpoint/2010/main" val="64315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template SURF 2022" id="{805CC8F2-3837-F440-BA4F-A200BE2A11E9}" vid="{E1FBF26F-72F9-574C-920A-32311747836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Slidebuilder - SURF</Template>
  <TotalTime>399</TotalTime>
  <Words>1718</Words>
  <Application>Microsoft Macintosh PowerPoint</Application>
  <PresentationFormat>Widescreen</PresentationFormat>
  <Paragraphs>290</Paragraphs>
  <Slides>29</Slides>
  <Notes>26</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 Nova</vt:lpstr>
      <vt:lpstr>Beirut</vt:lpstr>
      <vt:lpstr>Calibri</vt:lpstr>
      <vt:lpstr>Calibri Light</vt:lpstr>
      <vt:lpstr>Open Sans Light</vt:lpstr>
      <vt:lpstr>Segoe UI Light</vt:lpstr>
      <vt:lpstr>Times New Roman</vt:lpstr>
      <vt:lpstr>Wingdings</vt:lpstr>
      <vt:lpstr>Template Slidebuilder - SURF</vt:lpstr>
      <vt:lpstr>PowerPoint Presentation</vt:lpstr>
      <vt:lpstr>Intro + Image</vt:lpstr>
      <vt:lpstr>Mission and Vision</vt:lpstr>
      <vt:lpstr>Three Parts of SURF</vt:lpstr>
      <vt:lpstr>Your Presenter</vt:lpstr>
      <vt:lpstr>Three Parts: One Project</vt:lpstr>
      <vt:lpstr>The Process</vt:lpstr>
      <vt:lpstr>Chapter orange</vt:lpstr>
      <vt:lpstr>Chapter orange</vt:lpstr>
      <vt:lpstr>Chapter orange</vt:lpstr>
      <vt:lpstr>Chapter yellow</vt:lpstr>
      <vt:lpstr>Chapter green</vt:lpstr>
      <vt:lpstr>Chapter green</vt:lpstr>
      <vt:lpstr>Chapter blue</vt:lpstr>
      <vt:lpstr>Chapter blue</vt:lpstr>
      <vt:lpstr>Chapter blue</vt:lpstr>
      <vt:lpstr>Case Example: VR Training in Labs</vt:lpstr>
      <vt:lpstr>Column 1x + Image 2x</vt:lpstr>
      <vt:lpstr>Column 1x + Image 2x</vt:lpstr>
      <vt:lpstr>Column 1x + Image 2x</vt:lpstr>
      <vt:lpstr>Chapter orange</vt:lpstr>
      <vt:lpstr>Case Example: VR Presentation Training</vt:lpstr>
      <vt:lpstr>Column 1x + Image 2x</vt:lpstr>
      <vt:lpstr>Column 1x + Image 2x</vt:lpstr>
      <vt:lpstr>Column 1x + Image 2x</vt:lpstr>
      <vt:lpstr>Three Key Takeaways so far… </vt:lpstr>
      <vt:lpstr>Chapter orange</vt:lpstr>
      <vt:lpstr>Responsible XR</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 Image</dc:title>
  <dc:creator>John Walker</dc:creator>
  <cp:lastModifiedBy>John Walker</cp:lastModifiedBy>
  <cp:revision>29</cp:revision>
  <dcterms:created xsi:type="dcterms:W3CDTF">2023-05-01T08:08:08Z</dcterms:created>
  <dcterms:modified xsi:type="dcterms:W3CDTF">2023-05-23T08:43:26Z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5751572</vt:lpwstr>
  </property>
  <property fmtid="{D5CDD505-2E9C-101B-9397-08002B2CF9AE}" pid="3" name="NXPowerLiteSettings">
    <vt:lpwstr>C980073804F000</vt:lpwstr>
  </property>
  <property fmtid="{D5CDD505-2E9C-101B-9397-08002B2CF9AE}" pid="4" name="NXPowerLiteVersion">
    <vt:lpwstr>D8.0.4</vt:lpwstr>
  </property>
</Properties>
</file>