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4"/>
  </p:notesMasterIdLst>
  <p:sldIdLst>
    <p:sldId id="256" r:id="rId2"/>
    <p:sldId id="878" r:id="rId3"/>
    <p:sldId id="287" r:id="rId4"/>
    <p:sldId id="288" r:id="rId5"/>
    <p:sldId id="289" r:id="rId6"/>
    <p:sldId id="290" r:id="rId7"/>
    <p:sldId id="291" r:id="rId8"/>
    <p:sldId id="294" r:id="rId9"/>
    <p:sldId id="293" r:id="rId10"/>
    <p:sldId id="295" r:id="rId11"/>
    <p:sldId id="262" r:id="rId12"/>
    <p:sldId id="285"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Quattrocento Sans" panose="020B05020500000200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tAbA75Rg+hF850KFn7NCgztKG2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2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53"/>
    <p:restoredTop sz="74673"/>
  </p:normalViewPr>
  <p:slideViewPr>
    <p:cSldViewPr snapToGrid="0">
      <p:cViewPr varScale="1">
        <p:scale>
          <a:sx n="102" d="100"/>
          <a:sy n="102" d="100"/>
        </p:scale>
        <p:origin x="592"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119E34-A8F4-C64E-84DD-36C3CA57CB7B}" type="doc">
      <dgm:prSet loTypeId="urn:microsoft.com/office/officeart/2005/8/layout/pyramid1" loCatId="" qsTypeId="urn:microsoft.com/office/officeart/2005/8/quickstyle/simple1" qsCatId="simple" csTypeId="urn:microsoft.com/office/officeart/2005/8/colors/accent1_2" csCatId="accent1" phldr="1"/>
      <dgm:spPr/>
    </dgm:pt>
    <dgm:pt modelId="{D42C28B7-1F56-0C4F-977D-5B9A3FE7C80A}">
      <dgm:prSet phldrT="[Text]" custT="1"/>
      <dgm:spPr/>
      <dgm:t>
        <a:bodyPr/>
        <a:lstStyle/>
        <a:p>
          <a:r>
            <a:rPr lang="en-GB" sz="1800" dirty="0"/>
            <a:t>Tools </a:t>
          </a:r>
        </a:p>
        <a:p>
          <a:r>
            <a:rPr lang="en-GB" sz="1800" dirty="0"/>
            <a:t>&amp; Services</a:t>
          </a:r>
        </a:p>
      </dgm:t>
    </dgm:pt>
    <dgm:pt modelId="{2A4CED6A-6355-C244-8102-612B27B66053}" type="parTrans" cxnId="{E1B428B5-66DA-C847-B2DD-5A3CAAC47F04}">
      <dgm:prSet/>
      <dgm:spPr/>
      <dgm:t>
        <a:bodyPr/>
        <a:lstStyle/>
        <a:p>
          <a:endParaRPr lang="en-GB" sz="1800"/>
        </a:p>
      </dgm:t>
    </dgm:pt>
    <dgm:pt modelId="{D8767FF6-654B-134E-80A7-C2BB04BF4056}" type="sibTrans" cxnId="{E1B428B5-66DA-C847-B2DD-5A3CAAC47F04}">
      <dgm:prSet/>
      <dgm:spPr/>
      <dgm:t>
        <a:bodyPr/>
        <a:lstStyle/>
        <a:p>
          <a:endParaRPr lang="en-GB" sz="1800"/>
        </a:p>
      </dgm:t>
    </dgm:pt>
    <dgm:pt modelId="{C2AA4969-47DF-DB4F-922C-C749C5064432}">
      <dgm:prSet phldrT="[Text]" custT="1"/>
      <dgm:spPr/>
      <dgm:t>
        <a:bodyPr/>
        <a:lstStyle/>
        <a:p>
          <a:r>
            <a:rPr lang="en-GB" sz="1800" dirty="0"/>
            <a:t>Foundation</a:t>
          </a:r>
        </a:p>
      </dgm:t>
    </dgm:pt>
    <dgm:pt modelId="{92829A6F-AD57-A642-9BBE-16EAA5937F63}" type="parTrans" cxnId="{2E837949-0D21-F44B-A007-668B674FF5A0}">
      <dgm:prSet/>
      <dgm:spPr/>
      <dgm:t>
        <a:bodyPr/>
        <a:lstStyle/>
        <a:p>
          <a:endParaRPr lang="en-GB" sz="1800"/>
        </a:p>
      </dgm:t>
    </dgm:pt>
    <dgm:pt modelId="{56DAB019-D73E-B647-B39B-A49911F14EF1}" type="sibTrans" cxnId="{2E837949-0D21-F44B-A007-668B674FF5A0}">
      <dgm:prSet/>
      <dgm:spPr/>
      <dgm:t>
        <a:bodyPr/>
        <a:lstStyle/>
        <a:p>
          <a:endParaRPr lang="en-GB" sz="1800"/>
        </a:p>
      </dgm:t>
    </dgm:pt>
    <dgm:pt modelId="{E012749F-3D64-5546-831E-1618DE9A4C84}">
      <dgm:prSet phldrT="[Text]" custT="1"/>
      <dgm:spPr/>
      <dgm:t>
        <a:bodyPr/>
        <a:lstStyle/>
        <a:p>
          <a:r>
            <a:rPr lang="en-GB" sz="1800" dirty="0"/>
            <a:t>'plumbing':</a:t>
          </a:r>
          <a:br>
            <a:rPr lang="en-GB" sz="1800" dirty="0"/>
          </a:br>
          <a:r>
            <a:rPr lang="en-GB" sz="1800" dirty="0"/>
            <a:t>inter-institutional interoperability</a:t>
          </a:r>
        </a:p>
      </dgm:t>
    </dgm:pt>
    <dgm:pt modelId="{C546CAC5-42B1-B945-9DDD-25F7CBA2D89C}" type="parTrans" cxnId="{974692F5-6B1F-784B-B47E-2AAD2BC86A8F}">
      <dgm:prSet/>
      <dgm:spPr/>
      <dgm:t>
        <a:bodyPr/>
        <a:lstStyle/>
        <a:p>
          <a:endParaRPr lang="en-GB" sz="1800"/>
        </a:p>
      </dgm:t>
    </dgm:pt>
    <dgm:pt modelId="{6B071A55-4334-364A-BA40-9CDCA499F44D}" type="sibTrans" cxnId="{974692F5-6B1F-784B-B47E-2AAD2BC86A8F}">
      <dgm:prSet/>
      <dgm:spPr/>
      <dgm:t>
        <a:bodyPr/>
        <a:lstStyle/>
        <a:p>
          <a:endParaRPr lang="en-GB" sz="1800"/>
        </a:p>
      </dgm:t>
    </dgm:pt>
    <dgm:pt modelId="{84EBC3CF-9B6D-A741-B0D5-B3DB71D4C34D}">
      <dgm:prSet phldrT="[Text]" custT="1"/>
      <dgm:spPr/>
      <dgm:t>
        <a:bodyPr/>
        <a:lstStyle/>
        <a:p>
          <a:r>
            <a:rPr lang="en-GB" sz="1800" dirty="0"/>
            <a:t>Protocols, standards and services</a:t>
          </a:r>
        </a:p>
      </dgm:t>
    </dgm:pt>
    <dgm:pt modelId="{7B564B82-87FD-CF46-8A8D-035D96518924}" type="parTrans" cxnId="{11E8D6B1-33C6-9B49-8279-BF760728831A}">
      <dgm:prSet/>
      <dgm:spPr/>
      <dgm:t>
        <a:bodyPr/>
        <a:lstStyle/>
        <a:p>
          <a:endParaRPr lang="en-GB" sz="1800"/>
        </a:p>
      </dgm:t>
    </dgm:pt>
    <dgm:pt modelId="{422B92ED-D739-DF4B-8E71-A475D3190FE7}" type="sibTrans" cxnId="{11E8D6B1-33C6-9B49-8279-BF760728831A}">
      <dgm:prSet/>
      <dgm:spPr/>
      <dgm:t>
        <a:bodyPr/>
        <a:lstStyle/>
        <a:p>
          <a:endParaRPr lang="en-GB" sz="1800"/>
        </a:p>
      </dgm:t>
    </dgm:pt>
    <dgm:pt modelId="{A3303AFE-A1A6-F646-AC4E-6B4EEABEFB0E}">
      <dgm:prSet phldrT="[Text]" custT="1"/>
      <dgm:spPr/>
      <dgm:t>
        <a:bodyPr/>
        <a:lstStyle/>
        <a:p>
          <a:r>
            <a:rPr lang="en-GB" sz="1800" dirty="0"/>
            <a:t>enables all layers above</a:t>
          </a:r>
        </a:p>
      </dgm:t>
    </dgm:pt>
    <dgm:pt modelId="{C4A1830A-8A57-D443-BD7F-CB4A9176F8B9}" type="parTrans" cxnId="{C7F82860-69F4-0246-81BB-1BE2A090D28E}">
      <dgm:prSet/>
      <dgm:spPr/>
      <dgm:t>
        <a:bodyPr/>
        <a:lstStyle/>
        <a:p>
          <a:endParaRPr lang="en-GB" sz="1800"/>
        </a:p>
      </dgm:t>
    </dgm:pt>
    <dgm:pt modelId="{72785530-053C-9040-91C6-1B4BCAA76AFD}" type="sibTrans" cxnId="{C7F82860-69F4-0246-81BB-1BE2A090D28E}">
      <dgm:prSet/>
      <dgm:spPr/>
      <dgm:t>
        <a:bodyPr/>
        <a:lstStyle/>
        <a:p>
          <a:endParaRPr lang="en-GB" sz="1800"/>
        </a:p>
      </dgm:t>
    </dgm:pt>
    <dgm:pt modelId="{F0616DB0-7D15-044E-9C49-76DAACE1D3F4}">
      <dgm:prSet phldrT="[Text]" custT="1"/>
      <dgm:spPr/>
      <dgm:t>
        <a:bodyPr/>
        <a:lstStyle/>
        <a:p>
          <a:r>
            <a:rPr lang="en-GB" sz="1800" dirty="0"/>
            <a:t>Platforms, procurement, ...</a:t>
          </a:r>
        </a:p>
      </dgm:t>
    </dgm:pt>
    <dgm:pt modelId="{3DF5F410-72D1-0A4B-9924-BADCB55F84EF}" type="parTrans" cxnId="{3E601741-14D4-FF45-8FC7-29E2D85C9B6F}">
      <dgm:prSet/>
      <dgm:spPr/>
      <dgm:t>
        <a:bodyPr/>
        <a:lstStyle/>
        <a:p>
          <a:endParaRPr lang="en-GB" sz="1800"/>
        </a:p>
      </dgm:t>
    </dgm:pt>
    <dgm:pt modelId="{4CD1DEE5-F824-2841-8F32-12D2954C29A5}" type="sibTrans" cxnId="{3E601741-14D4-FF45-8FC7-29E2D85C9B6F}">
      <dgm:prSet/>
      <dgm:spPr/>
      <dgm:t>
        <a:bodyPr/>
        <a:lstStyle/>
        <a:p>
          <a:endParaRPr lang="en-GB" sz="1800"/>
        </a:p>
      </dgm:t>
    </dgm:pt>
    <dgm:pt modelId="{B59A430C-DA6C-3B4D-BDD6-1D3D0CFD91E0}" type="pres">
      <dgm:prSet presAssocID="{F6119E34-A8F4-C64E-84DD-36C3CA57CB7B}" presName="Name0" presStyleCnt="0">
        <dgm:presLayoutVars>
          <dgm:dir/>
          <dgm:animLvl val="lvl"/>
          <dgm:resizeHandles val="exact"/>
        </dgm:presLayoutVars>
      </dgm:prSet>
      <dgm:spPr/>
    </dgm:pt>
    <dgm:pt modelId="{6DFDA576-363B-B948-AF4B-E829DDDB2B8F}" type="pres">
      <dgm:prSet presAssocID="{D42C28B7-1F56-0C4F-977D-5B9A3FE7C80A}" presName="Name8" presStyleCnt="0"/>
      <dgm:spPr/>
    </dgm:pt>
    <dgm:pt modelId="{A517EE00-AA3A-744B-AE2B-050B31A7715B}" type="pres">
      <dgm:prSet presAssocID="{D42C28B7-1F56-0C4F-977D-5B9A3FE7C80A}" presName="acctBkgd" presStyleLbl="alignAcc1" presStyleIdx="0" presStyleCnt="3"/>
      <dgm:spPr/>
    </dgm:pt>
    <dgm:pt modelId="{2DDF9A3C-02B3-6841-81D1-65C021B00203}" type="pres">
      <dgm:prSet presAssocID="{D42C28B7-1F56-0C4F-977D-5B9A3FE7C80A}" presName="acctTx" presStyleLbl="alignAcc1" presStyleIdx="0" presStyleCnt="3">
        <dgm:presLayoutVars>
          <dgm:bulletEnabled val="1"/>
        </dgm:presLayoutVars>
      </dgm:prSet>
      <dgm:spPr/>
    </dgm:pt>
    <dgm:pt modelId="{BCFD2DFF-4A4F-3547-8095-1821DB6D19C1}" type="pres">
      <dgm:prSet presAssocID="{D42C28B7-1F56-0C4F-977D-5B9A3FE7C80A}" presName="level" presStyleLbl="node1" presStyleIdx="0" presStyleCnt="3">
        <dgm:presLayoutVars>
          <dgm:chMax val="1"/>
          <dgm:bulletEnabled val="1"/>
        </dgm:presLayoutVars>
      </dgm:prSet>
      <dgm:spPr/>
    </dgm:pt>
    <dgm:pt modelId="{317CFDD9-E33B-334A-BCFA-396E7CAE5B56}" type="pres">
      <dgm:prSet presAssocID="{D42C28B7-1F56-0C4F-977D-5B9A3FE7C80A}" presName="levelTx" presStyleLbl="revTx" presStyleIdx="0" presStyleCnt="0">
        <dgm:presLayoutVars>
          <dgm:chMax val="1"/>
          <dgm:bulletEnabled val="1"/>
        </dgm:presLayoutVars>
      </dgm:prSet>
      <dgm:spPr/>
    </dgm:pt>
    <dgm:pt modelId="{FD373281-20D8-384A-B285-50980C189F43}" type="pres">
      <dgm:prSet presAssocID="{E012749F-3D64-5546-831E-1618DE9A4C84}" presName="Name8" presStyleCnt="0"/>
      <dgm:spPr/>
    </dgm:pt>
    <dgm:pt modelId="{60EEE7E0-EB53-DA4C-AFB7-02D594FA9B7D}" type="pres">
      <dgm:prSet presAssocID="{E012749F-3D64-5546-831E-1618DE9A4C84}" presName="acctBkgd" presStyleLbl="alignAcc1" presStyleIdx="1" presStyleCnt="3"/>
      <dgm:spPr/>
    </dgm:pt>
    <dgm:pt modelId="{1EA1A53D-57CA-354F-A8B0-F6BB80631250}" type="pres">
      <dgm:prSet presAssocID="{E012749F-3D64-5546-831E-1618DE9A4C84}" presName="acctTx" presStyleLbl="alignAcc1" presStyleIdx="1" presStyleCnt="3">
        <dgm:presLayoutVars>
          <dgm:bulletEnabled val="1"/>
        </dgm:presLayoutVars>
      </dgm:prSet>
      <dgm:spPr/>
    </dgm:pt>
    <dgm:pt modelId="{B4140E53-4B4D-134C-BF81-41181145E059}" type="pres">
      <dgm:prSet presAssocID="{E012749F-3D64-5546-831E-1618DE9A4C84}" presName="level" presStyleLbl="node1" presStyleIdx="1" presStyleCnt="3">
        <dgm:presLayoutVars>
          <dgm:chMax val="1"/>
          <dgm:bulletEnabled val="1"/>
        </dgm:presLayoutVars>
      </dgm:prSet>
      <dgm:spPr/>
    </dgm:pt>
    <dgm:pt modelId="{748A1A7E-2782-5E4A-95CD-305912635BDE}" type="pres">
      <dgm:prSet presAssocID="{E012749F-3D64-5546-831E-1618DE9A4C84}" presName="levelTx" presStyleLbl="revTx" presStyleIdx="0" presStyleCnt="0">
        <dgm:presLayoutVars>
          <dgm:chMax val="1"/>
          <dgm:bulletEnabled val="1"/>
        </dgm:presLayoutVars>
      </dgm:prSet>
      <dgm:spPr/>
    </dgm:pt>
    <dgm:pt modelId="{FFE64CA8-905D-4249-8C96-B18208991E65}" type="pres">
      <dgm:prSet presAssocID="{C2AA4969-47DF-DB4F-922C-C749C5064432}" presName="Name8" presStyleCnt="0"/>
      <dgm:spPr/>
    </dgm:pt>
    <dgm:pt modelId="{2E4E9088-E718-3140-A627-73717DCAFA2F}" type="pres">
      <dgm:prSet presAssocID="{C2AA4969-47DF-DB4F-922C-C749C5064432}" presName="acctBkgd" presStyleLbl="alignAcc1" presStyleIdx="2" presStyleCnt="3"/>
      <dgm:spPr/>
    </dgm:pt>
    <dgm:pt modelId="{4C92020F-7DBA-9246-9177-915DE1B40621}" type="pres">
      <dgm:prSet presAssocID="{C2AA4969-47DF-DB4F-922C-C749C5064432}" presName="acctTx" presStyleLbl="alignAcc1" presStyleIdx="2" presStyleCnt="3">
        <dgm:presLayoutVars>
          <dgm:bulletEnabled val="1"/>
        </dgm:presLayoutVars>
      </dgm:prSet>
      <dgm:spPr/>
    </dgm:pt>
    <dgm:pt modelId="{DE4C80D8-38E3-7646-9507-0C82A7AE910B}" type="pres">
      <dgm:prSet presAssocID="{C2AA4969-47DF-DB4F-922C-C749C5064432}" presName="level" presStyleLbl="node1" presStyleIdx="2" presStyleCnt="3">
        <dgm:presLayoutVars>
          <dgm:chMax val="1"/>
          <dgm:bulletEnabled val="1"/>
        </dgm:presLayoutVars>
      </dgm:prSet>
      <dgm:spPr/>
    </dgm:pt>
    <dgm:pt modelId="{FF2FAFB0-260F-AA4C-B53B-9568D4674BED}" type="pres">
      <dgm:prSet presAssocID="{C2AA4969-47DF-DB4F-922C-C749C5064432}" presName="levelTx" presStyleLbl="revTx" presStyleIdx="0" presStyleCnt="0">
        <dgm:presLayoutVars>
          <dgm:chMax val="1"/>
          <dgm:bulletEnabled val="1"/>
        </dgm:presLayoutVars>
      </dgm:prSet>
      <dgm:spPr/>
    </dgm:pt>
  </dgm:ptLst>
  <dgm:cxnLst>
    <dgm:cxn modelId="{C8454D15-6C45-5445-BA34-00F18826AE02}" type="presOf" srcId="{D42C28B7-1F56-0C4F-977D-5B9A3FE7C80A}" destId="{317CFDD9-E33B-334A-BCFA-396E7CAE5B56}" srcOrd="1" destOrd="0" presId="urn:microsoft.com/office/officeart/2005/8/layout/pyramid1"/>
    <dgm:cxn modelId="{0909D521-453B-2F45-B52A-176F04B0AC89}" type="presOf" srcId="{84EBC3CF-9B6D-A741-B0D5-B3DB71D4C34D}" destId="{60EEE7E0-EB53-DA4C-AFB7-02D594FA9B7D}" srcOrd="0" destOrd="0" presId="urn:microsoft.com/office/officeart/2005/8/layout/pyramid1"/>
    <dgm:cxn modelId="{A7F7FE2A-5D16-5D41-B880-8EF752532C63}" type="presOf" srcId="{D42C28B7-1F56-0C4F-977D-5B9A3FE7C80A}" destId="{BCFD2DFF-4A4F-3547-8095-1821DB6D19C1}" srcOrd="0" destOrd="0" presId="urn:microsoft.com/office/officeart/2005/8/layout/pyramid1"/>
    <dgm:cxn modelId="{99A49C2D-BBE9-9747-8BB0-CDDC20816EF9}" type="presOf" srcId="{F0616DB0-7D15-044E-9C49-76DAACE1D3F4}" destId="{A517EE00-AA3A-744B-AE2B-050B31A7715B}" srcOrd="0" destOrd="0" presId="urn:microsoft.com/office/officeart/2005/8/layout/pyramid1"/>
    <dgm:cxn modelId="{E334473E-2EC9-DF45-A4FA-484E5846F592}" type="presOf" srcId="{84EBC3CF-9B6D-A741-B0D5-B3DB71D4C34D}" destId="{1EA1A53D-57CA-354F-A8B0-F6BB80631250}" srcOrd="1" destOrd="0" presId="urn:microsoft.com/office/officeart/2005/8/layout/pyramid1"/>
    <dgm:cxn modelId="{3E601741-14D4-FF45-8FC7-29E2D85C9B6F}" srcId="{D42C28B7-1F56-0C4F-977D-5B9A3FE7C80A}" destId="{F0616DB0-7D15-044E-9C49-76DAACE1D3F4}" srcOrd="0" destOrd="0" parTransId="{3DF5F410-72D1-0A4B-9924-BADCB55F84EF}" sibTransId="{4CD1DEE5-F824-2841-8F32-12D2954C29A5}"/>
    <dgm:cxn modelId="{1DE63244-647D-E84A-B684-72EFAB8FC416}" type="presOf" srcId="{E012749F-3D64-5546-831E-1618DE9A4C84}" destId="{748A1A7E-2782-5E4A-95CD-305912635BDE}" srcOrd="1" destOrd="0" presId="urn:microsoft.com/office/officeart/2005/8/layout/pyramid1"/>
    <dgm:cxn modelId="{2E837949-0D21-F44B-A007-668B674FF5A0}" srcId="{F6119E34-A8F4-C64E-84DD-36C3CA57CB7B}" destId="{C2AA4969-47DF-DB4F-922C-C749C5064432}" srcOrd="2" destOrd="0" parTransId="{92829A6F-AD57-A642-9BBE-16EAA5937F63}" sibTransId="{56DAB019-D73E-B647-B39B-A49911F14EF1}"/>
    <dgm:cxn modelId="{B5F2454A-C555-E44A-A766-7F4886D212C8}" type="presOf" srcId="{A3303AFE-A1A6-F646-AC4E-6B4EEABEFB0E}" destId="{4C92020F-7DBA-9246-9177-915DE1B40621}" srcOrd="1" destOrd="0" presId="urn:microsoft.com/office/officeart/2005/8/layout/pyramid1"/>
    <dgm:cxn modelId="{1EE3CC55-6F68-C642-8801-00B4C90BD9B9}" type="presOf" srcId="{A3303AFE-A1A6-F646-AC4E-6B4EEABEFB0E}" destId="{2E4E9088-E718-3140-A627-73717DCAFA2F}" srcOrd="0" destOrd="0" presId="urn:microsoft.com/office/officeart/2005/8/layout/pyramid1"/>
    <dgm:cxn modelId="{C7F82860-69F4-0246-81BB-1BE2A090D28E}" srcId="{C2AA4969-47DF-DB4F-922C-C749C5064432}" destId="{A3303AFE-A1A6-F646-AC4E-6B4EEABEFB0E}" srcOrd="0" destOrd="0" parTransId="{C4A1830A-8A57-D443-BD7F-CB4A9176F8B9}" sibTransId="{72785530-053C-9040-91C6-1B4BCAA76AFD}"/>
    <dgm:cxn modelId="{9EA824A6-2E87-1745-B965-29D5B6ABE323}" type="presOf" srcId="{C2AA4969-47DF-DB4F-922C-C749C5064432}" destId="{FF2FAFB0-260F-AA4C-B53B-9568D4674BED}" srcOrd="1" destOrd="0" presId="urn:microsoft.com/office/officeart/2005/8/layout/pyramid1"/>
    <dgm:cxn modelId="{94073DAC-B09F-894E-8F91-2F5C9DF94B0F}" type="presOf" srcId="{E012749F-3D64-5546-831E-1618DE9A4C84}" destId="{B4140E53-4B4D-134C-BF81-41181145E059}" srcOrd="0" destOrd="0" presId="urn:microsoft.com/office/officeart/2005/8/layout/pyramid1"/>
    <dgm:cxn modelId="{9D2CFAAD-C7B2-E947-9DB9-F6E64374D466}" type="presOf" srcId="{C2AA4969-47DF-DB4F-922C-C749C5064432}" destId="{DE4C80D8-38E3-7646-9507-0C82A7AE910B}" srcOrd="0" destOrd="0" presId="urn:microsoft.com/office/officeart/2005/8/layout/pyramid1"/>
    <dgm:cxn modelId="{11E8D6B1-33C6-9B49-8279-BF760728831A}" srcId="{E012749F-3D64-5546-831E-1618DE9A4C84}" destId="{84EBC3CF-9B6D-A741-B0D5-B3DB71D4C34D}" srcOrd="0" destOrd="0" parTransId="{7B564B82-87FD-CF46-8A8D-035D96518924}" sibTransId="{422B92ED-D739-DF4B-8E71-A475D3190FE7}"/>
    <dgm:cxn modelId="{E1B428B5-66DA-C847-B2DD-5A3CAAC47F04}" srcId="{F6119E34-A8F4-C64E-84DD-36C3CA57CB7B}" destId="{D42C28B7-1F56-0C4F-977D-5B9A3FE7C80A}" srcOrd="0" destOrd="0" parTransId="{2A4CED6A-6355-C244-8102-612B27B66053}" sibTransId="{D8767FF6-654B-134E-80A7-C2BB04BF4056}"/>
    <dgm:cxn modelId="{B36E42C9-7EEC-E843-83C8-FEE4B7808D85}" type="presOf" srcId="{F6119E34-A8F4-C64E-84DD-36C3CA57CB7B}" destId="{B59A430C-DA6C-3B4D-BDD6-1D3D0CFD91E0}" srcOrd="0" destOrd="0" presId="urn:microsoft.com/office/officeart/2005/8/layout/pyramid1"/>
    <dgm:cxn modelId="{FBE8B7E4-999E-DE47-B225-F344E7B36240}" type="presOf" srcId="{F0616DB0-7D15-044E-9C49-76DAACE1D3F4}" destId="{2DDF9A3C-02B3-6841-81D1-65C021B00203}" srcOrd="1" destOrd="0" presId="urn:microsoft.com/office/officeart/2005/8/layout/pyramid1"/>
    <dgm:cxn modelId="{974692F5-6B1F-784B-B47E-2AAD2BC86A8F}" srcId="{F6119E34-A8F4-C64E-84DD-36C3CA57CB7B}" destId="{E012749F-3D64-5546-831E-1618DE9A4C84}" srcOrd="1" destOrd="0" parTransId="{C546CAC5-42B1-B945-9DDD-25F7CBA2D89C}" sibTransId="{6B071A55-4334-364A-BA40-9CDCA499F44D}"/>
    <dgm:cxn modelId="{0C31FA31-BB4A-6F4B-81C2-D0BA049EC940}" type="presParOf" srcId="{B59A430C-DA6C-3B4D-BDD6-1D3D0CFD91E0}" destId="{6DFDA576-363B-B948-AF4B-E829DDDB2B8F}" srcOrd="0" destOrd="0" presId="urn:microsoft.com/office/officeart/2005/8/layout/pyramid1"/>
    <dgm:cxn modelId="{4FE18966-484E-FA4E-85E6-84DA61BEA19B}" type="presParOf" srcId="{6DFDA576-363B-B948-AF4B-E829DDDB2B8F}" destId="{A517EE00-AA3A-744B-AE2B-050B31A7715B}" srcOrd="0" destOrd="0" presId="urn:microsoft.com/office/officeart/2005/8/layout/pyramid1"/>
    <dgm:cxn modelId="{A89F79BD-F39F-E640-8AB8-3BEBDE0B644B}" type="presParOf" srcId="{6DFDA576-363B-B948-AF4B-E829DDDB2B8F}" destId="{2DDF9A3C-02B3-6841-81D1-65C021B00203}" srcOrd="1" destOrd="0" presId="urn:microsoft.com/office/officeart/2005/8/layout/pyramid1"/>
    <dgm:cxn modelId="{993DA1FF-4EF5-5649-B7F0-7F318F08A787}" type="presParOf" srcId="{6DFDA576-363B-B948-AF4B-E829DDDB2B8F}" destId="{BCFD2DFF-4A4F-3547-8095-1821DB6D19C1}" srcOrd="2" destOrd="0" presId="urn:microsoft.com/office/officeart/2005/8/layout/pyramid1"/>
    <dgm:cxn modelId="{44014D2E-6DFC-914F-BC2D-E168E7FD33A9}" type="presParOf" srcId="{6DFDA576-363B-B948-AF4B-E829DDDB2B8F}" destId="{317CFDD9-E33B-334A-BCFA-396E7CAE5B56}" srcOrd="3" destOrd="0" presId="urn:microsoft.com/office/officeart/2005/8/layout/pyramid1"/>
    <dgm:cxn modelId="{A99FAEA8-820F-C143-8151-B865D0734232}" type="presParOf" srcId="{B59A430C-DA6C-3B4D-BDD6-1D3D0CFD91E0}" destId="{FD373281-20D8-384A-B285-50980C189F43}" srcOrd="1" destOrd="0" presId="urn:microsoft.com/office/officeart/2005/8/layout/pyramid1"/>
    <dgm:cxn modelId="{7E8B840E-51B0-1748-B92B-4F35BC5CFB0E}" type="presParOf" srcId="{FD373281-20D8-384A-B285-50980C189F43}" destId="{60EEE7E0-EB53-DA4C-AFB7-02D594FA9B7D}" srcOrd="0" destOrd="0" presId="urn:microsoft.com/office/officeart/2005/8/layout/pyramid1"/>
    <dgm:cxn modelId="{FF67F4AE-C1BA-014F-9590-F75383C8BA07}" type="presParOf" srcId="{FD373281-20D8-384A-B285-50980C189F43}" destId="{1EA1A53D-57CA-354F-A8B0-F6BB80631250}" srcOrd="1" destOrd="0" presId="urn:microsoft.com/office/officeart/2005/8/layout/pyramid1"/>
    <dgm:cxn modelId="{10CD6E03-6297-CB42-A816-453460355753}" type="presParOf" srcId="{FD373281-20D8-384A-B285-50980C189F43}" destId="{B4140E53-4B4D-134C-BF81-41181145E059}" srcOrd="2" destOrd="0" presId="urn:microsoft.com/office/officeart/2005/8/layout/pyramid1"/>
    <dgm:cxn modelId="{F6A74A87-2A17-024D-9E37-DC99CEC07917}" type="presParOf" srcId="{FD373281-20D8-384A-B285-50980C189F43}" destId="{748A1A7E-2782-5E4A-95CD-305912635BDE}" srcOrd="3" destOrd="0" presId="urn:microsoft.com/office/officeart/2005/8/layout/pyramid1"/>
    <dgm:cxn modelId="{9A38A5A2-8E76-DF4C-8C41-6EE88F00BCEF}" type="presParOf" srcId="{B59A430C-DA6C-3B4D-BDD6-1D3D0CFD91E0}" destId="{FFE64CA8-905D-4249-8C96-B18208991E65}" srcOrd="2" destOrd="0" presId="urn:microsoft.com/office/officeart/2005/8/layout/pyramid1"/>
    <dgm:cxn modelId="{DE90832E-5581-FD4D-A253-ABE04A6881F1}" type="presParOf" srcId="{FFE64CA8-905D-4249-8C96-B18208991E65}" destId="{2E4E9088-E718-3140-A627-73717DCAFA2F}" srcOrd="0" destOrd="0" presId="urn:microsoft.com/office/officeart/2005/8/layout/pyramid1"/>
    <dgm:cxn modelId="{CB68B0BC-A75E-EB42-ADAC-C5FBD51EC07C}" type="presParOf" srcId="{FFE64CA8-905D-4249-8C96-B18208991E65}" destId="{4C92020F-7DBA-9246-9177-915DE1B40621}" srcOrd="1" destOrd="0" presId="urn:microsoft.com/office/officeart/2005/8/layout/pyramid1"/>
    <dgm:cxn modelId="{3A9F6D75-E100-3246-A22C-C99C1BD0B471}" type="presParOf" srcId="{FFE64CA8-905D-4249-8C96-B18208991E65}" destId="{DE4C80D8-38E3-7646-9507-0C82A7AE910B}" srcOrd="2" destOrd="0" presId="urn:microsoft.com/office/officeart/2005/8/layout/pyramid1"/>
    <dgm:cxn modelId="{7F21BC32-02D8-D944-BE9F-61B9CE4F31B5}" type="presParOf" srcId="{FFE64CA8-905D-4249-8C96-B18208991E65}" destId="{FF2FAFB0-260F-AA4C-B53B-9568D4674BED}"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7EE00-AA3A-744B-AE2B-050B31A7715B}">
      <dsp:nvSpPr>
        <dsp:cNvPr id="0" name=""/>
        <dsp:cNvSpPr/>
      </dsp:nvSpPr>
      <dsp:spPr>
        <a:xfrm rot="10800000">
          <a:off x="2744506" y="0"/>
          <a:ext cx="5327570" cy="1295730"/>
        </a:xfrm>
        <a:prstGeom prst="nonIsoscelesTrapezoid">
          <a:avLst>
            <a:gd name="adj1" fmla="val 0"/>
            <a:gd name="adj2" fmla="val 70604"/>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Platforms, procurement, ...</a:t>
          </a:r>
        </a:p>
      </dsp:txBody>
      <dsp:txXfrm rot="10800000">
        <a:off x="3659341" y="0"/>
        <a:ext cx="4412735" cy="1295730"/>
      </dsp:txXfrm>
    </dsp:sp>
    <dsp:sp modelId="{BCFD2DFF-4A4F-3547-8095-1821DB6D19C1}">
      <dsp:nvSpPr>
        <dsp:cNvPr id="0" name=""/>
        <dsp:cNvSpPr/>
      </dsp:nvSpPr>
      <dsp:spPr>
        <a:xfrm>
          <a:off x="1829670" y="0"/>
          <a:ext cx="1829670" cy="1295730"/>
        </a:xfrm>
        <a:prstGeom prst="trapezoid">
          <a:avLst>
            <a:gd name="adj" fmla="val 7060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Tools </a:t>
          </a:r>
        </a:p>
        <a:p>
          <a:pPr marL="0" lvl="0" indent="0" algn="ctr" defTabSz="800100">
            <a:lnSpc>
              <a:spcPct val="90000"/>
            </a:lnSpc>
            <a:spcBef>
              <a:spcPct val="0"/>
            </a:spcBef>
            <a:spcAft>
              <a:spcPct val="35000"/>
            </a:spcAft>
            <a:buNone/>
          </a:pPr>
          <a:r>
            <a:rPr lang="en-GB" sz="1800" kern="1200" dirty="0"/>
            <a:t>&amp; Services</a:t>
          </a:r>
        </a:p>
      </dsp:txBody>
      <dsp:txXfrm>
        <a:off x="1829670" y="0"/>
        <a:ext cx="1829670" cy="1295730"/>
      </dsp:txXfrm>
    </dsp:sp>
    <dsp:sp modelId="{60EEE7E0-EB53-DA4C-AFB7-02D594FA9B7D}">
      <dsp:nvSpPr>
        <dsp:cNvPr id="0" name=""/>
        <dsp:cNvSpPr/>
      </dsp:nvSpPr>
      <dsp:spPr>
        <a:xfrm rot="10800000">
          <a:off x="3659341" y="1295730"/>
          <a:ext cx="4412735" cy="1295730"/>
        </a:xfrm>
        <a:prstGeom prst="nonIsoscelesTrapezoid">
          <a:avLst>
            <a:gd name="adj1" fmla="val 0"/>
            <a:gd name="adj2" fmla="val 70604"/>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Protocols, standards and services</a:t>
          </a:r>
        </a:p>
      </dsp:txBody>
      <dsp:txXfrm rot="10800000">
        <a:off x="4574176" y="1295730"/>
        <a:ext cx="3497900" cy="1295730"/>
      </dsp:txXfrm>
    </dsp:sp>
    <dsp:sp modelId="{B4140E53-4B4D-134C-BF81-41181145E059}">
      <dsp:nvSpPr>
        <dsp:cNvPr id="0" name=""/>
        <dsp:cNvSpPr/>
      </dsp:nvSpPr>
      <dsp:spPr>
        <a:xfrm>
          <a:off x="914835" y="1295730"/>
          <a:ext cx="3659341" cy="1295730"/>
        </a:xfrm>
        <a:prstGeom prst="trapezoid">
          <a:avLst>
            <a:gd name="adj" fmla="val 7060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'plumbing':</a:t>
          </a:r>
          <a:br>
            <a:rPr lang="en-GB" sz="1800" kern="1200" dirty="0"/>
          </a:br>
          <a:r>
            <a:rPr lang="en-GB" sz="1800" kern="1200" dirty="0"/>
            <a:t>inter-institutional interoperability</a:t>
          </a:r>
        </a:p>
      </dsp:txBody>
      <dsp:txXfrm>
        <a:off x="1555220" y="1295730"/>
        <a:ext cx="2378572" cy="1295730"/>
      </dsp:txXfrm>
    </dsp:sp>
    <dsp:sp modelId="{2E4E9088-E718-3140-A627-73717DCAFA2F}">
      <dsp:nvSpPr>
        <dsp:cNvPr id="0" name=""/>
        <dsp:cNvSpPr/>
      </dsp:nvSpPr>
      <dsp:spPr>
        <a:xfrm rot="10800000">
          <a:off x="4574176" y="2591460"/>
          <a:ext cx="3497900" cy="1295730"/>
        </a:xfrm>
        <a:prstGeom prst="nonIsoscelesTrapezoid">
          <a:avLst>
            <a:gd name="adj1" fmla="val 0"/>
            <a:gd name="adj2" fmla="val 70604"/>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enables all layers above</a:t>
          </a:r>
        </a:p>
      </dsp:txBody>
      <dsp:txXfrm rot="10800000">
        <a:off x="5489012" y="2591460"/>
        <a:ext cx="2583064" cy="1295730"/>
      </dsp:txXfrm>
    </dsp:sp>
    <dsp:sp modelId="{DE4C80D8-38E3-7646-9507-0C82A7AE910B}">
      <dsp:nvSpPr>
        <dsp:cNvPr id="0" name=""/>
        <dsp:cNvSpPr/>
      </dsp:nvSpPr>
      <dsp:spPr>
        <a:xfrm>
          <a:off x="0" y="2591460"/>
          <a:ext cx="5489012" cy="1295730"/>
        </a:xfrm>
        <a:prstGeom prst="trapezoid">
          <a:avLst>
            <a:gd name="adj" fmla="val 7060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Foundation</a:t>
          </a:r>
        </a:p>
      </dsp:txBody>
      <dsp:txXfrm>
        <a:off x="960577" y="2591460"/>
        <a:ext cx="3567858" cy="12957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4" name="Google Shape;13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Path to a European Digital Educational Infrastructure – Erik and </a:t>
            </a:r>
            <a:r>
              <a:rPr lang="en-GB" dirty="0" err="1"/>
              <a:t>Gyongyi</a:t>
            </a:r>
            <a:endParaRPr lang="en-GB" dirty="0"/>
          </a:p>
          <a:p>
            <a:endParaRPr lang="en-GB" dirty="0"/>
          </a:p>
          <a:p>
            <a:r>
              <a:rPr lang="en-GB" dirty="0"/>
              <a:t>The </a:t>
            </a:r>
            <a:r>
              <a:rPr lang="en-GB" b="1" dirty="0"/>
              <a:t>top layer </a:t>
            </a:r>
            <a:r>
              <a:rPr lang="en-GB" dirty="0"/>
              <a:t>includes educational services. The universities offer these to their students. There might be merit for the NRENs to develop a platform that the universities can use to deliver these services (e.g. LMS platform). NRENs can create platforms for many such services that can bring direct value to the universities and their educational work. </a:t>
            </a:r>
          </a:p>
          <a:p>
            <a:r>
              <a:rPr lang="en-GB" dirty="0"/>
              <a:t>In the </a:t>
            </a:r>
            <a:r>
              <a:rPr lang="en-GB" b="1" dirty="0"/>
              <a:t>middle layer</a:t>
            </a:r>
            <a:r>
              <a:rPr lang="en-GB" dirty="0"/>
              <a:t>, we have the "plumbing" required to ensure interoperability between services and systems across universities. This layer includes the protocols, standards and services ensuring data interoperability and exchange across universities. ELM, the EWP services, the Academic Digital Credentials etc, are focusing on this layer. </a:t>
            </a:r>
          </a:p>
          <a:p>
            <a:r>
              <a:rPr lang="en-GB" dirty="0"/>
              <a:t>At the lower layer, we have the building blocks required to </a:t>
            </a:r>
            <a:r>
              <a:rPr lang="en-GB" b="1" dirty="0"/>
              <a:t>enable all the above layers</a:t>
            </a:r>
            <a:r>
              <a:rPr lang="en-GB" dirty="0"/>
              <a:t>. The EU ID Wallet, </a:t>
            </a:r>
            <a:r>
              <a:rPr lang="en-GB" dirty="0" err="1"/>
              <a:t>MyAcademicID</a:t>
            </a:r>
            <a:r>
              <a:rPr lang="en-GB" dirty="0"/>
              <a:t>, ESI, OpenID Connect VC are relevant for this layer. Currently, GÉANT is strong at the lowest layer. </a:t>
            </a:r>
          </a:p>
          <a:p>
            <a:r>
              <a:rPr lang="en-NL" dirty="0"/>
              <a:t>The </a:t>
            </a:r>
            <a:r>
              <a:rPr lang="en-NL" b="1" dirty="0"/>
              <a:t>foundation layer </a:t>
            </a:r>
            <a:r>
              <a:rPr lang="en-NL" dirty="0"/>
              <a:t>– the network NRENs and GÉANT provides to educational institutions and eduroam. (Traditional role.)</a:t>
            </a:r>
          </a:p>
          <a:p>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124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124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HEIs needs to be part of the EWP network in order to roll out Erasmus.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417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666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HEIs needs to be part of the EWP network in order to roll out Erasmus.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92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5387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370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24a5498bdaf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24a5498bdaf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7" name="Google Shape;1087;g24a5498bdaf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0"/>
          </a:schemeClr>
        </a:solidFill>
        <a:effectLst/>
      </p:bgPr>
    </p:bg>
    <p:spTree>
      <p:nvGrpSpPr>
        <p:cNvPr id="1" name="Shape 16"/>
        <p:cNvGrpSpPr/>
        <p:nvPr/>
      </p:nvGrpSpPr>
      <p:grpSpPr>
        <a:xfrm>
          <a:off x="0" y="0"/>
          <a:ext cx="0" cy="0"/>
          <a:chOff x="0" y="0"/>
          <a:chExt cx="0" cy="0"/>
        </a:xfrm>
      </p:grpSpPr>
      <p:sp>
        <p:nvSpPr>
          <p:cNvPr id="17" name="Google Shape;17;p6"/>
          <p:cNvSpPr/>
          <p:nvPr/>
        </p:nvSpPr>
        <p:spPr>
          <a:xfrm>
            <a:off x="0" y="0"/>
            <a:ext cx="9144000" cy="5143500"/>
          </a:xfrm>
          <a:prstGeom prst="rect">
            <a:avLst/>
          </a:prstGeom>
          <a:solidFill>
            <a:srgbClr val="4141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8" name="Google Shape;18;p6" descr="Logo&#10;&#10;Description automatically generated"/>
          <p:cNvPicPr preferRelativeResize="0"/>
          <p:nvPr/>
        </p:nvPicPr>
        <p:blipFill rotWithShape="1">
          <a:blip r:embed="rId2">
            <a:alphaModFix/>
          </a:blip>
          <a:srcRect b="-7536"/>
          <a:stretch/>
        </p:blipFill>
        <p:spPr>
          <a:xfrm>
            <a:off x="757471" y="407917"/>
            <a:ext cx="1875083" cy="974874"/>
          </a:xfrm>
          <a:prstGeom prst="rect">
            <a:avLst/>
          </a:prstGeom>
          <a:noFill/>
          <a:ln>
            <a:noFill/>
          </a:ln>
        </p:spPr>
      </p:pic>
      <p:pic>
        <p:nvPicPr>
          <p:cNvPr id="19" name="Google Shape;19;p6" descr="Background pattern&#10;&#10;Description automatically generated"/>
          <p:cNvPicPr preferRelativeResize="0"/>
          <p:nvPr/>
        </p:nvPicPr>
        <p:blipFill rotWithShape="1">
          <a:blip r:embed="rId3">
            <a:alphaModFix amt="69000"/>
          </a:blip>
          <a:srcRect l="-1464" t="5707" r="44597" b="17416"/>
          <a:stretch/>
        </p:blipFill>
        <p:spPr>
          <a:xfrm>
            <a:off x="5675870" y="14508"/>
            <a:ext cx="3468131" cy="5128992"/>
          </a:xfrm>
          <a:prstGeom prst="rect">
            <a:avLst/>
          </a:prstGeom>
          <a:noFill/>
          <a:ln>
            <a:noFill/>
          </a:ln>
        </p:spPr>
      </p:pic>
      <p:pic>
        <p:nvPicPr>
          <p:cNvPr id="20" name="Google Shape;20;p6" descr="A black and white logo&#10;&#10;Description automatically generated with low confidence"/>
          <p:cNvPicPr preferRelativeResize="0"/>
          <p:nvPr/>
        </p:nvPicPr>
        <p:blipFill rotWithShape="1">
          <a:blip r:embed="rId4">
            <a:alphaModFix/>
          </a:blip>
          <a:srcRect/>
          <a:stretch/>
        </p:blipFill>
        <p:spPr>
          <a:xfrm>
            <a:off x="770170" y="4593289"/>
            <a:ext cx="582049" cy="253387"/>
          </a:xfrm>
          <a:prstGeom prst="rect">
            <a:avLst/>
          </a:prstGeom>
          <a:noFill/>
          <a:ln>
            <a:noFill/>
          </a:ln>
        </p:spPr>
      </p:pic>
      <p:sp>
        <p:nvSpPr>
          <p:cNvPr id="21" name="Google Shape;21;p6"/>
          <p:cNvSpPr txBox="1">
            <a:spLocks noGrp="1"/>
          </p:cNvSpPr>
          <p:nvPr>
            <p:ph type="body" idx="1"/>
          </p:nvPr>
        </p:nvSpPr>
        <p:spPr>
          <a:xfrm>
            <a:off x="662968" y="2952384"/>
            <a:ext cx="3822700" cy="28146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400"/>
              <a:buNone/>
              <a:defRPr sz="1400" b="1">
                <a:solidFill>
                  <a:schemeClr val="lt1"/>
                </a:solidFill>
              </a:defRPr>
            </a:lvl1pPr>
            <a:lvl2pPr marL="914400" lvl="1" indent="-342900" algn="l">
              <a:lnSpc>
                <a:spcPct val="90000"/>
              </a:lnSpc>
              <a:spcBef>
                <a:spcPts val="375"/>
              </a:spcBef>
              <a:spcAft>
                <a:spcPts val="0"/>
              </a:spcAft>
              <a:buClr>
                <a:srgbClr val="414140"/>
              </a:buClr>
              <a:buSzPts val="1800"/>
              <a:buChar char="•"/>
              <a:defRPr/>
            </a:lvl2pPr>
            <a:lvl3pPr marL="1371600" lvl="2" indent="-342900" algn="l">
              <a:lnSpc>
                <a:spcPct val="90000"/>
              </a:lnSpc>
              <a:spcBef>
                <a:spcPts val="375"/>
              </a:spcBef>
              <a:spcAft>
                <a:spcPts val="0"/>
              </a:spcAft>
              <a:buClr>
                <a:srgbClr val="414140"/>
              </a:buClr>
              <a:buSzPts val="1800"/>
              <a:buChar char="•"/>
              <a:defRPr/>
            </a:lvl3pPr>
            <a:lvl4pPr marL="1828800" lvl="3" indent="-342900" algn="l">
              <a:lnSpc>
                <a:spcPct val="90000"/>
              </a:lnSpc>
              <a:spcBef>
                <a:spcPts val="375"/>
              </a:spcBef>
              <a:spcAft>
                <a:spcPts val="0"/>
              </a:spcAft>
              <a:buClr>
                <a:srgbClr val="414140"/>
              </a:buClr>
              <a:buSzPts val="1800"/>
              <a:buChar char="•"/>
              <a:defRPr/>
            </a:lvl4pPr>
            <a:lvl5pPr marL="2286000" lvl="4" indent="-342900" algn="l">
              <a:lnSpc>
                <a:spcPct val="90000"/>
              </a:lnSpc>
              <a:spcBef>
                <a:spcPts val="375"/>
              </a:spcBef>
              <a:spcAft>
                <a:spcPts val="0"/>
              </a:spcAft>
              <a:buClr>
                <a:srgbClr val="41414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6"/>
          <p:cNvSpPr txBox="1">
            <a:spLocks noGrp="1"/>
          </p:cNvSpPr>
          <p:nvPr>
            <p:ph type="body" idx="2"/>
          </p:nvPr>
        </p:nvSpPr>
        <p:spPr>
          <a:xfrm>
            <a:off x="662968" y="2278904"/>
            <a:ext cx="5793498" cy="376599"/>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750"/>
              </a:spcBef>
              <a:spcAft>
                <a:spcPts val="0"/>
              </a:spcAft>
              <a:buClr>
                <a:srgbClr val="F6A500"/>
              </a:buClr>
              <a:buSzPts val="1600"/>
              <a:buNone/>
              <a:defRPr sz="1600" b="0">
                <a:solidFill>
                  <a:srgbClr val="F6A500"/>
                </a:solidFill>
              </a:defRPr>
            </a:lvl1pPr>
            <a:lvl2pPr marL="914400" lvl="1" indent="-342900" algn="l">
              <a:lnSpc>
                <a:spcPct val="90000"/>
              </a:lnSpc>
              <a:spcBef>
                <a:spcPts val="375"/>
              </a:spcBef>
              <a:spcAft>
                <a:spcPts val="0"/>
              </a:spcAft>
              <a:buClr>
                <a:srgbClr val="414140"/>
              </a:buClr>
              <a:buSzPts val="1800"/>
              <a:buChar char="•"/>
              <a:defRPr/>
            </a:lvl2pPr>
            <a:lvl3pPr marL="1371600" lvl="2" indent="-342900" algn="l">
              <a:lnSpc>
                <a:spcPct val="90000"/>
              </a:lnSpc>
              <a:spcBef>
                <a:spcPts val="375"/>
              </a:spcBef>
              <a:spcAft>
                <a:spcPts val="0"/>
              </a:spcAft>
              <a:buClr>
                <a:srgbClr val="414140"/>
              </a:buClr>
              <a:buSzPts val="1800"/>
              <a:buChar char="•"/>
              <a:defRPr/>
            </a:lvl3pPr>
            <a:lvl4pPr marL="1828800" lvl="3" indent="-342900" algn="l">
              <a:lnSpc>
                <a:spcPct val="90000"/>
              </a:lnSpc>
              <a:spcBef>
                <a:spcPts val="375"/>
              </a:spcBef>
              <a:spcAft>
                <a:spcPts val="0"/>
              </a:spcAft>
              <a:buClr>
                <a:srgbClr val="414140"/>
              </a:buClr>
              <a:buSzPts val="1800"/>
              <a:buChar char="•"/>
              <a:defRPr/>
            </a:lvl4pPr>
            <a:lvl5pPr marL="2286000" lvl="4" indent="-342900" algn="l">
              <a:lnSpc>
                <a:spcPct val="90000"/>
              </a:lnSpc>
              <a:spcBef>
                <a:spcPts val="375"/>
              </a:spcBef>
              <a:spcAft>
                <a:spcPts val="0"/>
              </a:spcAft>
              <a:buClr>
                <a:srgbClr val="41414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6"/>
          <p:cNvSpPr txBox="1">
            <a:spLocks noGrp="1"/>
          </p:cNvSpPr>
          <p:nvPr>
            <p:ph type="body" idx="3"/>
          </p:nvPr>
        </p:nvSpPr>
        <p:spPr>
          <a:xfrm>
            <a:off x="669274" y="1568939"/>
            <a:ext cx="5793498" cy="4288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Clr>
                <a:srgbClr val="F6A500"/>
              </a:buClr>
              <a:buSzPts val="2400"/>
              <a:buNone/>
              <a:defRPr sz="2400" b="1">
                <a:solidFill>
                  <a:srgbClr val="F6A500"/>
                </a:solidFill>
              </a:defRPr>
            </a:lvl1pPr>
            <a:lvl2pPr marL="914400" lvl="1" indent="-342900" algn="l">
              <a:lnSpc>
                <a:spcPct val="90000"/>
              </a:lnSpc>
              <a:spcBef>
                <a:spcPts val="375"/>
              </a:spcBef>
              <a:spcAft>
                <a:spcPts val="0"/>
              </a:spcAft>
              <a:buClr>
                <a:srgbClr val="414140"/>
              </a:buClr>
              <a:buSzPts val="1800"/>
              <a:buChar char="•"/>
              <a:defRPr/>
            </a:lvl2pPr>
            <a:lvl3pPr marL="1371600" lvl="2" indent="-342900" algn="l">
              <a:lnSpc>
                <a:spcPct val="90000"/>
              </a:lnSpc>
              <a:spcBef>
                <a:spcPts val="375"/>
              </a:spcBef>
              <a:spcAft>
                <a:spcPts val="0"/>
              </a:spcAft>
              <a:buClr>
                <a:srgbClr val="414140"/>
              </a:buClr>
              <a:buSzPts val="1800"/>
              <a:buChar char="•"/>
              <a:defRPr/>
            </a:lvl3pPr>
            <a:lvl4pPr marL="1828800" lvl="3" indent="-342900" algn="l">
              <a:lnSpc>
                <a:spcPct val="90000"/>
              </a:lnSpc>
              <a:spcBef>
                <a:spcPts val="375"/>
              </a:spcBef>
              <a:spcAft>
                <a:spcPts val="0"/>
              </a:spcAft>
              <a:buClr>
                <a:srgbClr val="414140"/>
              </a:buClr>
              <a:buSzPts val="1800"/>
              <a:buChar char="•"/>
              <a:defRPr/>
            </a:lvl4pPr>
            <a:lvl5pPr marL="2286000" lvl="4" indent="-342900" algn="l">
              <a:lnSpc>
                <a:spcPct val="90000"/>
              </a:lnSpc>
              <a:spcBef>
                <a:spcPts val="375"/>
              </a:spcBef>
              <a:spcAft>
                <a:spcPts val="0"/>
              </a:spcAft>
              <a:buClr>
                <a:srgbClr val="41414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6"/>
          <p:cNvSpPr txBox="1">
            <a:spLocks noGrp="1"/>
          </p:cNvSpPr>
          <p:nvPr>
            <p:ph type="body" idx="4"/>
          </p:nvPr>
        </p:nvSpPr>
        <p:spPr>
          <a:xfrm>
            <a:off x="662968" y="3362132"/>
            <a:ext cx="3752453" cy="3272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200"/>
              <a:buNone/>
              <a:defRPr sz="1200">
                <a:solidFill>
                  <a:schemeClr val="lt1"/>
                </a:solidFill>
              </a:defRPr>
            </a:lvl1pPr>
            <a:lvl2pPr marL="914400" lvl="1" indent="-342900" algn="l">
              <a:lnSpc>
                <a:spcPct val="90000"/>
              </a:lnSpc>
              <a:spcBef>
                <a:spcPts val="375"/>
              </a:spcBef>
              <a:spcAft>
                <a:spcPts val="0"/>
              </a:spcAft>
              <a:buClr>
                <a:srgbClr val="414140"/>
              </a:buClr>
              <a:buSzPts val="1800"/>
              <a:buChar char="•"/>
              <a:defRPr/>
            </a:lvl2pPr>
            <a:lvl3pPr marL="1371600" lvl="2" indent="-342900" algn="l">
              <a:lnSpc>
                <a:spcPct val="90000"/>
              </a:lnSpc>
              <a:spcBef>
                <a:spcPts val="375"/>
              </a:spcBef>
              <a:spcAft>
                <a:spcPts val="0"/>
              </a:spcAft>
              <a:buClr>
                <a:srgbClr val="414140"/>
              </a:buClr>
              <a:buSzPts val="1800"/>
              <a:buChar char="•"/>
              <a:defRPr/>
            </a:lvl3pPr>
            <a:lvl4pPr marL="1828800" lvl="3" indent="-342900" algn="l">
              <a:lnSpc>
                <a:spcPct val="90000"/>
              </a:lnSpc>
              <a:spcBef>
                <a:spcPts val="375"/>
              </a:spcBef>
              <a:spcAft>
                <a:spcPts val="0"/>
              </a:spcAft>
              <a:buClr>
                <a:srgbClr val="414140"/>
              </a:buClr>
              <a:buSzPts val="1800"/>
              <a:buChar char="•"/>
              <a:defRPr/>
            </a:lvl4pPr>
            <a:lvl5pPr marL="2286000" lvl="4" indent="-342900" algn="l">
              <a:lnSpc>
                <a:spcPct val="90000"/>
              </a:lnSpc>
              <a:spcBef>
                <a:spcPts val="375"/>
              </a:spcBef>
              <a:spcAft>
                <a:spcPts val="0"/>
              </a:spcAft>
              <a:buClr>
                <a:srgbClr val="41414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6"/>
          <p:cNvSpPr txBox="1">
            <a:spLocks noGrp="1"/>
          </p:cNvSpPr>
          <p:nvPr>
            <p:ph type="body" idx="5"/>
          </p:nvPr>
        </p:nvSpPr>
        <p:spPr>
          <a:xfrm>
            <a:off x="662968" y="3656619"/>
            <a:ext cx="3752453" cy="3212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200"/>
              <a:buNone/>
              <a:defRPr sz="1200">
                <a:solidFill>
                  <a:schemeClr val="lt1"/>
                </a:solidFill>
              </a:defRPr>
            </a:lvl1pPr>
            <a:lvl2pPr marL="914400" lvl="1" indent="-342900" algn="l">
              <a:lnSpc>
                <a:spcPct val="90000"/>
              </a:lnSpc>
              <a:spcBef>
                <a:spcPts val="375"/>
              </a:spcBef>
              <a:spcAft>
                <a:spcPts val="0"/>
              </a:spcAft>
              <a:buClr>
                <a:srgbClr val="414140"/>
              </a:buClr>
              <a:buSzPts val="1800"/>
              <a:buChar char="•"/>
              <a:defRPr/>
            </a:lvl2pPr>
            <a:lvl3pPr marL="1371600" lvl="2" indent="-342900" algn="l">
              <a:lnSpc>
                <a:spcPct val="90000"/>
              </a:lnSpc>
              <a:spcBef>
                <a:spcPts val="375"/>
              </a:spcBef>
              <a:spcAft>
                <a:spcPts val="0"/>
              </a:spcAft>
              <a:buClr>
                <a:srgbClr val="414140"/>
              </a:buClr>
              <a:buSzPts val="1800"/>
              <a:buChar char="•"/>
              <a:defRPr/>
            </a:lvl3pPr>
            <a:lvl4pPr marL="1828800" lvl="3" indent="-342900" algn="l">
              <a:lnSpc>
                <a:spcPct val="90000"/>
              </a:lnSpc>
              <a:spcBef>
                <a:spcPts val="375"/>
              </a:spcBef>
              <a:spcAft>
                <a:spcPts val="0"/>
              </a:spcAft>
              <a:buClr>
                <a:srgbClr val="414140"/>
              </a:buClr>
              <a:buSzPts val="1800"/>
              <a:buChar char="•"/>
              <a:defRPr/>
            </a:lvl4pPr>
            <a:lvl5pPr marL="2286000" lvl="4" indent="-342900" algn="l">
              <a:lnSpc>
                <a:spcPct val="90000"/>
              </a:lnSpc>
              <a:spcBef>
                <a:spcPts val="375"/>
              </a:spcBef>
              <a:spcAft>
                <a:spcPts val="0"/>
              </a:spcAft>
              <a:buClr>
                <a:srgbClr val="41414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6" name="Google Shape;26;p6" descr="Graphical user interface, text, email&#10;&#10;Description automatically generated"/>
          <p:cNvPicPr preferRelativeResize="0"/>
          <p:nvPr/>
        </p:nvPicPr>
        <p:blipFill rotWithShape="1">
          <a:blip r:embed="rId5">
            <a:alphaModFix/>
          </a:blip>
          <a:srcRect/>
          <a:stretch/>
        </p:blipFill>
        <p:spPr>
          <a:xfrm>
            <a:off x="1578120" y="4613251"/>
            <a:ext cx="1263846" cy="2641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 Image (l)">
  <p:cSld name="Text + Image (l)">
    <p:spTree>
      <p:nvGrpSpPr>
        <p:cNvPr id="1" name="Shape 502"/>
        <p:cNvGrpSpPr/>
        <p:nvPr/>
      </p:nvGrpSpPr>
      <p:grpSpPr>
        <a:xfrm>
          <a:off x="0" y="0"/>
          <a:ext cx="0" cy="0"/>
          <a:chOff x="0" y="0"/>
          <a:chExt cx="0" cy="0"/>
        </a:xfrm>
      </p:grpSpPr>
      <p:sp>
        <p:nvSpPr>
          <p:cNvPr id="503" name="Google Shape;503;g24a5498bdaf_1_538"/>
          <p:cNvSpPr>
            <a:spLocks noGrp="1"/>
          </p:cNvSpPr>
          <p:nvPr>
            <p:ph type="pic" idx="2"/>
          </p:nvPr>
        </p:nvSpPr>
        <p:spPr>
          <a:xfrm>
            <a:off x="3247490" y="541734"/>
            <a:ext cx="5349989" cy="3812381"/>
          </a:xfrm>
          <a:prstGeom prst="roundRect">
            <a:avLst>
              <a:gd name="adj" fmla="val 3394"/>
            </a:avLst>
          </a:prstGeom>
          <a:solidFill>
            <a:srgbClr val="F2F2F2"/>
          </a:solidFill>
          <a:ln>
            <a:noFill/>
          </a:ln>
        </p:spPr>
      </p:sp>
      <p:sp>
        <p:nvSpPr>
          <p:cNvPr id="504" name="Google Shape;504;g24a5498bdaf_1_538"/>
          <p:cNvSpPr/>
          <p:nvPr/>
        </p:nvSpPr>
        <p:spPr>
          <a:xfrm>
            <a:off x="0" y="-275953"/>
            <a:ext cx="966083" cy="184666"/>
          </a:xfrm>
          <a:prstGeom prst="roundRect">
            <a:avLst>
              <a:gd name="adj" fmla="val 0"/>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200" b="1" cap="none">
                <a:solidFill>
                  <a:schemeClr val="accent1"/>
                </a:solidFill>
                <a:latin typeface="Calibri"/>
                <a:ea typeface="Calibri"/>
                <a:cs typeface="Calibri"/>
                <a:sym typeface="Calibri"/>
              </a:rPr>
              <a:t>Text + Image (l)</a:t>
            </a:r>
            <a:endParaRPr sz="1100"/>
          </a:p>
        </p:txBody>
      </p:sp>
      <p:sp>
        <p:nvSpPr>
          <p:cNvPr id="505" name="Google Shape;505;g24a5498bdaf_1_538"/>
          <p:cNvSpPr txBox="1">
            <a:spLocks noGrp="1"/>
          </p:cNvSpPr>
          <p:nvPr>
            <p:ph type="body" idx="1"/>
          </p:nvPr>
        </p:nvSpPr>
        <p:spPr>
          <a:xfrm>
            <a:off x="540000" y="4545402"/>
            <a:ext cx="699300" cy="356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506" name="Google Shape;506;g24a5498bdaf_1_538"/>
          <p:cNvSpPr txBox="1">
            <a:spLocks noGrp="1"/>
          </p:cNvSpPr>
          <p:nvPr>
            <p:ph type="body" idx="3"/>
          </p:nvPr>
        </p:nvSpPr>
        <p:spPr>
          <a:xfrm>
            <a:off x="531155" y="530846"/>
            <a:ext cx="27000" cy="297000"/>
          </a:xfrm>
          <a:prstGeom prst="rect">
            <a:avLst/>
          </a:prstGeom>
          <a:solidFill>
            <a:schemeClr val="accent1"/>
          </a:solid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507" name="Google Shape;507;g24a5498bdaf_1_538"/>
          <p:cNvSpPr txBox="1">
            <a:spLocks noGrp="1"/>
          </p:cNvSpPr>
          <p:nvPr>
            <p:ph type="title"/>
          </p:nvPr>
        </p:nvSpPr>
        <p:spPr>
          <a:xfrm>
            <a:off x="648872" y="541735"/>
            <a:ext cx="2140228" cy="2566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508" name="Google Shape;508;g24a5498bdaf_1_538"/>
          <p:cNvSpPr txBox="1">
            <a:spLocks noGrp="1"/>
          </p:cNvSpPr>
          <p:nvPr>
            <p:ph type="body" idx="4"/>
          </p:nvPr>
        </p:nvSpPr>
        <p:spPr>
          <a:xfrm>
            <a:off x="546521" y="1493387"/>
            <a:ext cx="2242579" cy="2860729"/>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500"/>
              </a:spcBef>
              <a:spcAft>
                <a:spcPts val="0"/>
              </a:spcAft>
              <a:buSzPts val="1400"/>
              <a:buFont typeface="Calibri"/>
              <a:buChar char="•"/>
              <a:defRPr sz="1100"/>
            </a:lvl1pPr>
            <a:lvl2pPr marL="914400" lvl="1" indent="-304800" algn="l">
              <a:lnSpc>
                <a:spcPct val="90000"/>
              </a:lnSpc>
              <a:spcBef>
                <a:spcPts val="500"/>
              </a:spcBef>
              <a:spcAft>
                <a:spcPts val="0"/>
              </a:spcAft>
              <a:buSzPts val="1200"/>
              <a:buChar char="•"/>
              <a:defRPr sz="1100"/>
            </a:lvl2pPr>
            <a:lvl3pPr marL="1371600" lvl="2" indent="-323850" algn="l">
              <a:lnSpc>
                <a:spcPct val="90000"/>
              </a:lnSpc>
              <a:spcBef>
                <a:spcPts val="500"/>
              </a:spcBef>
              <a:spcAft>
                <a:spcPts val="0"/>
              </a:spcAft>
              <a:buSzPts val="1500"/>
              <a:buFont typeface="Calibri"/>
              <a:buChar char="•"/>
              <a:defRPr sz="1100"/>
            </a:lvl3pPr>
            <a:lvl4pPr marL="1828800" lvl="3" indent="-323850" algn="l">
              <a:lnSpc>
                <a:spcPct val="90000"/>
              </a:lnSpc>
              <a:spcBef>
                <a:spcPts val="500"/>
              </a:spcBef>
              <a:spcAft>
                <a:spcPts val="0"/>
              </a:spcAft>
              <a:buClr>
                <a:schemeClr val="accent1"/>
              </a:buClr>
              <a:buSzPts val="1500"/>
              <a:buChar char="•"/>
              <a:defRPr sz="1100"/>
            </a:lvl4pPr>
            <a:lvl5pPr marL="2286000" lvl="4" indent="-323850" algn="l">
              <a:lnSpc>
                <a:spcPct val="90000"/>
              </a:lnSpc>
              <a:spcBef>
                <a:spcPts val="500"/>
              </a:spcBef>
              <a:spcAft>
                <a:spcPts val="0"/>
              </a:spcAft>
              <a:buClr>
                <a:schemeClr val="accent3"/>
              </a:buClr>
              <a:buSzPts val="1500"/>
              <a:buChar char="•"/>
              <a:defRPr sz="1100"/>
            </a:lvl5pPr>
            <a:lvl6pPr marL="2743200" lvl="5" indent="-323850" algn="l">
              <a:lnSpc>
                <a:spcPct val="90000"/>
              </a:lnSpc>
              <a:spcBef>
                <a:spcPts val="500"/>
              </a:spcBef>
              <a:spcAft>
                <a:spcPts val="0"/>
              </a:spcAft>
              <a:buSzPts val="1500"/>
              <a:buChar char="•"/>
              <a:defRPr sz="1100"/>
            </a:lvl6pPr>
            <a:lvl7pPr marL="3200400" lvl="6" indent="-298450" algn="l">
              <a:lnSpc>
                <a:spcPct val="90000"/>
              </a:lnSpc>
              <a:spcBef>
                <a:spcPts val="500"/>
              </a:spcBef>
              <a:spcAft>
                <a:spcPts val="0"/>
              </a:spcAft>
              <a:buSzPts val="1100"/>
              <a:buFont typeface="Calibri"/>
              <a:buChar char="•"/>
              <a:defRPr sz="1100"/>
            </a:lvl7pPr>
            <a:lvl8pPr marL="3657600" lvl="7" indent="-317500" algn="l">
              <a:lnSpc>
                <a:spcPct val="90000"/>
              </a:lnSpc>
              <a:spcBef>
                <a:spcPts val="500"/>
              </a:spcBef>
              <a:spcAft>
                <a:spcPts val="0"/>
              </a:spcAft>
              <a:buSzPts val="1400"/>
              <a:buFont typeface="Calibri"/>
              <a:buChar char="•"/>
              <a:defRPr sz="1100"/>
            </a:lvl8pPr>
            <a:lvl9pPr marL="4114800" lvl="8" indent="-304800" algn="l">
              <a:lnSpc>
                <a:spcPct val="90000"/>
              </a:lnSpc>
              <a:spcBef>
                <a:spcPts val="500"/>
              </a:spcBef>
              <a:spcAft>
                <a:spcPts val="500"/>
              </a:spcAft>
              <a:buSzPts val="1200"/>
              <a:buFont typeface="Calibri"/>
              <a:buChar char="•"/>
              <a:defRPr sz="1100"/>
            </a:lvl9pPr>
          </a:lstStyle>
          <a:p>
            <a:endParaRPr/>
          </a:p>
        </p:txBody>
      </p:sp>
      <p:grpSp>
        <p:nvGrpSpPr>
          <p:cNvPr id="509" name="Google Shape;509;g24a5498bdaf_1_538"/>
          <p:cNvGrpSpPr/>
          <p:nvPr/>
        </p:nvGrpSpPr>
        <p:grpSpPr>
          <a:xfrm>
            <a:off x="-2839828" y="0"/>
            <a:ext cx="2770040" cy="4019512"/>
            <a:chOff x="-3786437" y="0"/>
            <a:chExt cx="3693386" cy="5359349"/>
          </a:xfrm>
        </p:grpSpPr>
        <p:sp>
          <p:nvSpPr>
            <p:cNvPr id="510" name="Google Shape;510;g24a5498bdaf_1_538"/>
            <p:cNvSpPr/>
            <p:nvPr/>
          </p:nvSpPr>
          <p:spPr>
            <a:xfrm>
              <a:off x="-3786165" y="0"/>
              <a:ext cx="3593091" cy="4641338"/>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dk2"/>
                  </a:solidFill>
                  <a:latin typeface="Calibri"/>
                  <a:ea typeface="Calibri"/>
                  <a:cs typeface="Calibri"/>
                  <a:sym typeface="Calibri"/>
                </a:rPr>
                <a:t>CHOOSING TEXT LEVELS</a:t>
              </a:r>
              <a:endParaRPr sz="1100"/>
            </a:p>
          </p:txBody>
        </p:sp>
        <p:sp>
          <p:nvSpPr>
            <p:cNvPr id="511" name="Google Shape;511;g24a5498bdaf_1_538"/>
            <p:cNvSpPr/>
            <p:nvPr/>
          </p:nvSpPr>
          <p:spPr>
            <a:xfrm>
              <a:off x="-3604183" y="183748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512" name="Google Shape;512;g24a5498bdaf_1_538"/>
            <p:cNvSpPr/>
            <p:nvPr/>
          </p:nvSpPr>
          <p:spPr>
            <a:xfrm>
              <a:off x="-3319415" y="183748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1100"/>
                <a:buFont typeface="Calibri"/>
                <a:buNone/>
              </a:pPr>
              <a:r>
                <a:rPr lang="en-GB" sz="1100" b="0" i="0" u="none" strike="noStrike" cap="none">
                  <a:solidFill>
                    <a:srgbClr val="000000"/>
                  </a:solidFill>
                  <a:latin typeface="Calibri"/>
                  <a:ea typeface="Calibri"/>
                  <a:cs typeface="Calibri"/>
                  <a:sym typeface="Calibri"/>
                </a:rPr>
                <a:t>Plain text #1</a:t>
              </a:r>
              <a:endParaRPr sz="1100"/>
            </a:p>
          </p:txBody>
        </p:sp>
        <p:sp>
          <p:nvSpPr>
            <p:cNvPr id="513" name="Google Shape;513;g24a5498bdaf_1_538"/>
            <p:cNvSpPr/>
            <p:nvPr/>
          </p:nvSpPr>
          <p:spPr>
            <a:xfrm>
              <a:off x="-3604183" y="212876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514" name="Google Shape;514;g24a5498bdaf_1_538"/>
            <p:cNvSpPr/>
            <p:nvPr/>
          </p:nvSpPr>
          <p:spPr>
            <a:xfrm>
              <a:off x="-3604183" y="1196113"/>
              <a:ext cx="3229047" cy="45922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Under the tab </a:t>
              </a:r>
              <a:r>
                <a:rPr lang="en-GB" sz="900" b="1" i="0" u="none" strike="noStrike" cap="none">
                  <a:solidFill>
                    <a:srgbClr val="000000"/>
                  </a:solidFill>
                  <a:latin typeface="Calibri"/>
                  <a:ea typeface="Calibri"/>
                  <a:cs typeface="Calibri"/>
                  <a:sym typeface="Calibri"/>
                </a:rPr>
                <a:t>‘Home’</a:t>
              </a:r>
              <a:r>
                <a:rPr lang="en-GB" sz="900" b="0" i="0" u="none" strike="noStrike" cap="none">
                  <a:solidFill>
                    <a:srgbClr val="000000"/>
                  </a:solidFill>
                  <a:latin typeface="Calibri"/>
                  <a:ea typeface="Calibri"/>
                  <a:cs typeface="Calibri"/>
                  <a:sym typeface="Calibri"/>
                </a:rPr>
                <a:t>, use the </a:t>
              </a:r>
              <a:r>
                <a:rPr lang="en-GB" sz="900" b="1" i="0" u="none" strike="noStrike" cap="none">
                  <a:solidFill>
                    <a:srgbClr val="000000"/>
                  </a:solidFill>
                  <a:latin typeface="Calibri"/>
                  <a:ea typeface="Calibri"/>
                  <a:cs typeface="Calibri"/>
                  <a:sym typeface="Calibri"/>
                </a:rPr>
                <a:t>list level-buttons</a:t>
              </a:r>
              <a:r>
                <a:rPr lang="en-GB" sz="900" b="0" i="0" u="none" strike="noStrike" cap="none">
                  <a:solidFill>
                    <a:srgbClr val="000000"/>
                  </a:solidFill>
                  <a:latin typeface="Calibri"/>
                  <a:ea typeface="Calibri"/>
                  <a:cs typeface="Calibri"/>
                  <a:sym typeface="Calibri"/>
                </a:rPr>
                <a:t> to choose a text level. </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Choose from:</a:t>
              </a:r>
              <a:endParaRPr sz="1100"/>
            </a:p>
          </p:txBody>
        </p:sp>
        <p:sp>
          <p:nvSpPr>
            <p:cNvPr id="515" name="Google Shape;515;g24a5498bdaf_1_538"/>
            <p:cNvSpPr/>
            <p:nvPr/>
          </p:nvSpPr>
          <p:spPr>
            <a:xfrm>
              <a:off x="-3319415" y="2128873"/>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Plain text #2</a:t>
              </a:r>
              <a:endParaRPr sz="1100"/>
            </a:p>
          </p:txBody>
        </p:sp>
        <p:sp>
          <p:nvSpPr>
            <p:cNvPr id="516" name="Google Shape;516;g24a5498bdaf_1_538"/>
            <p:cNvSpPr/>
            <p:nvPr/>
          </p:nvSpPr>
          <p:spPr>
            <a:xfrm>
              <a:off x="-3604183" y="2420052"/>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517" name="Google Shape;517;g24a5498bdaf_1_538"/>
            <p:cNvSpPr/>
            <p:nvPr/>
          </p:nvSpPr>
          <p:spPr>
            <a:xfrm>
              <a:off x="-3319415" y="2420262"/>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EE7628"/>
                </a:buClr>
                <a:buSzPts val="1400"/>
                <a:buFont typeface="Arial"/>
                <a:buNone/>
              </a:pPr>
              <a:r>
                <a:rPr lang="en-GB" sz="1400" b="1" i="0" u="none" strike="noStrike" cap="none">
                  <a:solidFill>
                    <a:schemeClr val="dk2"/>
                  </a:solidFill>
                  <a:latin typeface="Calibri"/>
                  <a:ea typeface="Calibri"/>
                  <a:cs typeface="Calibri"/>
                  <a:sym typeface="Calibri"/>
                </a:rPr>
                <a:t>Heading #1</a:t>
              </a:r>
              <a:endParaRPr sz="1100"/>
            </a:p>
          </p:txBody>
        </p:sp>
        <p:sp>
          <p:nvSpPr>
            <p:cNvPr id="518" name="Google Shape;518;g24a5498bdaf_1_538"/>
            <p:cNvSpPr/>
            <p:nvPr/>
          </p:nvSpPr>
          <p:spPr>
            <a:xfrm>
              <a:off x="-3604183" y="2711336"/>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4</a:t>
              </a:r>
              <a:endParaRPr sz="1100"/>
            </a:p>
          </p:txBody>
        </p:sp>
        <p:sp>
          <p:nvSpPr>
            <p:cNvPr id="519" name="Google Shape;519;g24a5498bdaf_1_538"/>
            <p:cNvSpPr/>
            <p:nvPr/>
          </p:nvSpPr>
          <p:spPr>
            <a:xfrm>
              <a:off x="-3319415" y="2711651"/>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EE7628"/>
                </a:buClr>
                <a:buSzPts val="1400"/>
                <a:buFont typeface="Arial"/>
                <a:buNone/>
              </a:pPr>
              <a:r>
                <a:rPr lang="en-GB" sz="1400" b="1" i="0" u="none" strike="noStrike" cap="none">
                  <a:solidFill>
                    <a:schemeClr val="accent1"/>
                  </a:solidFill>
                  <a:latin typeface="Calibri"/>
                  <a:ea typeface="Calibri"/>
                  <a:cs typeface="Calibri"/>
                  <a:sym typeface="Calibri"/>
                </a:rPr>
                <a:t>Heading #2</a:t>
              </a:r>
              <a:endParaRPr sz="1100"/>
            </a:p>
          </p:txBody>
        </p:sp>
        <p:sp>
          <p:nvSpPr>
            <p:cNvPr id="520" name="Google Shape;520;g24a5498bdaf_1_538"/>
            <p:cNvSpPr/>
            <p:nvPr/>
          </p:nvSpPr>
          <p:spPr>
            <a:xfrm>
              <a:off x="-3604183" y="3002620"/>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5</a:t>
              </a:r>
              <a:endParaRPr sz="1100"/>
            </a:p>
          </p:txBody>
        </p:sp>
        <p:sp>
          <p:nvSpPr>
            <p:cNvPr id="521" name="Google Shape;521;g24a5498bdaf_1_538"/>
            <p:cNvSpPr/>
            <p:nvPr/>
          </p:nvSpPr>
          <p:spPr>
            <a:xfrm>
              <a:off x="-3319415" y="3003040"/>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1" i="0" u="none" strike="noStrike" cap="none">
                  <a:solidFill>
                    <a:schemeClr val="accent3"/>
                  </a:solidFill>
                  <a:latin typeface="Calibri"/>
                  <a:ea typeface="Calibri"/>
                  <a:cs typeface="Calibri"/>
                  <a:sym typeface="Calibri"/>
                </a:rPr>
                <a:t>Heading #3</a:t>
              </a:r>
              <a:endParaRPr sz="1100"/>
            </a:p>
          </p:txBody>
        </p:sp>
        <p:sp>
          <p:nvSpPr>
            <p:cNvPr id="522" name="Google Shape;522;g24a5498bdaf_1_538"/>
            <p:cNvSpPr/>
            <p:nvPr/>
          </p:nvSpPr>
          <p:spPr>
            <a:xfrm>
              <a:off x="-3604183" y="329390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6</a:t>
              </a:r>
              <a:endParaRPr sz="1100"/>
            </a:p>
          </p:txBody>
        </p:sp>
        <p:sp>
          <p:nvSpPr>
            <p:cNvPr id="523" name="Google Shape;523;g24a5498bdaf_1_538"/>
            <p:cNvSpPr/>
            <p:nvPr/>
          </p:nvSpPr>
          <p:spPr>
            <a:xfrm>
              <a:off x="-3319415" y="3585818"/>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Source</a:t>
              </a:r>
              <a:endParaRPr sz="1100"/>
            </a:p>
          </p:txBody>
        </p:sp>
        <p:sp>
          <p:nvSpPr>
            <p:cNvPr id="524" name="Google Shape;524;g24a5498bdaf_1_538"/>
            <p:cNvSpPr/>
            <p:nvPr/>
          </p:nvSpPr>
          <p:spPr>
            <a:xfrm>
              <a:off x="-3604183" y="358518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7</a:t>
              </a:r>
              <a:endParaRPr sz="1100"/>
            </a:p>
          </p:txBody>
        </p:sp>
        <p:sp>
          <p:nvSpPr>
            <p:cNvPr id="525" name="Google Shape;525;g24a5498bdaf_1_538"/>
            <p:cNvSpPr/>
            <p:nvPr/>
          </p:nvSpPr>
          <p:spPr>
            <a:xfrm>
              <a:off x="-3325830" y="3877207"/>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CA055"/>
                </a:buClr>
                <a:buSzPts val="1100"/>
                <a:buFont typeface="Calibri"/>
                <a:buNone/>
              </a:pPr>
              <a:r>
                <a:rPr lang="en-GB" sz="1100" b="0" i="0" u="none" strike="noStrike" cap="none">
                  <a:solidFill>
                    <a:srgbClr val="000000"/>
                  </a:solidFill>
                  <a:latin typeface="Calibri"/>
                  <a:ea typeface="Calibri"/>
                  <a:cs typeface="Calibri"/>
                  <a:sym typeface="Calibri"/>
                </a:rPr>
                <a:t>Plain text #1</a:t>
              </a:r>
              <a:endParaRPr sz="1100"/>
            </a:p>
          </p:txBody>
        </p:sp>
        <p:sp>
          <p:nvSpPr>
            <p:cNvPr id="526" name="Google Shape;526;g24a5498bdaf_1_538"/>
            <p:cNvSpPr/>
            <p:nvPr/>
          </p:nvSpPr>
          <p:spPr>
            <a:xfrm>
              <a:off x="-3604183" y="3876472"/>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8</a:t>
              </a:r>
              <a:endParaRPr sz="1100"/>
            </a:p>
          </p:txBody>
        </p:sp>
        <p:sp>
          <p:nvSpPr>
            <p:cNvPr id="527" name="Google Shape;527;g24a5498bdaf_1_538"/>
            <p:cNvSpPr/>
            <p:nvPr/>
          </p:nvSpPr>
          <p:spPr>
            <a:xfrm>
              <a:off x="-3319415" y="416859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Plain text #2</a:t>
              </a:r>
              <a:endParaRPr sz="1100"/>
            </a:p>
          </p:txBody>
        </p:sp>
        <p:sp>
          <p:nvSpPr>
            <p:cNvPr id="528" name="Google Shape;528;g24a5498bdaf_1_538"/>
            <p:cNvSpPr/>
            <p:nvPr/>
          </p:nvSpPr>
          <p:spPr>
            <a:xfrm>
              <a:off x="-3604183" y="416859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9</a:t>
              </a:r>
              <a:endParaRPr sz="1100"/>
            </a:p>
          </p:txBody>
        </p:sp>
        <p:sp>
          <p:nvSpPr>
            <p:cNvPr id="529" name="Google Shape;529;g24a5498bdaf_1_538"/>
            <p:cNvSpPr/>
            <p:nvPr/>
          </p:nvSpPr>
          <p:spPr>
            <a:xfrm>
              <a:off x="-3319415" y="3294429"/>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1" i="0" u="none" strike="noStrike" cap="none">
                  <a:solidFill>
                    <a:schemeClr val="accent4"/>
                  </a:solidFill>
                  <a:latin typeface="Calibri"/>
                  <a:ea typeface="Calibri"/>
                  <a:cs typeface="Calibri"/>
                  <a:sym typeface="Calibri"/>
                </a:rPr>
                <a:t>Heading #4</a:t>
              </a:r>
              <a:endParaRPr sz="1100"/>
            </a:p>
          </p:txBody>
        </p:sp>
        <p:sp>
          <p:nvSpPr>
            <p:cNvPr id="530" name="Google Shape;530;g24a5498bdaf_1_538"/>
            <p:cNvSpPr/>
            <p:nvPr/>
          </p:nvSpPr>
          <p:spPr>
            <a:xfrm>
              <a:off x="-3786437" y="4531349"/>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grpSp>
          <p:nvGrpSpPr>
            <p:cNvPr id="531" name="Google Shape;531;g24a5498bdaf_1_538"/>
            <p:cNvGrpSpPr/>
            <p:nvPr/>
          </p:nvGrpSpPr>
          <p:grpSpPr>
            <a:xfrm>
              <a:off x="-376736" y="4400186"/>
              <a:ext cx="283685" cy="283685"/>
              <a:chOff x="-510741" y="5913713"/>
              <a:chExt cx="267555" cy="267555"/>
            </a:xfrm>
          </p:grpSpPr>
          <p:sp>
            <p:nvSpPr>
              <p:cNvPr id="532" name="Google Shape;532;g24a5498bdaf_1_538"/>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533" name="Google Shape;533;g24a5498bdaf_1_538"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534" name="Google Shape;534;g24a5498bdaf_1_538"/>
            <p:cNvGrpSpPr/>
            <p:nvPr/>
          </p:nvGrpSpPr>
          <p:grpSpPr>
            <a:xfrm>
              <a:off x="-3605171" y="458674"/>
              <a:ext cx="3234311" cy="558875"/>
              <a:chOff x="-3605171" y="458674"/>
              <a:chExt cx="3234311" cy="558875"/>
            </a:xfrm>
          </p:grpSpPr>
          <p:sp>
            <p:nvSpPr>
              <p:cNvPr id="535" name="Google Shape;535;g24a5498bdaf_1_538"/>
              <p:cNvSpPr/>
              <p:nvPr/>
            </p:nvSpPr>
            <p:spPr>
              <a:xfrm>
                <a:off x="-3604183" y="458674"/>
                <a:ext cx="393459" cy="184058"/>
              </a:xfrm>
              <a:prstGeom prst="rect">
                <a:avLst/>
              </a:prstGeom>
              <a:solidFill>
                <a:srgbClr val="F8F8F8"/>
              </a:solidFill>
              <a:ln>
                <a:noFill/>
              </a:ln>
            </p:spPr>
            <p:txBody>
              <a:bodyPr spcFirstLastPara="1" wrap="square" lIns="0" tIns="13500" rIns="0" bIns="0" anchor="t" anchorCtr="0">
                <a:noAutofit/>
              </a:bodyPr>
              <a:lstStyle/>
              <a:p>
                <a:pPr marL="0" marR="0" lvl="0" indent="0" algn="ctr" rtl="0">
                  <a:spcBef>
                    <a:spcPts val="0"/>
                  </a:spcBef>
                  <a:spcAft>
                    <a:spcPts val="0"/>
                  </a:spcAft>
                  <a:buNone/>
                </a:pPr>
                <a:r>
                  <a:rPr lang="en-GB" sz="700" b="1">
                    <a:solidFill>
                      <a:srgbClr val="211F26"/>
                    </a:solidFill>
                    <a:latin typeface="Calibri"/>
                    <a:ea typeface="Calibri"/>
                    <a:cs typeface="Calibri"/>
                    <a:sym typeface="Calibri"/>
                  </a:rPr>
                  <a:t>Home</a:t>
                </a:r>
                <a:endParaRPr sz="1100"/>
              </a:p>
            </p:txBody>
          </p:sp>
          <p:sp>
            <p:nvSpPr>
              <p:cNvPr id="536" name="Google Shape;536;g24a5498bdaf_1_538"/>
              <p:cNvSpPr/>
              <p:nvPr/>
            </p:nvSpPr>
            <p:spPr>
              <a:xfrm>
                <a:off x="-3599184" y="621345"/>
                <a:ext cx="383782" cy="27171"/>
              </a:xfrm>
              <a:prstGeom prst="rect">
                <a:avLst/>
              </a:prstGeom>
              <a:solidFill>
                <a:srgbClr val="B7462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nvGrpSpPr>
              <p:cNvPr id="537" name="Google Shape;537;g24a5498bdaf_1_538"/>
              <p:cNvGrpSpPr/>
              <p:nvPr/>
            </p:nvGrpSpPr>
            <p:grpSpPr>
              <a:xfrm>
                <a:off x="-3386247" y="830871"/>
                <a:ext cx="139423" cy="109566"/>
                <a:chOff x="-2866744" y="827071"/>
                <a:chExt cx="168701" cy="132575"/>
              </a:xfrm>
            </p:grpSpPr>
            <p:grpSp>
              <p:nvGrpSpPr>
                <p:cNvPr id="538" name="Google Shape;538;g24a5498bdaf_1_538"/>
                <p:cNvGrpSpPr/>
                <p:nvPr/>
              </p:nvGrpSpPr>
              <p:grpSpPr>
                <a:xfrm>
                  <a:off x="-2866744" y="827071"/>
                  <a:ext cx="168701" cy="132575"/>
                  <a:chOff x="-2866744" y="827071"/>
                  <a:chExt cx="168701" cy="132575"/>
                </a:xfrm>
              </p:grpSpPr>
              <p:cxnSp>
                <p:nvCxnSpPr>
                  <p:cNvPr id="539" name="Google Shape;539;g24a5498bdaf_1_538"/>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40" name="Google Shape;540;g24a5498bdaf_1_538"/>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41" name="Google Shape;541;g24a5498bdaf_1_538"/>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42" name="Google Shape;542;g24a5498bdaf_1_538"/>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43" name="Google Shape;543;g24a5498bdaf_1_538"/>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544" name="Google Shape;544;g24a5498bdaf_1_538"/>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545" name="Google Shape;545;g24a5498bdaf_1_538"/>
              <p:cNvGrpSpPr/>
              <p:nvPr/>
            </p:nvGrpSpPr>
            <p:grpSpPr>
              <a:xfrm>
                <a:off x="-3605171" y="830871"/>
                <a:ext cx="139423" cy="109566"/>
                <a:chOff x="-2866744" y="518074"/>
                <a:chExt cx="168701" cy="132575"/>
              </a:xfrm>
            </p:grpSpPr>
            <p:grpSp>
              <p:nvGrpSpPr>
                <p:cNvPr id="546" name="Google Shape;546;g24a5498bdaf_1_538"/>
                <p:cNvGrpSpPr/>
                <p:nvPr/>
              </p:nvGrpSpPr>
              <p:grpSpPr>
                <a:xfrm>
                  <a:off x="-2866744" y="518074"/>
                  <a:ext cx="168701" cy="132575"/>
                  <a:chOff x="-2866744" y="518074"/>
                  <a:chExt cx="168701" cy="132575"/>
                </a:xfrm>
              </p:grpSpPr>
              <p:cxnSp>
                <p:nvCxnSpPr>
                  <p:cNvPr id="547" name="Google Shape;547;g24a5498bdaf_1_538"/>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48" name="Google Shape;548;g24a5498bdaf_1_538"/>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49" name="Google Shape;549;g24a5498bdaf_1_538"/>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50" name="Google Shape;550;g24a5498bdaf_1_538"/>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51" name="Google Shape;551;g24a5498bdaf_1_538"/>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552" name="Google Shape;552;g24a5498bdaf_1_538"/>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cxnSp>
            <p:nvCxnSpPr>
              <p:cNvPr id="553" name="Google Shape;553;g24a5498bdaf_1_538"/>
              <p:cNvCxnSpPr/>
              <p:nvPr/>
            </p:nvCxnSpPr>
            <p:spPr>
              <a:xfrm rot="10800000" flipH="1">
                <a:off x="-3459956" y="588169"/>
                <a:ext cx="547687" cy="219076"/>
              </a:xfrm>
              <a:prstGeom prst="straightConnector1">
                <a:avLst/>
              </a:prstGeom>
              <a:noFill/>
              <a:ln w="19050" cap="rnd" cmpd="sng">
                <a:solidFill>
                  <a:schemeClr val="accent1"/>
                </a:solidFill>
                <a:prstDash val="solid"/>
                <a:round/>
                <a:headEnd type="oval" w="med" len="med"/>
                <a:tailEnd type="none" w="sm" len="sm"/>
              </a:ln>
            </p:spPr>
          </p:cxnSp>
          <p:cxnSp>
            <p:nvCxnSpPr>
              <p:cNvPr id="554" name="Google Shape;554;g24a5498bdaf_1_538"/>
              <p:cNvCxnSpPr/>
              <p:nvPr/>
            </p:nvCxnSpPr>
            <p:spPr>
              <a:xfrm>
                <a:off x="-3224213" y="828675"/>
                <a:ext cx="319088" cy="0"/>
              </a:xfrm>
              <a:prstGeom prst="straightConnector1">
                <a:avLst/>
              </a:prstGeom>
              <a:noFill/>
              <a:ln w="19050" cap="rnd" cmpd="sng">
                <a:solidFill>
                  <a:schemeClr val="accent1"/>
                </a:solidFill>
                <a:prstDash val="solid"/>
                <a:round/>
                <a:headEnd type="oval" w="med" len="med"/>
                <a:tailEnd type="none" w="sm" len="sm"/>
              </a:ln>
            </p:spPr>
          </p:cxnSp>
          <p:sp>
            <p:nvSpPr>
              <p:cNvPr id="555" name="Google Shape;555;g24a5498bdaf_1_538"/>
              <p:cNvSpPr/>
              <p:nvPr/>
            </p:nvSpPr>
            <p:spPr>
              <a:xfrm>
                <a:off x="-2559903" y="512179"/>
                <a:ext cx="2189042" cy="15108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800"/>
                  <a:buFont typeface="Calibri"/>
                  <a:buNone/>
                </a:pPr>
                <a:r>
                  <a:rPr lang="en-GB" sz="800" b="0" i="0" u="none" strike="noStrike" cap="none">
                    <a:solidFill>
                      <a:schemeClr val="dk1"/>
                    </a:solidFill>
                    <a:latin typeface="Calibri"/>
                    <a:ea typeface="Calibri"/>
                    <a:cs typeface="Calibri"/>
                    <a:sym typeface="Calibri"/>
                  </a:rPr>
                  <a:t>Text level down</a:t>
                </a:r>
                <a:endParaRPr sz="1100"/>
              </a:p>
            </p:txBody>
          </p:sp>
          <p:sp>
            <p:nvSpPr>
              <p:cNvPr id="556" name="Google Shape;556;g24a5498bdaf_1_538"/>
              <p:cNvSpPr/>
              <p:nvPr/>
            </p:nvSpPr>
            <p:spPr>
              <a:xfrm>
                <a:off x="-2559903" y="819562"/>
                <a:ext cx="2189043" cy="14220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800"/>
                  <a:buFont typeface="Calibri"/>
                  <a:buNone/>
                </a:pPr>
                <a:r>
                  <a:rPr lang="en-GB" sz="800" b="0" i="0" u="none" strike="noStrike" cap="none">
                    <a:solidFill>
                      <a:schemeClr val="dk1"/>
                    </a:solidFill>
                    <a:latin typeface="Calibri"/>
                    <a:ea typeface="Calibri"/>
                    <a:cs typeface="Calibri"/>
                    <a:sym typeface="Calibri"/>
                  </a:rPr>
                  <a:t>Text level up</a:t>
                </a:r>
                <a:endParaRPr sz="1100"/>
              </a:p>
            </p:txBody>
          </p:sp>
          <p:grpSp>
            <p:nvGrpSpPr>
              <p:cNvPr id="557" name="Google Shape;557;g24a5498bdaf_1_538"/>
              <p:cNvGrpSpPr/>
              <p:nvPr/>
            </p:nvGrpSpPr>
            <p:grpSpPr>
              <a:xfrm>
                <a:off x="-2916763" y="769168"/>
                <a:ext cx="268738" cy="248381"/>
                <a:chOff x="-2916763" y="769168"/>
                <a:chExt cx="268738" cy="248381"/>
              </a:xfrm>
            </p:grpSpPr>
            <p:sp>
              <p:nvSpPr>
                <p:cNvPr id="558" name="Google Shape;558;g24a5498bdaf_1_538"/>
                <p:cNvSpPr/>
                <p:nvPr/>
              </p:nvSpPr>
              <p:spPr>
                <a:xfrm>
                  <a:off x="-2916763" y="769168"/>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800" b="0">
                    <a:solidFill>
                      <a:srgbClr val="211F26"/>
                    </a:solidFill>
                    <a:latin typeface="Calibri"/>
                    <a:ea typeface="Calibri"/>
                    <a:cs typeface="Calibri"/>
                    <a:sym typeface="Calibri"/>
                  </a:endParaRPr>
                </a:p>
              </p:txBody>
            </p:sp>
            <p:grpSp>
              <p:nvGrpSpPr>
                <p:cNvPr id="559" name="Google Shape;559;g24a5498bdaf_1_538"/>
                <p:cNvGrpSpPr/>
                <p:nvPr/>
              </p:nvGrpSpPr>
              <p:grpSpPr>
                <a:xfrm>
                  <a:off x="-2866744" y="827071"/>
                  <a:ext cx="168701" cy="132575"/>
                  <a:chOff x="-2866744" y="827071"/>
                  <a:chExt cx="168701" cy="132575"/>
                </a:xfrm>
              </p:grpSpPr>
              <p:cxnSp>
                <p:nvCxnSpPr>
                  <p:cNvPr id="560" name="Google Shape;560;g24a5498bdaf_1_538"/>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61" name="Google Shape;561;g24a5498bdaf_1_538"/>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62" name="Google Shape;562;g24a5498bdaf_1_538"/>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63" name="Google Shape;563;g24a5498bdaf_1_538"/>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64" name="Google Shape;564;g24a5498bdaf_1_538"/>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565" name="Google Shape;565;g24a5498bdaf_1_538"/>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566" name="Google Shape;566;g24a5498bdaf_1_538"/>
              <p:cNvGrpSpPr/>
              <p:nvPr/>
            </p:nvGrpSpPr>
            <p:grpSpPr>
              <a:xfrm>
                <a:off x="-2916763" y="460171"/>
                <a:ext cx="268738" cy="248381"/>
                <a:chOff x="-2916763" y="460171"/>
                <a:chExt cx="268738" cy="248381"/>
              </a:xfrm>
            </p:grpSpPr>
            <p:sp>
              <p:nvSpPr>
                <p:cNvPr id="567" name="Google Shape;567;g24a5498bdaf_1_538"/>
                <p:cNvSpPr/>
                <p:nvPr/>
              </p:nvSpPr>
              <p:spPr>
                <a:xfrm>
                  <a:off x="-2916763" y="460171"/>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800" b="0">
                    <a:solidFill>
                      <a:srgbClr val="211F26"/>
                    </a:solidFill>
                    <a:latin typeface="Calibri"/>
                    <a:ea typeface="Calibri"/>
                    <a:cs typeface="Calibri"/>
                    <a:sym typeface="Calibri"/>
                  </a:endParaRPr>
                </a:p>
              </p:txBody>
            </p:sp>
            <p:grpSp>
              <p:nvGrpSpPr>
                <p:cNvPr id="568" name="Google Shape;568;g24a5498bdaf_1_538"/>
                <p:cNvGrpSpPr/>
                <p:nvPr/>
              </p:nvGrpSpPr>
              <p:grpSpPr>
                <a:xfrm>
                  <a:off x="-2866744" y="518074"/>
                  <a:ext cx="168701" cy="132575"/>
                  <a:chOff x="-2866744" y="518074"/>
                  <a:chExt cx="168701" cy="132575"/>
                </a:xfrm>
              </p:grpSpPr>
              <p:cxnSp>
                <p:nvCxnSpPr>
                  <p:cNvPr id="569" name="Google Shape;569;g24a5498bdaf_1_538"/>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70" name="Google Shape;570;g24a5498bdaf_1_538"/>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71" name="Google Shape;571;g24a5498bdaf_1_538"/>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72" name="Google Shape;572;g24a5498bdaf_1_538"/>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573" name="Google Shape;573;g24a5498bdaf_1_538"/>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574" name="Google Shape;574;g24a5498bdaf_1_538"/>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grpSp>
          <p:nvGrpSpPr>
            <p:cNvPr id="575" name="Google Shape;575;g24a5498bdaf_1_538"/>
            <p:cNvGrpSpPr/>
            <p:nvPr/>
          </p:nvGrpSpPr>
          <p:grpSpPr>
            <a:xfrm>
              <a:off x="-938434" y="4663037"/>
              <a:ext cx="627798" cy="576693"/>
              <a:chOff x="-1753862" y="6112775"/>
              <a:chExt cx="759635" cy="697798"/>
            </a:xfrm>
          </p:grpSpPr>
          <p:grpSp>
            <p:nvGrpSpPr>
              <p:cNvPr id="576" name="Google Shape;576;g24a5498bdaf_1_538"/>
              <p:cNvGrpSpPr/>
              <p:nvPr/>
            </p:nvGrpSpPr>
            <p:grpSpPr>
              <a:xfrm>
                <a:off x="-1484858" y="6112775"/>
                <a:ext cx="205431" cy="293286"/>
                <a:chOff x="4768" y="2783"/>
                <a:chExt cx="788" cy="1125"/>
              </a:xfrm>
            </p:grpSpPr>
            <p:sp>
              <p:nvSpPr>
                <p:cNvPr id="577" name="Google Shape;577;g24a5498bdaf_1_538"/>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578" name="Google Shape;578;g24a5498bdaf_1_538"/>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579" name="Google Shape;579;g24a5498bdaf_1_538"/>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grpSp>
          <p:sp>
            <p:nvSpPr>
              <p:cNvPr id="580" name="Google Shape;580;g24a5498bdaf_1_538"/>
              <p:cNvSpPr txBox="1"/>
              <p:nvPr/>
            </p:nvSpPr>
            <p:spPr>
              <a:xfrm>
                <a:off x="-1753862" y="6420664"/>
                <a:ext cx="759635" cy="38990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grpSp>
        <p:nvGrpSpPr>
          <p:cNvPr id="581" name="Google Shape;581;g24a5498bdaf_1_538"/>
          <p:cNvGrpSpPr/>
          <p:nvPr/>
        </p:nvGrpSpPr>
        <p:grpSpPr>
          <a:xfrm>
            <a:off x="9283196" y="0"/>
            <a:ext cx="2769835" cy="3790982"/>
            <a:chOff x="-3786164" y="0"/>
            <a:chExt cx="3693113" cy="5054643"/>
          </a:xfrm>
        </p:grpSpPr>
        <p:sp>
          <p:nvSpPr>
            <p:cNvPr id="582" name="Google Shape;582;g24a5498bdaf_1_538"/>
            <p:cNvSpPr/>
            <p:nvPr/>
          </p:nvSpPr>
          <p:spPr>
            <a:xfrm>
              <a:off x="-3786164" y="0"/>
              <a:ext cx="3593091" cy="4391599"/>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accent1"/>
                  </a:solidFill>
                  <a:latin typeface="Calibri"/>
                  <a:ea typeface="Calibri"/>
                  <a:cs typeface="Calibri"/>
                  <a:sym typeface="Calibri"/>
                </a:rPr>
                <a:t>INSERT/EDIT AN IMAGE</a:t>
              </a:r>
              <a:endParaRPr sz="1100"/>
            </a:p>
          </p:txBody>
        </p:sp>
        <p:sp>
          <p:nvSpPr>
            <p:cNvPr id="583" name="Google Shape;583;g24a5498bdaf_1_538"/>
            <p:cNvSpPr/>
            <p:nvPr/>
          </p:nvSpPr>
          <p:spPr>
            <a:xfrm>
              <a:off x="-3786164" y="4226643"/>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sp>
          <p:nvSpPr>
            <p:cNvPr id="584" name="Google Shape;584;g24a5498bdaf_1_538"/>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585" name="Google Shape;585;g24a5498bdaf_1_538"/>
            <p:cNvSpPr/>
            <p:nvPr/>
          </p:nvSpPr>
          <p:spPr>
            <a:xfrm>
              <a:off x="-3319416" y="465323"/>
              <a:ext cx="3008779" cy="66185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If necessary, delete the existing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by using the </a:t>
              </a:r>
              <a:r>
                <a:rPr lang="en-GB" sz="900" b="1" i="0" u="none" strike="noStrike" cap="none">
                  <a:solidFill>
                    <a:srgbClr val="000000"/>
                  </a:solidFill>
                  <a:latin typeface="Calibri"/>
                  <a:ea typeface="Calibri"/>
                  <a:cs typeface="Calibri"/>
                  <a:sym typeface="Calibri"/>
                </a:rPr>
                <a:t>‘Backspace key’</a:t>
              </a:r>
              <a:r>
                <a:rPr lang="en-GB" sz="900" b="0" i="0" u="none" strike="noStrike" cap="none">
                  <a:solidFill>
                    <a:srgbClr val="000000"/>
                  </a:solidFill>
                  <a:latin typeface="Calibri"/>
                  <a:ea typeface="Calibri"/>
                  <a:cs typeface="Calibri"/>
                  <a:sym typeface="Calibri"/>
                </a:rPr>
                <a:t>. Select the placeholder, go to the tab </a:t>
              </a:r>
              <a:r>
                <a:rPr lang="en-GB" sz="900" b="1" i="0" u="none" strike="noStrike" cap="none">
                  <a:solidFill>
                    <a:srgbClr val="000000"/>
                  </a:solidFill>
                  <a:latin typeface="Calibri"/>
                  <a:ea typeface="Calibri"/>
                  <a:cs typeface="Calibri"/>
                  <a:sym typeface="Calibri"/>
                </a:rPr>
                <a:t>‘Slidebuilder’</a:t>
              </a:r>
              <a:r>
                <a:rPr lang="en-GB" sz="900" b="0" i="0" u="none" strike="noStrike" cap="none">
                  <a:solidFill>
                    <a:srgbClr val="000000"/>
                  </a:solidFill>
                  <a:latin typeface="Calibri"/>
                  <a:ea typeface="Calibri"/>
                  <a:cs typeface="Calibri"/>
                  <a:sym typeface="Calibri"/>
                </a:rPr>
                <a:t> and click on the button </a:t>
              </a:r>
              <a:r>
                <a:rPr lang="en-GB" sz="900" b="1" i="0" u="none" strike="noStrike" cap="none">
                  <a:solidFill>
                    <a:srgbClr val="000000"/>
                  </a:solidFill>
                  <a:latin typeface="Calibri"/>
                  <a:ea typeface="Calibri"/>
                  <a:cs typeface="Calibri"/>
                  <a:sym typeface="Calibri"/>
                </a:rPr>
                <a:t>‘Images’</a:t>
              </a:r>
              <a:r>
                <a:rPr lang="en-GB" sz="900" b="0" i="0" u="none" strike="noStrike" cap="none">
                  <a:solidFill>
                    <a:srgbClr val="000000"/>
                  </a:solidFill>
                  <a:latin typeface="Calibri"/>
                  <a:ea typeface="Calibri"/>
                  <a:cs typeface="Calibri"/>
                  <a:sym typeface="Calibri"/>
                </a:rPr>
                <a:t>.</a:t>
              </a:r>
              <a:endParaRPr sz="900" b="0" i="0" u="none" strike="noStrike" cap="none">
                <a:solidFill>
                  <a:srgbClr val="000000"/>
                </a:solidFill>
                <a:latin typeface="Calibri"/>
                <a:ea typeface="Calibri"/>
                <a:cs typeface="Calibri"/>
                <a:sym typeface="Calibri"/>
              </a:endParaRPr>
            </a:p>
          </p:txBody>
        </p:sp>
        <p:sp>
          <p:nvSpPr>
            <p:cNvPr id="586" name="Google Shape;586;g24a5498bdaf_1_538"/>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587" name="Google Shape;587;g24a5498bdaf_1_538"/>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Select the preferred category and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and click on  </a:t>
              </a:r>
              <a:r>
                <a:rPr lang="en-GB" sz="900" b="1" i="0" u="none" strike="noStrike" cap="none">
                  <a:solidFill>
                    <a:srgbClr val="000000"/>
                  </a:solidFill>
                  <a:latin typeface="Calibri"/>
                  <a:ea typeface="Calibri"/>
                  <a:cs typeface="Calibri"/>
                  <a:sym typeface="Calibri"/>
                </a:rPr>
                <a:t>‘Insert’</a:t>
              </a:r>
              <a:r>
                <a:rPr lang="en-GB" sz="900" b="0" i="0" u="none" strike="noStrike" cap="none">
                  <a:solidFill>
                    <a:srgbClr val="000000"/>
                  </a:solidFill>
                  <a:latin typeface="Calibri"/>
                  <a:ea typeface="Calibri"/>
                  <a:cs typeface="Calibri"/>
                  <a:sym typeface="Calibri"/>
                </a:rPr>
                <a:t>.</a:t>
              </a:r>
              <a:endParaRPr sz="1100"/>
            </a:p>
          </p:txBody>
        </p:sp>
        <p:sp>
          <p:nvSpPr>
            <p:cNvPr id="588" name="Google Shape;588;g24a5498bdaf_1_538"/>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800" b="1">
                  <a:solidFill>
                    <a:srgbClr val="211F26"/>
                  </a:solidFill>
                  <a:latin typeface="Calibri"/>
                  <a:ea typeface="Calibri"/>
                  <a:cs typeface="Calibri"/>
                  <a:sym typeface="Calibri"/>
                </a:rPr>
                <a:t>Insert</a:t>
              </a:r>
              <a:endParaRPr sz="1100"/>
            </a:p>
          </p:txBody>
        </p:sp>
        <p:sp>
          <p:nvSpPr>
            <p:cNvPr id="589" name="Google Shape;589;g24a5498bdaf_1_538"/>
            <p:cNvSpPr/>
            <p:nvPr/>
          </p:nvSpPr>
          <p:spPr>
            <a:xfrm>
              <a:off x="-3603587" y="263483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590" name="Google Shape;590;g24a5498bdaf_1_538"/>
            <p:cNvSpPr/>
            <p:nvPr/>
          </p:nvSpPr>
          <p:spPr>
            <a:xfrm>
              <a:off x="-3319415" y="2634835"/>
              <a:ext cx="2944682" cy="79416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To scale or drag the image, go to the tab </a:t>
              </a:r>
              <a:r>
                <a:rPr lang="en-GB" sz="900" b="1" i="0" u="none" strike="noStrike" cap="none">
                  <a:solidFill>
                    <a:srgbClr val="000000"/>
                  </a:solidFill>
                  <a:latin typeface="Calibri"/>
                  <a:ea typeface="Calibri"/>
                  <a:cs typeface="Calibri"/>
                  <a:sym typeface="Calibri"/>
                </a:rPr>
                <a:t>‘Picture Tools - Format’</a:t>
              </a:r>
              <a:r>
                <a:rPr lang="en-GB" sz="900" b="0" i="0" u="none" strike="noStrike" cap="none">
                  <a:solidFill>
                    <a:srgbClr val="000000"/>
                  </a:solidFill>
                  <a:latin typeface="Calibri"/>
                  <a:ea typeface="Calibri"/>
                  <a:cs typeface="Calibri"/>
                  <a:sym typeface="Calibri"/>
                </a:rPr>
                <a:t> and click on</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button </a:t>
              </a:r>
              <a:r>
                <a:rPr lang="en-GB" sz="900" b="1" i="0" u="none" strike="noStrike" cap="none">
                  <a:solidFill>
                    <a:srgbClr val="000000"/>
                  </a:solidFill>
                  <a:latin typeface="Calibri"/>
                  <a:ea typeface="Calibri"/>
                  <a:cs typeface="Calibri"/>
                  <a:sym typeface="Calibri"/>
                </a:rPr>
                <a:t>‘Crop’</a:t>
              </a:r>
              <a:r>
                <a:rPr lang="en-GB" sz="900" b="0" i="0" u="none" strike="noStrike" cap="none">
                  <a:solidFill>
                    <a:srgbClr val="000000"/>
                  </a:solidFill>
                  <a:latin typeface="Calibri"/>
                  <a:ea typeface="Calibri"/>
                  <a:cs typeface="Calibri"/>
                  <a:sym typeface="Calibri"/>
                </a:rPr>
                <a:t>. Scale the image itself with</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spheres and scale the image frame with the brackets.</a:t>
              </a:r>
              <a:endParaRPr sz="1100"/>
            </a:p>
          </p:txBody>
        </p:sp>
        <p:grpSp>
          <p:nvGrpSpPr>
            <p:cNvPr id="591" name="Google Shape;591;g24a5498bdaf_1_538"/>
            <p:cNvGrpSpPr/>
            <p:nvPr/>
          </p:nvGrpSpPr>
          <p:grpSpPr>
            <a:xfrm>
              <a:off x="-3414453" y="3534339"/>
              <a:ext cx="514284" cy="506545"/>
              <a:chOff x="12617641" y="3403239"/>
              <a:chExt cx="752963" cy="741634"/>
            </a:xfrm>
          </p:grpSpPr>
          <p:grpSp>
            <p:nvGrpSpPr>
              <p:cNvPr id="592" name="Google Shape;592;g24a5498bdaf_1_538"/>
              <p:cNvGrpSpPr/>
              <p:nvPr/>
            </p:nvGrpSpPr>
            <p:grpSpPr>
              <a:xfrm>
                <a:off x="12771530" y="3403239"/>
                <a:ext cx="467176" cy="448491"/>
                <a:chOff x="12782157" y="3403239"/>
                <a:chExt cx="467176" cy="448491"/>
              </a:xfrm>
            </p:grpSpPr>
            <p:grpSp>
              <p:nvGrpSpPr>
                <p:cNvPr id="593" name="Google Shape;593;g24a5498bdaf_1_538"/>
                <p:cNvGrpSpPr/>
                <p:nvPr/>
              </p:nvGrpSpPr>
              <p:grpSpPr>
                <a:xfrm>
                  <a:off x="12782157" y="3403239"/>
                  <a:ext cx="412976" cy="396132"/>
                  <a:chOff x="13554906" y="3320109"/>
                  <a:chExt cx="443917" cy="425811"/>
                </a:xfrm>
              </p:grpSpPr>
              <p:grpSp>
                <p:nvGrpSpPr>
                  <p:cNvPr id="594" name="Google Shape;594;g24a5498bdaf_1_538"/>
                  <p:cNvGrpSpPr/>
                  <p:nvPr/>
                </p:nvGrpSpPr>
                <p:grpSpPr>
                  <a:xfrm>
                    <a:off x="13554906" y="3320109"/>
                    <a:ext cx="443917" cy="425811"/>
                    <a:chOff x="12909684" y="1276143"/>
                    <a:chExt cx="443917" cy="425811"/>
                  </a:xfrm>
                </p:grpSpPr>
                <p:sp>
                  <p:nvSpPr>
                    <p:cNvPr id="595" name="Google Shape;595;g24a5498bdaf_1_538"/>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596" name="Google Shape;596;g24a5498bdaf_1_538"/>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597" name="Google Shape;597;g24a5498bdaf_1_538"/>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pic>
                <p:nvPicPr>
                  <p:cNvPr id="598" name="Google Shape;598;g24a5498bdaf_1_538"/>
                  <p:cNvPicPr preferRelativeResize="0"/>
                  <p:nvPr/>
                </p:nvPicPr>
                <p:blipFill rotWithShape="1">
                  <a:blip r:embed="rId3">
                    <a:alphaModFix/>
                  </a:blip>
                  <a:srcRect/>
                  <a:stretch/>
                </p:blipFill>
                <p:spPr>
                  <a:xfrm>
                    <a:off x="13567296" y="3424991"/>
                    <a:ext cx="173367" cy="140220"/>
                  </a:xfrm>
                  <a:prstGeom prst="rect">
                    <a:avLst/>
                  </a:prstGeom>
                  <a:noFill/>
                  <a:ln>
                    <a:noFill/>
                  </a:ln>
                </p:spPr>
              </p:pic>
              <p:pic>
                <p:nvPicPr>
                  <p:cNvPr id="599" name="Google Shape;599;g24a5498bdaf_1_538"/>
                  <p:cNvPicPr preferRelativeResize="0"/>
                  <p:nvPr/>
                </p:nvPicPr>
                <p:blipFill rotWithShape="1">
                  <a:blip r:embed="rId3">
                    <a:alphaModFix/>
                  </a:blip>
                  <a:srcRect/>
                  <a:stretch/>
                </p:blipFill>
                <p:spPr>
                  <a:xfrm flipH="1">
                    <a:off x="13635599" y="3449265"/>
                    <a:ext cx="173367" cy="111424"/>
                  </a:xfrm>
                  <a:prstGeom prst="rect">
                    <a:avLst/>
                  </a:prstGeom>
                  <a:noFill/>
                  <a:ln>
                    <a:noFill/>
                  </a:ln>
                </p:spPr>
              </p:pic>
            </p:grpSp>
            <p:grpSp>
              <p:nvGrpSpPr>
                <p:cNvPr id="600" name="Google Shape;600;g24a5498bdaf_1_538"/>
                <p:cNvGrpSpPr/>
                <p:nvPr/>
              </p:nvGrpSpPr>
              <p:grpSpPr>
                <a:xfrm>
                  <a:off x="13103513" y="3705268"/>
                  <a:ext cx="145820" cy="146462"/>
                  <a:chOff x="13096169" y="3602278"/>
                  <a:chExt cx="145820" cy="146462"/>
                </a:xfrm>
              </p:grpSpPr>
              <p:sp>
                <p:nvSpPr>
                  <p:cNvPr id="601" name="Google Shape;601;g24a5498bdaf_1_538"/>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602" name="Google Shape;602;g24a5498bdaf_1_538"/>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603" name="Google Shape;603;g24a5498bdaf_1_538"/>
                <p:cNvGrpSpPr/>
                <p:nvPr/>
              </p:nvGrpSpPr>
              <p:grpSpPr>
                <a:xfrm rot="10800000">
                  <a:off x="13061402" y="3665637"/>
                  <a:ext cx="145820" cy="146462"/>
                  <a:chOff x="13096169" y="3602278"/>
                  <a:chExt cx="145820" cy="146462"/>
                </a:xfrm>
              </p:grpSpPr>
              <p:sp>
                <p:nvSpPr>
                  <p:cNvPr id="604" name="Google Shape;604;g24a5498bdaf_1_538"/>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605" name="Google Shape;605;g24a5498bdaf_1_538"/>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sp>
            <p:nvSpPr>
              <p:cNvPr id="606" name="Google Shape;606;g24a5498bdaf_1_538"/>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700" b="0">
                    <a:solidFill>
                      <a:srgbClr val="211F26"/>
                    </a:solidFill>
                    <a:latin typeface="Calibri"/>
                    <a:ea typeface="Calibri"/>
                    <a:cs typeface="Calibri"/>
                    <a:sym typeface="Calibri"/>
                  </a:rPr>
                  <a:t>Crop</a:t>
                </a:r>
                <a:endParaRPr sz="1100"/>
              </a:p>
            </p:txBody>
          </p:sp>
          <p:sp>
            <p:nvSpPr>
              <p:cNvPr id="607" name="Google Shape;607;g24a5498bdaf_1_538"/>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608" name="Google Shape;608;g24a5498bdaf_1_538"/>
            <p:cNvGrpSpPr/>
            <p:nvPr/>
          </p:nvGrpSpPr>
          <p:grpSpPr>
            <a:xfrm>
              <a:off x="-376736" y="4055594"/>
              <a:ext cx="283685" cy="283685"/>
              <a:chOff x="-510741" y="5913713"/>
              <a:chExt cx="267555" cy="267555"/>
            </a:xfrm>
          </p:grpSpPr>
          <p:sp>
            <p:nvSpPr>
              <p:cNvPr id="609" name="Google Shape;609;g24a5498bdaf_1_538"/>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610" name="Google Shape;610;g24a5498bdaf_1_538"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611" name="Google Shape;611;g24a5498bdaf_1_538"/>
            <p:cNvGrpSpPr/>
            <p:nvPr/>
          </p:nvGrpSpPr>
          <p:grpSpPr>
            <a:xfrm>
              <a:off x="-938434" y="4364020"/>
              <a:ext cx="627798" cy="576693"/>
              <a:chOff x="-938434" y="4570310"/>
              <a:chExt cx="627798" cy="576693"/>
            </a:xfrm>
          </p:grpSpPr>
          <p:grpSp>
            <p:nvGrpSpPr>
              <p:cNvPr id="612" name="Google Shape;612;g24a5498bdaf_1_538"/>
              <p:cNvGrpSpPr/>
              <p:nvPr/>
            </p:nvGrpSpPr>
            <p:grpSpPr>
              <a:xfrm>
                <a:off x="-716116" y="4570310"/>
                <a:ext cx="169778" cy="242385"/>
                <a:chOff x="4768" y="2783"/>
                <a:chExt cx="788" cy="1125"/>
              </a:xfrm>
            </p:grpSpPr>
            <p:sp>
              <p:nvSpPr>
                <p:cNvPr id="613" name="Google Shape;613;g24a5498bdaf_1_538"/>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sp>
              <p:nvSpPr>
                <p:cNvPr id="614" name="Google Shape;614;g24a5498bdaf_1_538"/>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sp>
              <p:nvSpPr>
                <p:cNvPr id="615" name="Google Shape;615;g24a5498bdaf_1_538"/>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grpSp>
          <p:sp>
            <p:nvSpPr>
              <p:cNvPr id="616" name="Google Shape;616;g24a5498bdaf_1_538"/>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nvGrpSpPr>
            <p:cNvPr id="617" name="Google Shape;617;g24a5498bdaf_1_538"/>
            <p:cNvGrpSpPr/>
            <p:nvPr/>
          </p:nvGrpSpPr>
          <p:grpSpPr>
            <a:xfrm>
              <a:off x="-3365484" y="1226982"/>
              <a:ext cx="446937" cy="406485"/>
              <a:chOff x="-3563526" y="1409294"/>
              <a:chExt cx="354190" cy="322133"/>
            </a:xfrm>
          </p:grpSpPr>
          <p:grpSp>
            <p:nvGrpSpPr>
              <p:cNvPr id="618" name="Google Shape;618;g24a5498bdaf_1_538"/>
              <p:cNvGrpSpPr/>
              <p:nvPr/>
            </p:nvGrpSpPr>
            <p:grpSpPr>
              <a:xfrm>
                <a:off x="-3499992" y="1409294"/>
                <a:ext cx="225195" cy="195499"/>
                <a:chOff x="8987389" y="1361199"/>
                <a:chExt cx="2200275" cy="1914525"/>
              </a:xfrm>
            </p:grpSpPr>
            <p:sp>
              <p:nvSpPr>
                <p:cNvPr id="619" name="Google Shape;619;g24a5498bdaf_1_538"/>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grpSp>
              <p:nvGrpSpPr>
                <p:cNvPr id="620" name="Google Shape;620;g24a5498bdaf_1_538"/>
                <p:cNvGrpSpPr/>
                <p:nvPr/>
              </p:nvGrpSpPr>
              <p:grpSpPr>
                <a:xfrm>
                  <a:off x="8987389" y="1361199"/>
                  <a:ext cx="2200275" cy="1914525"/>
                  <a:chOff x="8987389" y="1361199"/>
                  <a:chExt cx="2200275" cy="1914525"/>
                </a:xfrm>
              </p:grpSpPr>
              <p:sp>
                <p:nvSpPr>
                  <p:cNvPr id="621" name="Google Shape;621;g24a5498bdaf_1_538"/>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sp>
                <p:nvSpPr>
                  <p:cNvPr id="622" name="Google Shape;622;g24a5498bdaf_1_538"/>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grpSp>
          </p:grpSp>
          <p:sp>
            <p:nvSpPr>
              <p:cNvPr id="623" name="Google Shape;623;g24a5498bdaf_1_538"/>
              <p:cNvSpPr txBox="1"/>
              <p:nvPr/>
            </p:nvSpPr>
            <p:spPr>
              <a:xfrm>
                <a:off x="-3563526" y="1617700"/>
                <a:ext cx="354190" cy="113727"/>
              </a:xfrm>
              <a:prstGeom prst="rect">
                <a:avLst/>
              </a:prstGeom>
              <a:noFill/>
              <a:ln>
                <a:noFill/>
              </a:ln>
            </p:spPr>
            <p:txBody>
              <a:bodyPr spcFirstLastPara="1" wrap="square" lIns="0" tIns="13500" rIns="0" bIns="0" anchor="t"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Images</a:t>
                </a:r>
                <a:endParaRPr sz="1100"/>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 Image (m)">
  <p:cSld name="Text + Image (m)">
    <p:spTree>
      <p:nvGrpSpPr>
        <p:cNvPr id="1" name="Shape 624"/>
        <p:cNvGrpSpPr/>
        <p:nvPr/>
      </p:nvGrpSpPr>
      <p:grpSpPr>
        <a:xfrm>
          <a:off x="0" y="0"/>
          <a:ext cx="0" cy="0"/>
          <a:chOff x="0" y="0"/>
          <a:chExt cx="0" cy="0"/>
        </a:xfrm>
      </p:grpSpPr>
      <p:sp>
        <p:nvSpPr>
          <p:cNvPr id="625" name="Google Shape;625;g24a5498bdaf_1_670"/>
          <p:cNvSpPr/>
          <p:nvPr/>
        </p:nvSpPr>
        <p:spPr>
          <a:xfrm>
            <a:off x="0" y="-275953"/>
            <a:ext cx="1053846" cy="184666"/>
          </a:xfrm>
          <a:prstGeom prst="roundRect">
            <a:avLst>
              <a:gd name="adj" fmla="val 0"/>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200" b="1" cap="none">
                <a:solidFill>
                  <a:schemeClr val="accent1"/>
                </a:solidFill>
                <a:latin typeface="Calibri"/>
                <a:ea typeface="Calibri"/>
                <a:cs typeface="Calibri"/>
                <a:sym typeface="Calibri"/>
              </a:rPr>
              <a:t>Text + Image (m)</a:t>
            </a:r>
            <a:endParaRPr sz="1100"/>
          </a:p>
        </p:txBody>
      </p:sp>
      <p:sp>
        <p:nvSpPr>
          <p:cNvPr id="626" name="Google Shape;626;g24a5498bdaf_1_670"/>
          <p:cNvSpPr txBox="1">
            <a:spLocks noGrp="1"/>
          </p:cNvSpPr>
          <p:nvPr>
            <p:ph type="body" idx="1"/>
          </p:nvPr>
        </p:nvSpPr>
        <p:spPr>
          <a:xfrm>
            <a:off x="540000" y="4545402"/>
            <a:ext cx="699300" cy="356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627" name="Google Shape;627;g24a5498bdaf_1_670"/>
          <p:cNvSpPr txBox="1">
            <a:spLocks noGrp="1"/>
          </p:cNvSpPr>
          <p:nvPr>
            <p:ph type="body" idx="2"/>
          </p:nvPr>
        </p:nvSpPr>
        <p:spPr>
          <a:xfrm>
            <a:off x="531155" y="530846"/>
            <a:ext cx="27000" cy="297000"/>
          </a:xfrm>
          <a:prstGeom prst="rect">
            <a:avLst/>
          </a:prstGeom>
          <a:solidFill>
            <a:schemeClr val="accent1"/>
          </a:solid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628" name="Google Shape;628;g24a5498bdaf_1_670"/>
          <p:cNvSpPr txBox="1">
            <a:spLocks noGrp="1"/>
          </p:cNvSpPr>
          <p:nvPr>
            <p:ph type="title"/>
          </p:nvPr>
        </p:nvSpPr>
        <p:spPr>
          <a:xfrm>
            <a:off x="648872" y="541735"/>
            <a:ext cx="3680240" cy="2566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629" name="Google Shape;629;g24a5498bdaf_1_670"/>
          <p:cNvSpPr>
            <a:spLocks noGrp="1"/>
          </p:cNvSpPr>
          <p:nvPr>
            <p:ph type="pic" idx="3"/>
          </p:nvPr>
        </p:nvSpPr>
        <p:spPr>
          <a:xfrm>
            <a:off x="4788666" y="541734"/>
            <a:ext cx="3808813" cy="3812381"/>
          </a:xfrm>
          <a:prstGeom prst="roundRect">
            <a:avLst>
              <a:gd name="adj" fmla="val 3310"/>
            </a:avLst>
          </a:prstGeom>
          <a:solidFill>
            <a:srgbClr val="F2F2F2"/>
          </a:solidFill>
          <a:ln>
            <a:noFill/>
          </a:ln>
        </p:spPr>
      </p:sp>
      <p:sp>
        <p:nvSpPr>
          <p:cNvPr id="630" name="Google Shape;630;g24a5498bdaf_1_670"/>
          <p:cNvSpPr txBox="1">
            <a:spLocks noGrp="1"/>
          </p:cNvSpPr>
          <p:nvPr>
            <p:ph type="body" idx="4"/>
          </p:nvPr>
        </p:nvSpPr>
        <p:spPr>
          <a:xfrm>
            <a:off x="546521" y="1493387"/>
            <a:ext cx="3782592" cy="2860729"/>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500"/>
              </a:spcBef>
              <a:spcAft>
                <a:spcPts val="0"/>
              </a:spcAft>
              <a:buSzPts val="1400"/>
              <a:buFont typeface="Calibri"/>
              <a:buChar char="•"/>
              <a:defRPr sz="1100"/>
            </a:lvl1pPr>
            <a:lvl2pPr marL="914400" lvl="1" indent="-304800" algn="l">
              <a:lnSpc>
                <a:spcPct val="90000"/>
              </a:lnSpc>
              <a:spcBef>
                <a:spcPts val="500"/>
              </a:spcBef>
              <a:spcAft>
                <a:spcPts val="0"/>
              </a:spcAft>
              <a:buSzPts val="1200"/>
              <a:buChar char="•"/>
              <a:defRPr sz="1100"/>
            </a:lvl2pPr>
            <a:lvl3pPr marL="1371600" lvl="2" indent="-323850" algn="l">
              <a:lnSpc>
                <a:spcPct val="90000"/>
              </a:lnSpc>
              <a:spcBef>
                <a:spcPts val="500"/>
              </a:spcBef>
              <a:spcAft>
                <a:spcPts val="0"/>
              </a:spcAft>
              <a:buSzPts val="1500"/>
              <a:buFont typeface="Calibri"/>
              <a:buChar char="•"/>
              <a:defRPr sz="1100"/>
            </a:lvl3pPr>
            <a:lvl4pPr marL="1828800" lvl="3" indent="-323850" algn="l">
              <a:lnSpc>
                <a:spcPct val="90000"/>
              </a:lnSpc>
              <a:spcBef>
                <a:spcPts val="500"/>
              </a:spcBef>
              <a:spcAft>
                <a:spcPts val="0"/>
              </a:spcAft>
              <a:buClr>
                <a:schemeClr val="accent1"/>
              </a:buClr>
              <a:buSzPts val="1500"/>
              <a:buChar char="•"/>
              <a:defRPr sz="1100"/>
            </a:lvl4pPr>
            <a:lvl5pPr marL="2286000" lvl="4" indent="-323850" algn="l">
              <a:lnSpc>
                <a:spcPct val="90000"/>
              </a:lnSpc>
              <a:spcBef>
                <a:spcPts val="500"/>
              </a:spcBef>
              <a:spcAft>
                <a:spcPts val="0"/>
              </a:spcAft>
              <a:buClr>
                <a:schemeClr val="accent3"/>
              </a:buClr>
              <a:buSzPts val="1500"/>
              <a:buChar char="•"/>
              <a:defRPr sz="1100"/>
            </a:lvl5pPr>
            <a:lvl6pPr marL="2743200" lvl="5" indent="-323850" algn="l">
              <a:lnSpc>
                <a:spcPct val="90000"/>
              </a:lnSpc>
              <a:spcBef>
                <a:spcPts val="500"/>
              </a:spcBef>
              <a:spcAft>
                <a:spcPts val="0"/>
              </a:spcAft>
              <a:buSzPts val="1500"/>
              <a:buChar char="•"/>
              <a:defRPr sz="1100"/>
            </a:lvl6pPr>
            <a:lvl7pPr marL="3200400" lvl="6" indent="-298450" algn="l">
              <a:lnSpc>
                <a:spcPct val="90000"/>
              </a:lnSpc>
              <a:spcBef>
                <a:spcPts val="500"/>
              </a:spcBef>
              <a:spcAft>
                <a:spcPts val="0"/>
              </a:spcAft>
              <a:buSzPts val="1100"/>
              <a:buFont typeface="Calibri"/>
              <a:buChar char="•"/>
              <a:defRPr sz="1100"/>
            </a:lvl7pPr>
            <a:lvl8pPr marL="3657600" lvl="7" indent="-317500" algn="l">
              <a:lnSpc>
                <a:spcPct val="90000"/>
              </a:lnSpc>
              <a:spcBef>
                <a:spcPts val="500"/>
              </a:spcBef>
              <a:spcAft>
                <a:spcPts val="0"/>
              </a:spcAft>
              <a:buSzPts val="1400"/>
              <a:buFont typeface="Calibri"/>
              <a:buChar char="•"/>
              <a:defRPr sz="1100"/>
            </a:lvl8pPr>
            <a:lvl9pPr marL="4114800" lvl="8" indent="-304800" algn="l">
              <a:lnSpc>
                <a:spcPct val="90000"/>
              </a:lnSpc>
              <a:spcBef>
                <a:spcPts val="500"/>
              </a:spcBef>
              <a:spcAft>
                <a:spcPts val="500"/>
              </a:spcAft>
              <a:buSzPts val="1200"/>
              <a:buFont typeface="Calibri"/>
              <a:buChar char="•"/>
              <a:defRPr sz="1100"/>
            </a:lvl9pPr>
          </a:lstStyle>
          <a:p>
            <a:endParaRPr/>
          </a:p>
        </p:txBody>
      </p:sp>
      <p:grpSp>
        <p:nvGrpSpPr>
          <p:cNvPr id="631" name="Google Shape;631;g24a5498bdaf_1_670"/>
          <p:cNvGrpSpPr/>
          <p:nvPr/>
        </p:nvGrpSpPr>
        <p:grpSpPr>
          <a:xfrm>
            <a:off x="-2839828" y="0"/>
            <a:ext cx="2770040" cy="4019512"/>
            <a:chOff x="-3786437" y="0"/>
            <a:chExt cx="3693386" cy="5359349"/>
          </a:xfrm>
        </p:grpSpPr>
        <p:sp>
          <p:nvSpPr>
            <p:cNvPr id="632" name="Google Shape;632;g24a5498bdaf_1_670"/>
            <p:cNvSpPr/>
            <p:nvPr/>
          </p:nvSpPr>
          <p:spPr>
            <a:xfrm>
              <a:off x="-3786165" y="0"/>
              <a:ext cx="3593091" cy="4641338"/>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dk2"/>
                  </a:solidFill>
                  <a:latin typeface="Calibri"/>
                  <a:ea typeface="Calibri"/>
                  <a:cs typeface="Calibri"/>
                  <a:sym typeface="Calibri"/>
                </a:rPr>
                <a:t>CHOOSING TEXT LEVELS</a:t>
              </a:r>
              <a:endParaRPr sz="1100"/>
            </a:p>
          </p:txBody>
        </p:sp>
        <p:sp>
          <p:nvSpPr>
            <p:cNvPr id="633" name="Google Shape;633;g24a5498bdaf_1_670"/>
            <p:cNvSpPr/>
            <p:nvPr/>
          </p:nvSpPr>
          <p:spPr>
            <a:xfrm>
              <a:off x="-3604183" y="183748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634" name="Google Shape;634;g24a5498bdaf_1_670"/>
            <p:cNvSpPr/>
            <p:nvPr/>
          </p:nvSpPr>
          <p:spPr>
            <a:xfrm>
              <a:off x="-3319415" y="183748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1100"/>
                <a:buFont typeface="Calibri"/>
                <a:buNone/>
              </a:pPr>
              <a:r>
                <a:rPr lang="en-GB" sz="1100" b="0" i="0" u="none" strike="noStrike" cap="none">
                  <a:solidFill>
                    <a:srgbClr val="000000"/>
                  </a:solidFill>
                  <a:latin typeface="Calibri"/>
                  <a:ea typeface="Calibri"/>
                  <a:cs typeface="Calibri"/>
                  <a:sym typeface="Calibri"/>
                </a:rPr>
                <a:t>Plain text #1</a:t>
              </a:r>
              <a:endParaRPr sz="1100"/>
            </a:p>
          </p:txBody>
        </p:sp>
        <p:sp>
          <p:nvSpPr>
            <p:cNvPr id="635" name="Google Shape;635;g24a5498bdaf_1_670"/>
            <p:cNvSpPr/>
            <p:nvPr/>
          </p:nvSpPr>
          <p:spPr>
            <a:xfrm>
              <a:off x="-3604183" y="212876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636" name="Google Shape;636;g24a5498bdaf_1_670"/>
            <p:cNvSpPr/>
            <p:nvPr/>
          </p:nvSpPr>
          <p:spPr>
            <a:xfrm>
              <a:off x="-3604183" y="1196113"/>
              <a:ext cx="3229047" cy="45922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Under the tab </a:t>
              </a:r>
              <a:r>
                <a:rPr lang="en-GB" sz="900" b="1" i="0" u="none" strike="noStrike" cap="none">
                  <a:solidFill>
                    <a:srgbClr val="000000"/>
                  </a:solidFill>
                  <a:latin typeface="Calibri"/>
                  <a:ea typeface="Calibri"/>
                  <a:cs typeface="Calibri"/>
                  <a:sym typeface="Calibri"/>
                </a:rPr>
                <a:t>‘Home’</a:t>
              </a:r>
              <a:r>
                <a:rPr lang="en-GB" sz="900" b="0" i="0" u="none" strike="noStrike" cap="none">
                  <a:solidFill>
                    <a:srgbClr val="000000"/>
                  </a:solidFill>
                  <a:latin typeface="Calibri"/>
                  <a:ea typeface="Calibri"/>
                  <a:cs typeface="Calibri"/>
                  <a:sym typeface="Calibri"/>
                </a:rPr>
                <a:t>, use the </a:t>
              </a:r>
              <a:r>
                <a:rPr lang="en-GB" sz="900" b="1" i="0" u="none" strike="noStrike" cap="none">
                  <a:solidFill>
                    <a:srgbClr val="000000"/>
                  </a:solidFill>
                  <a:latin typeface="Calibri"/>
                  <a:ea typeface="Calibri"/>
                  <a:cs typeface="Calibri"/>
                  <a:sym typeface="Calibri"/>
                </a:rPr>
                <a:t>list level-buttons</a:t>
              </a:r>
              <a:r>
                <a:rPr lang="en-GB" sz="900" b="0" i="0" u="none" strike="noStrike" cap="none">
                  <a:solidFill>
                    <a:srgbClr val="000000"/>
                  </a:solidFill>
                  <a:latin typeface="Calibri"/>
                  <a:ea typeface="Calibri"/>
                  <a:cs typeface="Calibri"/>
                  <a:sym typeface="Calibri"/>
                </a:rPr>
                <a:t> to choose a text level. </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Choose from:</a:t>
              </a:r>
              <a:endParaRPr sz="1100"/>
            </a:p>
          </p:txBody>
        </p:sp>
        <p:sp>
          <p:nvSpPr>
            <p:cNvPr id="637" name="Google Shape;637;g24a5498bdaf_1_670"/>
            <p:cNvSpPr/>
            <p:nvPr/>
          </p:nvSpPr>
          <p:spPr>
            <a:xfrm>
              <a:off x="-3319415" y="2128873"/>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Plain text #2</a:t>
              </a:r>
              <a:endParaRPr sz="1100"/>
            </a:p>
          </p:txBody>
        </p:sp>
        <p:sp>
          <p:nvSpPr>
            <p:cNvPr id="638" name="Google Shape;638;g24a5498bdaf_1_670"/>
            <p:cNvSpPr/>
            <p:nvPr/>
          </p:nvSpPr>
          <p:spPr>
            <a:xfrm>
              <a:off x="-3604183" y="2420052"/>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639" name="Google Shape;639;g24a5498bdaf_1_670"/>
            <p:cNvSpPr/>
            <p:nvPr/>
          </p:nvSpPr>
          <p:spPr>
            <a:xfrm>
              <a:off x="-3319415" y="2420262"/>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EE7628"/>
                </a:buClr>
                <a:buSzPts val="1400"/>
                <a:buFont typeface="Arial"/>
                <a:buNone/>
              </a:pPr>
              <a:r>
                <a:rPr lang="en-GB" sz="1400" b="1" i="0" u="none" strike="noStrike" cap="none">
                  <a:solidFill>
                    <a:schemeClr val="dk2"/>
                  </a:solidFill>
                  <a:latin typeface="Calibri"/>
                  <a:ea typeface="Calibri"/>
                  <a:cs typeface="Calibri"/>
                  <a:sym typeface="Calibri"/>
                </a:rPr>
                <a:t>Heading #1</a:t>
              </a:r>
              <a:endParaRPr sz="1100"/>
            </a:p>
          </p:txBody>
        </p:sp>
        <p:sp>
          <p:nvSpPr>
            <p:cNvPr id="640" name="Google Shape;640;g24a5498bdaf_1_670"/>
            <p:cNvSpPr/>
            <p:nvPr/>
          </p:nvSpPr>
          <p:spPr>
            <a:xfrm>
              <a:off x="-3604183" y="2711336"/>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4</a:t>
              </a:r>
              <a:endParaRPr sz="1100"/>
            </a:p>
          </p:txBody>
        </p:sp>
        <p:sp>
          <p:nvSpPr>
            <p:cNvPr id="641" name="Google Shape;641;g24a5498bdaf_1_670"/>
            <p:cNvSpPr/>
            <p:nvPr/>
          </p:nvSpPr>
          <p:spPr>
            <a:xfrm>
              <a:off x="-3319415" y="2711651"/>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EE7628"/>
                </a:buClr>
                <a:buSzPts val="1400"/>
                <a:buFont typeface="Arial"/>
                <a:buNone/>
              </a:pPr>
              <a:r>
                <a:rPr lang="en-GB" sz="1400" b="1" i="0" u="none" strike="noStrike" cap="none">
                  <a:solidFill>
                    <a:schemeClr val="accent1"/>
                  </a:solidFill>
                  <a:latin typeface="Calibri"/>
                  <a:ea typeface="Calibri"/>
                  <a:cs typeface="Calibri"/>
                  <a:sym typeface="Calibri"/>
                </a:rPr>
                <a:t>Heading #2</a:t>
              </a:r>
              <a:endParaRPr sz="1100"/>
            </a:p>
          </p:txBody>
        </p:sp>
        <p:sp>
          <p:nvSpPr>
            <p:cNvPr id="642" name="Google Shape;642;g24a5498bdaf_1_670"/>
            <p:cNvSpPr/>
            <p:nvPr/>
          </p:nvSpPr>
          <p:spPr>
            <a:xfrm>
              <a:off x="-3604183" y="3002620"/>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5</a:t>
              </a:r>
              <a:endParaRPr sz="1100"/>
            </a:p>
          </p:txBody>
        </p:sp>
        <p:sp>
          <p:nvSpPr>
            <p:cNvPr id="643" name="Google Shape;643;g24a5498bdaf_1_670"/>
            <p:cNvSpPr/>
            <p:nvPr/>
          </p:nvSpPr>
          <p:spPr>
            <a:xfrm>
              <a:off x="-3319415" y="3003040"/>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1" i="0" u="none" strike="noStrike" cap="none">
                  <a:solidFill>
                    <a:schemeClr val="accent3"/>
                  </a:solidFill>
                  <a:latin typeface="Calibri"/>
                  <a:ea typeface="Calibri"/>
                  <a:cs typeface="Calibri"/>
                  <a:sym typeface="Calibri"/>
                </a:rPr>
                <a:t>Heading #3</a:t>
              </a:r>
              <a:endParaRPr sz="1100"/>
            </a:p>
          </p:txBody>
        </p:sp>
        <p:sp>
          <p:nvSpPr>
            <p:cNvPr id="644" name="Google Shape;644;g24a5498bdaf_1_670"/>
            <p:cNvSpPr/>
            <p:nvPr/>
          </p:nvSpPr>
          <p:spPr>
            <a:xfrm>
              <a:off x="-3604183" y="329390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6</a:t>
              </a:r>
              <a:endParaRPr sz="1100"/>
            </a:p>
          </p:txBody>
        </p:sp>
        <p:sp>
          <p:nvSpPr>
            <p:cNvPr id="645" name="Google Shape;645;g24a5498bdaf_1_670"/>
            <p:cNvSpPr/>
            <p:nvPr/>
          </p:nvSpPr>
          <p:spPr>
            <a:xfrm>
              <a:off x="-3319415" y="3585818"/>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Source</a:t>
              </a:r>
              <a:endParaRPr sz="1100"/>
            </a:p>
          </p:txBody>
        </p:sp>
        <p:sp>
          <p:nvSpPr>
            <p:cNvPr id="646" name="Google Shape;646;g24a5498bdaf_1_670"/>
            <p:cNvSpPr/>
            <p:nvPr/>
          </p:nvSpPr>
          <p:spPr>
            <a:xfrm>
              <a:off x="-3604183" y="358518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7</a:t>
              </a:r>
              <a:endParaRPr sz="1100"/>
            </a:p>
          </p:txBody>
        </p:sp>
        <p:sp>
          <p:nvSpPr>
            <p:cNvPr id="647" name="Google Shape;647;g24a5498bdaf_1_670"/>
            <p:cNvSpPr/>
            <p:nvPr/>
          </p:nvSpPr>
          <p:spPr>
            <a:xfrm>
              <a:off x="-3325830" y="3877207"/>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CA055"/>
                </a:buClr>
                <a:buSzPts val="1100"/>
                <a:buFont typeface="Calibri"/>
                <a:buNone/>
              </a:pPr>
              <a:r>
                <a:rPr lang="en-GB" sz="1100" b="0" i="0" u="none" strike="noStrike" cap="none">
                  <a:solidFill>
                    <a:srgbClr val="000000"/>
                  </a:solidFill>
                  <a:latin typeface="Calibri"/>
                  <a:ea typeface="Calibri"/>
                  <a:cs typeface="Calibri"/>
                  <a:sym typeface="Calibri"/>
                </a:rPr>
                <a:t>Plain text #1</a:t>
              </a:r>
              <a:endParaRPr sz="1100"/>
            </a:p>
          </p:txBody>
        </p:sp>
        <p:sp>
          <p:nvSpPr>
            <p:cNvPr id="648" name="Google Shape;648;g24a5498bdaf_1_670"/>
            <p:cNvSpPr/>
            <p:nvPr/>
          </p:nvSpPr>
          <p:spPr>
            <a:xfrm>
              <a:off x="-3604183" y="3876472"/>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8</a:t>
              </a:r>
              <a:endParaRPr sz="1100"/>
            </a:p>
          </p:txBody>
        </p:sp>
        <p:sp>
          <p:nvSpPr>
            <p:cNvPr id="649" name="Google Shape;649;g24a5498bdaf_1_670"/>
            <p:cNvSpPr/>
            <p:nvPr/>
          </p:nvSpPr>
          <p:spPr>
            <a:xfrm>
              <a:off x="-3319415" y="416859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Plain text #2</a:t>
              </a:r>
              <a:endParaRPr sz="1100"/>
            </a:p>
          </p:txBody>
        </p:sp>
        <p:sp>
          <p:nvSpPr>
            <p:cNvPr id="650" name="Google Shape;650;g24a5498bdaf_1_670"/>
            <p:cNvSpPr/>
            <p:nvPr/>
          </p:nvSpPr>
          <p:spPr>
            <a:xfrm>
              <a:off x="-3604183" y="416859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9</a:t>
              </a:r>
              <a:endParaRPr sz="1100"/>
            </a:p>
          </p:txBody>
        </p:sp>
        <p:sp>
          <p:nvSpPr>
            <p:cNvPr id="651" name="Google Shape;651;g24a5498bdaf_1_670"/>
            <p:cNvSpPr/>
            <p:nvPr/>
          </p:nvSpPr>
          <p:spPr>
            <a:xfrm>
              <a:off x="-3319415" y="3294429"/>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1" i="0" u="none" strike="noStrike" cap="none">
                  <a:solidFill>
                    <a:schemeClr val="accent4"/>
                  </a:solidFill>
                  <a:latin typeface="Calibri"/>
                  <a:ea typeface="Calibri"/>
                  <a:cs typeface="Calibri"/>
                  <a:sym typeface="Calibri"/>
                </a:rPr>
                <a:t>Heading #4</a:t>
              </a:r>
              <a:endParaRPr sz="1100"/>
            </a:p>
          </p:txBody>
        </p:sp>
        <p:sp>
          <p:nvSpPr>
            <p:cNvPr id="652" name="Google Shape;652;g24a5498bdaf_1_670"/>
            <p:cNvSpPr/>
            <p:nvPr/>
          </p:nvSpPr>
          <p:spPr>
            <a:xfrm>
              <a:off x="-3786437" y="4531349"/>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grpSp>
          <p:nvGrpSpPr>
            <p:cNvPr id="653" name="Google Shape;653;g24a5498bdaf_1_670"/>
            <p:cNvGrpSpPr/>
            <p:nvPr/>
          </p:nvGrpSpPr>
          <p:grpSpPr>
            <a:xfrm>
              <a:off x="-376736" y="4400186"/>
              <a:ext cx="283685" cy="283685"/>
              <a:chOff x="-510741" y="5913713"/>
              <a:chExt cx="267555" cy="267555"/>
            </a:xfrm>
          </p:grpSpPr>
          <p:sp>
            <p:nvSpPr>
              <p:cNvPr id="654" name="Google Shape;654;g24a5498bdaf_1_670"/>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655" name="Google Shape;655;g24a5498bdaf_1_670"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656" name="Google Shape;656;g24a5498bdaf_1_670"/>
            <p:cNvGrpSpPr/>
            <p:nvPr/>
          </p:nvGrpSpPr>
          <p:grpSpPr>
            <a:xfrm>
              <a:off x="-3605171" y="458674"/>
              <a:ext cx="3234311" cy="558875"/>
              <a:chOff x="-3605171" y="458674"/>
              <a:chExt cx="3234311" cy="558875"/>
            </a:xfrm>
          </p:grpSpPr>
          <p:sp>
            <p:nvSpPr>
              <p:cNvPr id="657" name="Google Shape;657;g24a5498bdaf_1_670"/>
              <p:cNvSpPr/>
              <p:nvPr/>
            </p:nvSpPr>
            <p:spPr>
              <a:xfrm>
                <a:off x="-3604183" y="458674"/>
                <a:ext cx="393459" cy="184058"/>
              </a:xfrm>
              <a:prstGeom prst="rect">
                <a:avLst/>
              </a:prstGeom>
              <a:solidFill>
                <a:srgbClr val="F8F8F8"/>
              </a:solidFill>
              <a:ln>
                <a:noFill/>
              </a:ln>
            </p:spPr>
            <p:txBody>
              <a:bodyPr spcFirstLastPara="1" wrap="square" lIns="0" tIns="13500" rIns="0" bIns="0" anchor="t" anchorCtr="0">
                <a:noAutofit/>
              </a:bodyPr>
              <a:lstStyle/>
              <a:p>
                <a:pPr marL="0" marR="0" lvl="0" indent="0" algn="ctr" rtl="0">
                  <a:spcBef>
                    <a:spcPts val="0"/>
                  </a:spcBef>
                  <a:spcAft>
                    <a:spcPts val="0"/>
                  </a:spcAft>
                  <a:buNone/>
                </a:pPr>
                <a:r>
                  <a:rPr lang="en-GB" sz="700" b="1">
                    <a:solidFill>
                      <a:srgbClr val="211F26"/>
                    </a:solidFill>
                    <a:latin typeface="Calibri"/>
                    <a:ea typeface="Calibri"/>
                    <a:cs typeface="Calibri"/>
                    <a:sym typeface="Calibri"/>
                  </a:rPr>
                  <a:t>Home</a:t>
                </a:r>
                <a:endParaRPr sz="1100"/>
              </a:p>
            </p:txBody>
          </p:sp>
          <p:sp>
            <p:nvSpPr>
              <p:cNvPr id="658" name="Google Shape;658;g24a5498bdaf_1_670"/>
              <p:cNvSpPr/>
              <p:nvPr/>
            </p:nvSpPr>
            <p:spPr>
              <a:xfrm>
                <a:off x="-3599184" y="621345"/>
                <a:ext cx="383782" cy="27171"/>
              </a:xfrm>
              <a:prstGeom prst="rect">
                <a:avLst/>
              </a:prstGeom>
              <a:solidFill>
                <a:srgbClr val="B7462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nvGrpSpPr>
              <p:cNvPr id="659" name="Google Shape;659;g24a5498bdaf_1_670"/>
              <p:cNvGrpSpPr/>
              <p:nvPr/>
            </p:nvGrpSpPr>
            <p:grpSpPr>
              <a:xfrm>
                <a:off x="-3386247" y="830871"/>
                <a:ext cx="139423" cy="109566"/>
                <a:chOff x="-2866744" y="827071"/>
                <a:chExt cx="168701" cy="132575"/>
              </a:xfrm>
            </p:grpSpPr>
            <p:grpSp>
              <p:nvGrpSpPr>
                <p:cNvPr id="660" name="Google Shape;660;g24a5498bdaf_1_670"/>
                <p:cNvGrpSpPr/>
                <p:nvPr/>
              </p:nvGrpSpPr>
              <p:grpSpPr>
                <a:xfrm>
                  <a:off x="-2866744" y="827071"/>
                  <a:ext cx="168701" cy="132575"/>
                  <a:chOff x="-2866744" y="827071"/>
                  <a:chExt cx="168701" cy="132575"/>
                </a:xfrm>
              </p:grpSpPr>
              <p:cxnSp>
                <p:nvCxnSpPr>
                  <p:cNvPr id="661" name="Google Shape;661;g24a5498bdaf_1_670"/>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62" name="Google Shape;662;g24a5498bdaf_1_670"/>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63" name="Google Shape;663;g24a5498bdaf_1_670"/>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64" name="Google Shape;664;g24a5498bdaf_1_670"/>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65" name="Google Shape;665;g24a5498bdaf_1_670"/>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666" name="Google Shape;666;g24a5498bdaf_1_670"/>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667" name="Google Shape;667;g24a5498bdaf_1_670"/>
              <p:cNvGrpSpPr/>
              <p:nvPr/>
            </p:nvGrpSpPr>
            <p:grpSpPr>
              <a:xfrm>
                <a:off x="-3605171" y="830871"/>
                <a:ext cx="139423" cy="109566"/>
                <a:chOff x="-2866744" y="518074"/>
                <a:chExt cx="168701" cy="132575"/>
              </a:xfrm>
            </p:grpSpPr>
            <p:grpSp>
              <p:nvGrpSpPr>
                <p:cNvPr id="668" name="Google Shape;668;g24a5498bdaf_1_670"/>
                <p:cNvGrpSpPr/>
                <p:nvPr/>
              </p:nvGrpSpPr>
              <p:grpSpPr>
                <a:xfrm>
                  <a:off x="-2866744" y="518074"/>
                  <a:ext cx="168701" cy="132575"/>
                  <a:chOff x="-2866744" y="518074"/>
                  <a:chExt cx="168701" cy="132575"/>
                </a:xfrm>
              </p:grpSpPr>
              <p:cxnSp>
                <p:nvCxnSpPr>
                  <p:cNvPr id="669" name="Google Shape;669;g24a5498bdaf_1_670"/>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70" name="Google Shape;670;g24a5498bdaf_1_670"/>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71" name="Google Shape;671;g24a5498bdaf_1_670"/>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72" name="Google Shape;672;g24a5498bdaf_1_670"/>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73" name="Google Shape;673;g24a5498bdaf_1_670"/>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674" name="Google Shape;674;g24a5498bdaf_1_670"/>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cxnSp>
            <p:nvCxnSpPr>
              <p:cNvPr id="675" name="Google Shape;675;g24a5498bdaf_1_670"/>
              <p:cNvCxnSpPr/>
              <p:nvPr/>
            </p:nvCxnSpPr>
            <p:spPr>
              <a:xfrm rot="10800000" flipH="1">
                <a:off x="-3459956" y="588169"/>
                <a:ext cx="547687" cy="219076"/>
              </a:xfrm>
              <a:prstGeom prst="straightConnector1">
                <a:avLst/>
              </a:prstGeom>
              <a:noFill/>
              <a:ln w="19050" cap="rnd" cmpd="sng">
                <a:solidFill>
                  <a:schemeClr val="accent1"/>
                </a:solidFill>
                <a:prstDash val="solid"/>
                <a:round/>
                <a:headEnd type="oval" w="med" len="med"/>
                <a:tailEnd type="none" w="sm" len="sm"/>
              </a:ln>
            </p:spPr>
          </p:cxnSp>
          <p:cxnSp>
            <p:nvCxnSpPr>
              <p:cNvPr id="676" name="Google Shape;676;g24a5498bdaf_1_670"/>
              <p:cNvCxnSpPr/>
              <p:nvPr/>
            </p:nvCxnSpPr>
            <p:spPr>
              <a:xfrm>
                <a:off x="-3224213" y="828675"/>
                <a:ext cx="319088" cy="0"/>
              </a:xfrm>
              <a:prstGeom prst="straightConnector1">
                <a:avLst/>
              </a:prstGeom>
              <a:noFill/>
              <a:ln w="19050" cap="rnd" cmpd="sng">
                <a:solidFill>
                  <a:schemeClr val="accent1"/>
                </a:solidFill>
                <a:prstDash val="solid"/>
                <a:round/>
                <a:headEnd type="oval" w="med" len="med"/>
                <a:tailEnd type="none" w="sm" len="sm"/>
              </a:ln>
            </p:spPr>
          </p:cxnSp>
          <p:sp>
            <p:nvSpPr>
              <p:cNvPr id="677" name="Google Shape;677;g24a5498bdaf_1_670"/>
              <p:cNvSpPr/>
              <p:nvPr/>
            </p:nvSpPr>
            <p:spPr>
              <a:xfrm>
                <a:off x="-2559903" y="512179"/>
                <a:ext cx="2189042" cy="15108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800"/>
                  <a:buFont typeface="Calibri"/>
                  <a:buNone/>
                </a:pPr>
                <a:r>
                  <a:rPr lang="en-GB" sz="800" b="0" i="0" u="none" strike="noStrike" cap="none">
                    <a:solidFill>
                      <a:schemeClr val="dk1"/>
                    </a:solidFill>
                    <a:latin typeface="Calibri"/>
                    <a:ea typeface="Calibri"/>
                    <a:cs typeface="Calibri"/>
                    <a:sym typeface="Calibri"/>
                  </a:rPr>
                  <a:t>Text level down</a:t>
                </a:r>
                <a:endParaRPr sz="1100"/>
              </a:p>
            </p:txBody>
          </p:sp>
          <p:sp>
            <p:nvSpPr>
              <p:cNvPr id="678" name="Google Shape;678;g24a5498bdaf_1_670"/>
              <p:cNvSpPr/>
              <p:nvPr/>
            </p:nvSpPr>
            <p:spPr>
              <a:xfrm>
                <a:off x="-2559903" y="819562"/>
                <a:ext cx="2189043" cy="14220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800"/>
                  <a:buFont typeface="Calibri"/>
                  <a:buNone/>
                </a:pPr>
                <a:r>
                  <a:rPr lang="en-GB" sz="800" b="0" i="0" u="none" strike="noStrike" cap="none">
                    <a:solidFill>
                      <a:schemeClr val="dk1"/>
                    </a:solidFill>
                    <a:latin typeface="Calibri"/>
                    <a:ea typeface="Calibri"/>
                    <a:cs typeface="Calibri"/>
                    <a:sym typeface="Calibri"/>
                  </a:rPr>
                  <a:t>Text level up</a:t>
                </a:r>
                <a:endParaRPr sz="1100"/>
              </a:p>
            </p:txBody>
          </p:sp>
          <p:grpSp>
            <p:nvGrpSpPr>
              <p:cNvPr id="679" name="Google Shape;679;g24a5498bdaf_1_670"/>
              <p:cNvGrpSpPr/>
              <p:nvPr/>
            </p:nvGrpSpPr>
            <p:grpSpPr>
              <a:xfrm>
                <a:off x="-2916763" y="769168"/>
                <a:ext cx="268738" cy="248381"/>
                <a:chOff x="-2916763" y="769168"/>
                <a:chExt cx="268738" cy="248381"/>
              </a:xfrm>
            </p:grpSpPr>
            <p:sp>
              <p:nvSpPr>
                <p:cNvPr id="680" name="Google Shape;680;g24a5498bdaf_1_670"/>
                <p:cNvSpPr/>
                <p:nvPr/>
              </p:nvSpPr>
              <p:spPr>
                <a:xfrm>
                  <a:off x="-2916763" y="769168"/>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800" b="0">
                    <a:solidFill>
                      <a:srgbClr val="211F26"/>
                    </a:solidFill>
                    <a:latin typeface="Calibri"/>
                    <a:ea typeface="Calibri"/>
                    <a:cs typeface="Calibri"/>
                    <a:sym typeface="Calibri"/>
                  </a:endParaRPr>
                </a:p>
              </p:txBody>
            </p:sp>
            <p:grpSp>
              <p:nvGrpSpPr>
                <p:cNvPr id="681" name="Google Shape;681;g24a5498bdaf_1_670"/>
                <p:cNvGrpSpPr/>
                <p:nvPr/>
              </p:nvGrpSpPr>
              <p:grpSpPr>
                <a:xfrm>
                  <a:off x="-2866744" y="827071"/>
                  <a:ext cx="168701" cy="132575"/>
                  <a:chOff x="-2866744" y="827071"/>
                  <a:chExt cx="168701" cy="132575"/>
                </a:xfrm>
              </p:grpSpPr>
              <p:cxnSp>
                <p:nvCxnSpPr>
                  <p:cNvPr id="682" name="Google Shape;682;g24a5498bdaf_1_670"/>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83" name="Google Shape;683;g24a5498bdaf_1_670"/>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84" name="Google Shape;684;g24a5498bdaf_1_670"/>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85" name="Google Shape;685;g24a5498bdaf_1_670"/>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86" name="Google Shape;686;g24a5498bdaf_1_670"/>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687" name="Google Shape;687;g24a5498bdaf_1_670"/>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688" name="Google Shape;688;g24a5498bdaf_1_670"/>
              <p:cNvGrpSpPr/>
              <p:nvPr/>
            </p:nvGrpSpPr>
            <p:grpSpPr>
              <a:xfrm>
                <a:off x="-2916763" y="460171"/>
                <a:ext cx="268738" cy="248381"/>
                <a:chOff x="-2916763" y="460171"/>
                <a:chExt cx="268738" cy="248381"/>
              </a:xfrm>
            </p:grpSpPr>
            <p:sp>
              <p:nvSpPr>
                <p:cNvPr id="689" name="Google Shape;689;g24a5498bdaf_1_670"/>
                <p:cNvSpPr/>
                <p:nvPr/>
              </p:nvSpPr>
              <p:spPr>
                <a:xfrm>
                  <a:off x="-2916763" y="460171"/>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800" b="0">
                    <a:solidFill>
                      <a:srgbClr val="211F26"/>
                    </a:solidFill>
                    <a:latin typeface="Calibri"/>
                    <a:ea typeface="Calibri"/>
                    <a:cs typeface="Calibri"/>
                    <a:sym typeface="Calibri"/>
                  </a:endParaRPr>
                </a:p>
              </p:txBody>
            </p:sp>
            <p:grpSp>
              <p:nvGrpSpPr>
                <p:cNvPr id="690" name="Google Shape;690;g24a5498bdaf_1_670"/>
                <p:cNvGrpSpPr/>
                <p:nvPr/>
              </p:nvGrpSpPr>
              <p:grpSpPr>
                <a:xfrm>
                  <a:off x="-2866744" y="518074"/>
                  <a:ext cx="168701" cy="132575"/>
                  <a:chOff x="-2866744" y="518074"/>
                  <a:chExt cx="168701" cy="132575"/>
                </a:xfrm>
              </p:grpSpPr>
              <p:cxnSp>
                <p:nvCxnSpPr>
                  <p:cNvPr id="691" name="Google Shape;691;g24a5498bdaf_1_670"/>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92" name="Google Shape;692;g24a5498bdaf_1_670"/>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93" name="Google Shape;693;g24a5498bdaf_1_670"/>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94" name="Google Shape;694;g24a5498bdaf_1_670"/>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695" name="Google Shape;695;g24a5498bdaf_1_670"/>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696" name="Google Shape;696;g24a5498bdaf_1_670"/>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grpSp>
          <p:nvGrpSpPr>
            <p:cNvPr id="697" name="Google Shape;697;g24a5498bdaf_1_670"/>
            <p:cNvGrpSpPr/>
            <p:nvPr/>
          </p:nvGrpSpPr>
          <p:grpSpPr>
            <a:xfrm>
              <a:off x="-938434" y="4663037"/>
              <a:ext cx="627798" cy="576693"/>
              <a:chOff x="-1753862" y="6112775"/>
              <a:chExt cx="759635" cy="697798"/>
            </a:xfrm>
          </p:grpSpPr>
          <p:grpSp>
            <p:nvGrpSpPr>
              <p:cNvPr id="698" name="Google Shape;698;g24a5498bdaf_1_670"/>
              <p:cNvGrpSpPr/>
              <p:nvPr/>
            </p:nvGrpSpPr>
            <p:grpSpPr>
              <a:xfrm>
                <a:off x="-1484858" y="6112775"/>
                <a:ext cx="205431" cy="293286"/>
                <a:chOff x="4768" y="2783"/>
                <a:chExt cx="788" cy="1125"/>
              </a:xfrm>
            </p:grpSpPr>
            <p:sp>
              <p:nvSpPr>
                <p:cNvPr id="699" name="Google Shape;699;g24a5498bdaf_1_670"/>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700" name="Google Shape;700;g24a5498bdaf_1_670"/>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701" name="Google Shape;701;g24a5498bdaf_1_670"/>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grpSp>
          <p:sp>
            <p:nvSpPr>
              <p:cNvPr id="702" name="Google Shape;702;g24a5498bdaf_1_670"/>
              <p:cNvSpPr txBox="1"/>
              <p:nvPr/>
            </p:nvSpPr>
            <p:spPr>
              <a:xfrm>
                <a:off x="-1753862" y="6420664"/>
                <a:ext cx="759635" cy="38990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grpSp>
        <p:nvGrpSpPr>
          <p:cNvPr id="703" name="Google Shape;703;g24a5498bdaf_1_670"/>
          <p:cNvGrpSpPr/>
          <p:nvPr/>
        </p:nvGrpSpPr>
        <p:grpSpPr>
          <a:xfrm>
            <a:off x="9283196" y="0"/>
            <a:ext cx="2769835" cy="3790982"/>
            <a:chOff x="-3786164" y="0"/>
            <a:chExt cx="3693113" cy="5054643"/>
          </a:xfrm>
        </p:grpSpPr>
        <p:sp>
          <p:nvSpPr>
            <p:cNvPr id="704" name="Google Shape;704;g24a5498bdaf_1_670"/>
            <p:cNvSpPr/>
            <p:nvPr/>
          </p:nvSpPr>
          <p:spPr>
            <a:xfrm>
              <a:off x="-3786164" y="0"/>
              <a:ext cx="3593091" cy="4391599"/>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accent1"/>
                  </a:solidFill>
                  <a:latin typeface="Calibri"/>
                  <a:ea typeface="Calibri"/>
                  <a:cs typeface="Calibri"/>
                  <a:sym typeface="Calibri"/>
                </a:rPr>
                <a:t>INSERT/EDIT AN IMAGE</a:t>
              </a:r>
              <a:endParaRPr sz="1100"/>
            </a:p>
          </p:txBody>
        </p:sp>
        <p:sp>
          <p:nvSpPr>
            <p:cNvPr id="705" name="Google Shape;705;g24a5498bdaf_1_670"/>
            <p:cNvSpPr/>
            <p:nvPr/>
          </p:nvSpPr>
          <p:spPr>
            <a:xfrm>
              <a:off x="-3786164" y="4226643"/>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sp>
          <p:nvSpPr>
            <p:cNvPr id="706" name="Google Shape;706;g24a5498bdaf_1_670"/>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707" name="Google Shape;707;g24a5498bdaf_1_670"/>
            <p:cNvSpPr/>
            <p:nvPr/>
          </p:nvSpPr>
          <p:spPr>
            <a:xfrm>
              <a:off x="-3319416" y="465323"/>
              <a:ext cx="3008779" cy="66185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If necessary, delete the existing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by using the </a:t>
              </a:r>
              <a:r>
                <a:rPr lang="en-GB" sz="900" b="1" i="0" u="none" strike="noStrike" cap="none">
                  <a:solidFill>
                    <a:srgbClr val="000000"/>
                  </a:solidFill>
                  <a:latin typeface="Calibri"/>
                  <a:ea typeface="Calibri"/>
                  <a:cs typeface="Calibri"/>
                  <a:sym typeface="Calibri"/>
                </a:rPr>
                <a:t>‘Backspace key’</a:t>
              </a:r>
              <a:r>
                <a:rPr lang="en-GB" sz="900" b="0" i="0" u="none" strike="noStrike" cap="none">
                  <a:solidFill>
                    <a:srgbClr val="000000"/>
                  </a:solidFill>
                  <a:latin typeface="Calibri"/>
                  <a:ea typeface="Calibri"/>
                  <a:cs typeface="Calibri"/>
                  <a:sym typeface="Calibri"/>
                </a:rPr>
                <a:t>. Select the placeholder, go to the tab </a:t>
              </a:r>
              <a:r>
                <a:rPr lang="en-GB" sz="900" b="1" i="0" u="none" strike="noStrike" cap="none">
                  <a:solidFill>
                    <a:srgbClr val="000000"/>
                  </a:solidFill>
                  <a:latin typeface="Calibri"/>
                  <a:ea typeface="Calibri"/>
                  <a:cs typeface="Calibri"/>
                  <a:sym typeface="Calibri"/>
                </a:rPr>
                <a:t>‘Slidebuilder’</a:t>
              </a:r>
              <a:r>
                <a:rPr lang="en-GB" sz="900" b="0" i="0" u="none" strike="noStrike" cap="none">
                  <a:solidFill>
                    <a:srgbClr val="000000"/>
                  </a:solidFill>
                  <a:latin typeface="Calibri"/>
                  <a:ea typeface="Calibri"/>
                  <a:cs typeface="Calibri"/>
                  <a:sym typeface="Calibri"/>
                </a:rPr>
                <a:t> and click on the button </a:t>
              </a:r>
              <a:r>
                <a:rPr lang="en-GB" sz="900" b="1" i="0" u="none" strike="noStrike" cap="none">
                  <a:solidFill>
                    <a:srgbClr val="000000"/>
                  </a:solidFill>
                  <a:latin typeface="Calibri"/>
                  <a:ea typeface="Calibri"/>
                  <a:cs typeface="Calibri"/>
                  <a:sym typeface="Calibri"/>
                </a:rPr>
                <a:t>‘Images’</a:t>
              </a:r>
              <a:r>
                <a:rPr lang="en-GB" sz="900" b="0" i="0" u="none" strike="noStrike" cap="none">
                  <a:solidFill>
                    <a:srgbClr val="000000"/>
                  </a:solidFill>
                  <a:latin typeface="Calibri"/>
                  <a:ea typeface="Calibri"/>
                  <a:cs typeface="Calibri"/>
                  <a:sym typeface="Calibri"/>
                </a:rPr>
                <a:t>.</a:t>
              </a:r>
              <a:endParaRPr sz="900" b="0" i="0" u="none" strike="noStrike" cap="none">
                <a:solidFill>
                  <a:srgbClr val="000000"/>
                </a:solidFill>
                <a:latin typeface="Calibri"/>
                <a:ea typeface="Calibri"/>
                <a:cs typeface="Calibri"/>
                <a:sym typeface="Calibri"/>
              </a:endParaRPr>
            </a:p>
          </p:txBody>
        </p:sp>
        <p:sp>
          <p:nvSpPr>
            <p:cNvPr id="708" name="Google Shape;708;g24a5498bdaf_1_670"/>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709" name="Google Shape;709;g24a5498bdaf_1_670"/>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Select the preferred category and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and click on  </a:t>
              </a:r>
              <a:r>
                <a:rPr lang="en-GB" sz="900" b="1" i="0" u="none" strike="noStrike" cap="none">
                  <a:solidFill>
                    <a:srgbClr val="000000"/>
                  </a:solidFill>
                  <a:latin typeface="Calibri"/>
                  <a:ea typeface="Calibri"/>
                  <a:cs typeface="Calibri"/>
                  <a:sym typeface="Calibri"/>
                </a:rPr>
                <a:t>‘Insert’</a:t>
              </a:r>
              <a:r>
                <a:rPr lang="en-GB" sz="900" b="0" i="0" u="none" strike="noStrike" cap="none">
                  <a:solidFill>
                    <a:srgbClr val="000000"/>
                  </a:solidFill>
                  <a:latin typeface="Calibri"/>
                  <a:ea typeface="Calibri"/>
                  <a:cs typeface="Calibri"/>
                  <a:sym typeface="Calibri"/>
                </a:rPr>
                <a:t>.</a:t>
              </a:r>
              <a:endParaRPr sz="1100"/>
            </a:p>
          </p:txBody>
        </p:sp>
        <p:sp>
          <p:nvSpPr>
            <p:cNvPr id="710" name="Google Shape;710;g24a5498bdaf_1_670"/>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800" b="1">
                  <a:solidFill>
                    <a:srgbClr val="211F26"/>
                  </a:solidFill>
                  <a:latin typeface="Calibri"/>
                  <a:ea typeface="Calibri"/>
                  <a:cs typeface="Calibri"/>
                  <a:sym typeface="Calibri"/>
                </a:rPr>
                <a:t>Insert</a:t>
              </a:r>
              <a:endParaRPr sz="1100"/>
            </a:p>
          </p:txBody>
        </p:sp>
        <p:sp>
          <p:nvSpPr>
            <p:cNvPr id="711" name="Google Shape;711;g24a5498bdaf_1_670"/>
            <p:cNvSpPr/>
            <p:nvPr/>
          </p:nvSpPr>
          <p:spPr>
            <a:xfrm>
              <a:off x="-3603587" y="263483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712" name="Google Shape;712;g24a5498bdaf_1_670"/>
            <p:cNvSpPr/>
            <p:nvPr/>
          </p:nvSpPr>
          <p:spPr>
            <a:xfrm>
              <a:off x="-3319415" y="2634835"/>
              <a:ext cx="2944682" cy="79416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To scale or drag the image, go to the tab </a:t>
              </a:r>
              <a:r>
                <a:rPr lang="en-GB" sz="900" b="1" i="0" u="none" strike="noStrike" cap="none">
                  <a:solidFill>
                    <a:srgbClr val="000000"/>
                  </a:solidFill>
                  <a:latin typeface="Calibri"/>
                  <a:ea typeface="Calibri"/>
                  <a:cs typeface="Calibri"/>
                  <a:sym typeface="Calibri"/>
                </a:rPr>
                <a:t>‘Picture Tools - Format’</a:t>
              </a:r>
              <a:r>
                <a:rPr lang="en-GB" sz="900" b="0" i="0" u="none" strike="noStrike" cap="none">
                  <a:solidFill>
                    <a:srgbClr val="000000"/>
                  </a:solidFill>
                  <a:latin typeface="Calibri"/>
                  <a:ea typeface="Calibri"/>
                  <a:cs typeface="Calibri"/>
                  <a:sym typeface="Calibri"/>
                </a:rPr>
                <a:t> and click on</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button </a:t>
              </a:r>
              <a:r>
                <a:rPr lang="en-GB" sz="900" b="1" i="0" u="none" strike="noStrike" cap="none">
                  <a:solidFill>
                    <a:srgbClr val="000000"/>
                  </a:solidFill>
                  <a:latin typeface="Calibri"/>
                  <a:ea typeface="Calibri"/>
                  <a:cs typeface="Calibri"/>
                  <a:sym typeface="Calibri"/>
                </a:rPr>
                <a:t>‘Crop’</a:t>
              </a:r>
              <a:r>
                <a:rPr lang="en-GB" sz="900" b="0" i="0" u="none" strike="noStrike" cap="none">
                  <a:solidFill>
                    <a:srgbClr val="000000"/>
                  </a:solidFill>
                  <a:latin typeface="Calibri"/>
                  <a:ea typeface="Calibri"/>
                  <a:cs typeface="Calibri"/>
                  <a:sym typeface="Calibri"/>
                </a:rPr>
                <a:t>. Scale the image itself with</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spheres and scale the image frame with the brackets.</a:t>
              </a:r>
              <a:endParaRPr sz="1100"/>
            </a:p>
          </p:txBody>
        </p:sp>
        <p:grpSp>
          <p:nvGrpSpPr>
            <p:cNvPr id="713" name="Google Shape;713;g24a5498bdaf_1_670"/>
            <p:cNvGrpSpPr/>
            <p:nvPr/>
          </p:nvGrpSpPr>
          <p:grpSpPr>
            <a:xfrm>
              <a:off x="-3414453" y="3534339"/>
              <a:ext cx="514284" cy="506545"/>
              <a:chOff x="12617641" y="3403239"/>
              <a:chExt cx="752963" cy="741634"/>
            </a:xfrm>
          </p:grpSpPr>
          <p:grpSp>
            <p:nvGrpSpPr>
              <p:cNvPr id="714" name="Google Shape;714;g24a5498bdaf_1_670"/>
              <p:cNvGrpSpPr/>
              <p:nvPr/>
            </p:nvGrpSpPr>
            <p:grpSpPr>
              <a:xfrm>
                <a:off x="12771530" y="3403239"/>
                <a:ext cx="467176" cy="448491"/>
                <a:chOff x="12782157" y="3403239"/>
                <a:chExt cx="467176" cy="448491"/>
              </a:xfrm>
            </p:grpSpPr>
            <p:grpSp>
              <p:nvGrpSpPr>
                <p:cNvPr id="715" name="Google Shape;715;g24a5498bdaf_1_670"/>
                <p:cNvGrpSpPr/>
                <p:nvPr/>
              </p:nvGrpSpPr>
              <p:grpSpPr>
                <a:xfrm>
                  <a:off x="12782157" y="3403239"/>
                  <a:ext cx="412976" cy="396132"/>
                  <a:chOff x="13554906" y="3320109"/>
                  <a:chExt cx="443917" cy="425811"/>
                </a:xfrm>
              </p:grpSpPr>
              <p:grpSp>
                <p:nvGrpSpPr>
                  <p:cNvPr id="716" name="Google Shape;716;g24a5498bdaf_1_670"/>
                  <p:cNvGrpSpPr/>
                  <p:nvPr/>
                </p:nvGrpSpPr>
                <p:grpSpPr>
                  <a:xfrm>
                    <a:off x="13554906" y="3320109"/>
                    <a:ext cx="443917" cy="425811"/>
                    <a:chOff x="12909684" y="1276143"/>
                    <a:chExt cx="443917" cy="425811"/>
                  </a:xfrm>
                </p:grpSpPr>
                <p:sp>
                  <p:nvSpPr>
                    <p:cNvPr id="717" name="Google Shape;717;g24a5498bdaf_1_670"/>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718" name="Google Shape;718;g24a5498bdaf_1_670"/>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719" name="Google Shape;719;g24a5498bdaf_1_670"/>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pic>
                <p:nvPicPr>
                  <p:cNvPr id="720" name="Google Shape;720;g24a5498bdaf_1_670"/>
                  <p:cNvPicPr preferRelativeResize="0"/>
                  <p:nvPr/>
                </p:nvPicPr>
                <p:blipFill rotWithShape="1">
                  <a:blip r:embed="rId3">
                    <a:alphaModFix/>
                  </a:blip>
                  <a:srcRect/>
                  <a:stretch/>
                </p:blipFill>
                <p:spPr>
                  <a:xfrm>
                    <a:off x="13567296" y="3424991"/>
                    <a:ext cx="173367" cy="140220"/>
                  </a:xfrm>
                  <a:prstGeom prst="rect">
                    <a:avLst/>
                  </a:prstGeom>
                  <a:noFill/>
                  <a:ln>
                    <a:noFill/>
                  </a:ln>
                </p:spPr>
              </p:pic>
              <p:pic>
                <p:nvPicPr>
                  <p:cNvPr id="721" name="Google Shape;721;g24a5498bdaf_1_670"/>
                  <p:cNvPicPr preferRelativeResize="0"/>
                  <p:nvPr/>
                </p:nvPicPr>
                <p:blipFill rotWithShape="1">
                  <a:blip r:embed="rId3">
                    <a:alphaModFix/>
                  </a:blip>
                  <a:srcRect/>
                  <a:stretch/>
                </p:blipFill>
                <p:spPr>
                  <a:xfrm flipH="1">
                    <a:off x="13635599" y="3449265"/>
                    <a:ext cx="173367" cy="111424"/>
                  </a:xfrm>
                  <a:prstGeom prst="rect">
                    <a:avLst/>
                  </a:prstGeom>
                  <a:noFill/>
                  <a:ln>
                    <a:noFill/>
                  </a:ln>
                </p:spPr>
              </p:pic>
            </p:grpSp>
            <p:grpSp>
              <p:nvGrpSpPr>
                <p:cNvPr id="722" name="Google Shape;722;g24a5498bdaf_1_670"/>
                <p:cNvGrpSpPr/>
                <p:nvPr/>
              </p:nvGrpSpPr>
              <p:grpSpPr>
                <a:xfrm>
                  <a:off x="13103513" y="3705268"/>
                  <a:ext cx="145820" cy="146462"/>
                  <a:chOff x="13096169" y="3602278"/>
                  <a:chExt cx="145820" cy="146462"/>
                </a:xfrm>
              </p:grpSpPr>
              <p:sp>
                <p:nvSpPr>
                  <p:cNvPr id="723" name="Google Shape;723;g24a5498bdaf_1_670"/>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724" name="Google Shape;724;g24a5498bdaf_1_670"/>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725" name="Google Shape;725;g24a5498bdaf_1_670"/>
                <p:cNvGrpSpPr/>
                <p:nvPr/>
              </p:nvGrpSpPr>
              <p:grpSpPr>
                <a:xfrm rot="10800000">
                  <a:off x="13061402" y="3665637"/>
                  <a:ext cx="145820" cy="146462"/>
                  <a:chOff x="13096169" y="3602278"/>
                  <a:chExt cx="145820" cy="146462"/>
                </a:xfrm>
              </p:grpSpPr>
              <p:sp>
                <p:nvSpPr>
                  <p:cNvPr id="726" name="Google Shape;726;g24a5498bdaf_1_670"/>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727" name="Google Shape;727;g24a5498bdaf_1_670"/>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sp>
            <p:nvSpPr>
              <p:cNvPr id="728" name="Google Shape;728;g24a5498bdaf_1_670"/>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700" b="0">
                    <a:solidFill>
                      <a:srgbClr val="211F26"/>
                    </a:solidFill>
                    <a:latin typeface="Calibri"/>
                    <a:ea typeface="Calibri"/>
                    <a:cs typeface="Calibri"/>
                    <a:sym typeface="Calibri"/>
                  </a:rPr>
                  <a:t>Crop</a:t>
                </a:r>
                <a:endParaRPr sz="1100"/>
              </a:p>
            </p:txBody>
          </p:sp>
          <p:sp>
            <p:nvSpPr>
              <p:cNvPr id="729" name="Google Shape;729;g24a5498bdaf_1_670"/>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730" name="Google Shape;730;g24a5498bdaf_1_670"/>
            <p:cNvGrpSpPr/>
            <p:nvPr/>
          </p:nvGrpSpPr>
          <p:grpSpPr>
            <a:xfrm>
              <a:off x="-376736" y="4055594"/>
              <a:ext cx="283685" cy="283685"/>
              <a:chOff x="-510741" y="5913713"/>
              <a:chExt cx="267555" cy="267555"/>
            </a:xfrm>
          </p:grpSpPr>
          <p:sp>
            <p:nvSpPr>
              <p:cNvPr id="731" name="Google Shape;731;g24a5498bdaf_1_670"/>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732" name="Google Shape;732;g24a5498bdaf_1_670"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733" name="Google Shape;733;g24a5498bdaf_1_670"/>
            <p:cNvGrpSpPr/>
            <p:nvPr/>
          </p:nvGrpSpPr>
          <p:grpSpPr>
            <a:xfrm>
              <a:off x="-938434" y="4364020"/>
              <a:ext cx="627798" cy="576693"/>
              <a:chOff x="-938434" y="4570310"/>
              <a:chExt cx="627798" cy="576693"/>
            </a:xfrm>
          </p:grpSpPr>
          <p:grpSp>
            <p:nvGrpSpPr>
              <p:cNvPr id="734" name="Google Shape;734;g24a5498bdaf_1_670"/>
              <p:cNvGrpSpPr/>
              <p:nvPr/>
            </p:nvGrpSpPr>
            <p:grpSpPr>
              <a:xfrm>
                <a:off x="-716116" y="4570310"/>
                <a:ext cx="169778" cy="242385"/>
                <a:chOff x="4768" y="2783"/>
                <a:chExt cx="788" cy="1125"/>
              </a:xfrm>
            </p:grpSpPr>
            <p:sp>
              <p:nvSpPr>
                <p:cNvPr id="735" name="Google Shape;735;g24a5498bdaf_1_670"/>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sp>
              <p:nvSpPr>
                <p:cNvPr id="736" name="Google Shape;736;g24a5498bdaf_1_670"/>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sp>
              <p:nvSpPr>
                <p:cNvPr id="737" name="Google Shape;737;g24a5498bdaf_1_670"/>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grpSp>
          <p:sp>
            <p:nvSpPr>
              <p:cNvPr id="738" name="Google Shape;738;g24a5498bdaf_1_670"/>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nvGrpSpPr>
            <p:cNvPr id="739" name="Google Shape;739;g24a5498bdaf_1_670"/>
            <p:cNvGrpSpPr/>
            <p:nvPr/>
          </p:nvGrpSpPr>
          <p:grpSpPr>
            <a:xfrm>
              <a:off x="-3365484" y="1226982"/>
              <a:ext cx="446937" cy="406485"/>
              <a:chOff x="-3563526" y="1409294"/>
              <a:chExt cx="354190" cy="322133"/>
            </a:xfrm>
          </p:grpSpPr>
          <p:grpSp>
            <p:nvGrpSpPr>
              <p:cNvPr id="740" name="Google Shape;740;g24a5498bdaf_1_670"/>
              <p:cNvGrpSpPr/>
              <p:nvPr/>
            </p:nvGrpSpPr>
            <p:grpSpPr>
              <a:xfrm>
                <a:off x="-3499992" y="1409294"/>
                <a:ext cx="225195" cy="195499"/>
                <a:chOff x="8987389" y="1361199"/>
                <a:chExt cx="2200275" cy="1914525"/>
              </a:xfrm>
            </p:grpSpPr>
            <p:sp>
              <p:nvSpPr>
                <p:cNvPr id="741" name="Google Shape;741;g24a5498bdaf_1_670"/>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grpSp>
              <p:nvGrpSpPr>
                <p:cNvPr id="742" name="Google Shape;742;g24a5498bdaf_1_670"/>
                <p:cNvGrpSpPr/>
                <p:nvPr/>
              </p:nvGrpSpPr>
              <p:grpSpPr>
                <a:xfrm>
                  <a:off x="8987389" y="1361199"/>
                  <a:ext cx="2200275" cy="1914525"/>
                  <a:chOff x="8987389" y="1361199"/>
                  <a:chExt cx="2200275" cy="1914525"/>
                </a:xfrm>
              </p:grpSpPr>
              <p:sp>
                <p:nvSpPr>
                  <p:cNvPr id="743" name="Google Shape;743;g24a5498bdaf_1_670"/>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sp>
                <p:nvSpPr>
                  <p:cNvPr id="744" name="Google Shape;744;g24a5498bdaf_1_670"/>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grpSp>
          </p:grpSp>
          <p:sp>
            <p:nvSpPr>
              <p:cNvPr id="745" name="Google Shape;745;g24a5498bdaf_1_670"/>
              <p:cNvSpPr txBox="1"/>
              <p:nvPr/>
            </p:nvSpPr>
            <p:spPr>
              <a:xfrm>
                <a:off x="-3563526" y="1617700"/>
                <a:ext cx="354190" cy="113727"/>
              </a:xfrm>
              <a:prstGeom prst="rect">
                <a:avLst/>
              </a:prstGeom>
              <a:noFill/>
              <a:ln>
                <a:noFill/>
              </a:ln>
            </p:spPr>
            <p:txBody>
              <a:bodyPr spcFirstLastPara="1" wrap="square" lIns="0" tIns="13500" rIns="0" bIns="0" anchor="t"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Images</a:t>
                </a:r>
                <a:endParaRPr sz="1100"/>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 Image (3x)">
  <p:cSld name="Text + Image (3x)">
    <p:spTree>
      <p:nvGrpSpPr>
        <p:cNvPr id="1" name="Shape 746"/>
        <p:cNvGrpSpPr/>
        <p:nvPr/>
      </p:nvGrpSpPr>
      <p:grpSpPr>
        <a:xfrm>
          <a:off x="0" y="0"/>
          <a:ext cx="0" cy="0"/>
          <a:chOff x="0" y="0"/>
          <a:chExt cx="0" cy="0"/>
        </a:xfrm>
      </p:grpSpPr>
      <p:sp>
        <p:nvSpPr>
          <p:cNvPr id="747" name="Google Shape;747;g24a5498bdaf_1_820"/>
          <p:cNvSpPr/>
          <p:nvPr/>
        </p:nvSpPr>
        <p:spPr>
          <a:xfrm>
            <a:off x="0" y="-275953"/>
            <a:ext cx="1074285" cy="184666"/>
          </a:xfrm>
          <a:prstGeom prst="roundRect">
            <a:avLst>
              <a:gd name="adj" fmla="val 0"/>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200" b="1" cap="none">
                <a:solidFill>
                  <a:schemeClr val="accent1"/>
                </a:solidFill>
                <a:latin typeface="Calibri"/>
                <a:ea typeface="Calibri"/>
                <a:cs typeface="Calibri"/>
                <a:sym typeface="Calibri"/>
              </a:rPr>
              <a:t>Text + Image (3x)</a:t>
            </a:r>
            <a:endParaRPr sz="1100"/>
          </a:p>
        </p:txBody>
      </p:sp>
      <p:sp>
        <p:nvSpPr>
          <p:cNvPr id="748" name="Google Shape;748;g24a5498bdaf_1_820"/>
          <p:cNvSpPr txBox="1">
            <a:spLocks noGrp="1"/>
          </p:cNvSpPr>
          <p:nvPr>
            <p:ph type="body" idx="1"/>
          </p:nvPr>
        </p:nvSpPr>
        <p:spPr>
          <a:xfrm>
            <a:off x="540000" y="4545402"/>
            <a:ext cx="699300" cy="356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749" name="Google Shape;749;g24a5498bdaf_1_820"/>
          <p:cNvSpPr txBox="1">
            <a:spLocks noGrp="1"/>
          </p:cNvSpPr>
          <p:nvPr>
            <p:ph type="body" idx="2"/>
          </p:nvPr>
        </p:nvSpPr>
        <p:spPr>
          <a:xfrm>
            <a:off x="531155" y="530846"/>
            <a:ext cx="27000" cy="297000"/>
          </a:xfrm>
          <a:prstGeom prst="rect">
            <a:avLst/>
          </a:prstGeom>
          <a:solidFill>
            <a:schemeClr val="accent1"/>
          </a:solid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750" name="Google Shape;750;g24a5498bdaf_1_820"/>
          <p:cNvSpPr txBox="1">
            <a:spLocks noGrp="1"/>
          </p:cNvSpPr>
          <p:nvPr>
            <p:ph type="title"/>
          </p:nvPr>
        </p:nvSpPr>
        <p:spPr>
          <a:xfrm>
            <a:off x="648872" y="541735"/>
            <a:ext cx="7955129" cy="2566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751" name="Google Shape;751;g24a5498bdaf_1_820"/>
          <p:cNvSpPr>
            <a:spLocks noGrp="1"/>
          </p:cNvSpPr>
          <p:nvPr>
            <p:ph type="pic" idx="3"/>
          </p:nvPr>
        </p:nvSpPr>
        <p:spPr>
          <a:xfrm>
            <a:off x="531155" y="1194198"/>
            <a:ext cx="2400983" cy="1826984"/>
          </a:xfrm>
          <a:prstGeom prst="rect">
            <a:avLst/>
          </a:prstGeom>
          <a:solidFill>
            <a:srgbClr val="F2F2F2"/>
          </a:solidFill>
          <a:ln>
            <a:noFill/>
          </a:ln>
        </p:spPr>
      </p:sp>
      <p:sp>
        <p:nvSpPr>
          <p:cNvPr id="752" name="Google Shape;752;g24a5498bdaf_1_820"/>
          <p:cNvSpPr>
            <a:spLocks noGrp="1"/>
          </p:cNvSpPr>
          <p:nvPr>
            <p:ph type="pic" idx="4"/>
          </p:nvPr>
        </p:nvSpPr>
        <p:spPr>
          <a:xfrm>
            <a:off x="3362647" y="1194198"/>
            <a:ext cx="2400982" cy="1826984"/>
          </a:xfrm>
          <a:prstGeom prst="rect">
            <a:avLst/>
          </a:prstGeom>
          <a:solidFill>
            <a:srgbClr val="F2F2F2"/>
          </a:solidFill>
          <a:ln>
            <a:noFill/>
          </a:ln>
        </p:spPr>
      </p:sp>
      <p:sp>
        <p:nvSpPr>
          <p:cNvPr id="753" name="Google Shape;753;g24a5498bdaf_1_820"/>
          <p:cNvSpPr>
            <a:spLocks noGrp="1"/>
          </p:cNvSpPr>
          <p:nvPr>
            <p:ph type="pic" idx="5"/>
          </p:nvPr>
        </p:nvSpPr>
        <p:spPr>
          <a:xfrm>
            <a:off x="6194137" y="1194198"/>
            <a:ext cx="2400983" cy="1826984"/>
          </a:xfrm>
          <a:prstGeom prst="rect">
            <a:avLst/>
          </a:prstGeom>
          <a:solidFill>
            <a:srgbClr val="F2F2F2"/>
          </a:solidFill>
          <a:ln>
            <a:noFill/>
          </a:ln>
        </p:spPr>
      </p:sp>
      <p:grpSp>
        <p:nvGrpSpPr>
          <p:cNvPr id="754" name="Google Shape;754;g24a5498bdaf_1_820"/>
          <p:cNvGrpSpPr/>
          <p:nvPr/>
        </p:nvGrpSpPr>
        <p:grpSpPr>
          <a:xfrm>
            <a:off x="9283196" y="0"/>
            <a:ext cx="2769835" cy="3790982"/>
            <a:chOff x="-3786164" y="0"/>
            <a:chExt cx="3693113" cy="5054643"/>
          </a:xfrm>
        </p:grpSpPr>
        <p:sp>
          <p:nvSpPr>
            <p:cNvPr id="755" name="Google Shape;755;g24a5498bdaf_1_820"/>
            <p:cNvSpPr/>
            <p:nvPr/>
          </p:nvSpPr>
          <p:spPr>
            <a:xfrm>
              <a:off x="-3786164" y="0"/>
              <a:ext cx="3593091" cy="4391599"/>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accent1"/>
                  </a:solidFill>
                  <a:latin typeface="Calibri"/>
                  <a:ea typeface="Calibri"/>
                  <a:cs typeface="Calibri"/>
                  <a:sym typeface="Calibri"/>
                </a:rPr>
                <a:t>INSERT/EDIT AN IMAGE</a:t>
              </a:r>
              <a:endParaRPr sz="1100"/>
            </a:p>
          </p:txBody>
        </p:sp>
        <p:sp>
          <p:nvSpPr>
            <p:cNvPr id="756" name="Google Shape;756;g24a5498bdaf_1_820"/>
            <p:cNvSpPr/>
            <p:nvPr/>
          </p:nvSpPr>
          <p:spPr>
            <a:xfrm>
              <a:off x="-3786164" y="4226643"/>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sp>
          <p:nvSpPr>
            <p:cNvPr id="757" name="Google Shape;757;g24a5498bdaf_1_820"/>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758" name="Google Shape;758;g24a5498bdaf_1_820"/>
            <p:cNvSpPr/>
            <p:nvPr/>
          </p:nvSpPr>
          <p:spPr>
            <a:xfrm>
              <a:off x="-3319416" y="465323"/>
              <a:ext cx="3008779" cy="66185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If necessary, delete the existing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by using the </a:t>
              </a:r>
              <a:r>
                <a:rPr lang="en-GB" sz="900" b="1" i="0" u="none" strike="noStrike" cap="none">
                  <a:solidFill>
                    <a:srgbClr val="000000"/>
                  </a:solidFill>
                  <a:latin typeface="Calibri"/>
                  <a:ea typeface="Calibri"/>
                  <a:cs typeface="Calibri"/>
                  <a:sym typeface="Calibri"/>
                </a:rPr>
                <a:t>‘Backspace key’</a:t>
              </a:r>
              <a:r>
                <a:rPr lang="en-GB" sz="900" b="0" i="0" u="none" strike="noStrike" cap="none">
                  <a:solidFill>
                    <a:srgbClr val="000000"/>
                  </a:solidFill>
                  <a:latin typeface="Calibri"/>
                  <a:ea typeface="Calibri"/>
                  <a:cs typeface="Calibri"/>
                  <a:sym typeface="Calibri"/>
                </a:rPr>
                <a:t>. Select the placeholder, go to the tab </a:t>
              </a:r>
              <a:r>
                <a:rPr lang="en-GB" sz="900" b="1" i="0" u="none" strike="noStrike" cap="none">
                  <a:solidFill>
                    <a:srgbClr val="000000"/>
                  </a:solidFill>
                  <a:latin typeface="Calibri"/>
                  <a:ea typeface="Calibri"/>
                  <a:cs typeface="Calibri"/>
                  <a:sym typeface="Calibri"/>
                </a:rPr>
                <a:t>‘Slidebuilder’</a:t>
              </a:r>
              <a:r>
                <a:rPr lang="en-GB" sz="900" b="0" i="0" u="none" strike="noStrike" cap="none">
                  <a:solidFill>
                    <a:srgbClr val="000000"/>
                  </a:solidFill>
                  <a:latin typeface="Calibri"/>
                  <a:ea typeface="Calibri"/>
                  <a:cs typeface="Calibri"/>
                  <a:sym typeface="Calibri"/>
                </a:rPr>
                <a:t> and click on the button </a:t>
              </a:r>
              <a:r>
                <a:rPr lang="en-GB" sz="900" b="1" i="0" u="none" strike="noStrike" cap="none">
                  <a:solidFill>
                    <a:srgbClr val="000000"/>
                  </a:solidFill>
                  <a:latin typeface="Calibri"/>
                  <a:ea typeface="Calibri"/>
                  <a:cs typeface="Calibri"/>
                  <a:sym typeface="Calibri"/>
                </a:rPr>
                <a:t>‘Images’</a:t>
              </a:r>
              <a:r>
                <a:rPr lang="en-GB" sz="900" b="0" i="0" u="none" strike="noStrike" cap="none">
                  <a:solidFill>
                    <a:srgbClr val="000000"/>
                  </a:solidFill>
                  <a:latin typeface="Calibri"/>
                  <a:ea typeface="Calibri"/>
                  <a:cs typeface="Calibri"/>
                  <a:sym typeface="Calibri"/>
                </a:rPr>
                <a:t>.</a:t>
              </a:r>
              <a:endParaRPr sz="900" b="0" i="0" u="none" strike="noStrike" cap="none">
                <a:solidFill>
                  <a:srgbClr val="000000"/>
                </a:solidFill>
                <a:latin typeface="Calibri"/>
                <a:ea typeface="Calibri"/>
                <a:cs typeface="Calibri"/>
                <a:sym typeface="Calibri"/>
              </a:endParaRPr>
            </a:p>
          </p:txBody>
        </p:sp>
        <p:sp>
          <p:nvSpPr>
            <p:cNvPr id="759" name="Google Shape;759;g24a5498bdaf_1_820"/>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760" name="Google Shape;760;g24a5498bdaf_1_820"/>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Select the preferred category and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and click on  </a:t>
              </a:r>
              <a:r>
                <a:rPr lang="en-GB" sz="900" b="1" i="0" u="none" strike="noStrike" cap="none">
                  <a:solidFill>
                    <a:srgbClr val="000000"/>
                  </a:solidFill>
                  <a:latin typeface="Calibri"/>
                  <a:ea typeface="Calibri"/>
                  <a:cs typeface="Calibri"/>
                  <a:sym typeface="Calibri"/>
                </a:rPr>
                <a:t>‘Insert’</a:t>
              </a:r>
              <a:r>
                <a:rPr lang="en-GB" sz="900" b="0" i="0" u="none" strike="noStrike" cap="none">
                  <a:solidFill>
                    <a:srgbClr val="000000"/>
                  </a:solidFill>
                  <a:latin typeface="Calibri"/>
                  <a:ea typeface="Calibri"/>
                  <a:cs typeface="Calibri"/>
                  <a:sym typeface="Calibri"/>
                </a:rPr>
                <a:t>.</a:t>
              </a:r>
              <a:endParaRPr sz="1100"/>
            </a:p>
          </p:txBody>
        </p:sp>
        <p:sp>
          <p:nvSpPr>
            <p:cNvPr id="761" name="Google Shape;761;g24a5498bdaf_1_820"/>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800" b="1">
                  <a:solidFill>
                    <a:srgbClr val="211F26"/>
                  </a:solidFill>
                  <a:latin typeface="Calibri"/>
                  <a:ea typeface="Calibri"/>
                  <a:cs typeface="Calibri"/>
                  <a:sym typeface="Calibri"/>
                </a:rPr>
                <a:t>Insert</a:t>
              </a:r>
              <a:endParaRPr sz="1100"/>
            </a:p>
          </p:txBody>
        </p:sp>
        <p:sp>
          <p:nvSpPr>
            <p:cNvPr id="762" name="Google Shape;762;g24a5498bdaf_1_820"/>
            <p:cNvSpPr/>
            <p:nvPr/>
          </p:nvSpPr>
          <p:spPr>
            <a:xfrm>
              <a:off x="-3603587" y="263483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763" name="Google Shape;763;g24a5498bdaf_1_820"/>
            <p:cNvSpPr/>
            <p:nvPr/>
          </p:nvSpPr>
          <p:spPr>
            <a:xfrm>
              <a:off x="-3319415" y="2634835"/>
              <a:ext cx="2944682" cy="79416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To scale or drag the image, go to the tab </a:t>
              </a:r>
              <a:r>
                <a:rPr lang="en-GB" sz="900" b="1" i="0" u="none" strike="noStrike" cap="none">
                  <a:solidFill>
                    <a:srgbClr val="000000"/>
                  </a:solidFill>
                  <a:latin typeface="Calibri"/>
                  <a:ea typeface="Calibri"/>
                  <a:cs typeface="Calibri"/>
                  <a:sym typeface="Calibri"/>
                </a:rPr>
                <a:t>‘Picture Tools - Format’</a:t>
              </a:r>
              <a:r>
                <a:rPr lang="en-GB" sz="900" b="0" i="0" u="none" strike="noStrike" cap="none">
                  <a:solidFill>
                    <a:srgbClr val="000000"/>
                  </a:solidFill>
                  <a:latin typeface="Calibri"/>
                  <a:ea typeface="Calibri"/>
                  <a:cs typeface="Calibri"/>
                  <a:sym typeface="Calibri"/>
                </a:rPr>
                <a:t> and click on</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button </a:t>
              </a:r>
              <a:r>
                <a:rPr lang="en-GB" sz="900" b="1" i="0" u="none" strike="noStrike" cap="none">
                  <a:solidFill>
                    <a:srgbClr val="000000"/>
                  </a:solidFill>
                  <a:latin typeface="Calibri"/>
                  <a:ea typeface="Calibri"/>
                  <a:cs typeface="Calibri"/>
                  <a:sym typeface="Calibri"/>
                </a:rPr>
                <a:t>‘Crop’</a:t>
              </a:r>
              <a:r>
                <a:rPr lang="en-GB" sz="900" b="0" i="0" u="none" strike="noStrike" cap="none">
                  <a:solidFill>
                    <a:srgbClr val="000000"/>
                  </a:solidFill>
                  <a:latin typeface="Calibri"/>
                  <a:ea typeface="Calibri"/>
                  <a:cs typeface="Calibri"/>
                  <a:sym typeface="Calibri"/>
                </a:rPr>
                <a:t>. Scale the image itself with</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spheres and scale the image frame with the brackets.</a:t>
              </a:r>
              <a:endParaRPr sz="1100"/>
            </a:p>
          </p:txBody>
        </p:sp>
        <p:grpSp>
          <p:nvGrpSpPr>
            <p:cNvPr id="764" name="Google Shape;764;g24a5498bdaf_1_820"/>
            <p:cNvGrpSpPr/>
            <p:nvPr/>
          </p:nvGrpSpPr>
          <p:grpSpPr>
            <a:xfrm>
              <a:off x="-3414453" y="3534339"/>
              <a:ext cx="514284" cy="506545"/>
              <a:chOff x="12617641" y="3403239"/>
              <a:chExt cx="752963" cy="741634"/>
            </a:xfrm>
          </p:grpSpPr>
          <p:grpSp>
            <p:nvGrpSpPr>
              <p:cNvPr id="765" name="Google Shape;765;g24a5498bdaf_1_820"/>
              <p:cNvGrpSpPr/>
              <p:nvPr/>
            </p:nvGrpSpPr>
            <p:grpSpPr>
              <a:xfrm>
                <a:off x="12771530" y="3403239"/>
                <a:ext cx="467176" cy="448491"/>
                <a:chOff x="12782157" y="3403239"/>
                <a:chExt cx="467176" cy="448491"/>
              </a:xfrm>
            </p:grpSpPr>
            <p:grpSp>
              <p:nvGrpSpPr>
                <p:cNvPr id="766" name="Google Shape;766;g24a5498bdaf_1_820"/>
                <p:cNvGrpSpPr/>
                <p:nvPr/>
              </p:nvGrpSpPr>
              <p:grpSpPr>
                <a:xfrm>
                  <a:off x="12782157" y="3403239"/>
                  <a:ext cx="412976" cy="396132"/>
                  <a:chOff x="13554906" y="3320109"/>
                  <a:chExt cx="443917" cy="425811"/>
                </a:xfrm>
              </p:grpSpPr>
              <p:grpSp>
                <p:nvGrpSpPr>
                  <p:cNvPr id="767" name="Google Shape;767;g24a5498bdaf_1_820"/>
                  <p:cNvGrpSpPr/>
                  <p:nvPr/>
                </p:nvGrpSpPr>
                <p:grpSpPr>
                  <a:xfrm>
                    <a:off x="13554906" y="3320109"/>
                    <a:ext cx="443917" cy="425811"/>
                    <a:chOff x="12909684" y="1276143"/>
                    <a:chExt cx="443917" cy="425811"/>
                  </a:xfrm>
                </p:grpSpPr>
                <p:sp>
                  <p:nvSpPr>
                    <p:cNvPr id="768" name="Google Shape;768;g24a5498bdaf_1_820"/>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769" name="Google Shape;769;g24a5498bdaf_1_820"/>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770" name="Google Shape;770;g24a5498bdaf_1_820"/>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pic>
                <p:nvPicPr>
                  <p:cNvPr id="771" name="Google Shape;771;g24a5498bdaf_1_820"/>
                  <p:cNvPicPr preferRelativeResize="0"/>
                  <p:nvPr/>
                </p:nvPicPr>
                <p:blipFill rotWithShape="1">
                  <a:blip r:embed="rId3">
                    <a:alphaModFix/>
                  </a:blip>
                  <a:srcRect/>
                  <a:stretch/>
                </p:blipFill>
                <p:spPr>
                  <a:xfrm>
                    <a:off x="13567296" y="3424991"/>
                    <a:ext cx="173367" cy="140220"/>
                  </a:xfrm>
                  <a:prstGeom prst="rect">
                    <a:avLst/>
                  </a:prstGeom>
                  <a:noFill/>
                  <a:ln>
                    <a:noFill/>
                  </a:ln>
                </p:spPr>
              </p:pic>
              <p:pic>
                <p:nvPicPr>
                  <p:cNvPr id="772" name="Google Shape;772;g24a5498bdaf_1_820"/>
                  <p:cNvPicPr preferRelativeResize="0"/>
                  <p:nvPr/>
                </p:nvPicPr>
                <p:blipFill rotWithShape="1">
                  <a:blip r:embed="rId3">
                    <a:alphaModFix/>
                  </a:blip>
                  <a:srcRect/>
                  <a:stretch/>
                </p:blipFill>
                <p:spPr>
                  <a:xfrm flipH="1">
                    <a:off x="13635599" y="3449265"/>
                    <a:ext cx="173367" cy="111424"/>
                  </a:xfrm>
                  <a:prstGeom prst="rect">
                    <a:avLst/>
                  </a:prstGeom>
                  <a:noFill/>
                  <a:ln>
                    <a:noFill/>
                  </a:ln>
                </p:spPr>
              </p:pic>
            </p:grpSp>
            <p:grpSp>
              <p:nvGrpSpPr>
                <p:cNvPr id="773" name="Google Shape;773;g24a5498bdaf_1_820"/>
                <p:cNvGrpSpPr/>
                <p:nvPr/>
              </p:nvGrpSpPr>
              <p:grpSpPr>
                <a:xfrm>
                  <a:off x="13103513" y="3705268"/>
                  <a:ext cx="145820" cy="146462"/>
                  <a:chOff x="13096169" y="3602278"/>
                  <a:chExt cx="145820" cy="146462"/>
                </a:xfrm>
              </p:grpSpPr>
              <p:sp>
                <p:nvSpPr>
                  <p:cNvPr id="774" name="Google Shape;774;g24a5498bdaf_1_820"/>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775" name="Google Shape;775;g24a5498bdaf_1_820"/>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776" name="Google Shape;776;g24a5498bdaf_1_820"/>
                <p:cNvGrpSpPr/>
                <p:nvPr/>
              </p:nvGrpSpPr>
              <p:grpSpPr>
                <a:xfrm rot="10800000">
                  <a:off x="13061402" y="3665637"/>
                  <a:ext cx="145820" cy="146462"/>
                  <a:chOff x="13096169" y="3602278"/>
                  <a:chExt cx="145820" cy="146462"/>
                </a:xfrm>
              </p:grpSpPr>
              <p:sp>
                <p:nvSpPr>
                  <p:cNvPr id="777" name="Google Shape;777;g24a5498bdaf_1_820"/>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778" name="Google Shape;778;g24a5498bdaf_1_820"/>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sp>
            <p:nvSpPr>
              <p:cNvPr id="779" name="Google Shape;779;g24a5498bdaf_1_820"/>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700" b="0">
                    <a:solidFill>
                      <a:srgbClr val="211F26"/>
                    </a:solidFill>
                    <a:latin typeface="Calibri"/>
                    <a:ea typeface="Calibri"/>
                    <a:cs typeface="Calibri"/>
                    <a:sym typeface="Calibri"/>
                  </a:rPr>
                  <a:t>Crop</a:t>
                </a:r>
                <a:endParaRPr sz="1100"/>
              </a:p>
            </p:txBody>
          </p:sp>
          <p:sp>
            <p:nvSpPr>
              <p:cNvPr id="780" name="Google Shape;780;g24a5498bdaf_1_820"/>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781" name="Google Shape;781;g24a5498bdaf_1_820"/>
            <p:cNvGrpSpPr/>
            <p:nvPr/>
          </p:nvGrpSpPr>
          <p:grpSpPr>
            <a:xfrm>
              <a:off x="-376736" y="4055594"/>
              <a:ext cx="283685" cy="283685"/>
              <a:chOff x="-510741" y="5913713"/>
              <a:chExt cx="267555" cy="267555"/>
            </a:xfrm>
          </p:grpSpPr>
          <p:sp>
            <p:nvSpPr>
              <p:cNvPr id="782" name="Google Shape;782;g24a5498bdaf_1_820"/>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783" name="Google Shape;783;g24a5498bdaf_1_820"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784" name="Google Shape;784;g24a5498bdaf_1_820"/>
            <p:cNvGrpSpPr/>
            <p:nvPr/>
          </p:nvGrpSpPr>
          <p:grpSpPr>
            <a:xfrm>
              <a:off x="-938434" y="4364020"/>
              <a:ext cx="627798" cy="576693"/>
              <a:chOff x="-938434" y="4570310"/>
              <a:chExt cx="627798" cy="576693"/>
            </a:xfrm>
          </p:grpSpPr>
          <p:grpSp>
            <p:nvGrpSpPr>
              <p:cNvPr id="785" name="Google Shape;785;g24a5498bdaf_1_820"/>
              <p:cNvGrpSpPr/>
              <p:nvPr/>
            </p:nvGrpSpPr>
            <p:grpSpPr>
              <a:xfrm>
                <a:off x="-716116" y="4570310"/>
                <a:ext cx="169778" cy="242385"/>
                <a:chOff x="4768" y="2783"/>
                <a:chExt cx="788" cy="1125"/>
              </a:xfrm>
            </p:grpSpPr>
            <p:sp>
              <p:nvSpPr>
                <p:cNvPr id="786" name="Google Shape;786;g24a5498bdaf_1_820"/>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sp>
              <p:nvSpPr>
                <p:cNvPr id="787" name="Google Shape;787;g24a5498bdaf_1_820"/>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sp>
              <p:nvSpPr>
                <p:cNvPr id="788" name="Google Shape;788;g24a5498bdaf_1_820"/>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grpSp>
          <p:sp>
            <p:nvSpPr>
              <p:cNvPr id="789" name="Google Shape;789;g24a5498bdaf_1_820"/>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nvGrpSpPr>
            <p:cNvPr id="790" name="Google Shape;790;g24a5498bdaf_1_820"/>
            <p:cNvGrpSpPr/>
            <p:nvPr/>
          </p:nvGrpSpPr>
          <p:grpSpPr>
            <a:xfrm>
              <a:off x="-3365484" y="1226982"/>
              <a:ext cx="446937" cy="406485"/>
              <a:chOff x="-3563526" y="1409294"/>
              <a:chExt cx="354190" cy="322133"/>
            </a:xfrm>
          </p:grpSpPr>
          <p:grpSp>
            <p:nvGrpSpPr>
              <p:cNvPr id="791" name="Google Shape;791;g24a5498bdaf_1_820"/>
              <p:cNvGrpSpPr/>
              <p:nvPr/>
            </p:nvGrpSpPr>
            <p:grpSpPr>
              <a:xfrm>
                <a:off x="-3499992" y="1409294"/>
                <a:ext cx="225195" cy="195499"/>
                <a:chOff x="8987389" y="1361199"/>
                <a:chExt cx="2200275" cy="1914525"/>
              </a:xfrm>
            </p:grpSpPr>
            <p:sp>
              <p:nvSpPr>
                <p:cNvPr id="792" name="Google Shape;792;g24a5498bdaf_1_820"/>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grpSp>
              <p:nvGrpSpPr>
                <p:cNvPr id="793" name="Google Shape;793;g24a5498bdaf_1_820"/>
                <p:cNvGrpSpPr/>
                <p:nvPr/>
              </p:nvGrpSpPr>
              <p:grpSpPr>
                <a:xfrm>
                  <a:off x="8987389" y="1361199"/>
                  <a:ext cx="2200275" cy="1914525"/>
                  <a:chOff x="8987389" y="1361199"/>
                  <a:chExt cx="2200275" cy="1914525"/>
                </a:xfrm>
              </p:grpSpPr>
              <p:sp>
                <p:nvSpPr>
                  <p:cNvPr id="794" name="Google Shape;794;g24a5498bdaf_1_820"/>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sp>
                <p:nvSpPr>
                  <p:cNvPr id="795" name="Google Shape;795;g24a5498bdaf_1_820"/>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grpSp>
          </p:grpSp>
          <p:sp>
            <p:nvSpPr>
              <p:cNvPr id="796" name="Google Shape;796;g24a5498bdaf_1_820"/>
              <p:cNvSpPr txBox="1"/>
              <p:nvPr/>
            </p:nvSpPr>
            <p:spPr>
              <a:xfrm>
                <a:off x="-3563526" y="1617700"/>
                <a:ext cx="354190" cy="113727"/>
              </a:xfrm>
              <a:prstGeom prst="rect">
                <a:avLst/>
              </a:prstGeom>
              <a:noFill/>
              <a:ln>
                <a:noFill/>
              </a:ln>
            </p:spPr>
            <p:txBody>
              <a:bodyPr spcFirstLastPara="1" wrap="square" lIns="0" tIns="13500" rIns="0" bIns="0" anchor="t"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Images</a:t>
                </a:r>
                <a:endParaRPr sz="1100"/>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1">
  <p:cSld name="Text #1">
    <p:spTree>
      <p:nvGrpSpPr>
        <p:cNvPr id="1" name="Shape 870"/>
        <p:cNvGrpSpPr/>
        <p:nvPr/>
      </p:nvGrpSpPr>
      <p:grpSpPr>
        <a:xfrm>
          <a:off x="0" y="0"/>
          <a:ext cx="0" cy="0"/>
          <a:chOff x="0" y="0"/>
          <a:chExt cx="0" cy="0"/>
        </a:xfrm>
      </p:grpSpPr>
      <p:sp>
        <p:nvSpPr>
          <p:cNvPr id="871" name="Google Shape;871;g24a5498bdaf_1_1053"/>
          <p:cNvSpPr/>
          <p:nvPr/>
        </p:nvSpPr>
        <p:spPr>
          <a:xfrm>
            <a:off x="535781" y="1039091"/>
            <a:ext cx="5858240" cy="3315564"/>
          </a:xfrm>
          <a:prstGeom prst="roundRect">
            <a:avLst>
              <a:gd name="adj" fmla="val 3563"/>
            </a:avLst>
          </a:prstGeom>
          <a:solidFill>
            <a:schemeClr val="accent1">
              <a:alpha val="20000"/>
            </a:schemeClr>
          </a:solid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accent1"/>
              </a:buClr>
              <a:buSzPts val="100"/>
              <a:buFont typeface="Calibri"/>
              <a:buNone/>
            </a:pPr>
            <a:r>
              <a:rPr lang="en-GB" sz="100">
                <a:solidFill>
                  <a:schemeClr val="dk1"/>
                </a:solidFill>
                <a:latin typeface="Calibri"/>
                <a:ea typeface="Calibri"/>
                <a:cs typeface="Calibri"/>
                <a:sym typeface="Calibri"/>
              </a:rPr>
              <a:t> </a:t>
            </a:r>
            <a:endParaRPr sz="1100"/>
          </a:p>
        </p:txBody>
      </p:sp>
      <p:sp>
        <p:nvSpPr>
          <p:cNvPr id="872" name="Google Shape;872;g24a5498bdaf_1_1053"/>
          <p:cNvSpPr txBox="1">
            <a:spLocks noGrp="1"/>
          </p:cNvSpPr>
          <p:nvPr>
            <p:ph type="body" idx="1"/>
          </p:nvPr>
        </p:nvSpPr>
        <p:spPr>
          <a:xfrm>
            <a:off x="648871" y="1194197"/>
            <a:ext cx="5616000" cy="3045294"/>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500"/>
              </a:spcBef>
              <a:spcAft>
                <a:spcPts val="0"/>
              </a:spcAft>
              <a:buSzPts val="1400"/>
              <a:buFont typeface="Calibri"/>
              <a:buChar char="•"/>
              <a:defRPr sz="1100"/>
            </a:lvl1pPr>
            <a:lvl2pPr marL="914400" lvl="1" indent="-304800" algn="l">
              <a:lnSpc>
                <a:spcPct val="90000"/>
              </a:lnSpc>
              <a:spcBef>
                <a:spcPts val="500"/>
              </a:spcBef>
              <a:spcAft>
                <a:spcPts val="0"/>
              </a:spcAft>
              <a:buSzPts val="1200"/>
              <a:buChar char="•"/>
              <a:defRPr sz="1100"/>
            </a:lvl2pPr>
            <a:lvl3pPr marL="1371600" lvl="2" indent="-323850" algn="l">
              <a:lnSpc>
                <a:spcPct val="90000"/>
              </a:lnSpc>
              <a:spcBef>
                <a:spcPts val="500"/>
              </a:spcBef>
              <a:spcAft>
                <a:spcPts val="0"/>
              </a:spcAft>
              <a:buSzPts val="1500"/>
              <a:buFont typeface="Calibri"/>
              <a:buChar char="•"/>
              <a:defRPr sz="1100"/>
            </a:lvl3pPr>
            <a:lvl4pPr marL="1828800" lvl="3" indent="-323850" algn="l">
              <a:lnSpc>
                <a:spcPct val="90000"/>
              </a:lnSpc>
              <a:spcBef>
                <a:spcPts val="500"/>
              </a:spcBef>
              <a:spcAft>
                <a:spcPts val="0"/>
              </a:spcAft>
              <a:buClr>
                <a:schemeClr val="accent1"/>
              </a:buClr>
              <a:buSzPts val="1500"/>
              <a:buChar char="•"/>
              <a:defRPr sz="1100"/>
            </a:lvl4pPr>
            <a:lvl5pPr marL="2286000" lvl="4" indent="-323850" algn="l">
              <a:lnSpc>
                <a:spcPct val="90000"/>
              </a:lnSpc>
              <a:spcBef>
                <a:spcPts val="500"/>
              </a:spcBef>
              <a:spcAft>
                <a:spcPts val="0"/>
              </a:spcAft>
              <a:buClr>
                <a:schemeClr val="accent3"/>
              </a:buClr>
              <a:buSzPts val="1500"/>
              <a:buChar char="•"/>
              <a:defRPr sz="1100"/>
            </a:lvl5pPr>
            <a:lvl6pPr marL="2743200" lvl="5" indent="-323850" algn="l">
              <a:lnSpc>
                <a:spcPct val="90000"/>
              </a:lnSpc>
              <a:spcBef>
                <a:spcPts val="500"/>
              </a:spcBef>
              <a:spcAft>
                <a:spcPts val="0"/>
              </a:spcAft>
              <a:buSzPts val="1500"/>
              <a:buChar char="•"/>
              <a:defRPr sz="1100"/>
            </a:lvl6pPr>
            <a:lvl7pPr marL="3200400" lvl="6" indent="-298450" algn="l">
              <a:lnSpc>
                <a:spcPct val="90000"/>
              </a:lnSpc>
              <a:spcBef>
                <a:spcPts val="500"/>
              </a:spcBef>
              <a:spcAft>
                <a:spcPts val="0"/>
              </a:spcAft>
              <a:buSzPts val="1100"/>
              <a:buFont typeface="Calibri"/>
              <a:buChar char="•"/>
              <a:defRPr sz="1100"/>
            </a:lvl7pPr>
            <a:lvl8pPr marL="3657600" lvl="7" indent="-317500" algn="l">
              <a:lnSpc>
                <a:spcPct val="90000"/>
              </a:lnSpc>
              <a:spcBef>
                <a:spcPts val="500"/>
              </a:spcBef>
              <a:spcAft>
                <a:spcPts val="0"/>
              </a:spcAft>
              <a:buSzPts val="1400"/>
              <a:buFont typeface="Calibri"/>
              <a:buChar char="•"/>
              <a:defRPr sz="1100"/>
            </a:lvl8pPr>
            <a:lvl9pPr marL="4114800" lvl="8" indent="-304800" algn="l">
              <a:lnSpc>
                <a:spcPct val="90000"/>
              </a:lnSpc>
              <a:spcBef>
                <a:spcPts val="500"/>
              </a:spcBef>
              <a:spcAft>
                <a:spcPts val="500"/>
              </a:spcAft>
              <a:buSzPts val="1200"/>
              <a:buFont typeface="Calibri"/>
              <a:buChar char="•"/>
              <a:defRPr sz="1100"/>
            </a:lvl9pPr>
          </a:lstStyle>
          <a:p>
            <a:endParaRPr/>
          </a:p>
        </p:txBody>
      </p:sp>
      <p:sp>
        <p:nvSpPr>
          <p:cNvPr id="873" name="Google Shape;873;g24a5498bdaf_1_1053"/>
          <p:cNvSpPr/>
          <p:nvPr/>
        </p:nvSpPr>
        <p:spPr>
          <a:xfrm>
            <a:off x="0" y="-275953"/>
            <a:ext cx="450748" cy="184666"/>
          </a:xfrm>
          <a:prstGeom prst="roundRect">
            <a:avLst>
              <a:gd name="adj" fmla="val 0"/>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200" b="1" cap="none">
                <a:solidFill>
                  <a:schemeClr val="accent1"/>
                </a:solidFill>
                <a:latin typeface="Calibri"/>
                <a:ea typeface="Calibri"/>
                <a:cs typeface="Calibri"/>
                <a:sym typeface="Calibri"/>
              </a:rPr>
              <a:t>Text #1</a:t>
            </a:r>
            <a:endParaRPr sz="1100"/>
          </a:p>
        </p:txBody>
      </p:sp>
      <p:sp>
        <p:nvSpPr>
          <p:cNvPr id="874" name="Google Shape;874;g24a5498bdaf_1_1053"/>
          <p:cNvSpPr txBox="1">
            <a:spLocks noGrp="1"/>
          </p:cNvSpPr>
          <p:nvPr>
            <p:ph type="body" idx="2"/>
          </p:nvPr>
        </p:nvSpPr>
        <p:spPr>
          <a:xfrm>
            <a:off x="540000" y="4545402"/>
            <a:ext cx="699300" cy="356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grpSp>
        <p:nvGrpSpPr>
          <p:cNvPr id="875" name="Google Shape;875;g24a5498bdaf_1_1053"/>
          <p:cNvGrpSpPr/>
          <p:nvPr/>
        </p:nvGrpSpPr>
        <p:grpSpPr>
          <a:xfrm>
            <a:off x="-2839828" y="0"/>
            <a:ext cx="2770040" cy="4019512"/>
            <a:chOff x="-3786437" y="0"/>
            <a:chExt cx="3693386" cy="5359349"/>
          </a:xfrm>
        </p:grpSpPr>
        <p:sp>
          <p:nvSpPr>
            <p:cNvPr id="876" name="Google Shape;876;g24a5498bdaf_1_1053"/>
            <p:cNvSpPr/>
            <p:nvPr/>
          </p:nvSpPr>
          <p:spPr>
            <a:xfrm>
              <a:off x="-3786165" y="0"/>
              <a:ext cx="3593091" cy="4641338"/>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dk2"/>
                  </a:solidFill>
                  <a:latin typeface="Calibri"/>
                  <a:ea typeface="Calibri"/>
                  <a:cs typeface="Calibri"/>
                  <a:sym typeface="Calibri"/>
                </a:rPr>
                <a:t>CHOOSING TEXT LEVELS</a:t>
              </a:r>
              <a:endParaRPr sz="1100"/>
            </a:p>
          </p:txBody>
        </p:sp>
        <p:sp>
          <p:nvSpPr>
            <p:cNvPr id="877" name="Google Shape;877;g24a5498bdaf_1_1053"/>
            <p:cNvSpPr/>
            <p:nvPr/>
          </p:nvSpPr>
          <p:spPr>
            <a:xfrm>
              <a:off x="-3604183" y="183748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878" name="Google Shape;878;g24a5498bdaf_1_1053"/>
            <p:cNvSpPr/>
            <p:nvPr/>
          </p:nvSpPr>
          <p:spPr>
            <a:xfrm>
              <a:off x="-3319415" y="183748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1100"/>
                <a:buFont typeface="Calibri"/>
                <a:buNone/>
              </a:pPr>
              <a:r>
                <a:rPr lang="en-GB" sz="1100" b="0" i="0" u="none" strike="noStrike" cap="none">
                  <a:solidFill>
                    <a:srgbClr val="000000"/>
                  </a:solidFill>
                  <a:latin typeface="Calibri"/>
                  <a:ea typeface="Calibri"/>
                  <a:cs typeface="Calibri"/>
                  <a:sym typeface="Calibri"/>
                </a:rPr>
                <a:t>Plain text #1</a:t>
              </a:r>
              <a:endParaRPr sz="1100"/>
            </a:p>
          </p:txBody>
        </p:sp>
        <p:sp>
          <p:nvSpPr>
            <p:cNvPr id="879" name="Google Shape;879;g24a5498bdaf_1_1053"/>
            <p:cNvSpPr/>
            <p:nvPr/>
          </p:nvSpPr>
          <p:spPr>
            <a:xfrm>
              <a:off x="-3604183" y="212876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880" name="Google Shape;880;g24a5498bdaf_1_1053"/>
            <p:cNvSpPr/>
            <p:nvPr/>
          </p:nvSpPr>
          <p:spPr>
            <a:xfrm>
              <a:off x="-3604183" y="1196113"/>
              <a:ext cx="3229047" cy="45922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Under the tab </a:t>
              </a:r>
              <a:r>
                <a:rPr lang="en-GB" sz="900" b="1" i="0" u="none" strike="noStrike" cap="none">
                  <a:solidFill>
                    <a:srgbClr val="000000"/>
                  </a:solidFill>
                  <a:latin typeface="Calibri"/>
                  <a:ea typeface="Calibri"/>
                  <a:cs typeface="Calibri"/>
                  <a:sym typeface="Calibri"/>
                </a:rPr>
                <a:t>‘Home’</a:t>
              </a:r>
              <a:r>
                <a:rPr lang="en-GB" sz="900" b="0" i="0" u="none" strike="noStrike" cap="none">
                  <a:solidFill>
                    <a:srgbClr val="000000"/>
                  </a:solidFill>
                  <a:latin typeface="Calibri"/>
                  <a:ea typeface="Calibri"/>
                  <a:cs typeface="Calibri"/>
                  <a:sym typeface="Calibri"/>
                </a:rPr>
                <a:t>, use the </a:t>
              </a:r>
              <a:r>
                <a:rPr lang="en-GB" sz="900" b="1" i="0" u="none" strike="noStrike" cap="none">
                  <a:solidFill>
                    <a:srgbClr val="000000"/>
                  </a:solidFill>
                  <a:latin typeface="Calibri"/>
                  <a:ea typeface="Calibri"/>
                  <a:cs typeface="Calibri"/>
                  <a:sym typeface="Calibri"/>
                </a:rPr>
                <a:t>list level-buttons</a:t>
              </a:r>
              <a:r>
                <a:rPr lang="en-GB" sz="900" b="0" i="0" u="none" strike="noStrike" cap="none">
                  <a:solidFill>
                    <a:srgbClr val="000000"/>
                  </a:solidFill>
                  <a:latin typeface="Calibri"/>
                  <a:ea typeface="Calibri"/>
                  <a:cs typeface="Calibri"/>
                  <a:sym typeface="Calibri"/>
                </a:rPr>
                <a:t> to choose a text level. </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Choose from:</a:t>
              </a:r>
              <a:endParaRPr sz="1100"/>
            </a:p>
          </p:txBody>
        </p:sp>
        <p:sp>
          <p:nvSpPr>
            <p:cNvPr id="881" name="Google Shape;881;g24a5498bdaf_1_1053"/>
            <p:cNvSpPr/>
            <p:nvPr/>
          </p:nvSpPr>
          <p:spPr>
            <a:xfrm>
              <a:off x="-3319415" y="2128873"/>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Plain text #2</a:t>
              </a:r>
              <a:endParaRPr sz="1100"/>
            </a:p>
          </p:txBody>
        </p:sp>
        <p:sp>
          <p:nvSpPr>
            <p:cNvPr id="882" name="Google Shape;882;g24a5498bdaf_1_1053"/>
            <p:cNvSpPr/>
            <p:nvPr/>
          </p:nvSpPr>
          <p:spPr>
            <a:xfrm>
              <a:off x="-3604183" y="2420052"/>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883" name="Google Shape;883;g24a5498bdaf_1_1053"/>
            <p:cNvSpPr/>
            <p:nvPr/>
          </p:nvSpPr>
          <p:spPr>
            <a:xfrm>
              <a:off x="-3319415" y="2420262"/>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EE7628"/>
                </a:buClr>
                <a:buSzPts val="1400"/>
                <a:buFont typeface="Arial"/>
                <a:buNone/>
              </a:pPr>
              <a:r>
                <a:rPr lang="en-GB" sz="1400" b="1" i="0" u="none" strike="noStrike" cap="none">
                  <a:solidFill>
                    <a:schemeClr val="dk2"/>
                  </a:solidFill>
                  <a:latin typeface="Calibri"/>
                  <a:ea typeface="Calibri"/>
                  <a:cs typeface="Calibri"/>
                  <a:sym typeface="Calibri"/>
                </a:rPr>
                <a:t>Heading #1</a:t>
              </a:r>
              <a:endParaRPr sz="1100"/>
            </a:p>
          </p:txBody>
        </p:sp>
        <p:sp>
          <p:nvSpPr>
            <p:cNvPr id="884" name="Google Shape;884;g24a5498bdaf_1_1053"/>
            <p:cNvSpPr/>
            <p:nvPr/>
          </p:nvSpPr>
          <p:spPr>
            <a:xfrm>
              <a:off x="-3604183" y="2711336"/>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4</a:t>
              </a:r>
              <a:endParaRPr sz="1100"/>
            </a:p>
          </p:txBody>
        </p:sp>
        <p:sp>
          <p:nvSpPr>
            <p:cNvPr id="885" name="Google Shape;885;g24a5498bdaf_1_1053"/>
            <p:cNvSpPr/>
            <p:nvPr/>
          </p:nvSpPr>
          <p:spPr>
            <a:xfrm>
              <a:off x="-3319415" y="2711651"/>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EE7628"/>
                </a:buClr>
                <a:buSzPts val="1400"/>
                <a:buFont typeface="Arial"/>
                <a:buNone/>
              </a:pPr>
              <a:r>
                <a:rPr lang="en-GB" sz="1400" b="1" i="0" u="none" strike="noStrike" cap="none">
                  <a:solidFill>
                    <a:schemeClr val="accent1"/>
                  </a:solidFill>
                  <a:latin typeface="Calibri"/>
                  <a:ea typeface="Calibri"/>
                  <a:cs typeface="Calibri"/>
                  <a:sym typeface="Calibri"/>
                </a:rPr>
                <a:t>Heading #2</a:t>
              </a:r>
              <a:endParaRPr sz="1100"/>
            </a:p>
          </p:txBody>
        </p:sp>
        <p:sp>
          <p:nvSpPr>
            <p:cNvPr id="886" name="Google Shape;886;g24a5498bdaf_1_1053"/>
            <p:cNvSpPr/>
            <p:nvPr/>
          </p:nvSpPr>
          <p:spPr>
            <a:xfrm>
              <a:off x="-3604183" y="3002620"/>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5</a:t>
              </a:r>
              <a:endParaRPr sz="1100"/>
            </a:p>
          </p:txBody>
        </p:sp>
        <p:sp>
          <p:nvSpPr>
            <p:cNvPr id="887" name="Google Shape;887;g24a5498bdaf_1_1053"/>
            <p:cNvSpPr/>
            <p:nvPr/>
          </p:nvSpPr>
          <p:spPr>
            <a:xfrm>
              <a:off x="-3319415" y="3003040"/>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1" i="0" u="none" strike="noStrike" cap="none">
                  <a:solidFill>
                    <a:schemeClr val="accent3"/>
                  </a:solidFill>
                  <a:latin typeface="Calibri"/>
                  <a:ea typeface="Calibri"/>
                  <a:cs typeface="Calibri"/>
                  <a:sym typeface="Calibri"/>
                </a:rPr>
                <a:t>Heading #3</a:t>
              </a:r>
              <a:endParaRPr sz="1100"/>
            </a:p>
          </p:txBody>
        </p:sp>
        <p:sp>
          <p:nvSpPr>
            <p:cNvPr id="888" name="Google Shape;888;g24a5498bdaf_1_1053"/>
            <p:cNvSpPr/>
            <p:nvPr/>
          </p:nvSpPr>
          <p:spPr>
            <a:xfrm>
              <a:off x="-3604183" y="329390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6</a:t>
              </a:r>
              <a:endParaRPr sz="1100"/>
            </a:p>
          </p:txBody>
        </p:sp>
        <p:sp>
          <p:nvSpPr>
            <p:cNvPr id="889" name="Google Shape;889;g24a5498bdaf_1_1053"/>
            <p:cNvSpPr/>
            <p:nvPr/>
          </p:nvSpPr>
          <p:spPr>
            <a:xfrm>
              <a:off x="-3319415" y="3585818"/>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Source</a:t>
              </a:r>
              <a:endParaRPr sz="1100"/>
            </a:p>
          </p:txBody>
        </p:sp>
        <p:sp>
          <p:nvSpPr>
            <p:cNvPr id="890" name="Google Shape;890;g24a5498bdaf_1_1053"/>
            <p:cNvSpPr/>
            <p:nvPr/>
          </p:nvSpPr>
          <p:spPr>
            <a:xfrm>
              <a:off x="-3604183" y="358518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7</a:t>
              </a:r>
              <a:endParaRPr sz="1100"/>
            </a:p>
          </p:txBody>
        </p:sp>
        <p:sp>
          <p:nvSpPr>
            <p:cNvPr id="891" name="Google Shape;891;g24a5498bdaf_1_1053"/>
            <p:cNvSpPr/>
            <p:nvPr/>
          </p:nvSpPr>
          <p:spPr>
            <a:xfrm>
              <a:off x="-3325830" y="3877207"/>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CA055"/>
                </a:buClr>
                <a:buSzPts val="1100"/>
                <a:buFont typeface="Calibri"/>
                <a:buNone/>
              </a:pPr>
              <a:r>
                <a:rPr lang="en-GB" sz="1100" b="0" i="0" u="none" strike="noStrike" cap="none">
                  <a:solidFill>
                    <a:srgbClr val="000000"/>
                  </a:solidFill>
                  <a:latin typeface="Calibri"/>
                  <a:ea typeface="Calibri"/>
                  <a:cs typeface="Calibri"/>
                  <a:sym typeface="Calibri"/>
                </a:rPr>
                <a:t>Plain text #1</a:t>
              </a:r>
              <a:endParaRPr sz="1100"/>
            </a:p>
          </p:txBody>
        </p:sp>
        <p:sp>
          <p:nvSpPr>
            <p:cNvPr id="892" name="Google Shape;892;g24a5498bdaf_1_1053"/>
            <p:cNvSpPr/>
            <p:nvPr/>
          </p:nvSpPr>
          <p:spPr>
            <a:xfrm>
              <a:off x="-3604183" y="3876472"/>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8</a:t>
              </a:r>
              <a:endParaRPr sz="1100"/>
            </a:p>
          </p:txBody>
        </p:sp>
        <p:sp>
          <p:nvSpPr>
            <p:cNvPr id="893" name="Google Shape;893;g24a5498bdaf_1_1053"/>
            <p:cNvSpPr/>
            <p:nvPr/>
          </p:nvSpPr>
          <p:spPr>
            <a:xfrm>
              <a:off x="-3319415" y="416859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Plain text #2</a:t>
              </a:r>
              <a:endParaRPr sz="1100"/>
            </a:p>
          </p:txBody>
        </p:sp>
        <p:sp>
          <p:nvSpPr>
            <p:cNvPr id="894" name="Google Shape;894;g24a5498bdaf_1_1053"/>
            <p:cNvSpPr/>
            <p:nvPr/>
          </p:nvSpPr>
          <p:spPr>
            <a:xfrm>
              <a:off x="-3604183" y="416859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9</a:t>
              </a:r>
              <a:endParaRPr sz="1100"/>
            </a:p>
          </p:txBody>
        </p:sp>
        <p:sp>
          <p:nvSpPr>
            <p:cNvPr id="895" name="Google Shape;895;g24a5498bdaf_1_1053"/>
            <p:cNvSpPr/>
            <p:nvPr/>
          </p:nvSpPr>
          <p:spPr>
            <a:xfrm>
              <a:off x="-3319415" y="3294429"/>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1" i="0" u="none" strike="noStrike" cap="none">
                  <a:solidFill>
                    <a:schemeClr val="accent4"/>
                  </a:solidFill>
                  <a:latin typeface="Calibri"/>
                  <a:ea typeface="Calibri"/>
                  <a:cs typeface="Calibri"/>
                  <a:sym typeface="Calibri"/>
                </a:rPr>
                <a:t>Heading #4</a:t>
              </a:r>
              <a:endParaRPr sz="1100"/>
            </a:p>
          </p:txBody>
        </p:sp>
        <p:sp>
          <p:nvSpPr>
            <p:cNvPr id="896" name="Google Shape;896;g24a5498bdaf_1_1053"/>
            <p:cNvSpPr/>
            <p:nvPr/>
          </p:nvSpPr>
          <p:spPr>
            <a:xfrm>
              <a:off x="-3786437" y="4531349"/>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grpSp>
          <p:nvGrpSpPr>
            <p:cNvPr id="897" name="Google Shape;897;g24a5498bdaf_1_1053"/>
            <p:cNvGrpSpPr/>
            <p:nvPr/>
          </p:nvGrpSpPr>
          <p:grpSpPr>
            <a:xfrm>
              <a:off x="-376736" y="4400186"/>
              <a:ext cx="283685" cy="283685"/>
              <a:chOff x="-510741" y="5913713"/>
              <a:chExt cx="267555" cy="267555"/>
            </a:xfrm>
          </p:grpSpPr>
          <p:sp>
            <p:nvSpPr>
              <p:cNvPr id="898" name="Google Shape;898;g24a5498bdaf_1_1053"/>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899" name="Google Shape;899;g24a5498bdaf_1_1053"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900" name="Google Shape;900;g24a5498bdaf_1_1053"/>
            <p:cNvGrpSpPr/>
            <p:nvPr/>
          </p:nvGrpSpPr>
          <p:grpSpPr>
            <a:xfrm>
              <a:off x="-3605171" y="458674"/>
              <a:ext cx="3234311" cy="558875"/>
              <a:chOff x="-3605171" y="458674"/>
              <a:chExt cx="3234311" cy="558875"/>
            </a:xfrm>
          </p:grpSpPr>
          <p:sp>
            <p:nvSpPr>
              <p:cNvPr id="901" name="Google Shape;901;g24a5498bdaf_1_1053"/>
              <p:cNvSpPr/>
              <p:nvPr/>
            </p:nvSpPr>
            <p:spPr>
              <a:xfrm>
                <a:off x="-3604183" y="458674"/>
                <a:ext cx="393459" cy="184058"/>
              </a:xfrm>
              <a:prstGeom prst="rect">
                <a:avLst/>
              </a:prstGeom>
              <a:solidFill>
                <a:srgbClr val="F8F8F8"/>
              </a:solidFill>
              <a:ln>
                <a:noFill/>
              </a:ln>
            </p:spPr>
            <p:txBody>
              <a:bodyPr spcFirstLastPara="1" wrap="square" lIns="0" tIns="13500" rIns="0" bIns="0" anchor="t" anchorCtr="0">
                <a:noAutofit/>
              </a:bodyPr>
              <a:lstStyle/>
              <a:p>
                <a:pPr marL="0" marR="0" lvl="0" indent="0" algn="ctr" rtl="0">
                  <a:spcBef>
                    <a:spcPts val="0"/>
                  </a:spcBef>
                  <a:spcAft>
                    <a:spcPts val="0"/>
                  </a:spcAft>
                  <a:buNone/>
                </a:pPr>
                <a:r>
                  <a:rPr lang="en-GB" sz="700" b="1">
                    <a:solidFill>
                      <a:srgbClr val="211F26"/>
                    </a:solidFill>
                    <a:latin typeface="Calibri"/>
                    <a:ea typeface="Calibri"/>
                    <a:cs typeface="Calibri"/>
                    <a:sym typeface="Calibri"/>
                  </a:rPr>
                  <a:t>Home</a:t>
                </a:r>
                <a:endParaRPr sz="1100"/>
              </a:p>
            </p:txBody>
          </p:sp>
          <p:sp>
            <p:nvSpPr>
              <p:cNvPr id="902" name="Google Shape;902;g24a5498bdaf_1_1053"/>
              <p:cNvSpPr/>
              <p:nvPr/>
            </p:nvSpPr>
            <p:spPr>
              <a:xfrm>
                <a:off x="-3599184" y="621345"/>
                <a:ext cx="383782" cy="27171"/>
              </a:xfrm>
              <a:prstGeom prst="rect">
                <a:avLst/>
              </a:prstGeom>
              <a:solidFill>
                <a:srgbClr val="B7462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nvGrpSpPr>
              <p:cNvPr id="903" name="Google Shape;903;g24a5498bdaf_1_1053"/>
              <p:cNvGrpSpPr/>
              <p:nvPr/>
            </p:nvGrpSpPr>
            <p:grpSpPr>
              <a:xfrm>
                <a:off x="-3386247" y="830871"/>
                <a:ext cx="139423" cy="109566"/>
                <a:chOff x="-2866744" y="827071"/>
                <a:chExt cx="168701" cy="132575"/>
              </a:xfrm>
            </p:grpSpPr>
            <p:grpSp>
              <p:nvGrpSpPr>
                <p:cNvPr id="904" name="Google Shape;904;g24a5498bdaf_1_1053"/>
                <p:cNvGrpSpPr/>
                <p:nvPr/>
              </p:nvGrpSpPr>
              <p:grpSpPr>
                <a:xfrm>
                  <a:off x="-2866744" y="827071"/>
                  <a:ext cx="168701" cy="132575"/>
                  <a:chOff x="-2866744" y="827071"/>
                  <a:chExt cx="168701" cy="132575"/>
                </a:xfrm>
              </p:grpSpPr>
              <p:cxnSp>
                <p:nvCxnSpPr>
                  <p:cNvPr id="905" name="Google Shape;905;g24a5498bdaf_1_1053"/>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06" name="Google Shape;906;g24a5498bdaf_1_1053"/>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07" name="Google Shape;907;g24a5498bdaf_1_1053"/>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08" name="Google Shape;908;g24a5498bdaf_1_1053"/>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09" name="Google Shape;909;g24a5498bdaf_1_1053"/>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910" name="Google Shape;910;g24a5498bdaf_1_1053"/>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911" name="Google Shape;911;g24a5498bdaf_1_1053"/>
              <p:cNvGrpSpPr/>
              <p:nvPr/>
            </p:nvGrpSpPr>
            <p:grpSpPr>
              <a:xfrm>
                <a:off x="-3605171" y="830871"/>
                <a:ext cx="139423" cy="109566"/>
                <a:chOff x="-2866744" y="518074"/>
                <a:chExt cx="168701" cy="132575"/>
              </a:xfrm>
            </p:grpSpPr>
            <p:grpSp>
              <p:nvGrpSpPr>
                <p:cNvPr id="912" name="Google Shape;912;g24a5498bdaf_1_1053"/>
                <p:cNvGrpSpPr/>
                <p:nvPr/>
              </p:nvGrpSpPr>
              <p:grpSpPr>
                <a:xfrm>
                  <a:off x="-2866744" y="518074"/>
                  <a:ext cx="168701" cy="132575"/>
                  <a:chOff x="-2866744" y="518074"/>
                  <a:chExt cx="168701" cy="132575"/>
                </a:xfrm>
              </p:grpSpPr>
              <p:cxnSp>
                <p:nvCxnSpPr>
                  <p:cNvPr id="913" name="Google Shape;913;g24a5498bdaf_1_1053"/>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14" name="Google Shape;914;g24a5498bdaf_1_1053"/>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15" name="Google Shape;915;g24a5498bdaf_1_1053"/>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16" name="Google Shape;916;g24a5498bdaf_1_1053"/>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17" name="Google Shape;917;g24a5498bdaf_1_1053"/>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918" name="Google Shape;918;g24a5498bdaf_1_1053"/>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cxnSp>
            <p:nvCxnSpPr>
              <p:cNvPr id="919" name="Google Shape;919;g24a5498bdaf_1_1053"/>
              <p:cNvCxnSpPr/>
              <p:nvPr/>
            </p:nvCxnSpPr>
            <p:spPr>
              <a:xfrm rot="10800000" flipH="1">
                <a:off x="-3459956" y="588169"/>
                <a:ext cx="547687" cy="219076"/>
              </a:xfrm>
              <a:prstGeom prst="straightConnector1">
                <a:avLst/>
              </a:prstGeom>
              <a:noFill/>
              <a:ln w="19050" cap="rnd" cmpd="sng">
                <a:solidFill>
                  <a:schemeClr val="accent1"/>
                </a:solidFill>
                <a:prstDash val="solid"/>
                <a:round/>
                <a:headEnd type="oval" w="med" len="med"/>
                <a:tailEnd type="none" w="sm" len="sm"/>
              </a:ln>
            </p:spPr>
          </p:cxnSp>
          <p:cxnSp>
            <p:nvCxnSpPr>
              <p:cNvPr id="920" name="Google Shape;920;g24a5498bdaf_1_1053"/>
              <p:cNvCxnSpPr/>
              <p:nvPr/>
            </p:nvCxnSpPr>
            <p:spPr>
              <a:xfrm>
                <a:off x="-3224213" y="828675"/>
                <a:ext cx="319088" cy="0"/>
              </a:xfrm>
              <a:prstGeom prst="straightConnector1">
                <a:avLst/>
              </a:prstGeom>
              <a:noFill/>
              <a:ln w="19050" cap="rnd" cmpd="sng">
                <a:solidFill>
                  <a:schemeClr val="accent1"/>
                </a:solidFill>
                <a:prstDash val="solid"/>
                <a:round/>
                <a:headEnd type="oval" w="med" len="med"/>
                <a:tailEnd type="none" w="sm" len="sm"/>
              </a:ln>
            </p:spPr>
          </p:cxnSp>
          <p:sp>
            <p:nvSpPr>
              <p:cNvPr id="921" name="Google Shape;921;g24a5498bdaf_1_1053"/>
              <p:cNvSpPr/>
              <p:nvPr/>
            </p:nvSpPr>
            <p:spPr>
              <a:xfrm>
                <a:off x="-2559903" y="512179"/>
                <a:ext cx="2189042" cy="15108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800"/>
                  <a:buFont typeface="Calibri"/>
                  <a:buNone/>
                </a:pPr>
                <a:r>
                  <a:rPr lang="en-GB" sz="800" b="0" i="0" u="none" strike="noStrike" cap="none">
                    <a:solidFill>
                      <a:schemeClr val="dk1"/>
                    </a:solidFill>
                    <a:latin typeface="Calibri"/>
                    <a:ea typeface="Calibri"/>
                    <a:cs typeface="Calibri"/>
                    <a:sym typeface="Calibri"/>
                  </a:rPr>
                  <a:t>Text level down</a:t>
                </a:r>
                <a:endParaRPr sz="1100"/>
              </a:p>
            </p:txBody>
          </p:sp>
          <p:sp>
            <p:nvSpPr>
              <p:cNvPr id="922" name="Google Shape;922;g24a5498bdaf_1_1053"/>
              <p:cNvSpPr/>
              <p:nvPr/>
            </p:nvSpPr>
            <p:spPr>
              <a:xfrm>
                <a:off x="-2559903" y="819562"/>
                <a:ext cx="2189043" cy="14220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800"/>
                  <a:buFont typeface="Calibri"/>
                  <a:buNone/>
                </a:pPr>
                <a:r>
                  <a:rPr lang="en-GB" sz="800" b="0" i="0" u="none" strike="noStrike" cap="none">
                    <a:solidFill>
                      <a:schemeClr val="dk1"/>
                    </a:solidFill>
                    <a:latin typeface="Calibri"/>
                    <a:ea typeface="Calibri"/>
                    <a:cs typeface="Calibri"/>
                    <a:sym typeface="Calibri"/>
                  </a:rPr>
                  <a:t>Text level up</a:t>
                </a:r>
                <a:endParaRPr sz="1100"/>
              </a:p>
            </p:txBody>
          </p:sp>
          <p:grpSp>
            <p:nvGrpSpPr>
              <p:cNvPr id="923" name="Google Shape;923;g24a5498bdaf_1_1053"/>
              <p:cNvGrpSpPr/>
              <p:nvPr/>
            </p:nvGrpSpPr>
            <p:grpSpPr>
              <a:xfrm>
                <a:off x="-2916763" y="769168"/>
                <a:ext cx="268738" cy="248381"/>
                <a:chOff x="-2916763" y="769168"/>
                <a:chExt cx="268738" cy="248381"/>
              </a:xfrm>
            </p:grpSpPr>
            <p:sp>
              <p:nvSpPr>
                <p:cNvPr id="924" name="Google Shape;924;g24a5498bdaf_1_1053"/>
                <p:cNvSpPr/>
                <p:nvPr/>
              </p:nvSpPr>
              <p:spPr>
                <a:xfrm>
                  <a:off x="-2916763" y="769168"/>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800" b="0">
                    <a:solidFill>
                      <a:srgbClr val="211F26"/>
                    </a:solidFill>
                    <a:latin typeface="Calibri"/>
                    <a:ea typeface="Calibri"/>
                    <a:cs typeface="Calibri"/>
                    <a:sym typeface="Calibri"/>
                  </a:endParaRPr>
                </a:p>
              </p:txBody>
            </p:sp>
            <p:grpSp>
              <p:nvGrpSpPr>
                <p:cNvPr id="925" name="Google Shape;925;g24a5498bdaf_1_1053"/>
                <p:cNvGrpSpPr/>
                <p:nvPr/>
              </p:nvGrpSpPr>
              <p:grpSpPr>
                <a:xfrm>
                  <a:off x="-2866744" y="827071"/>
                  <a:ext cx="168701" cy="132575"/>
                  <a:chOff x="-2866744" y="827071"/>
                  <a:chExt cx="168701" cy="132575"/>
                </a:xfrm>
              </p:grpSpPr>
              <p:cxnSp>
                <p:nvCxnSpPr>
                  <p:cNvPr id="926" name="Google Shape;926;g24a5498bdaf_1_1053"/>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27" name="Google Shape;927;g24a5498bdaf_1_1053"/>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28" name="Google Shape;928;g24a5498bdaf_1_1053"/>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29" name="Google Shape;929;g24a5498bdaf_1_1053"/>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30" name="Google Shape;930;g24a5498bdaf_1_1053"/>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931" name="Google Shape;931;g24a5498bdaf_1_1053"/>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932" name="Google Shape;932;g24a5498bdaf_1_1053"/>
              <p:cNvGrpSpPr/>
              <p:nvPr/>
            </p:nvGrpSpPr>
            <p:grpSpPr>
              <a:xfrm>
                <a:off x="-2916763" y="460171"/>
                <a:ext cx="268738" cy="248381"/>
                <a:chOff x="-2916763" y="460171"/>
                <a:chExt cx="268738" cy="248381"/>
              </a:xfrm>
            </p:grpSpPr>
            <p:sp>
              <p:nvSpPr>
                <p:cNvPr id="933" name="Google Shape;933;g24a5498bdaf_1_1053"/>
                <p:cNvSpPr/>
                <p:nvPr/>
              </p:nvSpPr>
              <p:spPr>
                <a:xfrm>
                  <a:off x="-2916763" y="460171"/>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800" b="0">
                    <a:solidFill>
                      <a:srgbClr val="211F26"/>
                    </a:solidFill>
                    <a:latin typeface="Calibri"/>
                    <a:ea typeface="Calibri"/>
                    <a:cs typeface="Calibri"/>
                    <a:sym typeface="Calibri"/>
                  </a:endParaRPr>
                </a:p>
              </p:txBody>
            </p:sp>
            <p:grpSp>
              <p:nvGrpSpPr>
                <p:cNvPr id="934" name="Google Shape;934;g24a5498bdaf_1_1053"/>
                <p:cNvGrpSpPr/>
                <p:nvPr/>
              </p:nvGrpSpPr>
              <p:grpSpPr>
                <a:xfrm>
                  <a:off x="-2866744" y="518074"/>
                  <a:ext cx="168701" cy="132575"/>
                  <a:chOff x="-2866744" y="518074"/>
                  <a:chExt cx="168701" cy="132575"/>
                </a:xfrm>
              </p:grpSpPr>
              <p:cxnSp>
                <p:nvCxnSpPr>
                  <p:cNvPr id="935" name="Google Shape;935;g24a5498bdaf_1_1053"/>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36" name="Google Shape;936;g24a5498bdaf_1_1053"/>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37" name="Google Shape;937;g24a5498bdaf_1_1053"/>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38" name="Google Shape;938;g24a5498bdaf_1_1053"/>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939" name="Google Shape;939;g24a5498bdaf_1_1053"/>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940" name="Google Shape;940;g24a5498bdaf_1_1053"/>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grpSp>
          <p:nvGrpSpPr>
            <p:cNvPr id="941" name="Google Shape;941;g24a5498bdaf_1_1053"/>
            <p:cNvGrpSpPr/>
            <p:nvPr/>
          </p:nvGrpSpPr>
          <p:grpSpPr>
            <a:xfrm>
              <a:off x="-938434" y="4663037"/>
              <a:ext cx="627798" cy="576693"/>
              <a:chOff x="-1753862" y="6112775"/>
              <a:chExt cx="759635" cy="697798"/>
            </a:xfrm>
          </p:grpSpPr>
          <p:grpSp>
            <p:nvGrpSpPr>
              <p:cNvPr id="942" name="Google Shape;942;g24a5498bdaf_1_1053"/>
              <p:cNvGrpSpPr/>
              <p:nvPr/>
            </p:nvGrpSpPr>
            <p:grpSpPr>
              <a:xfrm>
                <a:off x="-1484858" y="6112775"/>
                <a:ext cx="205431" cy="293286"/>
                <a:chOff x="4768" y="2783"/>
                <a:chExt cx="788" cy="1125"/>
              </a:xfrm>
            </p:grpSpPr>
            <p:sp>
              <p:nvSpPr>
                <p:cNvPr id="943" name="Google Shape;943;g24a5498bdaf_1_1053"/>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944" name="Google Shape;944;g24a5498bdaf_1_1053"/>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945" name="Google Shape;945;g24a5498bdaf_1_1053"/>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grpSp>
          <p:sp>
            <p:nvSpPr>
              <p:cNvPr id="946" name="Google Shape;946;g24a5498bdaf_1_1053"/>
              <p:cNvSpPr txBox="1"/>
              <p:nvPr/>
            </p:nvSpPr>
            <p:spPr>
              <a:xfrm>
                <a:off x="-1753862" y="6420664"/>
                <a:ext cx="759635" cy="38990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sp>
        <p:nvSpPr>
          <p:cNvPr id="947" name="Google Shape;947;g24a5498bdaf_1_1053"/>
          <p:cNvSpPr txBox="1">
            <a:spLocks noGrp="1"/>
          </p:cNvSpPr>
          <p:nvPr>
            <p:ph type="body" idx="3"/>
          </p:nvPr>
        </p:nvSpPr>
        <p:spPr>
          <a:xfrm>
            <a:off x="531155" y="530846"/>
            <a:ext cx="27000" cy="297000"/>
          </a:xfrm>
          <a:prstGeom prst="rect">
            <a:avLst/>
          </a:prstGeom>
          <a:solidFill>
            <a:schemeClr val="accent1"/>
          </a:solid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948" name="Google Shape;948;g24a5498bdaf_1_1053"/>
          <p:cNvSpPr txBox="1">
            <a:spLocks noGrp="1"/>
          </p:cNvSpPr>
          <p:nvPr>
            <p:ph type="title"/>
          </p:nvPr>
        </p:nvSpPr>
        <p:spPr>
          <a:xfrm>
            <a:off x="648872" y="541735"/>
            <a:ext cx="7919250" cy="2566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949"/>
        <p:cNvGrpSpPr/>
        <p:nvPr/>
      </p:nvGrpSpPr>
      <p:grpSpPr>
        <a:xfrm>
          <a:off x="0" y="0"/>
          <a:ext cx="0" cy="0"/>
          <a:chOff x="0" y="0"/>
          <a:chExt cx="0" cy="0"/>
        </a:xfrm>
      </p:grpSpPr>
      <p:sp>
        <p:nvSpPr>
          <p:cNvPr id="950" name="Google Shape;950;g24a5498bdaf_1_1147"/>
          <p:cNvSpPr>
            <a:spLocks noGrp="1"/>
          </p:cNvSpPr>
          <p:nvPr>
            <p:ph type="pic" idx="2"/>
          </p:nvPr>
        </p:nvSpPr>
        <p:spPr>
          <a:xfrm>
            <a:off x="144780" y="156210"/>
            <a:ext cx="8854440" cy="4831080"/>
          </a:xfrm>
          <a:prstGeom prst="rect">
            <a:avLst/>
          </a:prstGeom>
          <a:solidFill>
            <a:srgbClr val="F2F2F2"/>
          </a:solidFill>
          <a:ln>
            <a:noFill/>
          </a:ln>
        </p:spPr>
      </p:sp>
      <p:sp>
        <p:nvSpPr>
          <p:cNvPr id="951" name="Google Shape;951;g24a5498bdaf_1_1147"/>
          <p:cNvSpPr txBox="1">
            <a:spLocks noGrp="1"/>
          </p:cNvSpPr>
          <p:nvPr>
            <p:ph type="title"/>
          </p:nvPr>
        </p:nvSpPr>
        <p:spPr>
          <a:xfrm>
            <a:off x="0" y="-256518"/>
            <a:ext cx="935436" cy="183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200"/>
              <a:buFont typeface="Calibri"/>
              <a:buNone/>
              <a:defRPr sz="1200">
                <a:solidFill>
                  <a:schemeClr val="accent1"/>
                </a:solidFill>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952" name="Google Shape;952;g24a5498bdaf_1_1147"/>
          <p:cNvSpPr txBox="1">
            <a:spLocks noGrp="1"/>
          </p:cNvSpPr>
          <p:nvPr>
            <p:ph type="ftr" idx="11"/>
          </p:nvPr>
        </p:nvSpPr>
        <p:spPr>
          <a:xfrm>
            <a:off x="1700095" y="5450487"/>
            <a:ext cx="3086100" cy="1138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953" name="Google Shape;953;g24a5498bdaf_1_1147"/>
          <p:cNvSpPr txBox="1">
            <a:spLocks noGrp="1"/>
          </p:cNvSpPr>
          <p:nvPr>
            <p:ph type="sldNum" idx="12"/>
          </p:nvPr>
        </p:nvSpPr>
        <p:spPr>
          <a:xfrm>
            <a:off x="8381675" y="5441861"/>
            <a:ext cx="213448" cy="113843"/>
          </a:xfrm>
          <a:prstGeom prst="rect">
            <a:avLst/>
          </a:prstGeom>
          <a:noFill/>
          <a:ln>
            <a:noFill/>
          </a:ln>
        </p:spPr>
        <p:txBody>
          <a:bodyPr spcFirstLastPara="1" wrap="square" lIns="0" tIns="0" rIns="0" bIns="0"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GB"/>
              <a:t>‹#›</a:t>
            </a:fld>
            <a:endParaRPr/>
          </a:p>
        </p:txBody>
      </p:sp>
      <p:sp>
        <p:nvSpPr>
          <p:cNvPr id="954" name="Google Shape;954;g24a5498bdaf_1_1147"/>
          <p:cNvSpPr txBox="1">
            <a:spLocks noGrp="1"/>
          </p:cNvSpPr>
          <p:nvPr>
            <p:ph type="body" idx="1"/>
          </p:nvPr>
        </p:nvSpPr>
        <p:spPr>
          <a:xfrm>
            <a:off x="6052669" y="2006498"/>
            <a:ext cx="2552122" cy="2356050"/>
          </a:xfrm>
          <a:prstGeom prst="rect">
            <a:avLst/>
          </a:prstGeom>
          <a:solidFill>
            <a:schemeClr val="accent2"/>
          </a:solidFill>
          <a:ln>
            <a:noFill/>
          </a:ln>
        </p:spPr>
        <p:txBody>
          <a:bodyPr spcFirstLastPara="1" wrap="square" lIns="0" tIns="0" rIns="0" bIns="0" anchor="t" anchorCtr="0">
            <a:noAutofit/>
          </a:bodyPr>
          <a:lstStyle>
            <a:lvl1pPr marL="457200" lvl="0" indent="-234950" algn="l">
              <a:lnSpc>
                <a:spcPct val="90000"/>
              </a:lnSpc>
              <a:spcBef>
                <a:spcPts val="500"/>
              </a:spcBef>
              <a:spcAft>
                <a:spcPts val="0"/>
              </a:spcAft>
              <a:buSzPts val="100"/>
              <a:buFont typeface="Calibri"/>
              <a:buChar char="•"/>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955" name="Google Shape;955;g24a5498bdaf_1_1147"/>
          <p:cNvSpPr txBox="1">
            <a:spLocks noGrp="1"/>
          </p:cNvSpPr>
          <p:nvPr>
            <p:ph type="body" idx="3"/>
          </p:nvPr>
        </p:nvSpPr>
        <p:spPr>
          <a:xfrm>
            <a:off x="540000" y="4545402"/>
            <a:ext cx="699300" cy="356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grpSp>
        <p:nvGrpSpPr>
          <p:cNvPr id="956" name="Google Shape;956;g24a5498bdaf_1_1147"/>
          <p:cNvGrpSpPr/>
          <p:nvPr/>
        </p:nvGrpSpPr>
        <p:grpSpPr>
          <a:xfrm>
            <a:off x="9283196" y="0"/>
            <a:ext cx="2769835" cy="4677692"/>
            <a:chOff x="-3786165" y="0"/>
            <a:chExt cx="3693114" cy="6236923"/>
          </a:xfrm>
        </p:grpSpPr>
        <p:sp>
          <p:nvSpPr>
            <p:cNvPr id="957" name="Google Shape;957;g24a5498bdaf_1_1147"/>
            <p:cNvSpPr/>
            <p:nvPr/>
          </p:nvSpPr>
          <p:spPr>
            <a:xfrm>
              <a:off x="-3786165" y="0"/>
              <a:ext cx="3593091" cy="557062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dk2"/>
                  </a:solidFill>
                  <a:latin typeface="Calibri"/>
                  <a:ea typeface="Calibri"/>
                  <a:cs typeface="Calibri"/>
                  <a:sym typeface="Calibri"/>
                </a:rPr>
                <a:t>INSERT/EDIT AN IMAGE</a:t>
              </a:r>
              <a:endParaRPr sz="1100"/>
            </a:p>
          </p:txBody>
        </p:sp>
        <p:sp>
          <p:nvSpPr>
            <p:cNvPr id="958" name="Google Shape;958;g24a5498bdaf_1_1147"/>
            <p:cNvSpPr/>
            <p:nvPr/>
          </p:nvSpPr>
          <p:spPr>
            <a:xfrm>
              <a:off x="-3603587" y="46532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959" name="Google Shape;959;g24a5498bdaf_1_1147"/>
            <p:cNvSpPr/>
            <p:nvPr/>
          </p:nvSpPr>
          <p:spPr>
            <a:xfrm>
              <a:off x="-3319415" y="465324"/>
              <a:ext cx="2962706"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If necessary, delete the existing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by using the </a:t>
              </a:r>
              <a:r>
                <a:rPr lang="en-GB" sz="900" b="1" i="0" u="none" strike="noStrike" cap="none">
                  <a:solidFill>
                    <a:srgbClr val="000000"/>
                  </a:solidFill>
                  <a:latin typeface="Calibri"/>
                  <a:ea typeface="Calibri"/>
                  <a:cs typeface="Calibri"/>
                  <a:sym typeface="Calibri"/>
                </a:rPr>
                <a:t>‘Backspace key’</a:t>
              </a:r>
              <a:r>
                <a:rPr lang="en-GB" sz="900" b="0" i="0" u="none" strike="noStrike" cap="none">
                  <a:solidFill>
                    <a:srgbClr val="000000"/>
                  </a:solidFill>
                  <a:latin typeface="Calibri"/>
                  <a:ea typeface="Calibri"/>
                  <a:cs typeface="Calibri"/>
                  <a:sym typeface="Calibri"/>
                </a:rPr>
                <a:t>. Select the placeholder, go to the tab </a:t>
              </a:r>
              <a:r>
                <a:rPr lang="en-GB" sz="900" b="1" i="0" u="none" strike="noStrike" cap="none">
                  <a:solidFill>
                    <a:srgbClr val="000000"/>
                  </a:solidFill>
                  <a:latin typeface="Calibri"/>
                  <a:ea typeface="Calibri"/>
                  <a:cs typeface="Calibri"/>
                  <a:sym typeface="Calibri"/>
                </a:rPr>
                <a:t>‘Slidebuilder’</a:t>
              </a:r>
              <a:r>
                <a:rPr lang="en-GB" sz="900" b="0" i="0" u="none" strike="noStrike" cap="none">
                  <a:solidFill>
                    <a:srgbClr val="000000"/>
                  </a:solidFill>
                  <a:latin typeface="Calibri"/>
                  <a:ea typeface="Calibri"/>
                  <a:cs typeface="Calibri"/>
                  <a:sym typeface="Calibri"/>
                </a:rPr>
                <a:t> and click on the button </a:t>
              </a:r>
              <a:r>
                <a:rPr lang="en-GB" sz="900" b="1" i="0" u="none" strike="noStrike" cap="none">
                  <a:solidFill>
                    <a:srgbClr val="000000"/>
                  </a:solidFill>
                  <a:latin typeface="Calibri"/>
                  <a:ea typeface="Calibri"/>
                  <a:cs typeface="Calibri"/>
                  <a:sym typeface="Calibri"/>
                </a:rPr>
                <a:t>‘Images’</a:t>
              </a:r>
              <a:r>
                <a:rPr lang="en-GB" sz="900" b="0" i="0" u="none" strike="noStrike" cap="none">
                  <a:solidFill>
                    <a:srgbClr val="000000"/>
                  </a:solidFill>
                  <a:latin typeface="Calibri"/>
                  <a:ea typeface="Calibri"/>
                  <a:cs typeface="Calibri"/>
                  <a:sym typeface="Calibri"/>
                </a:rPr>
                <a:t>.</a:t>
              </a:r>
              <a:endParaRPr sz="900" b="0" i="0" u="none" strike="noStrike" cap="none">
                <a:solidFill>
                  <a:srgbClr val="000000"/>
                </a:solidFill>
                <a:latin typeface="Calibri"/>
                <a:ea typeface="Calibri"/>
                <a:cs typeface="Calibri"/>
                <a:sym typeface="Calibri"/>
              </a:endParaRPr>
            </a:p>
          </p:txBody>
        </p:sp>
        <p:sp>
          <p:nvSpPr>
            <p:cNvPr id="960" name="Google Shape;960;g24a5498bdaf_1_1147"/>
            <p:cNvSpPr/>
            <p:nvPr/>
          </p:nvSpPr>
          <p:spPr>
            <a:xfrm>
              <a:off x="-3603587" y="263880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961" name="Google Shape;961;g24a5498bdaf_1_1147"/>
            <p:cNvSpPr/>
            <p:nvPr/>
          </p:nvSpPr>
          <p:spPr>
            <a:xfrm>
              <a:off x="-3319415" y="2638809"/>
              <a:ext cx="2944682" cy="32768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Click with the right mouse button on the image and choose </a:t>
              </a:r>
              <a:r>
                <a:rPr lang="en-GB" sz="900" b="1" i="0" u="none" strike="noStrike" cap="none">
                  <a:solidFill>
                    <a:srgbClr val="000000"/>
                  </a:solidFill>
                  <a:latin typeface="Calibri"/>
                  <a:ea typeface="Calibri"/>
                  <a:cs typeface="Calibri"/>
                  <a:sym typeface="Calibri"/>
                </a:rPr>
                <a:t>‘Send to back’</a:t>
              </a:r>
              <a:r>
                <a:rPr lang="en-GB" sz="900" b="0" i="0" u="none" strike="noStrike" cap="none">
                  <a:solidFill>
                    <a:srgbClr val="000000"/>
                  </a:solidFill>
                  <a:latin typeface="Calibri"/>
                  <a:ea typeface="Calibri"/>
                  <a:cs typeface="Calibri"/>
                  <a:sym typeface="Calibri"/>
                </a:rPr>
                <a:t>.</a:t>
              </a:r>
              <a:endParaRPr sz="1100"/>
            </a:p>
          </p:txBody>
        </p:sp>
        <p:sp>
          <p:nvSpPr>
            <p:cNvPr id="962" name="Google Shape;962;g24a5498bdaf_1_1147"/>
            <p:cNvSpPr/>
            <p:nvPr/>
          </p:nvSpPr>
          <p:spPr>
            <a:xfrm>
              <a:off x="-3603587" y="3817066"/>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4</a:t>
              </a:r>
              <a:endParaRPr sz="1100"/>
            </a:p>
          </p:txBody>
        </p:sp>
        <p:sp>
          <p:nvSpPr>
            <p:cNvPr id="963" name="Google Shape;963;g24a5498bdaf_1_1147"/>
            <p:cNvSpPr/>
            <p:nvPr/>
          </p:nvSpPr>
          <p:spPr>
            <a:xfrm>
              <a:off x="-3319415" y="3817067"/>
              <a:ext cx="2944086"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To scale or drag the image, go to the tab </a:t>
              </a:r>
              <a:r>
                <a:rPr lang="en-GB" sz="900" b="1" i="0" u="none" strike="noStrike" cap="none">
                  <a:solidFill>
                    <a:srgbClr val="000000"/>
                  </a:solidFill>
                  <a:latin typeface="Calibri"/>
                  <a:ea typeface="Calibri"/>
                  <a:cs typeface="Calibri"/>
                  <a:sym typeface="Calibri"/>
                </a:rPr>
                <a:t>‘Picture Tools - Format’</a:t>
              </a:r>
              <a:r>
                <a:rPr lang="en-GB" sz="900" b="0" i="0" u="none" strike="noStrike" cap="none">
                  <a:solidFill>
                    <a:srgbClr val="000000"/>
                  </a:solidFill>
                  <a:latin typeface="Calibri"/>
                  <a:ea typeface="Calibri"/>
                  <a:cs typeface="Calibri"/>
                  <a:sym typeface="Calibri"/>
                </a:rPr>
                <a:t> and click on</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button </a:t>
              </a:r>
              <a:r>
                <a:rPr lang="en-GB" sz="900" b="1" i="0" u="none" strike="noStrike" cap="none">
                  <a:solidFill>
                    <a:srgbClr val="000000"/>
                  </a:solidFill>
                  <a:latin typeface="Calibri"/>
                  <a:ea typeface="Calibri"/>
                  <a:cs typeface="Calibri"/>
                  <a:sym typeface="Calibri"/>
                </a:rPr>
                <a:t>‘Crop’</a:t>
              </a:r>
              <a:r>
                <a:rPr lang="en-GB" sz="900" b="0" i="0" u="none" strike="noStrike" cap="none">
                  <a:solidFill>
                    <a:srgbClr val="000000"/>
                  </a:solidFill>
                  <a:latin typeface="Calibri"/>
                  <a:ea typeface="Calibri"/>
                  <a:cs typeface="Calibri"/>
                  <a:sym typeface="Calibri"/>
                </a:rPr>
                <a:t>. Scale the image itself with</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spheres and scale the image frame with the brackets.</a:t>
              </a:r>
              <a:endParaRPr sz="1100"/>
            </a:p>
          </p:txBody>
        </p:sp>
        <p:grpSp>
          <p:nvGrpSpPr>
            <p:cNvPr id="964" name="Google Shape;964;g24a5498bdaf_1_1147"/>
            <p:cNvGrpSpPr/>
            <p:nvPr/>
          </p:nvGrpSpPr>
          <p:grpSpPr>
            <a:xfrm>
              <a:off x="-3314821" y="3054865"/>
              <a:ext cx="1558053" cy="563933"/>
              <a:chOff x="-3314821" y="2981448"/>
              <a:chExt cx="1558053" cy="563933"/>
            </a:xfrm>
          </p:grpSpPr>
          <p:sp>
            <p:nvSpPr>
              <p:cNvPr id="965" name="Google Shape;965;g24a5498bdaf_1_1147"/>
              <p:cNvSpPr/>
              <p:nvPr/>
            </p:nvSpPr>
            <p:spPr>
              <a:xfrm>
                <a:off x="-3314821" y="2981448"/>
                <a:ext cx="1558053" cy="504851"/>
              </a:xfrm>
              <a:prstGeom prst="rect">
                <a:avLst/>
              </a:prstGeom>
              <a:solidFill>
                <a:srgbClr val="FFFFFF"/>
              </a:solidFill>
              <a:ln w="12700" cap="flat" cmpd="sng">
                <a:solidFill>
                  <a:srgbClr val="D1D1D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966" name="Google Shape;966;g24a5498bdaf_1_1147"/>
              <p:cNvSpPr/>
              <p:nvPr/>
            </p:nvSpPr>
            <p:spPr>
              <a:xfrm>
                <a:off x="-3304719" y="3235173"/>
                <a:ext cx="1540313" cy="246608"/>
              </a:xfrm>
              <a:prstGeom prst="rect">
                <a:avLst/>
              </a:prstGeom>
              <a:solidFill>
                <a:srgbClr val="FCE4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967" name="Google Shape;967;g24a5498bdaf_1_1147"/>
              <p:cNvSpPr txBox="1"/>
              <p:nvPr/>
            </p:nvSpPr>
            <p:spPr>
              <a:xfrm>
                <a:off x="-3069820" y="3038892"/>
                <a:ext cx="1089248" cy="13749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None/>
                </a:pPr>
                <a:r>
                  <a:rPr lang="en-GB" sz="700" b="0">
                    <a:solidFill>
                      <a:srgbClr val="211F26"/>
                    </a:solidFill>
                    <a:latin typeface="Calibri"/>
                    <a:ea typeface="Calibri"/>
                    <a:cs typeface="Calibri"/>
                    <a:sym typeface="Calibri"/>
                  </a:rPr>
                  <a:t>Send to front</a:t>
                </a:r>
                <a:endParaRPr sz="1100"/>
              </a:p>
            </p:txBody>
          </p:sp>
          <p:sp>
            <p:nvSpPr>
              <p:cNvPr id="968" name="Google Shape;968;g24a5498bdaf_1_1147"/>
              <p:cNvSpPr txBox="1"/>
              <p:nvPr/>
            </p:nvSpPr>
            <p:spPr>
              <a:xfrm>
                <a:off x="-3069820" y="3295269"/>
                <a:ext cx="1098515" cy="126416"/>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None/>
                </a:pPr>
                <a:r>
                  <a:rPr lang="en-GB" sz="700" b="0">
                    <a:solidFill>
                      <a:srgbClr val="211F26"/>
                    </a:solidFill>
                    <a:latin typeface="Calibri"/>
                    <a:ea typeface="Calibri"/>
                    <a:cs typeface="Calibri"/>
                    <a:sym typeface="Calibri"/>
                  </a:rPr>
                  <a:t>Send to back</a:t>
                </a:r>
                <a:endParaRPr sz="1100"/>
              </a:p>
            </p:txBody>
          </p:sp>
          <p:sp>
            <p:nvSpPr>
              <p:cNvPr id="969" name="Google Shape;969;g24a5498bdaf_1_1147"/>
              <p:cNvSpPr/>
              <p:nvPr/>
            </p:nvSpPr>
            <p:spPr>
              <a:xfrm>
                <a:off x="-2051274" y="3365381"/>
                <a:ext cx="97562" cy="180000"/>
              </a:xfrm>
              <a:custGeom>
                <a:avLst/>
                <a:gdLst/>
                <a:ahLst/>
                <a:cxnLst/>
                <a:rect l="l" t="t" r="r" b="b"/>
                <a:pathLst>
                  <a:path w="880280" h="1624084" extrusionOk="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w="12700" cap="flat" cmpd="sng">
                <a:solidFill>
                  <a:srgbClr val="000000"/>
                </a:solidFill>
                <a:prstDash val="solid"/>
                <a:miter lim="800000"/>
                <a:headEnd type="none" w="sm" len="sm"/>
                <a:tailEnd type="none" w="sm" len="sm"/>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970" name="Google Shape;970;g24a5498bdaf_1_1147"/>
              <p:cNvSpPr/>
              <p:nvPr/>
            </p:nvSpPr>
            <p:spPr>
              <a:xfrm rot="5400000">
                <a:off x="-1900674" y="3332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nvGrpSpPr>
              <p:cNvPr id="971" name="Google Shape;971;g24a5498bdaf_1_1147"/>
              <p:cNvGrpSpPr/>
              <p:nvPr/>
            </p:nvGrpSpPr>
            <p:grpSpPr>
              <a:xfrm>
                <a:off x="-3257052" y="3032066"/>
                <a:ext cx="182309" cy="163794"/>
                <a:chOff x="12832541" y="3162395"/>
                <a:chExt cx="219532" cy="197236"/>
              </a:xfrm>
            </p:grpSpPr>
            <p:sp>
              <p:nvSpPr>
                <p:cNvPr id="972" name="Google Shape;972;g24a5498bdaf_1_1147"/>
                <p:cNvSpPr/>
                <p:nvPr/>
              </p:nvSpPr>
              <p:spPr>
                <a:xfrm>
                  <a:off x="12832541" y="3162395"/>
                  <a:ext cx="81487" cy="81487"/>
                </a:xfrm>
                <a:prstGeom prst="rect">
                  <a:avLst/>
                </a:prstGeom>
                <a:solidFill>
                  <a:schemeClr val="lt1"/>
                </a:solidFill>
                <a:ln w="12700" cap="flat" cmpd="sng">
                  <a:solidFill>
                    <a:srgbClr val="8484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sp>
              <p:nvSpPr>
                <p:cNvPr id="973" name="Google Shape;973;g24a5498bdaf_1_1147"/>
                <p:cNvSpPr/>
                <p:nvPr/>
              </p:nvSpPr>
              <p:spPr>
                <a:xfrm>
                  <a:off x="12970586" y="3278144"/>
                  <a:ext cx="81487" cy="81487"/>
                </a:xfrm>
                <a:prstGeom prst="rect">
                  <a:avLst/>
                </a:prstGeom>
                <a:solidFill>
                  <a:schemeClr val="lt1"/>
                </a:solidFill>
                <a:ln w="12700" cap="flat" cmpd="sng">
                  <a:solidFill>
                    <a:srgbClr val="8484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sp>
              <p:nvSpPr>
                <p:cNvPr id="974" name="Google Shape;974;g24a5498bdaf_1_1147"/>
                <p:cNvSpPr/>
                <p:nvPr/>
              </p:nvSpPr>
              <p:spPr>
                <a:xfrm>
                  <a:off x="12873284" y="3191991"/>
                  <a:ext cx="138045" cy="138044"/>
                </a:xfrm>
                <a:prstGeom prst="rect">
                  <a:avLst/>
                </a:prstGeom>
                <a:solidFill>
                  <a:srgbClr val="EABE76"/>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grpSp>
          <p:grpSp>
            <p:nvGrpSpPr>
              <p:cNvPr id="975" name="Google Shape;975;g24a5498bdaf_1_1147"/>
              <p:cNvGrpSpPr/>
              <p:nvPr/>
            </p:nvGrpSpPr>
            <p:grpSpPr>
              <a:xfrm>
                <a:off x="-3257053" y="3276580"/>
                <a:ext cx="182309" cy="163794"/>
                <a:chOff x="12832541" y="3162395"/>
                <a:chExt cx="219532" cy="197236"/>
              </a:xfrm>
            </p:grpSpPr>
            <p:sp>
              <p:nvSpPr>
                <p:cNvPr id="976" name="Google Shape;976;g24a5498bdaf_1_1147"/>
                <p:cNvSpPr/>
                <p:nvPr/>
              </p:nvSpPr>
              <p:spPr>
                <a:xfrm>
                  <a:off x="12873284" y="3191991"/>
                  <a:ext cx="138045" cy="138044"/>
                </a:xfrm>
                <a:prstGeom prst="rect">
                  <a:avLst/>
                </a:prstGeom>
                <a:solidFill>
                  <a:srgbClr val="EABE76"/>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sp>
              <p:nvSpPr>
                <p:cNvPr id="977" name="Google Shape;977;g24a5498bdaf_1_1147"/>
                <p:cNvSpPr/>
                <p:nvPr/>
              </p:nvSpPr>
              <p:spPr>
                <a:xfrm>
                  <a:off x="12832541" y="3162395"/>
                  <a:ext cx="81487" cy="81487"/>
                </a:xfrm>
                <a:prstGeom prst="rect">
                  <a:avLst/>
                </a:prstGeom>
                <a:solidFill>
                  <a:schemeClr val="lt1"/>
                </a:solidFill>
                <a:ln w="12700" cap="flat" cmpd="sng">
                  <a:solidFill>
                    <a:srgbClr val="8484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sp>
              <p:nvSpPr>
                <p:cNvPr id="978" name="Google Shape;978;g24a5498bdaf_1_1147"/>
                <p:cNvSpPr/>
                <p:nvPr/>
              </p:nvSpPr>
              <p:spPr>
                <a:xfrm>
                  <a:off x="12970586" y="3278144"/>
                  <a:ext cx="81487" cy="81487"/>
                </a:xfrm>
                <a:prstGeom prst="rect">
                  <a:avLst/>
                </a:prstGeom>
                <a:solidFill>
                  <a:schemeClr val="lt1"/>
                </a:solidFill>
                <a:ln w="12700" cap="flat" cmpd="sng">
                  <a:solidFill>
                    <a:srgbClr val="8484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grpSp>
        </p:grpSp>
        <p:sp>
          <p:nvSpPr>
            <p:cNvPr id="979" name="Google Shape;979;g24a5498bdaf_1_1147"/>
            <p:cNvSpPr/>
            <p:nvPr/>
          </p:nvSpPr>
          <p:spPr>
            <a:xfrm>
              <a:off x="-3603587" y="181118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980" name="Google Shape;980;g24a5498bdaf_1_1147"/>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Select the preferred category and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and click on  </a:t>
              </a:r>
              <a:r>
                <a:rPr lang="en-GB" sz="900" b="1" i="0" u="none" strike="noStrike" cap="none">
                  <a:solidFill>
                    <a:srgbClr val="000000"/>
                  </a:solidFill>
                  <a:latin typeface="Calibri"/>
                  <a:ea typeface="Calibri"/>
                  <a:cs typeface="Calibri"/>
                  <a:sym typeface="Calibri"/>
                </a:rPr>
                <a:t>‘Insert’</a:t>
              </a:r>
              <a:r>
                <a:rPr lang="en-GB" sz="900" b="0" i="0" u="none" strike="noStrike" cap="none">
                  <a:solidFill>
                    <a:srgbClr val="000000"/>
                  </a:solidFill>
                  <a:latin typeface="Calibri"/>
                  <a:ea typeface="Calibri"/>
                  <a:cs typeface="Calibri"/>
                  <a:sym typeface="Calibri"/>
                </a:rPr>
                <a:t>.</a:t>
              </a:r>
              <a:endParaRPr sz="1100"/>
            </a:p>
          </p:txBody>
        </p:sp>
        <p:sp>
          <p:nvSpPr>
            <p:cNvPr id="981" name="Google Shape;981;g24a5498bdaf_1_1147"/>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800" b="1">
                  <a:solidFill>
                    <a:srgbClr val="211F26"/>
                  </a:solidFill>
                  <a:latin typeface="Calibri"/>
                  <a:ea typeface="Calibri"/>
                  <a:cs typeface="Calibri"/>
                  <a:sym typeface="Calibri"/>
                </a:rPr>
                <a:t>Insert</a:t>
              </a:r>
              <a:endParaRPr sz="1100"/>
            </a:p>
          </p:txBody>
        </p:sp>
        <p:grpSp>
          <p:nvGrpSpPr>
            <p:cNvPr id="982" name="Google Shape;982;g24a5498bdaf_1_1147"/>
            <p:cNvGrpSpPr/>
            <p:nvPr/>
          </p:nvGrpSpPr>
          <p:grpSpPr>
            <a:xfrm>
              <a:off x="-3426605" y="4716809"/>
              <a:ext cx="514284" cy="506545"/>
              <a:chOff x="12617641" y="3403239"/>
              <a:chExt cx="752963" cy="741634"/>
            </a:xfrm>
          </p:grpSpPr>
          <p:grpSp>
            <p:nvGrpSpPr>
              <p:cNvPr id="983" name="Google Shape;983;g24a5498bdaf_1_1147"/>
              <p:cNvGrpSpPr/>
              <p:nvPr/>
            </p:nvGrpSpPr>
            <p:grpSpPr>
              <a:xfrm>
                <a:off x="12771530" y="3403239"/>
                <a:ext cx="467176" cy="448491"/>
                <a:chOff x="12782157" y="3403239"/>
                <a:chExt cx="467176" cy="448491"/>
              </a:xfrm>
            </p:grpSpPr>
            <p:grpSp>
              <p:nvGrpSpPr>
                <p:cNvPr id="984" name="Google Shape;984;g24a5498bdaf_1_1147"/>
                <p:cNvGrpSpPr/>
                <p:nvPr/>
              </p:nvGrpSpPr>
              <p:grpSpPr>
                <a:xfrm>
                  <a:off x="12782157" y="3403239"/>
                  <a:ext cx="412976" cy="396132"/>
                  <a:chOff x="13554906" y="3320109"/>
                  <a:chExt cx="443917" cy="425811"/>
                </a:xfrm>
              </p:grpSpPr>
              <p:grpSp>
                <p:nvGrpSpPr>
                  <p:cNvPr id="985" name="Google Shape;985;g24a5498bdaf_1_1147"/>
                  <p:cNvGrpSpPr/>
                  <p:nvPr/>
                </p:nvGrpSpPr>
                <p:grpSpPr>
                  <a:xfrm>
                    <a:off x="13554906" y="3320109"/>
                    <a:ext cx="443917" cy="425811"/>
                    <a:chOff x="12909684" y="1276143"/>
                    <a:chExt cx="443917" cy="425811"/>
                  </a:xfrm>
                </p:grpSpPr>
                <p:sp>
                  <p:nvSpPr>
                    <p:cNvPr id="986" name="Google Shape;986;g24a5498bdaf_1_1147"/>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987" name="Google Shape;987;g24a5498bdaf_1_1147"/>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988" name="Google Shape;988;g24a5498bdaf_1_1147"/>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pic>
                <p:nvPicPr>
                  <p:cNvPr id="989" name="Google Shape;989;g24a5498bdaf_1_1147"/>
                  <p:cNvPicPr preferRelativeResize="0"/>
                  <p:nvPr/>
                </p:nvPicPr>
                <p:blipFill rotWithShape="1">
                  <a:blip r:embed="rId3">
                    <a:alphaModFix/>
                  </a:blip>
                  <a:srcRect/>
                  <a:stretch/>
                </p:blipFill>
                <p:spPr>
                  <a:xfrm>
                    <a:off x="13567296" y="3424991"/>
                    <a:ext cx="173367" cy="140220"/>
                  </a:xfrm>
                  <a:prstGeom prst="rect">
                    <a:avLst/>
                  </a:prstGeom>
                  <a:noFill/>
                  <a:ln>
                    <a:noFill/>
                  </a:ln>
                </p:spPr>
              </p:pic>
              <p:pic>
                <p:nvPicPr>
                  <p:cNvPr id="990" name="Google Shape;990;g24a5498bdaf_1_1147"/>
                  <p:cNvPicPr preferRelativeResize="0"/>
                  <p:nvPr/>
                </p:nvPicPr>
                <p:blipFill rotWithShape="1">
                  <a:blip r:embed="rId3">
                    <a:alphaModFix/>
                  </a:blip>
                  <a:srcRect/>
                  <a:stretch/>
                </p:blipFill>
                <p:spPr>
                  <a:xfrm flipH="1">
                    <a:off x="13635599" y="3449265"/>
                    <a:ext cx="173367" cy="111424"/>
                  </a:xfrm>
                  <a:prstGeom prst="rect">
                    <a:avLst/>
                  </a:prstGeom>
                  <a:noFill/>
                  <a:ln>
                    <a:noFill/>
                  </a:ln>
                </p:spPr>
              </p:pic>
            </p:grpSp>
            <p:grpSp>
              <p:nvGrpSpPr>
                <p:cNvPr id="991" name="Google Shape;991;g24a5498bdaf_1_1147"/>
                <p:cNvGrpSpPr/>
                <p:nvPr/>
              </p:nvGrpSpPr>
              <p:grpSpPr>
                <a:xfrm>
                  <a:off x="13103513" y="3705268"/>
                  <a:ext cx="145820" cy="146462"/>
                  <a:chOff x="13096169" y="3602278"/>
                  <a:chExt cx="145820" cy="146462"/>
                </a:xfrm>
              </p:grpSpPr>
              <p:sp>
                <p:nvSpPr>
                  <p:cNvPr id="992" name="Google Shape;992;g24a5498bdaf_1_1147"/>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993" name="Google Shape;993;g24a5498bdaf_1_1147"/>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994" name="Google Shape;994;g24a5498bdaf_1_1147"/>
                <p:cNvGrpSpPr/>
                <p:nvPr/>
              </p:nvGrpSpPr>
              <p:grpSpPr>
                <a:xfrm rot="10800000">
                  <a:off x="13061402" y="3665637"/>
                  <a:ext cx="145820" cy="146462"/>
                  <a:chOff x="13096169" y="3602278"/>
                  <a:chExt cx="145820" cy="146462"/>
                </a:xfrm>
              </p:grpSpPr>
              <p:sp>
                <p:nvSpPr>
                  <p:cNvPr id="995" name="Google Shape;995;g24a5498bdaf_1_1147"/>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996" name="Google Shape;996;g24a5498bdaf_1_1147"/>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sp>
            <p:nvSpPr>
              <p:cNvPr id="997" name="Google Shape;997;g24a5498bdaf_1_1147"/>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700" b="0">
                    <a:solidFill>
                      <a:srgbClr val="211F26"/>
                    </a:solidFill>
                    <a:latin typeface="Calibri"/>
                    <a:ea typeface="Calibri"/>
                    <a:cs typeface="Calibri"/>
                    <a:sym typeface="Calibri"/>
                  </a:rPr>
                  <a:t>Crop</a:t>
                </a:r>
                <a:endParaRPr sz="1100"/>
              </a:p>
            </p:txBody>
          </p:sp>
          <p:sp>
            <p:nvSpPr>
              <p:cNvPr id="998" name="Google Shape;998;g24a5498bdaf_1_1147"/>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sp>
          <p:nvSpPr>
            <p:cNvPr id="999" name="Google Shape;999;g24a5498bdaf_1_1147"/>
            <p:cNvSpPr/>
            <p:nvPr/>
          </p:nvSpPr>
          <p:spPr>
            <a:xfrm>
              <a:off x="-3786165" y="5408923"/>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grpSp>
          <p:nvGrpSpPr>
            <p:cNvPr id="1000" name="Google Shape;1000;g24a5498bdaf_1_1147"/>
            <p:cNvGrpSpPr/>
            <p:nvPr/>
          </p:nvGrpSpPr>
          <p:grpSpPr>
            <a:xfrm>
              <a:off x="-376736" y="5282697"/>
              <a:ext cx="283685" cy="283685"/>
              <a:chOff x="-510741" y="5913713"/>
              <a:chExt cx="267555" cy="267555"/>
            </a:xfrm>
          </p:grpSpPr>
          <p:sp>
            <p:nvSpPr>
              <p:cNvPr id="1001" name="Google Shape;1001;g24a5498bdaf_1_1147"/>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1002" name="Google Shape;1002;g24a5498bdaf_1_1147"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1003" name="Google Shape;1003;g24a5498bdaf_1_1147"/>
            <p:cNvGrpSpPr/>
            <p:nvPr/>
          </p:nvGrpSpPr>
          <p:grpSpPr>
            <a:xfrm>
              <a:off x="-938434" y="5546300"/>
              <a:ext cx="627798" cy="576693"/>
              <a:chOff x="-938434" y="4570310"/>
              <a:chExt cx="627798" cy="576693"/>
            </a:xfrm>
          </p:grpSpPr>
          <p:grpSp>
            <p:nvGrpSpPr>
              <p:cNvPr id="1004" name="Google Shape;1004;g24a5498bdaf_1_1147"/>
              <p:cNvGrpSpPr/>
              <p:nvPr/>
            </p:nvGrpSpPr>
            <p:grpSpPr>
              <a:xfrm>
                <a:off x="-716116" y="4570310"/>
                <a:ext cx="169778" cy="242385"/>
                <a:chOff x="4768" y="2783"/>
                <a:chExt cx="788" cy="1125"/>
              </a:xfrm>
            </p:grpSpPr>
            <p:sp>
              <p:nvSpPr>
                <p:cNvPr id="1005" name="Google Shape;1005;g24a5498bdaf_1_1147"/>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1006" name="Google Shape;1006;g24a5498bdaf_1_1147"/>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1007" name="Google Shape;1007;g24a5498bdaf_1_1147"/>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grpSp>
          <p:sp>
            <p:nvSpPr>
              <p:cNvPr id="1008" name="Google Shape;1008;g24a5498bdaf_1_1147"/>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nvGrpSpPr>
            <p:cNvPr id="1009" name="Google Shape;1009;g24a5498bdaf_1_1147"/>
            <p:cNvGrpSpPr/>
            <p:nvPr/>
          </p:nvGrpSpPr>
          <p:grpSpPr>
            <a:xfrm>
              <a:off x="-3365484" y="1226982"/>
              <a:ext cx="446937" cy="406485"/>
              <a:chOff x="-3563526" y="1409294"/>
              <a:chExt cx="354190" cy="322133"/>
            </a:xfrm>
          </p:grpSpPr>
          <p:grpSp>
            <p:nvGrpSpPr>
              <p:cNvPr id="1010" name="Google Shape;1010;g24a5498bdaf_1_1147"/>
              <p:cNvGrpSpPr/>
              <p:nvPr/>
            </p:nvGrpSpPr>
            <p:grpSpPr>
              <a:xfrm>
                <a:off x="-3499992" y="1409294"/>
                <a:ext cx="225195" cy="195499"/>
                <a:chOff x="8987389" y="1361199"/>
                <a:chExt cx="2200275" cy="1914525"/>
              </a:xfrm>
            </p:grpSpPr>
            <p:sp>
              <p:nvSpPr>
                <p:cNvPr id="1011" name="Google Shape;1011;g24a5498bdaf_1_1147"/>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Quattrocento Sans"/>
                    <a:ea typeface="Quattrocento Sans"/>
                    <a:cs typeface="Quattrocento Sans"/>
                    <a:sym typeface="Quattrocento Sans"/>
                  </a:endParaRPr>
                </a:p>
              </p:txBody>
            </p:sp>
            <p:grpSp>
              <p:nvGrpSpPr>
                <p:cNvPr id="1012" name="Google Shape;1012;g24a5498bdaf_1_1147"/>
                <p:cNvGrpSpPr/>
                <p:nvPr/>
              </p:nvGrpSpPr>
              <p:grpSpPr>
                <a:xfrm>
                  <a:off x="8987389" y="1361199"/>
                  <a:ext cx="2200275" cy="1914525"/>
                  <a:chOff x="8987389" y="1361199"/>
                  <a:chExt cx="2200275" cy="1914525"/>
                </a:xfrm>
              </p:grpSpPr>
              <p:sp>
                <p:nvSpPr>
                  <p:cNvPr id="1013" name="Google Shape;1013;g24a5498bdaf_1_1147"/>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Quattrocento Sans"/>
                      <a:ea typeface="Quattrocento Sans"/>
                      <a:cs typeface="Quattrocento Sans"/>
                      <a:sym typeface="Quattrocento Sans"/>
                    </a:endParaRPr>
                  </a:p>
                </p:txBody>
              </p:sp>
              <p:sp>
                <p:nvSpPr>
                  <p:cNvPr id="1014" name="Google Shape;1014;g24a5498bdaf_1_1147"/>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Quattrocento Sans"/>
                      <a:ea typeface="Quattrocento Sans"/>
                      <a:cs typeface="Quattrocento Sans"/>
                      <a:sym typeface="Quattrocento Sans"/>
                    </a:endParaRPr>
                  </a:p>
                </p:txBody>
              </p:sp>
            </p:grpSp>
          </p:grpSp>
          <p:sp>
            <p:nvSpPr>
              <p:cNvPr id="1015" name="Google Shape;1015;g24a5498bdaf_1_1147"/>
              <p:cNvSpPr txBox="1"/>
              <p:nvPr/>
            </p:nvSpPr>
            <p:spPr>
              <a:xfrm>
                <a:off x="-3563526" y="1617700"/>
                <a:ext cx="354190" cy="113727"/>
              </a:xfrm>
              <a:prstGeom prst="rect">
                <a:avLst/>
              </a:prstGeom>
              <a:noFill/>
              <a:ln>
                <a:noFill/>
              </a:ln>
            </p:spPr>
            <p:txBody>
              <a:bodyPr spcFirstLastPara="1" wrap="square" lIns="0" tIns="13500" rIns="0" bIns="0" anchor="t"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Images</a:t>
                </a:r>
                <a:endParaRPr sz="1100"/>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7"/>
          <p:cNvSpPr txBox="1">
            <a:spLocks noGrp="1"/>
          </p:cNvSpPr>
          <p:nvPr>
            <p:ph type="body" idx="1"/>
          </p:nvPr>
        </p:nvSpPr>
        <p:spPr>
          <a:xfrm>
            <a:off x="350201" y="964417"/>
            <a:ext cx="8439238" cy="2983761"/>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0"/>
              </a:spcBef>
              <a:spcAft>
                <a:spcPts val="0"/>
              </a:spcAft>
              <a:buClr>
                <a:srgbClr val="414140"/>
              </a:buClr>
              <a:buSzPts val="1600"/>
              <a:buChar char="•"/>
              <a:defRPr sz="1600">
                <a:solidFill>
                  <a:srgbClr val="414140"/>
                </a:solidFill>
                <a:latin typeface="Arial"/>
                <a:ea typeface="Arial"/>
                <a:cs typeface="Arial"/>
                <a:sym typeface="Arial"/>
              </a:defRPr>
            </a:lvl1pPr>
            <a:lvl2pPr marL="914400" lvl="1" indent="-317500" algn="l">
              <a:lnSpc>
                <a:spcPct val="90000"/>
              </a:lnSpc>
              <a:spcBef>
                <a:spcPts val="375"/>
              </a:spcBef>
              <a:spcAft>
                <a:spcPts val="0"/>
              </a:spcAft>
              <a:buClr>
                <a:srgbClr val="414140"/>
              </a:buClr>
              <a:buSzPts val="1400"/>
              <a:buChar char="•"/>
              <a:defRPr sz="1400">
                <a:solidFill>
                  <a:srgbClr val="414140"/>
                </a:solidFill>
                <a:latin typeface="Arial"/>
                <a:ea typeface="Arial"/>
                <a:cs typeface="Arial"/>
                <a:sym typeface="Arial"/>
              </a:defRPr>
            </a:lvl2pPr>
            <a:lvl3pPr marL="1371600" lvl="2" indent="-304800" algn="l">
              <a:lnSpc>
                <a:spcPct val="90000"/>
              </a:lnSpc>
              <a:spcBef>
                <a:spcPts val="375"/>
              </a:spcBef>
              <a:spcAft>
                <a:spcPts val="0"/>
              </a:spcAft>
              <a:buClr>
                <a:srgbClr val="414140"/>
              </a:buClr>
              <a:buSzPts val="1200"/>
              <a:buChar char="•"/>
              <a:defRPr sz="1200">
                <a:solidFill>
                  <a:srgbClr val="414140"/>
                </a:solidFill>
                <a:latin typeface="Arial"/>
                <a:ea typeface="Arial"/>
                <a:cs typeface="Arial"/>
                <a:sym typeface="Arial"/>
              </a:defRPr>
            </a:lvl3pPr>
            <a:lvl4pPr marL="1828800" lvl="3" indent="-304800" algn="l">
              <a:lnSpc>
                <a:spcPct val="90000"/>
              </a:lnSpc>
              <a:spcBef>
                <a:spcPts val="375"/>
              </a:spcBef>
              <a:spcAft>
                <a:spcPts val="0"/>
              </a:spcAft>
              <a:buClr>
                <a:srgbClr val="414140"/>
              </a:buClr>
              <a:buSzPts val="1200"/>
              <a:buChar char="•"/>
              <a:defRPr>
                <a:solidFill>
                  <a:srgbClr val="414140"/>
                </a:solidFill>
                <a:latin typeface="Arial"/>
                <a:ea typeface="Arial"/>
                <a:cs typeface="Arial"/>
                <a:sym typeface="Arial"/>
              </a:defRPr>
            </a:lvl4pPr>
            <a:lvl5pPr marL="2286000" lvl="4" indent="-304800" algn="l">
              <a:lnSpc>
                <a:spcPct val="90000"/>
              </a:lnSpc>
              <a:spcBef>
                <a:spcPts val="375"/>
              </a:spcBef>
              <a:spcAft>
                <a:spcPts val="0"/>
              </a:spcAft>
              <a:buClr>
                <a:srgbClr val="414140"/>
              </a:buClr>
              <a:buSzPts val="1200"/>
              <a:buChar char="•"/>
              <a:defRPr>
                <a:solidFill>
                  <a:srgbClr val="414140"/>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7"/>
          <p:cNvSpPr txBox="1">
            <a:spLocks noGrp="1"/>
          </p:cNvSpPr>
          <p:nvPr>
            <p:ph type="sldNum" idx="12"/>
          </p:nvPr>
        </p:nvSpPr>
        <p:spPr>
          <a:xfrm>
            <a:off x="6732039" y="4633780"/>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1" u="none" strike="noStrike" cap="none">
                <a:solidFill>
                  <a:srgbClr val="B4E9E2"/>
                </a:solidFill>
                <a:latin typeface="Calibri"/>
                <a:ea typeface="Calibri"/>
                <a:cs typeface="Calibri"/>
                <a:sym typeface="Calibri"/>
              </a:defRPr>
            </a:lvl1pPr>
            <a:lvl2pPr marL="0" lvl="1" indent="0" algn="r">
              <a:spcBef>
                <a:spcPts val="0"/>
              </a:spcBef>
              <a:buNone/>
              <a:defRPr sz="1000" b="0" i="1" u="none" strike="noStrike" cap="none">
                <a:solidFill>
                  <a:srgbClr val="B4E9E2"/>
                </a:solidFill>
                <a:latin typeface="Calibri"/>
                <a:ea typeface="Calibri"/>
                <a:cs typeface="Calibri"/>
                <a:sym typeface="Calibri"/>
              </a:defRPr>
            </a:lvl2pPr>
            <a:lvl3pPr marL="0" lvl="2" indent="0" algn="r">
              <a:spcBef>
                <a:spcPts val="0"/>
              </a:spcBef>
              <a:buNone/>
              <a:defRPr sz="1000" b="0" i="1" u="none" strike="noStrike" cap="none">
                <a:solidFill>
                  <a:srgbClr val="B4E9E2"/>
                </a:solidFill>
                <a:latin typeface="Calibri"/>
                <a:ea typeface="Calibri"/>
                <a:cs typeface="Calibri"/>
                <a:sym typeface="Calibri"/>
              </a:defRPr>
            </a:lvl3pPr>
            <a:lvl4pPr marL="0" lvl="3" indent="0" algn="r">
              <a:spcBef>
                <a:spcPts val="0"/>
              </a:spcBef>
              <a:buNone/>
              <a:defRPr sz="1000" b="0" i="1" u="none" strike="noStrike" cap="none">
                <a:solidFill>
                  <a:srgbClr val="B4E9E2"/>
                </a:solidFill>
                <a:latin typeface="Calibri"/>
                <a:ea typeface="Calibri"/>
                <a:cs typeface="Calibri"/>
                <a:sym typeface="Calibri"/>
              </a:defRPr>
            </a:lvl4pPr>
            <a:lvl5pPr marL="0" lvl="4" indent="0" algn="r">
              <a:spcBef>
                <a:spcPts val="0"/>
              </a:spcBef>
              <a:buNone/>
              <a:defRPr sz="1000" b="0" i="1" u="none" strike="noStrike" cap="none">
                <a:solidFill>
                  <a:srgbClr val="B4E9E2"/>
                </a:solidFill>
                <a:latin typeface="Calibri"/>
                <a:ea typeface="Calibri"/>
                <a:cs typeface="Calibri"/>
                <a:sym typeface="Calibri"/>
              </a:defRPr>
            </a:lvl5pPr>
            <a:lvl6pPr marL="0" lvl="5" indent="0" algn="r">
              <a:spcBef>
                <a:spcPts val="0"/>
              </a:spcBef>
              <a:buNone/>
              <a:defRPr sz="1000" b="0" i="1" u="none" strike="noStrike" cap="none">
                <a:solidFill>
                  <a:srgbClr val="B4E9E2"/>
                </a:solidFill>
                <a:latin typeface="Calibri"/>
                <a:ea typeface="Calibri"/>
                <a:cs typeface="Calibri"/>
                <a:sym typeface="Calibri"/>
              </a:defRPr>
            </a:lvl6pPr>
            <a:lvl7pPr marL="0" lvl="6" indent="0" algn="r">
              <a:spcBef>
                <a:spcPts val="0"/>
              </a:spcBef>
              <a:buNone/>
              <a:defRPr sz="1000" b="0" i="1" u="none" strike="noStrike" cap="none">
                <a:solidFill>
                  <a:srgbClr val="B4E9E2"/>
                </a:solidFill>
                <a:latin typeface="Calibri"/>
                <a:ea typeface="Calibri"/>
                <a:cs typeface="Calibri"/>
                <a:sym typeface="Calibri"/>
              </a:defRPr>
            </a:lvl7pPr>
            <a:lvl8pPr marL="0" lvl="7" indent="0" algn="r">
              <a:spcBef>
                <a:spcPts val="0"/>
              </a:spcBef>
              <a:buNone/>
              <a:defRPr sz="1000" b="0" i="1" u="none" strike="noStrike" cap="none">
                <a:solidFill>
                  <a:srgbClr val="B4E9E2"/>
                </a:solidFill>
                <a:latin typeface="Calibri"/>
                <a:ea typeface="Calibri"/>
                <a:cs typeface="Calibri"/>
                <a:sym typeface="Calibri"/>
              </a:defRPr>
            </a:lvl8pPr>
            <a:lvl9pPr marL="0" lvl="8" indent="0" algn="r">
              <a:spcBef>
                <a:spcPts val="0"/>
              </a:spcBef>
              <a:buNone/>
              <a:defRPr sz="1000" b="0" i="1"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0" name="Google Shape;30;p7"/>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A699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6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1"/>
        <p:cNvGrpSpPr/>
        <p:nvPr/>
      </p:nvGrpSpPr>
      <p:grpSpPr>
        <a:xfrm>
          <a:off x="0" y="0"/>
          <a:ext cx="0" cy="0"/>
          <a:chOff x="0" y="0"/>
          <a:chExt cx="0" cy="0"/>
        </a:xfrm>
      </p:grpSpPr>
      <p:sp>
        <p:nvSpPr>
          <p:cNvPr id="32" name="Google Shape;32;p8"/>
          <p:cNvSpPr/>
          <p:nvPr/>
        </p:nvSpPr>
        <p:spPr>
          <a:xfrm>
            <a:off x="0" y="4313446"/>
            <a:ext cx="9144000" cy="830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33" name="Google Shape;33;p8"/>
          <p:cNvSpPr/>
          <p:nvPr/>
        </p:nvSpPr>
        <p:spPr>
          <a:xfrm>
            <a:off x="0" y="4629813"/>
            <a:ext cx="9144000" cy="513687"/>
          </a:xfrm>
          <a:prstGeom prst="rect">
            <a:avLst/>
          </a:prstGeom>
          <a:solidFill>
            <a:srgbClr val="4141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34" name="Google Shape;34;p8" descr="Logo&#10;&#10;Description automatically generated"/>
          <p:cNvPicPr preferRelativeResize="0"/>
          <p:nvPr/>
        </p:nvPicPr>
        <p:blipFill rotWithShape="1">
          <a:blip r:embed="rId2">
            <a:alphaModFix/>
          </a:blip>
          <a:srcRect t="1" b="38293"/>
          <a:stretch/>
        </p:blipFill>
        <p:spPr>
          <a:xfrm>
            <a:off x="350201" y="4752828"/>
            <a:ext cx="908858" cy="271145"/>
          </a:xfrm>
          <a:prstGeom prst="rect">
            <a:avLst/>
          </a:prstGeom>
          <a:noFill/>
          <a:ln>
            <a:noFill/>
          </a:ln>
        </p:spPr>
      </p:pic>
      <p:pic>
        <p:nvPicPr>
          <p:cNvPr id="35" name="Google Shape;35;p8" descr="Background pattern&#10;&#10;Description automatically generated"/>
          <p:cNvPicPr preferRelativeResize="0"/>
          <p:nvPr/>
        </p:nvPicPr>
        <p:blipFill rotWithShape="1">
          <a:blip r:embed="rId3">
            <a:alphaModFix amt="69000"/>
          </a:blip>
          <a:srcRect l="-2411" t="17028" r="21625" b="73781"/>
          <a:stretch/>
        </p:blipFill>
        <p:spPr>
          <a:xfrm>
            <a:off x="4839562" y="4629812"/>
            <a:ext cx="4127158" cy="513687"/>
          </a:xfrm>
          <a:prstGeom prst="rect">
            <a:avLst/>
          </a:prstGeom>
          <a:noFill/>
          <a:ln>
            <a:noFill/>
          </a:ln>
        </p:spPr>
      </p:pic>
      <p:sp>
        <p:nvSpPr>
          <p:cNvPr id="36" name="Google Shape;36;p8"/>
          <p:cNvSpPr txBox="1">
            <a:spLocks noGrp="1"/>
          </p:cNvSpPr>
          <p:nvPr>
            <p:ph type="body" idx="1"/>
          </p:nvPr>
        </p:nvSpPr>
        <p:spPr>
          <a:xfrm>
            <a:off x="350201" y="964417"/>
            <a:ext cx="8439238" cy="2983761"/>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0"/>
              </a:spcBef>
              <a:spcAft>
                <a:spcPts val="0"/>
              </a:spcAft>
              <a:buClr>
                <a:srgbClr val="414140"/>
              </a:buClr>
              <a:buSzPts val="1600"/>
              <a:buChar char="•"/>
              <a:defRPr sz="1600">
                <a:solidFill>
                  <a:srgbClr val="414140"/>
                </a:solidFill>
                <a:latin typeface="Arial"/>
                <a:ea typeface="Arial"/>
                <a:cs typeface="Arial"/>
                <a:sym typeface="Arial"/>
              </a:defRPr>
            </a:lvl1pPr>
            <a:lvl2pPr marL="914400" lvl="1" indent="-317500" algn="l">
              <a:lnSpc>
                <a:spcPct val="90000"/>
              </a:lnSpc>
              <a:spcBef>
                <a:spcPts val="375"/>
              </a:spcBef>
              <a:spcAft>
                <a:spcPts val="0"/>
              </a:spcAft>
              <a:buClr>
                <a:srgbClr val="414140"/>
              </a:buClr>
              <a:buSzPts val="1400"/>
              <a:buChar char="•"/>
              <a:defRPr sz="1400">
                <a:solidFill>
                  <a:srgbClr val="414140"/>
                </a:solidFill>
                <a:latin typeface="Arial"/>
                <a:ea typeface="Arial"/>
                <a:cs typeface="Arial"/>
                <a:sym typeface="Arial"/>
              </a:defRPr>
            </a:lvl2pPr>
            <a:lvl3pPr marL="1371600" lvl="2" indent="-304800" algn="l">
              <a:lnSpc>
                <a:spcPct val="90000"/>
              </a:lnSpc>
              <a:spcBef>
                <a:spcPts val="375"/>
              </a:spcBef>
              <a:spcAft>
                <a:spcPts val="0"/>
              </a:spcAft>
              <a:buClr>
                <a:srgbClr val="414140"/>
              </a:buClr>
              <a:buSzPts val="1200"/>
              <a:buChar char="•"/>
              <a:defRPr sz="1200">
                <a:solidFill>
                  <a:srgbClr val="414140"/>
                </a:solidFill>
                <a:latin typeface="Arial"/>
                <a:ea typeface="Arial"/>
                <a:cs typeface="Arial"/>
                <a:sym typeface="Arial"/>
              </a:defRPr>
            </a:lvl3pPr>
            <a:lvl4pPr marL="1828800" lvl="3" indent="-304800" algn="l">
              <a:lnSpc>
                <a:spcPct val="90000"/>
              </a:lnSpc>
              <a:spcBef>
                <a:spcPts val="375"/>
              </a:spcBef>
              <a:spcAft>
                <a:spcPts val="0"/>
              </a:spcAft>
              <a:buClr>
                <a:srgbClr val="414140"/>
              </a:buClr>
              <a:buSzPts val="1200"/>
              <a:buChar char="•"/>
              <a:defRPr>
                <a:solidFill>
                  <a:srgbClr val="414140"/>
                </a:solidFill>
                <a:latin typeface="Arial"/>
                <a:ea typeface="Arial"/>
                <a:cs typeface="Arial"/>
                <a:sym typeface="Arial"/>
              </a:defRPr>
            </a:lvl4pPr>
            <a:lvl5pPr marL="2286000" lvl="4" indent="-304800" algn="l">
              <a:lnSpc>
                <a:spcPct val="90000"/>
              </a:lnSpc>
              <a:spcBef>
                <a:spcPts val="375"/>
              </a:spcBef>
              <a:spcAft>
                <a:spcPts val="0"/>
              </a:spcAft>
              <a:buClr>
                <a:srgbClr val="414140"/>
              </a:buClr>
              <a:buSzPts val="1200"/>
              <a:buChar char="•"/>
              <a:defRPr>
                <a:solidFill>
                  <a:srgbClr val="414140"/>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8"/>
          <p:cNvSpPr txBox="1">
            <a:spLocks noGrp="1"/>
          </p:cNvSpPr>
          <p:nvPr>
            <p:ph type="sldNum" idx="12"/>
          </p:nvPr>
        </p:nvSpPr>
        <p:spPr>
          <a:xfrm>
            <a:off x="6732039" y="4749336"/>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1" u="none" strike="noStrike" cap="none">
                <a:solidFill>
                  <a:srgbClr val="B4E9E2"/>
                </a:solidFill>
                <a:latin typeface="Calibri"/>
                <a:ea typeface="Calibri"/>
                <a:cs typeface="Calibri"/>
                <a:sym typeface="Calibri"/>
              </a:defRPr>
            </a:lvl1pPr>
            <a:lvl2pPr marL="0" lvl="1" indent="0" algn="r">
              <a:spcBef>
                <a:spcPts val="0"/>
              </a:spcBef>
              <a:buNone/>
              <a:defRPr sz="1000" b="0" i="1" u="none" strike="noStrike" cap="none">
                <a:solidFill>
                  <a:srgbClr val="B4E9E2"/>
                </a:solidFill>
                <a:latin typeface="Calibri"/>
                <a:ea typeface="Calibri"/>
                <a:cs typeface="Calibri"/>
                <a:sym typeface="Calibri"/>
              </a:defRPr>
            </a:lvl2pPr>
            <a:lvl3pPr marL="0" lvl="2" indent="0" algn="r">
              <a:spcBef>
                <a:spcPts val="0"/>
              </a:spcBef>
              <a:buNone/>
              <a:defRPr sz="1000" b="0" i="1" u="none" strike="noStrike" cap="none">
                <a:solidFill>
                  <a:srgbClr val="B4E9E2"/>
                </a:solidFill>
                <a:latin typeface="Calibri"/>
                <a:ea typeface="Calibri"/>
                <a:cs typeface="Calibri"/>
                <a:sym typeface="Calibri"/>
              </a:defRPr>
            </a:lvl3pPr>
            <a:lvl4pPr marL="0" lvl="3" indent="0" algn="r">
              <a:spcBef>
                <a:spcPts val="0"/>
              </a:spcBef>
              <a:buNone/>
              <a:defRPr sz="1000" b="0" i="1" u="none" strike="noStrike" cap="none">
                <a:solidFill>
                  <a:srgbClr val="B4E9E2"/>
                </a:solidFill>
                <a:latin typeface="Calibri"/>
                <a:ea typeface="Calibri"/>
                <a:cs typeface="Calibri"/>
                <a:sym typeface="Calibri"/>
              </a:defRPr>
            </a:lvl4pPr>
            <a:lvl5pPr marL="0" lvl="4" indent="0" algn="r">
              <a:spcBef>
                <a:spcPts val="0"/>
              </a:spcBef>
              <a:buNone/>
              <a:defRPr sz="1000" b="0" i="1" u="none" strike="noStrike" cap="none">
                <a:solidFill>
                  <a:srgbClr val="B4E9E2"/>
                </a:solidFill>
                <a:latin typeface="Calibri"/>
                <a:ea typeface="Calibri"/>
                <a:cs typeface="Calibri"/>
                <a:sym typeface="Calibri"/>
              </a:defRPr>
            </a:lvl5pPr>
            <a:lvl6pPr marL="0" lvl="5" indent="0" algn="r">
              <a:spcBef>
                <a:spcPts val="0"/>
              </a:spcBef>
              <a:buNone/>
              <a:defRPr sz="1000" b="0" i="1" u="none" strike="noStrike" cap="none">
                <a:solidFill>
                  <a:srgbClr val="B4E9E2"/>
                </a:solidFill>
                <a:latin typeface="Calibri"/>
                <a:ea typeface="Calibri"/>
                <a:cs typeface="Calibri"/>
                <a:sym typeface="Calibri"/>
              </a:defRPr>
            </a:lvl6pPr>
            <a:lvl7pPr marL="0" lvl="6" indent="0" algn="r">
              <a:spcBef>
                <a:spcPts val="0"/>
              </a:spcBef>
              <a:buNone/>
              <a:defRPr sz="1000" b="0" i="1" u="none" strike="noStrike" cap="none">
                <a:solidFill>
                  <a:srgbClr val="B4E9E2"/>
                </a:solidFill>
                <a:latin typeface="Calibri"/>
                <a:ea typeface="Calibri"/>
                <a:cs typeface="Calibri"/>
                <a:sym typeface="Calibri"/>
              </a:defRPr>
            </a:lvl7pPr>
            <a:lvl8pPr marL="0" lvl="7" indent="0" algn="r">
              <a:spcBef>
                <a:spcPts val="0"/>
              </a:spcBef>
              <a:buNone/>
              <a:defRPr sz="1000" b="0" i="1" u="none" strike="noStrike" cap="none">
                <a:solidFill>
                  <a:srgbClr val="B4E9E2"/>
                </a:solidFill>
                <a:latin typeface="Calibri"/>
                <a:ea typeface="Calibri"/>
                <a:cs typeface="Calibri"/>
                <a:sym typeface="Calibri"/>
              </a:defRPr>
            </a:lvl8pPr>
            <a:lvl9pPr marL="0" lvl="8" indent="0" algn="r">
              <a:spcBef>
                <a:spcPts val="0"/>
              </a:spcBef>
              <a:buNone/>
              <a:defRPr sz="1000" b="0" i="1"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8" name="Google Shape;38;p8"/>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A699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39"/>
        <p:cNvGrpSpPr/>
        <p:nvPr/>
      </p:nvGrpSpPr>
      <p:grpSpPr>
        <a:xfrm>
          <a:off x="0" y="0"/>
          <a:ext cx="0" cy="0"/>
          <a:chOff x="0" y="0"/>
          <a:chExt cx="0" cy="0"/>
        </a:xfrm>
      </p:grpSpPr>
      <p:sp>
        <p:nvSpPr>
          <p:cNvPr id="40" name="Google Shape;40;p9"/>
          <p:cNvSpPr/>
          <p:nvPr/>
        </p:nvSpPr>
        <p:spPr>
          <a:xfrm>
            <a:off x="0" y="0"/>
            <a:ext cx="9144000" cy="5143500"/>
          </a:xfrm>
          <a:prstGeom prst="rect">
            <a:avLst/>
          </a:prstGeom>
          <a:solidFill>
            <a:srgbClr val="4141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41" name="Google Shape;41;p9" descr="Background pattern&#10;&#10;Description automatically generated"/>
          <p:cNvPicPr preferRelativeResize="0"/>
          <p:nvPr/>
        </p:nvPicPr>
        <p:blipFill rotWithShape="1">
          <a:blip r:embed="rId2">
            <a:alphaModFix amt="69000"/>
          </a:blip>
          <a:srcRect l="-1464" t="5707" r="44597" b="17416"/>
          <a:stretch/>
        </p:blipFill>
        <p:spPr>
          <a:xfrm>
            <a:off x="5675870" y="14508"/>
            <a:ext cx="3468131" cy="5128992"/>
          </a:xfrm>
          <a:prstGeom prst="rect">
            <a:avLst/>
          </a:prstGeom>
          <a:noFill/>
          <a:ln>
            <a:noFill/>
          </a:ln>
        </p:spPr>
      </p:pic>
      <p:sp>
        <p:nvSpPr>
          <p:cNvPr id="42" name="Google Shape;42;p9"/>
          <p:cNvSpPr txBox="1">
            <a:spLocks noGrp="1"/>
          </p:cNvSpPr>
          <p:nvPr>
            <p:ph type="body" idx="1"/>
          </p:nvPr>
        </p:nvSpPr>
        <p:spPr>
          <a:xfrm>
            <a:off x="656662" y="3470165"/>
            <a:ext cx="3795964" cy="26312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400"/>
              <a:buNone/>
              <a:defRPr sz="1400" b="0">
                <a:solidFill>
                  <a:schemeClr val="lt1"/>
                </a:solidFill>
              </a:defRPr>
            </a:lvl1pPr>
            <a:lvl2pPr marL="914400" lvl="1" indent="-342900" algn="l">
              <a:lnSpc>
                <a:spcPct val="90000"/>
              </a:lnSpc>
              <a:spcBef>
                <a:spcPts val="375"/>
              </a:spcBef>
              <a:spcAft>
                <a:spcPts val="0"/>
              </a:spcAft>
              <a:buClr>
                <a:srgbClr val="414140"/>
              </a:buClr>
              <a:buSzPts val="1800"/>
              <a:buChar char="•"/>
              <a:defRPr/>
            </a:lvl2pPr>
            <a:lvl3pPr marL="1371600" lvl="2" indent="-342900" algn="l">
              <a:lnSpc>
                <a:spcPct val="90000"/>
              </a:lnSpc>
              <a:spcBef>
                <a:spcPts val="375"/>
              </a:spcBef>
              <a:spcAft>
                <a:spcPts val="0"/>
              </a:spcAft>
              <a:buClr>
                <a:srgbClr val="414140"/>
              </a:buClr>
              <a:buSzPts val="1800"/>
              <a:buChar char="•"/>
              <a:defRPr/>
            </a:lvl3pPr>
            <a:lvl4pPr marL="1828800" lvl="3" indent="-342900" algn="l">
              <a:lnSpc>
                <a:spcPct val="90000"/>
              </a:lnSpc>
              <a:spcBef>
                <a:spcPts val="375"/>
              </a:spcBef>
              <a:spcAft>
                <a:spcPts val="0"/>
              </a:spcAft>
              <a:buClr>
                <a:srgbClr val="414140"/>
              </a:buClr>
              <a:buSzPts val="1800"/>
              <a:buChar char="•"/>
              <a:defRPr/>
            </a:lvl4pPr>
            <a:lvl5pPr marL="2286000" lvl="4" indent="-342900" algn="l">
              <a:lnSpc>
                <a:spcPct val="90000"/>
              </a:lnSpc>
              <a:spcBef>
                <a:spcPts val="375"/>
              </a:spcBef>
              <a:spcAft>
                <a:spcPts val="0"/>
              </a:spcAft>
              <a:buClr>
                <a:srgbClr val="41414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3" name="Google Shape;43;p9" descr="A black and white logo&#10;&#10;Description automatically generated with low confidence"/>
          <p:cNvPicPr preferRelativeResize="0"/>
          <p:nvPr/>
        </p:nvPicPr>
        <p:blipFill rotWithShape="1">
          <a:blip r:embed="rId3">
            <a:alphaModFix/>
          </a:blip>
          <a:srcRect/>
          <a:stretch/>
        </p:blipFill>
        <p:spPr>
          <a:xfrm>
            <a:off x="770170" y="4593289"/>
            <a:ext cx="582049" cy="253387"/>
          </a:xfrm>
          <a:prstGeom prst="rect">
            <a:avLst/>
          </a:prstGeom>
          <a:noFill/>
          <a:ln>
            <a:noFill/>
          </a:ln>
        </p:spPr>
      </p:pic>
      <p:pic>
        <p:nvPicPr>
          <p:cNvPr id="44" name="Google Shape;44;p9" descr="Graphical user interface, text, email&#10;&#10;Description automatically generated"/>
          <p:cNvPicPr preferRelativeResize="0"/>
          <p:nvPr/>
        </p:nvPicPr>
        <p:blipFill rotWithShape="1">
          <a:blip r:embed="rId4">
            <a:alphaModFix/>
          </a:blip>
          <a:srcRect/>
          <a:stretch/>
        </p:blipFill>
        <p:spPr>
          <a:xfrm>
            <a:off x="1578120" y="4613251"/>
            <a:ext cx="1263846" cy="264179"/>
          </a:xfrm>
          <a:prstGeom prst="rect">
            <a:avLst/>
          </a:prstGeom>
          <a:noFill/>
          <a:ln>
            <a:noFill/>
          </a:ln>
        </p:spPr>
      </p:pic>
      <p:pic>
        <p:nvPicPr>
          <p:cNvPr id="45" name="Google Shape;45;p9" descr="Logo&#10;&#10;Description automatically generated"/>
          <p:cNvPicPr preferRelativeResize="0"/>
          <p:nvPr/>
        </p:nvPicPr>
        <p:blipFill rotWithShape="1">
          <a:blip r:embed="rId5">
            <a:alphaModFix/>
          </a:blip>
          <a:srcRect b="-7536"/>
          <a:stretch/>
        </p:blipFill>
        <p:spPr>
          <a:xfrm>
            <a:off x="757471" y="407917"/>
            <a:ext cx="1875083" cy="97487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_1">
    <p:spTree>
      <p:nvGrpSpPr>
        <p:cNvPr id="1" name="Shape 46"/>
        <p:cNvGrpSpPr/>
        <p:nvPr/>
      </p:nvGrpSpPr>
      <p:grpSpPr>
        <a:xfrm>
          <a:off x="0" y="0"/>
          <a:ext cx="0" cy="0"/>
          <a:chOff x="0" y="0"/>
          <a:chExt cx="0" cy="0"/>
        </a:xfrm>
      </p:grpSpPr>
      <p:sp>
        <p:nvSpPr>
          <p:cNvPr id="47" name="Google Shape;47;g24a5498bdaf_1_14"/>
          <p:cNvSpPr>
            <a:spLocks noGrp="1"/>
          </p:cNvSpPr>
          <p:nvPr>
            <p:ph type="pic" idx="2"/>
          </p:nvPr>
        </p:nvSpPr>
        <p:spPr>
          <a:xfrm>
            <a:off x="0" y="1"/>
            <a:ext cx="9144001" cy="5143499"/>
          </a:xfrm>
          <a:prstGeom prst="rect">
            <a:avLst/>
          </a:prstGeom>
          <a:solidFill>
            <a:srgbClr val="F2F2F2"/>
          </a:solidFill>
          <a:ln>
            <a:noFill/>
          </a:ln>
        </p:spPr>
      </p:sp>
      <p:sp>
        <p:nvSpPr>
          <p:cNvPr id="48" name="Google Shape;48;g24a5498bdaf_1_14"/>
          <p:cNvSpPr txBox="1">
            <a:spLocks noGrp="1"/>
          </p:cNvSpPr>
          <p:nvPr>
            <p:ph type="subTitle" idx="1"/>
          </p:nvPr>
        </p:nvSpPr>
        <p:spPr>
          <a:xfrm>
            <a:off x="539210" y="4282730"/>
            <a:ext cx="3852262" cy="296839"/>
          </a:xfrm>
          <a:prstGeom prst="rect">
            <a:avLst/>
          </a:prstGeom>
          <a:noFill/>
          <a:ln>
            <a:noFill/>
          </a:ln>
        </p:spPr>
        <p:txBody>
          <a:bodyPr spcFirstLastPara="1" wrap="square" lIns="0" tIns="0" rIns="0" bIns="0" anchor="t" anchorCtr="0">
            <a:noAutofit/>
          </a:bodyPr>
          <a:lstStyle>
            <a:lvl1pPr lvl="0" algn="l">
              <a:lnSpc>
                <a:spcPct val="90000"/>
              </a:lnSpc>
              <a:spcBef>
                <a:spcPts val="500"/>
              </a:spcBef>
              <a:spcAft>
                <a:spcPts val="0"/>
              </a:spcAft>
              <a:buSzPts val="2100"/>
              <a:buFont typeface="Calibri"/>
              <a:buNone/>
              <a:defRPr sz="2100">
                <a:solidFill>
                  <a:schemeClr val="dk1"/>
                </a:solidFil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SzPts val="1400"/>
              <a:buFont typeface="Calibri"/>
              <a:buNone/>
              <a:defRPr sz="1400"/>
            </a:lvl3pPr>
            <a:lvl4pPr lvl="3" algn="ctr">
              <a:lnSpc>
                <a:spcPct val="90000"/>
              </a:lnSpc>
              <a:spcBef>
                <a:spcPts val="500"/>
              </a:spcBef>
              <a:spcAft>
                <a:spcPts val="0"/>
              </a:spcAft>
              <a:buClr>
                <a:schemeClr val="accent1"/>
              </a:buClr>
              <a:buSzPts val="1200"/>
              <a:buNone/>
              <a:defRPr sz="1200"/>
            </a:lvl4pPr>
            <a:lvl5pPr lvl="4" algn="ctr">
              <a:lnSpc>
                <a:spcPct val="90000"/>
              </a:lnSpc>
              <a:spcBef>
                <a:spcPts val="500"/>
              </a:spcBef>
              <a:spcAft>
                <a:spcPts val="0"/>
              </a:spcAft>
              <a:buClr>
                <a:schemeClr val="accent3"/>
              </a:buClr>
              <a:buSzPts val="1200"/>
              <a:buNone/>
              <a:defRPr sz="1200"/>
            </a:lvl5pPr>
            <a:lvl6pPr lvl="5" algn="ctr">
              <a:lnSpc>
                <a:spcPct val="90000"/>
              </a:lnSpc>
              <a:spcBef>
                <a:spcPts val="500"/>
              </a:spcBef>
              <a:spcAft>
                <a:spcPts val="0"/>
              </a:spcAft>
              <a:buSzPts val="1200"/>
              <a:buNone/>
              <a:defRPr sz="1200"/>
            </a:lvl6pPr>
            <a:lvl7pPr lvl="6" algn="ctr">
              <a:lnSpc>
                <a:spcPct val="90000"/>
              </a:lnSpc>
              <a:spcBef>
                <a:spcPts val="500"/>
              </a:spcBef>
              <a:spcAft>
                <a:spcPts val="0"/>
              </a:spcAft>
              <a:buSzPts val="1200"/>
              <a:buFont typeface="Calibri"/>
              <a:buNone/>
              <a:defRPr sz="1200"/>
            </a:lvl7pPr>
            <a:lvl8pPr lvl="7" algn="ctr">
              <a:lnSpc>
                <a:spcPct val="90000"/>
              </a:lnSpc>
              <a:spcBef>
                <a:spcPts val="500"/>
              </a:spcBef>
              <a:spcAft>
                <a:spcPts val="0"/>
              </a:spcAft>
              <a:buSzPts val="1200"/>
              <a:buFont typeface="Calibri"/>
              <a:buNone/>
              <a:defRPr sz="1200"/>
            </a:lvl8pPr>
            <a:lvl9pPr lvl="8" algn="ctr">
              <a:lnSpc>
                <a:spcPct val="90000"/>
              </a:lnSpc>
              <a:spcBef>
                <a:spcPts val="500"/>
              </a:spcBef>
              <a:spcAft>
                <a:spcPts val="500"/>
              </a:spcAft>
              <a:buSzPts val="1200"/>
              <a:buFont typeface="Calibri"/>
              <a:buNone/>
              <a:defRPr sz="1200"/>
            </a:lvl9pPr>
          </a:lstStyle>
          <a:p>
            <a:endParaRPr/>
          </a:p>
        </p:txBody>
      </p:sp>
      <p:grpSp>
        <p:nvGrpSpPr>
          <p:cNvPr id="49" name="Google Shape;49;g24a5498bdaf_1_14"/>
          <p:cNvGrpSpPr/>
          <p:nvPr/>
        </p:nvGrpSpPr>
        <p:grpSpPr>
          <a:xfrm>
            <a:off x="-2839624" y="0"/>
            <a:ext cx="2769836" cy="4677692"/>
            <a:chOff x="-3786165" y="0"/>
            <a:chExt cx="3693114" cy="6236923"/>
          </a:xfrm>
        </p:grpSpPr>
        <p:sp>
          <p:nvSpPr>
            <p:cNvPr id="50" name="Google Shape;50;g24a5498bdaf_1_14"/>
            <p:cNvSpPr/>
            <p:nvPr/>
          </p:nvSpPr>
          <p:spPr>
            <a:xfrm>
              <a:off x="-3786165" y="0"/>
              <a:ext cx="3593091" cy="557062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dk2"/>
                  </a:solidFill>
                  <a:latin typeface="Calibri"/>
                  <a:ea typeface="Calibri"/>
                  <a:cs typeface="Calibri"/>
                  <a:sym typeface="Calibri"/>
                </a:rPr>
                <a:t>INSERT/EDIT AN IMAGE</a:t>
              </a:r>
              <a:endParaRPr sz="1100"/>
            </a:p>
          </p:txBody>
        </p:sp>
        <p:sp>
          <p:nvSpPr>
            <p:cNvPr id="51" name="Google Shape;51;g24a5498bdaf_1_14"/>
            <p:cNvSpPr/>
            <p:nvPr/>
          </p:nvSpPr>
          <p:spPr>
            <a:xfrm>
              <a:off x="-3603587" y="46532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52" name="Google Shape;52;g24a5498bdaf_1_14"/>
            <p:cNvSpPr/>
            <p:nvPr/>
          </p:nvSpPr>
          <p:spPr>
            <a:xfrm>
              <a:off x="-3319415" y="465324"/>
              <a:ext cx="2962706"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If necessary, delete the existing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by using the </a:t>
              </a:r>
              <a:r>
                <a:rPr lang="en-GB" sz="900" b="1" i="0" u="none" strike="noStrike" cap="none">
                  <a:solidFill>
                    <a:srgbClr val="000000"/>
                  </a:solidFill>
                  <a:latin typeface="Calibri"/>
                  <a:ea typeface="Calibri"/>
                  <a:cs typeface="Calibri"/>
                  <a:sym typeface="Calibri"/>
                </a:rPr>
                <a:t>‘Backspace key’</a:t>
              </a:r>
              <a:r>
                <a:rPr lang="en-GB" sz="900" b="0" i="0" u="none" strike="noStrike" cap="none">
                  <a:solidFill>
                    <a:srgbClr val="000000"/>
                  </a:solidFill>
                  <a:latin typeface="Calibri"/>
                  <a:ea typeface="Calibri"/>
                  <a:cs typeface="Calibri"/>
                  <a:sym typeface="Calibri"/>
                </a:rPr>
                <a:t>. Select the placeholder, go to the tab </a:t>
              </a:r>
              <a:r>
                <a:rPr lang="en-GB" sz="900" b="1" i="0" u="none" strike="noStrike" cap="none">
                  <a:solidFill>
                    <a:srgbClr val="000000"/>
                  </a:solidFill>
                  <a:latin typeface="Calibri"/>
                  <a:ea typeface="Calibri"/>
                  <a:cs typeface="Calibri"/>
                  <a:sym typeface="Calibri"/>
                </a:rPr>
                <a:t>‘Slidebuilder’</a:t>
              </a:r>
              <a:r>
                <a:rPr lang="en-GB" sz="900" b="0" i="0" u="none" strike="noStrike" cap="none">
                  <a:solidFill>
                    <a:srgbClr val="000000"/>
                  </a:solidFill>
                  <a:latin typeface="Calibri"/>
                  <a:ea typeface="Calibri"/>
                  <a:cs typeface="Calibri"/>
                  <a:sym typeface="Calibri"/>
                </a:rPr>
                <a:t> and click on the button </a:t>
              </a:r>
              <a:r>
                <a:rPr lang="en-GB" sz="900" b="1" i="0" u="none" strike="noStrike" cap="none">
                  <a:solidFill>
                    <a:srgbClr val="000000"/>
                  </a:solidFill>
                  <a:latin typeface="Calibri"/>
                  <a:ea typeface="Calibri"/>
                  <a:cs typeface="Calibri"/>
                  <a:sym typeface="Calibri"/>
                </a:rPr>
                <a:t>‘Images’</a:t>
              </a:r>
              <a:r>
                <a:rPr lang="en-GB" sz="900" b="0" i="0" u="none" strike="noStrike" cap="none">
                  <a:solidFill>
                    <a:srgbClr val="000000"/>
                  </a:solidFill>
                  <a:latin typeface="Calibri"/>
                  <a:ea typeface="Calibri"/>
                  <a:cs typeface="Calibri"/>
                  <a:sym typeface="Calibri"/>
                </a:rPr>
                <a:t>.</a:t>
              </a:r>
              <a:endParaRPr sz="900" b="0" i="0" u="none" strike="noStrike" cap="none">
                <a:solidFill>
                  <a:srgbClr val="000000"/>
                </a:solidFill>
                <a:latin typeface="Calibri"/>
                <a:ea typeface="Calibri"/>
                <a:cs typeface="Calibri"/>
                <a:sym typeface="Calibri"/>
              </a:endParaRPr>
            </a:p>
          </p:txBody>
        </p:sp>
        <p:sp>
          <p:nvSpPr>
            <p:cNvPr id="53" name="Google Shape;53;g24a5498bdaf_1_14"/>
            <p:cNvSpPr/>
            <p:nvPr/>
          </p:nvSpPr>
          <p:spPr>
            <a:xfrm>
              <a:off x="-3603587" y="263880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54" name="Google Shape;54;g24a5498bdaf_1_14"/>
            <p:cNvSpPr/>
            <p:nvPr/>
          </p:nvSpPr>
          <p:spPr>
            <a:xfrm>
              <a:off x="-3319415" y="2638809"/>
              <a:ext cx="2944682" cy="32768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Click with the right mouse button on the image and choose </a:t>
              </a:r>
              <a:r>
                <a:rPr lang="en-GB" sz="900" b="1" i="0" u="none" strike="noStrike" cap="none">
                  <a:solidFill>
                    <a:srgbClr val="000000"/>
                  </a:solidFill>
                  <a:latin typeface="Calibri"/>
                  <a:ea typeface="Calibri"/>
                  <a:cs typeface="Calibri"/>
                  <a:sym typeface="Calibri"/>
                </a:rPr>
                <a:t>‘Send to back’</a:t>
              </a:r>
              <a:r>
                <a:rPr lang="en-GB" sz="900" b="0" i="0" u="none" strike="noStrike" cap="none">
                  <a:solidFill>
                    <a:srgbClr val="000000"/>
                  </a:solidFill>
                  <a:latin typeface="Calibri"/>
                  <a:ea typeface="Calibri"/>
                  <a:cs typeface="Calibri"/>
                  <a:sym typeface="Calibri"/>
                </a:rPr>
                <a:t>.</a:t>
              </a:r>
              <a:endParaRPr sz="1100"/>
            </a:p>
          </p:txBody>
        </p:sp>
        <p:sp>
          <p:nvSpPr>
            <p:cNvPr id="55" name="Google Shape;55;g24a5498bdaf_1_14"/>
            <p:cNvSpPr/>
            <p:nvPr/>
          </p:nvSpPr>
          <p:spPr>
            <a:xfrm>
              <a:off x="-3603587" y="3817066"/>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4</a:t>
              </a:r>
              <a:endParaRPr sz="1100"/>
            </a:p>
          </p:txBody>
        </p:sp>
        <p:sp>
          <p:nvSpPr>
            <p:cNvPr id="56" name="Google Shape;56;g24a5498bdaf_1_14"/>
            <p:cNvSpPr/>
            <p:nvPr/>
          </p:nvSpPr>
          <p:spPr>
            <a:xfrm>
              <a:off x="-3319415" y="3817067"/>
              <a:ext cx="2944086"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To scale or drag the image, go to the tab </a:t>
              </a:r>
              <a:r>
                <a:rPr lang="en-GB" sz="900" b="1" i="0" u="none" strike="noStrike" cap="none">
                  <a:solidFill>
                    <a:srgbClr val="000000"/>
                  </a:solidFill>
                  <a:latin typeface="Calibri"/>
                  <a:ea typeface="Calibri"/>
                  <a:cs typeface="Calibri"/>
                  <a:sym typeface="Calibri"/>
                </a:rPr>
                <a:t>‘Picture Tools - Format’</a:t>
              </a:r>
              <a:r>
                <a:rPr lang="en-GB" sz="900" b="0" i="0" u="none" strike="noStrike" cap="none">
                  <a:solidFill>
                    <a:srgbClr val="000000"/>
                  </a:solidFill>
                  <a:latin typeface="Calibri"/>
                  <a:ea typeface="Calibri"/>
                  <a:cs typeface="Calibri"/>
                  <a:sym typeface="Calibri"/>
                </a:rPr>
                <a:t> and click on</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button </a:t>
              </a:r>
              <a:r>
                <a:rPr lang="en-GB" sz="900" b="1" i="0" u="none" strike="noStrike" cap="none">
                  <a:solidFill>
                    <a:srgbClr val="000000"/>
                  </a:solidFill>
                  <a:latin typeface="Calibri"/>
                  <a:ea typeface="Calibri"/>
                  <a:cs typeface="Calibri"/>
                  <a:sym typeface="Calibri"/>
                </a:rPr>
                <a:t>‘Crop’</a:t>
              </a:r>
              <a:r>
                <a:rPr lang="en-GB" sz="900" b="0" i="0" u="none" strike="noStrike" cap="none">
                  <a:solidFill>
                    <a:srgbClr val="000000"/>
                  </a:solidFill>
                  <a:latin typeface="Calibri"/>
                  <a:ea typeface="Calibri"/>
                  <a:cs typeface="Calibri"/>
                  <a:sym typeface="Calibri"/>
                </a:rPr>
                <a:t>. Scale the image itself with</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spheres and scale the image frame with the brackets.</a:t>
              </a:r>
              <a:endParaRPr sz="1100"/>
            </a:p>
          </p:txBody>
        </p:sp>
        <p:grpSp>
          <p:nvGrpSpPr>
            <p:cNvPr id="57" name="Google Shape;57;g24a5498bdaf_1_14"/>
            <p:cNvGrpSpPr/>
            <p:nvPr/>
          </p:nvGrpSpPr>
          <p:grpSpPr>
            <a:xfrm>
              <a:off x="-3314821" y="3054865"/>
              <a:ext cx="1558053" cy="563933"/>
              <a:chOff x="-3314821" y="2981448"/>
              <a:chExt cx="1558053" cy="563933"/>
            </a:xfrm>
          </p:grpSpPr>
          <p:sp>
            <p:nvSpPr>
              <p:cNvPr id="58" name="Google Shape;58;g24a5498bdaf_1_14"/>
              <p:cNvSpPr/>
              <p:nvPr/>
            </p:nvSpPr>
            <p:spPr>
              <a:xfrm>
                <a:off x="-3314821" y="2981448"/>
                <a:ext cx="1558053" cy="504851"/>
              </a:xfrm>
              <a:prstGeom prst="rect">
                <a:avLst/>
              </a:prstGeom>
              <a:solidFill>
                <a:srgbClr val="FFFFFF"/>
              </a:solidFill>
              <a:ln w="12700" cap="flat" cmpd="sng">
                <a:solidFill>
                  <a:srgbClr val="D1D1D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59" name="Google Shape;59;g24a5498bdaf_1_14"/>
              <p:cNvSpPr/>
              <p:nvPr/>
            </p:nvSpPr>
            <p:spPr>
              <a:xfrm>
                <a:off x="-3304719" y="3235173"/>
                <a:ext cx="1540313" cy="246608"/>
              </a:xfrm>
              <a:prstGeom prst="rect">
                <a:avLst/>
              </a:prstGeom>
              <a:solidFill>
                <a:srgbClr val="FCE4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60" name="Google Shape;60;g24a5498bdaf_1_14"/>
              <p:cNvSpPr txBox="1"/>
              <p:nvPr/>
            </p:nvSpPr>
            <p:spPr>
              <a:xfrm>
                <a:off x="-3069820" y="3038892"/>
                <a:ext cx="1089248" cy="13749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None/>
                </a:pPr>
                <a:r>
                  <a:rPr lang="en-GB" sz="700" b="0">
                    <a:solidFill>
                      <a:srgbClr val="211F26"/>
                    </a:solidFill>
                    <a:latin typeface="Calibri"/>
                    <a:ea typeface="Calibri"/>
                    <a:cs typeface="Calibri"/>
                    <a:sym typeface="Calibri"/>
                  </a:rPr>
                  <a:t>Send to front</a:t>
                </a:r>
                <a:endParaRPr sz="1100"/>
              </a:p>
            </p:txBody>
          </p:sp>
          <p:sp>
            <p:nvSpPr>
              <p:cNvPr id="61" name="Google Shape;61;g24a5498bdaf_1_14"/>
              <p:cNvSpPr txBox="1"/>
              <p:nvPr/>
            </p:nvSpPr>
            <p:spPr>
              <a:xfrm>
                <a:off x="-3069820" y="3295269"/>
                <a:ext cx="1098515" cy="126416"/>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None/>
                </a:pPr>
                <a:r>
                  <a:rPr lang="en-GB" sz="700" b="0">
                    <a:solidFill>
                      <a:srgbClr val="211F26"/>
                    </a:solidFill>
                    <a:latin typeface="Calibri"/>
                    <a:ea typeface="Calibri"/>
                    <a:cs typeface="Calibri"/>
                    <a:sym typeface="Calibri"/>
                  </a:rPr>
                  <a:t>Send to back</a:t>
                </a:r>
                <a:endParaRPr sz="1100"/>
              </a:p>
            </p:txBody>
          </p:sp>
          <p:sp>
            <p:nvSpPr>
              <p:cNvPr id="62" name="Google Shape;62;g24a5498bdaf_1_14"/>
              <p:cNvSpPr/>
              <p:nvPr/>
            </p:nvSpPr>
            <p:spPr>
              <a:xfrm>
                <a:off x="-2051274" y="3365381"/>
                <a:ext cx="97562" cy="180000"/>
              </a:xfrm>
              <a:custGeom>
                <a:avLst/>
                <a:gdLst/>
                <a:ahLst/>
                <a:cxnLst/>
                <a:rect l="l" t="t" r="r" b="b"/>
                <a:pathLst>
                  <a:path w="880280" h="1624084" extrusionOk="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w="12700" cap="flat" cmpd="sng">
                <a:solidFill>
                  <a:srgbClr val="000000"/>
                </a:solidFill>
                <a:prstDash val="solid"/>
                <a:miter lim="800000"/>
                <a:headEnd type="none" w="sm" len="sm"/>
                <a:tailEnd type="none" w="sm" len="sm"/>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63" name="Google Shape;63;g24a5498bdaf_1_14"/>
              <p:cNvSpPr/>
              <p:nvPr/>
            </p:nvSpPr>
            <p:spPr>
              <a:xfrm rot="5400000">
                <a:off x="-1900674" y="3332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nvGrpSpPr>
              <p:cNvPr id="64" name="Google Shape;64;g24a5498bdaf_1_14"/>
              <p:cNvGrpSpPr/>
              <p:nvPr/>
            </p:nvGrpSpPr>
            <p:grpSpPr>
              <a:xfrm>
                <a:off x="-3257052" y="3032066"/>
                <a:ext cx="182309" cy="163794"/>
                <a:chOff x="12832541" y="3162395"/>
                <a:chExt cx="219532" cy="197236"/>
              </a:xfrm>
            </p:grpSpPr>
            <p:sp>
              <p:nvSpPr>
                <p:cNvPr id="65" name="Google Shape;65;g24a5498bdaf_1_14"/>
                <p:cNvSpPr/>
                <p:nvPr/>
              </p:nvSpPr>
              <p:spPr>
                <a:xfrm>
                  <a:off x="12832541" y="3162395"/>
                  <a:ext cx="81487" cy="81487"/>
                </a:xfrm>
                <a:prstGeom prst="rect">
                  <a:avLst/>
                </a:prstGeom>
                <a:solidFill>
                  <a:schemeClr val="lt1"/>
                </a:solidFill>
                <a:ln w="12700" cap="flat" cmpd="sng">
                  <a:solidFill>
                    <a:srgbClr val="8484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sp>
              <p:nvSpPr>
                <p:cNvPr id="66" name="Google Shape;66;g24a5498bdaf_1_14"/>
                <p:cNvSpPr/>
                <p:nvPr/>
              </p:nvSpPr>
              <p:spPr>
                <a:xfrm>
                  <a:off x="12970586" y="3278144"/>
                  <a:ext cx="81487" cy="81487"/>
                </a:xfrm>
                <a:prstGeom prst="rect">
                  <a:avLst/>
                </a:prstGeom>
                <a:solidFill>
                  <a:schemeClr val="lt1"/>
                </a:solidFill>
                <a:ln w="12700" cap="flat" cmpd="sng">
                  <a:solidFill>
                    <a:srgbClr val="8484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sp>
              <p:nvSpPr>
                <p:cNvPr id="67" name="Google Shape;67;g24a5498bdaf_1_14"/>
                <p:cNvSpPr/>
                <p:nvPr/>
              </p:nvSpPr>
              <p:spPr>
                <a:xfrm>
                  <a:off x="12873284" y="3191991"/>
                  <a:ext cx="138045" cy="138044"/>
                </a:xfrm>
                <a:prstGeom prst="rect">
                  <a:avLst/>
                </a:prstGeom>
                <a:solidFill>
                  <a:srgbClr val="EABE76"/>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grpSp>
          <p:grpSp>
            <p:nvGrpSpPr>
              <p:cNvPr id="68" name="Google Shape;68;g24a5498bdaf_1_14"/>
              <p:cNvGrpSpPr/>
              <p:nvPr/>
            </p:nvGrpSpPr>
            <p:grpSpPr>
              <a:xfrm>
                <a:off x="-3257053" y="3276580"/>
                <a:ext cx="182309" cy="163794"/>
                <a:chOff x="12832541" y="3162395"/>
                <a:chExt cx="219532" cy="197236"/>
              </a:xfrm>
            </p:grpSpPr>
            <p:sp>
              <p:nvSpPr>
                <p:cNvPr id="69" name="Google Shape;69;g24a5498bdaf_1_14"/>
                <p:cNvSpPr/>
                <p:nvPr/>
              </p:nvSpPr>
              <p:spPr>
                <a:xfrm>
                  <a:off x="12873284" y="3191991"/>
                  <a:ext cx="138045" cy="138044"/>
                </a:xfrm>
                <a:prstGeom prst="rect">
                  <a:avLst/>
                </a:prstGeom>
                <a:solidFill>
                  <a:srgbClr val="EABE76"/>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sp>
              <p:nvSpPr>
                <p:cNvPr id="70" name="Google Shape;70;g24a5498bdaf_1_14"/>
                <p:cNvSpPr/>
                <p:nvPr/>
              </p:nvSpPr>
              <p:spPr>
                <a:xfrm>
                  <a:off x="12832541" y="3162395"/>
                  <a:ext cx="81487" cy="81487"/>
                </a:xfrm>
                <a:prstGeom prst="rect">
                  <a:avLst/>
                </a:prstGeom>
                <a:solidFill>
                  <a:schemeClr val="lt1"/>
                </a:solidFill>
                <a:ln w="12700" cap="flat" cmpd="sng">
                  <a:solidFill>
                    <a:srgbClr val="8484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sp>
              <p:nvSpPr>
                <p:cNvPr id="71" name="Google Shape;71;g24a5498bdaf_1_14"/>
                <p:cNvSpPr/>
                <p:nvPr/>
              </p:nvSpPr>
              <p:spPr>
                <a:xfrm>
                  <a:off x="12970586" y="3278144"/>
                  <a:ext cx="81487" cy="81487"/>
                </a:xfrm>
                <a:prstGeom prst="rect">
                  <a:avLst/>
                </a:prstGeom>
                <a:solidFill>
                  <a:schemeClr val="lt1"/>
                </a:solidFill>
                <a:ln w="12700" cap="flat" cmpd="sng">
                  <a:solidFill>
                    <a:srgbClr val="8484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grpSp>
        </p:grpSp>
        <p:sp>
          <p:nvSpPr>
            <p:cNvPr id="72" name="Google Shape;72;g24a5498bdaf_1_14"/>
            <p:cNvSpPr/>
            <p:nvPr/>
          </p:nvSpPr>
          <p:spPr>
            <a:xfrm>
              <a:off x="-3603587" y="181118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73" name="Google Shape;73;g24a5498bdaf_1_14"/>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Select the preferred category and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and click on  </a:t>
              </a:r>
              <a:r>
                <a:rPr lang="en-GB" sz="900" b="1" i="0" u="none" strike="noStrike" cap="none">
                  <a:solidFill>
                    <a:srgbClr val="000000"/>
                  </a:solidFill>
                  <a:latin typeface="Calibri"/>
                  <a:ea typeface="Calibri"/>
                  <a:cs typeface="Calibri"/>
                  <a:sym typeface="Calibri"/>
                </a:rPr>
                <a:t>‘Insert’</a:t>
              </a:r>
              <a:r>
                <a:rPr lang="en-GB" sz="900" b="0" i="0" u="none" strike="noStrike" cap="none">
                  <a:solidFill>
                    <a:srgbClr val="000000"/>
                  </a:solidFill>
                  <a:latin typeface="Calibri"/>
                  <a:ea typeface="Calibri"/>
                  <a:cs typeface="Calibri"/>
                  <a:sym typeface="Calibri"/>
                </a:rPr>
                <a:t>.</a:t>
              </a:r>
              <a:endParaRPr sz="1100"/>
            </a:p>
          </p:txBody>
        </p:sp>
        <p:sp>
          <p:nvSpPr>
            <p:cNvPr id="74" name="Google Shape;74;g24a5498bdaf_1_14"/>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800" b="1">
                  <a:solidFill>
                    <a:srgbClr val="211F26"/>
                  </a:solidFill>
                  <a:latin typeface="Calibri"/>
                  <a:ea typeface="Calibri"/>
                  <a:cs typeface="Calibri"/>
                  <a:sym typeface="Calibri"/>
                </a:rPr>
                <a:t>Insert</a:t>
              </a:r>
              <a:endParaRPr sz="1100"/>
            </a:p>
          </p:txBody>
        </p:sp>
        <p:grpSp>
          <p:nvGrpSpPr>
            <p:cNvPr id="75" name="Google Shape;75;g24a5498bdaf_1_14"/>
            <p:cNvGrpSpPr/>
            <p:nvPr/>
          </p:nvGrpSpPr>
          <p:grpSpPr>
            <a:xfrm>
              <a:off x="-3426605" y="4716809"/>
              <a:ext cx="514284" cy="506545"/>
              <a:chOff x="12617641" y="3403239"/>
              <a:chExt cx="752963" cy="741634"/>
            </a:xfrm>
          </p:grpSpPr>
          <p:grpSp>
            <p:nvGrpSpPr>
              <p:cNvPr id="76" name="Google Shape;76;g24a5498bdaf_1_14"/>
              <p:cNvGrpSpPr/>
              <p:nvPr/>
            </p:nvGrpSpPr>
            <p:grpSpPr>
              <a:xfrm>
                <a:off x="12771530" y="3403239"/>
                <a:ext cx="467176" cy="448491"/>
                <a:chOff x="12782157" y="3403239"/>
                <a:chExt cx="467176" cy="448491"/>
              </a:xfrm>
            </p:grpSpPr>
            <p:grpSp>
              <p:nvGrpSpPr>
                <p:cNvPr id="77" name="Google Shape;77;g24a5498bdaf_1_14"/>
                <p:cNvGrpSpPr/>
                <p:nvPr/>
              </p:nvGrpSpPr>
              <p:grpSpPr>
                <a:xfrm>
                  <a:off x="12782157" y="3403239"/>
                  <a:ext cx="412976" cy="396132"/>
                  <a:chOff x="13554906" y="3320109"/>
                  <a:chExt cx="443917" cy="425811"/>
                </a:xfrm>
              </p:grpSpPr>
              <p:grpSp>
                <p:nvGrpSpPr>
                  <p:cNvPr id="78" name="Google Shape;78;g24a5498bdaf_1_14"/>
                  <p:cNvGrpSpPr/>
                  <p:nvPr/>
                </p:nvGrpSpPr>
                <p:grpSpPr>
                  <a:xfrm>
                    <a:off x="13554906" y="3320109"/>
                    <a:ext cx="443917" cy="425811"/>
                    <a:chOff x="12909684" y="1276143"/>
                    <a:chExt cx="443917" cy="425811"/>
                  </a:xfrm>
                </p:grpSpPr>
                <p:sp>
                  <p:nvSpPr>
                    <p:cNvPr id="79" name="Google Shape;79;g24a5498bdaf_1_14"/>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80" name="Google Shape;80;g24a5498bdaf_1_14"/>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81" name="Google Shape;81;g24a5498bdaf_1_14"/>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pic>
                <p:nvPicPr>
                  <p:cNvPr id="82" name="Google Shape;82;g24a5498bdaf_1_14"/>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83" name="Google Shape;83;g24a5498bdaf_1_14"/>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84" name="Google Shape;84;g24a5498bdaf_1_14"/>
                <p:cNvGrpSpPr/>
                <p:nvPr/>
              </p:nvGrpSpPr>
              <p:grpSpPr>
                <a:xfrm>
                  <a:off x="13103513" y="3705268"/>
                  <a:ext cx="145820" cy="146462"/>
                  <a:chOff x="13096169" y="3602278"/>
                  <a:chExt cx="145820" cy="146462"/>
                </a:xfrm>
              </p:grpSpPr>
              <p:sp>
                <p:nvSpPr>
                  <p:cNvPr id="85" name="Google Shape;85;g24a5498bdaf_1_14"/>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86" name="Google Shape;86;g24a5498bdaf_1_14"/>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87" name="Google Shape;87;g24a5498bdaf_1_14"/>
                <p:cNvGrpSpPr/>
                <p:nvPr/>
              </p:nvGrpSpPr>
              <p:grpSpPr>
                <a:xfrm rot="10800000">
                  <a:off x="13061402" y="3665637"/>
                  <a:ext cx="145820" cy="146462"/>
                  <a:chOff x="13096169" y="3602278"/>
                  <a:chExt cx="145820" cy="146462"/>
                </a:xfrm>
              </p:grpSpPr>
              <p:sp>
                <p:nvSpPr>
                  <p:cNvPr id="88" name="Google Shape;88;g24a5498bdaf_1_14"/>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89" name="Google Shape;89;g24a5498bdaf_1_14"/>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sp>
            <p:nvSpPr>
              <p:cNvPr id="90" name="Google Shape;90;g24a5498bdaf_1_14"/>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700" b="0">
                    <a:solidFill>
                      <a:srgbClr val="211F26"/>
                    </a:solidFill>
                    <a:latin typeface="Calibri"/>
                    <a:ea typeface="Calibri"/>
                    <a:cs typeface="Calibri"/>
                    <a:sym typeface="Calibri"/>
                  </a:rPr>
                  <a:t>Crop</a:t>
                </a:r>
                <a:endParaRPr sz="1100"/>
              </a:p>
            </p:txBody>
          </p:sp>
          <p:sp>
            <p:nvSpPr>
              <p:cNvPr id="91" name="Google Shape;91;g24a5498bdaf_1_14"/>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sp>
          <p:nvSpPr>
            <p:cNvPr id="92" name="Google Shape;92;g24a5498bdaf_1_14"/>
            <p:cNvSpPr/>
            <p:nvPr/>
          </p:nvSpPr>
          <p:spPr>
            <a:xfrm>
              <a:off x="-3786165" y="5408923"/>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grpSp>
          <p:nvGrpSpPr>
            <p:cNvPr id="93" name="Google Shape;93;g24a5498bdaf_1_14"/>
            <p:cNvGrpSpPr/>
            <p:nvPr/>
          </p:nvGrpSpPr>
          <p:grpSpPr>
            <a:xfrm>
              <a:off x="-376736" y="5282697"/>
              <a:ext cx="283685" cy="283685"/>
              <a:chOff x="-510741" y="5913713"/>
              <a:chExt cx="267555" cy="267555"/>
            </a:xfrm>
          </p:grpSpPr>
          <p:sp>
            <p:nvSpPr>
              <p:cNvPr id="94" name="Google Shape;94;g24a5498bdaf_1_14"/>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95" name="Google Shape;95;g24a5498bdaf_1_14"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96" name="Google Shape;96;g24a5498bdaf_1_14"/>
            <p:cNvGrpSpPr/>
            <p:nvPr/>
          </p:nvGrpSpPr>
          <p:grpSpPr>
            <a:xfrm>
              <a:off x="-938434" y="5546300"/>
              <a:ext cx="627798" cy="576693"/>
              <a:chOff x="-938434" y="4570310"/>
              <a:chExt cx="627798" cy="576693"/>
            </a:xfrm>
          </p:grpSpPr>
          <p:grpSp>
            <p:nvGrpSpPr>
              <p:cNvPr id="97" name="Google Shape;97;g24a5498bdaf_1_14"/>
              <p:cNvGrpSpPr/>
              <p:nvPr/>
            </p:nvGrpSpPr>
            <p:grpSpPr>
              <a:xfrm>
                <a:off x="-716116" y="4570310"/>
                <a:ext cx="169778" cy="242385"/>
                <a:chOff x="4768" y="2783"/>
                <a:chExt cx="788" cy="1125"/>
              </a:xfrm>
            </p:grpSpPr>
            <p:sp>
              <p:nvSpPr>
                <p:cNvPr id="98" name="Google Shape;98;g24a5498bdaf_1_14"/>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99" name="Google Shape;99;g24a5498bdaf_1_14"/>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100" name="Google Shape;100;g24a5498bdaf_1_14"/>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grpSp>
          <p:sp>
            <p:nvSpPr>
              <p:cNvPr id="101" name="Google Shape;101;g24a5498bdaf_1_14"/>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nvGrpSpPr>
            <p:cNvPr id="102" name="Google Shape;102;g24a5498bdaf_1_14"/>
            <p:cNvGrpSpPr/>
            <p:nvPr/>
          </p:nvGrpSpPr>
          <p:grpSpPr>
            <a:xfrm>
              <a:off x="-3365484" y="1226982"/>
              <a:ext cx="446937" cy="406485"/>
              <a:chOff x="-3563526" y="1409294"/>
              <a:chExt cx="354190" cy="322133"/>
            </a:xfrm>
          </p:grpSpPr>
          <p:grpSp>
            <p:nvGrpSpPr>
              <p:cNvPr id="103" name="Google Shape;103;g24a5498bdaf_1_14"/>
              <p:cNvGrpSpPr/>
              <p:nvPr/>
            </p:nvGrpSpPr>
            <p:grpSpPr>
              <a:xfrm>
                <a:off x="-3499992" y="1409294"/>
                <a:ext cx="225195" cy="195499"/>
                <a:chOff x="8987389" y="1361199"/>
                <a:chExt cx="2200275" cy="1914525"/>
              </a:xfrm>
            </p:grpSpPr>
            <p:sp>
              <p:nvSpPr>
                <p:cNvPr id="104" name="Google Shape;104;g24a5498bdaf_1_14"/>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Quattrocento Sans"/>
                    <a:ea typeface="Quattrocento Sans"/>
                    <a:cs typeface="Quattrocento Sans"/>
                    <a:sym typeface="Quattrocento Sans"/>
                  </a:endParaRPr>
                </a:p>
              </p:txBody>
            </p:sp>
            <p:grpSp>
              <p:nvGrpSpPr>
                <p:cNvPr id="105" name="Google Shape;105;g24a5498bdaf_1_14"/>
                <p:cNvGrpSpPr/>
                <p:nvPr/>
              </p:nvGrpSpPr>
              <p:grpSpPr>
                <a:xfrm>
                  <a:off x="8987389" y="1361199"/>
                  <a:ext cx="2200275" cy="1914525"/>
                  <a:chOff x="8987389" y="1361199"/>
                  <a:chExt cx="2200275" cy="1914525"/>
                </a:xfrm>
              </p:grpSpPr>
              <p:sp>
                <p:nvSpPr>
                  <p:cNvPr id="106" name="Google Shape;106;g24a5498bdaf_1_14"/>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Quattrocento Sans"/>
                      <a:ea typeface="Quattrocento Sans"/>
                      <a:cs typeface="Quattrocento Sans"/>
                      <a:sym typeface="Quattrocento Sans"/>
                    </a:endParaRPr>
                  </a:p>
                </p:txBody>
              </p:sp>
              <p:sp>
                <p:nvSpPr>
                  <p:cNvPr id="107" name="Google Shape;107;g24a5498bdaf_1_14"/>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Quattrocento Sans"/>
                      <a:ea typeface="Quattrocento Sans"/>
                      <a:cs typeface="Quattrocento Sans"/>
                      <a:sym typeface="Quattrocento Sans"/>
                    </a:endParaRPr>
                  </a:p>
                </p:txBody>
              </p:sp>
            </p:grpSp>
          </p:grpSp>
          <p:sp>
            <p:nvSpPr>
              <p:cNvPr id="108" name="Google Shape;108;g24a5498bdaf_1_14"/>
              <p:cNvSpPr txBox="1"/>
              <p:nvPr/>
            </p:nvSpPr>
            <p:spPr>
              <a:xfrm>
                <a:off x="-3563526" y="1617700"/>
                <a:ext cx="354190" cy="113727"/>
              </a:xfrm>
              <a:prstGeom prst="rect">
                <a:avLst/>
              </a:prstGeom>
              <a:noFill/>
              <a:ln>
                <a:noFill/>
              </a:ln>
            </p:spPr>
            <p:txBody>
              <a:bodyPr spcFirstLastPara="1" wrap="square" lIns="0" tIns="13500" rIns="0" bIns="0" anchor="t"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Images</a:t>
                </a:r>
                <a:endParaRPr sz="1100"/>
              </a:p>
            </p:txBody>
          </p:sp>
        </p:grpSp>
      </p:grpSp>
      <p:sp>
        <p:nvSpPr>
          <p:cNvPr id="109" name="Google Shape;109;g24a5498bdaf_1_14"/>
          <p:cNvSpPr txBox="1">
            <a:spLocks noGrp="1"/>
          </p:cNvSpPr>
          <p:nvPr>
            <p:ph type="body" idx="3"/>
          </p:nvPr>
        </p:nvSpPr>
        <p:spPr>
          <a:xfrm>
            <a:off x="539210" y="541735"/>
            <a:ext cx="1195685" cy="60938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110" name="Google Shape;110;g24a5498bdaf_1_14"/>
          <p:cNvSpPr txBox="1">
            <a:spLocks noGrp="1"/>
          </p:cNvSpPr>
          <p:nvPr>
            <p:ph type="dt" idx="10"/>
          </p:nvPr>
        </p:nvSpPr>
        <p:spPr>
          <a:xfrm>
            <a:off x="539210" y="4646519"/>
            <a:ext cx="2200050" cy="11384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100"/>
              <a:buNone/>
              <a:defRPr sz="1200">
                <a:solidFill>
                  <a:schemeClr val="dk1"/>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11" name="Google Shape;111;g24a5498bdaf_1_14"/>
          <p:cNvSpPr txBox="1">
            <a:spLocks noGrp="1"/>
          </p:cNvSpPr>
          <p:nvPr>
            <p:ph type="title"/>
          </p:nvPr>
        </p:nvSpPr>
        <p:spPr>
          <a:xfrm>
            <a:off x="0" y="-275953"/>
            <a:ext cx="1565031" cy="2566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200"/>
              <a:buFont typeface="Calibri"/>
              <a:buNone/>
              <a:defRPr sz="1200">
                <a:solidFill>
                  <a:schemeClr val="accent1"/>
                </a:solidFill>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112" name="Google Shape;112;g24a5498bdaf_1_14"/>
          <p:cNvSpPr txBox="1">
            <a:spLocks noGrp="1"/>
          </p:cNvSpPr>
          <p:nvPr>
            <p:ph type="body" idx="4"/>
          </p:nvPr>
        </p:nvSpPr>
        <p:spPr>
          <a:xfrm>
            <a:off x="541224" y="2579099"/>
            <a:ext cx="3850247" cy="1588014"/>
          </a:xfrm>
          <a:prstGeom prst="rect">
            <a:avLst/>
          </a:prstGeom>
          <a:noFill/>
          <a:ln>
            <a:noFill/>
          </a:ln>
        </p:spPr>
        <p:txBody>
          <a:bodyPr spcFirstLastPara="1" wrap="square" lIns="0" tIns="0" rIns="0" bIns="0" anchor="b" anchorCtr="0">
            <a:noAutofit/>
          </a:bodyPr>
          <a:lstStyle>
            <a:lvl1pPr marL="457200" lvl="0" indent="-469900" algn="l">
              <a:lnSpc>
                <a:spcPct val="90000"/>
              </a:lnSpc>
              <a:spcBef>
                <a:spcPts val="500"/>
              </a:spcBef>
              <a:spcAft>
                <a:spcPts val="0"/>
              </a:spcAft>
              <a:buSzPts val="3800"/>
              <a:buFont typeface="Calibri"/>
              <a:buChar char="•"/>
              <a:defRPr sz="3800" b="1">
                <a:solidFill>
                  <a:schemeClr val="accent3"/>
                </a:solidFill>
                <a:latin typeface="Calibri"/>
                <a:ea typeface="Calibri"/>
                <a:cs typeface="Calibri"/>
                <a:sym typeface="Calibri"/>
              </a:defRPr>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750"/>
                                        <p:tgtEl>
                                          <p:spTgt spid="11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750"/>
                                        <p:tgtEl>
                                          <p:spTgt spid="48">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8">
                                            <p:txEl>
                                              <p:pRg st="1" end="1"/>
                                            </p:txEl>
                                          </p:spTgt>
                                        </p:tgtEl>
                                        <p:attrNameLst>
                                          <p:attrName>style.visibility</p:attrName>
                                        </p:attrNameLst>
                                      </p:cBhvr>
                                      <p:to>
                                        <p:strVal val="visible"/>
                                      </p:to>
                                    </p:set>
                                    <p:animEffect transition="in" filter="fade">
                                      <p:cBhvr>
                                        <p:cTn id="15" dur="750"/>
                                        <p:tgtEl>
                                          <p:spTgt spid="48">
                                            <p:txEl>
                                              <p:pRg st="1" end="1"/>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48">
                                            <p:txEl>
                                              <p:pRg st="2" end="2"/>
                                            </p:txEl>
                                          </p:spTgt>
                                        </p:tgtEl>
                                        <p:attrNameLst>
                                          <p:attrName>style.visibility</p:attrName>
                                        </p:attrNameLst>
                                      </p:cBhvr>
                                      <p:to>
                                        <p:strVal val="visible"/>
                                      </p:to>
                                    </p:set>
                                    <p:animEffect transition="in" filter="fade">
                                      <p:cBhvr>
                                        <p:cTn id="19" dur="750"/>
                                        <p:tgtEl>
                                          <p:spTgt spid="48">
                                            <p:txEl>
                                              <p:pRg st="2" end="2"/>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8">
                                            <p:txEl>
                                              <p:pRg st="3" end="3"/>
                                            </p:txEl>
                                          </p:spTgt>
                                        </p:tgtEl>
                                        <p:attrNameLst>
                                          <p:attrName>style.visibility</p:attrName>
                                        </p:attrNameLst>
                                      </p:cBhvr>
                                      <p:to>
                                        <p:strVal val="visible"/>
                                      </p:to>
                                    </p:set>
                                    <p:animEffect transition="in" filter="fade">
                                      <p:cBhvr>
                                        <p:cTn id="23" dur="750"/>
                                        <p:tgtEl>
                                          <p:spTgt spid="48">
                                            <p:txEl>
                                              <p:pRg st="3" end="3"/>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48">
                                            <p:txEl>
                                              <p:pRg st="4" end="4"/>
                                            </p:txEl>
                                          </p:spTgt>
                                        </p:tgtEl>
                                        <p:attrNameLst>
                                          <p:attrName>style.visibility</p:attrName>
                                        </p:attrNameLst>
                                      </p:cBhvr>
                                      <p:to>
                                        <p:strVal val="visible"/>
                                      </p:to>
                                    </p:set>
                                    <p:animEffect transition="in" filter="fade">
                                      <p:cBhvr>
                                        <p:cTn id="27" dur="750"/>
                                        <p:tgtEl>
                                          <p:spTgt spid="48">
                                            <p:txEl>
                                              <p:pRg st="4" end="4"/>
                                            </p:txEl>
                                          </p:spTgt>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48">
                                            <p:txEl>
                                              <p:pRg st="5" end="5"/>
                                            </p:txEl>
                                          </p:spTgt>
                                        </p:tgtEl>
                                        <p:attrNameLst>
                                          <p:attrName>style.visibility</p:attrName>
                                        </p:attrNameLst>
                                      </p:cBhvr>
                                      <p:to>
                                        <p:strVal val="visible"/>
                                      </p:to>
                                    </p:set>
                                    <p:animEffect transition="in" filter="fade">
                                      <p:cBhvr>
                                        <p:cTn id="31" dur="750"/>
                                        <p:tgtEl>
                                          <p:spTgt spid="48">
                                            <p:txEl>
                                              <p:pRg st="5" end="5"/>
                                            </p:txEl>
                                          </p:spTgt>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48">
                                            <p:txEl>
                                              <p:pRg st="6" end="6"/>
                                            </p:txEl>
                                          </p:spTgt>
                                        </p:tgtEl>
                                        <p:attrNameLst>
                                          <p:attrName>style.visibility</p:attrName>
                                        </p:attrNameLst>
                                      </p:cBhvr>
                                      <p:to>
                                        <p:strVal val="visible"/>
                                      </p:to>
                                    </p:set>
                                    <p:animEffect transition="in" filter="fade">
                                      <p:cBhvr>
                                        <p:cTn id="35" dur="750"/>
                                        <p:tgtEl>
                                          <p:spTgt spid="48">
                                            <p:txEl>
                                              <p:pRg st="6" end="6"/>
                                            </p:txEl>
                                          </p:spTgt>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48">
                                            <p:txEl>
                                              <p:pRg st="7" end="7"/>
                                            </p:txEl>
                                          </p:spTgt>
                                        </p:tgtEl>
                                        <p:attrNameLst>
                                          <p:attrName>style.visibility</p:attrName>
                                        </p:attrNameLst>
                                      </p:cBhvr>
                                      <p:to>
                                        <p:strVal val="visible"/>
                                      </p:to>
                                    </p:set>
                                    <p:animEffect transition="in" filter="fade">
                                      <p:cBhvr>
                                        <p:cTn id="39" dur="750"/>
                                        <p:tgtEl>
                                          <p:spTgt spid="48">
                                            <p:txEl>
                                              <p:pRg st="7" end="7"/>
                                            </p:txEl>
                                          </p:spTgt>
                                        </p:tgtEl>
                                      </p:cBhvr>
                                    </p:animEffect>
                                  </p:childTnLst>
                                </p:cTn>
                              </p:par>
                            </p:childTnLst>
                          </p:cTn>
                        </p:par>
                        <p:par>
                          <p:cTn id="40" fill="hold">
                            <p:stCondLst>
                              <p:cond delay="6750"/>
                            </p:stCondLst>
                            <p:childTnLst>
                              <p:par>
                                <p:cTn id="41" presetID="10" presetClass="entr" presetSubtype="0" fill="hold" nodeType="afterEffect">
                                  <p:stCondLst>
                                    <p:cond delay="0"/>
                                  </p:stCondLst>
                                  <p:childTnLst>
                                    <p:set>
                                      <p:cBhvr>
                                        <p:cTn id="42" dur="1" fill="hold">
                                          <p:stCondLst>
                                            <p:cond delay="0"/>
                                          </p:stCondLst>
                                        </p:cTn>
                                        <p:tgtEl>
                                          <p:spTgt spid="48">
                                            <p:txEl>
                                              <p:pRg st="8" end="8"/>
                                            </p:txEl>
                                          </p:spTgt>
                                        </p:tgtEl>
                                        <p:attrNameLst>
                                          <p:attrName>style.visibility</p:attrName>
                                        </p:attrNameLst>
                                      </p:cBhvr>
                                      <p:to>
                                        <p:strVal val="visible"/>
                                      </p:to>
                                    </p:set>
                                    <p:animEffect transition="in" filter="fade">
                                      <p:cBhvr>
                                        <p:cTn id="43" dur="750"/>
                                        <p:tgtEl>
                                          <p:spTgt spid="48">
                                            <p:txEl>
                                              <p:pRg st="8" end="8"/>
                                            </p:txEl>
                                          </p:spTgt>
                                        </p:tgtEl>
                                      </p:cBhvr>
                                    </p:animEffect>
                                  </p:childTnLst>
                                </p:cTn>
                              </p:par>
                            </p:childTnLst>
                          </p:cTn>
                        </p:par>
                        <p:par>
                          <p:cTn id="44" fill="hold">
                            <p:stCondLst>
                              <p:cond delay="7500"/>
                            </p:stCondLst>
                            <p:childTnLst>
                              <p:par>
                                <p:cTn id="45" presetID="10" presetClass="entr" presetSubtype="0" fill="hold" nodeType="afterEffect">
                                  <p:stCondLst>
                                    <p:cond delay="0"/>
                                  </p:stCondLst>
                                  <p:childTnLst>
                                    <p:set>
                                      <p:cBhvr>
                                        <p:cTn id="46" dur="1" fill="hold">
                                          <p:stCondLst>
                                            <p:cond delay="0"/>
                                          </p:stCondLst>
                                        </p:cTn>
                                        <p:tgtEl>
                                          <p:spTgt spid="110">
                                            <p:txEl>
                                              <p:pRg st="0" end="0"/>
                                            </p:txEl>
                                          </p:spTgt>
                                        </p:tgtEl>
                                        <p:attrNameLst>
                                          <p:attrName>style.visibility</p:attrName>
                                        </p:attrNameLst>
                                      </p:cBhvr>
                                      <p:to>
                                        <p:strVal val="visible"/>
                                      </p:to>
                                    </p:set>
                                    <p:animEffect transition="in" filter="fade">
                                      <p:cBhvr>
                                        <p:cTn id="47" dur="750"/>
                                        <p:tgtEl>
                                          <p:spTgt spid="110">
                                            <p:txEl>
                                              <p:pRg st="0" end="0"/>
                                            </p:txEl>
                                          </p:spTgt>
                                        </p:tgtEl>
                                      </p:cBhvr>
                                    </p:animEffect>
                                  </p:childTnLst>
                                </p:cTn>
                              </p:par>
                            </p:childTnLst>
                          </p:cTn>
                        </p:par>
                        <p:par>
                          <p:cTn id="48" fill="hold">
                            <p:stCondLst>
                              <p:cond delay="8250"/>
                            </p:stCondLst>
                            <p:childTnLst>
                              <p:par>
                                <p:cTn id="49" presetID="10" presetClass="entr" presetSubtype="0" fill="hold" nodeType="afterEffect">
                                  <p:stCondLst>
                                    <p:cond delay="0"/>
                                  </p:stCondLst>
                                  <p:childTnLst>
                                    <p:set>
                                      <p:cBhvr>
                                        <p:cTn id="50" dur="1" fill="hold">
                                          <p:stCondLst>
                                            <p:cond delay="0"/>
                                          </p:stCondLst>
                                        </p:cTn>
                                        <p:tgtEl>
                                          <p:spTgt spid="110">
                                            <p:txEl>
                                              <p:pRg st="1" end="1"/>
                                            </p:txEl>
                                          </p:spTgt>
                                        </p:tgtEl>
                                        <p:attrNameLst>
                                          <p:attrName>style.visibility</p:attrName>
                                        </p:attrNameLst>
                                      </p:cBhvr>
                                      <p:to>
                                        <p:strVal val="visible"/>
                                      </p:to>
                                    </p:set>
                                    <p:animEffect transition="in" filter="fade">
                                      <p:cBhvr>
                                        <p:cTn id="51" dur="750"/>
                                        <p:tgtEl>
                                          <p:spTgt spid="110">
                                            <p:txEl>
                                              <p:pRg st="1" end="1"/>
                                            </p:txEl>
                                          </p:spTgt>
                                        </p:tgtEl>
                                      </p:cBhvr>
                                    </p:animEffect>
                                  </p:childTnLst>
                                </p:cTn>
                              </p:par>
                            </p:childTnLst>
                          </p:cTn>
                        </p:par>
                        <p:par>
                          <p:cTn id="52" fill="hold">
                            <p:stCondLst>
                              <p:cond delay="9000"/>
                            </p:stCondLst>
                            <p:childTnLst>
                              <p:par>
                                <p:cTn id="53" presetID="10" presetClass="entr" presetSubtype="0" fill="hold" nodeType="afterEffect">
                                  <p:stCondLst>
                                    <p:cond delay="0"/>
                                  </p:stCondLst>
                                  <p:childTnLst>
                                    <p:set>
                                      <p:cBhvr>
                                        <p:cTn id="54" dur="1" fill="hold">
                                          <p:stCondLst>
                                            <p:cond delay="0"/>
                                          </p:stCondLst>
                                        </p:cTn>
                                        <p:tgtEl>
                                          <p:spTgt spid="110">
                                            <p:txEl>
                                              <p:pRg st="2" end="2"/>
                                            </p:txEl>
                                          </p:spTgt>
                                        </p:tgtEl>
                                        <p:attrNameLst>
                                          <p:attrName>style.visibility</p:attrName>
                                        </p:attrNameLst>
                                      </p:cBhvr>
                                      <p:to>
                                        <p:strVal val="visible"/>
                                      </p:to>
                                    </p:set>
                                    <p:animEffect transition="in" filter="fade">
                                      <p:cBhvr>
                                        <p:cTn id="55" dur="750"/>
                                        <p:tgtEl>
                                          <p:spTgt spid="110">
                                            <p:txEl>
                                              <p:pRg st="2" end="2"/>
                                            </p:txEl>
                                          </p:spTgt>
                                        </p:tgtEl>
                                      </p:cBhvr>
                                    </p:animEffect>
                                  </p:childTnLst>
                                </p:cTn>
                              </p:par>
                            </p:childTnLst>
                          </p:cTn>
                        </p:par>
                        <p:par>
                          <p:cTn id="56" fill="hold">
                            <p:stCondLst>
                              <p:cond delay="9750"/>
                            </p:stCondLst>
                            <p:childTnLst>
                              <p:par>
                                <p:cTn id="57" presetID="10" presetClass="entr" presetSubtype="0" fill="hold" nodeType="afterEffect">
                                  <p:stCondLst>
                                    <p:cond delay="0"/>
                                  </p:stCondLst>
                                  <p:childTnLst>
                                    <p:set>
                                      <p:cBhvr>
                                        <p:cTn id="58" dur="1" fill="hold">
                                          <p:stCondLst>
                                            <p:cond delay="0"/>
                                          </p:stCondLst>
                                        </p:cTn>
                                        <p:tgtEl>
                                          <p:spTgt spid="110">
                                            <p:txEl>
                                              <p:pRg st="3" end="3"/>
                                            </p:txEl>
                                          </p:spTgt>
                                        </p:tgtEl>
                                        <p:attrNameLst>
                                          <p:attrName>style.visibility</p:attrName>
                                        </p:attrNameLst>
                                      </p:cBhvr>
                                      <p:to>
                                        <p:strVal val="visible"/>
                                      </p:to>
                                    </p:set>
                                    <p:animEffect transition="in" filter="fade">
                                      <p:cBhvr>
                                        <p:cTn id="59" dur="750"/>
                                        <p:tgtEl>
                                          <p:spTgt spid="110">
                                            <p:txEl>
                                              <p:pRg st="3" end="3"/>
                                            </p:txEl>
                                          </p:spTgt>
                                        </p:tgtEl>
                                      </p:cBhvr>
                                    </p:animEffect>
                                  </p:childTnLst>
                                </p:cTn>
                              </p:par>
                            </p:childTnLst>
                          </p:cTn>
                        </p:par>
                        <p:par>
                          <p:cTn id="60" fill="hold">
                            <p:stCondLst>
                              <p:cond delay="10500"/>
                            </p:stCondLst>
                            <p:childTnLst>
                              <p:par>
                                <p:cTn id="61" presetID="10" presetClass="entr" presetSubtype="0" fill="hold" nodeType="afterEffect">
                                  <p:stCondLst>
                                    <p:cond delay="0"/>
                                  </p:stCondLst>
                                  <p:childTnLst>
                                    <p:set>
                                      <p:cBhvr>
                                        <p:cTn id="62" dur="1" fill="hold">
                                          <p:stCondLst>
                                            <p:cond delay="0"/>
                                          </p:stCondLst>
                                        </p:cTn>
                                        <p:tgtEl>
                                          <p:spTgt spid="110">
                                            <p:txEl>
                                              <p:pRg st="4" end="4"/>
                                            </p:txEl>
                                          </p:spTgt>
                                        </p:tgtEl>
                                        <p:attrNameLst>
                                          <p:attrName>style.visibility</p:attrName>
                                        </p:attrNameLst>
                                      </p:cBhvr>
                                      <p:to>
                                        <p:strVal val="visible"/>
                                      </p:to>
                                    </p:set>
                                    <p:animEffect transition="in" filter="fade">
                                      <p:cBhvr>
                                        <p:cTn id="63" dur="750"/>
                                        <p:tgtEl>
                                          <p:spTgt spid="110">
                                            <p:txEl>
                                              <p:pRg st="4" end="4"/>
                                            </p:txEl>
                                          </p:spTgt>
                                        </p:tgtEl>
                                      </p:cBhvr>
                                    </p:animEffect>
                                  </p:childTnLst>
                                </p:cTn>
                              </p:par>
                            </p:childTnLst>
                          </p:cTn>
                        </p:par>
                        <p:par>
                          <p:cTn id="64" fill="hold">
                            <p:stCondLst>
                              <p:cond delay="11250"/>
                            </p:stCondLst>
                            <p:childTnLst>
                              <p:par>
                                <p:cTn id="65" presetID="10" presetClass="entr" presetSubtype="0" fill="hold" nodeType="afterEffect">
                                  <p:stCondLst>
                                    <p:cond delay="0"/>
                                  </p:stCondLst>
                                  <p:childTnLst>
                                    <p:set>
                                      <p:cBhvr>
                                        <p:cTn id="66" dur="1" fill="hold">
                                          <p:stCondLst>
                                            <p:cond delay="0"/>
                                          </p:stCondLst>
                                        </p:cTn>
                                        <p:tgtEl>
                                          <p:spTgt spid="110">
                                            <p:txEl>
                                              <p:pRg st="5" end="5"/>
                                            </p:txEl>
                                          </p:spTgt>
                                        </p:tgtEl>
                                        <p:attrNameLst>
                                          <p:attrName>style.visibility</p:attrName>
                                        </p:attrNameLst>
                                      </p:cBhvr>
                                      <p:to>
                                        <p:strVal val="visible"/>
                                      </p:to>
                                    </p:set>
                                    <p:animEffect transition="in" filter="fade">
                                      <p:cBhvr>
                                        <p:cTn id="67" dur="750"/>
                                        <p:tgtEl>
                                          <p:spTgt spid="110">
                                            <p:txEl>
                                              <p:pRg st="5" end="5"/>
                                            </p:txEl>
                                          </p:spTgt>
                                        </p:tgtEl>
                                      </p:cBhvr>
                                    </p:animEffect>
                                  </p:childTnLst>
                                </p:cTn>
                              </p:par>
                            </p:childTnLst>
                          </p:cTn>
                        </p:par>
                        <p:par>
                          <p:cTn id="68" fill="hold">
                            <p:stCondLst>
                              <p:cond delay="12000"/>
                            </p:stCondLst>
                            <p:childTnLst>
                              <p:par>
                                <p:cTn id="69" presetID="10" presetClass="entr" presetSubtype="0" fill="hold" nodeType="afterEffect">
                                  <p:stCondLst>
                                    <p:cond delay="0"/>
                                  </p:stCondLst>
                                  <p:childTnLst>
                                    <p:set>
                                      <p:cBhvr>
                                        <p:cTn id="70" dur="1" fill="hold">
                                          <p:stCondLst>
                                            <p:cond delay="0"/>
                                          </p:stCondLst>
                                        </p:cTn>
                                        <p:tgtEl>
                                          <p:spTgt spid="110">
                                            <p:txEl>
                                              <p:pRg st="6" end="6"/>
                                            </p:txEl>
                                          </p:spTgt>
                                        </p:tgtEl>
                                        <p:attrNameLst>
                                          <p:attrName>style.visibility</p:attrName>
                                        </p:attrNameLst>
                                      </p:cBhvr>
                                      <p:to>
                                        <p:strVal val="visible"/>
                                      </p:to>
                                    </p:set>
                                    <p:animEffect transition="in" filter="fade">
                                      <p:cBhvr>
                                        <p:cTn id="71" dur="750"/>
                                        <p:tgtEl>
                                          <p:spTgt spid="110">
                                            <p:txEl>
                                              <p:pRg st="6" end="6"/>
                                            </p:txEl>
                                          </p:spTgt>
                                        </p:tgtEl>
                                      </p:cBhvr>
                                    </p:animEffect>
                                  </p:childTnLst>
                                </p:cTn>
                              </p:par>
                            </p:childTnLst>
                          </p:cTn>
                        </p:par>
                        <p:par>
                          <p:cTn id="72" fill="hold">
                            <p:stCondLst>
                              <p:cond delay="12750"/>
                            </p:stCondLst>
                            <p:childTnLst>
                              <p:par>
                                <p:cTn id="73" presetID="10" presetClass="entr" presetSubtype="0" fill="hold" nodeType="afterEffect">
                                  <p:stCondLst>
                                    <p:cond delay="0"/>
                                  </p:stCondLst>
                                  <p:childTnLst>
                                    <p:set>
                                      <p:cBhvr>
                                        <p:cTn id="74" dur="1" fill="hold">
                                          <p:stCondLst>
                                            <p:cond delay="0"/>
                                          </p:stCondLst>
                                        </p:cTn>
                                        <p:tgtEl>
                                          <p:spTgt spid="110">
                                            <p:txEl>
                                              <p:pRg st="7" end="7"/>
                                            </p:txEl>
                                          </p:spTgt>
                                        </p:tgtEl>
                                        <p:attrNameLst>
                                          <p:attrName>style.visibility</p:attrName>
                                        </p:attrNameLst>
                                      </p:cBhvr>
                                      <p:to>
                                        <p:strVal val="visible"/>
                                      </p:to>
                                    </p:set>
                                    <p:animEffect transition="in" filter="fade">
                                      <p:cBhvr>
                                        <p:cTn id="75" dur="750"/>
                                        <p:tgtEl>
                                          <p:spTgt spid="110">
                                            <p:txEl>
                                              <p:pRg st="7" end="7"/>
                                            </p:txEl>
                                          </p:spTgt>
                                        </p:tgtEl>
                                      </p:cBhvr>
                                    </p:animEffect>
                                  </p:childTnLst>
                                </p:cTn>
                              </p:par>
                            </p:childTnLst>
                          </p:cTn>
                        </p:par>
                        <p:par>
                          <p:cTn id="76" fill="hold">
                            <p:stCondLst>
                              <p:cond delay="13500"/>
                            </p:stCondLst>
                            <p:childTnLst>
                              <p:par>
                                <p:cTn id="77" presetID="10" presetClass="entr" presetSubtype="0" fill="hold" nodeType="afterEffect">
                                  <p:stCondLst>
                                    <p:cond delay="0"/>
                                  </p:stCondLst>
                                  <p:childTnLst>
                                    <p:set>
                                      <p:cBhvr>
                                        <p:cTn id="78" dur="1" fill="hold">
                                          <p:stCondLst>
                                            <p:cond delay="0"/>
                                          </p:stCondLst>
                                        </p:cTn>
                                        <p:tgtEl>
                                          <p:spTgt spid="110">
                                            <p:txEl>
                                              <p:pRg st="8" end="8"/>
                                            </p:txEl>
                                          </p:spTgt>
                                        </p:tgtEl>
                                        <p:attrNameLst>
                                          <p:attrName>style.visibility</p:attrName>
                                        </p:attrNameLst>
                                      </p:cBhvr>
                                      <p:to>
                                        <p:strVal val="visible"/>
                                      </p:to>
                                    </p:set>
                                    <p:animEffect transition="in" filter="fade">
                                      <p:cBhvr>
                                        <p:cTn id="79" dur="750"/>
                                        <p:tgtEl>
                                          <p:spTgt spid="1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Icon instruction">
  <p:cSld name="Title + Icon instruction">
    <p:spTree>
      <p:nvGrpSpPr>
        <p:cNvPr id="1" name="Shape 115"/>
        <p:cNvGrpSpPr/>
        <p:nvPr/>
      </p:nvGrpSpPr>
      <p:grpSpPr>
        <a:xfrm>
          <a:off x="0" y="0"/>
          <a:ext cx="0" cy="0"/>
          <a:chOff x="0" y="0"/>
          <a:chExt cx="0" cy="0"/>
        </a:xfrm>
      </p:grpSpPr>
      <p:sp>
        <p:nvSpPr>
          <p:cNvPr id="116" name="Google Shape;116;g24a5498bdaf_1_107"/>
          <p:cNvSpPr/>
          <p:nvPr/>
        </p:nvSpPr>
        <p:spPr>
          <a:xfrm>
            <a:off x="0" y="-275953"/>
            <a:ext cx="1424573" cy="184666"/>
          </a:xfrm>
          <a:prstGeom prst="roundRect">
            <a:avLst>
              <a:gd name="adj" fmla="val 0"/>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200" b="1" cap="none">
                <a:solidFill>
                  <a:schemeClr val="accent1"/>
                </a:solidFill>
                <a:latin typeface="Calibri"/>
                <a:ea typeface="Calibri"/>
                <a:cs typeface="Calibri"/>
                <a:sym typeface="Calibri"/>
              </a:rPr>
              <a:t>Title + Icon instruction</a:t>
            </a:r>
            <a:endParaRPr sz="1100"/>
          </a:p>
        </p:txBody>
      </p:sp>
      <p:sp>
        <p:nvSpPr>
          <p:cNvPr id="117" name="Google Shape;117;g24a5498bdaf_1_107"/>
          <p:cNvSpPr txBox="1">
            <a:spLocks noGrp="1"/>
          </p:cNvSpPr>
          <p:nvPr>
            <p:ph type="body" idx="1"/>
          </p:nvPr>
        </p:nvSpPr>
        <p:spPr>
          <a:xfrm>
            <a:off x="540000" y="4545402"/>
            <a:ext cx="699300" cy="356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118" name="Google Shape;118;g24a5498bdaf_1_107"/>
          <p:cNvSpPr txBox="1">
            <a:spLocks noGrp="1"/>
          </p:cNvSpPr>
          <p:nvPr>
            <p:ph type="body" idx="2"/>
          </p:nvPr>
        </p:nvSpPr>
        <p:spPr>
          <a:xfrm>
            <a:off x="531155" y="530846"/>
            <a:ext cx="27000" cy="297000"/>
          </a:xfrm>
          <a:prstGeom prst="rect">
            <a:avLst/>
          </a:prstGeom>
          <a:solidFill>
            <a:schemeClr val="accent1"/>
          </a:solid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119" name="Google Shape;119;g24a5498bdaf_1_107"/>
          <p:cNvSpPr txBox="1">
            <a:spLocks noGrp="1"/>
          </p:cNvSpPr>
          <p:nvPr>
            <p:ph type="title"/>
          </p:nvPr>
        </p:nvSpPr>
        <p:spPr>
          <a:xfrm>
            <a:off x="648872" y="541735"/>
            <a:ext cx="7955129" cy="2566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grpSp>
        <p:nvGrpSpPr>
          <p:cNvPr id="120" name="Google Shape;120;g24a5498bdaf_1_107"/>
          <p:cNvGrpSpPr/>
          <p:nvPr/>
        </p:nvGrpSpPr>
        <p:grpSpPr>
          <a:xfrm>
            <a:off x="9283196" y="0"/>
            <a:ext cx="2769835" cy="4657283"/>
            <a:chOff x="-3786164" y="0"/>
            <a:chExt cx="3693113" cy="6209710"/>
          </a:xfrm>
        </p:grpSpPr>
        <p:sp>
          <p:nvSpPr>
            <p:cNvPr id="121" name="Google Shape;121;g24a5498bdaf_1_107"/>
            <p:cNvSpPr/>
            <p:nvPr/>
          </p:nvSpPr>
          <p:spPr>
            <a:xfrm>
              <a:off x="-3786164" y="0"/>
              <a:ext cx="3593091" cy="5572125"/>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dk2"/>
                  </a:solidFill>
                  <a:latin typeface="Calibri"/>
                  <a:ea typeface="Calibri"/>
                  <a:cs typeface="Calibri"/>
                  <a:sym typeface="Calibri"/>
                </a:rPr>
                <a:t>INSERT/EDIT AN ICON</a:t>
              </a:r>
              <a:endParaRPr sz="1100"/>
            </a:p>
          </p:txBody>
        </p:sp>
        <p:sp>
          <p:nvSpPr>
            <p:cNvPr id="122" name="Google Shape;122;g24a5498bdaf_1_107"/>
            <p:cNvSpPr/>
            <p:nvPr/>
          </p:nvSpPr>
          <p:spPr>
            <a:xfrm>
              <a:off x="-3786164" y="5381710"/>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sp>
          <p:nvSpPr>
            <p:cNvPr id="123" name="Google Shape;123;g24a5498bdaf_1_107"/>
            <p:cNvSpPr/>
            <p:nvPr/>
          </p:nvSpPr>
          <p:spPr>
            <a:xfrm>
              <a:off x="-3603587" y="46532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124" name="Google Shape;124;g24a5498bdaf_1_107"/>
            <p:cNvSpPr/>
            <p:nvPr/>
          </p:nvSpPr>
          <p:spPr>
            <a:xfrm>
              <a:off x="-3319416" y="465323"/>
              <a:ext cx="2944087" cy="66185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If necessary, delete the existing icon</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by using the </a:t>
              </a:r>
              <a:r>
                <a:rPr lang="en-GB" sz="900" b="1" i="0" u="none" strike="noStrike" cap="none">
                  <a:solidFill>
                    <a:srgbClr val="000000"/>
                  </a:solidFill>
                  <a:latin typeface="Calibri"/>
                  <a:ea typeface="Calibri"/>
                  <a:cs typeface="Calibri"/>
                  <a:sym typeface="Calibri"/>
                </a:rPr>
                <a:t>‘Backspace key’</a:t>
              </a:r>
              <a:r>
                <a:rPr lang="en-GB" sz="900" b="0" i="0" u="none" strike="noStrike" cap="none">
                  <a:solidFill>
                    <a:srgbClr val="000000"/>
                  </a:solidFill>
                  <a:latin typeface="Calibri"/>
                  <a:ea typeface="Calibri"/>
                  <a:cs typeface="Calibri"/>
                  <a:sym typeface="Calibri"/>
                </a:rPr>
                <a:t>. Go to</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tab </a:t>
              </a:r>
              <a:r>
                <a:rPr lang="en-GB" sz="900" b="1" i="0" u="none" strike="noStrike" cap="none">
                  <a:solidFill>
                    <a:srgbClr val="000000"/>
                  </a:solidFill>
                  <a:latin typeface="Calibri"/>
                  <a:ea typeface="Calibri"/>
                  <a:cs typeface="Calibri"/>
                  <a:sym typeface="Calibri"/>
                </a:rPr>
                <a:t>‘Slidebuilder’</a:t>
              </a:r>
              <a:r>
                <a:rPr lang="en-GB" sz="900" b="0" i="0" u="none" strike="noStrike" cap="none">
                  <a:solidFill>
                    <a:srgbClr val="000000"/>
                  </a:solidFill>
                  <a:latin typeface="Calibri"/>
                  <a:ea typeface="Calibri"/>
                  <a:cs typeface="Calibri"/>
                  <a:sym typeface="Calibri"/>
                </a:rPr>
                <a:t> and click</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on the button </a:t>
              </a:r>
              <a:r>
                <a:rPr lang="en-GB" sz="900" b="1" i="0" u="none" strike="noStrike" cap="none">
                  <a:solidFill>
                    <a:srgbClr val="000000"/>
                  </a:solidFill>
                  <a:latin typeface="Calibri"/>
                  <a:ea typeface="Calibri"/>
                  <a:cs typeface="Calibri"/>
                  <a:sym typeface="Calibri"/>
                </a:rPr>
                <a:t>‘Icons’</a:t>
              </a:r>
              <a:r>
                <a:rPr lang="en-GB" sz="900" b="0" i="0" u="none" strike="noStrike" cap="none">
                  <a:solidFill>
                    <a:srgbClr val="000000"/>
                  </a:solidFill>
                  <a:latin typeface="Calibri"/>
                  <a:ea typeface="Calibri"/>
                  <a:cs typeface="Calibri"/>
                  <a:sym typeface="Calibri"/>
                </a:rPr>
                <a:t>.</a:t>
              </a:r>
              <a:endParaRPr sz="900" b="0" i="0" u="none" strike="noStrike" cap="none">
                <a:solidFill>
                  <a:srgbClr val="000000"/>
                </a:solidFill>
                <a:latin typeface="Calibri"/>
                <a:ea typeface="Calibri"/>
                <a:cs typeface="Calibri"/>
                <a:sym typeface="Calibri"/>
              </a:endParaRPr>
            </a:p>
          </p:txBody>
        </p:sp>
        <p:sp>
          <p:nvSpPr>
            <p:cNvPr id="125" name="Google Shape;125;g24a5498bdaf_1_107"/>
            <p:cNvSpPr/>
            <p:nvPr/>
          </p:nvSpPr>
          <p:spPr>
            <a:xfrm>
              <a:off x="-3603587" y="181118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126" name="Google Shape;126;g24a5498bdaf_1_107"/>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Select the preferred category and icon</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and click on  </a:t>
              </a:r>
              <a:r>
                <a:rPr lang="en-GB" sz="900" b="1" i="0" u="none" strike="noStrike" cap="none">
                  <a:solidFill>
                    <a:srgbClr val="000000"/>
                  </a:solidFill>
                  <a:latin typeface="Calibri"/>
                  <a:ea typeface="Calibri"/>
                  <a:cs typeface="Calibri"/>
                  <a:sym typeface="Calibri"/>
                </a:rPr>
                <a:t>‘Insert’</a:t>
              </a:r>
              <a:r>
                <a:rPr lang="en-GB" sz="900" b="0" i="0" u="none" strike="noStrike" cap="none">
                  <a:solidFill>
                    <a:srgbClr val="000000"/>
                  </a:solidFill>
                  <a:latin typeface="Calibri"/>
                  <a:ea typeface="Calibri"/>
                  <a:cs typeface="Calibri"/>
                  <a:sym typeface="Calibri"/>
                </a:rPr>
                <a:t>.</a:t>
              </a:r>
              <a:endParaRPr sz="1100"/>
            </a:p>
          </p:txBody>
        </p:sp>
        <p:sp>
          <p:nvSpPr>
            <p:cNvPr id="127" name="Google Shape;127;g24a5498bdaf_1_107"/>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800" b="1">
                  <a:solidFill>
                    <a:srgbClr val="211F26"/>
                  </a:solidFill>
                  <a:latin typeface="Calibri"/>
                  <a:ea typeface="Calibri"/>
                  <a:cs typeface="Calibri"/>
                  <a:sym typeface="Calibri"/>
                </a:rPr>
                <a:t>Insert</a:t>
              </a:r>
              <a:endParaRPr sz="1100"/>
            </a:p>
          </p:txBody>
        </p:sp>
        <p:sp>
          <p:nvSpPr>
            <p:cNvPr id="128" name="Google Shape;128;g24a5498bdaf_1_107"/>
            <p:cNvSpPr/>
            <p:nvPr/>
          </p:nvSpPr>
          <p:spPr>
            <a:xfrm>
              <a:off x="-3603587" y="263483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129" name="Google Shape;129;g24a5498bdaf_1_107"/>
            <p:cNvSpPr/>
            <p:nvPr/>
          </p:nvSpPr>
          <p:spPr>
            <a:xfrm>
              <a:off x="-3319415" y="2634835"/>
              <a:ext cx="2944682" cy="63775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Drag the icon to the preferred position on the slide. To give the icon a different colour, go to the tab </a:t>
              </a:r>
              <a:r>
                <a:rPr lang="en-GB" sz="900" b="1" i="0" u="none" strike="noStrike" cap="none">
                  <a:solidFill>
                    <a:srgbClr val="000000"/>
                  </a:solidFill>
                  <a:latin typeface="Calibri"/>
                  <a:ea typeface="Calibri"/>
                  <a:cs typeface="Calibri"/>
                  <a:sym typeface="Calibri"/>
                </a:rPr>
                <a:t>‘Drawing Tools’</a:t>
              </a:r>
              <a:r>
                <a:rPr lang="en-GB" sz="900" b="0" i="0" u="none" strike="noStrike" cap="none">
                  <a:solidFill>
                    <a:srgbClr val="000000"/>
                  </a:solidFill>
                  <a:latin typeface="Calibri"/>
                  <a:ea typeface="Calibri"/>
                  <a:cs typeface="Calibri"/>
                  <a:sym typeface="Calibri"/>
                </a:rPr>
                <a:t> - </a:t>
              </a:r>
              <a:r>
                <a:rPr lang="en-GB" sz="900" b="1" i="0" u="none" strike="noStrike" cap="none">
                  <a:solidFill>
                    <a:srgbClr val="000000"/>
                  </a:solidFill>
                  <a:latin typeface="Calibri"/>
                  <a:ea typeface="Calibri"/>
                  <a:cs typeface="Calibri"/>
                  <a:sym typeface="Calibri"/>
                </a:rPr>
                <a:t>‘Format’ </a:t>
              </a:r>
              <a:r>
                <a:rPr lang="en-GB" sz="900" b="0" i="0" u="none" strike="noStrike" cap="none">
                  <a:solidFill>
                    <a:srgbClr val="000000"/>
                  </a:solidFill>
                  <a:latin typeface="Calibri"/>
                  <a:ea typeface="Calibri"/>
                  <a:cs typeface="Calibri"/>
                  <a:sym typeface="Calibri"/>
                </a:rPr>
                <a:t>and click on </a:t>
              </a:r>
              <a:r>
                <a:rPr lang="en-GB" sz="900" b="1" i="0" u="none" strike="noStrike" cap="none">
                  <a:solidFill>
                    <a:srgbClr val="000000"/>
                  </a:solidFill>
                  <a:latin typeface="Calibri"/>
                  <a:ea typeface="Calibri"/>
                  <a:cs typeface="Calibri"/>
                  <a:sym typeface="Calibri"/>
                </a:rPr>
                <a:t>‘Shape Fill’</a:t>
              </a:r>
              <a:r>
                <a:rPr lang="en-GB" sz="900" b="0" i="0" u="none" strike="noStrike" cap="none">
                  <a:solidFill>
                    <a:srgbClr val="000000"/>
                  </a:solidFill>
                  <a:latin typeface="Calibri"/>
                  <a:ea typeface="Calibri"/>
                  <a:cs typeface="Calibri"/>
                  <a:sym typeface="Calibri"/>
                </a:rPr>
                <a:t>.</a:t>
              </a:r>
              <a:endParaRPr sz="1100"/>
            </a:p>
          </p:txBody>
        </p:sp>
        <p:grpSp>
          <p:nvGrpSpPr>
            <p:cNvPr id="130" name="Google Shape;130;g24a5498bdaf_1_107"/>
            <p:cNvGrpSpPr/>
            <p:nvPr/>
          </p:nvGrpSpPr>
          <p:grpSpPr>
            <a:xfrm>
              <a:off x="-376736" y="5210661"/>
              <a:ext cx="283685" cy="283685"/>
              <a:chOff x="-510741" y="5913713"/>
              <a:chExt cx="267555" cy="267555"/>
            </a:xfrm>
          </p:grpSpPr>
          <p:sp>
            <p:nvSpPr>
              <p:cNvPr id="131" name="Google Shape;131;g24a5498bdaf_1_107"/>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132" name="Google Shape;132;g24a5498bdaf_1_107"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133" name="Google Shape;133;g24a5498bdaf_1_107"/>
            <p:cNvGrpSpPr/>
            <p:nvPr/>
          </p:nvGrpSpPr>
          <p:grpSpPr>
            <a:xfrm>
              <a:off x="-938434" y="5519087"/>
              <a:ext cx="627798" cy="576693"/>
              <a:chOff x="-938434" y="4570310"/>
              <a:chExt cx="627798" cy="576693"/>
            </a:xfrm>
          </p:grpSpPr>
          <p:grpSp>
            <p:nvGrpSpPr>
              <p:cNvPr id="134" name="Google Shape;134;g24a5498bdaf_1_107"/>
              <p:cNvGrpSpPr/>
              <p:nvPr/>
            </p:nvGrpSpPr>
            <p:grpSpPr>
              <a:xfrm>
                <a:off x="-716116" y="4570310"/>
                <a:ext cx="169778" cy="242385"/>
                <a:chOff x="4768" y="2783"/>
                <a:chExt cx="788" cy="1125"/>
              </a:xfrm>
            </p:grpSpPr>
            <p:sp>
              <p:nvSpPr>
                <p:cNvPr id="135" name="Google Shape;135;g24a5498bdaf_1_107"/>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136" name="Google Shape;136;g24a5498bdaf_1_107"/>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137" name="Google Shape;137;g24a5498bdaf_1_107"/>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grpSp>
          <p:sp>
            <p:nvSpPr>
              <p:cNvPr id="138" name="Google Shape;138;g24a5498bdaf_1_107"/>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nvGrpSpPr>
            <p:cNvPr id="139" name="Google Shape;139;g24a5498bdaf_1_107"/>
            <p:cNvGrpSpPr/>
            <p:nvPr/>
          </p:nvGrpSpPr>
          <p:grpSpPr>
            <a:xfrm>
              <a:off x="-3398401" y="1222628"/>
              <a:ext cx="491631" cy="410839"/>
              <a:chOff x="-3241990" y="1222628"/>
              <a:chExt cx="491631" cy="410839"/>
            </a:xfrm>
          </p:grpSpPr>
          <p:sp>
            <p:nvSpPr>
              <p:cNvPr id="140" name="Google Shape;140;g24a5498bdaf_1_107"/>
              <p:cNvSpPr txBox="1"/>
              <p:nvPr/>
            </p:nvSpPr>
            <p:spPr>
              <a:xfrm>
                <a:off x="-3241990" y="1489960"/>
                <a:ext cx="491631" cy="143507"/>
              </a:xfrm>
              <a:prstGeom prst="rect">
                <a:avLst/>
              </a:prstGeom>
              <a:noFill/>
              <a:ln>
                <a:noFill/>
              </a:ln>
            </p:spPr>
            <p:txBody>
              <a:bodyPr spcFirstLastPara="1" wrap="square" lIns="0" tIns="13500" rIns="0" bIns="0" anchor="t"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Icons</a:t>
                </a:r>
                <a:endParaRPr sz="1100"/>
              </a:p>
            </p:txBody>
          </p:sp>
          <p:grpSp>
            <p:nvGrpSpPr>
              <p:cNvPr id="141" name="Google Shape;141;g24a5498bdaf_1_107"/>
              <p:cNvGrpSpPr/>
              <p:nvPr/>
            </p:nvGrpSpPr>
            <p:grpSpPr>
              <a:xfrm>
                <a:off x="-3119153" y="1222628"/>
                <a:ext cx="245956" cy="246691"/>
                <a:chOff x="1314120" y="4794393"/>
                <a:chExt cx="1787447" cy="1792785"/>
              </a:xfrm>
            </p:grpSpPr>
            <p:grpSp>
              <p:nvGrpSpPr>
                <p:cNvPr id="142" name="Google Shape;142;g24a5498bdaf_1_107"/>
                <p:cNvGrpSpPr/>
                <p:nvPr/>
              </p:nvGrpSpPr>
              <p:grpSpPr>
                <a:xfrm>
                  <a:off x="1314120" y="4794393"/>
                  <a:ext cx="1787447" cy="1792785"/>
                  <a:chOff x="1314120" y="4794393"/>
                  <a:chExt cx="1787447" cy="1792785"/>
                </a:xfrm>
              </p:grpSpPr>
              <p:grpSp>
                <p:nvGrpSpPr>
                  <p:cNvPr id="143" name="Google Shape;143;g24a5498bdaf_1_107"/>
                  <p:cNvGrpSpPr/>
                  <p:nvPr/>
                </p:nvGrpSpPr>
                <p:grpSpPr>
                  <a:xfrm>
                    <a:off x="1314120" y="4794393"/>
                    <a:ext cx="1787447" cy="1792785"/>
                    <a:chOff x="1314120" y="4794393"/>
                    <a:chExt cx="1787447" cy="1792785"/>
                  </a:xfrm>
                </p:grpSpPr>
                <p:sp>
                  <p:nvSpPr>
                    <p:cNvPr id="144" name="Google Shape;144;g24a5498bdaf_1_107"/>
                    <p:cNvSpPr/>
                    <p:nvPr/>
                  </p:nvSpPr>
                  <p:spPr>
                    <a:xfrm>
                      <a:off x="1314120" y="4794393"/>
                      <a:ext cx="854131" cy="854131"/>
                    </a:xfrm>
                    <a:custGeom>
                      <a:avLst/>
                      <a:gdLst/>
                      <a:ahLst/>
                      <a:cxnLst/>
                      <a:rect l="l" t="t" r="r" b="b"/>
                      <a:pathLst>
                        <a:path w="854130" h="854130" extrusionOk="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6100">
                        <a:solidFill>
                          <a:srgbClr val="211F26"/>
                        </a:solidFill>
                        <a:latin typeface="Quattrocento Sans"/>
                        <a:ea typeface="Quattrocento Sans"/>
                        <a:cs typeface="Quattrocento Sans"/>
                        <a:sym typeface="Quattrocento Sans"/>
                      </a:endParaRPr>
                    </a:p>
                  </p:txBody>
                </p:sp>
                <p:sp>
                  <p:nvSpPr>
                    <p:cNvPr id="145" name="Google Shape;145;g24a5498bdaf_1_107"/>
                    <p:cNvSpPr/>
                    <p:nvPr/>
                  </p:nvSpPr>
                  <p:spPr>
                    <a:xfrm>
                      <a:off x="2247436" y="4794393"/>
                      <a:ext cx="854131" cy="854131"/>
                    </a:xfrm>
                    <a:custGeom>
                      <a:avLst/>
                      <a:gdLst/>
                      <a:ahLst/>
                      <a:cxnLst/>
                      <a:rect l="l" t="t" r="r" b="b"/>
                      <a:pathLst>
                        <a:path w="854130" h="854130" extrusionOk="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6100">
                        <a:solidFill>
                          <a:srgbClr val="211F26"/>
                        </a:solidFill>
                        <a:latin typeface="Quattrocento Sans"/>
                        <a:ea typeface="Quattrocento Sans"/>
                        <a:cs typeface="Quattrocento Sans"/>
                        <a:sym typeface="Quattrocento Sans"/>
                      </a:endParaRPr>
                    </a:p>
                  </p:txBody>
                </p:sp>
                <p:sp>
                  <p:nvSpPr>
                    <p:cNvPr id="146" name="Google Shape;146;g24a5498bdaf_1_107"/>
                    <p:cNvSpPr/>
                    <p:nvPr/>
                  </p:nvSpPr>
                  <p:spPr>
                    <a:xfrm>
                      <a:off x="1314120" y="5733047"/>
                      <a:ext cx="854131" cy="854131"/>
                    </a:xfrm>
                    <a:custGeom>
                      <a:avLst/>
                      <a:gdLst/>
                      <a:ahLst/>
                      <a:cxnLst/>
                      <a:rect l="l" t="t" r="r" b="b"/>
                      <a:pathLst>
                        <a:path w="854130" h="854130" extrusionOk="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6100">
                        <a:solidFill>
                          <a:srgbClr val="211F26"/>
                        </a:solidFill>
                        <a:latin typeface="Quattrocento Sans"/>
                        <a:ea typeface="Quattrocento Sans"/>
                        <a:cs typeface="Quattrocento Sans"/>
                        <a:sym typeface="Quattrocento Sans"/>
                      </a:endParaRPr>
                    </a:p>
                  </p:txBody>
                </p:sp>
                <p:sp>
                  <p:nvSpPr>
                    <p:cNvPr id="147" name="Google Shape;147;g24a5498bdaf_1_107"/>
                    <p:cNvSpPr/>
                    <p:nvPr/>
                  </p:nvSpPr>
                  <p:spPr>
                    <a:xfrm>
                      <a:off x="2247436" y="5733047"/>
                      <a:ext cx="854131" cy="854131"/>
                    </a:xfrm>
                    <a:custGeom>
                      <a:avLst/>
                      <a:gdLst/>
                      <a:ahLst/>
                      <a:cxnLst/>
                      <a:rect l="l" t="t" r="r" b="b"/>
                      <a:pathLst>
                        <a:path w="854130" h="854130" extrusionOk="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6100">
                        <a:solidFill>
                          <a:srgbClr val="211F26"/>
                        </a:solidFill>
                        <a:latin typeface="Quattrocento Sans"/>
                        <a:ea typeface="Quattrocento Sans"/>
                        <a:cs typeface="Quattrocento Sans"/>
                        <a:sym typeface="Quattrocento Sans"/>
                      </a:endParaRPr>
                    </a:p>
                  </p:txBody>
                </p:sp>
              </p:grpSp>
              <p:grpSp>
                <p:nvGrpSpPr>
                  <p:cNvPr id="148" name="Google Shape;148;g24a5498bdaf_1_107"/>
                  <p:cNvGrpSpPr/>
                  <p:nvPr/>
                </p:nvGrpSpPr>
                <p:grpSpPr>
                  <a:xfrm>
                    <a:off x="1544558" y="5023941"/>
                    <a:ext cx="1270519" cy="1329241"/>
                    <a:chOff x="1544558" y="5023941"/>
                    <a:chExt cx="1270519" cy="1329241"/>
                  </a:xfrm>
                </p:grpSpPr>
                <p:sp>
                  <p:nvSpPr>
                    <p:cNvPr id="149" name="Google Shape;149;g24a5498bdaf_1_107"/>
                    <p:cNvSpPr/>
                    <p:nvPr/>
                  </p:nvSpPr>
                  <p:spPr>
                    <a:xfrm>
                      <a:off x="1544558" y="5033728"/>
                      <a:ext cx="391477" cy="391477"/>
                    </a:xfrm>
                    <a:custGeom>
                      <a:avLst/>
                      <a:gdLst/>
                      <a:ahLst/>
                      <a:cxnLst/>
                      <a:rect l="l" t="t" r="r" b="b"/>
                      <a:pathLst>
                        <a:path w="391476" h="391476" extrusionOk="0">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6100">
                        <a:solidFill>
                          <a:srgbClr val="211F26"/>
                        </a:solidFill>
                        <a:latin typeface="Quattrocento Sans"/>
                        <a:ea typeface="Quattrocento Sans"/>
                        <a:cs typeface="Quattrocento Sans"/>
                        <a:sym typeface="Quattrocento Sans"/>
                      </a:endParaRPr>
                    </a:p>
                  </p:txBody>
                </p:sp>
                <p:sp>
                  <p:nvSpPr>
                    <p:cNvPr id="150" name="Google Shape;150;g24a5498bdaf_1_107"/>
                    <p:cNvSpPr/>
                    <p:nvPr/>
                  </p:nvSpPr>
                  <p:spPr>
                    <a:xfrm>
                      <a:off x="2530367" y="5023941"/>
                      <a:ext cx="284710" cy="391477"/>
                    </a:xfrm>
                    <a:custGeom>
                      <a:avLst/>
                      <a:gdLst/>
                      <a:ahLst/>
                      <a:cxnLst/>
                      <a:rect l="l" t="t" r="r" b="b"/>
                      <a:pathLst>
                        <a:path w="284710" h="391476" extrusionOk="0">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6100">
                        <a:solidFill>
                          <a:srgbClr val="211F26"/>
                        </a:solidFill>
                        <a:latin typeface="Quattrocento Sans"/>
                        <a:ea typeface="Quattrocento Sans"/>
                        <a:cs typeface="Quattrocento Sans"/>
                        <a:sym typeface="Quattrocento Sans"/>
                      </a:endParaRPr>
                    </a:p>
                  </p:txBody>
                </p:sp>
                <p:sp>
                  <p:nvSpPr>
                    <p:cNvPr id="151" name="Google Shape;151;g24a5498bdaf_1_107"/>
                    <p:cNvSpPr/>
                    <p:nvPr/>
                  </p:nvSpPr>
                  <p:spPr>
                    <a:xfrm>
                      <a:off x="1599720" y="5961705"/>
                      <a:ext cx="275813" cy="391477"/>
                    </a:xfrm>
                    <a:custGeom>
                      <a:avLst/>
                      <a:gdLst/>
                      <a:ahLst/>
                      <a:cxnLst/>
                      <a:rect l="l" t="t" r="r" b="b"/>
                      <a:pathLst>
                        <a:path w="275813" h="391476" extrusionOk="0">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6100">
                        <a:solidFill>
                          <a:srgbClr val="211F26"/>
                        </a:solidFill>
                        <a:latin typeface="Quattrocento Sans"/>
                        <a:ea typeface="Quattrocento Sans"/>
                        <a:cs typeface="Quattrocento Sans"/>
                        <a:sym typeface="Quattrocento Sans"/>
                      </a:endParaRPr>
                    </a:p>
                  </p:txBody>
                </p:sp>
              </p:grpSp>
            </p:grpSp>
            <p:sp>
              <p:nvSpPr>
                <p:cNvPr id="152" name="Google Shape;152;g24a5498bdaf_1_107"/>
                <p:cNvSpPr/>
                <p:nvPr/>
              </p:nvSpPr>
              <p:spPr>
                <a:xfrm>
                  <a:off x="2476984" y="5962595"/>
                  <a:ext cx="391477" cy="391477"/>
                </a:xfrm>
                <a:custGeom>
                  <a:avLst/>
                  <a:gdLst/>
                  <a:ahLst/>
                  <a:cxnLst/>
                  <a:rect l="l" t="t" r="r" b="b"/>
                  <a:pathLst>
                    <a:path w="391476" h="391476" extrusionOk="0">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6100">
                    <a:solidFill>
                      <a:srgbClr val="211F26"/>
                    </a:solidFill>
                    <a:latin typeface="Quattrocento Sans"/>
                    <a:ea typeface="Quattrocento Sans"/>
                    <a:cs typeface="Quattrocento Sans"/>
                    <a:sym typeface="Quattrocento Sans"/>
                  </a:endParaRPr>
                </a:p>
              </p:txBody>
            </p:sp>
          </p:grpSp>
        </p:grpSp>
        <p:grpSp>
          <p:nvGrpSpPr>
            <p:cNvPr id="153" name="Google Shape;153;g24a5498bdaf_1_107"/>
            <p:cNvGrpSpPr/>
            <p:nvPr/>
          </p:nvGrpSpPr>
          <p:grpSpPr>
            <a:xfrm>
              <a:off x="-3314820" y="3391746"/>
              <a:ext cx="1201132" cy="331361"/>
              <a:chOff x="-3314820" y="3391746"/>
              <a:chExt cx="1201132" cy="331361"/>
            </a:xfrm>
          </p:grpSpPr>
          <p:sp>
            <p:nvSpPr>
              <p:cNvPr id="154" name="Google Shape;154;g24a5498bdaf_1_107"/>
              <p:cNvSpPr/>
              <p:nvPr/>
            </p:nvSpPr>
            <p:spPr>
              <a:xfrm>
                <a:off x="-3314820" y="3391746"/>
                <a:ext cx="1201132" cy="272279"/>
              </a:xfrm>
              <a:prstGeom prst="rect">
                <a:avLst/>
              </a:prstGeom>
              <a:solidFill>
                <a:srgbClr val="FFFFFF"/>
              </a:solidFill>
              <a:ln w="12700" cap="flat" cmpd="sng">
                <a:solidFill>
                  <a:srgbClr val="D1D1D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155" name="Google Shape;155;g24a5498bdaf_1_107"/>
              <p:cNvSpPr/>
              <p:nvPr/>
            </p:nvSpPr>
            <p:spPr>
              <a:xfrm>
                <a:off x="-3304719" y="3404581"/>
                <a:ext cx="1181841" cy="246608"/>
              </a:xfrm>
              <a:prstGeom prst="rect">
                <a:avLst/>
              </a:prstGeom>
              <a:solidFill>
                <a:srgbClr val="FCE4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156" name="Google Shape;156;g24a5498bdaf_1_107"/>
              <p:cNvSpPr txBox="1"/>
              <p:nvPr/>
            </p:nvSpPr>
            <p:spPr>
              <a:xfrm>
                <a:off x="-3069820" y="3472995"/>
                <a:ext cx="669411" cy="12120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None/>
                </a:pPr>
                <a:r>
                  <a:rPr lang="en-GB" sz="700" b="0">
                    <a:solidFill>
                      <a:srgbClr val="211F26"/>
                    </a:solidFill>
                    <a:latin typeface="Calibri"/>
                    <a:ea typeface="Calibri"/>
                    <a:cs typeface="Calibri"/>
                    <a:sym typeface="Calibri"/>
                  </a:rPr>
                  <a:t>Shape Fill</a:t>
                </a:r>
                <a:endParaRPr sz="1100"/>
              </a:p>
            </p:txBody>
          </p:sp>
          <p:sp>
            <p:nvSpPr>
              <p:cNvPr id="157" name="Google Shape;157;g24a5498bdaf_1_107"/>
              <p:cNvSpPr/>
              <p:nvPr/>
            </p:nvSpPr>
            <p:spPr>
              <a:xfrm>
                <a:off x="-2390883" y="3543107"/>
                <a:ext cx="97562" cy="180000"/>
              </a:xfrm>
              <a:custGeom>
                <a:avLst/>
                <a:gdLst/>
                <a:ahLst/>
                <a:cxnLst/>
                <a:rect l="l" t="t" r="r" b="b"/>
                <a:pathLst>
                  <a:path w="880280" h="1624084" extrusionOk="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w="12700" cap="flat" cmpd="sng">
                <a:solidFill>
                  <a:srgbClr val="000000"/>
                </a:solidFill>
                <a:prstDash val="solid"/>
                <a:miter lim="800000"/>
                <a:headEnd type="none" w="sm" len="sm"/>
                <a:tailEnd type="none" w="sm" len="sm"/>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grpSp>
            <p:nvGrpSpPr>
              <p:cNvPr id="158" name="Google Shape;158;g24a5498bdaf_1_107"/>
              <p:cNvGrpSpPr/>
              <p:nvPr/>
            </p:nvGrpSpPr>
            <p:grpSpPr>
              <a:xfrm>
                <a:off x="-3259616" y="3446665"/>
                <a:ext cx="173214" cy="167889"/>
                <a:chOff x="-916935" y="3037554"/>
                <a:chExt cx="193592" cy="187645"/>
              </a:xfrm>
            </p:grpSpPr>
            <p:sp>
              <p:nvSpPr>
                <p:cNvPr id="159" name="Google Shape;159;g24a5498bdaf_1_107"/>
                <p:cNvSpPr/>
                <p:nvPr/>
              </p:nvSpPr>
              <p:spPr>
                <a:xfrm>
                  <a:off x="-804124" y="3081338"/>
                  <a:ext cx="80781" cy="121443"/>
                </a:xfrm>
                <a:custGeom>
                  <a:avLst/>
                  <a:gdLst/>
                  <a:ahLst/>
                  <a:cxnLst/>
                  <a:rect l="l" t="t" r="r" b="b"/>
                  <a:pathLst>
                    <a:path w="80781" h="121443" extrusionOk="0">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700"/>
                    <a:buFont typeface="Calibri"/>
                    <a:buNone/>
                  </a:pPr>
                  <a:endParaRPr sz="700" b="1" i="0" u="none" strike="noStrike" cap="none">
                    <a:solidFill>
                      <a:srgbClr val="000000"/>
                    </a:solidFill>
                    <a:latin typeface="Quattrocento Sans"/>
                    <a:ea typeface="Quattrocento Sans"/>
                    <a:cs typeface="Quattrocento Sans"/>
                    <a:sym typeface="Quattrocento Sans"/>
                  </a:endParaRPr>
                </a:p>
              </p:txBody>
            </p:sp>
            <p:sp>
              <p:nvSpPr>
                <p:cNvPr id="160" name="Google Shape;160;g24a5498bdaf_1_107"/>
                <p:cNvSpPr/>
                <p:nvPr/>
              </p:nvSpPr>
              <p:spPr>
                <a:xfrm rot="2903873">
                  <a:off x="-887744" y="3085651"/>
                  <a:ext cx="99751" cy="122903"/>
                </a:xfrm>
                <a:prstGeom prst="roundRect">
                  <a:avLst>
                    <a:gd name="adj" fmla="val 2911"/>
                  </a:avLst>
                </a:prstGeom>
                <a:solidFill>
                  <a:srgbClr val="FFFFFF"/>
                </a:solidFill>
                <a:ln w="12700" cap="flat" cmpd="sng">
                  <a:solidFill>
                    <a:srgbClr val="81818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Clr>
                      <a:schemeClr val="dk1"/>
                    </a:buClr>
                    <a:buSzPts val="500"/>
                    <a:buFont typeface="Calibri"/>
                    <a:buNone/>
                  </a:pPr>
                  <a:endParaRPr sz="500" b="0" i="0" u="none" strike="noStrike" cap="none">
                    <a:solidFill>
                      <a:srgbClr val="000000"/>
                    </a:solidFill>
                    <a:latin typeface="Arial"/>
                    <a:ea typeface="Arial"/>
                    <a:cs typeface="Arial"/>
                    <a:sym typeface="Arial"/>
                  </a:endParaRPr>
                </a:p>
              </p:txBody>
            </p:sp>
            <p:sp>
              <p:nvSpPr>
                <p:cNvPr id="161" name="Google Shape;161;g24a5498bdaf_1_107"/>
                <p:cNvSpPr/>
                <p:nvPr/>
              </p:nvSpPr>
              <p:spPr>
                <a:xfrm>
                  <a:off x="-894646" y="3037554"/>
                  <a:ext cx="64753" cy="85767"/>
                </a:xfrm>
                <a:custGeom>
                  <a:avLst/>
                  <a:gdLst/>
                  <a:ahLst/>
                  <a:cxnLst/>
                  <a:rect l="l" t="t" r="r" b="b"/>
                  <a:pathLst>
                    <a:path w="40422" h="78381" extrusionOk="0">
                      <a:moveTo>
                        <a:pt x="219" y="78381"/>
                      </a:moveTo>
                      <a:cubicBezTo>
                        <a:pt x="-1454" y="18717"/>
                        <a:pt x="6534" y="-324"/>
                        <a:pt x="20468" y="5"/>
                      </a:cubicBezTo>
                      <a:cubicBezTo>
                        <a:pt x="34402" y="334"/>
                        <a:pt x="43874" y="23658"/>
                        <a:pt x="39229" y="67295"/>
                      </a:cubicBezTo>
                    </a:path>
                  </a:pathLst>
                </a:custGeom>
                <a:noFill/>
                <a:ln w="12700" cap="flat" cmpd="sng">
                  <a:solidFill>
                    <a:srgbClr val="81818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Clr>
                      <a:schemeClr val="dk1"/>
                    </a:buClr>
                    <a:buSzPts val="500"/>
                    <a:buFont typeface="Calibri"/>
                    <a:buNone/>
                  </a:pPr>
                  <a:endParaRPr sz="500" b="0" i="0" u="none" strike="noStrike" cap="none">
                    <a:solidFill>
                      <a:srgbClr val="000000"/>
                    </a:solidFill>
                    <a:latin typeface="Arial"/>
                    <a:ea typeface="Arial"/>
                    <a:cs typeface="Arial"/>
                    <a:sym typeface="Arial"/>
                  </a:endParaRPr>
                </a:p>
              </p:txBody>
            </p:sp>
          </p:grpSp>
          <p:sp>
            <p:nvSpPr>
              <p:cNvPr id="162" name="Google Shape;162;g24a5498bdaf_1_107"/>
              <p:cNvSpPr/>
              <p:nvPr/>
            </p:nvSpPr>
            <p:spPr>
              <a:xfrm rot="10800000">
                <a:off x="-2290755" y="3519194"/>
                <a:ext cx="94890" cy="50291"/>
              </a:xfrm>
              <a:prstGeom prst="triangle">
                <a:avLst>
                  <a:gd name="adj" fmla="val 50000"/>
                </a:avLst>
              </a:prstGeom>
              <a:solidFill>
                <a:srgbClr val="000000"/>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grpSp>
        <p:sp>
          <p:nvSpPr>
            <p:cNvPr id="163" name="Google Shape;163;g24a5498bdaf_1_107"/>
            <p:cNvSpPr/>
            <p:nvPr/>
          </p:nvSpPr>
          <p:spPr>
            <a:xfrm>
              <a:off x="-3603587" y="391614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4</a:t>
              </a:r>
              <a:endParaRPr sz="1100"/>
            </a:p>
          </p:txBody>
        </p:sp>
        <p:sp>
          <p:nvSpPr>
            <p:cNvPr id="164" name="Google Shape;164;g24a5498bdaf_1_107"/>
            <p:cNvSpPr/>
            <p:nvPr/>
          </p:nvSpPr>
          <p:spPr>
            <a:xfrm>
              <a:off x="-3319415" y="391614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Choose one of the theme colors</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of the set colorpallet.</a:t>
              </a:r>
              <a:endParaRPr sz="1100"/>
            </a:p>
          </p:txBody>
        </p:sp>
        <p:grpSp>
          <p:nvGrpSpPr>
            <p:cNvPr id="165" name="Google Shape;165;g24a5498bdaf_1_107"/>
            <p:cNvGrpSpPr/>
            <p:nvPr/>
          </p:nvGrpSpPr>
          <p:grpSpPr>
            <a:xfrm>
              <a:off x="-3333646" y="4635104"/>
              <a:ext cx="2012897" cy="490702"/>
              <a:chOff x="12731803" y="3562552"/>
              <a:chExt cx="2012897" cy="490702"/>
            </a:xfrm>
          </p:grpSpPr>
          <p:sp>
            <p:nvSpPr>
              <p:cNvPr id="166" name="Google Shape;166;g24a5498bdaf_1_107"/>
              <p:cNvSpPr/>
              <p:nvPr/>
            </p:nvSpPr>
            <p:spPr>
              <a:xfrm>
                <a:off x="12747554" y="3562552"/>
                <a:ext cx="1997146" cy="490702"/>
              </a:xfrm>
              <a:prstGeom prst="rect">
                <a:avLst/>
              </a:prstGeom>
              <a:solidFill>
                <a:srgbClr val="FFFFFF"/>
              </a:solidFill>
              <a:ln w="12700" cap="flat" cmpd="sng">
                <a:solidFill>
                  <a:srgbClr val="D1D1D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Clr>
                    <a:schemeClr val="dk1"/>
                  </a:buClr>
                  <a:buSzPts val="500"/>
                  <a:buFont typeface="Calibri"/>
                  <a:buNone/>
                </a:pPr>
                <a:endParaRPr sz="500" b="0" i="0" u="none" strike="noStrike" cap="none">
                  <a:solidFill>
                    <a:srgbClr val="000000"/>
                  </a:solidFill>
                  <a:latin typeface="Arial"/>
                  <a:ea typeface="Arial"/>
                  <a:cs typeface="Arial"/>
                  <a:sym typeface="Arial"/>
                </a:endParaRPr>
              </a:p>
            </p:txBody>
          </p:sp>
          <p:sp>
            <p:nvSpPr>
              <p:cNvPr id="167" name="Google Shape;167;g24a5498bdaf_1_107"/>
              <p:cNvSpPr/>
              <p:nvPr/>
            </p:nvSpPr>
            <p:spPr>
              <a:xfrm>
                <a:off x="12766168" y="3578469"/>
                <a:ext cx="1965344" cy="254977"/>
              </a:xfrm>
              <a:prstGeom prst="rect">
                <a:avLst/>
              </a:prstGeom>
              <a:solidFill>
                <a:srgbClr val="EBEBEB"/>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sp>
            <p:nvSpPr>
              <p:cNvPr id="168" name="Google Shape;168;g24a5498bdaf_1_107"/>
              <p:cNvSpPr txBox="1"/>
              <p:nvPr/>
            </p:nvSpPr>
            <p:spPr>
              <a:xfrm>
                <a:off x="12731803" y="3591461"/>
                <a:ext cx="1052979" cy="216982"/>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rgbClr val="211F26"/>
                  </a:buClr>
                  <a:buSzPts val="700"/>
                  <a:buFont typeface="Calibri"/>
                  <a:buNone/>
                </a:pPr>
                <a:r>
                  <a:rPr lang="en-GB" sz="700" b="1">
                    <a:solidFill>
                      <a:srgbClr val="211F26"/>
                    </a:solidFill>
                    <a:latin typeface="Calibri"/>
                    <a:ea typeface="Calibri"/>
                    <a:cs typeface="Calibri"/>
                    <a:sym typeface="Calibri"/>
                  </a:rPr>
                  <a:t>Colours</a:t>
                </a:r>
                <a:endParaRPr sz="1100"/>
              </a:p>
            </p:txBody>
          </p:sp>
          <p:sp>
            <p:nvSpPr>
              <p:cNvPr id="169" name="Google Shape;169;g24a5498bdaf_1_107"/>
              <p:cNvSpPr/>
              <p:nvPr/>
            </p:nvSpPr>
            <p:spPr>
              <a:xfrm>
                <a:off x="12814699" y="3874304"/>
                <a:ext cx="136620" cy="136620"/>
              </a:xfrm>
              <a:prstGeom prst="rect">
                <a:avLst/>
              </a:prstGeom>
              <a:solidFill>
                <a:srgbClr val="FFFFFF"/>
              </a:solidFill>
              <a:ln w="12700" cap="flat" cmpd="sng">
                <a:solidFill>
                  <a:srgbClr val="EBEBEB"/>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sp>
            <p:nvSpPr>
              <p:cNvPr id="170" name="Google Shape;170;g24a5498bdaf_1_107"/>
              <p:cNvSpPr/>
              <p:nvPr/>
            </p:nvSpPr>
            <p:spPr>
              <a:xfrm>
                <a:off x="13007154" y="3870040"/>
                <a:ext cx="136620" cy="136620"/>
              </a:xfrm>
              <a:prstGeom prst="rect">
                <a:avLst/>
              </a:prstGeom>
              <a:solidFill>
                <a:srgbClr val="000000"/>
              </a:solidFill>
              <a:ln w="12700" cap="flat" cmpd="sng">
                <a:solidFill>
                  <a:srgbClr val="EBEBEB"/>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sp>
            <p:nvSpPr>
              <p:cNvPr id="171" name="Google Shape;171;g24a5498bdaf_1_107"/>
              <p:cNvSpPr/>
              <p:nvPr/>
            </p:nvSpPr>
            <p:spPr>
              <a:xfrm>
                <a:off x="13199609" y="3870040"/>
                <a:ext cx="136620" cy="136620"/>
              </a:xfrm>
              <a:prstGeom prst="rect">
                <a:avLst/>
              </a:prstGeom>
              <a:solidFill>
                <a:schemeClr val="lt2"/>
              </a:solidFill>
              <a:ln w="12700" cap="flat" cmpd="sng">
                <a:solidFill>
                  <a:srgbClr val="EBEBEB"/>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sp>
            <p:nvSpPr>
              <p:cNvPr id="172" name="Google Shape;172;g24a5498bdaf_1_107"/>
              <p:cNvSpPr/>
              <p:nvPr/>
            </p:nvSpPr>
            <p:spPr>
              <a:xfrm>
                <a:off x="13392064" y="3870040"/>
                <a:ext cx="136620" cy="136620"/>
              </a:xfrm>
              <a:prstGeom prst="rect">
                <a:avLst/>
              </a:prstGeom>
              <a:solidFill>
                <a:schemeClr val="dk2"/>
              </a:solidFill>
              <a:ln w="12700" cap="flat" cmpd="sng">
                <a:solidFill>
                  <a:srgbClr val="EBEBEB"/>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sp>
            <p:nvSpPr>
              <p:cNvPr id="173" name="Google Shape;173;g24a5498bdaf_1_107"/>
              <p:cNvSpPr/>
              <p:nvPr/>
            </p:nvSpPr>
            <p:spPr>
              <a:xfrm>
                <a:off x="13776974" y="3870040"/>
                <a:ext cx="136620" cy="136620"/>
              </a:xfrm>
              <a:prstGeom prst="rect">
                <a:avLst/>
              </a:prstGeom>
              <a:solidFill>
                <a:schemeClr val="accent2"/>
              </a:solidFill>
              <a:ln w="12700" cap="flat" cmpd="sng">
                <a:solidFill>
                  <a:srgbClr val="EBEBEB"/>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sp>
            <p:nvSpPr>
              <p:cNvPr id="174" name="Google Shape;174;g24a5498bdaf_1_107"/>
              <p:cNvSpPr/>
              <p:nvPr/>
            </p:nvSpPr>
            <p:spPr>
              <a:xfrm>
                <a:off x="13969429" y="3870040"/>
                <a:ext cx="136620" cy="136620"/>
              </a:xfrm>
              <a:prstGeom prst="rect">
                <a:avLst/>
              </a:prstGeom>
              <a:solidFill>
                <a:schemeClr val="accent3"/>
              </a:solidFill>
              <a:ln w="12700" cap="flat" cmpd="sng">
                <a:solidFill>
                  <a:srgbClr val="EBEBEB"/>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sp>
            <p:nvSpPr>
              <p:cNvPr id="175" name="Google Shape;175;g24a5498bdaf_1_107"/>
              <p:cNvSpPr/>
              <p:nvPr/>
            </p:nvSpPr>
            <p:spPr>
              <a:xfrm>
                <a:off x="14161884" y="3870040"/>
                <a:ext cx="136620" cy="136620"/>
              </a:xfrm>
              <a:prstGeom prst="rect">
                <a:avLst/>
              </a:prstGeom>
              <a:solidFill>
                <a:schemeClr val="accent4"/>
              </a:solidFill>
              <a:ln w="12700" cap="flat" cmpd="sng">
                <a:solidFill>
                  <a:srgbClr val="EBEBEB"/>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sp>
            <p:nvSpPr>
              <p:cNvPr id="176" name="Google Shape;176;g24a5498bdaf_1_107"/>
              <p:cNvSpPr/>
              <p:nvPr/>
            </p:nvSpPr>
            <p:spPr>
              <a:xfrm>
                <a:off x="14354339" y="3870040"/>
                <a:ext cx="136620" cy="136620"/>
              </a:xfrm>
              <a:prstGeom prst="rect">
                <a:avLst/>
              </a:prstGeom>
              <a:solidFill>
                <a:schemeClr val="accent5"/>
              </a:solidFill>
              <a:ln w="12700" cap="flat" cmpd="sng">
                <a:solidFill>
                  <a:srgbClr val="EBEBEB"/>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sp>
            <p:nvSpPr>
              <p:cNvPr id="177" name="Google Shape;177;g24a5498bdaf_1_107"/>
              <p:cNvSpPr/>
              <p:nvPr/>
            </p:nvSpPr>
            <p:spPr>
              <a:xfrm>
                <a:off x="14546797" y="3870040"/>
                <a:ext cx="136620" cy="136620"/>
              </a:xfrm>
              <a:prstGeom prst="rect">
                <a:avLst/>
              </a:prstGeom>
              <a:solidFill>
                <a:schemeClr val="accent6"/>
              </a:solidFill>
              <a:ln w="12700" cap="flat" cmpd="sng">
                <a:solidFill>
                  <a:srgbClr val="EBEBEB"/>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grpSp>
            <p:nvGrpSpPr>
              <p:cNvPr id="178" name="Google Shape;178;g24a5498bdaf_1_107"/>
              <p:cNvGrpSpPr/>
              <p:nvPr/>
            </p:nvGrpSpPr>
            <p:grpSpPr>
              <a:xfrm>
                <a:off x="13580316" y="3865836"/>
                <a:ext cx="151508" cy="147961"/>
                <a:chOff x="13580316" y="3865836"/>
                <a:chExt cx="151508" cy="147961"/>
              </a:xfrm>
            </p:grpSpPr>
            <p:sp>
              <p:nvSpPr>
                <p:cNvPr id="179" name="Google Shape;179;g24a5498bdaf_1_107"/>
                <p:cNvSpPr/>
                <p:nvPr/>
              </p:nvSpPr>
              <p:spPr>
                <a:xfrm>
                  <a:off x="13584519" y="3870040"/>
                  <a:ext cx="136620" cy="136620"/>
                </a:xfrm>
                <a:prstGeom prst="rect">
                  <a:avLst/>
                </a:prstGeom>
                <a:solidFill>
                  <a:schemeClr val="accent1"/>
                </a:solidFill>
                <a:ln w="12700" cap="flat" cmpd="sng">
                  <a:solidFill>
                    <a:srgbClr val="EBEBEB"/>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sp>
              <p:nvSpPr>
                <p:cNvPr id="180" name="Google Shape;180;g24a5498bdaf_1_107"/>
                <p:cNvSpPr/>
                <p:nvPr/>
              </p:nvSpPr>
              <p:spPr>
                <a:xfrm>
                  <a:off x="13580316" y="3865836"/>
                  <a:ext cx="151508" cy="147961"/>
                </a:xfrm>
                <a:prstGeom prst="rect">
                  <a:avLst/>
                </a:prstGeom>
                <a:noFill/>
                <a:ln w="12700" cap="flat" cmpd="sng">
                  <a:solidFill>
                    <a:srgbClr val="F29132"/>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grpSp>
        </p:grpSp>
        <p:grpSp>
          <p:nvGrpSpPr>
            <p:cNvPr id="181" name="Google Shape;181;g24a5498bdaf_1_107"/>
            <p:cNvGrpSpPr/>
            <p:nvPr/>
          </p:nvGrpSpPr>
          <p:grpSpPr>
            <a:xfrm>
              <a:off x="-3314820" y="4363463"/>
              <a:ext cx="1201132" cy="835929"/>
              <a:chOff x="-3314820" y="3391746"/>
              <a:chExt cx="1201132" cy="835929"/>
            </a:xfrm>
          </p:grpSpPr>
          <p:sp>
            <p:nvSpPr>
              <p:cNvPr id="182" name="Google Shape;182;g24a5498bdaf_1_107"/>
              <p:cNvSpPr/>
              <p:nvPr/>
            </p:nvSpPr>
            <p:spPr>
              <a:xfrm>
                <a:off x="-3314820" y="3391746"/>
                <a:ext cx="1201132" cy="272279"/>
              </a:xfrm>
              <a:prstGeom prst="rect">
                <a:avLst/>
              </a:prstGeom>
              <a:solidFill>
                <a:srgbClr val="FFFFFF"/>
              </a:solidFill>
              <a:ln w="12700" cap="flat" cmpd="sng">
                <a:solidFill>
                  <a:srgbClr val="D1D1D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183" name="Google Shape;183;g24a5498bdaf_1_107"/>
              <p:cNvSpPr/>
              <p:nvPr/>
            </p:nvSpPr>
            <p:spPr>
              <a:xfrm>
                <a:off x="-3304719" y="3404581"/>
                <a:ext cx="1181841" cy="246608"/>
              </a:xfrm>
              <a:prstGeom prst="rect">
                <a:avLst/>
              </a:prstGeom>
              <a:solidFill>
                <a:srgbClr val="FCE4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184" name="Google Shape;184;g24a5498bdaf_1_107"/>
              <p:cNvSpPr txBox="1"/>
              <p:nvPr/>
            </p:nvSpPr>
            <p:spPr>
              <a:xfrm>
                <a:off x="-3069820" y="3472995"/>
                <a:ext cx="725510" cy="126416"/>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None/>
                </a:pPr>
                <a:r>
                  <a:rPr lang="en-GB" sz="700" b="0">
                    <a:solidFill>
                      <a:srgbClr val="211F26"/>
                    </a:solidFill>
                    <a:latin typeface="Calibri"/>
                    <a:ea typeface="Calibri"/>
                    <a:cs typeface="Calibri"/>
                    <a:sym typeface="Calibri"/>
                  </a:rPr>
                  <a:t>Shape Fill</a:t>
                </a:r>
                <a:endParaRPr sz="1100"/>
              </a:p>
            </p:txBody>
          </p:sp>
          <p:sp>
            <p:nvSpPr>
              <p:cNvPr id="185" name="Google Shape;185;g24a5498bdaf_1_107"/>
              <p:cNvSpPr/>
              <p:nvPr/>
            </p:nvSpPr>
            <p:spPr>
              <a:xfrm>
                <a:off x="-2404225" y="4047675"/>
                <a:ext cx="97562" cy="180000"/>
              </a:xfrm>
              <a:custGeom>
                <a:avLst/>
                <a:gdLst/>
                <a:ahLst/>
                <a:cxnLst/>
                <a:rect l="l" t="t" r="r" b="b"/>
                <a:pathLst>
                  <a:path w="880280" h="1624084" extrusionOk="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w="12700" cap="flat" cmpd="sng">
                <a:solidFill>
                  <a:srgbClr val="000000"/>
                </a:solidFill>
                <a:prstDash val="solid"/>
                <a:miter lim="800000"/>
                <a:headEnd type="none" w="sm" len="sm"/>
                <a:tailEnd type="none" w="sm" len="sm"/>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grpSp>
            <p:nvGrpSpPr>
              <p:cNvPr id="186" name="Google Shape;186;g24a5498bdaf_1_107"/>
              <p:cNvGrpSpPr/>
              <p:nvPr/>
            </p:nvGrpSpPr>
            <p:grpSpPr>
              <a:xfrm>
                <a:off x="-3259616" y="3446665"/>
                <a:ext cx="173214" cy="167889"/>
                <a:chOff x="-916935" y="3037554"/>
                <a:chExt cx="193592" cy="187645"/>
              </a:xfrm>
            </p:grpSpPr>
            <p:sp>
              <p:nvSpPr>
                <p:cNvPr id="187" name="Google Shape;187;g24a5498bdaf_1_107"/>
                <p:cNvSpPr/>
                <p:nvPr/>
              </p:nvSpPr>
              <p:spPr>
                <a:xfrm>
                  <a:off x="-804124" y="3081338"/>
                  <a:ext cx="80781" cy="121443"/>
                </a:xfrm>
                <a:custGeom>
                  <a:avLst/>
                  <a:gdLst/>
                  <a:ahLst/>
                  <a:cxnLst/>
                  <a:rect l="l" t="t" r="r" b="b"/>
                  <a:pathLst>
                    <a:path w="80781" h="121443" extrusionOk="0">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700"/>
                    <a:buFont typeface="Calibri"/>
                    <a:buNone/>
                  </a:pPr>
                  <a:endParaRPr sz="700" b="1" i="0" u="none" strike="noStrike" cap="none">
                    <a:solidFill>
                      <a:srgbClr val="000000"/>
                    </a:solidFill>
                    <a:latin typeface="Quattrocento Sans"/>
                    <a:ea typeface="Quattrocento Sans"/>
                    <a:cs typeface="Quattrocento Sans"/>
                    <a:sym typeface="Quattrocento Sans"/>
                  </a:endParaRPr>
                </a:p>
              </p:txBody>
            </p:sp>
            <p:sp>
              <p:nvSpPr>
                <p:cNvPr id="188" name="Google Shape;188;g24a5498bdaf_1_107"/>
                <p:cNvSpPr/>
                <p:nvPr/>
              </p:nvSpPr>
              <p:spPr>
                <a:xfrm rot="2903873">
                  <a:off x="-887744" y="3085651"/>
                  <a:ext cx="99751" cy="122903"/>
                </a:xfrm>
                <a:prstGeom prst="roundRect">
                  <a:avLst>
                    <a:gd name="adj" fmla="val 2911"/>
                  </a:avLst>
                </a:prstGeom>
                <a:solidFill>
                  <a:srgbClr val="FFFFFF"/>
                </a:solidFill>
                <a:ln w="12700" cap="flat" cmpd="sng">
                  <a:solidFill>
                    <a:srgbClr val="81818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Clr>
                      <a:schemeClr val="dk1"/>
                    </a:buClr>
                    <a:buSzPts val="500"/>
                    <a:buFont typeface="Calibri"/>
                    <a:buNone/>
                  </a:pPr>
                  <a:endParaRPr sz="500" b="0" i="0" u="none" strike="noStrike" cap="none">
                    <a:solidFill>
                      <a:srgbClr val="000000"/>
                    </a:solidFill>
                    <a:latin typeface="Arial"/>
                    <a:ea typeface="Arial"/>
                    <a:cs typeface="Arial"/>
                    <a:sym typeface="Arial"/>
                  </a:endParaRPr>
                </a:p>
              </p:txBody>
            </p:sp>
            <p:sp>
              <p:nvSpPr>
                <p:cNvPr id="189" name="Google Shape;189;g24a5498bdaf_1_107"/>
                <p:cNvSpPr/>
                <p:nvPr/>
              </p:nvSpPr>
              <p:spPr>
                <a:xfrm>
                  <a:off x="-894646" y="3037554"/>
                  <a:ext cx="64753" cy="85767"/>
                </a:xfrm>
                <a:custGeom>
                  <a:avLst/>
                  <a:gdLst/>
                  <a:ahLst/>
                  <a:cxnLst/>
                  <a:rect l="l" t="t" r="r" b="b"/>
                  <a:pathLst>
                    <a:path w="40422" h="78381" extrusionOk="0">
                      <a:moveTo>
                        <a:pt x="219" y="78381"/>
                      </a:moveTo>
                      <a:cubicBezTo>
                        <a:pt x="-1454" y="18717"/>
                        <a:pt x="6534" y="-324"/>
                        <a:pt x="20468" y="5"/>
                      </a:cubicBezTo>
                      <a:cubicBezTo>
                        <a:pt x="34402" y="334"/>
                        <a:pt x="43874" y="23658"/>
                        <a:pt x="39229" y="67295"/>
                      </a:cubicBezTo>
                    </a:path>
                  </a:pathLst>
                </a:custGeom>
                <a:noFill/>
                <a:ln w="12700" cap="flat" cmpd="sng">
                  <a:solidFill>
                    <a:srgbClr val="81818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Clr>
                      <a:schemeClr val="dk1"/>
                    </a:buClr>
                    <a:buSzPts val="500"/>
                    <a:buFont typeface="Calibri"/>
                    <a:buNone/>
                  </a:pPr>
                  <a:endParaRPr sz="500" b="0" i="0" u="none" strike="noStrike" cap="none">
                    <a:solidFill>
                      <a:srgbClr val="000000"/>
                    </a:solidFill>
                    <a:latin typeface="Arial"/>
                    <a:ea typeface="Arial"/>
                    <a:cs typeface="Arial"/>
                    <a:sym typeface="Arial"/>
                  </a:endParaRPr>
                </a:p>
              </p:txBody>
            </p:sp>
          </p:grpSp>
          <p:sp>
            <p:nvSpPr>
              <p:cNvPr id="190" name="Google Shape;190;g24a5498bdaf_1_107"/>
              <p:cNvSpPr/>
              <p:nvPr/>
            </p:nvSpPr>
            <p:spPr>
              <a:xfrm rot="10800000">
                <a:off x="-2288478" y="3519194"/>
                <a:ext cx="94890" cy="50291"/>
              </a:xfrm>
              <a:prstGeom prst="triangle">
                <a:avLst>
                  <a:gd name="adj" fmla="val 50000"/>
                </a:avLst>
              </a:prstGeom>
              <a:solidFill>
                <a:srgbClr val="000000"/>
              </a:solidFill>
              <a:ln>
                <a:noFill/>
              </a:ln>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Quattrocento Sans"/>
                  <a:ea typeface="Quattrocento Sans"/>
                  <a:cs typeface="Quattrocento Sans"/>
                  <a:sym typeface="Quattrocento Sans"/>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rounded">
  <p:cSld name="Image rounded">
    <p:spTree>
      <p:nvGrpSpPr>
        <p:cNvPr id="1" name="Shape 191"/>
        <p:cNvGrpSpPr/>
        <p:nvPr/>
      </p:nvGrpSpPr>
      <p:grpSpPr>
        <a:xfrm>
          <a:off x="0" y="0"/>
          <a:ext cx="0" cy="0"/>
          <a:chOff x="0" y="0"/>
          <a:chExt cx="0" cy="0"/>
        </a:xfrm>
      </p:grpSpPr>
      <p:sp>
        <p:nvSpPr>
          <p:cNvPr id="192" name="Google Shape;192;g24a5498bdaf_1_192"/>
          <p:cNvSpPr>
            <a:spLocks noGrp="1"/>
          </p:cNvSpPr>
          <p:nvPr>
            <p:ph type="pic" idx="2"/>
          </p:nvPr>
        </p:nvSpPr>
        <p:spPr>
          <a:xfrm>
            <a:off x="144780" y="156210"/>
            <a:ext cx="8854440" cy="4831080"/>
          </a:xfrm>
          <a:prstGeom prst="rect">
            <a:avLst/>
          </a:prstGeom>
          <a:solidFill>
            <a:srgbClr val="F2F2F2"/>
          </a:solidFill>
          <a:ln>
            <a:noFill/>
          </a:ln>
        </p:spPr>
      </p:sp>
      <p:sp>
        <p:nvSpPr>
          <p:cNvPr id="193" name="Google Shape;193;g24a5498bdaf_1_192"/>
          <p:cNvSpPr/>
          <p:nvPr/>
        </p:nvSpPr>
        <p:spPr>
          <a:xfrm>
            <a:off x="0" y="-275953"/>
            <a:ext cx="970314" cy="184666"/>
          </a:xfrm>
          <a:prstGeom prst="roundRect">
            <a:avLst>
              <a:gd name="adj" fmla="val 0"/>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200" b="1" cap="none">
                <a:solidFill>
                  <a:schemeClr val="accent1"/>
                </a:solidFill>
                <a:latin typeface="Calibri"/>
                <a:ea typeface="Calibri"/>
                <a:cs typeface="Calibri"/>
                <a:sym typeface="Calibri"/>
              </a:rPr>
              <a:t>Image rounded</a:t>
            </a:r>
            <a:endParaRPr sz="1800" b="1" cap="none">
              <a:solidFill>
                <a:schemeClr val="accent1"/>
              </a:solidFill>
              <a:latin typeface="Calibri"/>
              <a:ea typeface="Calibri"/>
              <a:cs typeface="Calibri"/>
              <a:sym typeface="Calibri"/>
            </a:endParaRPr>
          </a:p>
        </p:txBody>
      </p:sp>
      <p:grpSp>
        <p:nvGrpSpPr>
          <p:cNvPr id="194" name="Google Shape;194;g24a5498bdaf_1_192"/>
          <p:cNvGrpSpPr/>
          <p:nvPr/>
        </p:nvGrpSpPr>
        <p:grpSpPr>
          <a:xfrm>
            <a:off x="9283196" y="0"/>
            <a:ext cx="2769835" cy="4677692"/>
            <a:chOff x="-3786165" y="0"/>
            <a:chExt cx="3693114" cy="6236923"/>
          </a:xfrm>
        </p:grpSpPr>
        <p:sp>
          <p:nvSpPr>
            <p:cNvPr id="195" name="Google Shape;195;g24a5498bdaf_1_192"/>
            <p:cNvSpPr/>
            <p:nvPr/>
          </p:nvSpPr>
          <p:spPr>
            <a:xfrm>
              <a:off x="-3786165" y="0"/>
              <a:ext cx="3593091" cy="557062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dk2"/>
                  </a:solidFill>
                  <a:latin typeface="Calibri"/>
                  <a:ea typeface="Calibri"/>
                  <a:cs typeface="Calibri"/>
                  <a:sym typeface="Calibri"/>
                </a:rPr>
                <a:t>INSERT/EDIT AN IMAGE</a:t>
              </a:r>
              <a:endParaRPr sz="1100"/>
            </a:p>
          </p:txBody>
        </p:sp>
        <p:sp>
          <p:nvSpPr>
            <p:cNvPr id="196" name="Google Shape;196;g24a5498bdaf_1_192"/>
            <p:cNvSpPr/>
            <p:nvPr/>
          </p:nvSpPr>
          <p:spPr>
            <a:xfrm>
              <a:off x="-3603587" y="46532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197" name="Google Shape;197;g24a5498bdaf_1_192"/>
            <p:cNvSpPr/>
            <p:nvPr/>
          </p:nvSpPr>
          <p:spPr>
            <a:xfrm>
              <a:off x="-3319415" y="465324"/>
              <a:ext cx="2962706"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If necessary, delete the existing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by using the </a:t>
              </a:r>
              <a:r>
                <a:rPr lang="en-GB" sz="900" b="1" i="0" u="none" strike="noStrike" cap="none">
                  <a:solidFill>
                    <a:srgbClr val="000000"/>
                  </a:solidFill>
                  <a:latin typeface="Calibri"/>
                  <a:ea typeface="Calibri"/>
                  <a:cs typeface="Calibri"/>
                  <a:sym typeface="Calibri"/>
                </a:rPr>
                <a:t>‘Backspace key’</a:t>
              </a:r>
              <a:r>
                <a:rPr lang="en-GB" sz="900" b="0" i="0" u="none" strike="noStrike" cap="none">
                  <a:solidFill>
                    <a:srgbClr val="000000"/>
                  </a:solidFill>
                  <a:latin typeface="Calibri"/>
                  <a:ea typeface="Calibri"/>
                  <a:cs typeface="Calibri"/>
                  <a:sym typeface="Calibri"/>
                </a:rPr>
                <a:t>. Select the placeholder, go to the tab </a:t>
              </a:r>
              <a:r>
                <a:rPr lang="en-GB" sz="900" b="1" i="0" u="none" strike="noStrike" cap="none">
                  <a:solidFill>
                    <a:srgbClr val="000000"/>
                  </a:solidFill>
                  <a:latin typeface="Calibri"/>
                  <a:ea typeface="Calibri"/>
                  <a:cs typeface="Calibri"/>
                  <a:sym typeface="Calibri"/>
                </a:rPr>
                <a:t>‘Slidebuilder’</a:t>
              </a:r>
              <a:r>
                <a:rPr lang="en-GB" sz="900" b="0" i="0" u="none" strike="noStrike" cap="none">
                  <a:solidFill>
                    <a:srgbClr val="000000"/>
                  </a:solidFill>
                  <a:latin typeface="Calibri"/>
                  <a:ea typeface="Calibri"/>
                  <a:cs typeface="Calibri"/>
                  <a:sym typeface="Calibri"/>
                </a:rPr>
                <a:t> and click on the button </a:t>
              </a:r>
              <a:r>
                <a:rPr lang="en-GB" sz="900" b="1" i="0" u="none" strike="noStrike" cap="none">
                  <a:solidFill>
                    <a:srgbClr val="000000"/>
                  </a:solidFill>
                  <a:latin typeface="Calibri"/>
                  <a:ea typeface="Calibri"/>
                  <a:cs typeface="Calibri"/>
                  <a:sym typeface="Calibri"/>
                </a:rPr>
                <a:t>‘Images’</a:t>
              </a:r>
              <a:r>
                <a:rPr lang="en-GB" sz="900" b="0" i="0" u="none" strike="noStrike" cap="none">
                  <a:solidFill>
                    <a:srgbClr val="000000"/>
                  </a:solidFill>
                  <a:latin typeface="Calibri"/>
                  <a:ea typeface="Calibri"/>
                  <a:cs typeface="Calibri"/>
                  <a:sym typeface="Calibri"/>
                </a:rPr>
                <a:t>.</a:t>
              </a:r>
              <a:endParaRPr sz="900" b="0" i="0" u="none" strike="noStrike" cap="none">
                <a:solidFill>
                  <a:srgbClr val="000000"/>
                </a:solidFill>
                <a:latin typeface="Calibri"/>
                <a:ea typeface="Calibri"/>
                <a:cs typeface="Calibri"/>
                <a:sym typeface="Calibri"/>
              </a:endParaRPr>
            </a:p>
          </p:txBody>
        </p:sp>
        <p:sp>
          <p:nvSpPr>
            <p:cNvPr id="198" name="Google Shape;198;g24a5498bdaf_1_192"/>
            <p:cNvSpPr/>
            <p:nvPr/>
          </p:nvSpPr>
          <p:spPr>
            <a:xfrm>
              <a:off x="-3603587" y="263880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199" name="Google Shape;199;g24a5498bdaf_1_192"/>
            <p:cNvSpPr/>
            <p:nvPr/>
          </p:nvSpPr>
          <p:spPr>
            <a:xfrm>
              <a:off x="-3319415" y="2638809"/>
              <a:ext cx="2944682" cy="32768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Click with the right mouse button on the image and choose </a:t>
              </a:r>
              <a:r>
                <a:rPr lang="en-GB" sz="900" b="1" i="0" u="none" strike="noStrike" cap="none">
                  <a:solidFill>
                    <a:srgbClr val="000000"/>
                  </a:solidFill>
                  <a:latin typeface="Calibri"/>
                  <a:ea typeface="Calibri"/>
                  <a:cs typeface="Calibri"/>
                  <a:sym typeface="Calibri"/>
                </a:rPr>
                <a:t>‘Send to back’</a:t>
              </a:r>
              <a:r>
                <a:rPr lang="en-GB" sz="900" b="0" i="0" u="none" strike="noStrike" cap="none">
                  <a:solidFill>
                    <a:srgbClr val="000000"/>
                  </a:solidFill>
                  <a:latin typeface="Calibri"/>
                  <a:ea typeface="Calibri"/>
                  <a:cs typeface="Calibri"/>
                  <a:sym typeface="Calibri"/>
                </a:rPr>
                <a:t>.</a:t>
              </a:r>
              <a:endParaRPr sz="1100"/>
            </a:p>
          </p:txBody>
        </p:sp>
        <p:sp>
          <p:nvSpPr>
            <p:cNvPr id="200" name="Google Shape;200;g24a5498bdaf_1_192"/>
            <p:cNvSpPr/>
            <p:nvPr/>
          </p:nvSpPr>
          <p:spPr>
            <a:xfrm>
              <a:off x="-3603587" y="3817066"/>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4</a:t>
              </a:r>
              <a:endParaRPr sz="1100"/>
            </a:p>
          </p:txBody>
        </p:sp>
        <p:sp>
          <p:nvSpPr>
            <p:cNvPr id="201" name="Google Shape;201;g24a5498bdaf_1_192"/>
            <p:cNvSpPr/>
            <p:nvPr/>
          </p:nvSpPr>
          <p:spPr>
            <a:xfrm>
              <a:off x="-3319415" y="3817067"/>
              <a:ext cx="2944086"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To scale or drag the image, go to the tab </a:t>
              </a:r>
              <a:r>
                <a:rPr lang="en-GB" sz="900" b="1" i="0" u="none" strike="noStrike" cap="none">
                  <a:solidFill>
                    <a:srgbClr val="000000"/>
                  </a:solidFill>
                  <a:latin typeface="Calibri"/>
                  <a:ea typeface="Calibri"/>
                  <a:cs typeface="Calibri"/>
                  <a:sym typeface="Calibri"/>
                </a:rPr>
                <a:t>‘Picture Tools - Format’</a:t>
              </a:r>
              <a:r>
                <a:rPr lang="en-GB" sz="900" b="0" i="0" u="none" strike="noStrike" cap="none">
                  <a:solidFill>
                    <a:srgbClr val="000000"/>
                  </a:solidFill>
                  <a:latin typeface="Calibri"/>
                  <a:ea typeface="Calibri"/>
                  <a:cs typeface="Calibri"/>
                  <a:sym typeface="Calibri"/>
                </a:rPr>
                <a:t> and click on</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button </a:t>
              </a:r>
              <a:r>
                <a:rPr lang="en-GB" sz="900" b="1" i="0" u="none" strike="noStrike" cap="none">
                  <a:solidFill>
                    <a:srgbClr val="000000"/>
                  </a:solidFill>
                  <a:latin typeface="Calibri"/>
                  <a:ea typeface="Calibri"/>
                  <a:cs typeface="Calibri"/>
                  <a:sym typeface="Calibri"/>
                </a:rPr>
                <a:t>‘Crop’</a:t>
              </a:r>
              <a:r>
                <a:rPr lang="en-GB" sz="900" b="0" i="0" u="none" strike="noStrike" cap="none">
                  <a:solidFill>
                    <a:srgbClr val="000000"/>
                  </a:solidFill>
                  <a:latin typeface="Calibri"/>
                  <a:ea typeface="Calibri"/>
                  <a:cs typeface="Calibri"/>
                  <a:sym typeface="Calibri"/>
                </a:rPr>
                <a:t>. Scale the image itself with</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spheres and scale the image frame with the brackets.</a:t>
              </a:r>
              <a:endParaRPr sz="1100"/>
            </a:p>
          </p:txBody>
        </p:sp>
        <p:grpSp>
          <p:nvGrpSpPr>
            <p:cNvPr id="202" name="Google Shape;202;g24a5498bdaf_1_192"/>
            <p:cNvGrpSpPr/>
            <p:nvPr/>
          </p:nvGrpSpPr>
          <p:grpSpPr>
            <a:xfrm>
              <a:off x="-3314821" y="3054865"/>
              <a:ext cx="1558053" cy="563933"/>
              <a:chOff x="-3314821" y="2981448"/>
              <a:chExt cx="1558053" cy="563933"/>
            </a:xfrm>
          </p:grpSpPr>
          <p:sp>
            <p:nvSpPr>
              <p:cNvPr id="203" name="Google Shape;203;g24a5498bdaf_1_192"/>
              <p:cNvSpPr/>
              <p:nvPr/>
            </p:nvSpPr>
            <p:spPr>
              <a:xfrm>
                <a:off x="-3314821" y="2981448"/>
                <a:ext cx="1558053" cy="504851"/>
              </a:xfrm>
              <a:prstGeom prst="rect">
                <a:avLst/>
              </a:prstGeom>
              <a:solidFill>
                <a:srgbClr val="FFFFFF"/>
              </a:solidFill>
              <a:ln w="12700" cap="flat" cmpd="sng">
                <a:solidFill>
                  <a:srgbClr val="D1D1D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204" name="Google Shape;204;g24a5498bdaf_1_192"/>
              <p:cNvSpPr/>
              <p:nvPr/>
            </p:nvSpPr>
            <p:spPr>
              <a:xfrm>
                <a:off x="-3304719" y="3235173"/>
                <a:ext cx="1540313" cy="246608"/>
              </a:xfrm>
              <a:prstGeom prst="rect">
                <a:avLst/>
              </a:prstGeom>
              <a:solidFill>
                <a:srgbClr val="FCE4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205" name="Google Shape;205;g24a5498bdaf_1_192"/>
              <p:cNvSpPr txBox="1"/>
              <p:nvPr/>
            </p:nvSpPr>
            <p:spPr>
              <a:xfrm>
                <a:off x="-3069820" y="3038892"/>
                <a:ext cx="1089248" cy="137495"/>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None/>
                </a:pPr>
                <a:r>
                  <a:rPr lang="en-GB" sz="700" b="0">
                    <a:solidFill>
                      <a:srgbClr val="211F26"/>
                    </a:solidFill>
                    <a:latin typeface="Calibri"/>
                    <a:ea typeface="Calibri"/>
                    <a:cs typeface="Calibri"/>
                    <a:sym typeface="Calibri"/>
                  </a:rPr>
                  <a:t>Send to front</a:t>
                </a:r>
                <a:endParaRPr sz="1100"/>
              </a:p>
            </p:txBody>
          </p:sp>
          <p:sp>
            <p:nvSpPr>
              <p:cNvPr id="206" name="Google Shape;206;g24a5498bdaf_1_192"/>
              <p:cNvSpPr txBox="1"/>
              <p:nvPr/>
            </p:nvSpPr>
            <p:spPr>
              <a:xfrm>
                <a:off x="-3069820" y="3295269"/>
                <a:ext cx="1098515" cy="126416"/>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None/>
                </a:pPr>
                <a:r>
                  <a:rPr lang="en-GB" sz="700" b="0">
                    <a:solidFill>
                      <a:srgbClr val="211F26"/>
                    </a:solidFill>
                    <a:latin typeface="Calibri"/>
                    <a:ea typeface="Calibri"/>
                    <a:cs typeface="Calibri"/>
                    <a:sym typeface="Calibri"/>
                  </a:rPr>
                  <a:t>Send to back</a:t>
                </a:r>
                <a:endParaRPr sz="1100"/>
              </a:p>
            </p:txBody>
          </p:sp>
          <p:sp>
            <p:nvSpPr>
              <p:cNvPr id="207" name="Google Shape;207;g24a5498bdaf_1_192"/>
              <p:cNvSpPr/>
              <p:nvPr/>
            </p:nvSpPr>
            <p:spPr>
              <a:xfrm>
                <a:off x="-2051274" y="3365381"/>
                <a:ext cx="97562" cy="180000"/>
              </a:xfrm>
              <a:custGeom>
                <a:avLst/>
                <a:gdLst/>
                <a:ahLst/>
                <a:cxnLst/>
                <a:rect l="l" t="t" r="r" b="b"/>
                <a:pathLst>
                  <a:path w="880280" h="1624084" extrusionOk="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w="12700" cap="flat" cmpd="sng">
                <a:solidFill>
                  <a:srgbClr val="000000"/>
                </a:solidFill>
                <a:prstDash val="solid"/>
                <a:miter lim="800000"/>
                <a:headEnd type="none" w="sm" len="sm"/>
                <a:tailEnd type="none" w="sm" len="sm"/>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208" name="Google Shape;208;g24a5498bdaf_1_192"/>
              <p:cNvSpPr/>
              <p:nvPr/>
            </p:nvSpPr>
            <p:spPr>
              <a:xfrm rot="5400000">
                <a:off x="-1900674" y="3332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nvGrpSpPr>
              <p:cNvPr id="209" name="Google Shape;209;g24a5498bdaf_1_192"/>
              <p:cNvGrpSpPr/>
              <p:nvPr/>
            </p:nvGrpSpPr>
            <p:grpSpPr>
              <a:xfrm>
                <a:off x="-3257052" y="3032066"/>
                <a:ext cx="182309" cy="163794"/>
                <a:chOff x="12832541" y="3162395"/>
                <a:chExt cx="219532" cy="197236"/>
              </a:xfrm>
            </p:grpSpPr>
            <p:sp>
              <p:nvSpPr>
                <p:cNvPr id="210" name="Google Shape;210;g24a5498bdaf_1_192"/>
                <p:cNvSpPr/>
                <p:nvPr/>
              </p:nvSpPr>
              <p:spPr>
                <a:xfrm>
                  <a:off x="12832541" y="3162395"/>
                  <a:ext cx="81487" cy="81487"/>
                </a:xfrm>
                <a:prstGeom prst="rect">
                  <a:avLst/>
                </a:prstGeom>
                <a:solidFill>
                  <a:schemeClr val="lt1"/>
                </a:solidFill>
                <a:ln w="12700" cap="flat" cmpd="sng">
                  <a:solidFill>
                    <a:srgbClr val="8484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sp>
              <p:nvSpPr>
                <p:cNvPr id="211" name="Google Shape;211;g24a5498bdaf_1_192"/>
                <p:cNvSpPr/>
                <p:nvPr/>
              </p:nvSpPr>
              <p:spPr>
                <a:xfrm>
                  <a:off x="12970586" y="3278144"/>
                  <a:ext cx="81487" cy="81487"/>
                </a:xfrm>
                <a:prstGeom prst="rect">
                  <a:avLst/>
                </a:prstGeom>
                <a:solidFill>
                  <a:schemeClr val="lt1"/>
                </a:solidFill>
                <a:ln w="12700" cap="flat" cmpd="sng">
                  <a:solidFill>
                    <a:srgbClr val="8484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sp>
              <p:nvSpPr>
                <p:cNvPr id="212" name="Google Shape;212;g24a5498bdaf_1_192"/>
                <p:cNvSpPr/>
                <p:nvPr/>
              </p:nvSpPr>
              <p:spPr>
                <a:xfrm>
                  <a:off x="12873284" y="3191991"/>
                  <a:ext cx="138045" cy="138044"/>
                </a:xfrm>
                <a:prstGeom prst="rect">
                  <a:avLst/>
                </a:prstGeom>
                <a:solidFill>
                  <a:srgbClr val="EABE76"/>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grpSp>
          <p:grpSp>
            <p:nvGrpSpPr>
              <p:cNvPr id="213" name="Google Shape;213;g24a5498bdaf_1_192"/>
              <p:cNvGrpSpPr/>
              <p:nvPr/>
            </p:nvGrpSpPr>
            <p:grpSpPr>
              <a:xfrm>
                <a:off x="-3257053" y="3276580"/>
                <a:ext cx="182309" cy="163794"/>
                <a:chOff x="12832541" y="3162395"/>
                <a:chExt cx="219532" cy="197236"/>
              </a:xfrm>
            </p:grpSpPr>
            <p:sp>
              <p:nvSpPr>
                <p:cNvPr id="214" name="Google Shape;214;g24a5498bdaf_1_192"/>
                <p:cNvSpPr/>
                <p:nvPr/>
              </p:nvSpPr>
              <p:spPr>
                <a:xfrm>
                  <a:off x="12873284" y="3191991"/>
                  <a:ext cx="138045" cy="138044"/>
                </a:xfrm>
                <a:prstGeom prst="rect">
                  <a:avLst/>
                </a:prstGeom>
                <a:solidFill>
                  <a:srgbClr val="EABE76"/>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sp>
              <p:nvSpPr>
                <p:cNvPr id="215" name="Google Shape;215;g24a5498bdaf_1_192"/>
                <p:cNvSpPr/>
                <p:nvPr/>
              </p:nvSpPr>
              <p:spPr>
                <a:xfrm>
                  <a:off x="12832541" y="3162395"/>
                  <a:ext cx="81487" cy="81487"/>
                </a:xfrm>
                <a:prstGeom prst="rect">
                  <a:avLst/>
                </a:prstGeom>
                <a:solidFill>
                  <a:schemeClr val="lt1"/>
                </a:solidFill>
                <a:ln w="12700" cap="flat" cmpd="sng">
                  <a:solidFill>
                    <a:srgbClr val="8484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sp>
              <p:nvSpPr>
                <p:cNvPr id="216" name="Google Shape;216;g24a5498bdaf_1_192"/>
                <p:cNvSpPr/>
                <p:nvPr/>
              </p:nvSpPr>
              <p:spPr>
                <a:xfrm>
                  <a:off x="12970586" y="3278144"/>
                  <a:ext cx="81487" cy="81487"/>
                </a:xfrm>
                <a:prstGeom prst="rect">
                  <a:avLst/>
                </a:prstGeom>
                <a:solidFill>
                  <a:schemeClr val="lt1"/>
                </a:solidFill>
                <a:ln w="12700" cap="flat" cmpd="sng">
                  <a:solidFill>
                    <a:srgbClr val="84848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211F26"/>
                    </a:solidFill>
                    <a:latin typeface="Calibri"/>
                    <a:ea typeface="Calibri"/>
                    <a:cs typeface="Calibri"/>
                    <a:sym typeface="Calibri"/>
                  </a:endParaRPr>
                </a:p>
              </p:txBody>
            </p:sp>
          </p:grpSp>
        </p:grpSp>
        <p:sp>
          <p:nvSpPr>
            <p:cNvPr id="217" name="Google Shape;217;g24a5498bdaf_1_192"/>
            <p:cNvSpPr/>
            <p:nvPr/>
          </p:nvSpPr>
          <p:spPr>
            <a:xfrm>
              <a:off x="-3603587" y="181118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218" name="Google Shape;218;g24a5498bdaf_1_192"/>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Select the preferred category and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and click on  </a:t>
              </a:r>
              <a:r>
                <a:rPr lang="en-GB" sz="900" b="1" i="0" u="none" strike="noStrike" cap="none">
                  <a:solidFill>
                    <a:srgbClr val="000000"/>
                  </a:solidFill>
                  <a:latin typeface="Calibri"/>
                  <a:ea typeface="Calibri"/>
                  <a:cs typeface="Calibri"/>
                  <a:sym typeface="Calibri"/>
                </a:rPr>
                <a:t>‘Insert’</a:t>
              </a:r>
              <a:r>
                <a:rPr lang="en-GB" sz="900" b="0" i="0" u="none" strike="noStrike" cap="none">
                  <a:solidFill>
                    <a:srgbClr val="000000"/>
                  </a:solidFill>
                  <a:latin typeface="Calibri"/>
                  <a:ea typeface="Calibri"/>
                  <a:cs typeface="Calibri"/>
                  <a:sym typeface="Calibri"/>
                </a:rPr>
                <a:t>.</a:t>
              </a:r>
              <a:endParaRPr sz="1100"/>
            </a:p>
          </p:txBody>
        </p:sp>
        <p:sp>
          <p:nvSpPr>
            <p:cNvPr id="219" name="Google Shape;219;g24a5498bdaf_1_192"/>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800" b="1">
                  <a:solidFill>
                    <a:srgbClr val="211F26"/>
                  </a:solidFill>
                  <a:latin typeface="Calibri"/>
                  <a:ea typeface="Calibri"/>
                  <a:cs typeface="Calibri"/>
                  <a:sym typeface="Calibri"/>
                </a:rPr>
                <a:t>Insert</a:t>
              </a:r>
              <a:endParaRPr sz="1100"/>
            </a:p>
          </p:txBody>
        </p:sp>
        <p:grpSp>
          <p:nvGrpSpPr>
            <p:cNvPr id="220" name="Google Shape;220;g24a5498bdaf_1_192"/>
            <p:cNvGrpSpPr/>
            <p:nvPr/>
          </p:nvGrpSpPr>
          <p:grpSpPr>
            <a:xfrm>
              <a:off x="-3426605" y="4716809"/>
              <a:ext cx="514284" cy="506545"/>
              <a:chOff x="12617641" y="3403239"/>
              <a:chExt cx="752963" cy="741634"/>
            </a:xfrm>
          </p:grpSpPr>
          <p:grpSp>
            <p:nvGrpSpPr>
              <p:cNvPr id="221" name="Google Shape;221;g24a5498bdaf_1_192"/>
              <p:cNvGrpSpPr/>
              <p:nvPr/>
            </p:nvGrpSpPr>
            <p:grpSpPr>
              <a:xfrm>
                <a:off x="12771530" y="3403239"/>
                <a:ext cx="467176" cy="448491"/>
                <a:chOff x="12782157" y="3403239"/>
                <a:chExt cx="467176" cy="448491"/>
              </a:xfrm>
            </p:grpSpPr>
            <p:grpSp>
              <p:nvGrpSpPr>
                <p:cNvPr id="222" name="Google Shape;222;g24a5498bdaf_1_192"/>
                <p:cNvGrpSpPr/>
                <p:nvPr/>
              </p:nvGrpSpPr>
              <p:grpSpPr>
                <a:xfrm>
                  <a:off x="12782157" y="3403239"/>
                  <a:ext cx="412976" cy="396132"/>
                  <a:chOff x="13554906" y="3320109"/>
                  <a:chExt cx="443917" cy="425811"/>
                </a:xfrm>
              </p:grpSpPr>
              <p:grpSp>
                <p:nvGrpSpPr>
                  <p:cNvPr id="223" name="Google Shape;223;g24a5498bdaf_1_192"/>
                  <p:cNvGrpSpPr/>
                  <p:nvPr/>
                </p:nvGrpSpPr>
                <p:grpSpPr>
                  <a:xfrm>
                    <a:off x="13554906" y="3320109"/>
                    <a:ext cx="443917" cy="425811"/>
                    <a:chOff x="12909684" y="1276143"/>
                    <a:chExt cx="443917" cy="425811"/>
                  </a:xfrm>
                </p:grpSpPr>
                <p:sp>
                  <p:nvSpPr>
                    <p:cNvPr id="224" name="Google Shape;224;g24a5498bdaf_1_192"/>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225" name="Google Shape;225;g24a5498bdaf_1_192"/>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226" name="Google Shape;226;g24a5498bdaf_1_192"/>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pic>
                <p:nvPicPr>
                  <p:cNvPr id="227" name="Google Shape;227;g24a5498bdaf_1_192"/>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228" name="Google Shape;228;g24a5498bdaf_1_192"/>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229" name="Google Shape;229;g24a5498bdaf_1_192"/>
                <p:cNvGrpSpPr/>
                <p:nvPr/>
              </p:nvGrpSpPr>
              <p:grpSpPr>
                <a:xfrm>
                  <a:off x="13103513" y="3705268"/>
                  <a:ext cx="145820" cy="146462"/>
                  <a:chOff x="13096169" y="3602278"/>
                  <a:chExt cx="145820" cy="146462"/>
                </a:xfrm>
              </p:grpSpPr>
              <p:sp>
                <p:nvSpPr>
                  <p:cNvPr id="230" name="Google Shape;230;g24a5498bdaf_1_192"/>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231" name="Google Shape;231;g24a5498bdaf_1_192"/>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232" name="Google Shape;232;g24a5498bdaf_1_192"/>
                <p:cNvGrpSpPr/>
                <p:nvPr/>
              </p:nvGrpSpPr>
              <p:grpSpPr>
                <a:xfrm rot="10800000">
                  <a:off x="13061402" y="3665637"/>
                  <a:ext cx="145820" cy="146462"/>
                  <a:chOff x="13096169" y="3602278"/>
                  <a:chExt cx="145820" cy="146462"/>
                </a:xfrm>
              </p:grpSpPr>
              <p:sp>
                <p:nvSpPr>
                  <p:cNvPr id="233" name="Google Shape;233;g24a5498bdaf_1_192"/>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234" name="Google Shape;234;g24a5498bdaf_1_192"/>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sp>
            <p:nvSpPr>
              <p:cNvPr id="235" name="Google Shape;235;g24a5498bdaf_1_192"/>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700" b="0">
                    <a:solidFill>
                      <a:srgbClr val="211F26"/>
                    </a:solidFill>
                    <a:latin typeface="Calibri"/>
                    <a:ea typeface="Calibri"/>
                    <a:cs typeface="Calibri"/>
                    <a:sym typeface="Calibri"/>
                  </a:rPr>
                  <a:t>Crop</a:t>
                </a:r>
                <a:endParaRPr sz="1100"/>
              </a:p>
            </p:txBody>
          </p:sp>
          <p:sp>
            <p:nvSpPr>
              <p:cNvPr id="236" name="Google Shape;236;g24a5498bdaf_1_192"/>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sp>
          <p:nvSpPr>
            <p:cNvPr id="237" name="Google Shape;237;g24a5498bdaf_1_192"/>
            <p:cNvSpPr/>
            <p:nvPr/>
          </p:nvSpPr>
          <p:spPr>
            <a:xfrm>
              <a:off x="-3786165" y="5408923"/>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grpSp>
          <p:nvGrpSpPr>
            <p:cNvPr id="238" name="Google Shape;238;g24a5498bdaf_1_192"/>
            <p:cNvGrpSpPr/>
            <p:nvPr/>
          </p:nvGrpSpPr>
          <p:grpSpPr>
            <a:xfrm>
              <a:off x="-376736" y="5282697"/>
              <a:ext cx="283685" cy="283685"/>
              <a:chOff x="-510741" y="5913713"/>
              <a:chExt cx="267555" cy="267555"/>
            </a:xfrm>
          </p:grpSpPr>
          <p:sp>
            <p:nvSpPr>
              <p:cNvPr id="239" name="Google Shape;239;g24a5498bdaf_1_192"/>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240" name="Google Shape;240;g24a5498bdaf_1_192"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241" name="Google Shape;241;g24a5498bdaf_1_192"/>
            <p:cNvGrpSpPr/>
            <p:nvPr/>
          </p:nvGrpSpPr>
          <p:grpSpPr>
            <a:xfrm>
              <a:off x="-938434" y="5546300"/>
              <a:ext cx="627798" cy="576693"/>
              <a:chOff x="-938434" y="4570310"/>
              <a:chExt cx="627798" cy="576693"/>
            </a:xfrm>
          </p:grpSpPr>
          <p:grpSp>
            <p:nvGrpSpPr>
              <p:cNvPr id="242" name="Google Shape;242;g24a5498bdaf_1_192"/>
              <p:cNvGrpSpPr/>
              <p:nvPr/>
            </p:nvGrpSpPr>
            <p:grpSpPr>
              <a:xfrm>
                <a:off x="-716116" y="4570310"/>
                <a:ext cx="169778" cy="242385"/>
                <a:chOff x="4768" y="2783"/>
                <a:chExt cx="788" cy="1125"/>
              </a:xfrm>
            </p:grpSpPr>
            <p:sp>
              <p:nvSpPr>
                <p:cNvPr id="243" name="Google Shape;243;g24a5498bdaf_1_192"/>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244" name="Google Shape;244;g24a5498bdaf_1_192"/>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245" name="Google Shape;245;g24a5498bdaf_1_192"/>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grpSp>
          <p:sp>
            <p:nvSpPr>
              <p:cNvPr id="246" name="Google Shape;246;g24a5498bdaf_1_192"/>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nvGrpSpPr>
            <p:cNvPr id="247" name="Google Shape;247;g24a5498bdaf_1_192"/>
            <p:cNvGrpSpPr/>
            <p:nvPr/>
          </p:nvGrpSpPr>
          <p:grpSpPr>
            <a:xfrm>
              <a:off x="-3365484" y="1226982"/>
              <a:ext cx="446937" cy="406485"/>
              <a:chOff x="-3563526" y="1409294"/>
              <a:chExt cx="354190" cy="322133"/>
            </a:xfrm>
          </p:grpSpPr>
          <p:grpSp>
            <p:nvGrpSpPr>
              <p:cNvPr id="248" name="Google Shape;248;g24a5498bdaf_1_192"/>
              <p:cNvGrpSpPr/>
              <p:nvPr/>
            </p:nvGrpSpPr>
            <p:grpSpPr>
              <a:xfrm>
                <a:off x="-3499992" y="1409294"/>
                <a:ext cx="225195" cy="195499"/>
                <a:chOff x="8987389" y="1361199"/>
                <a:chExt cx="2200275" cy="1914525"/>
              </a:xfrm>
            </p:grpSpPr>
            <p:sp>
              <p:nvSpPr>
                <p:cNvPr id="249" name="Google Shape;249;g24a5498bdaf_1_192"/>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Quattrocento Sans"/>
                    <a:ea typeface="Quattrocento Sans"/>
                    <a:cs typeface="Quattrocento Sans"/>
                    <a:sym typeface="Quattrocento Sans"/>
                  </a:endParaRPr>
                </a:p>
              </p:txBody>
            </p:sp>
            <p:grpSp>
              <p:nvGrpSpPr>
                <p:cNvPr id="250" name="Google Shape;250;g24a5498bdaf_1_192"/>
                <p:cNvGrpSpPr/>
                <p:nvPr/>
              </p:nvGrpSpPr>
              <p:grpSpPr>
                <a:xfrm>
                  <a:off x="8987389" y="1361199"/>
                  <a:ext cx="2200275" cy="1914525"/>
                  <a:chOff x="8987389" y="1361199"/>
                  <a:chExt cx="2200275" cy="1914525"/>
                </a:xfrm>
              </p:grpSpPr>
              <p:sp>
                <p:nvSpPr>
                  <p:cNvPr id="251" name="Google Shape;251;g24a5498bdaf_1_192"/>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Quattrocento Sans"/>
                      <a:ea typeface="Quattrocento Sans"/>
                      <a:cs typeface="Quattrocento Sans"/>
                      <a:sym typeface="Quattrocento Sans"/>
                    </a:endParaRPr>
                  </a:p>
                </p:txBody>
              </p:sp>
              <p:sp>
                <p:nvSpPr>
                  <p:cNvPr id="252" name="Google Shape;252;g24a5498bdaf_1_192"/>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Quattrocento Sans"/>
                      <a:ea typeface="Quattrocento Sans"/>
                      <a:cs typeface="Quattrocento Sans"/>
                      <a:sym typeface="Quattrocento Sans"/>
                    </a:endParaRPr>
                  </a:p>
                </p:txBody>
              </p:sp>
            </p:grpSp>
          </p:grpSp>
          <p:sp>
            <p:nvSpPr>
              <p:cNvPr id="253" name="Google Shape;253;g24a5498bdaf_1_192"/>
              <p:cNvSpPr txBox="1"/>
              <p:nvPr/>
            </p:nvSpPr>
            <p:spPr>
              <a:xfrm>
                <a:off x="-3563526" y="1617700"/>
                <a:ext cx="354190" cy="113727"/>
              </a:xfrm>
              <a:prstGeom prst="rect">
                <a:avLst/>
              </a:prstGeom>
              <a:noFill/>
              <a:ln>
                <a:noFill/>
              </a:ln>
            </p:spPr>
            <p:txBody>
              <a:bodyPr spcFirstLastPara="1" wrap="square" lIns="0" tIns="13500" rIns="0" bIns="0" anchor="t"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Images</a:t>
                </a:r>
                <a:endParaRPr sz="1100"/>
              </a:p>
            </p:txBody>
          </p:sp>
        </p:grpSp>
      </p:grpSp>
      <p:sp>
        <p:nvSpPr>
          <p:cNvPr id="254" name="Google Shape;254;g24a5498bdaf_1_192"/>
          <p:cNvSpPr txBox="1">
            <a:spLocks noGrp="1"/>
          </p:cNvSpPr>
          <p:nvPr>
            <p:ph type="body" idx="1"/>
          </p:nvPr>
        </p:nvSpPr>
        <p:spPr>
          <a:xfrm>
            <a:off x="540000" y="4545402"/>
            <a:ext cx="699300" cy="356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255" name="Google Shape;255;g24a5498bdaf_1_192"/>
          <p:cNvSpPr txBox="1">
            <a:spLocks noGrp="1"/>
          </p:cNvSpPr>
          <p:nvPr>
            <p:ph type="body" idx="3"/>
          </p:nvPr>
        </p:nvSpPr>
        <p:spPr>
          <a:xfrm>
            <a:off x="531155" y="530846"/>
            <a:ext cx="27000" cy="297000"/>
          </a:xfrm>
          <a:prstGeom prst="rect">
            <a:avLst/>
          </a:prstGeom>
          <a:solidFill>
            <a:schemeClr val="accent1"/>
          </a:solid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256" name="Google Shape;256;g24a5498bdaf_1_192"/>
          <p:cNvSpPr txBox="1">
            <a:spLocks noGrp="1"/>
          </p:cNvSpPr>
          <p:nvPr>
            <p:ph type="title"/>
          </p:nvPr>
        </p:nvSpPr>
        <p:spPr>
          <a:xfrm>
            <a:off x="648872" y="541735"/>
            <a:ext cx="7955129" cy="2566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mage (s)">
  <p:cSld name="Text + Image (s)">
    <p:spTree>
      <p:nvGrpSpPr>
        <p:cNvPr id="1" name="Shape 257"/>
        <p:cNvGrpSpPr/>
        <p:nvPr/>
      </p:nvGrpSpPr>
      <p:grpSpPr>
        <a:xfrm>
          <a:off x="0" y="0"/>
          <a:ext cx="0" cy="0"/>
          <a:chOff x="0" y="0"/>
          <a:chExt cx="0" cy="0"/>
        </a:xfrm>
      </p:grpSpPr>
      <p:sp>
        <p:nvSpPr>
          <p:cNvPr id="258" name="Google Shape;258;g24a5498bdaf_1_273"/>
          <p:cNvSpPr/>
          <p:nvPr/>
        </p:nvSpPr>
        <p:spPr>
          <a:xfrm>
            <a:off x="0" y="-275953"/>
            <a:ext cx="990128" cy="184666"/>
          </a:xfrm>
          <a:prstGeom prst="roundRect">
            <a:avLst>
              <a:gd name="adj" fmla="val 0"/>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200" b="1" cap="none">
                <a:solidFill>
                  <a:schemeClr val="accent1"/>
                </a:solidFill>
                <a:latin typeface="Calibri"/>
                <a:ea typeface="Calibri"/>
                <a:cs typeface="Calibri"/>
                <a:sym typeface="Calibri"/>
              </a:rPr>
              <a:t>Text + Image (s)</a:t>
            </a:r>
            <a:endParaRPr sz="1100"/>
          </a:p>
        </p:txBody>
      </p:sp>
      <p:sp>
        <p:nvSpPr>
          <p:cNvPr id="259" name="Google Shape;259;g24a5498bdaf_1_273"/>
          <p:cNvSpPr txBox="1">
            <a:spLocks noGrp="1"/>
          </p:cNvSpPr>
          <p:nvPr>
            <p:ph type="body" idx="1"/>
          </p:nvPr>
        </p:nvSpPr>
        <p:spPr>
          <a:xfrm>
            <a:off x="540000" y="4545402"/>
            <a:ext cx="699300" cy="356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260" name="Google Shape;260;g24a5498bdaf_1_273"/>
          <p:cNvSpPr txBox="1">
            <a:spLocks noGrp="1"/>
          </p:cNvSpPr>
          <p:nvPr>
            <p:ph type="body" idx="2"/>
          </p:nvPr>
        </p:nvSpPr>
        <p:spPr>
          <a:xfrm>
            <a:off x="531155" y="530846"/>
            <a:ext cx="27000" cy="297000"/>
          </a:xfrm>
          <a:prstGeom prst="rect">
            <a:avLst/>
          </a:prstGeom>
          <a:solidFill>
            <a:schemeClr val="accent1"/>
          </a:solid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261" name="Google Shape;261;g24a5498bdaf_1_273"/>
          <p:cNvSpPr txBox="1">
            <a:spLocks noGrp="1"/>
          </p:cNvSpPr>
          <p:nvPr>
            <p:ph type="title"/>
          </p:nvPr>
        </p:nvSpPr>
        <p:spPr>
          <a:xfrm>
            <a:off x="648871" y="541735"/>
            <a:ext cx="5507129" cy="2566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262" name="Google Shape;262;g24a5498bdaf_1_273"/>
          <p:cNvSpPr>
            <a:spLocks noGrp="1"/>
          </p:cNvSpPr>
          <p:nvPr>
            <p:ph type="pic" idx="3"/>
          </p:nvPr>
        </p:nvSpPr>
        <p:spPr>
          <a:xfrm>
            <a:off x="6421718" y="541735"/>
            <a:ext cx="2175761" cy="3812381"/>
          </a:xfrm>
          <a:prstGeom prst="roundRect">
            <a:avLst>
              <a:gd name="adj" fmla="val 5432"/>
            </a:avLst>
          </a:prstGeom>
          <a:solidFill>
            <a:srgbClr val="F2F2F2"/>
          </a:solidFill>
          <a:ln>
            <a:noFill/>
          </a:ln>
        </p:spPr>
      </p:sp>
      <p:sp>
        <p:nvSpPr>
          <p:cNvPr id="263" name="Google Shape;263;g24a5498bdaf_1_273"/>
          <p:cNvSpPr txBox="1">
            <a:spLocks noGrp="1"/>
          </p:cNvSpPr>
          <p:nvPr>
            <p:ph type="body" idx="4"/>
          </p:nvPr>
        </p:nvSpPr>
        <p:spPr>
          <a:xfrm>
            <a:off x="540000" y="1194197"/>
            <a:ext cx="5616000" cy="3160458"/>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500"/>
              </a:spcBef>
              <a:spcAft>
                <a:spcPts val="0"/>
              </a:spcAft>
              <a:buSzPts val="1400"/>
              <a:buFont typeface="Calibri"/>
              <a:buChar char="•"/>
              <a:defRPr sz="1100"/>
            </a:lvl1pPr>
            <a:lvl2pPr marL="914400" lvl="1" indent="-304800" algn="l">
              <a:lnSpc>
                <a:spcPct val="90000"/>
              </a:lnSpc>
              <a:spcBef>
                <a:spcPts val="500"/>
              </a:spcBef>
              <a:spcAft>
                <a:spcPts val="0"/>
              </a:spcAft>
              <a:buSzPts val="1200"/>
              <a:buChar char="•"/>
              <a:defRPr sz="1100"/>
            </a:lvl2pPr>
            <a:lvl3pPr marL="1371600" lvl="2" indent="-323850" algn="l">
              <a:lnSpc>
                <a:spcPct val="90000"/>
              </a:lnSpc>
              <a:spcBef>
                <a:spcPts val="500"/>
              </a:spcBef>
              <a:spcAft>
                <a:spcPts val="0"/>
              </a:spcAft>
              <a:buSzPts val="1500"/>
              <a:buFont typeface="Calibri"/>
              <a:buChar char="•"/>
              <a:defRPr sz="1100"/>
            </a:lvl3pPr>
            <a:lvl4pPr marL="1828800" lvl="3" indent="-323850" algn="l">
              <a:lnSpc>
                <a:spcPct val="90000"/>
              </a:lnSpc>
              <a:spcBef>
                <a:spcPts val="500"/>
              </a:spcBef>
              <a:spcAft>
                <a:spcPts val="0"/>
              </a:spcAft>
              <a:buClr>
                <a:schemeClr val="accent1"/>
              </a:buClr>
              <a:buSzPts val="1500"/>
              <a:buChar char="•"/>
              <a:defRPr sz="1100"/>
            </a:lvl4pPr>
            <a:lvl5pPr marL="2286000" lvl="4" indent="-323850" algn="l">
              <a:lnSpc>
                <a:spcPct val="90000"/>
              </a:lnSpc>
              <a:spcBef>
                <a:spcPts val="500"/>
              </a:spcBef>
              <a:spcAft>
                <a:spcPts val="0"/>
              </a:spcAft>
              <a:buClr>
                <a:schemeClr val="accent3"/>
              </a:buClr>
              <a:buSzPts val="1500"/>
              <a:buChar char="•"/>
              <a:defRPr sz="1100"/>
            </a:lvl5pPr>
            <a:lvl6pPr marL="2743200" lvl="5" indent="-323850" algn="l">
              <a:lnSpc>
                <a:spcPct val="90000"/>
              </a:lnSpc>
              <a:spcBef>
                <a:spcPts val="500"/>
              </a:spcBef>
              <a:spcAft>
                <a:spcPts val="0"/>
              </a:spcAft>
              <a:buSzPts val="1500"/>
              <a:buChar char="•"/>
              <a:defRPr sz="1100"/>
            </a:lvl6pPr>
            <a:lvl7pPr marL="3200400" lvl="6" indent="-298450" algn="l">
              <a:lnSpc>
                <a:spcPct val="90000"/>
              </a:lnSpc>
              <a:spcBef>
                <a:spcPts val="500"/>
              </a:spcBef>
              <a:spcAft>
                <a:spcPts val="0"/>
              </a:spcAft>
              <a:buSzPts val="1100"/>
              <a:buFont typeface="Calibri"/>
              <a:buChar char="•"/>
              <a:defRPr sz="1100"/>
            </a:lvl7pPr>
            <a:lvl8pPr marL="3657600" lvl="7" indent="-317500" algn="l">
              <a:lnSpc>
                <a:spcPct val="90000"/>
              </a:lnSpc>
              <a:spcBef>
                <a:spcPts val="500"/>
              </a:spcBef>
              <a:spcAft>
                <a:spcPts val="0"/>
              </a:spcAft>
              <a:buSzPts val="1400"/>
              <a:buFont typeface="Calibri"/>
              <a:buChar char="•"/>
              <a:defRPr sz="1100"/>
            </a:lvl8pPr>
            <a:lvl9pPr marL="4114800" lvl="8" indent="-304800" algn="l">
              <a:lnSpc>
                <a:spcPct val="90000"/>
              </a:lnSpc>
              <a:spcBef>
                <a:spcPts val="500"/>
              </a:spcBef>
              <a:spcAft>
                <a:spcPts val="500"/>
              </a:spcAft>
              <a:buSzPts val="1200"/>
              <a:buFont typeface="Calibri"/>
              <a:buChar char="•"/>
              <a:defRPr sz="1100"/>
            </a:lvl9pPr>
          </a:lstStyle>
          <a:p>
            <a:endParaRPr/>
          </a:p>
        </p:txBody>
      </p:sp>
      <p:grpSp>
        <p:nvGrpSpPr>
          <p:cNvPr id="264" name="Google Shape;264;g24a5498bdaf_1_273"/>
          <p:cNvGrpSpPr/>
          <p:nvPr/>
        </p:nvGrpSpPr>
        <p:grpSpPr>
          <a:xfrm>
            <a:off x="-2839828" y="0"/>
            <a:ext cx="2770040" cy="4019512"/>
            <a:chOff x="-3786437" y="0"/>
            <a:chExt cx="3693386" cy="5359349"/>
          </a:xfrm>
        </p:grpSpPr>
        <p:sp>
          <p:nvSpPr>
            <p:cNvPr id="265" name="Google Shape;265;g24a5498bdaf_1_273"/>
            <p:cNvSpPr/>
            <p:nvPr/>
          </p:nvSpPr>
          <p:spPr>
            <a:xfrm>
              <a:off x="-3786165" y="0"/>
              <a:ext cx="3593091" cy="4641338"/>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dk2"/>
                  </a:solidFill>
                  <a:latin typeface="Calibri"/>
                  <a:ea typeface="Calibri"/>
                  <a:cs typeface="Calibri"/>
                  <a:sym typeface="Calibri"/>
                </a:rPr>
                <a:t>CHOOSING TEXT LEVELS</a:t>
              </a:r>
              <a:endParaRPr sz="1100"/>
            </a:p>
          </p:txBody>
        </p:sp>
        <p:sp>
          <p:nvSpPr>
            <p:cNvPr id="266" name="Google Shape;266;g24a5498bdaf_1_273"/>
            <p:cNvSpPr/>
            <p:nvPr/>
          </p:nvSpPr>
          <p:spPr>
            <a:xfrm>
              <a:off x="-3604183" y="183748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267" name="Google Shape;267;g24a5498bdaf_1_273"/>
            <p:cNvSpPr/>
            <p:nvPr/>
          </p:nvSpPr>
          <p:spPr>
            <a:xfrm>
              <a:off x="-3319415" y="183748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1100"/>
                <a:buFont typeface="Calibri"/>
                <a:buNone/>
              </a:pPr>
              <a:r>
                <a:rPr lang="en-GB" sz="1100" b="0" i="0" u="none" strike="noStrike" cap="none">
                  <a:solidFill>
                    <a:srgbClr val="000000"/>
                  </a:solidFill>
                  <a:latin typeface="Calibri"/>
                  <a:ea typeface="Calibri"/>
                  <a:cs typeface="Calibri"/>
                  <a:sym typeface="Calibri"/>
                </a:rPr>
                <a:t>Plain text #1</a:t>
              </a:r>
              <a:endParaRPr sz="1100"/>
            </a:p>
          </p:txBody>
        </p:sp>
        <p:sp>
          <p:nvSpPr>
            <p:cNvPr id="268" name="Google Shape;268;g24a5498bdaf_1_273"/>
            <p:cNvSpPr/>
            <p:nvPr/>
          </p:nvSpPr>
          <p:spPr>
            <a:xfrm>
              <a:off x="-3604183" y="212876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269" name="Google Shape;269;g24a5498bdaf_1_273"/>
            <p:cNvSpPr/>
            <p:nvPr/>
          </p:nvSpPr>
          <p:spPr>
            <a:xfrm>
              <a:off x="-3604183" y="1196113"/>
              <a:ext cx="3229047" cy="45922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Under the tab </a:t>
              </a:r>
              <a:r>
                <a:rPr lang="en-GB" sz="900" b="1" i="0" u="none" strike="noStrike" cap="none">
                  <a:solidFill>
                    <a:srgbClr val="000000"/>
                  </a:solidFill>
                  <a:latin typeface="Calibri"/>
                  <a:ea typeface="Calibri"/>
                  <a:cs typeface="Calibri"/>
                  <a:sym typeface="Calibri"/>
                </a:rPr>
                <a:t>‘Home’</a:t>
              </a:r>
              <a:r>
                <a:rPr lang="en-GB" sz="900" b="0" i="0" u="none" strike="noStrike" cap="none">
                  <a:solidFill>
                    <a:srgbClr val="000000"/>
                  </a:solidFill>
                  <a:latin typeface="Calibri"/>
                  <a:ea typeface="Calibri"/>
                  <a:cs typeface="Calibri"/>
                  <a:sym typeface="Calibri"/>
                </a:rPr>
                <a:t>, use the </a:t>
              </a:r>
              <a:r>
                <a:rPr lang="en-GB" sz="900" b="1" i="0" u="none" strike="noStrike" cap="none">
                  <a:solidFill>
                    <a:srgbClr val="000000"/>
                  </a:solidFill>
                  <a:latin typeface="Calibri"/>
                  <a:ea typeface="Calibri"/>
                  <a:cs typeface="Calibri"/>
                  <a:sym typeface="Calibri"/>
                </a:rPr>
                <a:t>list level-buttons</a:t>
              </a:r>
              <a:r>
                <a:rPr lang="en-GB" sz="900" b="0" i="0" u="none" strike="noStrike" cap="none">
                  <a:solidFill>
                    <a:srgbClr val="000000"/>
                  </a:solidFill>
                  <a:latin typeface="Calibri"/>
                  <a:ea typeface="Calibri"/>
                  <a:cs typeface="Calibri"/>
                  <a:sym typeface="Calibri"/>
                </a:rPr>
                <a:t> to choose a text level. </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Choose from:</a:t>
              </a:r>
              <a:endParaRPr sz="1100"/>
            </a:p>
          </p:txBody>
        </p:sp>
        <p:sp>
          <p:nvSpPr>
            <p:cNvPr id="270" name="Google Shape;270;g24a5498bdaf_1_273"/>
            <p:cNvSpPr/>
            <p:nvPr/>
          </p:nvSpPr>
          <p:spPr>
            <a:xfrm>
              <a:off x="-3319415" y="2128873"/>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Plain text #2</a:t>
              </a:r>
              <a:endParaRPr sz="1100"/>
            </a:p>
          </p:txBody>
        </p:sp>
        <p:sp>
          <p:nvSpPr>
            <p:cNvPr id="271" name="Google Shape;271;g24a5498bdaf_1_273"/>
            <p:cNvSpPr/>
            <p:nvPr/>
          </p:nvSpPr>
          <p:spPr>
            <a:xfrm>
              <a:off x="-3604183" y="2420052"/>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272" name="Google Shape;272;g24a5498bdaf_1_273"/>
            <p:cNvSpPr/>
            <p:nvPr/>
          </p:nvSpPr>
          <p:spPr>
            <a:xfrm>
              <a:off x="-3319415" y="2420262"/>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EE7628"/>
                </a:buClr>
                <a:buSzPts val="1400"/>
                <a:buFont typeface="Arial"/>
                <a:buNone/>
              </a:pPr>
              <a:r>
                <a:rPr lang="en-GB" sz="1400" b="1" i="0" u="none" strike="noStrike" cap="none">
                  <a:solidFill>
                    <a:schemeClr val="dk2"/>
                  </a:solidFill>
                  <a:latin typeface="Calibri"/>
                  <a:ea typeface="Calibri"/>
                  <a:cs typeface="Calibri"/>
                  <a:sym typeface="Calibri"/>
                </a:rPr>
                <a:t>Heading #1</a:t>
              </a:r>
              <a:endParaRPr sz="1100"/>
            </a:p>
          </p:txBody>
        </p:sp>
        <p:sp>
          <p:nvSpPr>
            <p:cNvPr id="273" name="Google Shape;273;g24a5498bdaf_1_273"/>
            <p:cNvSpPr/>
            <p:nvPr/>
          </p:nvSpPr>
          <p:spPr>
            <a:xfrm>
              <a:off x="-3604183" y="2711336"/>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4</a:t>
              </a:r>
              <a:endParaRPr sz="1100"/>
            </a:p>
          </p:txBody>
        </p:sp>
        <p:sp>
          <p:nvSpPr>
            <p:cNvPr id="274" name="Google Shape;274;g24a5498bdaf_1_273"/>
            <p:cNvSpPr/>
            <p:nvPr/>
          </p:nvSpPr>
          <p:spPr>
            <a:xfrm>
              <a:off x="-3319415" y="2711651"/>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EE7628"/>
                </a:buClr>
                <a:buSzPts val="1400"/>
                <a:buFont typeface="Arial"/>
                <a:buNone/>
              </a:pPr>
              <a:r>
                <a:rPr lang="en-GB" sz="1400" b="1" i="0" u="none" strike="noStrike" cap="none">
                  <a:solidFill>
                    <a:schemeClr val="accent1"/>
                  </a:solidFill>
                  <a:latin typeface="Calibri"/>
                  <a:ea typeface="Calibri"/>
                  <a:cs typeface="Calibri"/>
                  <a:sym typeface="Calibri"/>
                </a:rPr>
                <a:t>Heading #2</a:t>
              </a:r>
              <a:endParaRPr sz="1100"/>
            </a:p>
          </p:txBody>
        </p:sp>
        <p:sp>
          <p:nvSpPr>
            <p:cNvPr id="275" name="Google Shape;275;g24a5498bdaf_1_273"/>
            <p:cNvSpPr/>
            <p:nvPr/>
          </p:nvSpPr>
          <p:spPr>
            <a:xfrm>
              <a:off x="-3604183" y="3002620"/>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5</a:t>
              </a:r>
              <a:endParaRPr sz="1100"/>
            </a:p>
          </p:txBody>
        </p:sp>
        <p:sp>
          <p:nvSpPr>
            <p:cNvPr id="276" name="Google Shape;276;g24a5498bdaf_1_273"/>
            <p:cNvSpPr/>
            <p:nvPr/>
          </p:nvSpPr>
          <p:spPr>
            <a:xfrm>
              <a:off x="-3319415" y="3003040"/>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1" i="0" u="none" strike="noStrike" cap="none">
                  <a:solidFill>
                    <a:schemeClr val="accent3"/>
                  </a:solidFill>
                  <a:latin typeface="Calibri"/>
                  <a:ea typeface="Calibri"/>
                  <a:cs typeface="Calibri"/>
                  <a:sym typeface="Calibri"/>
                </a:rPr>
                <a:t>Heading #3</a:t>
              </a:r>
              <a:endParaRPr sz="1100"/>
            </a:p>
          </p:txBody>
        </p:sp>
        <p:sp>
          <p:nvSpPr>
            <p:cNvPr id="277" name="Google Shape;277;g24a5498bdaf_1_273"/>
            <p:cNvSpPr/>
            <p:nvPr/>
          </p:nvSpPr>
          <p:spPr>
            <a:xfrm>
              <a:off x="-3604183" y="329390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6</a:t>
              </a:r>
              <a:endParaRPr sz="1100"/>
            </a:p>
          </p:txBody>
        </p:sp>
        <p:sp>
          <p:nvSpPr>
            <p:cNvPr id="278" name="Google Shape;278;g24a5498bdaf_1_273"/>
            <p:cNvSpPr/>
            <p:nvPr/>
          </p:nvSpPr>
          <p:spPr>
            <a:xfrm>
              <a:off x="-3319415" y="3585818"/>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Source</a:t>
              </a:r>
              <a:endParaRPr sz="1100"/>
            </a:p>
          </p:txBody>
        </p:sp>
        <p:sp>
          <p:nvSpPr>
            <p:cNvPr id="279" name="Google Shape;279;g24a5498bdaf_1_273"/>
            <p:cNvSpPr/>
            <p:nvPr/>
          </p:nvSpPr>
          <p:spPr>
            <a:xfrm>
              <a:off x="-3604183" y="358518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7</a:t>
              </a:r>
              <a:endParaRPr sz="1100"/>
            </a:p>
          </p:txBody>
        </p:sp>
        <p:sp>
          <p:nvSpPr>
            <p:cNvPr id="280" name="Google Shape;280;g24a5498bdaf_1_273"/>
            <p:cNvSpPr/>
            <p:nvPr/>
          </p:nvSpPr>
          <p:spPr>
            <a:xfrm>
              <a:off x="-3325830" y="3877207"/>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CA055"/>
                </a:buClr>
                <a:buSzPts val="1100"/>
                <a:buFont typeface="Calibri"/>
                <a:buNone/>
              </a:pPr>
              <a:r>
                <a:rPr lang="en-GB" sz="1100" b="0" i="0" u="none" strike="noStrike" cap="none">
                  <a:solidFill>
                    <a:srgbClr val="000000"/>
                  </a:solidFill>
                  <a:latin typeface="Calibri"/>
                  <a:ea typeface="Calibri"/>
                  <a:cs typeface="Calibri"/>
                  <a:sym typeface="Calibri"/>
                </a:rPr>
                <a:t>Plain text #1</a:t>
              </a:r>
              <a:endParaRPr sz="1100"/>
            </a:p>
          </p:txBody>
        </p:sp>
        <p:sp>
          <p:nvSpPr>
            <p:cNvPr id="281" name="Google Shape;281;g24a5498bdaf_1_273"/>
            <p:cNvSpPr/>
            <p:nvPr/>
          </p:nvSpPr>
          <p:spPr>
            <a:xfrm>
              <a:off x="-3604183" y="3876472"/>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8</a:t>
              </a:r>
              <a:endParaRPr sz="1100"/>
            </a:p>
          </p:txBody>
        </p:sp>
        <p:sp>
          <p:nvSpPr>
            <p:cNvPr id="282" name="Google Shape;282;g24a5498bdaf_1_273"/>
            <p:cNvSpPr/>
            <p:nvPr/>
          </p:nvSpPr>
          <p:spPr>
            <a:xfrm>
              <a:off x="-3319415" y="416859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Plain text #2</a:t>
              </a:r>
              <a:endParaRPr sz="1100"/>
            </a:p>
          </p:txBody>
        </p:sp>
        <p:sp>
          <p:nvSpPr>
            <p:cNvPr id="283" name="Google Shape;283;g24a5498bdaf_1_273"/>
            <p:cNvSpPr/>
            <p:nvPr/>
          </p:nvSpPr>
          <p:spPr>
            <a:xfrm>
              <a:off x="-3604183" y="416859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9</a:t>
              </a:r>
              <a:endParaRPr sz="1100"/>
            </a:p>
          </p:txBody>
        </p:sp>
        <p:sp>
          <p:nvSpPr>
            <p:cNvPr id="284" name="Google Shape;284;g24a5498bdaf_1_273"/>
            <p:cNvSpPr/>
            <p:nvPr/>
          </p:nvSpPr>
          <p:spPr>
            <a:xfrm>
              <a:off x="-3319415" y="3294429"/>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1" i="0" u="none" strike="noStrike" cap="none">
                  <a:solidFill>
                    <a:schemeClr val="accent4"/>
                  </a:solidFill>
                  <a:latin typeface="Calibri"/>
                  <a:ea typeface="Calibri"/>
                  <a:cs typeface="Calibri"/>
                  <a:sym typeface="Calibri"/>
                </a:rPr>
                <a:t>Heading #4</a:t>
              </a:r>
              <a:endParaRPr sz="1100"/>
            </a:p>
          </p:txBody>
        </p:sp>
        <p:sp>
          <p:nvSpPr>
            <p:cNvPr id="285" name="Google Shape;285;g24a5498bdaf_1_273"/>
            <p:cNvSpPr/>
            <p:nvPr/>
          </p:nvSpPr>
          <p:spPr>
            <a:xfrm>
              <a:off x="-3786437" y="4531349"/>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grpSp>
          <p:nvGrpSpPr>
            <p:cNvPr id="286" name="Google Shape;286;g24a5498bdaf_1_273"/>
            <p:cNvGrpSpPr/>
            <p:nvPr/>
          </p:nvGrpSpPr>
          <p:grpSpPr>
            <a:xfrm>
              <a:off x="-376736" y="4400186"/>
              <a:ext cx="283685" cy="283685"/>
              <a:chOff x="-510741" y="5913713"/>
              <a:chExt cx="267555" cy="267555"/>
            </a:xfrm>
          </p:grpSpPr>
          <p:sp>
            <p:nvSpPr>
              <p:cNvPr id="287" name="Google Shape;287;g24a5498bdaf_1_273"/>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288" name="Google Shape;288;g24a5498bdaf_1_273"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289" name="Google Shape;289;g24a5498bdaf_1_273"/>
            <p:cNvGrpSpPr/>
            <p:nvPr/>
          </p:nvGrpSpPr>
          <p:grpSpPr>
            <a:xfrm>
              <a:off x="-3605171" y="458674"/>
              <a:ext cx="3234311" cy="558875"/>
              <a:chOff x="-3605171" y="458674"/>
              <a:chExt cx="3234311" cy="558875"/>
            </a:xfrm>
          </p:grpSpPr>
          <p:sp>
            <p:nvSpPr>
              <p:cNvPr id="290" name="Google Shape;290;g24a5498bdaf_1_273"/>
              <p:cNvSpPr/>
              <p:nvPr/>
            </p:nvSpPr>
            <p:spPr>
              <a:xfrm>
                <a:off x="-3604183" y="458674"/>
                <a:ext cx="393459" cy="184058"/>
              </a:xfrm>
              <a:prstGeom prst="rect">
                <a:avLst/>
              </a:prstGeom>
              <a:solidFill>
                <a:srgbClr val="F8F8F8"/>
              </a:solidFill>
              <a:ln>
                <a:noFill/>
              </a:ln>
            </p:spPr>
            <p:txBody>
              <a:bodyPr spcFirstLastPara="1" wrap="square" lIns="0" tIns="13500" rIns="0" bIns="0" anchor="t" anchorCtr="0">
                <a:noAutofit/>
              </a:bodyPr>
              <a:lstStyle/>
              <a:p>
                <a:pPr marL="0" marR="0" lvl="0" indent="0" algn="ctr" rtl="0">
                  <a:spcBef>
                    <a:spcPts val="0"/>
                  </a:spcBef>
                  <a:spcAft>
                    <a:spcPts val="0"/>
                  </a:spcAft>
                  <a:buNone/>
                </a:pPr>
                <a:r>
                  <a:rPr lang="en-GB" sz="700" b="1">
                    <a:solidFill>
                      <a:srgbClr val="211F26"/>
                    </a:solidFill>
                    <a:latin typeface="Calibri"/>
                    <a:ea typeface="Calibri"/>
                    <a:cs typeface="Calibri"/>
                    <a:sym typeface="Calibri"/>
                  </a:rPr>
                  <a:t>Home</a:t>
                </a:r>
                <a:endParaRPr sz="1100"/>
              </a:p>
            </p:txBody>
          </p:sp>
          <p:sp>
            <p:nvSpPr>
              <p:cNvPr id="291" name="Google Shape;291;g24a5498bdaf_1_273"/>
              <p:cNvSpPr/>
              <p:nvPr/>
            </p:nvSpPr>
            <p:spPr>
              <a:xfrm>
                <a:off x="-3599184" y="621345"/>
                <a:ext cx="383782" cy="27171"/>
              </a:xfrm>
              <a:prstGeom prst="rect">
                <a:avLst/>
              </a:prstGeom>
              <a:solidFill>
                <a:srgbClr val="B7462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nvGrpSpPr>
              <p:cNvPr id="292" name="Google Shape;292;g24a5498bdaf_1_273"/>
              <p:cNvGrpSpPr/>
              <p:nvPr/>
            </p:nvGrpSpPr>
            <p:grpSpPr>
              <a:xfrm>
                <a:off x="-3386247" y="830871"/>
                <a:ext cx="139423" cy="109566"/>
                <a:chOff x="-2866744" y="827071"/>
                <a:chExt cx="168701" cy="132575"/>
              </a:xfrm>
            </p:grpSpPr>
            <p:grpSp>
              <p:nvGrpSpPr>
                <p:cNvPr id="293" name="Google Shape;293;g24a5498bdaf_1_273"/>
                <p:cNvGrpSpPr/>
                <p:nvPr/>
              </p:nvGrpSpPr>
              <p:grpSpPr>
                <a:xfrm>
                  <a:off x="-2866744" y="827071"/>
                  <a:ext cx="168701" cy="132575"/>
                  <a:chOff x="-2866744" y="827071"/>
                  <a:chExt cx="168701" cy="132575"/>
                </a:xfrm>
              </p:grpSpPr>
              <p:cxnSp>
                <p:nvCxnSpPr>
                  <p:cNvPr id="294" name="Google Shape;294;g24a5498bdaf_1_273"/>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95" name="Google Shape;295;g24a5498bdaf_1_273"/>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96" name="Google Shape;296;g24a5498bdaf_1_273"/>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97" name="Google Shape;297;g24a5498bdaf_1_273"/>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98" name="Google Shape;298;g24a5498bdaf_1_273"/>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99" name="Google Shape;299;g24a5498bdaf_1_273"/>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300" name="Google Shape;300;g24a5498bdaf_1_273"/>
              <p:cNvGrpSpPr/>
              <p:nvPr/>
            </p:nvGrpSpPr>
            <p:grpSpPr>
              <a:xfrm>
                <a:off x="-3605171" y="830871"/>
                <a:ext cx="139423" cy="109566"/>
                <a:chOff x="-2866744" y="518074"/>
                <a:chExt cx="168701" cy="132575"/>
              </a:xfrm>
            </p:grpSpPr>
            <p:grpSp>
              <p:nvGrpSpPr>
                <p:cNvPr id="301" name="Google Shape;301;g24a5498bdaf_1_273"/>
                <p:cNvGrpSpPr/>
                <p:nvPr/>
              </p:nvGrpSpPr>
              <p:grpSpPr>
                <a:xfrm>
                  <a:off x="-2866744" y="518074"/>
                  <a:ext cx="168701" cy="132575"/>
                  <a:chOff x="-2866744" y="518074"/>
                  <a:chExt cx="168701" cy="132575"/>
                </a:xfrm>
              </p:grpSpPr>
              <p:cxnSp>
                <p:nvCxnSpPr>
                  <p:cNvPr id="302" name="Google Shape;302;g24a5498bdaf_1_273"/>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03" name="Google Shape;303;g24a5498bdaf_1_273"/>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04" name="Google Shape;304;g24a5498bdaf_1_273"/>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05" name="Google Shape;305;g24a5498bdaf_1_273"/>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06" name="Google Shape;306;g24a5498bdaf_1_273"/>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307" name="Google Shape;307;g24a5498bdaf_1_273"/>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cxnSp>
            <p:nvCxnSpPr>
              <p:cNvPr id="308" name="Google Shape;308;g24a5498bdaf_1_273"/>
              <p:cNvCxnSpPr/>
              <p:nvPr/>
            </p:nvCxnSpPr>
            <p:spPr>
              <a:xfrm rot="10800000" flipH="1">
                <a:off x="-3459956" y="588169"/>
                <a:ext cx="547687" cy="219076"/>
              </a:xfrm>
              <a:prstGeom prst="straightConnector1">
                <a:avLst/>
              </a:prstGeom>
              <a:noFill/>
              <a:ln w="19050" cap="rnd" cmpd="sng">
                <a:solidFill>
                  <a:schemeClr val="accent1"/>
                </a:solidFill>
                <a:prstDash val="solid"/>
                <a:round/>
                <a:headEnd type="oval" w="med" len="med"/>
                <a:tailEnd type="none" w="sm" len="sm"/>
              </a:ln>
            </p:spPr>
          </p:cxnSp>
          <p:cxnSp>
            <p:nvCxnSpPr>
              <p:cNvPr id="309" name="Google Shape;309;g24a5498bdaf_1_273"/>
              <p:cNvCxnSpPr/>
              <p:nvPr/>
            </p:nvCxnSpPr>
            <p:spPr>
              <a:xfrm>
                <a:off x="-3224213" y="828675"/>
                <a:ext cx="319088" cy="0"/>
              </a:xfrm>
              <a:prstGeom prst="straightConnector1">
                <a:avLst/>
              </a:prstGeom>
              <a:noFill/>
              <a:ln w="19050" cap="rnd" cmpd="sng">
                <a:solidFill>
                  <a:schemeClr val="accent1"/>
                </a:solidFill>
                <a:prstDash val="solid"/>
                <a:round/>
                <a:headEnd type="oval" w="med" len="med"/>
                <a:tailEnd type="none" w="sm" len="sm"/>
              </a:ln>
            </p:spPr>
          </p:cxnSp>
          <p:sp>
            <p:nvSpPr>
              <p:cNvPr id="310" name="Google Shape;310;g24a5498bdaf_1_273"/>
              <p:cNvSpPr/>
              <p:nvPr/>
            </p:nvSpPr>
            <p:spPr>
              <a:xfrm>
                <a:off x="-2559903" y="512179"/>
                <a:ext cx="2189042" cy="15108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800"/>
                  <a:buFont typeface="Calibri"/>
                  <a:buNone/>
                </a:pPr>
                <a:r>
                  <a:rPr lang="en-GB" sz="800" b="0" i="0" u="none" strike="noStrike" cap="none">
                    <a:solidFill>
                      <a:schemeClr val="dk1"/>
                    </a:solidFill>
                    <a:latin typeface="Calibri"/>
                    <a:ea typeface="Calibri"/>
                    <a:cs typeface="Calibri"/>
                    <a:sym typeface="Calibri"/>
                  </a:rPr>
                  <a:t>Text level down</a:t>
                </a:r>
                <a:endParaRPr sz="1100"/>
              </a:p>
            </p:txBody>
          </p:sp>
          <p:sp>
            <p:nvSpPr>
              <p:cNvPr id="311" name="Google Shape;311;g24a5498bdaf_1_273"/>
              <p:cNvSpPr/>
              <p:nvPr/>
            </p:nvSpPr>
            <p:spPr>
              <a:xfrm>
                <a:off x="-2559903" y="819562"/>
                <a:ext cx="2189043" cy="14220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800"/>
                  <a:buFont typeface="Calibri"/>
                  <a:buNone/>
                </a:pPr>
                <a:r>
                  <a:rPr lang="en-GB" sz="800" b="0" i="0" u="none" strike="noStrike" cap="none">
                    <a:solidFill>
                      <a:schemeClr val="dk1"/>
                    </a:solidFill>
                    <a:latin typeface="Calibri"/>
                    <a:ea typeface="Calibri"/>
                    <a:cs typeface="Calibri"/>
                    <a:sym typeface="Calibri"/>
                  </a:rPr>
                  <a:t>Text level up</a:t>
                </a:r>
                <a:endParaRPr sz="1100"/>
              </a:p>
            </p:txBody>
          </p:sp>
          <p:grpSp>
            <p:nvGrpSpPr>
              <p:cNvPr id="312" name="Google Shape;312;g24a5498bdaf_1_273"/>
              <p:cNvGrpSpPr/>
              <p:nvPr/>
            </p:nvGrpSpPr>
            <p:grpSpPr>
              <a:xfrm>
                <a:off x="-2916763" y="769168"/>
                <a:ext cx="268738" cy="248381"/>
                <a:chOff x="-2916763" y="769168"/>
                <a:chExt cx="268738" cy="248381"/>
              </a:xfrm>
            </p:grpSpPr>
            <p:sp>
              <p:nvSpPr>
                <p:cNvPr id="313" name="Google Shape;313;g24a5498bdaf_1_273"/>
                <p:cNvSpPr/>
                <p:nvPr/>
              </p:nvSpPr>
              <p:spPr>
                <a:xfrm>
                  <a:off x="-2916763" y="769168"/>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800" b="0">
                    <a:solidFill>
                      <a:srgbClr val="211F26"/>
                    </a:solidFill>
                    <a:latin typeface="Calibri"/>
                    <a:ea typeface="Calibri"/>
                    <a:cs typeface="Calibri"/>
                    <a:sym typeface="Calibri"/>
                  </a:endParaRPr>
                </a:p>
              </p:txBody>
            </p:sp>
            <p:grpSp>
              <p:nvGrpSpPr>
                <p:cNvPr id="314" name="Google Shape;314;g24a5498bdaf_1_273"/>
                <p:cNvGrpSpPr/>
                <p:nvPr/>
              </p:nvGrpSpPr>
              <p:grpSpPr>
                <a:xfrm>
                  <a:off x="-2866744" y="827071"/>
                  <a:ext cx="168701" cy="132575"/>
                  <a:chOff x="-2866744" y="827071"/>
                  <a:chExt cx="168701" cy="132575"/>
                </a:xfrm>
              </p:grpSpPr>
              <p:cxnSp>
                <p:nvCxnSpPr>
                  <p:cNvPr id="315" name="Google Shape;315;g24a5498bdaf_1_273"/>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16" name="Google Shape;316;g24a5498bdaf_1_273"/>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17" name="Google Shape;317;g24a5498bdaf_1_273"/>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18" name="Google Shape;318;g24a5498bdaf_1_273"/>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19" name="Google Shape;319;g24a5498bdaf_1_273"/>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320" name="Google Shape;320;g24a5498bdaf_1_273"/>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321" name="Google Shape;321;g24a5498bdaf_1_273"/>
              <p:cNvGrpSpPr/>
              <p:nvPr/>
            </p:nvGrpSpPr>
            <p:grpSpPr>
              <a:xfrm>
                <a:off x="-2916763" y="460171"/>
                <a:ext cx="268738" cy="248381"/>
                <a:chOff x="-2916763" y="460171"/>
                <a:chExt cx="268738" cy="248381"/>
              </a:xfrm>
            </p:grpSpPr>
            <p:sp>
              <p:nvSpPr>
                <p:cNvPr id="322" name="Google Shape;322;g24a5498bdaf_1_273"/>
                <p:cNvSpPr/>
                <p:nvPr/>
              </p:nvSpPr>
              <p:spPr>
                <a:xfrm>
                  <a:off x="-2916763" y="460171"/>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800" b="0">
                    <a:solidFill>
                      <a:srgbClr val="211F26"/>
                    </a:solidFill>
                    <a:latin typeface="Calibri"/>
                    <a:ea typeface="Calibri"/>
                    <a:cs typeface="Calibri"/>
                    <a:sym typeface="Calibri"/>
                  </a:endParaRPr>
                </a:p>
              </p:txBody>
            </p:sp>
            <p:grpSp>
              <p:nvGrpSpPr>
                <p:cNvPr id="323" name="Google Shape;323;g24a5498bdaf_1_273"/>
                <p:cNvGrpSpPr/>
                <p:nvPr/>
              </p:nvGrpSpPr>
              <p:grpSpPr>
                <a:xfrm>
                  <a:off x="-2866744" y="518074"/>
                  <a:ext cx="168701" cy="132575"/>
                  <a:chOff x="-2866744" y="518074"/>
                  <a:chExt cx="168701" cy="132575"/>
                </a:xfrm>
              </p:grpSpPr>
              <p:cxnSp>
                <p:nvCxnSpPr>
                  <p:cNvPr id="324" name="Google Shape;324;g24a5498bdaf_1_273"/>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25" name="Google Shape;325;g24a5498bdaf_1_273"/>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26" name="Google Shape;326;g24a5498bdaf_1_273"/>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27" name="Google Shape;327;g24a5498bdaf_1_273"/>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328" name="Google Shape;328;g24a5498bdaf_1_273"/>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329" name="Google Shape;329;g24a5498bdaf_1_273"/>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grpSp>
          <p:nvGrpSpPr>
            <p:cNvPr id="330" name="Google Shape;330;g24a5498bdaf_1_273"/>
            <p:cNvGrpSpPr/>
            <p:nvPr/>
          </p:nvGrpSpPr>
          <p:grpSpPr>
            <a:xfrm>
              <a:off x="-938434" y="4663037"/>
              <a:ext cx="627798" cy="576693"/>
              <a:chOff x="-1753862" y="6112775"/>
              <a:chExt cx="759635" cy="697798"/>
            </a:xfrm>
          </p:grpSpPr>
          <p:grpSp>
            <p:nvGrpSpPr>
              <p:cNvPr id="331" name="Google Shape;331;g24a5498bdaf_1_273"/>
              <p:cNvGrpSpPr/>
              <p:nvPr/>
            </p:nvGrpSpPr>
            <p:grpSpPr>
              <a:xfrm>
                <a:off x="-1484858" y="6112775"/>
                <a:ext cx="205431" cy="293286"/>
                <a:chOff x="4768" y="2783"/>
                <a:chExt cx="788" cy="1125"/>
              </a:xfrm>
            </p:grpSpPr>
            <p:sp>
              <p:nvSpPr>
                <p:cNvPr id="332" name="Google Shape;332;g24a5498bdaf_1_273"/>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333" name="Google Shape;333;g24a5498bdaf_1_273"/>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334" name="Google Shape;334;g24a5498bdaf_1_273"/>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grpSp>
          <p:sp>
            <p:nvSpPr>
              <p:cNvPr id="335" name="Google Shape;335;g24a5498bdaf_1_273"/>
              <p:cNvSpPr txBox="1"/>
              <p:nvPr/>
            </p:nvSpPr>
            <p:spPr>
              <a:xfrm>
                <a:off x="-1753862" y="6420664"/>
                <a:ext cx="759635" cy="38990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grpSp>
        <p:nvGrpSpPr>
          <p:cNvPr id="336" name="Google Shape;336;g24a5498bdaf_1_273"/>
          <p:cNvGrpSpPr/>
          <p:nvPr/>
        </p:nvGrpSpPr>
        <p:grpSpPr>
          <a:xfrm>
            <a:off x="9283196" y="0"/>
            <a:ext cx="2769835" cy="3790982"/>
            <a:chOff x="-3786164" y="0"/>
            <a:chExt cx="3693113" cy="5054643"/>
          </a:xfrm>
        </p:grpSpPr>
        <p:sp>
          <p:nvSpPr>
            <p:cNvPr id="337" name="Google Shape;337;g24a5498bdaf_1_273"/>
            <p:cNvSpPr/>
            <p:nvPr/>
          </p:nvSpPr>
          <p:spPr>
            <a:xfrm>
              <a:off x="-3786164" y="0"/>
              <a:ext cx="3593091" cy="4391599"/>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accent1"/>
                  </a:solidFill>
                  <a:latin typeface="Calibri"/>
                  <a:ea typeface="Calibri"/>
                  <a:cs typeface="Calibri"/>
                  <a:sym typeface="Calibri"/>
                </a:rPr>
                <a:t>INSERT/EDIT AN IMAGE</a:t>
              </a:r>
              <a:endParaRPr sz="1100"/>
            </a:p>
          </p:txBody>
        </p:sp>
        <p:sp>
          <p:nvSpPr>
            <p:cNvPr id="338" name="Google Shape;338;g24a5498bdaf_1_273"/>
            <p:cNvSpPr/>
            <p:nvPr/>
          </p:nvSpPr>
          <p:spPr>
            <a:xfrm>
              <a:off x="-3786164" y="4226643"/>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sp>
          <p:nvSpPr>
            <p:cNvPr id="339" name="Google Shape;339;g24a5498bdaf_1_273"/>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340" name="Google Shape;340;g24a5498bdaf_1_273"/>
            <p:cNvSpPr/>
            <p:nvPr/>
          </p:nvSpPr>
          <p:spPr>
            <a:xfrm>
              <a:off x="-3319416" y="465323"/>
              <a:ext cx="3008779" cy="66185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If necessary, delete the existing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by using the </a:t>
              </a:r>
              <a:r>
                <a:rPr lang="en-GB" sz="900" b="1" i="0" u="none" strike="noStrike" cap="none">
                  <a:solidFill>
                    <a:srgbClr val="000000"/>
                  </a:solidFill>
                  <a:latin typeface="Calibri"/>
                  <a:ea typeface="Calibri"/>
                  <a:cs typeface="Calibri"/>
                  <a:sym typeface="Calibri"/>
                </a:rPr>
                <a:t>‘Backspace key’</a:t>
              </a:r>
              <a:r>
                <a:rPr lang="en-GB" sz="900" b="0" i="0" u="none" strike="noStrike" cap="none">
                  <a:solidFill>
                    <a:srgbClr val="000000"/>
                  </a:solidFill>
                  <a:latin typeface="Calibri"/>
                  <a:ea typeface="Calibri"/>
                  <a:cs typeface="Calibri"/>
                  <a:sym typeface="Calibri"/>
                </a:rPr>
                <a:t>. Select the placeholder, go to the tab </a:t>
              </a:r>
              <a:r>
                <a:rPr lang="en-GB" sz="900" b="1" i="0" u="none" strike="noStrike" cap="none">
                  <a:solidFill>
                    <a:srgbClr val="000000"/>
                  </a:solidFill>
                  <a:latin typeface="Calibri"/>
                  <a:ea typeface="Calibri"/>
                  <a:cs typeface="Calibri"/>
                  <a:sym typeface="Calibri"/>
                </a:rPr>
                <a:t>‘Slidebuilder’</a:t>
              </a:r>
              <a:r>
                <a:rPr lang="en-GB" sz="900" b="0" i="0" u="none" strike="noStrike" cap="none">
                  <a:solidFill>
                    <a:srgbClr val="000000"/>
                  </a:solidFill>
                  <a:latin typeface="Calibri"/>
                  <a:ea typeface="Calibri"/>
                  <a:cs typeface="Calibri"/>
                  <a:sym typeface="Calibri"/>
                </a:rPr>
                <a:t> and click on the button </a:t>
              </a:r>
              <a:r>
                <a:rPr lang="en-GB" sz="900" b="1" i="0" u="none" strike="noStrike" cap="none">
                  <a:solidFill>
                    <a:srgbClr val="000000"/>
                  </a:solidFill>
                  <a:latin typeface="Calibri"/>
                  <a:ea typeface="Calibri"/>
                  <a:cs typeface="Calibri"/>
                  <a:sym typeface="Calibri"/>
                </a:rPr>
                <a:t>‘Images’</a:t>
              </a:r>
              <a:r>
                <a:rPr lang="en-GB" sz="900" b="0" i="0" u="none" strike="noStrike" cap="none">
                  <a:solidFill>
                    <a:srgbClr val="000000"/>
                  </a:solidFill>
                  <a:latin typeface="Calibri"/>
                  <a:ea typeface="Calibri"/>
                  <a:cs typeface="Calibri"/>
                  <a:sym typeface="Calibri"/>
                </a:rPr>
                <a:t>.</a:t>
              </a:r>
              <a:endParaRPr sz="900" b="0" i="0" u="none" strike="noStrike" cap="none">
                <a:solidFill>
                  <a:srgbClr val="000000"/>
                </a:solidFill>
                <a:latin typeface="Calibri"/>
                <a:ea typeface="Calibri"/>
                <a:cs typeface="Calibri"/>
                <a:sym typeface="Calibri"/>
              </a:endParaRPr>
            </a:p>
          </p:txBody>
        </p:sp>
        <p:sp>
          <p:nvSpPr>
            <p:cNvPr id="341" name="Google Shape;341;g24a5498bdaf_1_273"/>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342" name="Google Shape;342;g24a5498bdaf_1_273"/>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Select the preferred category and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and click on  </a:t>
              </a:r>
              <a:r>
                <a:rPr lang="en-GB" sz="900" b="1" i="0" u="none" strike="noStrike" cap="none">
                  <a:solidFill>
                    <a:srgbClr val="000000"/>
                  </a:solidFill>
                  <a:latin typeface="Calibri"/>
                  <a:ea typeface="Calibri"/>
                  <a:cs typeface="Calibri"/>
                  <a:sym typeface="Calibri"/>
                </a:rPr>
                <a:t>‘Insert’</a:t>
              </a:r>
              <a:r>
                <a:rPr lang="en-GB" sz="900" b="0" i="0" u="none" strike="noStrike" cap="none">
                  <a:solidFill>
                    <a:srgbClr val="000000"/>
                  </a:solidFill>
                  <a:latin typeface="Calibri"/>
                  <a:ea typeface="Calibri"/>
                  <a:cs typeface="Calibri"/>
                  <a:sym typeface="Calibri"/>
                </a:rPr>
                <a:t>.</a:t>
              </a:r>
              <a:endParaRPr sz="1100"/>
            </a:p>
          </p:txBody>
        </p:sp>
        <p:sp>
          <p:nvSpPr>
            <p:cNvPr id="343" name="Google Shape;343;g24a5498bdaf_1_273"/>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800" b="1">
                  <a:solidFill>
                    <a:srgbClr val="211F26"/>
                  </a:solidFill>
                  <a:latin typeface="Calibri"/>
                  <a:ea typeface="Calibri"/>
                  <a:cs typeface="Calibri"/>
                  <a:sym typeface="Calibri"/>
                </a:rPr>
                <a:t>Insert</a:t>
              </a:r>
              <a:endParaRPr sz="1100"/>
            </a:p>
          </p:txBody>
        </p:sp>
        <p:sp>
          <p:nvSpPr>
            <p:cNvPr id="344" name="Google Shape;344;g24a5498bdaf_1_273"/>
            <p:cNvSpPr/>
            <p:nvPr/>
          </p:nvSpPr>
          <p:spPr>
            <a:xfrm>
              <a:off x="-3603587" y="263483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345" name="Google Shape;345;g24a5498bdaf_1_273"/>
            <p:cNvSpPr/>
            <p:nvPr/>
          </p:nvSpPr>
          <p:spPr>
            <a:xfrm>
              <a:off x="-3319415" y="2634835"/>
              <a:ext cx="2944682" cy="79416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To scale or drag the image, go to the tab </a:t>
              </a:r>
              <a:r>
                <a:rPr lang="en-GB" sz="900" b="1" i="0" u="none" strike="noStrike" cap="none">
                  <a:solidFill>
                    <a:srgbClr val="000000"/>
                  </a:solidFill>
                  <a:latin typeface="Calibri"/>
                  <a:ea typeface="Calibri"/>
                  <a:cs typeface="Calibri"/>
                  <a:sym typeface="Calibri"/>
                </a:rPr>
                <a:t>‘Picture Tools - Format’</a:t>
              </a:r>
              <a:r>
                <a:rPr lang="en-GB" sz="900" b="0" i="0" u="none" strike="noStrike" cap="none">
                  <a:solidFill>
                    <a:srgbClr val="000000"/>
                  </a:solidFill>
                  <a:latin typeface="Calibri"/>
                  <a:ea typeface="Calibri"/>
                  <a:cs typeface="Calibri"/>
                  <a:sym typeface="Calibri"/>
                </a:rPr>
                <a:t> and click on</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button </a:t>
              </a:r>
              <a:r>
                <a:rPr lang="en-GB" sz="900" b="1" i="0" u="none" strike="noStrike" cap="none">
                  <a:solidFill>
                    <a:srgbClr val="000000"/>
                  </a:solidFill>
                  <a:latin typeface="Calibri"/>
                  <a:ea typeface="Calibri"/>
                  <a:cs typeface="Calibri"/>
                  <a:sym typeface="Calibri"/>
                </a:rPr>
                <a:t>‘Crop’</a:t>
              </a:r>
              <a:r>
                <a:rPr lang="en-GB" sz="900" b="0" i="0" u="none" strike="noStrike" cap="none">
                  <a:solidFill>
                    <a:srgbClr val="000000"/>
                  </a:solidFill>
                  <a:latin typeface="Calibri"/>
                  <a:ea typeface="Calibri"/>
                  <a:cs typeface="Calibri"/>
                  <a:sym typeface="Calibri"/>
                </a:rPr>
                <a:t>. Scale the image itself with</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spheres and scale the image frame with the brackets.</a:t>
              </a:r>
              <a:endParaRPr sz="1100"/>
            </a:p>
          </p:txBody>
        </p:sp>
        <p:grpSp>
          <p:nvGrpSpPr>
            <p:cNvPr id="346" name="Google Shape;346;g24a5498bdaf_1_273"/>
            <p:cNvGrpSpPr/>
            <p:nvPr/>
          </p:nvGrpSpPr>
          <p:grpSpPr>
            <a:xfrm>
              <a:off x="-3414453" y="3534339"/>
              <a:ext cx="514284" cy="506545"/>
              <a:chOff x="12617641" y="3403239"/>
              <a:chExt cx="752963" cy="741634"/>
            </a:xfrm>
          </p:grpSpPr>
          <p:grpSp>
            <p:nvGrpSpPr>
              <p:cNvPr id="347" name="Google Shape;347;g24a5498bdaf_1_273"/>
              <p:cNvGrpSpPr/>
              <p:nvPr/>
            </p:nvGrpSpPr>
            <p:grpSpPr>
              <a:xfrm>
                <a:off x="12771530" y="3403239"/>
                <a:ext cx="467176" cy="448491"/>
                <a:chOff x="12782157" y="3403239"/>
                <a:chExt cx="467176" cy="448491"/>
              </a:xfrm>
            </p:grpSpPr>
            <p:grpSp>
              <p:nvGrpSpPr>
                <p:cNvPr id="348" name="Google Shape;348;g24a5498bdaf_1_273"/>
                <p:cNvGrpSpPr/>
                <p:nvPr/>
              </p:nvGrpSpPr>
              <p:grpSpPr>
                <a:xfrm>
                  <a:off x="12782157" y="3403239"/>
                  <a:ext cx="412976" cy="396132"/>
                  <a:chOff x="13554906" y="3320109"/>
                  <a:chExt cx="443917" cy="425811"/>
                </a:xfrm>
              </p:grpSpPr>
              <p:grpSp>
                <p:nvGrpSpPr>
                  <p:cNvPr id="349" name="Google Shape;349;g24a5498bdaf_1_273"/>
                  <p:cNvGrpSpPr/>
                  <p:nvPr/>
                </p:nvGrpSpPr>
                <p:grpSpPr>
                  <a:xfrm>
                    <a:off x="13554906" y="3320109"/>
                    <a:ext cx="443917" cy="425811"/>
                    <a:chOff x="12909684" y="1276143"/>
                    <a:chExt cx="443917" cy="425811"/>
                  </a:xfrm>
                </p:grpSpPr>
                <p:sp>
                  <p:nvSpPr>
                    <p:cNvPr id="350" name="Google Shape;350;g24a5498bdaf_1_273"/>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351" name="Google Shape;351;g24a5498bdaf_1_273"/>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352" name="Google Shape;352;g24a5498bdaf_1_273"/>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pic>
                <p:nvPicPr>
                  <p:cNvPr id="353" name="Google Shape;353;g24a5498bdaf_1_273"/>
                  <p:cNvPicPr preferRelativeResize="0"/>
                  <p:nvPr/>
                </p:nvPicPr>
                <p:blipFill rotWithShape="1">
                  <a:blip r:embed="rId3">
                    <a:alphaModFix/>
                  </a:blip>
                  <a:srcRect/>
                  <a:stretch/>
                </p:blipFill>
                <p:spPr>
                  <a:xfrm>
                    <a:off x="13567296" y="3424991"/>
                    <a:ext cx="173367" cy="140220"/>
                  </a:xfrm>
                  <a:prstGeom prst="rect">
                    <a:avLst/>
                  </a:prstGeom>
                  <a:noFill/>
                  <a:ln>
                    <a:noFill/>
                  </a:ln>
                </p:spPr>
              </p:pic>
              <p:pic>
                <p:nvPicPr>
                  <p:cNvPr id="354" name="Google Shape;354;g24a5498bdaf_1_273"/>
                  <p:cNvPicPr preferRelativeResize="0"/>
                  <p:nvPr/>
                </p:nvPicPr>
                <p:blipFill rotWithShape="1">
                  <a:blip r:embed="rId3">
                    <a:alphaModFix/>
                  </a:blip>
                  <a:srcRect/>
                  <a:stretch/>
                </p:blipFill>
                <p:spPr>
                  <a:xfrm flipH="1">
                    <a:off x="13635599" y="3449265"/>
                    <a:ext cx="173367" cy="111424"/>
                  </a:xfrm>
                  <a:prstGeom prst="rect">
                    <a:avLst/>
                  </a:prstGeom>
                  <a:noFill/>
                  <a:ln>
                    <a:noFill/>
                  </a:ln>
                </p:spPr>
              </p:pic>
            </p:grpSp>
            <p:grpSp>
              <p:nvGrpSpPr>
                <p:cNvPr id="355" name="Google Shape;355;g24a5498bdaf_1_273"/>
                <p:cNvGrpSpPr/>
                <p:nvPr/>
              </p:nvGrpSpPr>
              <p:grpSpPr>
                <a:xfrm>
                  <a:off x="13103513" y="3705268"/>
                  <a:ext cx="145820" cy="146462"/>
                  <a:chOff x="13096169" y="3602278"/>
                  <a:chExt cx="145820" cy="146462"/>
                </a:xfrm>
              </p:grpSpPr>
              <p:sp>
                <p:nvSpPr>
                  <p:cNvPr id="356" name="Google Shape;356;g24a5498bdaf_1_273"/>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357" name="Google Shape;357;g24a5498bdaf_1_273"/>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358" name="Google Shape;358;g24a5498bdaf_1_273"/>
                <p:cNvGrpSpPr/>
                <p:nvPr/>
              </p:nvGrpSpPr>
              <p:grpSpPr>
                <a:xfrm rot="10800000">
                  <a:off x="13061402" y="3665637"/>
                  <a:ext cx="145820" cy="146462"/>
                  <a:chOff x="13096169" y="3602278"/>
                  <a:chExt cx="145820" cy="146462"/>
                </a:xfrm>
              </p:grpSpPr>
              <p:sp>
                <p:nvSpPr>
                  <p:cNvPr id="359" name="Google Shape;359;g24a5498bdaf_1_273"/>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360" name="Google Shape;360;g24a5498bdaf_1_273"/>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sp>
            <p:nvSpPr>
              <p:cNvPr id="361" name="Google Shape;361;g24a5498bdaf_1_273"/>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700" b="0">
                    <a:solidFill>
                      <a:srgbClr val="211F26"/>
                    </a:solidFill>
                    <a:latin typeface="Calibri"/>
                    <a:ea typeface="Calibri"/>
                    <a:cs typeface="Calibri"/>
                    <a:sym typeface="Calibri"/>
                  </a:rPr>
                  <a:t>Crop</a:t>
                </a:r>
                <a:endParaRPr sz="1100"/>
              </a:p>
            </p:txBody>
          </p:sp>
          <p:sp>
            <p:nvSpPr>
              <p:cNvPr id="362" name="Google Shape;362;g24a5498bdaf_1_273"/>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363" name="Google Shape;363;g24a5498bdaf_1_273"/>
            <p:cNvGrpSpPr/>
            <p:nvPr/>
          </p:nvGrpSpPr>
          <p:grpSpPr>
            <a:xfrm>
              <a:off x="-376736" y="4055594"/>
              <a:ext cx="283685" cy="283685"/>
              <a:chOff x="-510741" y="5913713"/>
              <a:chExt cx="267555" cy="267555"/>
            </a:xfrm>
          </p:grpSpPr>
          <p:sp>
            <p:nvSpPr>
              <p:cNvPr id="364" name="Google Shape;364;g24a5498bdaf_1_273"/>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365" name="Google Shape;365;g24a5498bdaf_1_273"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366" name="Google Shape;366;g24a5498bdaf_1_273"/>
            <p:cNvGrpSpPr/>
            <p:nvPr/>
          </p:nvGrpSpPr>
          <p:grpSpPr>
            <a:xfrm>
              <a:off x="-938434" y="4364020"/>
              <a:ext cx="627798" cy="576693"/>
              <a:chOff x="-938434" y="4570310"/>
              <a:chExt cx="627798" cy="576693"/>
            </a:xfrm>
          </p:grpSpPr>
          <p:grpSp>
            <p:nvGrpSpPr>
              <p:cNvPr id="367" name="Google Shape;367;g24a5498bdaf_1_273"/>
              <p:cNvGrpSpPr/>
              <p:nvPr/>
            </p:nvGrpSpPr>
            <p:grpSpPr>
              <a:xfrm>
                <a:off x="-716116" y="4570310"/>
                <a:ext cx="169778" cy="242385"/>
                <a:chOff x="4768" y="2783"/>
                <a:chExt cx="788" cy="1125"/>
              </a:xfrm>
            </p:grpSpPr>
            <p:sp>
              <p:nvSpPr>
                <p:cNvPr id="368" name="Google Shape;368;g24a5498bdaf_1_273"/>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sp>
              <p:nvSpPr>
                <p:cNvPr id="369" name="Google Shape;369;g24a5498bdaf_1_273"/>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sp>
              <p:nvSpPr>
                <p:cNvPr id="370" name="Google Shape;370;g24a5498bdaf_1_273"/>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grpSp>
          <p:sp>
            <p:nvSpPr>
              <p:cNvPr id="371" name="Google Shape;371;g24a5498bdaf_1_273"/>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nvGrpSpPr>
            <p:cNvPr id="372" name="Google Shape;372;g24a5498bdaf_1_273"/>
            <p:cNvGrpSpPr/>
            <p:nvPr/>
          </p:nvGrpSpPr>
          <p:grpSpPr>
            <a:xfrm>
              <a:off x="-3365484" y="1226982"/>
              <a:ext cx="446937" cy="406485"/>
              <a:chOff x="-3563526" y="1409294"/>
              <a:chExt cx="354190" cy="322133"/>
            </a:xfrm>
          </p:grpSpPr>
          <p:grpSp>
            <p:nvGrpSpPr>
              <p:cNvPr id="373" name="Google Shape;373;g24a5498bdaf_1_273"/>
              <p:cNvGrpSpPr/>
              <p:nvPr/>
            </p:nvGrpSpPr>
            <p:grpSpPr>
              <a:xfrm>
                <a:off x="-3499992" y="1409294"/>
                <a:ext cx="225195" cy="195499"/>
                <a:chOff x="8987389" y="1361199"/>
                <a:chExt cx="2200275" cy="1914525"/>
              </a:xfrm>
            </p:grpSpPr>
            <p:sp>
              <p:nvSpPr>
                <p:cNvPr id="374" name="Google Shape;374;g24a5498bdaf_1_273"/>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grpSp>
              <p:nvGrpSpPr>
                <p:cNvPr id="375" name="Google Shape;375;g24a5498bdaf_1_273"/>
                <p:cNvGrpSpPr/>
                <p:nvPr/>
              </p:nvGrpSpPr>
              <p:grpSpPr>
                <a:xfrm>
                  <a:off x="8987389" y="1361199"/>
                  <a:ext cx="2200275" cy="1914525"/>
                  <a:chOff x="8987389" y="1361199"/>
                  <a:chExt cx="2200275" cy="1914525"/>
                </a:xfrm>
              </p:grpSpPr>
              <p:sp>
                <p:nvSpPr>
                  <p:cNvPr id="376" name="Google Shape;376;g24a5498bdaf_1_273"/>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sp>
                <p:nvSpPr>
                  <p:cNvPr id="377" name="Google Shape;377;g24a5498bdaf_1_273"/>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grpSp>
          </p:grpSp>
          <p:sp>
            <p:nvSpPr>
              <p:cNvPr id="378" name="Google Shape;378;g24a5498bdaf_1_273"/>
              <p:cNvSpPr txBox="1"/>
              <p:nvPr/>
            </p:nvSpPr>
            <p:spPr>
              <a:xfrm>
                <a:off x="-3563526" y="1617700"/>
                <a:ext cx="354190" cy="113727"/>
              </a:xfrm>
              <a:prstGeom prst="rect">
                <a:avLst/>
              </a:prstGeom>
              <a:noFill/>
              <a:ln>
                <a:noFill/>
              </a:ln>
            </p:spPr>
            <p:txBody>
              <a:bodyPr spcFirstLastPara="1" wrap="square" lIns="0" tIns="13500" rIns="0" bIns="0" anchor="t"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Images</a:t>
                </a:r>
                <a:endParaRPr sz="1100"/>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 Image (m) #2">
  <p:cSld name="Text + Image (m) #2">
    <p:spTree>
      <p:nvGrpSpPr>
        <p:cNvPr id="1" name="Shape 379"/>
        <p:cNvGrpSpPr/>
        <p:nvPr/>
      </p:nvGrpSpPr>
      <p:grpSpPr>
        <a:xfrm>
          <a:off x="0" y="0"/>
          <a:ext cx="0" cy="0"/>
          <a:chOff x="0" y="0"/>
          <a:chExt cx="0" cy="0"/>
        </a:xfrm>
      </p:grpSpPr>
      <p:sp>
        <p:nvSpPr>
          <p:cNvPr id="380" name="Google Shape;380;g24a5498bdaf_1_405"/>
          <p:cNvSpPr/>
          <p:nvPr/>
        </p:nvSpPr>
        <p:spPr>
          <a:xfrm>
            <a:off x="144780" y="169068"/>
            <a:ext cx="8854440" cy="4818221"/>
          </a:xfrm>
          <a:prstGeom prst="roundRect">
            <a:avLst>
              <a:gd name="adj" fmla="val 3563"/>
            </a:avLst>
          </a:prstGeom>
          <a:solidFill>
            <a:schemeClr val="accent2"/>
          </a:solid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accent1"/>
              </a:buClr>
              <a:buSzPts val="100"/>
              <a:buFont typeface="Calibri"/>
              <a:buNone/>
            </a:pPr>
            <a:r>
              <a:rPr lang="en-GB" sz="100">
                <a:solidFill>
                  <a:schemeClr val="dk1"/>
                </a:solidFill>
                <a:latin typeface="Calibri"/>
                <a:ea typeface="Calibri"/>
                <a:cs typeface="Calibri"/>
                <a:sym typeface="Calibri"/>
              </a:rPr>
              <a:t> </a:t>
            </a:r>
            <a:endParaRPr sz="1100"/>
          </a:p>
        </p:txBody>
      </p:sp>
      <p:sp>
        <p:nvSpPr>
          <p:cNvPr id="381" name="Google Shape;381;g24a5498bdaf_1_405"/>
          <p:cNvSpPr>
            <a:spLocks noGrp="1"/>
          </p:cNvSpPr>
          <p:nvPr>
            <p:ph type="pic" idx="2"/>
          </p:nvPr>
        </p:nvSpPr>
        <p:spPr>
          <a:xfrm>
            <a:off x="4787503" y="541734"/>
            <a:ext cx="3809976" cy="3812381"/>
          </a:xfrm>
          <a:prstGeom prst="roundRect">
            <a:avLst>
              <a:gd name="adj" fmla="val 3310"/>
            </a:avLst>
          </a:prstGeom>
          <a:solidFill>
            <a:srgbClr val="F2F2F2"/>
          </a:solidFill>
          <a:ln>
            <a:noFill/>
          </a:ln>
        </p:spPr>
      </p:sp>
      <p:sp>
        <p:nvSpPr>
          <p:cNvPr id="382" name="Google Shape;382;g24a5498bdaf_1_405"/>
          <p:cNvSpPr/>
          <p:nvPr/>
        </p:nvSpPr>
        <p:spPr>
          <a:xfrm>
            <a:off x="0" y="-275953"/>
            <a:ext cx="1243802" cy="184666"/>
          </a:xfrm>
          <a:prstGeom prst="roundRect">
            <a:avLst>
              <a:gd name="adj" fmla="val 0"/>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200" b="1" cap="none">
                <a:solidFill>
                  <a:schemeClr val="accent1"/>
                </a:solidFill>
                <a:latin typeface="Calibri"/>
                <a:ea typeface="Calibri"/>
                <a:cs typeface="Calibri"/>
                <a:sym typeface="Calibri"/>
              </a:rPr>
              <a:t>Text + Image (m) #2</a:t>
            </a:r>
            <a:endParaRPr sz="1100"/>
          </a:p>
        </p:txBody>
      </p:sp>
      <p:sp>
        <p:nvSpPr>
          <p:cNvPr id="383" name="Google Shape;383;g24a5498bdaf_1_405"/>
          <p:cNvSpPr txBox="1">
            <a:spLocks noGrp="1"/>
          </p:cNvSpPr>
          <p:nvPr>
            <p:ph type="body" idx="1"/>
          </p:nvPr>
        </p:nvSpPr>
        <p:spPr>
          <a:xfrm>
            <a:off x="546521" y="1493387"/>
            <a:ext cx="3782592" cy="2860729"/>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500"/>
              </a:spcBef>
              <a:spcAft>
                <a:spcPts val="0"/>
              </a:spcAft>
              <a:buSzPts val="1400"/>
              <a:buFont typeface="Calibri"/>
              <a:buChar char="•"/>
              <a:defRPr sz="1100"/>
            </a:lvl1pPr>
            <a:lvl2pPr marL="914400" lvl="1" indent="-304800" algn="l">
              <a:lnSpc>
                <a:spcPct val="90000"/>
              </a:lnSpc>
              <a:spcBef>
                <a:spcPts val="500"/>
              </a:spcBef>
              <a:spcAft>
                <a:spcPts val="0"/>
              </a:spcAft>
              <a:buSzPts val="1200"/>
              <a:buChar char="•"/>
              <a:defRPr sz="1100"/>
            </a:lvl2pPr>
            <a:lvl3pPr marL="1371600" lvl="2" indent="-323850" algn="l">
              <a:lnSpc>
                <a:spcPct val="90000"/>
              </a:lnSpc>
              <a:spcBef>
                <a:spcPts val="500"/>
              </a:spcBef>
              <a:spcAft>
                <a:spcPts val="0"/>
              </a:spcAft>
              <a:buSzPts val="1500"/>
              <a:buFont typeface="Calibri"/>
              <a:buChar char="•"/>
              <a:defRPr sz="1100"/>
            </a:lvl3pPr>
            <a:lvl4pPr marL="1828800" lvl="3" indent="-323850" algn="l">
              <a:lnSpc>
                <a:spcPct val="90000"/>
              </a:lnSpc>
              <a:spcBef>
                <a:spcPts val="500"/>
              </a:spcBef>
              <a:spcAft>
                <a:spcPts val="0"/>
              </a:spcAft>
              <a:buClr>
                <a:schemeClr val="accent1"/>
              </a:buClr>
              <a:buSzPts val="1500"/>
              <a:buChar char="•"/>
              <a:defRPr sz="1100"/>
            </a:lvl4pPr>
            <a:lvl5pPr marL="2286000" lvl="4" indent="-323850" algn="l">
              <a:lnSpc>
                <a:spcPct val="90000"/>
              </a:lnSpc>
              <a:spcBef>
                <a:spcPts val="500"/>
              </a:spcBef>
              <a:spcAft>
                <a:spcPts val="0"/>
              </a:spcAft>
              <a:buClr>
                <a:schemeClr val="accent3"/>
              </a:buClr>
              <a:buSzPts val="1500"/>
              <a:buChar char="•"/>
              <a:defRPr sz="1100"/>
            </a:lvl5pPr>
            <a:lvl6pPr marL="2743200" lvl="5" indent="-323850" algn="l">
              <a:lnSpc>
                <a:spcPct val="90000"/>
              </a:lnSpc>
              <a:spcBef>
                <a:spcPts val="500"/>
              </a:spcBef>
              <a:spcAft>
                <a:spcPts val="0"/>
              </a:spcAft>
              <a:buSzPts val="1500"/>
              <a:buChar char="•"/>
              <a:defRPr sz="1100"/>
            </a:lvl6pPr>
            <a:lvl7pPr marL="3200400" lvl="6" indent="-298450" algn="l">
              <a:lnSpc>
                <a:spcPct val="90000"/>
              </a:lnSpc>
              <a:spcBef>
                <a:spcPts val="500"/>
              </a:spcBef>
              <a:spcAft>
                <a:spcPts val="0"/>
              </a:spcAft>
              <a:buSzPts val="1100"/>
              <a:buFont typeface="Calibri"/>
              <a:buChar char="•"/>
              <a:defRPr sz="1100"/>
            </a:lvl7pPr>
            <a:lvl8pPr marL="3657600" lvl="7" indent="-317500" algn="l">
              <a:lnSpc>
                <a:spcPct val="90000"/>
              </a:lnSpc>
              <a:spcBef>
                <a:spcPts val="500"/>
              </a:spcBef>
              <a:spcAft>
                <a:spcPts val="0"/>
              </a:spcAft>
              <a:buSzPts val="1400"/>
              <a:buFont typeface="Calibri"/>
              <a:buChar char="•"/>
              <a:defRPr sz="1100"/>
            </a:lvl8pPr>
            <a:lvl9pPr marL="4114800" lvl="8" indent="-304800" algn="l">
              <a:lnSpc>
                <a:spcPct val="90000"/>
              </a:lnSpc>
              <a:spcBef>
                <a:spcPts val="500"/>
              </a:spcBef>
              <a:spcAft>
                <a:spcPts val="500"/>
              </a:spcAft>
              <a:buSzPts val="1200"/>
              <a:buFont typeface="Calibri"/>
              <a:buChar char="•"/>
              <a:defRPr sz="1100"/>
            </a:lvl9pPr>
          </a:lstStyle>
          <a:p>
            <a:endParaRPr/>
          </a:p>
        </p:txBody>
      </p:sp>
      <p:sp>
        <p:nvSpPr>
          <p:cNvPr id="384" name="Google Shape;384;g24a5498bdaf_1_405"/>
          <p:cNvSpPr txBox="1">
            <a:spLocks noGrp="1"/>
          </p:cNvSpPr>
          <p:nvPr>
            <p:ph type="body" idx="3"/>
          </p:nvPr>
        </p:nvSpPr>
        <p:spPr>
          <a:xfrm>
            <a:off x="540000" y="4545402"/>
            <a:ext cx="699300" cy="356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385" name="Google Shape;385;g24a5498bdaf_1_405"/>
          <p:cNvSpPr txBox="1">
            <a:spLocks noGrp="1"/>
          </p:cNvSpPr>
          <p:nvPr>
            <p:ph type="body" idx="4"/>
          </p:nvPr>
        </p:nvSpPr>
        <p:spPr>
          <a:xfrm>
            <a:off x="531155" y="530846"/>
            <a:ext cx="27000" cy="297000"/>
          </a:xfrm>
          <a:prstGeom prst="rect">
            <a:avLst/>
          </a:prstGeom>
          <a:solidFill>
            <a:schemeClr val="accent1"/>
          </a:solidFill>
          <a:ln>
            <a:noFill/>
          </a:ln>
        </p:spPr>
        <p:txBody>
          <a:bodyPr spcFirstLastPara="1" wrap="square" lIns="0" tIns="0" rIns="0" bIns="0" anchor="t" anchorCtr="0">
            <a:noAutofit/>
          </a:bodyPr>
          <a:lstStyle>
            <a:lvl1pPr marL="457200" lvl="0" indent="-228600" algn="l">
              <a:lnSpc>
                <a:spcPct val="90000"/>
              </a:lnSpc>
              <a:spcBef>
                <a:spcPts val="500"/>
              </a:spcBef>
              <a:spcAft>
                <a:spcPts val="0"/>
              </a:spcAft>
              <a:buSzPts val="100"/>
              <a:buFont typeface="Calibri"/>
              <a:buNone/>
              <a:defRPr sz="100"/>
            </a:lvl1pPr>
            <a:lvl2pPr marL="914400" lvl="1" indent="-317500" algn="l">
              <a:lnSpc>
                <a:spcPct val="90000"/>
              </a:lnSpc>
              <a:spcBef>
                <a:spcPts val="500"/>
              </a:spcBef>
              <a:spcAft>
                <a:spcPts val="0"/>
              </a:spcAft>
              <a:buSzPts val="1400"/>
              <a:buChar char="•"/>
              <a:defRPr sz="1100"/>
            </a:lvl2pPr>
            <a:lvl3pPr marL="1371600" lvl="2" indent="-317500" algn="l">
              <a:lnSpc>
                <a:spcPct val="90000"/>
              </a:lnSpc>
              <a:spcBef>
                <a:spcPts val="500"/>
              </a:spcBef>
              <a:spcAft>
                <a:spcPts val="0"/>
              </a:spcAft>
              <a:buSzPts val="1400"/>
              <a:buChar char="•"/>
              <a:defRPr sz="1100"/>
            </a:lvl3pPr>
            <a:lvl4pPr marL="1828800" lvl="3" indent="-317500" algn="l">
              <a:lnSpc>
                <a:spcPct val="90000"/>
              </a:lnSpc>
              <a:spcBef>
                <a:spcPts val="500"/>
              </a:spcBef>
              <a:spcAft>
                <a:spcPts val="0"/>
              </a:spcAft>
              <a:buClr>
                <a:schemeClr val="accent1"/>
              </a:buClr>
              <a:buSzPts val="1400"/>
              <a:buChar char="•"/>
              <a:defRPr sz="1100"/>
            </a:lvl4pPr>
            <a:lvl5pPr marL="2286000" lvl="4" indent="-317500" algn="l">
              <a:lnSpc>
                <a:spcPct val="90000"/>
              </a:lnSpc>
              <a:spcBef>
                <a:spcPts val="500"/>
              </a:spcBef>
              <a:spcAft>
                <a:spcPts val="0"/>
              </a:spcAft>
              <a:buClr>
                <a:schemeClr val="accent3"/>
              </a:buClr>
              <a:buSzPts val="1400"/>
              <a:buChar char="•"/>
              <a:defRPr sz="1100"/>
            </a:lvl5pPr>
            <a:lvl6pPr marL="2743200" lvl="5" indent="-317500" algn="l">
              <a:lnSpc>
                <a:spcPct val="90000"/>
              </a:lnSpc>
              <a:spcBef>
                <a:spcPts val="500"/>
              </a:spcBef>
              <a:spcAft>
                <a:spcPts val="0"/>
              </a:spcAft>
              <a:buSzPts val="1400"/>
              <a:buChar char="•"/>
              <a:defRPr sz="1100"/>
            </a:lvl6pPr>
            <a:lvl7pPr marL="3200400" lvl="6" indent="-317500" algn="l">
              <a:lnSpc>
                <a:spcPct val="90000"/>
              </a:lnSpc>
              <a:spcBef>
                <a:spcPts val="500"/>
              </a:spcBef>
              <a:spcAft>
                <a:spcPts val="0"/>
              </a:spcAft>
              <a:buSzPts val="1400"/>
              <a:buChar char="•"/>
              <a:defRPr sz="1100"/>
            </a:lvl7pPr>
            <a:lvl8pPr marL="3657600" lvl="7" indent="-317500" algn="l">
              <a:lnSpc>
                <a:spcPct val="90000"/>
              </a:lnSpc>
              <a:spcBef>
                <a:spcPts val="500"/>
              </a:spcBef>
              <a:spcAft>
                <a:spcPts val="0"/>
              </a:spcAft>
              <a:buSzPts val="1400"/>
              <a:buChar char="•"/>
              <a:defRPr sz="1100"/>
            </a:lvl8pPr>
            <a:lvl9pPr marL="4114800" lvl="8" indent="-317500" algn="l">
              <a:lnSpc>
                <a:spcPct val="90000"/>
              </a:lnSpc>
              <a:spcBef>
                <a:spcPts val="500"/>
              </a:spcBef>
              <a:spcAft>
                <a:spcPts val="500"/>
              </a:spcAft>
              <a:buSzPts val="1400"/>
              <a:buChar char="•"/>
              <a:defRPr sz="1100"/>
            </a:lvl9pPr>
          </a:lstStyle>
          <a:p>
            <a:endParaRPr/>
          </a:p>
        </p:txBody>
      </p:sp>
      <p:sp>
        <p:nvSpPr>
          <p:cNvPr id="386" name="Google Shape;386;g24a5498bdaf_1_405"/>
          <p:cNvSpPr txBox="1">
            <a:spLocks noGrp="1"/>
          </p:cNvSpPr>
          <p:nvPr>
            <p:ph type="title"/>
          </p:nvPr>
        </p:nvSpPr>
        <p:spPr>
          <a:xfrm>
            <a:off x="648872" y="541735"/>
            <a:ext cx="3680240" cy="2566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grpSp>
        <p:nvGrpSpPr>
          <p:cNvPr id="387" name="Google Shape;387;g24a5498bdaf_1_405"/>
          <p:cNvGrpSpPr/>
          <p:nvPr/>
        </p:nvGrpSpPr>
        <p:grpSpPr>
          <a:xfrm>
            <a:off x="-2839828" y="0"/>
            <a:ext cx="2770040" cy="4019512"/>
            <a:chOff x="-3786437" y="0"/>
            <a:chExt cx="3693386" cy="5359349"/>
          </a:xfrm>
        </p:grpSpPr>
        <p:sp>
          <p:nvSpPr>
            <p:cNvPr id="388" name="Google Shape;388;g24a5498bdaf_1_405"/>
            <p:cNvSpPr/>
            <p:nvPr/>
          </p:nvSpPr>
          <p:spPr>
            <a:xfrm>
              <a:off x="-3786165" y="0"/>
              <a:ext cx="3593091" cy="4641338"/>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dk2"/>
                  </a:solidFill>
                  <a:latin typeface="Calibri"/>
                  <a:ea typeface="Calibri"/>
                  <a:cs typeface="Calibri"/>
                  <a:sym typeface="Calibri"/>
                </a:rPr>
                <a:t>CHOOSING TEXT LEVELS</a:t>
              </a:r>
              <a:endParaRPr sz="1100"/>
            </a:p>
          </p:txBody>
        </p:sp>
        <p:sp>
          <p:nvSpPr>
            <p:cNvPr id="389" name="Google Shape;389;g24a5498bdaf_1_405"/>
            <p:cNvSpPr/>
            <p:nvPr/>
          </p:nvSpPr>
          <p:spPr>
            <a:xfrm>
              <a:off x="-3604183" y="183748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390" name="Google Shape;390;g24a5498bdaf_1_405"/>
            <p:cNvSpPr/>
            <p:nvPr/>
          </p:nvSpPr>
          <p:spPr>
            <a:xfrm>
              <a:off x="-3319415" y="183748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1100"/>
                <a:buFont typeface="Calibri"/>
                <a:buNone/>
              </a:pPr>
              <a:r>
                <a:rPr lang="en-GB" sz="1100" b="0" i="0" u="none" strike="noStrike" cap="none">
                  <a:solidFill>
                    <a:srgbClr val="000000"/>
                  </a:solidFill>
                  <a:latin typeface="Calibri"/>
                  <a:ea typeface="Calibri"/>
                  <a:cs typeface="Calibri"/>
                  <a:sym typeface="Calibri"/>
                </a:rPr>
                <a:t>Plain text #1</a:t>
              </a:r>
              <a:endParaRPr sz="1100"/>
            </a:p>
          </p:txBody>
        </p:sp>
        <p:sp>
          <p:nvSpPr>
            <p:cNvPr id="391" name="Google Shape;391;g24a5498bdaf_1_405"/>
            <p:cNvSpPr/>
            <p:nvPr/>
          </p:nvSpPr>
          <p:spPr>
            <a:xfrm>
              <a:off x="-3604183" y="212876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392" name="Google Shape;392;g24a5498bdaf_1_405"/>
            <p:cNvSpPr/>
            <p:nvPr/>
          </p:nvSpPr>
          <p:spPr>
            <a:xfrm>
              <a:off x="-3604183" y="1196113"/>
              <a:ext cx="3229047" cy="45922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Under the tab </a:t>
              </a:r>
              <a:r>
                <a:rPr lang="en-GB" sz="900" b="1" i="0" u="none" strike="noStrike" cap="none">
                  <a:solidFill>
                    <a:srgbClr val="000000"/>
                  </a:solidFill>
                  <a:latin typeface="Calibri"/>
                  <a:ea typeface="Calibri"/>
                  <a:cs typeface="Calibri"/>
                  <a:sym typeface="Calibri"/>
                </a:rPr>
                <a:t>‘Home’</a:t>
              </a:r>
              <a:r>
                <a:rPr lang="en-GB" sz="900" b="0" i="0" u="none" strike="noStrike" cap="none">
                  <a:solidFill>
                    <a:srgbClr val="000000"/>
                  </a:solidFill>
                  <a:latin typeface="Calibri"/>
                  <a:ea typeface="Calibri"/>
                  <a:cs typeface="Calibri"/>
                  <a:sym typeface="Calibri"/>
                </a:rPr>
                <a:t>, use the </a:t>
              </a:r>
              <a:r>
                <a:rPr lang="en-GB" sz="900" b="1" i="0" u="none" strike="noStrike" cap="none">
                  <a:solidFill>
                    <a:srgbClr val="000000"/>
                  </a:solidFill>
                  <a:latin typeface="Calibri"/>
                  <a:ea typeface="Calibri"/>
                  <a:cs typeface="Calibri"/>
                  <a:sym typeface="Calibri"/>
                </a:rPr>
                <a:t>list level-buttons</a:t>
              </a:r>
              <a:r>
                <a:rPr lang="en-GB" sz="900" b="0" i="0" u="none" strike="noStrike" cap="none">
                  <a:solidFill>
                    <a:srgbClr val="000000"/>
                  </a:solidFill>
                  <a:latin typeface="Calibri"/>
                  <a:ea typeface="Calibri"/>
                  <a:cs typeface="Calibri"/>
                  <a:sym typeface="Calibri"/>
                </a:rPr>
                <a:t> to choose a text level. </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Choose from:</a:t>
              </a:r>
              <a:endParaRPr sz="1100"/>
            </a:p>
          </p:txBody>
        </p:sp>
        <p:sp>
          <p:nvSpPr>
            <p:cNvPr id="393" name="Google Shape;393;g24a5498bdaf_1_405"/>
            <p:cNvSpPr/>
            <p:nvPr/>
          </p:nvSpPr>
          <p:spPr>
            <a:xfrm>
              <a:off x="-3319415" y="2128873"/>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Plain text #2</a:t>
              </a:r>
              <a:endParaRPr sz="1100"/>
            </a:p>
          </p:txBody>
        </p:sp>
        <p:sp>
          <p:nvSpPr>
            <p:cNvPr id="394" name="Google Shape;394;g24a5498bdaf_1_405"/>
            <p:cNvSpPr/>
            <p:nvPr/>
          </p:nvSpPr>
          <p:spPr>
            <a:xfrm>
              <a:off x="-3604183" y="2420052"/>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395" name="Google Shape;395;g24a5498bdaf_1_405"/>
            <p:cNvSpPr/>
            <p:nvPr/>
          </p:nvSpPr>
          <p:spPr>
            <a:xfrm>
              <a:off x="-3319415" y="2420262"/>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EE7628"/>
                </a:buClr>
                <a:buSzPts val="1400"/>
                <a:buFont typeface="Arial"/>
                <a:buNone/>
              </a:pPr>
              <a:r>
                <a:rPr lang="en-GB" sz="1400" b="1" i="0" u="none" strike="noStrike" cap="none">
                  <a:solidFill>
                    <a:schemeClr val="dk2"/>
                  </a:solidFill>
                  <a:latin typeface="Calibri"/>
                  <a:ea typeface="Calibri"/>
                  <a:cs typeface="Calibri"/>
                  <a:sym typeface="Calibri"/>
                </a:rPr>
                <a:t>Heading #1</a:t>
              </a:r>
              <a:endParaRPr sz="1100"/>
            </a:p>
          </p:txBody>
        </p:sp>
        <p:sp>
          <p:nvSpPr>
            <p:cNvPr id="396" name="Google Shape;396;g24a5498bdaf_1_405"/>
            <p:cNvSpPr/>
            <p:nvPr/>
          </p:nvSpPr>
          <p:spPr>
            <a:xfrm>
              <a:off x="-3604183" y="2711336"/>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4</a:t>
              </a:r>
              <a:endParaRPr sz="1100"/>
            </a:p>
          </p:txBody>
        </p:sp>
        <p:sp>
          <p:nvSpPr>
            <p:cNvPr id="397" name="Google Shape;397;g24a5498bdaf_1_405"/>
            <p:cNvSpPr/>
            <p:nvPr/>
          </p:nvSpPr>
          <p:spPr>
            <a:xfrm>
              <a:off x="-3319415" y="2711651"/>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EE7628"/>
                </a:buClr>
                <a:buSzPts val="1400"/>
                <a:buFont typeface="Arial"/>
                <a:buNone/>
              </a:pPr>
              <a:r>
                <a:rPr lang="en-GB" sz="1400" b="1" i="0" u="none" strike="noStrike" cap="none">
                  <a:solidFill>
                    <a:schemeClr val="accent1"/>
                  </a:solidFill>
                  <a:latin typeface="Calibri"/>
                  <a:ea typeface="Calibri"/>
                  <a:cs typeface="Calibri"/>
                  <a:sym typeface="Calibri"/>
                </a:rPr>
                <a:t>Heading #2</a:t>
              </a:r>
              <a:endParaRPr sz="1100"/>
            </a:p>
          </p:txBody>
        </p:sp>
        <p:sp>
          <p:nvSpPr>
            <p:cNvPr id="398" name="Google Shape;398;g24a5498bdaf_1_405"/>
            <p:cNvSpPr/>
            <p:nvPr/>
          </p:nvSpPr>
          <p:spPr>
            <a:xfrm>
              <a:off x="-3604183" y="3002620"/>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5</a:t>
              </a:r>
              <a:endParaRPr sz="1100"/>
            </a:p>
          </p:txBody>
        </p:sp>
        <p:sp>
          <p:nvSpPr>
            <p:cNvPr id="399" name="Google Shape;399;g24a5498bdaf_1_405"/>
            <p:cNvSpPr/>
            <p:nvPr/>
          </p:nvSpPr>
          <p:spPr>
            <a:xfrm>
              <a:off x="-3319415" y="3003040"/>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1" i="0" u="none" strike="noStrike" cap="none">
                  <a:solidFill>
                    <a:schemeClr val="accent3"/>
                  </a:solidFill>
                  <a:latin typeface="Calibri"/>
                  <a:ea typeface="Calibri"/>
                  <a:cs typeface="Calibri"/>
                  <a:sym typeface="Calibri"/>
                </a:rPr>
                <a:t>Heading #3</a:t>
              </a:r>
              <a:endParaRPr sz="1100"/>
            </a:p>
          </p:txBody>
        </p:sp>
        <p:sp>
          <p:nvSpPr>
            <p:cNvPr id="400" name="Google Shape;400;g24a5498bdaf_1_405"/>
            <p:cNvSpPr/>
            <p:nvPr/>
          </p:nvSpPr>
          <p:spPr>
            <a:xfrm>
              <a:off x="-3604183" y="329390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6</a:t>
              </a:r>
              <a:endParaRPr sz="1100"/>
            </a:p>
          </p:txBody>
        </p:sp>
        <p:sp>
          <p:nvSpPr>
            <p:cNvPr id="401" name="Google Shape;401;g24a5498bdaf_1_405"/>
            <p:cNvSpPr/>
            <p:nvPr/>
          </p:nvSpPr>
          <p:spPr>
            <a:xfrm>
              <a:off x="-3319415" y="3585818"/>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Source</a:t>
              </a:r>
              <a:endParaRPr sz="1100"/>
            </a:p>
          </p:txBody>
        </p:sp>
        <p:sp>
          <p:nvSpPr>
            <p:cNvPr id="402" name="Google Shape;402;g24a5498bdaf_1_405"/>
            <p:cNvSpPr/>
            <p:nvPr/>
          </p:nvSpPr>
          <p:spPr>
            <a:xfrm>
              <a:off x="-3604183" y="3585188"/>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7</a:t>
              </a:r>
              <a:endParaRPr sz="1100"/>
            </a:p>
          </p:txBody>
        </p:sp>
        <p:sp>
          <p:nvSpPr>
            <p:cNvPr id="403" name="Google Shape;403;g24a5498bdaf_1_405"/>
            <p:cNvSpPr/>
            <p:nvPr/>
          </p:nvSpPr>
          <p:spPr>
            <a:xfrm>
              <a:off x="-3325830" y="3877207"/>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CA055"/>
                </a:buClr>
                <a:buSzPts val="1100"/>
                <a:buFont typeface="Calibri"/>
                <a:buNone/>
              </a:pPr>
              <a:r>
                <a:rPr lang="en-GB" sz="1100" b="0" i="0" u="none" strike="noStrike" cap="none">
                  <a:solidFill>
                    <a:srgbClr val="000000"/>
                  </a:solidFill>
                  <a:latin typeface="Calibri"/>
                  <a:ea typeface="Calibri"/>
                  <a:cs typeface="Calibri"/>
                  <a:sym typeface="Calibri"/>
                </a:rPr>
                <a:t>Plain text #1</a:t>
              </a:r>
              <a:endParaRPr sz="1100"/>
            </a:p>
          </p:txBody>
        </p:sp>
        <p:sp>
          <p:nvSpPr>
            <p:cNvPr id="404" name="Google Shape;404;g24a5498bdaf_1_405"/>
            <p:cNvSpPr/>
            <p:nvPr/>
          </p:nvSpPr>
          <p:spPr>
            <a:xfrm>
              <a:off x="-3604183" y="3876472"/>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8</a:t>
              </a:r>
              <a:endParaRPr sz="1100"/>
            </a:p>
          </p:txBody>
        </p:sp>
        <p:sp>
          <p:nvSpPr>
            <p:cNvPr id="405" name="Google Shape;405;g24a5498bdaf_1_405"/>
            <p:cNvSpPr/>
            <p:nvPr/>
          </p:nvSpPr>
          <p:spPr>
            <a:xfrm>
              <a:off x="-3319415" y="416859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4"/>
                </a:buClr>
                <a:buSzPts val="900"/>
                <a:buFont typeface="Calibri"/>
                <a:buNone/>
              </a:pPr>
              <a:r>
                <a:rPr lang="en-GB" sz="900" b="0" i="0" u="none" strike="noStrike" cap="none">
                  <a:solidFill>
                    <a:srgbClr val="000000"/>
                  </a:solidFill>
                  <a:latin typeface="Calibri"/>
                  <a:ea typeface="Calibri"/>
                  <a:cs typeface="Calibri"/>
                  <a:sym typeface="Calibri"/>
                </a:rPr>
                <a:t>Plain text #2</a:t>
              </a:r>
              <a:endParaRPr sz="1100"/>
            </a:p>
          </p:txBody>
        </p:sp>
        <p:sp>
          <p:nvSpPr>
            <p:cNvPr id="406" name="Google Shape;406;g24a5498bdaf_1_405"/>
            <p:cNvSpPr/>
            <p:nvPr/>
          </p:nvSpPr>
          <p:spPr>
            <a:xfrm>
              <a:off x="-3604183" y="4168594"/>
              <a:ext cx="180000" cy="1800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9</a:t>
              </a:r>
              <a:endParaRPr sz="1100"/>
            </a:p>
          </p:txBody>
        </p:sp>
        <p:sp>
          <p:nvSpPr>
            <p:cNvPr id="407" name="Google Shape;407;g24a5498bdaf_1_405"/>
            <p:cNvSpPr/>
            <p:nvPr/>
          </p:nvSpPr>
          <p:spPr>
            <a:xfrm>
              <a:off x="-3319415" y="3294429"/>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400" b="1" i="0" u="none" strike="noStrike" cap="none">
                  <a:solidFill>
                    <a:schemeClr val="accent4"/>
                  </a:solidFill>
                  <a:latin typeface="Calibri"/>
                  <a:ea typeface="Calibri"/>
                  <a:cs typeface="Calibri"/>
                  <a:sym typeface="Calibri"/>
                </a:rPr>
                <a:t>Heading #4</a:t>
              </a:r>
              <a:endParaRPr sz="1100"/>
            </a:p>
          </p:txBody>
        </p:sp>
        <p:sp>
          <p:nvSpPr>
            <p:cNvPr id="408" name="Google Shape;408;g24a5498bdaf_1_405"/>
            <p:cNvSpPr/>
            <p:nvPr/>
          </p:nvSpPr>
          <p:spPr>
            <a:xfrm>
              <a:off x="-3786437" y="4531349"/>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grpSp>
          <p:nvGrpSpPr>
            <p:cNvPr id="409" name="Google Shape;409;g24a5498bdaf_1_405"/>
            <p:cNvGrpSpPr/>
            <p:nvPr/>
          </p:nvGrpSpPr>
          <p:grpSpPr>
            <a:xfrm>
              <a:off x="-376736" y="4400186"/>
              <a:ext cx="283685" cy="283685"/>
              <a:chOff x="-510741" y="5913713"/>
              <a:chExt cx="267555" cy="267555"/>
            </a:xfrm>
          </p:grpSpPr>
          <p:sp>
            <p:nvSpPr>
              <p:cNvPr id="410" name="Google Shape;410;g24a5498bdaf_1_405"/>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411" name="Google Shape;411;g24a5498bdaf_1_405"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412" name="Google Shape;412;g24a5498bdaf_1_405"/>
            <p:cNvGrpSpPr/>
            <p:nvPr/>
          </p:nvGrpSpPr>
          <p:grpSpPr>
            <a:xfrm>
              <a:off x="-3605171" y="458674"/>
              <a:ext cx="3234311" cy="558875"/>
              <a:chOff x="-3605171" y="458674"/>
              <a:chExt cx="3234311" cy="558875"/>
            </a:xfrm>
          </p:grpSpPr>
          <p:sp>
            <p:nvSpPr>
              <p:cNvPr id="413" name="Google Shape;413;g24a5498bdaf_1_405"/>
              <p:cNvSpPr/>
              <p:nvPr/>
            </p:nvSpPr>
            <p:spPr>
              <a:xfrm>
                <a:off x="-3604183" y="458674"/>
                <a:ext cx="393459" cy="184058"/>
              </a:xfrm>
              <a:prstGeom prst="rect">
                <a:avLst/>
              </a:prstGeom>
              <a:solidFill>
                <a:srgbClr val="F8F8F8"/>
              </a:solidFill>
              <a:ln>
                <a:noFill/>
              </a:ln>
            </p:spPr>
            <p:txBody>
              <a:bodyPr spcFirstLastPara="1" wrap="square" lIns="0" tIns="13500" rIns="0" bIns="0" anchor="t" anchorCtr="0">
                <a:noAutofit/>
              </a:bodyPr>
              <a:lstStyle/>
              <a:p>
                <a:pPr marL="0" marR="0" lvl="0" indent="0" algn="ctr" rtl="0">
                  <a:spcBef>
                    <a:spcPts val="0"/>
                  </a:spcBef>
                  <a:spcAft>
                    <a:spcPts val="0"/>
                  </a:spcAft>
                  <a:buNone/>
                </a:pPr>
                <a:r>
                  <a:rPr lang="en-GB" sz="700" b="1">
                    <a:solidFill>
                      <a:srgbClr val="211F26"/>
                    </a:solidFill>
                    <a:latin typeface="Calibri"/>
                    <a:ea typeface="Calibri"/>
                    <a:cs typeface="Calibri"/>
                    <a:sym typeface="Calibri"/>
                  </a:rPr>
                  <a:t>Home</a:t>
                </a:r>
                <a:endParaRPr sz="1100"/>
              </a:p>
            </p:txBody>
          </p:sp>
          <p:sp>
            <p:nvSpPr>
              <p:cNvPr id="414" name="Google Shape;414;g24a5498bdaf_1_405"/>
              <p:cNvSpPr/>
              <p:nvPr/>
            </p:nvSpPr>
            <p:spPr>
              <a:xfrm>
                <a:off x="-3599184" y="621345"/>
                <a:ext cx="383782" cy="27171"/>
              </a:xfrm>
              <a:prstGeom prst="rect">
                <a:avLst/>
              </a:prstGeom>
              <a:solidFill>
                <a:srgbClr val="B7462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nvGrpSpPr>
              <p:cNvPr id="415" name="Google Shape;415;g24a5498bdaf_1_405"/>
              <p:cNvGrpSpPr/>
              <p:nvPr/>
            </p:nvGrpSpPr>
            <p:grpSpPr>
              <a:xfrm>
                <a:off x="-3386247" y="830871"/>
                <a:ext cx="139423" cy="109566"/>
                <a:chOff x="-2866744" y="827071"/>
                <a:chExt cx="168701" cy="132575"/>
              </a:xfrm>
            </p:grpSpPr>
            <p:grpSp>
              <p:nvGrpSpPr>
                <p:cNvPr id="416" name="Google Shape;416;g24a5498bdaf_1_405"/>
                <p:cNvGrpSpPr/>
                <p:nvPr/>
              </p:nvGrpSpPr>
              <p:grpSpPr>
                <a:xfrm>
                  <a:off x="-2866744" y="827071"/>
                  <a:ext cx="168701" cy="132575"/>
                  <a:chOff x="-2866744" y="827071"/>
                  <a:chExt cx="168701" cy="132575"/>
                </a:xfrm>
              </p:grpSpPr>
              <p:cxnSp>
                <p:nvCxnSpPr>
                  <p:cNvPr id="417" name="Google Shape;417;g24a5498bdaf_1_405"/>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18" name="Google Shape;418;g24a5498bdaf_1_405"/>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19" name="Google Shape;419;g24a5498bdaf_1_405"/>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20" name="Google Shape;420;g24a5498bdaf_1_405"/>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21" name="Google Shape;421;g24a5498bdaf_1_405"/>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422" name="Google Shape;422;g24a5498bdaf_1_405"/>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423" name="Google Shape;423;g24a5498bdaf_1_405"/>
              <p:cNvGrpSpPr/>
              <p:nvPr/>
            </p:nvGrpSpPr>
            <p:grpSpPr>
              <a:xfrm>
                <a:off x="-3605171" y="830871"/>
                <a:ext cx="139423" cy="109566"/>
                <a:chOff x="-2866744" y="518074"/>
                <a:chExt cx="168701" cy="132575"/>
              </a:xfrm>
            </p:grpSpPr>
            <p:grpSp>
              <p:nvGrpSpPr>
                <p:cNvPr id="424" name="Google Shape;424;g24a5498bdaf_1_405"/>
                <p:cNvGrpSpPr/>
                <p:nvPr/>
              </p:nvGrpSpPr>
              <p:grpSpPr>
                <a:xfrm>
                  <a:off x="-2866744" y="518074"/>
                  <a:ext cx="168701" cy="132575"/>
                  <a:chOff x="-2866744" y="518074"/>
                  <a:chExt cx="168701" cy="132575"/>
                </a:xfrm>
              </p:grpSpPr>
              <p:cxnSp>
                <p:nvCxnSpPr>
                  <p:cNvPr id="425" name="Google Shape;425;g24a5498bdaf_1_405"/>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26" name="Google Shape;426;g24a5498bdaf_1_405"/>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27" name="Google Shape;427;g24a5498bdaf_1_405"/>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28" name="Google Shape;428;g24a5498bdaf_1_405"/>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29" name="Google Shape;429;g24a5498bdaf_1_405"/>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430" name="Google Shape;430;g24a5498bdaf_1_405"/>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cxnSp>
            <p:nvCxnSpPr>
              <p:cNvPr id="431" name="Google Shape;431;g24a5498bdaf_1_405"/>
              <p:cNvCxnSpPr/>
              <p:nvPr/>
            </p:nvCxnSpPr>
            <p:spPr>
              <a:xfrm rot="10800000" flipH="1">
                <a:off x="-3459956" y="588169"/>
                <a:ext cx="547687" cy="219076"/>
              </a:xfrm>
              <a:prstGeom prst="straightConnector1">
                <a:avLst/>
              </a:prstGeom>
              <a:noFill/>
              <a:ln w="19050" cap="rnd" cmpd="sng">
                <a:solidFill>
                  <a:schemeClr val="accent1"/>
                </a:solidFill>
                <a:prstDash val="solid"/>
                <a:round/>
                <a:headEnd type="oval" w="med" len="med"/>
                <a:tailEnd type="none" w="sm" len="sm"/>
              </a:ln>
            </p:spPr>
          </p:cxnSp>
          <p:cxnSp>
            <p:nvCxnSpPr>
              <p:cNvPr id="432" name="Google Shape;432;g24a5498bdaf_1_405"/>
              <p:cNvCxnSpPr/>
              <p:nvPr/>
            </p:nvCxnSpPr>
            <p:spPr>
              <a:xfrm>
                <a:off x="-3224213" y="828675"/>
                <a:ext cx="319088" cy="0"/>
              </a:xfrm>
              <a:prstGeom prst="straightConnector1">
                <a:avLst/>
              </a:prstGeom>
              <a:noFill/>
              <a:ln w="19050" cap="rnd" cmpd="sng">
                <a:solidFill>
                  <a:schemeClr val="accent1"/>
                </a:solidFill>
                <a:prstDash val="solid"/>
                <a:round/>
                <a:headEnd type="oval" w="med" len="med"/>
                <a:tailEnd type="none" w="sm" len="sm"/>
              </a:ln>
            </p:spPr>
          </p:cxnSp>
          <p:sp>
            <p:nvSpPr>
              <p:cNvPr id="433" name="Google Shape;433;g24a5498bdaf_1_405"/>
              <p:cNvSpPr/>
              <p:nvPr/>
            </p:nvSpPr>
            <p:spPr>
              <a:xfrm>
                <a:off x="-2559903" y="512179"/>
                <a:ext cx="2189042" cy="15108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800"/>
                  <a:buFont typeface="Calibri"/>
                  <a:buNone/>
                </a:pPr>
                <a:r>
                  <a:rPr lang="en-GB" sz="800" b="0" i="0" u="none" strike="noStrike" cap="none">
                    <a:solidFill>
                      <a:schemeClr val="dk1"/>
                    </a:solidFill>
                    <a:latin typeface="Calibri"/>
                    <a:ea typeface="Calibri"/>
                    <a:cs typeface="Calibri"/>
                    <a:sym typeface="Calibri"/>
                  </a:rPr>
                  <a:t>Text level down</a:t>
                </a:r>
                <a:endParaRPr sz="1100"/>
              </a:p>
            </p:txBody>
          </p:sp>
          <p:sp>
            <p:nvSpPr>
              <p:cNvPr id="434" name="Google Shape;434;g24a5498bdaf_1_405"/>
              <p:cNvSpPr/>
              <p:nvPr/>
            </p:nvSpPr>
            <p:spPr>
              <a:xfrm>
                <a:off x="-2559903" y="819562"/>
                <a:ext cx="2189043" cy="14220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800"/>
                  <a:buFont typeface="Calibri"/>
                  <a:buNone/>
                </a:pPr>
                <a:r>
                  <a:rPr lang="en-GB" sz="800" b="0" i="0" u="none" strike="noStrike" cap="none">
                    <a:solidFill>
                      <a:schemeClr val="dk1"/>
                    </a:solidFill>
                    <a:latin typeface="Calibri"/>
                    <a:ea typeface="Calibri"/>
                    <a:cs typeface="Calibri"/>
                    <a:sym typeface="Calibri"/>
                  </a:rPr>
                  <a:t>Text level up</a:t>
                </a:r>
                <a:endParaRPr sz="1100"/>
              </a:p>
            </p:txBody>
          </p:sp>
          <p:grpSp>
            <p:nvGrpSpPr>
              <p:cNvPr id="435" name="Google Shape;435;g24a5498bdaf_1_405"/>
              <p:cNvGrpSpPr/>
              <p:nvPr/>
            </p:nvGrpSpPr>
            <p:grpSpPr>
              <a:xfrm>
                <a:off x="-2916763" y="769168"/>
                <a:ext cx="268738" cy="248381"/>
                <a:chOff x="-2916763" y="769168"/>
                <a:chExt cx="268738" cy="248381"/>
              </a:xfrm>
            </p:grpSpPr>
            <p:sp>
              <p:nvSpPr>
                <p:cNvPr id="436" name="Google Shape;436;g24a5498bdaf_1_405"/>
                <p:cNvSpPr/>
                <p:nvPr/>
              </p:nvSpPr>
              <p:spPr>
                <a:xfrm>
                  <a:off x="-2916763" y="769168"/>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800" b="0">
                    <a:solidFill>
                      <a:srgbClr val="211F26"/>
                    </a:solidFill>
                    <a:latin typeface="Calibri"/>
                    <a:ea typeface="Calibri"/>
                    <a:cs typeface="Calibri"/>
                    <a:sym typeface="Calibri"/>
                  </a:endParaRPr>
                </a:p>
              </p:txBody>
            </p:sp>
            <p:grpSp>
              <p:nvGrpSpPr>
                <p:cNvPr id="437" name="Google Shape;437;g24a5498bdaf_1_405"/>
                <p:cNvGrpSpPr/>
                <p:nvPr/>
              </p:nvGrpSpPr>
              <p:grpSpPr>
                <a:xfrm>
                  <a:off x="-2866744" y="827071"/>
                  <a:ext cx="168701" cy="132575"/>
                  <a:chOff x="-2866744" y="827071"/>
                  <a:chExt cx="168701" cy="132575"/>
                </a:xfrm>
              </p:grpSpPr>
              <p:cxnSp>
                <p:nvCxnSpPr>
                  <p:cNvPr id="438" name="Google Shape;438;g24a5498bdaf_1_405"/>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39" name="Google Shape;439;g24a5498bdaf_1_405"/>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40" name="Google Shape;440;g24a5498bdaf_1_405"/>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41" name="Google Shape;441;g24a5498bdaf_1_405"/>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42" name="Google Shape;442;g24a5498bdaf_1_405"/>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443" name="Google Shape;443;g24a5498bdaf_1_405"/>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444" name="Google Shape;444;g24a5498bdaf_1_405"/>
              <p:cNvGrpSpPr/>
              <p:nvPr/>
            </p:nvGrpSpPr>
            <p:grpSpPr>
              <a:xfrm>
                <a:off x="-2916763" y="460171"/>
                <a:ext cx="268738" cy="248381"/>
                <a:chOff x="-2916763" y="460171"/>
                <a:chExt cx="268738" cy="248381"/>
              </a:xfrm>
            </p:grpSpPr>
            <p:sp>
              <p:nvSpPr>
                <p:cNvPr id="445" name="Google Shape;445;g24a5498bdaf_1_405"/>
                <p:cNvSpPr/>
                <p:nvPr/>
              </p:nvSpPr>
              <p:spPr>
                <a:xfrm>
                  <a:off x="-2916763" y="460171"/>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800" b="0">
                    <a:solidFill>
                      <a:srgbClr val="211F26"/>
                    </a:solidFill>
                    <a:latin typeface="Calibri"/>
                    <a:ea typeface="Calibri"/>
                    <a:cs typeface="Calibri"/>
                    <a:sym typeface="Calibri"/>
                  </a:endParaRPr>
                </a:p>
              </p:txBody>
            </p:sp>
            <p:grpSp>
              <p:nvGrpSpPr>
                <p:cNvPr id="446" name="Google Shape;446;g24a5498bdaf_1_405"/>
                <p:cNvGrpSpPr/>
                <p:nvPr/>
              </p:nvGrpSpPr>
              <p:grpSpPr>
                <a:xfrm>
                  <a:off x="-2866744" y="518074"/>
                  <a:ext cx="168701" cy="132575"/>
                  <a:chOff x="-2866744" y="518074"/>
                  <a:chExt cx="168701" cy="132575"/>
                </a:xfrm>
              </p:grpSpPr>
              <p:cxnSp>
                <p:nvCxnSpPr>
                  <p:cNvPr id="447" name="Google Shape;447;g24a5498bdaf_1_405"/>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48" name="Google Shape;448;g24a5498bdaf_1_405"/>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49" name="Google Shape;449;g24a5498bdaf_1_405"/>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50" name="Google Shape;450;g24a5498bdaf_1_405"/>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451" name="Google Shape;451;g24a5498bdaf_1_405"/>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452" name="Google Shape;452;g24a5498bdaf_1_405"/>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grpSp>
          <p:nvGrpSpPr>
            <p:cNvPr id="453" name="Google Shape;453;g24a5498bdaf_1_405"/>
            <p:cNvGrpSpPr/>
            <p:nvPr/>
          </p:nvGrpSpPr>
          <p:grpSpPr>
            <a:xfrm>
              <a:off x="-938434" y="4663037"/>
              <a:ext cx="627798" cy="576693"/>
              <a:chOff x="-1753862" y="6112775"/>
              <a:chExt cx="759635" cy="697798"/>
            </a:xfrm>
          </p:grpSpPr>
          <p:grpSp>
            <p:nvGrpSpPr>
              <p:cNvPr id="454" name="Google Shape;454;g24a5498bdaf_1_405"/>
              <p:cNvGrpSpPr/>
              <p:nvPr/>
            </p:nvGrpSpPr>
            <p:grpSpPr>
              <a:xfrm>
                <a:off x="-1484858" y="6112775"/>
                <a:ext cx="205431" cy="293286"/>
                <a:chOff x="4768" y="2783"/>
                <a:chExt cx="788" cy="1125"/>
              </a:xfrm>
            </p:grpSpPr>
            <p:sp>
              <p:nvSpPr>
                <p:cNvPr id="455" name="Google Shape;455;g24a5498bdaf_1_405"/>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456" name="Google Shape;456;g24a5498bdaf_1_405"/>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sp>
              <p:nvSpPr>
                <p:cNvPr id="457" name="Google Shape;457;g24a5498bdaf_1_405"/>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Quattrocento Sans"/>
                    <a:ea typeface="Quattrocento Sans"/>
                    <a:cs typeface="Quattrocento Sans"/>
                    <a:sym typeface="Quattrocento Sans"/>
                  </a:endParaRPr>
                </a:p>
              </p:txBody>
            </p:sp>
          </p:grpSp>
          <p:sp>
            <p:nvSpPr>
              <p:cNvPr id="458" name="Google Shape;458;g24a5498bdaf_1_405"/>
              <p:cNvSpPr txBox="1"/>
              <p:nvPr/>
            </p:nvSpPr>
            <p:spPr>
              <a:xfrm>
                <a:off x="-1753862" y="6420664"/>
                <a:ext cx="759635" cy="38990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grpSp>
        <p:nvGrpSpPr>
          <p:cNvPr id="459" name="Google Shape;459;g24a5498bdaf_1_405"/>
          <p:cNvGrpSpPr/>
          <p:nvPr/>
        </p:nvGrpSpPr>
        <p:grpSpPr>
          <a:xfrm>
            <a:off x="9283196" y="0"/>
            <a:ext cx="2769835" cy="3790982"/>
            <a:chOff x="-3786164" y="0"/>
            <a:chExt cx="3693113" cy="5054643"/>
          </a:xfrm>
        </p:grpSpPr>
        <p:sp>
          <p:nvSpPr>
            <p:cNvPr id="460" name="Google Shape;460;g24a5498bdaf_1_405"/>
            <p:cNvSpPr/>
            <p:nvPr/>
          </p:nvSpPr>
          <p:spPr>
            <a:xfrm>
              <a:off x="-3786164" y="0"/>
              <a:ext cx="3593091" cy="4391599"/>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35000" tIns="108000" rIns="135000" bIns="108000" anchor="t" anchorCtr="0">
              <a:noAutofit/>
            </a:bodyPr>
            <a:lstStyle/>
            <a:p>
              <a:pPr marL="0" marR="0" lvl="0" indent="0" algn="l" rtl="0">
                <a:lnSpc>
                  <a:spcPct val="90000"/>
                </a:lnSpc>
                <a:spcBef>
                  <a:spcPts val="0"/>
                </a:spcBef>
                <a:spcAft>
                  <a:spcPts val="0"/>
                </a:spcAft>
                <a:buNone/>
              </a:pPr>
              <a:r>
                <a:rPr lang="en-GB" sz="1100" b="1" cap="none">
                  <a:solidFill>
                    <a:schemeClr val="accent1"/>
                  </a:solidFill>
                  <a:latin typeface="Calibri"/>
                  <a:ea typeface="Calibri"/>
                  <a:cs typeface="Calibri"/>
                  <a:sym typeface="Calibri"/>
                </a:rPr>
                <a:t>INSERT/EDIT AN IMAGE</a:t>
              </a:r>
              <a:endParaRPr sz="1100"/>
            </a:p>
          </p:txBody>
        </p:sp>
        <p:sp>
          <p:nvSpPr>
            <p:cNvPr id="461" name="Google Shape;461;g24a5498bdaf_1_405"/>
            <p:cNvSpPr/>
            <p:nvPr/>
          </p:nvSpPr>
          <p:spPr>
            <a:xfrm>
              <a:off x="-3786164" y="4226643"/>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35000" tIns="108000" rIns="135000" bIns="108000" anchor="ctr" anchorCtr="0">
              <a:noAutofit/>
            </a:bodyPr>
            <a:lstStyle/>
            <a:p>
              <a:pPr marL="0" marR="0" lvl="0" indent="0" algn="l" rtl="0">
                <a:lnSpc>
                  <a:spcPct val="90000"/>
                </a:lnSpc>
                <a:spcBef>
                  <a:spcPts val="0"/>
                </a:spcBef>
                <a:spcAft>
                  <a:spcPts val="0"/>
                </a:spcAft>
                <a:buNone/>
              </a:pPr>
              <a:r>
                <a:rPr lang="en-GB" sz="900" b="1" cap="none">
                  <a:solidFill>
                    <a:srgbClr val="211F26"/>
                  </a:solidFill>
                  <a:latin typeface="Calibri"/>
                  <a:ea typeface="Calibri"/>
                  <a:cs typeface="Calibri"/>
                  <a:sym typeface="Calibri"/>
                </a:rPr>
                <a:t>WANT TO KNOW MORE?</a:t>
              </a:r>
              <a:br>
                <a:rPr lang="en-GB" sz="900" b="1"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Go to the tab</a:t>
              </a:r>
              <a:r>
                <a:rPr lang="en-GB" sz="900" b="1" cap="none">
                  <a:solidFill>
                    <a:srgbClr val="211F26"/>
                  </a:solidFill>
                  <a:latin typeface="Calibri"/>
                  <a:ea typeface="Calibri"/>
                  <a:cs typeface="Calibri"/>
                  <a:sym typeface="Calibri"/>
                </a:rPr>
                <a:t> 'SLIDEBUILDER’ </a:t>
              </a:r>
              <a:r>
                <a:rPr lang="en-GB" sz="900" cap="none">
                  <a:solidFill>
                    <a:srgbClr val="211F26"/>
                  </a:solidFill>
                  <a:latin typeface="Calibri"/>
                  <a:ea typeface="Calibri"/>
                  <a:cs typeface="Calibri"/>
                  <a:sym typeface="Calibri"/>
                </a:rPr>
                <a:t>and click</a:t>
              </a:r>
              <a:br>
                <a:rPr lang="en-GB" sz="900" cap="none">
                  <a:solidFill>
                    <a:srgbClr val="211F26"/>
                  </a:solidFill>
                  <a:latin typeface="Calibri"/>
                  <a:ea typeface="Calibri"/>
                  <a:cs typeface="Calibri"/>
                  <a:sym typeface="Calibri"/>
                </a:rPr>
              </a:br>
              <a:r>
                <a:rPr lang="en-GB" sz="900" cap="none">
                  <a:solidFill>
                    <a:srgbClr val="211F26"/>
                  </a:solidFill>
                  <a:latin typeface="Calibri"/>
                  <a:ea typeface="Calibri"/>
                  <a:cs typeface="Calibri"/>
                  <a:sym typeface="Calibri"/>
                </a:rPr>
                <a:t>on the button </a:t>
              </a:r>
              <a:r>
                <a:rPr lang="en-GB" sz="900" b="1" cap="none">
                  <a:solidFill>
                    <a:srgbClr val="211F26"/>
                  </a:solidFill>
                  <a:latin typeface="Calibri"/>
                  <a:ea typeface="Calibri"/>
                  <a:cs typeface="Calibri"/>
                  <a:sym typeface="Calibri"/>
                </a:rPr>
                <a:t>‘INSPIRATION'</a:t>
              </a:r>
              <a:endParaRPr sz="1100"/>
            </a:p>
          </p:txBody>
        </p:sp>
        <p:sp>
          <p:nvSpPr>
            <p:cNvPr id="462" name="Google Shape;462;g24a5498bdaf_1_405"/>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1</a:t>
              </a:r>
              <a:endParaRPr sz="1100"/>
            </a:p>
          </p:txBody>
        </p:sp>
        <p:sp>
          <p:nvSpPr>
            <p:cNvPr id="463" name="Google Shape;463;g24a5498bdaf_1_405"/>
            <p:cNvSpPr/>
            <p:nvPr/>
          </p:nvSpPr>
          <p:spPr>
            <a:xfrm>
              <a:off x="-3319416" y="465323"/>
              <a:ext cx="3008779" cy="66185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If necessary, delete the existing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by using the </a:t>
              </a:r>
              <a:r>
                <a:rPr lang="en-GB" sz="900" b="1" i="0" u="none" strike="noStrike" cap="none">
                  <a:solidFill>
                    <a:srgbClr val="000000"/>
                  </a:solidFill>
                  <a:latin typeface="Calibri"/>
                  <a:ea typeface="Calibri"/>
                  <a:cs typeface="Calibri"/>
                  <a:sym typeface="Calibri"/>
                </a:rPr>
                <a:t>‘Backspace key’</a:t>
              </a:r>
              <a:r>
                <a:rPr lang="en-GB" sz="900" b="0" i="0" u="none" strike="noStrike" cap="none">
                  <a:solidFill>
                    <a:srgbClr val="000000"/>
                  </a:solidFill>
                  <a:latin typeface="Calibri"/>
                  <a:ea typeface="Calibri"/>
                  <a:cs typeface="Calibri"/>
                  <a:sym typeface="Calibri"/>
                </a:rPr>
                <a:t>. Select the placeholder, go to the tab </a:t>
              </a:r>
              <a:r>
                <a:rPr lang="en-GB" sz="900" b="1" i="0" u="none" strike="noStrike" cap="none">
                  <a:solidFill>
                    <a:srgbClr val="000000"/>
                  </a:solidFill>
                  <a:latin typeface="Calibri"/>
                  <a:ea typeface="Calibri"/>
                  <a:cs typeface="Calibri"/>
                  <a:sym typeface="Calibri"/>
                </a:rPr>
                <a:t>‘Slidebuilder’</a:t>
              </a:r>
              <a:r>
                <a:rPr lang="en-GB" sz="900" b="0" i="0" u="none" strike="noStrike" cap="none">
                  <a:solidFill>
                    <a:srgbClr val="000000"/>
                  </a:solidFill>
                  <a:latin typeface="Calibri"/>
                  <a:ea typeface="Calibri"/>
                  <a:cs typeface="Calibri"/>
                  <a:sym typeface="Calibri"/>
                </a:rPr>
                <a:t> and click on the button </a:t>
              </a:r>
              <a:r>
                <a:rPr lang="en-GB" sz="900" b="1" i="0" u="none" strike="noStrike" cap="none">
                  <a:solidFill>
                    <a:srgbClr val="000000"/>
                  </a:solidFill>
                  <a:latin typeface="Calibri"/>
                  <a:ea typeface="Calibri"/>
                  <a:cs typeface="Calibri"/>
                  <a:sym typeface="Calibri"/>
                </a:rPr>
                <a:t>‘Images’</a:t>
              </a:r>
              <a:r>
                <a:rPr lang="en-GB" sz="900" b="0" i="0" u="none" strike="noStrike" cap="none">
                  <a:solidFill>
                    <a:srgbClr val="000000"/>
                  </a:solidFill>
                  <a:latin typeface="Calibri"/>
                  <a:ea typeface="Calibri"/>
                  <a:cs typeface="Calibri"/>
                  <a:sym typeface="Calibri"/>
                </a:rPr>
                <a:t>.</a:t>
              </a:r>
              <a:endParaRPr sz="900" b="0" i="0" u="none" strike="noStrike" cap="none">
                <a:solidFill>
                  <a:srgbClr val="000000"/>
                </a:solidFill>
                <a:latin typeface="Calibri"/>
                <a:ea typeface="Calibri"/>
                <a:cs typeface="Calibri"/>
                <a:sym typeface="Calibri"/>
              </a:endParaRPr>
            </a:p>
          </p:txBody>
        </p:sp>
        <p:sp>
          <p:nvSpPr>
            <p:cNvPr id="464" name="Google Shape;464;g24a5498bdaf_1_405"/>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2</a:t>
              </a:r>
              <a:endParaRPr sz="1100"/>
            </a:p>
          </p:txBody>
        </p:sp>
        <p:sp>
          <p:nvSpPr>
            <p:cNvPr id="465" name="Google Shape;465;g24a5498bdaf_1_405"/>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Select the preferred category and image</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and click on  </a:t>
              </a:r>
              <a:r>
                <a:rPr lang="en-GB" sz="900" b="1" i="0" u="none" strike="noStrike" cap="none">
                  <a:solidFill>
                    <a:srgbClr val="000000"/>
                  </a:solidFill>
                  <a:latin typeface="Calibri"/>
                  <a:ea typeface="Calibri"/>
                  <a:cs typeface="Calibri"/>
                  <a:sym typeface="Calibri"/>
                </a:rPr>
                <a:t>‘Insert’</a:t>
              </a:r>
              <a:r>
                <a:rPr lang="en-GB" sz="900" b="0" i="0" u="none" strike="noStrike" cap="none">
                  <a:solidFill>
                    <a:srgbClr val="000000"/>
                  </a:solidFill>
                  <a:latin typeface="Calibri"/>
                  <a:ea typeface="Calibri"/>
                  <a:cs typeface="Calibri"/>
                  <a:sym typeface="Calibri"/>
                </a:rPr>
                <a:t>.</a:t>
              </a:r>
              <a:endParaRPr sz="1100"/>
            </a:p>
          </p:txBody>
        </p:sp>
        <p:sp>
          <p:nvSpPr>
            <p:cNvPr id="466" name="Google Shape;466;g24a5498bdaf_1_405"/>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800" b="1">
                  <a:solidFill>
                    <a:srgbClr val="211F26"/>
                  </a:solidFill>
                  <a:latin typeface="Calibri"/>
                  <a:ea typeface="Calibri"/>
                  <a:cs typeface="Calibri"/>
                  <a:sym typeface="Calibri"/>
                </a:rPr>
                <a:t>Insert</a:t>
              </a:r>
              <a:endParaRPr sz="1100"/>
            </a:p>
          </p:txBody>
        </p:sp>
        <p:sp>
          <p:nvSpPr>
            <p:cNvPr id="467" name="Google Shape;467;g24a5498bdaf_1_405"/>
            <p:cNvSpPr/>
            <p:nvPr/>
          </p:nvSpPr>
          <p:spPr>
            <a:xfrm>
              <a:off x="-3603587" y="263483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800"/>
                <a:buFont typeface="Calibri"/>
                <a:buNone/>
              </a:pPr>
              <a:r>
                <a:rPr lang="en-GB" sz="800" b="1" i="0" u="none" strike="noStrike" cap="none">
                  <a:solidFill>
                    <a:srgbClr val="FFFFFF"/>
                  </a:solidFill>
                  <a:latin typeface="Calibri"/>
                  <a:ea typeface="Calibri"/>
                  <a:cs typeface="Calibri"/>
                  <a:sym typeface="Calibri"/>
                </a:rPr>
                <a:t>3</a:t>
              </a:r>
              <a:endParaRPr sz="1100"/>
            </a:p>
          </p:txBody>
        </p:sp>
        <p:sp>
          <p:nvSpPr>
            <p:cNvPr id="468" name="Google Shape;468;g24a5498bdaf_1_405"/>
            <p:cNvSpPr/>
            <p:nvPr/>
          </p:nvSpPr>
          <p:spPr>
            <a:xfrm>
              <a:off x="-3319415" y="2634835"/>
              <a:ext cx="2944682" cy="79416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Calibri"/>
                <a:buNone/>
              </a:pPr>
              <a:r>
                <a:rPr lang="en-GB" sz="900" b="0" i="0" u="none" strike="noStrike" cap="none">
                  <a:solidFill>
                    <a:srgbClr val="000000"/>
                  </a:solidFill>
                  <a:latin typeface="Calibri"/>
                  <a:ea typeface="Calibri"/>
                  <a:cs typeface="Calibri"/>
                  <a:sym typeface="Calibri"/>
                </a:rPr>
                <a:t>To scale or drag the image, go to the tab </a:t>
              </a:r>
              <a:r>
                <a:rPr lang="en-GB" sz="900" b="1" i="0" u="none" strike="noStrike" cap="none">
                  <a:solidFill>
                    <a:srgbClr val="000000"/>
                  </a:solidFill>
                  <a:latin typeface="Calibri"/>
                  <a:ea typeface="Calibri"/>
                  <a:cs typeface="Calibri"/>
                  <a:sym typeface="Calibri"/>
                </a:rPr>
                <a:t>‘Picture Tools - Format’</a:t>
              </a:r>
              <a:r>
                <a:rPr lang="en-GB" sz="900" b="0" i="0" u="none" strike="noStrike" cap="none">
                  <a:solidFill>
                    <a:srgbClr val="000000"/>
                  </a:solidFill>
                  <a:latin typeface="Calibri"/>
                  <a:ea typeface="Calibri"/>
                  <a:cs typeface="Calibri"/>
                  <a:sym typeface="Calibri"/>
                </a:rPr>
                <a:t> and click on</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button </a:t>
              </a:r>
              <a:r>
                <a:rPr lang="en-GB" sz="900" b="1" i="0" u="none" strike="noStrike" cap="none">
                  <a:solidFill>
                    <a:srgbClr val="000000"/>
                  </a:solidFill>
                  <a:latin typeface="Calibri"/>
                  <a:ea typeface="Calibri"/>
                  <a:cs typeface="Calibri"/>
                  <a:sym typeface="Calibri"/>
                </a:rPr>
                <a:t>‘Crop’</a:t>
              </a:r>
              <a:r>
                <a:rPr lang="en-GB" sz="900" b="0" i="0" u="none" strike="noStrike" cap="none">
                  <a:solidFill>
                    <a:srgbClr val="000000"/>
                  </a:solidFill>
                  <a:latin typeface="Calibri"/>
                  <a:ea typeface="Calibri"/>
                  <a:cs typeface="Calibri"/>
                  <a:sym typeface="Calibri"/>
                </a:rPr>
                <a:t>. Scale the image itself with</a:t>
              </a:r>
              <a:br>
                <a:rPr lang="en-GB" sz="900" b="0" i="0" u="none" strike="noStrike" cap="none">
                  <a:solidFill>
                    <a:srgbClr val="000000"/>
                  </a:solidFill>
                  <a:latin typeface="Calibri"/>
                  <a:ea typeface="Calibri"/>
                  <a:cs typeface="Calibri"/>
                  <a:sym typeface="Calibri"/>
                </a:rPr>
              </a:br>
              <a:r>
                <a:rPr lang="en-GB" sz="900" b="0" i="0" u="none" strike="noStrike" cap="none">
                  <a:solidFill>
                    <a:srgbClr val="000000"/>
                  </a:solidFill>
                  <a:latin typeface="Calibri"/>
                  <a:ea typeface="Calibri"/>
                  <a:cs typeface="Calibri"/>
                  <a:sym typeface="Calibri"/>
                </a:rPr>
                <a:t>the spheres and scale the image frame with the brackets.</a:t>
              </a:r>
              <a:endParaRPr sz="1100"/>
            </a:p>
          </p:txBody>
        </p:sp>
        <p:grpSp>
          <p:nvGrpSpPr>
            <p:cNvPr id="469" name="Google Shape;469;g24a5498bdaf_1_405"/>
            <p:cNvGrpSpPr/>
            <p:nvPr/>
          </p:nvGrpSpPr>
          <p:grpSpPr>
            <a:xfrm>
              <a:off x="-3414453" y="3534339"/>
              <a:ext cx="514284" cy="506545"/>
              <a:chOff x="12617641" y="3403239"/>
              <a:chExt cx="752963" cy="741634"/>
            </a:xfrm>
          </p:grpSpPr>
          <p:grpSp>
            <p:nvGrpSpPr>
              <p:cNvPr id="470" name="Google Shape;470;g24a5498bdaf_1_405"/>
              <p:cNvGrpSpPr/>
              <p:nvPr/>
            </p:nvGrpSpPr>
            <p:grpSpPr>
              <a:xfrm>
                <a:off x="12771530" y="3403239"/>
                <a:ext cx="467176" cy="448491"/>
                <a:chOff x="12782157" y="3403239"/>
                <a:chExt cx="467176" cy="448491"/>
              </a:xfrm>
            </p:grpSpPr>
            <p:grpSp>
              <p:nvGrpSpPr>
                <p:cNvPr id="471" name="Google Shape;471;g24a5498bdaf_1_405"/>
                <p:cNvGrpSpPr/>
                <p:nvPr/>
              </p:nvGrpSpPr>
              <p:grpSpPr>
                <a:xfrm>
                  <a:off x="12782157" y="3403239"/>
                  <a:ext cx="412976" cy="396132"/>
                  <a:chOff x="13554906" y="3320109"/>
                  <a:chExt cx="443917" cy="425811"/>
                </a:xfrm>
              </p:grpSpPr>
              <p:grpSp>
                <p:nvGrpSpPr>
                  <p:cNvPr id="472" name="Google Shape;472;g24a5498bdaf_1_405"/>
                  <p:cNvGrpSpPr/>
                  <p:nvPr/>
                </p:nvGrpSpPr>
                <p:grpSpPr>
                  <a:xfrm>
                    <a:off x="13554906" y="3320109"/>
                    <a:ext cx="443917" cy="425811"/>
                    <a:chOff x="12909684" y="1276143"/>
                    <a:chExt cx="443917" cy="425811"/>
                  </a:xfrm>
                </p:grpSpPr>
                <p:sp>
                  <p:nvSpPr>
                    <p:cNvPr id="473" name="Google Shape;473;g24a5498bdaf_1_405"/>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474" name="Google Shape;474;g24a5498bdaf_1_405"/>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81000" tIns="0" rIns="0" bIns="0" anchor="ctr" anchorCtr="0">
                      <a:noAutofit/>
                    </a:bodyPr>
                    <a:lstStyle/>
                    <a:p>
                      <a:pPr marL="0" marR="0" lvl="0" indent="0" algn="l" rtl="0">
                        <a:lnSpc>
                          <a:spcPct val="90000"/>
                        </a:lnSpc>
                        <a:spcBef>
                          <a:spcPts val="0"/>
                        </a:spcBef>
                        <a:spcAft>
                          <a:spcPts val="0"/>
                        </a:spcAft>
                        <a:buNone/>
                      </a:pPr>
                      <a:endParaRPr sz="600" b="0">
                        <a:solidFill>
                          <a:srgbClr val="211F26"/>
                        </a:solidFill>
                        <a:latin typeface="Calibri"/>
                        <a:ea typeface="Calibri"/>
                        <a:cs typeface="Calibri"/>
                        <a:sym typeface="Calibri"/>
                      </a:endParaRPr>
                    </a:p>
                  </p:txBody>
                </p:sp>
                <p:sp>
                  <p:nvSpPr>
                    <p:cNvPr id="475" name="Google Shape;475;g24a5498bdaf_1_405"/>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pic>
                <p:nvPicPr>
                  <p:cNvPr id="476" name="Google Shape;476;g24a5498bdaf_1_405"/>
                  <p:cNvPicPr preferRelativeResize="0"/>
                  <p:nvPr/>
                </p:nvPicPr>
                <p:blipFill rotWithShape="1">
                  <a:blip r:embed="rId3">
                    <a:alphaModFix/>
                  </a:blip>
                  <a:srcRect/>
                  <a:stretch/>
                </p:blipFill>
                <p:spPr>
                  <a:xfrm>
                    <a:off x="13567296" y="3424991"/>
                    <a:ext cx="173367" cy="140220"/>
                  </a:xfrm>
                  <a:prstGeom prst="rect">
                    <a:avLst/>
                  </a:prstGeom>
                  <a:noFill/>
                  <a:ln>
                    <a:noFill/>
                  </a:ln>
                </p:spPr>
              </p:pic>
              <p:pic>
                <p:nvPicPr>
                  <p:cNvPr id="477" name="Google Shape;477;g24a5498bdaf_1_405"/>
                  <p:cNvPicPr preferRelativeResize="0"/>
                  <p:nvPr/>
                </p:nvPicPr>
                <p:blipFill rotWithShape="1">
                  <a:blip r:embed="rId3">
                    <a:alphaModFix/>
                  </a:blip>
                  <a:srcRect/>
                  <a:stretch/>
                </p:blipFill>
                <p:spPr>
                  <a:xfrm flipH="1">
                    <a:off x="13635599" y="3449265"/>
                    <a:ext cx="173367" cy="111424"/>
                  </a:xfrm>
                  <a:prstGeom prst="rect">
                    <a:avLst/>
                  </a:prstGeom>
                  <a:noFill/>
                  <a:ln>
                    <a:noFill/>
                  </a:ln>
                </p:spPr>
              </p:pic>
            </p:grpSp>
            <p:grpSp>
              <p:nvGrpSpPr>
                <p:cNvPr id="478" name="Google Shape;478;g24a5498bdaf_1_405"/>
                <p:cNvGrpSpPr/>
                <p:nvPr/>
              </p:nvGrpSpPr>
              <p:grpSpPr>
                <a:xfrm>
                  <a:off x="13103513" y="3705268"/>
                  <a:ext cx="145820" cy="146462"/>
                  <a:chOff x="13096169" y="3602278"/>
                  <a:chExt cx="145820" cy="146462"/>
                </a:xfrm>
              </p:grpSpPr>
              <p:sp>
                <p:nvSpPr>
                  <p:cNvPr id="479" name="Google Shape;479;g24a5498bdaf_1_405"/>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480" name="Google Shape;480;g24a5498bdaf_1_405"/>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481" name="Google Shape;481;g24a5498bdaf_1_405"/>
                <p:cNvGrpSpPr/>
                <p:nvPr/>
              </p:nvGrpSpPr>
              <p:grpSpPr>
                <a:xfrm rot="10800000">
                  <a:off x="13061402" y="3665637"/>
                  <a:ext cx="145820" cy="146462"/>
                  <a:chOff x="13096169" y="3602278"/>
                  <a:chExt cx="145820" cy="146462"/>
                </a:xfrm>
              </p:grpSpPr>
              <p:sp>
                <p:nvSpPr>
                  <p:cNvPr id="482" name="Google Shape;482;g24a5498bdaf_1_405"/>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483" name="Google Shape;483;g24a5498bdaf_1_405"/>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sp>
            <p:nvSpPr>
              <p:cNvPr id="484" name="Google Shape;484;g24a5498bdaf_1_405"/>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sz="700" b="0">
                    <a:solidFill>
                      <a:srgbClr val="211F26"/>
                    </a:solidFill>
                    <a:latin typeface="Calibri"/>
                    <a:ea typeface="Calibri"/>
                    <a:cs typeface="Calibri"/>
                    <a:sym typeface="Calibri"/>
                  </a:rPr>
                  <a:t>Crop</a:t>
                </a:r>
                <a:endParaRPr sz="1100"/>
              </a:p>
            </p:txBody>
          </p:sp>
          <p:sp>
            <p:nvSpPr>
              <p:cNvPr id="485" name="Google Shape;485;g24a5498bdaf_1_405"/>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grpSp>
        <p:grpSp>
          <p:nvGrpSpPr>
            <p:cNvPr id="486" name="Google Shape;486;g24a5498bdaf_1_405"/>
            <p:cNvGrpSpPr/>
            <p:nvPr/>
          </p:nvGrpSpPr>
          <p:grpSpPr>
            <a:xfrm>
              <a:off x="-376736" y="4055594"/>
              <a:ext cx="283685" cy="283685"/>
              <a:chOff x="-510741" y="5913713"/>
              <a:chExt cx="267555" cy="267555"/>
            </a:xfrm>
          </p:grpSpPr>
          <p:sp>
            <p:nvSpPr>
              <p:cNvPr id="487" name="Google Shape;487;g24a5498bdaf_1_405"/>
              <p:cNvSpPr/>
              <p:nvPr/>
            </p:nvSpPr>
            <p:spPr>
              <a:xfrm>
                <a:off x="-491853" y="5932072"/>
                <a:ext cx="230835" cy="230835"/>
              </a:xfrm>
              <a:prstGeom prst="ellipse">
                <a:avLst/>
              </a:prstGeom>
              <a:solidFill>
                <a:srgbClr val="211F26"/>
              </a:solidFill>
              <a:ln>
                <a:noFill/>
              </a:ln>
            </p:spPr>
            <p:txBody>
              <a:bodyPr spcFirstLastPara="1" wrap="square" lIns="135000" tIns="135000" rIns="135000" bIns="135000" anchor="ctr" anchorCtr="0">
                <a:noAutofit/>
              </a:bodyPr>
              <a:lstStyle/>
              <a:p>
                <a:pPr marL="0" marR="0" lvl="0" indent="0" algn="ctr" rtl="0">
                  <a:lnSpc>
                    <a:spcPct val="90000"/>
                  </a:lnSpc>
                  <a:spcBef>
                    <a:spcPts val="0"/>
                  </a:spcBef>
                  <a:spcAft>
                    <a:spcPts val="0"/>
                  </a:spcAft>
                  <a:buNone/>
                </a:pPr>
                <a:endParaRPr sz="1200" cap="none">
                  <a:solidFill>
                    <a:schemeClr val="lt1"/>
                  </a:solidFill>
                  <a:latin typeface="Calibri"/>
                  <a:ea typeface="Calibri"/>
                  <a:cs typeface="Calibri"/>
                  <a:sym typeface="Calibri"/>
                </a:endParaRPr>
              </a:p>
            </p:txBody>
          </p:sp>
          <p:sp>
            <p:nvSpPr>
              <p:cNvPr id="488" name="Google Shape;488;g24a5498bdaf_1_405"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500">
                  <a:solidFill>
                    <a:srgbClr val="211F26"/>
                  </a:solidFill>
                  <a:latin typeface="Calibri"/>
                  <a:ea typeface="Calibri"/>
                  <a:cs typeface="Calibri"/>
                  <a:sym typeface="Calibri"/>
                </a:endParaRPr>
              </a:p>
            </p:txBody>
          </p:sp>
        </p:grpSp>
        <p:grpSp>
          <p:nvGrpSpPr>
            <p:cNvPr id="489" name="Google Shape;489;g24a5498bdaf_1_405"/>
            <p:cNvGrpSpPr/>
            <p:nvPr/>
          </p:nvGrpSpPr>
          <p:grpSpPr>
            <a:xfrm>
              <a:off x="-938434" y="4364020"/>
              <a:ext cx="627798" cy="576693"/>
              <a:chOff x="-938434" y="4570310"/>
              <a:chExt cx="627798" cy="576693"/>
            </a:xfrm>
          </p:grpSpPr>
          <p:grpSp>
            <p:nvGrpSpPr>
              <p:cNvPr id="490" name="Google Shape;490;g24a5498bdaf_1_405"/>
              <p:cNvGrpSpPr/>
              <p:nvPr/>
            </p:nvGrpSpPr>
            <p:grpSpPr>
              <a:xfrm>
                <a:off x="-716116" y="4570310"/>
                <a:ext cx="169778" cy="242385"/>
                <a:chOff x="4768" y="2783"/>
                <a:chExt cx="788" cy="1125"/>
              </a:xfrm>
            </p:grpSpPr>
            <p:sp>
              <p:nvSpPr>
                <p:cNvPr id="491" name="Google Shape;491;g24a5498bdaf_1_405"/>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sp>
              <p:nvSpPr>
                <p:cNvPr id="492" name="Google Shape;492;g24a5498bdaf_1_405"/>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sp>
              <p:nvSpPr>
                <p:cNvPr id="493" name="Google Shape;493;g24a5498bdaf_1_405"/>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00"/>
                    <a:buFont typeface="Calibri"/>
                    <a:buNone/>
                  </a:pPr>
                  <a:endParaRPr sz="200" b="0" i="0" u="none" strike="noStrike" cap="none">
                    <a:solidFill>
                      <a:srgbClr val="211F26"/>
                    </a:solidFill>
                    <a:latin typeface="Calibri"/>
                    <a:ea typeface="Calibri"/>
                    <a:cs typeface="Calibri"/>
                    <a:sym typeface="Calibri"/>
                  </a:endParaRPr>
                </a:p>
              </p:txBody>
            </p:sp>
          </p:grpSp>
          <p:sp>
            <p:nvSpPr>
              <p:cNvPr id="494" name="Google Shape;494;g24a5498bdaf_1_405"/>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Inspiration</a:t>
                </a:r>
                <a:endParaRPr sz="1100"/>
              </a:p>
            </p:txBody>
          </p:sp>
        </p:grpSp>
        <p:grpSp>
          <p:nvGrpSpPr>
            <p:cNvPr id="495" name="Google Shape;495;g24a5498bdaf_1_405"/>
            <p:cNvGrpSpPr/>
            <p:nvPr/>
          </p:nvGrpSpPr>
          <p:grpSpPr>
            <a:xfrm>
              <a:off x="-3365484" y="1226982"/>
              <a:ext cx="446937" cy="406485"/>
              <a:chOff x="-3563526" y="1409294"/>
              <a:chExt cx="354190" cy="322133"/>
            </a:xfrm>
          </p:grpSpPr>
          <p:grpSp>
            <p:nvGrpSpPr>
              <p:cNvPr id="496" name="Google Shape;496;g24a5498bdaf_1_405"/>
              <p:cNvGrpSpPr/>
              <p:nvPr/>
            </p:nvGrpSpPr>
            <p:grpSpPr>
              <a:xfrm>
                <a:off x="-3499992" y="1409294"/>
                <a:ext cx="225195" cy="195499"/>
                <a:chOff x="8987389" y="1361199"/>
                <a:chExt cx="2200275" cy="1914525"/>
              </a:xfrm>
            </p:grpSpPr>
            <p:sp>
              <p:nvSpPr>
                <p:cNvPr id="497" name="Google Shape;497;g24a5498bdaf_1_405"/>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grpSp>
              <p:nvGrpSpPr>
                <p:cNvPr id="498" name="Google Shape;498;g24a5498bdaf_1_405"/>
                <p:cNvGrpSpPr/>
                <p:nvPr/>
              </p:nvGrpSpPr>
              <p:grpSpPr>
                <a:xfrm>
                  <a:off x="8987389" y="1361199"/>
                  <a:ext cx="2200275" cy="1914525"/>
                  <a:chOff x="8987389" y="1361199"/>
                  <a:chExt cx="2200275" cy="1914525"/>
                </a:xfrm>
              </p:grpSpPr>
              <p:sp>
                <p:nvSpPr>
                  <p:cNvPr id="499" name="Google Shape;499;g24a5498bdaf_1_405"/>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sp>
                <p:nvSpPr>
                  <p:cNvPr id="500" name="Google Shape;500;g24a5498bdaf_1_405"/>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5400">
                      <a:solidFill>
                        <a:srgbClr val="211F26"/>
                      </a:solidFill>
                      <a:latin typeface="Calibri"/>
                      <a:ea typeface="Calibri"/>
                      <a:cs typeface="Calibri"/>
                      <a:sym typeface="Calibri"/>
                    </a:endParaRPr>
                  </a:p>
                </p:txBody>
              </p:sp>
            </p:grpSp>
          </p:grpSp>
          <p:sp>
            <p:nvSpPr>
              <p:cNvPr id="501" name="Google Shape;501;g24a5498bdaf_1_405"/>
              <p:cNvSpPr txBox="1"/>
              <p:nvPr/>
            </p:nvSpPr>
            <p:spPr>
              <a:xfrm>
                <a:off x="-3563526" y="1617700"/>
                <a:ext cx="354190" cy="113727"/>
              </a:xfrm>
              <a:prstGeom prst="rect">
                <a:avLst/>
              </a:prstGeom>
              <a:noFill/>
              <a:ln>
                <a:noFill/>
              </a:ln>
            </p:spPr>
            <p:txBody>
              <a:bodyPr spcFirstLastPara="1" wrap="square" lIns="0" tIns="13500" rIns="0" bIns="0" anchor="t" anchorCtr="0">
                <a:noAutofit/>
              </a:bodyPr>
              <a:lstStyle/>
              <a:p>
                <a:pPr marL="0" marR="0" lvl="0" indent="0" algn="ctr" rtl="0">
                  <a:lnSpc>
                    <a:spcPct val="90000"/>
                  </a:lnSpc>
                  <a:spcBef>
                    <a:spcPts val="0"/>
                  </a:spcBef>
                  <a:spcAft>
                    <a:spcPts val="0"/>
                  </a:spcAft>
                  <a:buClr>
                    <a:srgbClr val="211F26"/>
                  </a:buClr>
                  <a:buSzPts val="800"/>
                  <a:buFont typeface="Calibri"/>
                  <a:buNone/>
                </a:pPr>
                <a:r>
                  <a:rPr lang="en-GB" sz="800" b="0" i="0" u="none" strike="noStrike" cap="none">
                    <a:solidFill>
                      <a:srgbClr val="211F26"/>
                    </a:solidFill>
                    <a:latin typeface="Calibri"/>
                    <a:ea typeface="Calibri"/>
                    <a:cs typeface="Calibri"/>
                    <a:sym typeface="Calibri"/>
                  </a:rPr>
                  <a:t>Images</a:t>
                </a:r>
                <a:endParaRPr sz="1100"/>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p:nvPr/>
        </p:nvSpPr>
        <p:spPr>
          <a:xfrm>
            <a:off x="0" y="4357816"/>
            <a:ext cx="9144000" cy="785684"/>
          </a:xfrm>
          <a:prstGeom prst="rect">
            <a:avLst/>
          </a:prstGeom>
          <a:solidFill>
            <a:srgbClr val="4141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1" name="Google Shape;11;p5" descr="Logo&#10;&#10;Description automatically generated"/>
          <p:cNvPicPr preferRelativeResize="0"/>
          <p:nvPr/>
        </p:nvPicPr>
        <p:blipFill rotWithShape="1">
          <a:blip r:embed="rId16">
            <a:alphaModFix/>
          </a:blip>
          <a:srcRect t="1" b="14788"/>
          <a:stretch/>
        </p:blipFill>
        <p:spPr>
          <a:xfrm>
            <a:off x="350200" y="4479156"/>
            <a:ext cx="1274549" cy="525087"/>
          </a:xfrm>
          <a:prstGeom prst="rect">
            <a:avLst/>
          </a:prstGeom>
          <a:noFill/>
          <a:ln>
            <a:noFill/>
          </a:ln>
        </p:spPr>
      </p:pic>
      <p:pic>
        <p:nvPicPr>
          <p:cNvPr id="12" name="Google Shape;12;p5" descr="Background pattern&#10;&#10;Description automatically generated"/>
          <p:cNvPicPr preferRelativeResize="0"/>
          <p:nvPr/>
        </p:nvPicPr>
        <p:blipFill rotWithShape="1">
          <a:blip r:embed="rId17">
            <a:alphaModFix amt="69000"/>
          </a:blip>
          <a:srcRect l="-2411" t="12161" r="21625" b="73781"/>
          <a:stretch/>
        </p:blipFill>
        <p:spPr>
          <a:xfrm>
            <a:off x="4839562" y="4357814"/>
            <a:ext cx="4127158" cy="785685"/>
          </a:xfrm>
          <a:prstGeom prst="rect">
            <a:avLst/>
          </a:prstGeom>
          <a:noFill/>
          <a:ln>
            <a:noFill/>
          </a:ln>
        </p:spPr>
      </p:pic>
      <p:sp>
        <p:nvSpPr>
          <p:cNvPr id="13" name="Google Shape;13;p5"/>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A6992"/>
              </a:buClr>
              <a:buSzPts val="2000"/>
              <a:buFont typeface="Arial"/>
              <a:buNone/>
              <a:defRPr sz="2000" b="1" i="0" u="none" strike="noStrike" cap="none">
                <a:solidFill>
                  <a:srgbClr val="1A699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5"/>
          <p:cNvSpPr txBox="1">
            <a:spLocks noGrp="1"/>
          </p:cNvSpPr>
          <p:nvPr>
            <p:ph type="body" idx="1"/>
          </p:nvPr>
        </p:nvSpPr>
        <p:spPr>
          <a:xfrm>
            <a:off x="350201" y="964414"/>
            <a:ext cx="8439238" cy="3189157"/>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750"/>
              </a:spcBef>
              <a:spcAft>
                <a:spcPts val="0"/>
              </a:spcAft>
              <a:buClr>
                <a:srgbClr val="414140"/>
              </a:buClr>
              <a:buSzPts val="1600"/>
              <a:buFont typeface="Arial"/>
              <a:buChar char="•"/>
              <a:defRPr sz="1600" b="0" i="0" u="none" strike="noStrike" cap="none">
                <a:solidFill>
                  <a:srgbClr val="414140"/>
                </a:solidFill>
                <a:latin typeface="Arial"/>
                <a:ea typeface="Arial"/>
                <a:cs typeface="Arial"/>
                <a:sym typeface="Arial"/>
              </a:defRPr>
            </a:lvl1pPr>
            <a:lvl2pPr marL="914400" marR="0" lvl="1" indent="-317500" algn="l" rtl="0">
              <a:lnSpc>
                <a:spcPct val="90000"/>
              </a:lnSpc>
              <a:spcBef>
                <a:spcPts val="375"/>
              </a:spcBef>
              <a:spcAft>
                <a:spcPts val="0"/>
              </a:spcAft>
              <a:buClr>
                <a:srgbClr val="414140"/>
              </a:buClr>
              <a:buSzPts val="1400"/>
              <a:buFont typeface="Arial"/>
              <a:buChar char="•"/>
              <a:defRPr sz="1400" b="0" i="0" u="none" strike="noStrike" cap="none">
                <a:solidFill>
                  <a:srgbClr val="414140"/>
                </a:solidFill>
                <a:latin typeface="Arial"/>
                <a:ea typeface="Arial"/>
                <a:cs typeface="Arial"/>
                <a:sym typeface="Arial"/>
              </a:defRPr>
            </a:lvl2pPr>
            <a:lvl3pPr marL="1371600" marR="0" lvl="2" indent="-304800" algn="l" rtl="0">
              <a:lnSpc>
                <a:spcPct val="90000"/>
              </a:lnSpc>
              <a:spcBef>
                <a:spcPts val="375"/>
              </a:spcBef>
              <a:spcAft>
                <a:spcPts val="0"/>
              </a:spcAft>
              <a:buClr>
                <a:srgbClr val="414140"/>
              </a:buClr>
              <a:buSzPts val="1200"/>
              <a:buFont typeface="Arial"/>
              <a:buChar char="•"/>
              <a:defRPr sz="1200" b="0" i="0" u="none" strike="noStrike" cap="none">
                <a:solidFill>
                  <a:srgbClr val="414140"/>
                </a:solidFill>
                <a:latin typeface="Arial"/>
                <a:ea typeface="Arial"/>
                <a:cs typeface="Arial"/>
                <a:sym typeface="Arial"/>
              </a:defRPr>
            </a:lvl3pPr>
            <a:lvl4pPr marL="1828800" marR="0" lvl="3" indent="-304800" algn="l" rtl="0">
              <a:lnSpc>
                <a:spcPct val="90000"/>
              </a:lnSpc>
              <a:spcBef>
                <a:spcPts val="375"/>
              </a:spcBef>
              <a:spcAft>
                <a:spcPts val="0"/>
              </a:spcAft>
              <a:buClr>
                <a:srgbClr val="414140"/>
              </a:buClr>
              <a:buSzPts val="1200"/>
              <a:buFont typeface="Arial"/>
              <a:buChar char="•"/>
              <a:defRPr sz="1200" b="0" i="0" u="none" strike="noStrike" cap="none">
                <a:solidFill>
                  <a:srgbClr val="414140"/>
                </a:solidFill>
                <a:latin typeface="Arial"/>
                <a:ea typeface="Arial"/>
                <a:cs typeface="Arial"/>
                <a:sym typeface="Arial"/>
              </a:defRPr>
            </a:lvl4pPr>
            <a:lvl5pPr marL="2286000" marR="0" lvl="4" indent="-304800" algn="l" rtl="0">
              <a:lnSpc>
                <a:spcPct val="90000"/>
              </a:lnSpc>
              <a:spcBef>
                <a:spcPts val="375"/>
              </a:spcBef>
              <a:spcAft>
                <a:spcPts val="0"/>
              </a:spcAft>
              <a:buClr>
                <a:srgbClr val="414140"/>
              </a:buClr>
              <a:buSzPts val="1200"/>
              <a:buFont typeface="Arial"/>
              <a:buChar char="•"/>
              <a:defRPr sz="1200" b="0" i="0" u="none" strike="noStrike" cap="none">
                <a:solidFill>
                  <a:srgbClr val="414140"/>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 name="Google Shape;15;p5"/>
          <p:cNvSpPr txBox="1">
            <a:spLocks noGrp="1"/>
          </p:cNvSpPr>
          <p:nvPr>
            <p:ph type="sldNum" idx="12"/>
          </p:nvPr>
        </p:nvSpPr>
        <p:spPr>
          <a:xfrm>
            <a:off x="6732039" y="4629813"/>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1" u="none" strike="noStrike" cap="none">
                <a:solidFill>
                  <a:srgbClr val="B4E9E2"/>
                </a:solidFill>
                <a:latin typeface="Calibri"/>
                <a:ea typeface="Calibri"/>
                <a:cs typeface="Calibri"/>
                <a:sym typeface="Calibri"/>
              </a:defRPr>
            </a:lvl1pPr>
            <a:lvl2pPr marL="0" marR="0" lvl="1" indent="0" algn="r" rtl="0">
              <a:spcBef>
                <a:spcPts val="0"/>
              </a:spcBef>
              <a:buNone/>
              <a:defRPr sz="1000" b="0" i="1" u="none" strike="noStrike" cap="none">
                <a:solidFill>
                  <a:srgbClr val="B4E9E2"/>
                </a:solidFill>
                <a:latin typeface="Calibri"/>
                <a:ea typeface="Calibri"/>
                <a:cs typeface="Calibri"/>
                <a:sym typeface="Calibri"/>
              </a:defRPr>
            </a:lvl2pPr>
            <a:lvl3pPr marL="0" marR="0" lvl="2" indent="0" algn="r" rtl="0">
              <a:spcBef>
                <a:spcPts val="0"/>
              </a:spcBef>
              <a:buNone/>
              <a:defRPr sz="1000" b="0" i="1" u="none" strike="noStrike" cap="none">
                <a:solidFill>
                  <a:srgbClr val="B4E9E2"/>
                </a:solidFill>
                <a:latin typeface="Calibri"/>
                <a:ea typeface="Calibri"/>
                <a:cs typeface="Calibri"/>
                <a:sym typeface="Calibri"/>
              </a:defRPr>
            </a:lvl3pPr>
            <a:lvl4pPr marL="0" marR="0" lvl="3" indent="0" algn="r" rtl="0">
              <a:spcBef>
                <a:spcPts val="0"/>
              </a:spcBef>
              <a:buNone/>
              <a:defRPr sz="1000" b="0" i="1" u="none" strike="noStrike" cap="none">
                <a:solidFill>
                  <a:srgbClr val="B4E9E2"/>
                </a:solidFill>
                <a:latin typeface="Calibri"/>
                <a:ea typeface="Calibri"/>
                <a:cs typeface="Calibri"/>
                <a:sym typeface="Calibri"/>
              </a:defRPr>
            </a:lvl4pPr>
            <a:lvl5pPr marL="0" marR="0" lvl="4" indent="0" algn="r" rtl="0">
              <a:spcBef>
                <a:spcPts val="0"/>
              </a:spcBef>
              <a:buNone/>
              <a:defRPr sz="1000" b="0" i="1" u="none" strike="noStrike" cap="none">
                <a:solidFill>
                  <a:srgbClr val="B4E9E2"/>
                </a:solidFill>
                <a:latin typeface="Calibri"/>
                <a:ea typeface="Calibri"/>
                <a:cs typeface="Calibri"/>
                <a:sym typeface="Calibri"/>
              </a:defRPr>
            </a:lvl5pPr>
            <a:lvl6pPr marL="0" marR="0" lvl="5" indent="0" algn="r" rtl="0">
              <a:spcBef>
                <a:spcPts val="0"/>
              </a:spcBef>
              <a:buNone/>
              <a:defRPr sz="1000" b="0" i="1" u="none" strike="noStrike" cap="none">
                <a:solidFill>
                  <a:srgbClr val="B4E9E2"/>
                </a:solidFill>
                <a:latin typeface="Calibri"/>
                <a:ea typeface="Calibri"/>
                <a:cs typeface="Calibri"/>
                <a:sym typeface="Calibri"/>
              </a:defRPr>
            </a:lvl6pPr>
            <a:lvl7pPr marL="0" marR="0" lvl="6" indent="0" algn="r" rtl="0">
              <a:spcBef>
                <a:spcPts val="0"/>
              </a:spcBef>
              <a:buNone/>
              <a:defRPr sz="1000" b="0" i="1" u="none" strike="noStrike" cap="none">
                <a:solidFill>
                  <a:srgbClr val="B4E9E2"/>
                </a:solidFill>
                <a:latin typeface="Calibri"/>
                <a:ea typeface="Calibri"/>
                <a:cs typeface="Calibri"/>
                <a:sym typeface="Calibri"/>
              </a:defRPr>
            </a:lvl7pPr>
            <a:lvl8pPr marL="0" marR="0" lvl="7" indent="0" algn="r" rtl="0">
              <a:spcBef>
                <a:spcPts val="0"/>
              </a:spcBef>
              <a:buNone/>
              <a:defRPr sz="1000" b="0" i="1" u="none" strike="noStrike" cap="none">
                <a:solidFill>
                  <a:srgbClr val="B4E9E2"/>
                </a:solidFill>
                <a:latin typeface="Calibri"/>
                <a:ea typeface="Calibri"/>
                <a:cs typeface="Calibri"/>
                <a:sym typeface="Calibri"/>
              </a:defRPr>
            </a:lvl8pPr>
            <a:lvl9pPr marL="0" marR="0" lvl="8" indent="0" algn="r" rtl="0">
              <a:spcBef>
                <a:spcPts val="0"/>
              </a:spcBef>
              <a:buNone/>
              <a:defRPr sz="1000" b="0" i="1"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 id="214748366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2" name="Google Shape;1022;p1"/>
          <p:cNvSpPr txBox="1">
            <a:spLocks noGrp="1"/>
          </p:cNvSpPr>
          <p:nvPr>
            <p:ph type="body" idx="3"/>
          </p:nvPr>
        </p:nvSpPr>
        <p:spPr>
          <a:xfrm>
            <a:off x="669274" y="1568939"/>
            <a:ext cx="5793498" cy="858672"/>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Path to a European Digital Educational Infrastructure</a:t>
            </a:r>
          </a:p>
        </p:txBody>
      </p:sp>
      <p:sp>
        <p:nvSpPr>
          <p:cNvPr id="1023" name="Google Shape;1023;p1"/>
          <p:cNvSpPr txBox="1">
            <a:spLocks noGrp="1"/>
          </p:cNvSpPr>
          <p:nvPr>
            <p:ph type="body" idx="4"/>
          </p:nvPr>
        </p:nvSpPr>
        <p:spPr>
          <a:xfrm>
            <a:off x="662968" y="3362132"/>
            <a:ext cx="3752453" cy="3272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200"/>
              <a:buNone/>
            </a:pPr>
            <a:r>
              <a:rPr lang="en-GB" dirty="0"/>
              <a:t>Erik </a:t>
            </a:r>
            <a:r>
              <a:rPr lang="en-GB" dirty="0" err="1"/>
              <a:t>Kikkenborg</a:t>
            </a:r>
            <a:r>
              <a:rPr lang="en-GB" dirty="0"/>
              <a:t>, </a:t>
            </a:r>
            <a:r>
              <a:rPr lang="en-GB" dirty="0" err="1"/>
              <a:t>NORDUnet</a:t>
            </a:r>
            <a:endParaRPr dirty="0"/>
          </a:p>
        </p:txBody>
      </p:sp>
      <p:sp>
        <p:nvSpPr>
          <p:cNvPr id="1024" name="Google Shape;1024;p1"/>
          <p:cNvSpPr txBox="1">
            <a:spLocks noGrp="1"/>
          </p:cNvSpPr>
          <p:nvPr>
            <p:ph type="body" idx="5"/>
          </p:nvPr>
        </p:nvSpPr>
        <p:spPr>
          <a:xfrm>
            <a:off x="662968" y="3656619"/>
            <a:ext cx="3752453" cy="3212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200"/>
              <a:buNone/>
            </a:pPr>
            <a:r>
              <a:rPr lang="en-GB" dirty="0" err="1"/>
              <a:t>Gyöngyi</a:t>
            </a:r>
            <a:r>
              <a:rPr lang="en-GB" dirty="0"/>
              <a:t> </a:t>
            </a:r>
            <a:r>
              <a:rPr lang="en-GB" dirty="0" err="1"/>
              <a:t>Horváth</a:t>
            </a:r>
            <a:r>
              <a:rPr lang="en-GB" dirty="0"/>
              <a:t>, GÉANT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0F7C3C-DAB6-AAC8-5319-D3AA17B411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a:t>
            </a:fld>
            <a:endParaRPr lang="en-GB"/>
          </a:p>
        </p:txBody>
      </p:sp>
      <p:sp>
        <p:nvSpPr>
          <p:cNvPr id="4" name="Title 3">
            <a:extLst>
              <a:ext uri="{FF2B5EF4-FFF2-40B4-BE49-F238E27FC236}">
                <a16:creationId xmlns:a16="http://schemas.microsoft.com/office/drawing/2014/main" id="{353A7D01-C799-E547-84A4-DAF9ACA0BFB5}"/>
              </a:ext>
            </a:extLst>
          </p:cNvPr>
          <p:cNvSpPr>
            <a:spLocks noGrp="1"/>
          </p:cNvSpPr>
          <p:nvPr>
            <p:ph type="title"/>
          </p:nvPr>
        </p:nvSpPr>
        <p:spPr/>
        <p:txBody>
          <a:bodyPr/>
          <a:lstStyle/>
          <a:p>
            <a:r>
              <a:rPr lang="en-NL" dirty="0"/>
              <a:t>Challenges for NRENs</a:t>
            </a:r>
          </a:p>
        </p:txBody>
      </p:sp>
      <p:sp>
        <p:nvSpPr>
          <p:cNvPr id="5" name="Text Placeholder 1">
            <a:extLst>
              <a:ext uri="{FF2B5EF4-FFF2-40B4-BE49-F238E27FC236}">
                <a16:creationId xmlns:a16="http://schemas.microsoft.com/office/drawing/2014/main" id="{32D54C99-ABE3-2D77-6823-B6AC66D7AACB}"/>
              </a:ext>
            </a:extLst>
          </p:cNvPr>
          <p:cNvSpPr>
            <a:spLocks noGrp="1"/>
          </p:cNvSpPr>
          <p:nvPr>
            <p:ph type="body" idx="1"/>
          </p:nvPr>
        </p:nvSpPr>
        <p:spPr>
          <a:xfrm>
            <a:off x="613207" y="982828"/>
            <a:ext cx="7468909" cy="3490849"/>
          </a:xfrm>
        </p:spPr>
        <p:txBody>
          <a:bodyPr>
            <a:normAutofit/>
          </a:bodyPr>
          <a:lstStyle/>
          <a:p>
            <a:r>
              <a:rPr lang="en-NL" sz="2000" dirty="0"/>
              <a:t>Country situation</a:t>
            </a:r>
          </a:p>
          <a:p>
            <a:pPr lvl="1"/>
            <a:r>
              <a:rPr lang="en-NL" sz="1800" dirty="0"/>
              <a:t>NRENs’ mandate varies</a:t>
            </a:r>
          </a:p>
          <a:p>
            <a:pPr lvl="1"/>
            <a:r>
              <a:rPr lang="en-NL" sz="1800" dirty="0"/>
              <a:t>Business models</a:t>
            </a:r>
          </a:p>
          <a:p>
            <a:pPr lvl="1"/>
            <a:r>
              <a:rPr lang="en-NL" sz="1800" dirty="0"/>
              <a:t>Legal situation</a:t>
            </a:r>
          </a:p>
          <a:p>
            <a:pPr lvl="1"/>
            <a:r>
              <a:rPr lang="en-NL" sz="1800" dirty="0"/>
              <a:t>Resources</a:t>
            </a:r>
          </a:p>
          <a:p>
            <a:r>
              <a:rPr lang="en-NL" sz="2000" dirty="0"/>
              <a:t>Interoperability</a:t>
            </a:r>
          </a:p>
          <a:p>
            <a:pPr lvl="1"/>
            <a:r>
              <a:rPr lang="en-NL" sz="1800" dirty="0"/>
              <a:t>Individual / national developments – interoperability, standardization</a:t>
            </a:r>
          </a:p>
          <a:p>
            <a:r>
              <a:rPr lang="en-NL" sz="2000" dirty="0"/>
              <a:t>Procurement</a:t>
            </a:r>
          </a:p>
          <a:p>
            <a:r>
              <a:rPr lang="en-NL" sz="2000" dirty="0"/>
              <a:t>Transferability</a:t>
            </a:r>
          </a:p>
        </p:txBody>
      </p:sp>
    </p:spTree>
    <p:extLst>
      <p:ext uri="{BB962C8B-B14F-4D97-AF65-F5344CB8AC3E}">
        <p14:creationId xmlns:p14="http://schemas.microsoft.com/office/powerpoint/2010/main" val="162570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g24a5498bdaf_0_35"/>
          <p:cNvSpPr txBox="1">
            <a:spLocks noGrp="1"/>
          </p:cNvSpPr>
          <p:nvPr>
            <p:ph type="body" idx="1"/>
          </p:nvPr>
        </p:nvSpPr>
        <p:spPr>
          <a:xfrm>
            <a:off x="350200" y="964425"/>
            <a:ext cx="7741614" cy="2983800"/>
          </a:xfrm>
          <a:prstGeom prst="rect">
            <a:avLst/>
          </a:prstGeom>
        </p:spPr>
        <p:txBody>
          <a:bodyPr spcFirstLastPara="1" wrap="square" lIns="91425" tIns="45700" rIns="91425" bIns="45700" anchor="t" anchorCtr="0">
            <a:normAutofit/>
          </a:bodyPr>
          <a:lstStyle/>
          <a:p>
            <a:pPr marL="215900" indent="-215900">
              <a:spcBef>
                <a:spcPts val="0"/>
              </a:spcBef>
              <a:buSzPts val="1800"/>
            </a:pPr>
            <a:r>
              <a:rPr lang="en-GB" sz="2400" dirty="0">
                <a:latin typeface="Calibri"/>
                <a:ea typeface="Calibri"/>
                <a:cs typeface="Calibri"/>
                <a:sym typeface="Calibri"/>
              </a:rPr>
              <a:t>NRENs and universities have a strong tradition of collaboration. </a:t>
            </a:r>
          </a:p>
          <a:p>
            <a:pPr marL="215900" lvl="0" indent="-215900" algn="l" rtl="0">
              <a:spcBef>
                <a:spcPts val="0"/>
              </a:spcBef>
              <a:spcAft>
                <a:spcPts val="0"/>
              </a:spcAft>
              <a:buSzPts val="1800"/>
              <a:buFont typeface="Arial"/>
              <a:buChar char="•"/>
            </a:pPr>
            <a:r>
              <a:rPr lang="en-GB" sz="2400" dirty="0">
                <a:latin typeface="Calibri"/>
                <a:ea typeface="Calibri"/>
                <a:cs typeface="Calibri"/>
                <a:sym typeface="Calibri"/>
              </a:rPr>
              <a:t>Europe has shown its strength in collaboration and joint agreements. </a:t>
            </a:r>
            <a:endParaRPr sz="2400" b="1" dirty="0">
              <a:latin typeface="Calibri"/>
              <a:ea typeface="Calibri"/>
              <a:cs typeface="Calibri"/>
              <a:sym typeface="Calibri"/>
            </a:endParaRPr>
          </a:p>
          <a:p>
            <a:pPr marL="215900" lvl="0" indent="-215900" algn="l" rtl="0">
              <a:spcBef>
                <a:spcPts val="900"/>
              </a:spcBef>
              <a:spcAft>
                <a:spcPts val="0"/>
              </a:spcAft>
              <a:buSzPts val="1800"/>
              <a:buFont typeface="Arial"/>
              <a:buChar char="•"/>
            </a:pPr>
            <a:r>
              <a:rPr lang="en-GB" sz="2400" dirty="0">
                <a:latin typeface="Calibri"/>
                <a:ea typeface="Calibri"/>
                <a:cs typeface="Calibri"/>
                <a:sym typeface="Calibri"/>
              </a:rPr>
              <a:t>The European educational sector proved to be able to set a common agenda. </a:t>
            </a:r>
          </a:p>
          <a:p>
            <a:pPr marL="215900" lvl="0" indent="-215900" algn="l" rtl="0">
              <a:spcBef>
                <a:spcPts val="900"/>
              </a:spcBef>
              <a:spcAft>
                <a:spcPts val="0"/>
              </a:spcAft>
              <a:buSzPts val="1800"/>
              <a:buFont typeface="Wingdings" pitchFamily="2" charset="2"/>
              <a:buChar char="Ø"/>
            </a:pPr>
            <a:r>
              <a:rPr lang="en-GB" sz="2400" dirty="0">
                <a:latin typeface="Calibri"/>
                <a:cs typeface="Calibri"/>
                <a:sym typeface="Calibri"/>
              </a:rPr>
              <a:t>Now it’s time!</a:t>
            </a:r>
            <a:endParaRPr sz="1400" dirty="0"/>
          </a:p>
        </p:txBody>
      </p:sp>
      <p:sp>
        <p:nvSpPr>
          <p:cNvPr id="1090" name="Google Shape;1090;g24a5498bdaf_0_35"/>
          <p:cNvSpPr txBox="1">
            <a:spLocks noGrp="1"/>
          </p:cNvSpPr>
          <p:nvPr>
            <p:ph type="sldNum" idx="12"/>
          </p:nvPr>
        </p:nvSpPr>
        <p:spPr>
          <a:xfrm>
            <a:off x="6732039" y="4633780"/>
            <a:ext cx="2057400" cy="2745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
        <p:nvSpPr>
          <p:cNvPr id="1091" name="Google Shape;1091;g24a5498bdaf_0_35"/>
          <p:cNvSpPr txBox="1">
            <a:spLocks noGrp="1"/>
          </p:cNvSpPr>
          <p:nvPr>
            <p:ph type="title"/>
          </p:nvPr>
        </p:nvSpPr>
        <p:spPr>
          <a:xfrm>
            <a:off x="350201" y="131562"/>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t>Stepping up collaboration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4"/>
          <p:cNvSpPr txBox="1">
            <a:spLocks noGrp="1"/>
          </p:cNvSpPr>
          <p:nvPr>
            <p:ph type="body" idx="1"/>
          </p:nvPr>
        </p:nvSpPr>
        <p:spPr>
          <a:xfrm>
            <a:off x="656662" y="3470165"/>
            <a:ext cx="3795964" cy="2631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
              <a:buNone/>
            </a:pPr>
            <a:endParaRPr/>
          </a:p>
        </p:txBody>
      </p:sp>
      <p:sp>
        <p:nvSpPr>
          <p:cNvPr id="1307" name="Google Shape;1307;p4"/>
          <p:cNvSpPr txBox="1"/>
          <p:nvPr/>
        </p:nvSpPr>
        <p:spPr>
          <a:xfrm>
            <a:off x="697740" y="2447997"/>
            <a:ext cx="5793498" cy="4263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GB" sz="2400" b="0" i="0" u="none" strike="noStrike" cap="none">
                <a:solidFill>
                  <a:schemeClr val="lt1"/>
                </a:solidFill>
                <a:latin typeface="Arial"/>
                <a:ea typeface="Arial"/>
                <a:cs typeface="Arial"/>
                <a:sym typeface="Arial"/>
              </a:rPr>
              <a:t>Any questions?</a:t>
            </a:r>
            <a:endParaRPr/>
          </a:p>
        </p:txBody>
      </p:sp>
      <p:sp>
        <p:nvSpPr>
          <p:cNvPr id="1308" name="Google Shape;1308;p4"/>
          <p:cNvSpPr txBox="1"/>
          <p:nvPr/>
        </p:nvSpPr>
        <p:spPr>
          <a:xfrm>
            <a:off x="642038" y="1852204"/>
            <a:ext cx="5981102" cy="7655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6A500"/>
              </a:buClr>
              <a:buSzPts val="4000"/>
              <a:buFont typeface="Arial"/>
              <a:buNone/>
            </a:pPr>
            <a:r>
              <a:rPr lang="en-GB" sz="4000" b="0" i="0" u="none" strike="noStrike" cap="none">
                <a:solidFill>
                  <a:srgbClr val="F6A500"/>
                </a:solidFill>
                <a:latin typeface="Arial"/>
                <a:ea typeface="Arial"/>
                <a:cs typeface="Arial"/>
                <a:sym typeface="Arial"/>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C5C0E1-1F69-BA29-F91D-7F3BFA3552AE}"/>
              </a:ext>
            </a:extLst>
          </p:cNvPr>
          <p:cNvSpPr>
            <a:spLocks noGrp="1"/>
          </p:cNvSpPr>
          <p:nvPr>
            <p:ph type="sldNum" idx="12"/>
          </p:nvPr>
        </p:nvSpPr>
        <p:spPr/>
        <p:txBody>
          <a:bodyPr/>
          <a:lstStyle/>
          <a:p>
            <a:fld id="{00000000-1234-1234-1234-123412341234}" type="slidenum">
              <a:rPr lang="en-GB" smtClean="0"/>
              <a:pPr/>
              <a:t>2</a:t>
            </a:fld>
            <a:endParaRPr lang="en-GB"/>
          </a:p>
        </p:txBody>
      </p:sp>
      <p:sp>
        <p:nvSpPr>
          <p:cNvPr id="4" name="Title 3">
            <a:extLst>
              <a:ext uri="{FF2B5EF4-FFF2-40B4-BE49-F238E27FC236}">
                <a16:creationId xmlns:a16="http://schemas.microsoft.com/office/drawing/2014/main" id="{CE3304FB-A436-0C9F-948E-426FE4752717}"/>
              </a:ext>
            </a:extLst>
          </p:cNvPr>
          <p:cNvSpPr>
            <a:spLocks noGrp="1"/>
          </p:cNvSpPr>
          <p:nvPr>
            <p:ph type="title"/>
          </p:nvPr>
        </p:nvSpPr>
        <p:spPr/>
        <p:txBody>
          <a:bodyPr/>
          <a:lstStyle/>
          <a:p>
            <a:r>
              <a:rPr lang="en-NL" dirty="0"/>
              <a:t>Education layers</a:t>
            </a:r>
          </a:p>
        </p:txBody>
      </p:sp>
      <p:graphicFrame>
        <p:nvGraphicFramePr>
          <p:cNvPr id="5" name="Diagram 4">
            <a:extLst>
              <a:ext uri="{FF2B5EF4-FFF2-40B4-BE49-F238E27FC236}">
                <a16:creationId xmlns:a16="http://schemas.microsoft.com/office/drawing/2014/main" id="{1C96A9ED-C655-424F-858B-8F0C579FFE85}"/>
              </a:ext>
            </a:extLst>
          </p:cNvPr>
          <p:cNvGraphicFramePr/>
          <p:nvPr>
            <p:extLst>
              <p:ext uri="{D42A27DB-BD31-4B8C-83A1-F6EECF244321}">
                <p14:modId xmlns:p14="http://schemas.microsoft.com/office/powerpoint/2010/main" val="2447553696"/>
              </p:ext>
            </p:extLst>
          </p:nvPr>
        </p:nvGraphicFramePr>
        <p:xfrm>
          <a:off x="587828" y="539750"/>
          <a:ext cx="8072077" cy="388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931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38AB7F-E5C9-6C2E-EBD6-B04372551355}"/>
              </a:ext>
            </a:extLst>
          </p:cNvPr>
          <p:cNvSpPr>
            <a:spLocks noGrp="1"/>
          </p:cNvSpPr>
          <p:nvPr>
            <p:ph type="body" idx="1"/>
          </p:nvPr>
        </p:nvSpPr>
        <p:spPr>
          <a:xfrm>
            <a:off x="350201" y="964417"/>
            <a:ext cx="8439238" cy="3381006"/>
          </a:xfrm>
        </p:spPr>
        <p:txBody>
          <a:bodyPr>
            <a:normAutofit fontScale="92500"/>
          </a:bodyPr>
          <a:lstStyle/>
          <a:p>
            <a:r>
              <a:rPr lang="en-GB" dirty="0"/>
              <a:t>The </a:t>
            </a:r>
            <a:r>
              <a:rPr lang="en-GB" b="1" dirty="0"/>
              <a:t>top layer </a:t>
            </a:r>
            <a:r>
              <a:rPr lang="en-GB" dirty="0"/>
              <a:t>includes educational services. The universities offer these to their students. There might be merit for the NRENs to develop a platform that the universities can use to deliver these services (e.g. LMS platform). NRENs can create platforms for many such services that can bring direct value to the universities and their educational work. </a:t>
            </a:r>
          </a:p>
          <a:p>
            <a:r>
              <a:rPr lang="en-GB" dirty="0"/>
              <a:t>In the </a:t>
            </a:r>
            <a:r>
              <a:rPr lang="en-GB" b="1" dirty="0"/>
              <a:t>middle layer</a:t>
            </a:r>
            <a:r>
              <a:rPr lang="en-GB" dirty="0"/>
              <a:t>, we have the "plumbing" required to ensure interoperability between services and systems across universities. This layer includes the protocols, standards and services ensuring data interoperability and exchange across universities. ELM, the EWP services, the Academic Digital Credentials etc, are focusing on this layer. </a:t>
            </a:r>
          </a:p>
          <a:p>
            <a:r>
              <a:rPr lang="en-GB" dirty="0"/>
              <a:t>At the lower layer, we have the building blocks required to </a:t>
            </a:r>
            <a:r>
              <a:rPr lang="en-GB" b="1" dirty="0"/>
              <a:t>enable all the above layers</a:t>
            </a:r>
            <a:r>
              <a:rPr lang="en-GB" dirty="0"/>
              <a:t>. The EU ID Wallet, </a:t>
            </a:r>
            <a:r>
              <a:rPr lang="en-GB" dirty="0" err="1"/>
              <a:t>MyAcademicID</a:t>
            </a:r>
            <a:r>
              <a:rPr lang="en-GB" dirty="0"/>
              <a:t>, ESI, OpenID Connect VC are relevant for this layer. Currently, GÉANT is strong at the lowest layer. </a:t>
            </a:r>
          </a:p>
          <a:p>
            <a:r>
              <a:rPr lang="en-NL" dirty="0"/>
              <a:t>The </a:t>
            </a:r>
            <a:r>
              <a:rPr lang="en-NL" b="1" dirty="0"/>
              <a:t>foundation layer </a:t>
            </a:r>
            <a:r>
              <a:rPr lang="en-NL" dirty="0"/>
              <a:t>– the network NRENs and GÉANT provides to educational institutions and eduroam. (Traditional role.)</a:t>
            </a:r>
          </a:p>
        </p:txBody>
      </p:sp>
      <p:sp>
        <p:nvSpPr>
          <p:cNvPr id="3" name="Slide Number Placeholder 2">
            <a:extLst>
              <a:ext uri="{FF2B5EF4-FFF2-40B4-BE49-F238E27FC236}">
                <a16:creationId xmlns:a16="http://schemas.microsoft.com/office/drawing/2014/main" id="{23C5C0E1-1F69-BA29-F91D-7F3BFA3552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a:t>
            </a:fld>
            <a:endParaRPr lang="en-GB"/>
          </a:p>
        </p:txBody>
      </p:sp>
      <p:sp>
        <p:nvSpPr>
          <p:cNvPr id="4" name="Title 3">
            <a:extLst>
              <a:ext uri="{FF2B5EF4-FFF2-40B4-BE49-F238E27FC236}">
                <a16:creationId xmlns:a16="http://schemas.microsoft.com/office/drawing/2014/main" id="{CE3304FB-A436-0C9F-948E-426FE4752717}"/>
              </a:ext>
            </a:extLst>
          </p:cNvPr>
          <p:cNvSpPr>
            <a:spLocks noGrp="1"/>
          </p:cNvSpPr>
          <p:nvPr>
            <p:ph type="title"/>
          </p:nvPr>
        </p:nvSpPr>
        <p:spPr/>
        <p:txBody>
          <a:bodyPr/>
          <a:lstStyle/>
          <a:p>
            <a:r>
              <a:rPr lang="en-NL" dirty="0"/>
              <a:t>Education layers</a:t>
            </a:r>
          </a:p>
        </p:txBody>
      </p:sp>
    </p:spTree>
    <p:extLst>
      <p:ext uri="{BB962C8B-B14F-4D97-AF65-F5344CB8AC3E}">
        <p14:creationId xmlns:p14="http://schemas.microsoft.com/office/powerpoint/2010/main" val="222504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ABE9C-51C5-9945-6A36-996132D14C2D}"/>
              </a:ext>
            </a:extLst>
          </p:cNvPr>
          <p:cNvSpPr>
            <a:spLocks noGrp="1"/>
          </p:cNvSpPr>
          <p:nvPr>
            <p:ph type="body" idx="1"/>
          </p:nvPr>
        </p:nvSpPr>
        <p:spPr/>
        <p:txBody>
          <a:bodyPr/>
          <a:lstStyle/>
          <a:p>
            <a:pPr marL="127000" indent="0">
              <a:buNone/>
            </a:pPr>
            <a:r>
              <a:rPr lang="en-NL" dirty="0"/>
              <a:t>In order to enable safe and secure access we built on top of eduGAIN:</a:t>
            </a:r>
          </a:p>
          <a:p>
            <a:pPr>
              <a:buFontTx/>
              <a:buChar char="-"/>
            </a:pPr>
            <a:r>
              <a:rPr lang="en-NL" dirty="0"/>
              <a:t>MyAcademicID</a:t>
            </a:r>
          </a:p>
          <a:p>
            <a:pPr>
              <a:buFontTx/>
              <a:buChar char="-"/>
            </a:pPr>
            <a:r>
              <a:rPr lang="en-NL" dirty="0"/>
              <a:t>ESI (European Student Identifier)</a:t>
            </a:r>
          </a:p>
          <a:p>
            <a:pPr>
              <a:buFontTx/>
              <a:buChar char="-"/>
            </a:pPr>
            <a:r>
              <a:rPr lang="en-NL" dirty="0"/>
              <a:t>Verifiable credentials</a:t>
            </a:r>
          </a:p>
          <a:p>
            <a:pPr>
              <a:buFontTx/>
              <a:buChar char="-"/>
            </a:pPr>
            <a:r>
              <a:rPr lang="en-NL" dirty="0"/>
              <a:t>Wallets</a:t>
            </a:r>
          </a:p>
        </p:txBody>
      </p:sp>
      <p:sp>
        <p:nvSpPr>
          <p:cNvPr id="3" name="Slide Number Placeholder 2">
            <a:extLst>
              <a:ext uri="{FF2B5EF4-FFF2-40B4-BE49-F238E27FC236}">
                <a16:creationId xmlns:a16="http://schemas.microsoft.com/office/drawing/2014/main" id="{CD91A276-76E1-EF8A-CAE3-06C48726BC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a:t>
            </a:fld>
            <a:endParaRPr lang="en-GB"/>
          </a:p>
        </p:txBody>
      </p:sp>
      <p:sp>
        <p:nvSpPr>
          <p:cNvPr id="4" name="Title 3">
            <a:extLst>
              <a:ext uri="{FF2B5EF4-FFF2-40B4-BE49-F238E27FC236}">
                <a16:creationId xmlns:a16="http://schemas.microsoft.com/office/drawing/2014/main" id="{8AE7699C-1BEC-6ECC-4374-95BD62DBDF2A}"/>
              </a:ext>
            </a:extLst>
          </p:cNvPr>
          <p:cNvSpPr>
            <a:spLocks noGrp="1"/>
          </p:cNvSpPr>
          <p:nvPr>
            <p:ph type="title"/>
          </p:nvPr>
        </p:nvSpPr>
        <p:spPr/>
        <p:txBody>
          <a:bodyPr/>
          <a:lstStyle/>
          <a:p>
            <a:r>
              <a:rPr lang="en-NL" dirty="0"/>
              <a:t>Identity layer – the enabler</a:t>
            </a:r>
          </a:p>
        </p:txBody>
      </p:sp>
    </p:spTree>
    <p:extLst>
      <p:ext uri="{BB962C8B-B14F-4D97-AF65-F5344CB8AC3E}">
        <p14:creationId xmlns:p14="http://schemas.microsoft.com/office/powerpoint/2010/main" val="394335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ABE9C-51C5-9945-6A36-996132D14C2D}"/>
              </a:ext>
            </a:extLst>
          </p:cNvPr>
          <p:cNvSpPr>
            <a:spLocks noGrp="1"/>
          </p:cNvSpPr>
          <p:nvPr>
            <p:ph type="body" idx="1"/>
          </p:nvPr>
        </p:nvSpPr>
        <p:spPr>
          <a:xfrm>
            <a:off x="350201" y="964417"/>
            <a:ext cx="8439238" cy="3269653"/>
          </a:xfrm>
        </p:spPr>
        <p:txBody>
          <a:bodyPr>
            <a:normAutofit/>
          </a:bodyPr>
          <a:lstStyle/>
          <a:p>
            <a:pPr marL="127000" indent="0">
              <a:buNone/>
            </a:pPr>
            <a:r>
              <a:rPr lang="en-NL" dirty="0"/>
              <a:t>Higher education institutions are rolling out services such as:</a:t>
            </a:r>
          </a:p>
          <a:p>
            <a:pPr>
              <a:buFontTx/>
              <a:buChar char="-"/>
            </a:pPr>
            <a:r>
              <a:rPr lang="en-NL" dirty="0"/>
              <a:t>Data exchange (student records) between universities (e.g. Erasmus+)</a:t>
            </a:r>
          </a:p>
          <a:p>
            <a:pPr>
              <a:buFontTx/>
              <a:buChar char="-"/>
            </a:pPr>
            <a:endParaRPr lang="en-NL" dirty="0"/>
          </a:p>
          <a:p>
            <a:pPr marL="127000" indent="0">
              <a:buNone/>
            </a:pPr>
            <a:r>
              <a:rPr lang="en-NL" dirty="0"/>
              <a:t>More active role of GÉANT and NRENs:</a:t>
            </a:r>
          </a:p>
          <a:p>
            <a:pPr>
              <a:buFontTx/>
              <a:buChar char="-"/>
            </a:pPr>
            <a:r>
              <a:rPr lang="en-GB" dirty="0"/>
              <a:t>P</a:t>
            </a:r>
            <a:r>
              <a:rPr lang="en-NL" dirty="0"/>
              <a:t>rotocols</a:t>
            </a:r>
          </a:p>
          <a:p>
            <a:pPr>
              <a:buFontTx/>
              <a:buChar char="-"/>
            </a:pPr>
            <a:r>
              <a:rPr lang="en-NL" dirty="0"/>
              <a:t>Standards</a:t>
            </a:r>
          </a:p>
          <a:p>
            <a:pPr>
              <a:buFontTx/>
              <a:buChar char="-"/>
            </a:pPr>
            <a:r>
              <a:rPr lang="en-NL" dirty="0"/>
              <a:t>Interoperability</a:t>
            </a:r>
          </a:p>
        </p:txBody>
      </p:sp>
      <p:sp>
        <p:nvSpPr>
          <p:cNvPr id="3" name="Slide Number Placeholder 2">
            <a:extLst>
              <a:ext uri="{FF2B5EF4-FFF2-40B4-BE49-F238E27FC236}">
                <a16:creationId xmlns:a16="http://schemas.microsoft.com/office/drawing/2014/main" id="{CD91A276-76E1-EF8A-CAE3-06C48726BC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sp>
        <p:nvSpPr>
          <p:cNvPr id="4" name="Title 3">
            <a:extLst>
              <a:ext uri="{FF2B5EF4-FFF2-40B4-BE49-F238E27FC236}">
                <a16:creationId xmlns:a16="http://schemas.microsoft.com/office/drawing/2014/main" id="{8AE7699C-1BEC-6ECC-4374-95BD62DBDF2A}"/>
              </a:ext>
            </a:extLst>
          </p:cNvPr>
          <p:cNvSpPr>
            <a:spLocks noGrp="1"/>
          </p:cNvSpPr>
          <p:nvPr>
            <p:ph type="title"/>
          </p:nvPr>
        </p:nvSpPr>
        <p:spPr/>
        <p:txBody>
          <a:bodyPr/>
          <a:lstStyle/>
          <a:p>
            <a:r>
              <a:rPr lang="en-NL" dirty="0"/>
              <a:t>‘Plumbing’ – inter-institutional interoperability</a:t>
            </a:r>
          </a:p>
        </p:txBody>
      </p:sp>
    </p:spTree>
    <p:extLst>
      <p:ext uri="{BB962C8B-B14F-4D97-AF65-F5344CB8AC3E}">
        <p14:creationId xmlns:p14="http://schemas.microsoft.com/office/powerpoint/2010/main" val="420962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ABE9C-51C5-9945-6A36-996132D14C2D}"/>
              </a:ext>
            </a:extLst>
          </p:cNvPr>
          <p:cNvSpPr>
            <a:spLocks noGrp="1"/>
          </p:cNvSpPr>
          <p:nvPr>
            <p:ph type="body" idx="1"/>
          </p:nvPr>
        </p:nvSpPr>
        <p:spPr>
          <a:xfrm>
            <a:off x="350201" y="964417"/>
            <a:ext cx="8439238" cy="3269653"/>
          </a:xfrm>
        </p:spPr>
        <p:txBody>
          <a:bodyPr>
            <a:normAutofit/>
          </a:bodyPr>
          <a:lstStyle/>
          <a:p>
            <a:pPr marL="127000" indent="0">
              <a:buNone/>
            </a:pPr>
            <a:r>
              <a:rPr lang="en-NL" dirty="0"/>
              <a:t>Higher education institutions are rolling out services such as:</a:t>
            </a:r>
          </a:p>
          <a:p>
            <a:pPr>
              <a:buFontTx/>
              <a:buChar char="-"/>
            </a:pPr>
            <a:r>
              <a:rPr lang="en-NL" dirty="0"/>
              <a:t>Learning Management Systems</a:t>
            </a:r>
          </a:p>
          <a:p>
            <a:pPr>
              <a:buFontTx/>
              <a:buChar char="-"/>
            </a:pPr>
            <a:r>
              <a:rPr lang="en-GB" dirty="0"/>
              <a:t>E</a:t>
            </a:r>
            <a:r>
              <a:rPr lang="en-NL" dirty="0"/>
              <a:t>ducational resources</a:t>
            </a:r>
          </a:p>
          <a:p>
            <a:pPr>
              <a:buFontTx/>
              <a:buChar char="-"/>
            </a:pPr>
            <a:r>
              <a:rPr lang="en-NL" dirty="0"/>
              <a:t>Video conferencing</a:t>
            </a:r>
          </a:p>
          <a:p>
            <a:pPr>
              <a:buFontTx/>
              <a:buChar char="-"/>
            </a:pPr>
            <a:endParaRPr lang="en-NL" dirty="0"/>
          </a:p>
          <a:p>
            <a:pPr marL="127000" indent="0">
              <a:buNone/>
            </a:pPr>
            <a:r>
              <a:rPr lang="en-NL" dirty="0"/>
              <a:t>More active role of GÉANT and NRENs:</a:t>
            </a:r>
          </a:p>
          <a:p>
            <a:pPr>
              <a:buFontTx/>
              <a:buChar char="-"/>
            </a:pPr>
            <a:r>
              <a:rPr lang="en-NL" dirty="0"/>
              <a:t>Procurement</a:t>
            </a:r>
          </a:p>
          <a:p>
            <a:pPr>
              <a:buFontTx/>
              <a:buChar char="-"/>
            </a:pPr>
            <a:r>
              <a:rPr lang="en-NL" dirty="0"/>
              <a:t>GDPR</a:t>
            </a:r>
          </a:p>
          <a:p>
            <a:pPr>
              <a:buFontTx/>
              <a:buChar char="-"/>
            </a:pPr>
            <a:r>
              <a:rPr lang="en-NL" dirty="0"/>
              <a:t>Technical specification for vendors</a:t>
            </a:r>
          </a:p>
        </p:txBody>
      </p:sp>
      <p:sp>
        <p:nvSpPr>
          <p:cNvPr id="3" name="Slide Number Placeholder 2">
            <a:extLst>
              <a:ext uri="{FF2B5EF4-FFF2-40B4-BE49-F238E27FC236}">
                <a16:creationId xmlns:a16="http://schemas.microsoft.com/office/drawing/2014/main" id="{CD91A276-76E1-EF8A-CAE3-06C48726BC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a:t>
            </a:fld>
            <a:endParaRPr lang="en-GB"/>
          </a:p>
        </p:txBody>
      </p:sp>
      <p:sp>
        <p:nvSpPr>
          <p:cNvPr id="4" name="Title 3">
            <a:extLst>
              <a:ext uri="{FF2B5EF4-FFF2-40B4-BE49-F238E27FC236}">
                <a16:creationId xmlns:a16="http://schemas.microsoft.com/office/drawing/2014/main" id="{8AE7699C-1BEC-6ECC-4374-95BD62DBDF2A}"/>
              </a:ext>
            </a:extLst>
          </p:cNvPr>
          <p:cNvSpPr>
            <a:spLocks noGrp="1"/>
          </p:cNvSpPr>
          <p:nvPr>
            <p:ph type="title"/>
          </p:nvPr>
        </p:nvSpPr>
        <p:spPr/>
        <p:txBody>
          <a:bodyPr/>
          <a:lstStyle/>
          <a:p>
            <a:r>
              <a:rPr lang="en-NL" dirty="0"/>
              <a:t>Top layer  </a:t>
            </a:r>
          </a:p>
        </p:txBody>
      </p:sp>
    </p:spTree>
    <p:extLst>
      <p:ext uri="{BB962C8B-B14F-4D97-AF65-F5344CB8AC3E}">
        <p14:creationId xmlns:p14="http://schemas.microsoft.com/office/powerpoint/2010/main" val="197683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91A276-76E1-EF8A-CAE3-06C48726BC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sp>
        <p:nvSpPr>
          <p:cNvPr id="4" name="Title 3">
            <a:extLst>
              <a:ext uri="{FF2B5EF4-FFF2-40B4-BE49-F238E27FC236}">
                <a16:creationId xmlns:a16="http://schemas.microsoft.com/office/drawing/2014/main" id="{8AE7699C-1BEC-6ECC-4374-95BD62DBDF2A}"/>
              </a:ext>
            </a:extLst>
          </p:cNvPr>
          <p:cNvSpPr>
            <a:spLocks noGrp="1"/>
          </p:cNvSpPr>
          <p:nvPr>
            <p:ph type="title"/>
          </p:nvPr>
        </p:nvSpPr>
        <p:spPr/>
        <p:txBody>
          <a:bodyPr/>
          <a:lstStyle/>
          <a:p>
            <a:r>
              <a:rPr lang="en-NL" dirty="0"/>
              <a:t>The educational ecosystem</a:t>
            </a:r>
          </a:p>
        </p:txBody>
      </p:sp>
      <p:sp>
        <p:nvSpPr>
          <p:cNvPr id="5" name="Rectangle 4">
            <a:extLst>
              <a:ext uri="{FF2B5EF4-FFF2-40B4-BE49-F238E27FC236}">
                <a16:creationId xmlns:a16="http://schemas.microsoft.com/office/drawing/2014/main" id="{4F9B9953-C190-298F-69F4-A9E362C636B0}"/>
              </a:ext>
            </a:extLst>
          </p:cNvPr>
          <p:cNvSpPr/>
          <p:nvPr/>
        </p:nvSpPr>
        <p:spPr>
          <a:xfrm>
            <a:off x="1286826" y="977466"/>
            <a:ext cx="1671485" cy="126303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NL" dirty="0"/>
              <a:t>Network</a:t>
            </a:r>
          </a:p>
          <a:p>
            <a:pPr algn="ctr"/>
            <a:r>
              <a:rPr lang="en-NL" dirty="0"/>
              <a:t>eduroam</a:t>
            </a:r>
          </a:p>
          <a:p>
            <a:pPr algn="ctr"/>
            <a:endParaRPr lang="en-NL" dirty="0"/>
          </a:p>
          <a:p>
            <a:pPr algn="ctr"/>
            <a:endParaRPr lang="en-NL" dirty="0"/>
          </a:p>
        </p:txBody>
      </p:sp>
      <p:sp>
        <p:nvSpPr>
          <p:cNvPr id="6" name="Rectangle 5">
            <a:extLst>
              <a:ext uri="{FF2B5EF4-FFF2-40B4-BE49-F238E27FC236}">
                <a16:creationId xmlns:a16="http://schemas.microsoft.com/office/drawing/2014/main" id="{51785522-AAC8-68BD-F957-C5DBC64403E7}"/>
              </a:ext>
            </a:extLst>
          </p:cNvPr>
          <p:cNvSpPr/>
          <p:nvPr/>
        </p:nvSpPr>
        <p:spPr>
          <a:xfrm>
            <a:off x="3131574" y="977465"/>
            <a:ext cx="1671484" cy="178468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NL" dirty="0"/>
              <a:t>Trust &amp; Identity</a:t>
            </a:r>
          </a:p>
          <a:p>
            <a:pPr algn="ctr"/>
            <a:r>
              <a:rPr lang="en-NL" dirty="0"/>
              <a:t>MyAcademicID / ESI / Wallets</a:t>
            </a:r>
          </a:p>
        </p:txBody>
      </p:sp>
      <p:sp>
        <p:nvSpPr>
          <p:cNvPr id="7" name="Rectangle 6">
            <a:extLst>
              <a:ext uri="{FF2B5EF4-FFF2-40B4-BE49-F238E27FC236}">
                <a16:creationId xmlns:a16="http://schemas.microsoft.com/office/drawing/2014/main" id="{A1E58915-6F43-AF53-748A-347507FEE4F6}"/>
              </a:ext>
            </a:extLst>
          </p:cNvPr>
          <p:cNvSpPr/>
          <p:nvPr/>
        </p:nvSpPr>
        <p:spPr>
          <a:xfrm>
            <a:off x="4931558" y="977466"/>
            <a:ext cx="1866249" cy="316191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NL" dirty="0"/>
              <a:t>Open badges / Digital credentials</a:t>
            </a:r>
          </a:p>
          <a:p>
            <a:pPr algn="ctr"/>
            <a:r>
              <a:rPr lang="en-NL" dirty="0"/>
              <a:t>EWP APIs</a:t>
            </a:r>
          </a:p>
          <a:p>
            <a:pPr algn="ctr"/>
            <a:r>
              <a:rPr lang="en-NL" dirty="0"/>
              <a:t>ELM data exchange </a:t>
            </a:r>
          </a:p>
        </p:txBody>
      </p:sp>
      <p:sp>
        <p:nvSpPr>
          <p:cNvPr id="8" name="Rectangle 7">
            <a:extLst>
              <a:ext uri="{FF2B5EF4-FFF2-40B4-BE49-F238E27FC236}">
                <a16:creationId xmlns:a16="http://schemas.microsoft.com/office/drawing/2014/main" id="{D1A9C166-0845-2F9A-166E-335A02AD579B}"/>
              </a:ext>
            </a:extLst>
          </p:cNvPr>
          <p:cNvSpPr/>
          <p:nvPr/>
        </p:nvSpPr>
        <p:spPr>
          <a:xfrm>
            <a:off x="6971070" y="977466"/>
            <a:ext cx="2057400" cy="316191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NL" dirty="0"/>
              <a:t>DLEs / Videoconferencing / Online, Blended and remote delivery of education</a:t>
            </a:r>
          </a:p>
          <a:p>
            <a:pPr algn="ctr"/>
            <a:r>
              <a:rPr lang="en-GB" dirty="0"/>
              <a:t>E</a:t>
            </a:r>
            <a:r>
              <a:rPr lang="en-NL" dirty="0"/>
              <a:t>-Content / Digital assessment and testing / Learning analytics</a:t>
            </a:r>
          </a:p>
          <a:p>
            <a:pPr algn="ctr"/>
            <a:r>
              <a:rPr lang="en-NL" dirty="0"/>
              <a:t>Student Management Systems</a:t>
            </a:r>
          </a:p>
          <a:p>
            <a:pPr algn="ctr"/>
            <a:endParaRPr lang="en-NL" dirty="0"/>
          </a:p>
          <a:p>
            <a:pPr algn="ctr"/>
            <a:endParaRPr lang="en-NL" dirty="0"/>
          </a:p>
        </p:txBody>
      </p:sp>
      <p:sp>
        <p:nvSpPr>
          <p:cNvPr id="11" name="Oval 10">
            <a:extLst>
              <a:ext uri="{FF2B5EF4-FFF2-40B4-BE49-F238E27FC236}">
                <a16:creationId xmlns:a16="http://schemas.microsoft.com/office/drawing/2014/main" id="{07F2320C-BF68-FFC2-28B1-E623F2A6CD66}"/>
              </a:ext>
            </a:extLst>
          </p:cNvPr>
          <p:cNvSpPr/>
          <p:nvPr/>
        </p:nvSpPr>
        <p:spPr>
          <a:xfrm>
            <a:off x="36908" y="2329535"/>
            <a:ext cx="1160207" cy="4326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dirty="0"/>
              <a:t>NRENs</a:t>
            </a:r>
          </a:p>
        </p:txBody>
      </p:sp>
      <p:sp>
        <p:nvSpPr>
          <p:cNvPr id="12" name="Oval 11">
            <a:extLst>
              <a:ext uri="{FF2B5EF4-FFF2-40B4-BE49-F238E27FC236}">
                <a16:creationId xmlns:a16="http://schemas.microsoft.com/office/drawing/2014/main" id="{F68DAC2E-9E1F-384E-E7C1-11351C590143}"/>
              </a:ext>
            </a:extLst>
          </p:cNvPr>
          <p:cNvSpPr/>
          <p:nvPr/>
        </p:nvSpPr>
        <p:spPr>
          <a:xfrm>
            <a:off x="62369" y="1777518"/>
            <a:ext cx="1160207" cy="4326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dirty="0"/>
              <a:t>GÉANT</a:t>
            </a:r>
          </a:p>
        </p:txBody>
      </p:sp>
      <p:sp>
        <p:nvSpPr>
          <p:cNvPr id="13" name="Oval 12">
            <a:extLst>
              <a:ext uri="{FF2B5EF4-FFF2-40B4-BE49-F238E27FC236}">
                <a16:creationId xmlns:a16="http://schemas.microsoft.com/office/drawing/2014/main" id="{A6F34600-3E24-3A9F-B53B-A4F7C2F956F8}"/>
              </a:ext>
            </a:extLst>
          </p:cNvPr>
          <p:cNvSpPr/>
          <p:nvPr/>
        </p:nvSpPr>
        <p:spPr>
          <a:xfrm>
            <a:off x="36907" y="2856887"/>
            <a:ext cx="1160207" cy="432619"/>
          </a:xfrm>
          <a:prstGeom prst="ellipse">
            <a:avLst/>
          </a:prstGeom>
          <a:solidFill>
            <a:srgbClr val="C72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dirty="0"/>
              <a:t>HEIs</a:t>
            </a:r>
          </a:p>
        </p:txBody>
      </p:sp>
      <p:sp>
        <p:nvSpPr>
          <p:cNvPr id="19" name="Right Arrow 18">
            <a:extLst>
              <a:ext uri="{FF2B5EF4-FFF2-40B4-BE49-F238E27FC236}">
                <a16:creationId xmlns:a16="http://schemas.microsoft.com/office/drawing/2014/main" id="{CBC6C13D-A450-8338-D351-C3929E8ED3B8}"/>
              </a:ext>
            </a:extLst>
          </p:cNvPr>
          <p:cNvSpPr/>
          <p:nvPr/>
        </p:nvSpPr>
        <p:spPr>
          <a:xfrm>
            <a:off x="1091381" y="2935877"/>
            <a:ext cx="6072642" cy="274637"/>
          </a:xfrm>
          <a:prstGeom prst="rightArrow">
            <a:avLst/>
          </a:prstGeom>
          <a:solidFill>
            <a:srgbClr val="C72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0" name="Right Arrow 19">
            <a:extLst>
              <a:ext uri="{FF2B5EF4-FFF2-40B4-BE49-F238E27FC236}">
                <a16:creationId xmlns:a16="http://schemas.microsoft.com/office/drawing/2014/main" id="{57BC2C80-4546-7996-C2D6-57C94ABF694D}"/>
              </a:ext>
            </a:extLst>
          </p:cNvPr>
          <p:cNvSpPr/>
          <p:nvPr/>
        </p:nvSpPr>
        <p:spPr>
          <a:xfrm>
            <a:off x="1068387" y="2408525"/>
            <a:ext cx="2923509" cy="27463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1" name="Right Arrow 20">
            <a:extLst>
              <a:ext uri="{FF2B5EF4-FFF2-40B4-BE49-F238E27FC236}">
                <a16:creationId xmlns:a16="http://schemas.microsoft.com/office/drawing/2014/main" id="{55077B65-8236-0A88-8477-4D1E69E31523}"/>
              </a:ext>
            </a:extLst>
          </p:cNvPr>
          <p:cNvSpPr/>
          <p:nvPr/>
        </p:nvSpPr>
        <p:spPr>
          <a:xfrm>
            <a:off x="1068387" y="2414223"/>
            <a:ext cx="6072642" cy="274637"/>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2" name="Right Arrow 21">
            <a:extLst>
              <a:ext uri="{FF2B5EF4-FFF2-40B4-BE49-F238E27FC236}">
                <a16:creationId xmlns:a16="http://schemas.microsoft.com/office/drawing/2014/main" id="{C2698307-B777-295C-CCAB-6C19460E7C42}"/>
              </a:ext>
            </a:extLst>
          </p:cNvPr>
          <p:cNvSpPr/>
          <p:nvPr/>
        </p:nvSpPr>
        <p:spPr>
          <a:xfrm>
            <a:off x="1068388" y="1844084"/>
            <a:ext cx="4771973" cy="27463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61425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0F0E2D18-B7F3-6D09-4C2A-332B1F751E04}"/>
              </a:ext>
            </a:extLst>
          </p:cNvPr>
          <p:cNvPicPr>
            <a:picLocks noChangeAspect="1"/>
          </p:cNvPicPr>
          <p:nvPr/>
        </p:nvPicPr>
        <p:blipFill>
          <a:blip r:embed="rId2"/>
          <a:stretch>
            <a:fillRect/>
          </a:stretch>
        </p:blipFill>
        <p:spPr>
          <a:xfrm>
            <a:off x="1681317" y="-301621"/>
            <a:ext cx="6633555" cy="5072719"/>
          </a:xfrm>
          <a:prstGeom prst="rect">
            <a:avLst/>
          </a:prstGeom>
        </p:spPr>
      </p:pic>
      <p:sp>
        <p:nvSpPr>
          <p:cNvPr id="3" name="Slide Number Placeholder 2">
            <a:extLst>
              <a:ext uri="{FF2B5EF4-FFF2-40B4-BE49-F238E27FC236}">
                <a16:creationId xmlns:a16="http://schemas.microsoft.com/office/drawing/2014/main" id="{AE5F551F-F0AF-C373-1B88-1F6E938784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sp>
        <p:nvSpPr>
          <p:cNvPr id="4" name="Title 3">
            <a:extLst>
              <a:ext uri="{FF2B5EF4-FFF2-40B4-BE49-F238E27FC236}">
                <a16:creationId xmlns:a16="http://schemas.microsoft.com/office/drawing/2014/main" id="{7A04495A-B62A-7BA9-0CFA-A56C0FA7049A}"/>
              </a:ext>
            </a:extLst>
          </p:cNvPr>
          <p:cNvSpPr>
            <a:spLocks noGrp="1"/>
          </p:cNvSpPr>
          <p:nvPr>
            <p:ph type="title"/>
          </p:nvPr>
        </p:nvSpPr>
        <p:spPr/>
        <p:txBody>
          <a:bodyPr/>
          <a:lstStyle/>
          <a:p>
            <a:r>
              <a:rPr lang="en-NL" dirty="0"/>
              <a:t>GÉANT NREN educational services</a:t>
            </a:r>
          </a:p>
        </p:txBody>
      </p:sp>
    </p:spTree>
    <p:extLst>
      <p:ext uri="{BB962C8B-B14F-4D97-AF65-F5344CB8AC3E}">
        <p14:creationId xmlns:p14="http://schemas.microsoft.com/office/powerpoint/2010/main" val="313583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FB74E0-D9C6-D68E-2AED-D9C74AED1E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
        <p:nvSpPr>
          <p:cNvPr id="5" name="Rounded Rectangle 4">
            <a:extLst>
              <a:ext uri="{FF2B5EF4-FFF2-40B4-BE49-F238E27FC236}">
                <a16:creationId xmlns:a16="http://schemas.microsoft.com/office/drawing/2014/main" id="{32302CDE-4444-D562-33E2-0077B4FCC4F0}"/>
              </a:ext>
            </a:extLst>
          </p:cNvPr>
          <p:cNvSpPr/>
          <p:nvPr/>
        </p:nvSpPr>
        <p:spPr>
          <a:xfrm>
            <a:off x="7275569" y="3284954"/>
            <a:ext cx="1480040" cy="1322732"/>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Support for off shore students</a:t>
            </a:r>
          </a:p>
        </p:txBody>
      </p:sp>
      <p:sp>
        <p:nvSpPr>
          <p:cNvPr id="6" name="Rounded Rectangle 5">
            <a:extLst>
              <a:ext uri="{FF2B5EF4-FFF2-40B4-BE49-F238E27FC236}">
                <a16:creationId xmlns:a16="http://schemas.microsoft.com/office/drawing/2014/main" id="{C75AF8F3-D55C-DDCB-6D87-A16E875EEC5B}"/>
              </a:ext>
            </a:extLst>
          </p:cNvPr>
          <p:cNvSpPr/>
          <p:nvPr/>
        </p:nvSpPr>
        <p:spPr>
          <a:xfrm>
            <a:off x="2467899" y="367389"/>
            <a:ext cx="1480040" cy="1324083"/>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Digital Learning Environment</a:t>
            </a:r>
          </a:p>
        </p:txBody>
      </p:sp>
      <p:sp>
        <p:nvSpPr>
          <p:cNvPr id="7" name="Rounded Rectangle 6">
            <a:extLst>
              <a:ext uri="{FF2B5EF4-FFF2-40B4-BE49-F238E27FC236}">
                <a16:creationId xmlns:a16="http://schemas.microsoft.com/office/drawing/2014/main" id="{1D66C111-AEAA-80AD-118B-1716CA6960E1}"/>
              </a:ext>
            </a:extLst>
          </p:cNvPr>
          <p:cNvSpPr/>
          <p:nvPr/>
        </p:nvSpPr>
        <p:spPr>
          <a:xfrm>
            <a:off x="5679223" y="1821761"/>
            <a:ext cx="1480040" cy="1304894"/>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Open badges, digital </a:t>
            </a:r>
            <a:r>
              <a:rPr lang="en-US" sz="1500" dirty="0" err="1">
                <a:latin typeface="Calibri" panose="020F0502020204030204" pitchFamily="34" charset="0"/>
                <a:cs typeface="Calibri" panose="020F0502020204030204" pitchFamily="34" charset="0"/>
              </a:rPr>
              <a:t>credentialling</a:t>
            </a:r>
            <a:endParaRPr lang="en-US" sz="15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B5DE2B0-0C91-D13E-D90C-94A720769658}"/>
              </a:ext>
            </a:extLst>
          </p:cNvPr>
          <p:cNvSpPr/>
          <p:nvPr/>
        </p:nvSpPr>
        <p:spPr>
          <a:xfrm>
            <a:off x="4063900" y="367389"/>
            <a:ext cx="1480040" cy="1324083"/>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Student</a:t>
            </a:r>
          </a:p>
          <a:p>
            <a:pPr algn="ctr"/>
            <a:r>
              <a:rPr lang="en-US" sz="1500" dirty="0">
                <a:latin typeface="Calibri" panose="020F0502020204030204" pitchFamily="34" charset="0"/>
                <a:cs typeface="Calibri" panose="020F0502020204030204" pitchFamily="34" charset="0"/>
              </a:rPr>
              <a:t>Management</a:t>
            </a:r>
          </a:p>
          <a:p>
            <a:pPr algn="ctr"/>
            <a:r>
              <a:rPr lang="en-US" sz="1500" dirty="0">
                <a:latin typeface="Calibri" panose="020F0502020204030204" pitchFamily="34" charset="0"/>
                <a:cs typeface="Calibri" panose="020F0502020204030204" pitchFamily="34" charset="0"/>
              </a:rPr>
              <a:t>Systems</a:t>
            </a:r>
          </a:p>
        </p:txBody>
      </p:sp>
      <p:sp>
        <p:nvSpPr>
          <p:cNvPr id="9" name="Rounded Rectangle 8">
            <a:extLst>
              <a:ext uri="{FF2B5EF4-FFF2-40B4-BE49-F238E27FC236}">
                <a16:creationId xmlns:a16="http://schemas.microsoft.com/office/drawing/2014/main" id="{E77F64BF-6BF2-7403-3346-C369B5AADA7B}"/>
              </a:ext>
            </a:extLst>
          </p:cNvPr>
          <p:cNvSpPr/>
          <p:nvPr/>
        </p:nvSpPr>
        <p:spPr>
          <a:xfrm>
            <a:off x="4068644" y="1847804"/>
            <a:ext cx="1480040" cy="1304894"/>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T&amp;I</a:t>
            </a:r>
          </a:p>
        </p:txBody>
      </p:sp>
      <p:sp>
        <p:nvSpPr>
          <p:cNvPr id="10" name="Rounded Rectangle 9">
            <a:extLst>
              <a:ext uri="{FF2B5EF4-FFF2-40B4-BE49-F238E27FC236}">
                <a16:creationId xmlns:a16="http://schemas.microsoft.com/office/drawing/2014/main" id="{0F6197B0-5CA5-DBFB-05C1-0AEF39D11917}"/>
              </a:ext>
            </a:extLst>
          </p:cNvPr>
          <p:cNvSpPr/>
          <p:nvPr/>
        </p:nvSpPr>
        <p:spPr>
          <a:xfrm>
            <a:off x="5669735" y="367389"/>
            <a:ext cx="1480040" cy="1324083"/>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Online, blended and remote delivery of education</a:t>
            </a:r>
          </a:p>
        </p:txBody>
      </p:sp>
      <p:sp>
        <p:nvSpPr>
          <p:cNvPr id="11" name="Rounded Rectangle 10">
            <a:extLst>
              <a:ext uri="{FF2B5EF4-FFF2-40B4-BE49-F238E27FC236}">
                <a16:creationId xmlns:a16="http://schemas.microsoft.com/office/drawing/2014/main" id="{EFA345A0-3031-3CEA-6267-1E107DB89183}"/>
              </a:ext>
            </a:extLst>
          </p:cNvPr>
          <p:cNvSpPr/>
          <p:nvPr/>
        </p:nvSpPr>
        <p:spPr>
          <a:xfrm>
            <a:off x="7275569" y="367389"/>
            <a:ext cx="1480040" cy="1324083"/>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Providing e-Content</a:t>
            </a:r>
          </a:p>
        </p:txBody>
      </p:sp>
      <p:sp>
        <p:nvSpPr>
          <p:cNvPr id="12" name="Rounded Rectangle 11">
            <a:extLst>
              <a:ext uri="{FF2B5EF4-FFF2-40B4-BE49-F238E27FC236}">
                <a16:creationId xmlns:a16="http://schemas.microsoft.com/office/drawing/2014/main" id="{6EB92E71-1D0B-ED05-56E4-4230A1395C40}"/>
              </a:ext>
            </a:extLst>
          </p:cNvPr>
          <p:cNvSpPr/>
          <p:nvPr/>
        </p:nvSpPr>
        <p:spPr>
          <a:xfrm>
            <a:off x="7280732" y="1826549"/>
            <a:ext cx="1480040" cy="1304894"/>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Inhouse built tools by your NREN for digital learning</a:t>
            </a:r>
          </a:p>
        </p:txBody>
      </p:sp>
      <p:sp>
        <p:nvSpPr>
          <p:cNvPr id="13" name="Rounded Rectangle 12">
            <a:extLst>
              <a:ext uri="{FF2B5EF4-FFF2-40B4-BE49-F238E27FC236}">
                <a16:creationId xmlns:a16="http://schemas.microsoft.com/office/drawing/2014/main" id="{74D95430-5AFC-75C7-FC1C-1285706DA7FF}"/>
              </a:ext>
            </a:extLst>
          </p:cNvPr>
          <p:cNvSpPr/>
          <p:nvPr/>
        </p:nvSpPr>
        <p:spPr>
          <a:xfrm>
            <a:off x="2467898" y="3294120"/>
            <a:ext cx="1480040" cy="1324083"/>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Educational</a:t>
            </a:r>
          </a:p>
          <a:p>
            <a:pPr algn="ctr"/>
            <a:r>
              <a:rPr lang="en-US" sz="1500" dirty="0">
                <a:latin typeface="Calibri" panose="020F0502020204030204" pitchFamily="34" charset="0"/>
                <a:cs typeface="Calibri" panose="020F0502020204030204" pitchFamily="34" charset="0"/>
              </a:rPr>
              <a:t>Data mining and Analytics</a:t>
            </a:r>
          </a:p>
        </p:txBody>
      </p:sp>
      <p:sp>
        <p:nvSpPr>
          <p:cNvPr id="14" name="Rounded Rectangle 13">
            <a:extLst>
              <a:ext uri="{FF2B5EF4-FFF2-40B4-BE49-F238E27FC236}">
                <a16:creationId xmlns:a16="http://schemas.microsoft.com/office/drawing/2014/main" id="{A5EBDD2D-F1FB-C43D-5C36-0B6A502AC031}"/>
              </a:ext>
            </a:extLst>
          </p:cNvPr>
          <p:cNvSpPr/>
          <p:nvPr/>
        </p:nvSpPr>
        <p:spPr>
          <a:xfrm>
            <a:off x="5669735" y="3304790"/>
            <a:ext cx="1480040" cy="1304894"/>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Digital assessment and testing</a:t>
            </a:r>
          </a:p>
        </p:txBody>
      </p:sp>
      <p:sp>
        <p:nvSpPr>
          <p:cNvPr id="15" name="Rounded Rectangle 14">
            <a:extLst>
              <a:ext uri="{FF2B5EF4-FFF2-40B4-BE49-F238E27FC236}">
                <a16:creationId xmlns:a16="http://schemas.microsoft.com/office/drawing/2014/main" id="{2103201D-49C0-4532-8858-72BC97D5051E}"/>
              </a:ext>
            </a:extLst>
          </p:cNvPr>
          <p:cNvSpPr/>
          <p:nvPr/>
        </p:nvSpPr>
        <p:spPr>
          <a:xfrm>
            <a:off x="4063900" y="3295624"/>
            <a:ext cx="1480040" cy="1322732"/>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Learning</a:t>
            </a:r>
          </a:p>
          <a:p>
            <a:pPr algn="ctr"/>
            <a:r>
              <a:rPr lang="en-US" sz="1500" dirty="0">
                <a:latin typeface="Calibri" panose="020F0502020204030204" pitchFamily="34" charset="0"/>
                <a:cs typeface="Calibri" panose="020F0502020204030204" pitchFamily="34" charset="0"/>
              </a:rPr>
              <a:t>Analytics</a:t>
            </a:r>
          </a:p>
        </p:txBody>
      </p:sp>
      <p:sp>
        <p:nvSpPr>
          <p:cNvPr id="16" name="Rounded Rectangle 15">
            <a:extLst>
              <a:ext uri="{FF2B5EF4-FFF2-40B4-BE49-F238E27FC236}">
                <a16:creationId xmlns:a16="http://schemas.microsoft.com/office/drawing/2014/main" id="{785DB954-51FA-BDC0-8B53-C1C09C5FF6E7}"/>
              </a:ext>
            </a:extLst>
          </p:cNvPr>
          <p:cNvSpPr/>
          <p:nvPr/>
        </p:nvSpPr>
        <p:spPr>
          <a:xfrm>
            <a:off x="2467898" y="1821761"/>
            <a:ext cx="1480040" cy="1304894"/>
          </a:xfrm>
          <a:prstGeom prst="roundRect">
            <a:avLst/>
          </a:prstGeom>
          <a:solidFill>
            <a:srgbClr val="9E1F6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Video</a:t>
            </a:r>
          </a:p>
          <a:p>
            <a:pPr algn="ctr"/>
            <a:r>
              <a:rPr lang="en-US" sz="1500" dirty="0">
                <a:latin typeface="Calibri" panose="020F0502020204030204" pitchFamily="34" charset="0"/>
                <a:cs typeface="Calibri" panose="020F0502020204030204" pitchFamily="34" charset="0"/>
              </a:rPr>
              <a:t>Conferencing</a:t>
            </a:r>
          </a:p>
        </p:txBody>
      </p:sp>
      <p:sp>
        <p:nvSpPr>
          <p:cNvPr id="17" name="Google Shape;1270;g24a88943a12_1_0">
            <a:extLst>
              <a:ext uri="{FF2B5EF4-FFF2-40B4-BE49-F238E27FC236}">
                <a16:creationId xmlns:a16="http://schemas.microsoft.com/office/drawing/2014/main" id="{9C94AE2A-6CF3-826D-B3B4-284799EFFB47}"/>
              </a:ext>
            </a:extLst>
          </p:cNvPr>
          <p:cNvSpPr txBox="1">
            <a:spLocks noGrp="1"/>
          </p:cNvSpPr>
          <p:nvPr>
            <p:ph type="body" idx="1"/>
          </p:nvPr>
        </p:nvSpPr>
        <p:spPr>
          <a:xfrm>
            <a:off x="350200" y="1151238"/>
            <a:ext cx="1947000" cy="29838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GB" dirty="0"/>
              <a:t>Edu services = </a:t>
            </a:r>
            <a:endParaRPr dirty="0"/>
          </a:p>
          <a:p>
            <a:pPr marL="457200" lvl="0" indent="-330200" algn="l" rtl="0">
              <a:spcBef>
                <a:spcPts val="750"/>
              </a:spcBef>
              <a:spcAft>
                <a:spcPts val="0"/>
              </a:spcAft>
              <a:buSzPts val="1600"/>
              <a:buChar char="•"/>
            </a:pPr>
            <a:r>
              <a:rPr lang="en-GB" dirty="0"/>
              <a:t>services for teaching and learning</a:t>
            </a:r>
            <a:endParaRPr dirty="0"/>
          </a:p>
          <a:p>
            <a:pPr marL="457200" lvl="0" indent="-330200" algn="l" rtl="0">
              <a:spcBef>
                <a:spcPts val="0"/>
              </a:spcBef>
              <a:spcAft>
                <a:spcPts val="0"/>
              </a:spcAft>
              <a:buSzPts val="1600"/>
              <a:buChar char="•"/>
            </a:pPr>
            <a:r>
              <a:rPr lang="en-GB" dirty="0"/>
              <a:t>services for administration of education institutions	</a:t>
            </a:r>
            <a:endParaRPr dirty="0"/>
          </a:p>
        </p:txBody>
      </p:sp>
      <p:sp>
        <p:nvSpPr>
          <p:cNvPr id="18" name="Google Shape;1272;g24a88943a12_1_0">
            <a:extLst>
              <a:ext uri="{FF2B5EF4-FFF2-40B4-BE49-F238E27FC236}">
                <a16:creationId xmlns:a16="http://schemas.microsoft.com/office/drawing/2014/main" id="{C375009A-A9AB-7388-E68B-A550D4B42B04}"/>
              </a:ext>
            </a:extLst>
          </p:cNvPr>
          <p:cNvSpPr txBox="1">
            <a:spLocks noGrp="1"/>
          </p:cNvSpPr>
          <p:nvPr>
            <p:ph type="title"/>
          </p:nvPr>
        </p:nvSpPr>
        <p:spPr>
          <a:xfrm>
            <a:off x="350201" y="318375"/>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TF EDU surveys</a:t>
            </a:r>
            <a:endParaRPr/>
          </a:p>
          <a:p>
            <a:pPr marL="0" lvl="0" indent="0" algn="l" rtl="0">
              <a:spcBef>
                <a:spcPts val="0"/>
              </a:spcBef>
              <a:spcAft>
                <a:spcPts val="0"/>
              </a:spcAft>
              <a:buNone/>
            </a:pPr>
            <a:r>
              <a:rPr lang="en-GB"/>
              <a:t>2019-2023</a:t>
            </a:r>
            <a:endParaRPr/>
          </a:p>
        </p:txBody>
      </p:sp>
      <p:pic>
        <p:nvPicPr>
          <p:cNvPr id="2" name="Google Shape;208;g8216f5662d_0_393" descr="Image result for eduroam">
            <a:extLst>
              <a:ext uri="{FF2B5EF4-FFF2-40B4-BE49-F238E27FC236}">
                <a16:creationId xmlns:a16="http://schemas.microsoft.com/office/drawing/2014/main" id="{5F56EC7D-51DA-7D29-1CBB-98A153E6A941}"/>
              </a:ext>
            </a:extLst>
          </p:cNvPr>
          <p:cNvPicPr preferRelativeResize="0"/>
          <p:nvPr/>
        </p:nvPicPr>
        <p:blipFill rotWithShape="1">
          <a:blip r:embed="rId3">
            <a:alphaModFix/>
          </a:blip>
          <a:srcRect/>
          <a:stretch/>
        </p:blipFill>
        <p:spPr>
          <a:xfrm>
            <a:off x="540812" y="3488967"/>
            <a:ext cx="1565775" cy="678495"/>
          </a:xfrm>
          <a:prstGeom prst="rect">
            <a:avLst/>
          </a:prstGeom>
          <a:noFill/>
          <a:ln>
            <a:noFill/>
          </a:ln>
        </p:spPr>
      </p:pic>
    </p:spTree>
    <p:extLst>
      <p:ext uri="{BB962C8B-B14F-4D97-AF65-F5344CB8AC3E}">
        <p14:creationId xmlns:p14="http://schemas.microsoft.com/office/powerpoint/2010/main" val="178921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ANT Associ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4440</TotalTime>
  <Words>781</Words>
  <Application>Microsoft Macintosh PowerPoint</Application>
  <PresentationFormat>On-screen Show (16:9)</PresentationFormat>
  <Paragraphs>120</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Wingdings</vt:lpstr>
      <vt:lpstr>Arial</vt:lpstr>
      <vt:lpstr>Quattrocento Sans</vt:lpstr>
      <vt:lpstr>GEANT Association</vt:lpstr>
      <vt:lpstr>PowerPoint Presentation</vt:lpstr>
      <vt:lpstr>Education layers</vt:lpstr>
      <vt:lpstr>Education layers</vt:lpstr>
      <vt:lpstr>Identity layer – the enabler</vt:lpstr>
      <vt:lpstr>‘Plumbing’ – inter-institutional interoperability</vt:lpstr>
      <vt:lpstr>Top layer  </vt:lpstr>
      <vt:lpstr>The educational ecosystem</vt:lpstr>
      <vt:lpstr>GÉANT NREN educational services</vt:lpstr>
      <vt:lpstr>TF EDU surveys 2019-2023</vt:lpstr>
      <vt:lpstr>Challenges for NRENs</vt:lpstr>
      <vt:lpstr>Stepping up collaboration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lastModifiedBy>Gyöngyi Horváth</cp:lastModifiedBy>
  <cp:revision>9</cp:revision>
  <dcterms:created xsi:type="dcterms:W3CDTF">2015-04-29T14:13:57Z</dcterms:created>
  <dcterms:modified xsi:type="dcterms:W3CDTF">2023-06-06T15:01:40Z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