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sldIdLst>
    <p:sldId id="296" r:id="rId5"/>
    <p:sldId id="297" r:id="rId6"/>
    <p:sldId id="298" r:id="rId7"/>
    <p:sldId id="301" r:id="rId8"/>
    <p:sldId id="303" r:id="rId9"/>
    <p:sldId id="305" r:id="rId10"/>
    <p:sldId id="306" r:id="rId11"/>
    <p:sldId id="307" r:id="rId12"/>
    <p:sldId id="308" r:id="rId13"/>
    <p:sldId id="309" r:id="rId14"/>
    <p:sldId id="310" r:id="rId15"/>
    <p:sldId id="313" r:id="rId16"/>
    <p:sldId id="312" r:id="rId17"/>
    <p:sldId id="314" r:id="rId18"/>
    <p:sldId id="315" r:id="rId19"/>
    <p:sldId id="318" r:id="rId20"/>
    <p:sldId id="319" r:id="rId21"/>
    <p:sldId id="320" r:id="rId22"/>
    <p:sldId id="321" r:id="rId23"/>
    <p:sldId id="322" r:id="rId24"/>
    <p:sldId id="332" r:id="rId25"/>
    <p:sldId id="323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295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992"/>
    <a:srgbClr val="E40A26"/>
    <a:srgbClr val="414140"/>
    <a:srgbClr val="F6A500"/>
    <a:srgbClr val="008B96"/>
    <a:srgbClr val="34699A"/>
    <a:srgbClr val="2F9285"/>
    <a:srgbClr val="5B2D35"/>
    <a:srgbClr val="F59AA2"/>
    <a:srgbClr val="00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7" autoAdjust="0"/>
  </p:normalViewPr>
  <p:slideViewPr>
    <p:cSldViewPr snapToGrid="0">
      <p:cViewPr>
        <p:scale>
          <a:sx n="150" d="100"/>
          <a:sy n="150" d="100"/>
        </p:scale>
        <p:origin x="47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Facio de Paula" userId="5fa24d99-8a5a-40fd-869c-c76c9715f8be" providerId="ADAL" clId="{9C2D8D07-1311-8544-8CA9-3631313F29F1}"/>
    <pc:docChg chg="modSld">
      <pc:chgData name="Rodrigo Facio de Paula" userId="5fa24d99-8a5a-40fd-869c-c76c9715f8be" providerId="ADAL" clId="{9C2D8D07-1311-8544-8CA9-3631313F29F1}" dt="2023-05-10T10:17:50.797" v="120" actId="20577"/>
      <pc:docMkLst>
        <pc:docMk/>
      </pc:docMkLst>
      <pc:sldChg chg="modNotesTx">
        <pc:chgData name="Rodrigo Facio de Paula" userId="5fa24d99-8a5a-40fd-869c-c76c9715f8be" providerId="ADAL" clId="{9C2D8D07-1311-8544-8CA9-3631313F29F1}" dt="2023-05-10T10:17:50.797" v="120" actId="20577"/>
        <pc:sldMkLst>
          <pc:docMk/>
          <pc:sldMk cId="4178225283" sldId="296"/>
        </pc:sldMkLst>
      </pc:sldChg>
    </pc:docChg>
  </pc:docChgLst>
  <pc:docChgLst>
    <pc:chgData name="sachabittar@gmail.com" userId="S::urn:spo:guest#sachabittar@gmail.com::" providerId="AD" clId="Web-{95069DFB-EEB3-999F-55D0-8EE61D09403E}"/>
    <pc:docChg chg="addSld delSld">
      <pc:chgData name="sachabittar@gmail.com" userId="S::urn:spo:guest#sachabittar@gmail.com::" providerId="AD" clId="Web-{95069DFB-EEB3-999F-55D0-8EE61D09403E}" dt="2023-05-16T17:14:53.389" v="1"/>
      <pc:docMkLst>
        <pc:docMk/>
      </pc:docMkLst>
      <pc:sldChg chg="add del">
        <pc:chgData name="sachabittar@gmail.com" userId="S::urn:spo:guest#sachabittar@gmail.com::" providerId="AD" clId="Web-{95069DFB-EEB3-999F-55D0-8EE61D09403E}" dt="2023-05-16T17:14:53.389" v="1"/>
        <pc:sldMkLst>
          <pc:docMk/>
          <pc:sldMk cId="3833908545" sldId="305"/>
        </pc:sldMkLst>
      </pc:sldChg>
    </pc:docChg>
  </pc:docChgLst>
  <pc:docChgLst>
    <pc:chgData name="sachabittar@gmail.com" userId="S::urn:spo:guest#sachabittar@gmail.com::" providerId="AD" clId="Web-{0233AE7C-E806-5163-F6D3-E98C122E72D6}"/>
    <pc:docChg chg="modSld">
      <pc:chgData name="sachabittar@gmail.com" userId="S::urn:spo:guest#sachabittar@gmail.com::" providerId="AD" clId="Web-{0233AE7C-E806-5163-F6D3-E98C122E72D6}" dt="2023-05-18T19:31:42.591" v="20" actId="20577"/>
      <pc:docMkLst>
        <pc:docMk/>
      </pc:docMkLst>
      <pc:sldChg chg="modSp">
        <pc:chgData name="sachabittar@gmail.com" userId="S::urn:spo:guest#sachabittar@gmail.com::" providerId="AD" clId="Web-{0233AE7C-E806-5163-F6D3-E98C122E72D6}" dt="2023-05-18T19:31:42.591" v="20" actId="20577"/>
        <pc:sldMkLst>
          <pc:docMk/>
          <pc:sldMk cId="3370808308" sldId="327"/>
        </pc:sldMkLst>
        <pc:spChg chg="mod">
          <ac:chgData name="sachabittar@gmail.com" userId="S::urn:spo:guest#sachabittar@gmail.com::" providerId="AD" clId="Web-{0233AE7C-E806-5163-F6D3-E98C122E72D6}" dt="2023-05-18T19:31:42.591" v="20" actId="20577"/>
          <ac:spMkLst>
            <pc:docMk/>
            <pc:sldMk cId="3370808308" sldId="327"/>
            <ac:spMk id="6" creationId="{012B1507-A3B3-4E6F-8BFB-18B2AB275B2E}"/>
          </ac:spMkLst>
        </pc:spChg>
      </pc:sldChg>
      <pc:sldChg chg="modSp">
        <pc:chgData name="sachabittar@gmail.com" userId="S::urn:spo:guest#sachabittar@gmail.com::" providerId="AD" clId="Web-{0233AE7C-E806-5163-F6D3-E98C122E72D6}" dt="2023-05-18T19:19:01.980" v="5" actId="20577"/>
        <pc:sldMkLst>
          <pc:docMk/>
          <pc:sldMk cId="3908014525" sldId="329"/>
        </pc:sldMkLst>
        <pc:spChg chg="mod">
          <ac:chgData name="sachabittar@gmail.com" userId="S::urn:spo:guest#sachabittar@gmail.com::" providerId="AD" clId="Web-{0233AE7C-E806-5163-F6D3-E98C122E72D6}" dt="2023-05-18T19:19:01.980" v="5" actId="20577"/>
          <ac:spMkLst>
            <pc:docMk/>
            <pc:sldMk cId="3908014525" sldId="329"/>
            <ac:spMk id="6" creationId="{012B1507-A3B3-4E6F-8BFB-18B2AB275B2E}"/>
          </ac:spMkLst>
        </pc:spChg>
        <pc:spChg chg="mod">
          <ac:chgData name="sachabittar@gmail.com" userId="S::urn:spo:guest#sachabittar@gmail.com::" providerId="AD" clId="Web-{0233AE7C-E806-5163-F6D3-E98C122E72D6}" dt="2023-05-18T19:11:41.188" v="4" actId="20577"/>
          <ac:spMkLst>
            <pc:docMk/>
            <pc:sldMk cId="3908014525" sldId="329"/>
            <ac:spMk id="8" creationId="{4EC29F41-4BE2-4294-8FF8-D7A2E04FB39D}"/>
          </ac:spMkLst>
        </pc:spChg>
      </pc:sldChg>
      <pc:sldChg chg="modSp">
        <pc:chgData name="sachabittar@gmail.com" userId="S::urn:spo:guest#sachabittar@gmail.com::" providerId="AD" clId="Web-{0233AE7C-E806-5163-F6D3-E98C122E72D6}" dt="2023-05-18T19:21:48.593" v="13" actId="14100"/>
        <pc:sldMkLst>
          <pc:docMk/>
          <pc:sldMk cId="650184686" sldId="331"/>
        </pc:sldMkLst>
        <pc:spChg chg="mod">
          <ac:chgData name="sachabittar@gmail.com" userId="S::urn:spo:guest#sachabittar@gmail.com::" providerId="AD" clId="Web-{0233AE7C-E806-5163-F6D3-E98C122E72D6}" dt="2023-05-18T19:21:48.593" v="13" actId="14100"/>
          <ac:spMkLst>
            <pc:docMk/>
            <pc:sldMk cId="650184686" sldId="331"/>
            <ac:spMk id="2" creationId="{FD95FFB5-9736-437B-8DEC-0B4F55293F68}"/>
          </ac:spMkLst>
        </pc:spChg>
        <pc:spChg chg="mod">
          <ac:chgData name="sachabittar@gmail.com" userId="S::urn:spo:guest#sachabittar@gmail.com::" providerId="AD" clId="Web-{0233AE7C-E806-5163-F6D3-E98C122E72D6}" dt="2023-05-18T19:21:32.936" v="9" actId="20577"/>
          <ac:spMkLst>
            <pc:docMk/>
            <pc:sldMk cId="650184686" sldId="331"/>
            <ac:spMk id="6" creationId="{012B1507-A3B3-4E6F-8BFB-18B2AB275B2E}"/>
          </ac:spMkLst>
        </pc:spChg>
      </pc:sldChg>
    </pc:docChg>
  </pc:docChgLst>
  <pc:docChgLst>
    <pc:chgData name="sachabittar@gmail.com" userId="S::urn:spo:guest#sachabittar@gmail.com::" providerId="AD" clId="Web-{FB0E68AB-4942-9B02-0EAC-6E6B590676FF}"/>
    <pc:docChg chg="modSld">
      <pc:chgData name="sachabittar@gmail.com" userId="S::urn:spo:guest#sachabittar@gmail.com::" providerId="AD" clId="Web-{FB0E68AB-4942-9B02-0EAC-6E6B590676FF}" dt="2023-05-16T15:55:17.717" v="47" actId="20577"/>
      <pc:docMkLst>
        <pc:docMk/>
      </pc:docMkLst>
      <pc:sldChg chg="modSp">
        <pc:chgData name="sachabittar@gmail.com" userId="S::urn:spo:guest#sachabittar@gmail.com::" providerId="AD" clId="Web-{FB0E68AB-4942-9B02-0EAC-6E6B590676FF}" dt="2023-05-16T15:36:28.270" v="22" actId="20577"/>
        <pc:sldMkLst>
          <pc:docMk/>
          <pc:sldMk cId="1594527375" sldId="313"/>
        </pc:sldMkLst>
        <pc:spChg chg="mod">
          <ac:chgData name="sachabittar@gmail.com" userId="S::urn:spo:guest#sachabittar@gmail.com::" providerId="AD" clId="Web-{FB0E68AB-4942-9B02-0EAC-6E6B590676FF}" dt="2023-05-16T15:36:28.270" v="22" actId="20577"/>
          <ac:spMkLst>
            <pc:docMk/>
            <pc:sldMk cId="1594527375" sldId="313"/>
            <ac:spMk id="8" creationId="{6064A2B0-D432-43B1-A609-EDEE15C88461}"/>
          </ac:spMkLst>
        </pc:spChg>
      </pc:sldChg>
      <pc:sldChg chg="modSp">
        <pc:chgData name="sachabittar@gmail.com" userId="S::urn:spo:guest#sachabittar@gmail.com::" providerId="AD" clId="Web-{FB0E68AB-4942-9B02-0EAC-6E6B590676FF}" dt="2023-05-16T15:38:06.991" v="26" actId="20577"/>
        <pc:sldMkLst>
          <pc:docMk/>
          <pc:sldMk cId="3183529226" sldId="315"/>
        </pc:sldMkLst>
        <pc:spChg chg="mod">
          <ac:chgData name="sachabittar@gmail.com" userId="S::urn:spo:guest#sachabittar@gmail.com::" providerId="AD" clId="Web-{FB0E68AB-4942-9B02-0EAC-6E6B590676FF}" dt="2023-05-16T15:38:06.991" v="26" actId="20577"/>
          <ac:spMkLst>
            <pc:docMk/>
            <pc:sldMk cId="3183529226" sldId="315"/>
            <ac:spMk id="8" creationId="{6064A2B0-D432-43B1-A609-EDEE15C88461}"/>
          </ac:spMkLst>
        </pc:spChg>
      </pc:sldChg>
      <pc:sldChg chg="modSp">
        <pc:chgData name="sachabittar@gmail.com" userId="S::urn:spo:guest#sachabittar@gmail.com::" providerId="AD" clId="Web-{FB0E68AB-4942-9B02-0EAC-6E6B590676FF}" dt="2023-05-16T15:40:18.150" v="28" actId="20577"/>
        <pc:sldMkLst>
          <pc:docMk/>
          <pc:sldMk cId="1343505161" sldId="321"/>
        </pc:sldMkLst>
        <pc:spChg chg="mod">
          <ac:chgData name="sachabittar@gmail.com" userId="S::urn:spo:guest#sachabittar@gmail.com::" providerId="AD" clId="Web-{FB0E68AB-4942-9B02-0EAC-6E6B590676FF}" dt="2023-05-16T15:40:18.150" v="28" actId="20577"/>
          <ac:spMkLst>
            <pc:docMk/>
            <pc:sldMk cId="1343505161" sldId="321"/>
            <ac:spMk id="9" creationId="{FF45FBED-BA95-4003-8D0C-7C5FF1F0BEBF}"/>
          </ac:spMkLst>
        </pc:spChg>
      </pc:sldChg>
      <pc:sldChg chg="modSp">
        <pc:chgData name="sachabittar@gmail.com" userId="S::urn:spo:guest#sachabittar@gmail.com::" providerId="AD" clId="Web-{FB0E68AB-4942-9B02-0EAC-6E6B590676FF}" dt="2023-05-16T15:40:36.213" v="30" actId="20577"/>
        <pc:sldMkLst>
          <pc:docMk/>
          <pc:sldMk cId="715451452" sldId="323"/>
        </pc:sldMkLst>
        <pc:spChg chg="mod">
          <ac:chgData name="sachabittar@gmail.com" userId="S::urn:spo:guest#sachabittar@gmail.com::" providerId="AD" clId="Web-{FB0E68AB-4942-9B02-0EAC-6E6B590676FF}" dt="2023-05-16T15:40:36.213" v="30" actId="20577"/>
          <ac:spMkLst>
            <pc:docMk/>
            <pc:sldMk cId="715451452" sldId="323"/>
            <ac:spMk id="11" creationId="{8C463480-7002-4BC7-A9FE-675260F4FF6B}"/>
          </ac:spMkLst>
        </pc:spChg>
      </pc:sldChg>
      <pc:sldChg chg="modSp">
        <pc:chgData name="sachabittar@gmail.com" userId="S::urn:spo:guest#sachabittar@gmail.com::" providerId="AD" clId="Web-{FB0E68AB-4942-9B02-0EAC-6E6B590676FF}" dt="2023-05-16T15:49:57.976" v="40" actId="20577"/>
        <pc:sldMkLst>
          <pc:docMk/>
          <pc:sldMk cId="2378807186" sldId="328"/>
        </pc:sldMkLst>
        <pc:spChg chg="mod">
          <ac:chgData name="sachabittar@gmail.com" userId="S::urn:spo:guest#sachabittar@gmail.com::" providerId="AD" clId="Web-{FB0E68AB-4942-9B02-0EAC-6E6B590676FF}" dt="2023-05-16T15:49:57.976" v="40" actId="20577"/>
          <ac:spMkLst>
            <pc:docMk/>
            <pc:sldMk cId="2378807186" sldId="328"/>
            <ac:spMk id="10" creationId="{065CBCE0-0F4E-49CC-BB90-C56A8BFDBF03}"/>
          </ac:spMkLst>
        </pc:spChg>
      </pc:sldChg>
      <pc:sldChg chg="modSp">
        <pc:chgData name="sachabittar@gmail.com" userId="S::urn:spo:guest#sachabittar@gmail.com::" providerId="AD" clId="Web-{FB0E68AB-4942-9B02-0EAC-6E6B590676FF}" dt="2023-05-16T15:55:17.717" v="47" actId="20577"/>
        <pc:sldMkLst>
          <pc:docMk/>
          <pc:sldMk cId="3908014525" sldId="329"/>
        </pc:sldMkLst>
        <pc:spChg chg="mod">
          <ac:chgData name="sachabittar@gmail.com" userId="S::urn:spo:guest#sachabittar@gmail.com::" providerId="AD" clId="Web-{FB0E68AB-4942-9B02-0EAC-6E6B590676FF}" dt="2023-05-16T15:55:17.717" v="47" actId="20577"/>
          <ac:spMkLst>
            <pc:docMk/>
            <pc:sldMk cId="3908014525" sldId="329"/>
            <ac:spMk id="11" creationId="{BE99EDE7-A7ED-4CEC-8003-3772E873621E}"/>
          </ac:spMkLst>
        </pc:spChg>
      </pc:sldChg>
    </pc:docChg>
  </pc:docChgLst>
  <pc:docChgLst>
    <pc:chgData name="Rodrigo Facio de Paula" userId="5fa24d99-8a5a-40fd-869c-c76c9715f8be" providerId="ADAL" clId="{FA3E31FF-59DF-4BE9-8194-D3236D42379B}"/>
    <pc:docChg chg="undo custSel addSld delSld modSld">
      <pc:chgData name="Rodrigo Facio de Paula" userId="5fa24d99-8a5a-40fd-869c-c76c9715f8be" providerId="ADAL" clId="{FA3E31FF-59DF-4BE9-8194-D3236D42379B}" dt="2023-05-26T18:38:48.013" v="1376" actId="1076"/>
      <pc:docMkLst>
        <pc:docMk/>
      </pc:docMkLst>
      <pc:sldChg chg="modNotesTx">
        <pc:chgData name="Rodrigo Facio de Paula" userId="5fa24d99-8a5a-40fd-869c-c76c9715f8be" providerId="ADAL" clId="{FA3E31FF-59DF-4BE9-8194-D3236D42379B}" dt="2023-05-15T19:41:33.052" v="260" actId="20577"/>
        <pc:sldMkLst>
          <pc:docMk/>
          <pc:sldMk cId="4178225283" sldId="296"/>
        </pc:sldMkLst>
      </pc:sldChg>
      <pc:sldChg chg="addSp modSp mod modNotesTx">
        <pc:chgData name="Rodrigo Facio de Paula" userId="5fa24d99-8a5a-40fd-869c-c76c9715f8be" providerId="ADAL" clId="{FA3E31FF-59DF-4BE9-8194-D3236D42379B}" dt="2023-05-26T18:38:48.013" v="1376" actId="1076"/>
        <pc:sldMkLst>
          <pc:docMk/>
          <pc:sldMk cId="2030137776" sldId="297"/>
        </pc:sldMkLst>
        <pc:spChg chg="mod">
          <ac:chgData name="Rodrigo Facio de Paula" userId="5fa24d99-8a5a-40fd-869c-c76c9715f8be" providerId="ADAL" clId="{FA3E31FF-59DF-4BE9-8194-D3236D42379B}" dt="2023-05-15T20:33:24.447" v="396" actId="1076"/>
          <ac:spMkLst>
            <pc:docMk/>
            <pc:sldMk cId="2030137776" sldId="297"/>
            <ac:spMk id="6" creationId="{47F66604-2EE1-6ECB-3E54-2B3D039B944D}"/>
          </ac:spMkLst>
        </pc:spChg>
        <pc:picChg chg="add mod">
          <ac:chgData name="Rodrigo Facio de Paula" userId="5fa24d99-8a5a-40fd-869c-c76c9715f8be" providerId="ADAL" clId="{FA3E31FF-59DF-4BE9-8194-D3236D42379B}" dt="2023-05-19T20:17:06.490" v="1239" actId="1076"/>
          <ac:picMkLst>
            <pc:docMk/>
            <pc:sldMk cId="2030137776" sldId="297"/>
            <ac:picMk id="9" creationId="{5B9856E1-58A1-4BBE-8D2A-B6E96D811D02}"/>
          </ac:picMkLst>
        </pc:picChg>
        <pc:picChg chg="add mod">
          <ac:chgData name="Rodrigo Facio de Paula" userId="5fa24d99-8a5a-40fd-869c-c76c9715f8be" providerId="ADAL" clId="{FA3E31FF-59DF-4BE9-8194-D3236D42379B}" dt="2023-05-26T18:38:48.013" v="1376" actId="1076"/>
          <ac:picMkLst>
            <pc:docMk/>
            <pc:sldMk cId="2030137776" sldId="297"/>
            <ac:picMk id="10" creationId="{97A43063-7081-4946-AC62-F928A9E1CED6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19T20:17:01.050" v="1238" actId="1076"/>
        <pc:sldMkLst>
          <pc:docMk/>
          <pc:sldMk cId="896631027" sldId="298"/>
        </pc:sldMkLst>
        <pc:picChg chg="add mod">
          <ac:chgData name="Rodrigo Facio de Paula" userId="5fa24d99-8a5a-40fd-869c-c76c9715f8be" providerId="ADAL" clId="{FA3E31FF-59DF-4BE9-8194-D3236D42379B}" dt="2023-05-19T20:17:01.050" v="1238" actId="1076"/>
          <ac:picMkLst>
            <pc:docMk/>
            <pc:sldMk cId="896631027" sldId="298"/>
            <ac:picMk id="6" creationId="{8C9B12D4-BD81-4B48-827D-514DCA5A8437}"/>
          </ac:picMkLst>
        </pc:picChg>
        <pc:picChg chg="mod">
          <ac:chgData name="Rodrigo Facio de Paula" userId="5fa24d99-8a5a-40fd-869c-c76c9715f8be" providerId="ADAL" clId="{FA3E31FF-59DF-4BE9-8194-D3236D42379B}" dt="2023-05-17T14:47:38.970" v="1045" actId="1076"/>
          <ac:picMkLst>
            <pc:docMk/>
            <pc:sldMk cId="896631027" sldId="298"/>
            <ac:picMk id="7" creationId="{9793B452-372C-4A14-9926-9FE7FAA16B27}"/>
          </ac:picMkLst>
        </pc:picChg>
      </pc:sldChg>
      <pc:sldChg chg="del">
        <pc:chgData name="Rodrigo Facio de Paula" userId="5fa24d99-8a5a-40fd-869c-c76c9715f8be" providerId="ADAL" clId="{FA3E31FF-59DF-4BE9-8194-D3236D42379B}" dt="2023-05-12T13:09:06.995" v="0" actId="47"/>
        <pc:sldMkLst>
          <pc:docMk/>
          <pc:sldMk cId="3557837057" sldId="300"/>
        </pc:sldMkLst>
      </pc:sldChg>
      <pc:sldChg chg="addSp delSp modSp mod modNotesTx">
        <pc:chgData name="Rodrigo Facio de Paula" userId="5fa24d99-8a5a-40fd-869c-c76c9715f8be" providerId="ADAL" clId="{FA3E31FF-59DF-4BE9-8194-D3236D42379B}" dt="2023-05-24T17:20:38.348" v="1365" actId="1076"/>
        <pc:sldMkLst>
          <pc:docMk/>
          <pc:sldMk cId="1313821596" sldId="301"/>
        </pc:sldMkLst>
        <pc:spChg chg="mod topLvl">
          <ac:chgData name="Rodrigo Facio de Paula" userId="5fa24d99-8a5a-40fd-869c-c76c9715f8be" providerId="ADAL" clId="{FA3E31FF-59DF-4BE9-8194-D3236D42379B}" dt="2023-05-24T17:20:38.348" v="1365" actId="1076"/>
          <ac:spMkLst>
            <pc:docMk/>
            <pc:sldMk cId="1313821596" sldId="301"/>
            <ac:spMk id="9" creationId="{D77EBB20-BD9F-42F8-9C61-B4DF25BFF2DE}"/>
          </ac:spMkLst>
        </pc:spChg>
        <pc:spChg chg="mod">
          <ac:chgData name="Rodrigo Facio de Paula" userId="5fa24d99-8a5a-40fd-869c-c76c9715f8be" providerId="ADAL" clId="{FA3E31FF-59DF-4BE9-8194-D3236D42379B}" dt="2023-05-24T17:12:43.731" v="1269"/>
          <ac:spMkLst>
            <pc:docMk/>
            <pc:sldMk cId="1313821596" sldId="301"/>
            <ac:spMk id="10" creationId="{F2C7BFB0-D482-4C9E-AF06-C98B0AEA8E53}"/>
          </ac:spMkLst>
        </pc:spChg>
        <pc:grpChg chg="add del">
          <ac:chgData name="Rodrigo Facio de Paula" userId="5fa24d99-8a5a-40fd-869c-c76c9715f8be" providerId="ADAL" clId="{FA3E31FF-59DF-4BE9-8194-D3236D42379B}" dt="2023-05-24T17:13:28.062" v="1277" actId="165"/>
          <ac:grpSpMkLst>
            <pc:docMk/>
            <pc:sldMk cId="1313821596" sldId="301"/>
            <ac:grpSpMk id="11" creationId="{BCE3223A-18A2-4EF0-BD8B-04C3DDBD6210}"/>
          </ac:grpSpMkLst>
        </pc:grpChg>
        <pc:picChg chg="del mod topLvl">
          <ac:chgData name="Rodrigo Facio de Paula" userId="5fa24d99-8a5a-40fd-869c-c76c9715f8be" providerId="ADAL" clId="{FA3E31FF-59DF-4BE9-8194-D3236D42379B}" dt="2023-05-24T17:13:31.560" v="1278" actId="478"/>
          <ac:picMkLst>
            <pc:docMk/>
            <pc:sldMk cId="1313821596" sldId="301"/>
            <ac:picMk id="5" creationId="{2554BCEB-2166-4F00-ACE6-27C2386BE627}"/>
          </ac:picMkLst>
        </pc:picChg>
        <pc:picChg chg="add mod">
          <ac:chgData name="Rodrigo Facio de Paula" userId="5fa24d99-8a5a-40fd-869c-c76c9715f8be" providerId="ADAL" clId="{FA3E31FF-59DF-4BE9-8194-D3236D42379B}" dt="2023-05-24T17:12:59.892" v="1273" actId="1076"/>
          <ac:picMkLst>
            <pc:docMk/>
            <pc:sldMk cId="1313821596" sldId="301"/>
            <ac:picMk id="6" creationId="{E711D2E1-7B9D-4923-B7FD-97126628AC79}"/>
          </ac:picMkLst>
        </pc:picChg>
        <pc:picChg chg="del mod">
          <ac:chgData name="Rodrigo Facio de Paula" userId="5fa24d99-8a5a-40fd-869c-c76c9715f8be" providerId="ADAL" clId="{FA3E31FF-59DF-4BE9-8194-D3236D42379B}" dt="2023-05-24T17:12:06.107" v="1261" actId="478"/>
          <ac:picMkLst>
            <pc:docMk/>
            <pc:sldMk cId="1313821596" sldId="301"/>
            <ac:picMk id="8" creationId="{2A1A6141-9FD3-43CB-BEEE-C7AABC4FF399}"/>
          </ac:picMkLst>
        </pc:picChg>
        <pc:picChg chg="add mod">
          <ac:chgData name="Rodrigo Facio de Paula" userId="5fa24d99-8a5a-40fd-869c-c76c9715f8be" providerId="ADAL" clId="{FA3E31FF-59DF-4BE9-8194-D3236D42379B}" dt="2023-05-19T20:14:28.761" v="1193" actId="1076"/>
          <ac:picMkLst>
            <pc:docMk/>
            <pc:sldMk cId="1313821596" sldId="301"/>
            <ac:picMk id="12" creationId="{08104119-6AB5-4E32-8E22-799E3ED7E447}"/>
          </ac:picMkLst>
        </pc:picChg>
        <pc:picChg chg="add mod">
          <ac:chgData name="Rodrigo Facio de Paula" userId="5fa24d99-8a5a-40fd-869c-c76c9715f8be" providerId="ADAL" clId="{FA3E31FF-59DF-4BE9-8194-D3236D42379B}" dt="2023-05-24T17:13:50.350" v="1284" actId="1076"/>
          <ac:picMkLst>
            <pc:docMk/>
            <pc:sldMk cId="1313821596" sldId="301"/>
            <ac:picMk id="13" creationId="{61C579C3-A724-466A-8596-343117AEDBAD}"/>
          </ac:picMkLst>
        </pc:picChg>
      </pc:sldChg>
      <pc:sldChg chg="addSp modSp">
        <pc:chgData name="Rodrigo Facio de Paula" userId="5fa24d99-8a5a-40fd-869c-c76c9715f8be" providerId="ADAL" clId="{FA3E31FF-59DF-4BE9-8194-D3236D42379B}" dt="2023-05-19T20:14:30.298" v="1194"/>
        <pc:sldMkLst>
          <pc:docMk/>
          <pc:sldMk cId="1014869948" sldId="303"/>
        </pc:sldMkLst>
        <pc:picChg chg="add mod">
          <ac:chgData name="Rodrigo Facio de Paula" userId="5fa24d99-8a5a-40fd-869c-c76c9715f8be" providerId="ADAL" clId="{FA3E31FF-59DF-4BE9-8194-D3236D42379B}" dt="2023-05-19T20:14:30.298" v="1194"/>
          <ac:picMkLst>
            <pc:docMk/>
            <pc:sldMk cId="1014869948" sldId="303"/>
            <ac:picMk id="6" creationId="{3339D3B1-E227-4652-BC88-31F8C9F3A446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19T20:14:37.942" v="1197" actId="478"/>
        <pc:sldMkLst>
          <pc:docMk/>
          <pc:sldMk cId="3833908545" sldId="305"/>
        </pc:sldMkLst>
        <pc:spChg chg="mod">
          <ac:chgData name="Rodrigo Facio de Paula" userId="5fa24d99-8a5a-40fd-869c-c76c9715f8be" providerId="ADAL" clId="{FA3E31FF-59DF-4BE9-8194-D3236D42379B}" dt="2023-05-16T20:53:53.688" v="854" actId="13926"/>
          <ac:spMkLst>
            <pc:docMk/>
            <pc:sldMk cId="3833908545" sldId="305"/>
            <ac:spMk id="6" creationId="{47F66604-2EE1-6ECB-3E54-2B3D039B944D}"/>
          </ac:spMkLst>
        </pc:spChg>
        <pc:picChg chg="add del mod">
          <ac:chgData name="Rodrigo Facio de Paula" userId="5fa24d99-8a5a-40fd-869c-c76c9715f8be" providerId="ADAL" clId="{FA3E31FF-59DF-4BE9-8194-D3236D42379B}" dt="2023-05-19T20:14:37.942" v="1197" actId="478"/>
          <ac:picMkLst>
            <pc:docMk/>
            <pc:sldMk cId="3833908545" sldId="305"/>
            <ac:picMk id="7" creationId="{B93094FF-65CA-4CEC-999D-39CA4D4CB605}"/>
          </ac:picMkLst>
        </pc:picChg>
        <pc:picChg chg="mod">
          <ac:chgData name="Rodrigo Facio de Paula" userId="5fa24d99-8a5a-40fd-869c-c76c9715f8be" providerId="ADAL" clId="{FA3E31FF-59DF-4BE9-8194-D3236D42379B}" dt="2023-05-16T16:04:49.223" v="566" actId="1076"/>
          <ac:picMkLst>
            <pc:docMk/>
            <pc:sldMk cId="3833908545" sldId="305"/>
            <ac:picMk id="11" creationId="{AEF80333-AC56-4B10-986C-7FD0EF2CF596}"/>
          </ac:picMkLst>
        </pc:picChg>
      </pc:sldChg>
      <pc:sldChg chg="addSp modSp mod modNotesTx">
        <pc:chgData name="Rodrigo Facio de Paula" userId="5fa24d99-8a5a-40fd-869c-c76c9715f8be" providerId="ADAL" clId="{FA3E31FF-59DF-4BE9-8194-D3236D42379B}" dt="2023-05-19T20:14:45.071" v="1199" actId="1076"/>
        <pc:sldMkLst>
          <pc:docMk/>
          <pc:sldMk cId="2125075997" sldId="306"/>
        </pc:sldMkLst>
        <pc:picChg chg="add mod">
          <ac:chgData name="Rodrigo Facio de Paula" userId="5fa24d99-8a5a-40fd-869c-c76c9715f8be" providerId="ADAL" clId="{FA3E31FF-59DF-4BE9-8194-D3236D42379B}" dt="2023-05-19T20:14:45.071" v="1199" actId="1076"/>
          <ac:picMkLst>
            <pc:docMk/>
            <pc:sldMk cId="2125075997" sldId="306"/>
            <ac:picMk id="8" creationId="{90E16976-21EC-49A9-AE19-C487976B0CE9}"/>
          </ac:picMkLst>
        </pc:picChg>
        <pc:cxnChg chg="add mod">
          <ac:chgData name="Rodrigo Facio de Paula" userId="5fa24d99-8a5a-40fd-869c-c76c9715f8be" providerId="ADAL" clId="{FA3E31FF-59DF-4BE9-8194-D3236D42379B}" dt="2023-05-15T19:43:33.256" v="275" actId="208"/>
          <ac:cxnSpMkLst>
            <pc:docMk/>
            <pc:sldMk cId="2125075997" sldId="306"/>
            <ac:cxnSpMk id="6" creationId="{DBAB8199-E8F7-4CAA-8F40-6290AE20FE74}"/>
          </ac:cxnSpMkLst>
        </pc:cxnChg>
        <pc:cxnChg chg="add mod">
          <ac:chgData name="Rodrigo Facio de Paula" userId="5fa24d99-8a5a-40fd-869c-c76c9715f8be" providerId="ADAL" clId="{FA3E31FF-59DF-4BE9-8194-D3236D42379B}" dt="2023-05-15T19:43:23.958" v="274" actId="208"/>
          <ac:cxnSpMkLst>
            <pc:docMk/>
            <pc:sldMk cId="2125075997" sldId="306"/>
            <ac:cxnSpMk id="10" creationId="{8DF5F6B1-D1BD-48DF-AA72-917FAC2D40CB}"/>
          </ac:cxnSpMkLst>
        </pc:cxnChg>
      </pc:sldChg>
      <pc:sldChg chg="addSp modSp mod">
        <pc:chgData name="Rodrigo Facio de Paula" userId="5fa24d99-8a5a-40fd-869c-c76c9715f8be" providerId="ADAL" clId="{FA3E31FF-59DF-4BE9-8194-D3236D42379B}" dt="2023-05-19T20:16:47.344" v="1237" actId="1076"/>
        <pc:sldMkLst>
          <pc:docMk/>
          <pc:sldMk cId="2701790921" sldId="307"/>
        </pc:sldMkLst>
        <pc:spChg chg="mod">
          <ac:chgData name="Rodrigo Facio de Paula" userId="5fa24d99-8a5a-40fd-869c-c76c9715f8be" providerId="ADAL" clId="{FA3E31FF-59DF-4BE9-8194-D3236D42379B}" dt="2023-05-18T16:58:22.164" v="1172" actId="5793"/>
          <ac:spMkLst>
            <pc:docMk/>
            <pc:sldMk cId="2701790921" sldId="307"/>
            <ac:spMk id="4" creationId="{7312DDBF-882B-4F79-B08C-3BFB63F91254}"/>
          </ac:spMkLst>
        </pc:spChg>
        <pc:spChg chg="mod">
          <ac:chgData name="Rodrigo Facio de Paula" userId="5fa24d99-8a5a-40fd-869c-c76c9715f8be" providerId="ADAL" clId="{FA3E31FF-59DF-4BE9-8194-D3236D42379B}" dt="2023-05-15T19:43:51.333" v="277" actId="13926"/>
          <ac:spMkLst>
            <pc:docMk/>
            <pc:sldMk cId="2701790921" sldId="307"/>
            <ac:spMk id="8" creationId="{6064A2B0-D432-43B1-A609-EDEE15C88461}"/>
          </ac:spMkLst>
        </pc:spChg>
        <pc:picChg chg="add mod">
          <ac:chgData name="Rodrigo Facio de Paula" userId="5fa24d99-8a5a-40fd-869c-c76c9715f8be" providerId="ADAL" clId="{FA3E31FF-59DF-4BE9-8194-D3236D42379B}" dt="2023-05-19T20:16:47.344" v="1237" actId="1076"/>
          <ac:picMkLst>
            <pc:docMk/>
            <pc:sldMk cId="2701790921" sldId="307"/>
            <ac:picMk id="7" creationId="{009A9DB5-0B9F-4861-B6F7-22915054F29B}"/>
          </ac:picMkLst>
        </pc:picChg>
      </pc:sldChg>
      <pc:sldChg chg="addSp modSp modNotesTx">
        <pc:chgData name="Rodrigo Facio de Paula" userId="5fa24d99-8a5a-40fd-869c-c76c9715f8be" providerId="ADAL" clId="{FA3E31FF-59DF-4BE9-8194-D3236D42379B}" dt="2023-05-19T20:14:52.969" v="1201"/>
        <pc:sldMkLst>
          <pc:docMk/>
          <pc:sldMk cId="2730762210" sldId="308"/>
        </pc:sldMkLst>
        <pc:picChg chg="add mod">
          <ac:chgData name="Rodrigo Facio de Paula" userId="5fa24d99-8a5a-40fd-869c-c76c9715f8be" providerId="ADAL" clId="{FA3E31FF-59DF-4BE9-8194-D3236D42379B}" dt="2023-05-19T20:14:52.969" v="1201"/>
          <ac:picMkLst>
            <pc:docMk/>
            <pc:sldMk cId="2730762210" sldId="308"/>
            <ac:picMk id="6" creationId="{11AB6116-BE59-4400-8A3E-46FCF1F7B563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19T20:16:39.808" v="1236" actId="1076"/>
        <pc:sldMkLst>
          <pc:docMk/>
          <pc:sldMk cId="1313409321" sldId="309"/>
        </pc:sldMkLst>
        <pc:spChg chg="add mod">
          <ac:chgData name="Rodrigo Facio de Paula" userId="5fa24d99-8a5a-40fd-869c-c76c9715f8be" providerId="ADAL" clId="{FA3E31FF-59DF-4BE9-8194-D3236D42379B}" dt="2023-05-15T20:40:33.225" v="412" actId="1076"/>
          <ac:spMkLst>
            <pc:docMk/>
            <pc:sldMk cId="1313409321" sldId="309"/>
            <ac:spMk id="7" creationId="{1A3E875F-8E8A-4C88-B34D-2DAA1C86560D}"/>
          </ac:spMkLst>
        </pc:spChg>
        <pc:spChg chg="mod">
          <ac:chgData name="Rodrigo Facio de Paula" userId="5fa24d99-8a5a-40fd-869c-c76c9715f8be" providerId="ADAL" clId="{FA3E31FF-59DF-4BE9-8194-D3236D42379B}" dt="2023-05-15T20:44:11.312" v="414" actId="14100"/>
          <ac:spMkLst>
            <pc:docMk/>
            <pc:sldMk cId="1313409321" sldId="309"/>
            <ac:spMk id="8" creationId="{6064A2B0-D432-43B1-A609-EDEE15C88461}"/>
          </ac:spMkLst>
        </pc:spChg>
        <pc:spChg chg="del">
          <ac:chgData name="Rodrigo Facio de Paula" userId="5fa24d99-8a5a-40fd-869c-c76c9715f8be" providerId="ADAL" clId="{FA3E31FF-59DF-4BE9-8194-D3236D42379B}" dt="2023-05-12T13:12:11.036" v="26" actId="478"/>
          <ac:spMkLst>
            <pc:docMk/>
            <pc:sldMk cId="1313409321" sldId="309"/>
            <ac:spMk id="9" creationId="{454C92BA-FAF9-418A-BF67-9631E30E9271}"/>
          </ac:spMkLst>
        </pc:spChg>
        <pc:picChg chg="add del mod">
          <ac:chgData name="Rodrigo Facio de Paula" userId="5fa24d99-8a5a-40fd-869c-c76c9715f8be" providerId="ADAL" clId="{FA3E31FF-59DF-4BE9-8194-D3236D42379B}" dt="2023-05-12T17:10:17.734" v="231" actId="478"/>
          <ac:picMkLst>
            <pc:docMk/>
            <pc:sldMk cId="1313409321" sldId="309"/>
            <ac:picMk id="6" creationId="{127A6947-0E49-4731-A8C7-04FEDF51CCCB}"/>
          </ac:picMkLst>
        </pc:picChg>
        <pc:picChg chg="add del">
          <ac:chgData name="Rodrigo Facio de Paula" userId="5fa24d99-8a5a-40fd-869c-c76c9715f8be" providerId="ADAL" clId="{FA3E31FF-59DF-4BE9-8194-D3236D42379B}" dt="2023-05-12T17:09:50.093" v="227" actId="478"/>
          <ac:picMkLst>
            <pc:docMk/>
            <pc:sldMk cId="1313409321" sldId="309"/>
            <ac:picMk id="7" creationId="{35CB5CF2-B57E-4918-B76B-52B0D019B2DC}"/>
          </ac:picMkLst>
        </pc:picChg>
        <pc:picChg chg="add mod">
          <ac:chgData name="Rodrigo Facio de Paula" userId="5fa24d99-8a5a-40fd-869c-c76c9715f8be" providerId="ADAL" clId="{FA3E31FF-59DF-4BE9-8194-D3236D42379B}" dt="2023-05-19T20:16:39.808" v="1236" actId="1076"/>
          <ac:picMkLst>
            <pc:docMk/>
            <pc:sldMk cId="1313409321" sldId="309"/>
            <ac:picMk id="9" creationId="{65D9C575-59D2-4D6E-80D8-C0918556DCAE}"/>
          </ac:picMkLst>
        </pc:picChg>
        <pc:picChg chg="add mod">
          <ac:chgData name="Rodrigo Facio de Paula" userId="5fa24d99-8a5a-40fd-869c-c76c9715f8be" providerId="ADAL" clId="{FA3E31FF-59DF-4BE9-8194-D3236D42379B}" dt="2023-05-15T20:29:32.408" v="377" actId="1076"/>
          <ac:picMkLst>
            <pc:docMk/>
            <pc:sldMk cId="1313409321" sldId="309"/>
            <ac:picMk id="10" creationId="{4B91D9D5-CE4C-46F7-8AB0-508EDF544BD3}"/>
          </ac:picMkLst>
        </pc:picChg>
      </pc:sldChg>
      <pc:sldChg chg="addSp modSp mod modNotesTx">
        <pc:chgData name="Rodrigo Facio de Paula" userId="5fa24d99-8a5a-40fd-869c-c76c9715f8be" providerId="ADAL" clId="{FA3E31FF-59DF-4BE9-8194-D3236D42379B}" dt="2023-05-19T20:16:32.466" v="1235" actId="1076"/>
        <pc:sldMkLst>
          <pc:docMk/>
          <pc:sldMk cId="2662967864" sldId="310"/>
        </pc:sldMkLst>
        <pc:spChg chg="mod">
          <ac:chgData name="Rodrigo Facio de Paula" userId="5fa24d99-8a5a-40fd-869c-c76c9715f8be" providerId="ADAL" clId="{FA3E31FF-59DF-4BE9-8194-D3236D42379B}" dt="2023-05-15T20:27:38.807" v="375" actId="6549"/>
          <ac:spMkLst>
            <pc:docMk/>
            <pc:sldMk cId="2662967864" sldId="310"/>
            <ac:spMk id="8" creationId="{6064A2B0-D432-43B1-A609-EDEE15C88461}"/>
          </ac:spMkLst>
        </pc:spChg>
        <pc:picChg chg="add mod">
          <ac:chgData name="Rodrigo Facio de Paula" userId="5fa24d99-8a5a-40fd-869c-c76c9715f8be" providerId="ADAL" clId="{FA3E31FF-59DF-4BE9-8194-D3236D42379B}" dt="2023-05-19T20:16:32.466" v="1235" actId="1076"/>
          <ac:picMkLst>
            <pc:docMk/>
            <pc:sldMk cId="2662967864" sldId="310"/>
            <ac:picMk id="6" creationId="{082F8DE4-E1E8-43EB-8CF1-4CFDF83314C0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19T20:16:19.876" v="1233" actId="1076"/>
        <pc:sldMkLst>
          <pc:docMk/>
          <pc:sldMk cId="3760354986" sldId="312"/>
        </pc:sldMkLst>
        <pc:picChg chg="add mod">
          <ac:chgData name="Rodrigo Facio de Paula" userId="5fa24d99-8a5a-40fd-869c-c76c9715f8be" providerId="ADAL" clId="{FA3E31FF-59DF-4BE9-8194-D3236D42379B}" dt="2023-05-19T20:16:19.876" v="1233" actId="1076"/>
          <ac:picMkLst>
            <pc:docMk/>
            <pc:sldMk cId="3760354986" sldId="312"/>
            <ac:picMk id="8" creationId="{B64EEAD9-9B39-446C-A038-508FA473CDD8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19T20:16:25.700" v="1234" actId="1076"/>
        <pc:sldMkLst>
          <pc:docMk/>
          <pc:sldMk cId="1594527375" sldId="313"/>
        </pc:sldMkLst>
        <pc:spChg chg="add mod">
          <ac:chgData name="Rodrigo Facio de Paula" userId="5fa24d99-8a5a-40fd-869c-c76c9715f8be" providerId="ADAL" clId="{FA3E31FF-59DF-4BE9-8194-D3236D42379B}" dt="2023-05-15T20:35:13.820" v="399" actId="1076"/>
          <ac:spMkLst>
            <pc:docMk/>
            <pc:sldMk cId="1594527375" sldId="313"/>
            <ac:spMk id="7" creationId="{0D463F4B-F89D-4900-ABF3-9F4CB7B5A884}"/>
          </ac:spMkLst>
        </pc:spChg>
        <pc:spChg chg="mod">
          <ac:chgData name="Rodrigo Facio de Paula" userId="5fa24d99-8a5a-40fd-869c-c76c9715f8be" providerId="ADAL" clId="{FA3E31FF-59DF-4BE9-8194-D3236D42379B}" dt="2023-05-15T20:35:24.509" v="401" actId="1076"/>
          <ac:spMkLst>
            <pc:docMk/>
            <pc:sldMk cId="1594527375" sldId="313"/>
            <ac:spMk id="8" creationId="{6064A2B0-D432-43B1-A609-EDEE15C88461}"/>
          </ac:spMkLst>
        </pc:spChg>
        <pc:picChg chg="mod">
          <ac:chgData name="Rodrigo Facio de Paula" userId="5fa24d99-8a5a-40fd-869c-c76c9715f8be" providerId="ADAL" clId="{FA3E31FF-59DF-4BE9-8194-D3236D42379B}" dt="2023-05-15T20:35:04.841" v="397" actId="1076"/>
          <ac:picMkLst>
            <pc:docMk/>
            <pc:sldMk cId="1594527375" sldId="313"/>
            <ac:picMk id="6" creationId="{97797F9F-C55F-4642-8B7B-8ECBE44CA661}"/>
          </ac:picMkLst>
        </pc:picChg>
        <pc:picChg chg="add mod">
          <ac:chgData name="Rodrigo Facio de Paula" userId="5fa24d99-8a5a-40fd-869c-c76c9715f8be" providerId="ADAL" clId="{FA3E31FF-59DF-4BE9-8194-D3236D42379B}" dt="2023-05-19T20:16:25.700" v="1234" actId="1076"/>
          <ac:picMkLst>
            <pc:docMk/>
            <pc:sldMk cId="1594527375" sldId="313"/>
            <ac:picMk id="9" creationId="{37DBD061-D69D-4202-8618-455CBA46DEA3}"/>
          </ac:picMkLst>
        </pc:picChg>
      </pc:sldChg>
      <pc:sldChg chg="addSp delSp modSp mod modNotesTx">
        <pc:chgData name="Rodrigo Facio de Paula" userId="5fa24d99-8a5a-40fd-869c-c76c9715f8be" providerId="ADAL" clId="{FA3E31FF-59DF-4BE9-8194-D3236D42379B}" dt="2023-05-19T20:16:15.426" v="1232" actId="1076"/>
        <pc:sldMkLst>
          <pc:docMk/>
          <pc:sldMk cId="1712209150" sldId="314"/>
        </pc:sldMkLst>
        <pc:spChg chg="del">
          <ac:chgData name="Rodrigo Facio de Paula" userId="5fa24d99-8a5a-40fd-869c-c76c9715f8be" providerId="ADAL" clId="{FA3E31FF-59DF-4BE9-8194-D3236D42379B}" dt="2023-05-15T20:35:39.614" v="402" actId="478"/>
          <ac:spMkLst>
            <pc:docMk/>
            <pc:sldMk cId="1712209150" sldId="314"/>
            <ac:spMk id="8" creationId="{6064A2B0-D432-43B1-A609-EDEE15C88461}"/>
          </ac:spMkLst>
        </pc:spChg>
        <pc:picChg chg="add mod">
          <ac:chgData name="Rodrigo Facio de Paula" userId="5fa24d99-8a5a-40fd-869c-c76c9715f8be" providerId="ADAL" clId="{FA3E31FF-59DF-4BE9-8194-D3236D42379B}" dt="2023-05-19T20:16:15.426" v="1232" actId="1076"/>
          <ac:picMkLst>
            <pc:docMk/>
            <pc:sldMk cId="1712209150" sldId="314"/>
            <ac:picMk id="10" creationId="{315C5A2E-5DBC-4D4B-A43A-A11E0FD81DB7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19T20:16:10.325" v="1231" actId="1076"/>
        <pc:sldMkLst>
          <pc:docMk/>
          <pc:sldMk cId="3183529226" sldId="315"/>
        </pc:sldMkLst>
        <pc:spChg chg="mod">
          <ac:chgData name="Rodrigo Facio de Paula" userId="5fa24d99-8a5a-40fd-869c-c76c9715f8be" providerId="ADAL" clId="{FA3E31FF-59DF-4BE9-8194-D3236D42379B}" dt="2023-05-15T20:30:42.400" v="378" actId="20577"/>
          <ac:spMkLst>
            <pc:docMk/>
            <pc:sldMk cId="3183529226" sldId="315"/>
            <ac:spMk id="7" creationId="{D66F88F9-6E25-43D0-B7BE-2754CF40D8D6}"/>
          </ac:spMkLst>
        </pc:spChg>
        <pc:spChg chg="mod">
          <ac:chgData name="Rodrigo Facio de Paula" userId="5fa24d99-8a5a-40fd-869c-c76c9715f8be" providerId="ADAL" clId="{FA3E31FF-59DF-4BE9-8194-D3236D42379B}" dt="2023-05-17T16:53:13.227" v="1154" actId="20577"/>
          <ac:spMkLst>
            <pc:docMk/>
            <pc:sldMk cId="3183529226" sldId="315"/>
            <ac:spMk id="8" creationId="{6064A2B0-D432-43B1-A609-EDEE15C88461}"/>
          </ac:spMkLst>
        </pc:spChg>
        <pc:picChg chg="add mod">
          <ac:chgData name="Rodrigo Facio de Paula" userId="5fa24d99-8a5a-40fd-869c-c76c9715f8be" providerId="ADAL" clId="{FA3E31FF-59DF-4BE9-8194-D3236D42379B}" dt="2023-05-19T20:16:10.325" v="1231" actId="1076"/>
          <ac:picMkLst>
            <pc:docMk/>
            <pc:sldMk cId="3183529226" sldId="315"/>
            <ac:picMk id="9" creationId="{5796002D-3C16-46FA-A841-DC2CDD05B273}"/>
          </ac:picMkLst>
        </pc:picChg>
      </pc:sldChg>
      <pc:sldChg chg="del">
        <pc:chgData name="Rodrigo Facio de Paula" userId="5fa24d99-8a5a-40fd-869c-c76c9715f8be" providerId="ADAL" clId="{FA3E31FF-59DF-4BE9-8194-D3236D42379B}" dt="2023-05-15T19:41:07.991" v="256" actId="47"/>
        <pc:sldMkLst>
          <pc:docMk/>
          <pc:sldMk cId="4213450588" sldId="316"/>
        </pc:sldMkLst>
      </pc:sldChg>
      <pc:sldChg chg="addSp modSp mod modNotesTx">
        <pc:chgData name="Rodrigo Facio de Paula" userId="5fa24d99-8a5a-40fd-869c-c76c9715f8be" providerId="ADAL" clId="{FA3E31FF-59DF-4BE9-8194-D3236D42379B}" dt="2023-05-19T20:16:03.724" v="1230" actId="1076"/>
        <pc:sldMkLst>
          <pc:docMk/>
          <pc:sldMk cId="2951885925" sldId="318"/>
        </pc:sldMkLst>
        <pc:spChg chg="mod">
          <ac:chgData name="Rodrigo Facio de Paula" userId="5fa24d99-8a5a-40fd-869c-c76c9715f8be" providerId="ADAL" clId="{FA3E31FF-59DF-4BE9-8194-D3236D42379B}" dt="2023-05-15T19:44:41.093" v="283" actId="13926"/>
          <ac:spMkLst>
            <pc:docMk/>
            <pc:sldMk cId="2951885925" sldId="318"/>
            <ac:spMk id="7" creationId="{C9561B60-D399-4801-8B4A-4B709373ED6A}"/>
          </ac:spMkLst>
        </pc:spChg>
        <pc:picChg chg="add mod">
          <ac:chgData name="Rodrigo Facio de Paula" userId="5fa24d99-8a5a-40fd-869c-c76c9715f8be" providerId="ADAL" clId="{FA3E31FF-59DF-4BE9-8194-D3236D42379B}" dt="2023-05-19T20:16:03.724" v="1230" actId="1076"/>
          <ac:picMkLst>
            <pc:docMk/>
            <pc:sldMk cId="2951885925" sldId="318"/>
            <ac:picMk id="6" creationId="{DC3D9D8D-7BD2-4587-858D-D240885DAD00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19T20:15:58.942" v="1229" actId="1076"/>
        <pc:sldMkLst>
          <pc:docMk/>
          <pc:sldMk cId="3274128509" sldId="319"/>
        </pc:sldMkLst>
        <pc:spChg chg="mod">
          <ac:chgData name="Rodrigo Facio de Paula" userId="5fa24d99-8a5a-40fd-869c-c76c9715f8be" providerId="ADAL" clId="{FA3E31FF-59DF-4BE9-8194-D3236D42379B}" dt="2023-05-15T20:31:14.773" v="382" actId="1076"/>
          <ac:spMkLst>
            <pc:docMk/>
            <pc:sldMk cId="3274128509" sldId="319"/>
            <ac:spMk id="9" creationId="{A3A1E1CE-48F9-4E48-88AF-76857653BC65}"/>
          </ac:spMkLst>
        </pc:spChg>
        <pc:picChg chg="mod">
          <ac:chgData name="Rodrigo Facio de Paula" userId="5fa24d99-8a5a-40fd-869c-c76c9715f8be" providerId="ADAL" clId="{FA3E31FF-59DF-4BE9-8194-D3236D42379B}" dt="2023-05-15T20:31:08.196" v="381" actId="1076"/>
          <ac:picMkLst>
            <pc:docMk/>
            <pc:sldMk cId="3274128509" sldId="319"/>
            <ac:picMk id="6" creationId="{0C969CB8-000A-47CA-B1DE-300283D9F6F3}"/>
          </ac:picMkLst>
        </pc:picChg>
        <pc:picChg chg="add mod">
          <ac:chgData name="Rodrigo Facio de Paula" userId="5fa24d99-8a5a-40fd-869c-c76c9715f8be" providerId="ADAL" clId="{FA3E31FF-59DF-4BE9-8194-D3236D42379B}" dt="2023-05-19T20:15:58.942" v="1229" actId="1076"/>
          <ac:picMkLst>
            <pc:docMk/>
            <pc:sldMk cId="3274128509" sldId="319"/>
            <ac:picMk id="7" creationId="{F31DAAB7-5489-4886-AAF1-5A7E1F0508DC}"/>
          </ac:picMkLst>
        </pc:picChg>
      </pc:sldChg>
      <pc:sldChg chg="addSp modSp">
        <pc:chgData name="Rodrigo Facio de Paula" userId="5fa24d99-8a5a-40fd-869c-c76c9715f8be" providerId="ADAL" clId="{FA3E31FF-59DF-4BE9-8194-D3236D42379B}" dt="2023-05-19T20:15:09.555" v="1210"/>
        <pc:sldMkLst>
          <pc:docMk/>
          <pc:sldMk cId="396304213" sldId="320"/>
        </pc:sldMkLst>
        <pc:picChg chg="add mod">
          <ac:chgData name="Rodrigo Facio de Paula" userId="5fa24d99-8a5a-40fd-869c-c76c9715f8be" providerId="ADAL" clId="{FA3E31FF-59DF-4BE9-8194-D3236D42379B}" dt="2023-05-19T20:15:09.555" v="1210"/>
          <ac:picMkLst>
            <pc:docMk/>
            <pc:sldMk cId="396304213" sldId="320"/>
            <ac:picMk id="6" creationId="{ACB0144E-10A6-4BCE-B1C6-1D6B53D8A1D6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19T20:15:51.907" v="1228" actId="1076"/>
        <pc:sldMkLst>
          <pc:docMk/>
          <pc:sldMk cId="1343505161" sldId="321"/>
        </pc:sldMkLst>
        <pc:spChg chg="mod">
          <ac:chgData name="Rodrigo Facio de Paula" userId="5fa24d99-8a5a-40fd-869c-c76c9715f8be" providerId="ADAL" clId="{FA3E31FF-59DF-4BE9-8194-D3236D42379B}" dt="2023-05-15T20:37:02.663" v="407" actId="20577"/>
          <ac:spMkLst>
            <pc:docMk/>
            <pc:sldMk cId="1343505161" sldId="321"/>
            <ac:spMk id="9" creationId="{FF45FBED-BA95-4003-8D0C-7C5FF1F0BEBF}"/>
          </ac:spMkLst>
        </pc:spChg>
        <pc:picChg chg="add mod">
          <ac:chgData name="Rodrigo Facio de Paula" userId="5fa24d99-8a5a-40fd-869c-c76c9715f8be" providerId="ADAL" clId="{FA3E31FF-59DF-4BE9-8194-D3236D42379B}" dt="2023-05-19T20:15:51.907" v="1228" actId="1076"/>
          <ac:picMkLst>
            <pc:docMk/>
            <pc:sldMk cId="1343505161" sldId="321"/>
            <ac:picMk id="8" creationId="{7E5D67E1-BCB4-4D67-BE03-938B3E9A0A23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24T16:32:38.601" v="1260" actId="20577"/>
        <pc:sldMkLst>
          <pc:docMk/>
          <pc:sldMk cId="1544362733" sldId="322"/>
        </pc:sldMkLst>
        <pc:spChg chg="mod">
          <ac:chgData name="Rodrigo Facio de Paula" userId="5fa24d99-8a5a-40fd-869c-c76c9715f8be" providerId="ADAL" clId="{FA3E31FF-59DF-4BE9-8194-D3236D42379B}" dt="2023-05-24T16:32:38.601" v="1260" actId="20577"/>
          <ac:spMkLst>
            <pc:docMk/>
            <pc:sldMk cId="1544362733" sldId="322"/>
            <ac:spMk id="9" creationId="{FF45FBED-BA95-4003-8D0C-7C5FF1F0BEBF}"/>
          </ac:spMkLst>
        </pc:spChg>
        <pc:picChg chg="add del mod">
          <ac:chgData name="Rodrigo Facio de Paula" userId="5fa24d99-8a5a-40fd-869c-c76c9715f8be" providerId="ADAL" clId="{FA3E31FF-59DF-4BE9-8194-D3236D42379B}" dt="2023-05-19T20:15:18.966" v="1214" actId="478"/>
          <ac:picMkLst>
            <pc:docMk/>
            <pc:sldMk cId="1544362733" sldId="322"/>
            <ac:picMk id="11" creationId="{C0F2C0C7-7252-4383-94DE-33D98FEFE6BF}"/>
          </ac:picMkLst>
        </pc:picChg>
      </pc:sldChg>
      <pc:sldChg chg="addSp modSp mod modNotesTx">
        <pc:chgData name="Rodrigo Facio de Paula" userId="5fa24d99-8a5a-40fd-869c-c76c9715f8be" providerId="ADAL" clId="{FA3E31FF-59DF-4BE9-8194-D3236D42379B}" dt="2023-05-19T20:15:26.846" v="1218" actId="1076"/>
        <pc:sldMkLst>
          <pc:docMk/>
          <pc:sldMk cId="715451452" sldId="323"/>
        </pc:sldMkLst>
        <pc:picChg chg="add mod">
          <ac:chgData name="Rodrigo Facio de Paula" userId="5fa24d99-8a5a-40fd-869c-c76c9715f8be" providerId="ADAL" clId="{FA3E31FF-59DF-4BE9-8194-D3236D42379B}" dt="2023-05-19T20:15:26.846" v="1218" actId="1076"/>
          <ac:picMkLst>
            <pc:docMk/>
            <pc:sldMk cId="715451452" sldId="323"/>
            <ac:picMk id="8" creationId="{A2324D68-3A41-437D-AC54-AF4787901B9A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19T20:15:31.243" v="1220" actId="1076"/>
        <pc:sldMkLst>
          <pc:docMk/>
          <pc:sldMk cId="1359322951" sldId="324"/>
        </pc:sldMkLst>
        <pc:spChg chg="add mod">
          <ac:chgData name="Rodrigo Facio de Paula" userId="5fa24d99-8a5a-40fd-869c-c76c9715f8be" providerId="ADAL" clId="{FA3E31FF-59DF-4BE9-8194-D3236D42379B}" dt="2023-05-17T14:46:40.656" v="1042" actId="1076"/>
          <ac:spMkLst>
            <pc:docMk/>
            <pc:sldMk cId="1359322951" sldId="324"/>
            <ac:spMk id="7" creationId="{C7CEE6A9-9D7D-4DDE-9C92-8AB1BEA414AF}"/>
          </ac:spMkLst>
        </pc:spChg>
        <pc:spChg chg="add mod">
          <ac:chgData name="Rodrigo Facio de Paula" userId="5fa24d99-8a5a-40fd-869c-c76c9715f8be" providerId="ADAL" clId="{FA3E31FF-59DF-4BE9-8194-D3236D42379B}" dt="2023-05-16T18:58:55.500" v="727" actId="571"/>
          <ac:spMkLst>
            <pc:docMk/>
            <pc:sldMk cId="1359322951" sldId="324"/>
            <ac:spMk id="8" creationId="{57A5F6AB-C8A9-4A0E-A198-6D43E8142820}"/>
          </ac:spMkLst>
        </pc:spChg>
        <pc:spChg chg="mod">
          <ac:chgData name="Rodrigo Facio de Paula" userId="5fa24d99-8a5a-40fd-869c-c76c9715f8be" providerId="ADAL" clId="{FA3E31FF-59DF-4BE9-8194-D3236D42379B}" dt="2023-05-17T14:45:39.775" v="1038" actId="1076"/>
          <ac:spMkLst>
            <pc:docMk/>
            <pc:sldMk cId="1359322951" sldId="324"/>
            <ac:spMk id="10" creationId="{065CBCE0-0F4E-49CC-BB90-C56A8BFDBF03}"/>
          </ac:spMkLst>
        </pc:spChg>
        <pc:graphicFrameChg chg="del mod">
          <ac:chgData name="Rodrigo Facio de Paula" userId="5fa24d99-8a5a-40fd-869c-c76c9715f8be" providerId="ADAL" clId="{FA3E31FF-59DF-4BE9-8194-D3236D42379B}" dt="2023-05-16T18:57:46.449" v="723" actId="478"/>
          <ac:graphicFrameMkLst>
            <pc:docMk/>
            <pc:sldMk cId="1359322951" sldId="324"/>
            <ac:graphicFrameMk id="16" creationId="{22FA6010-FA05-42A1-A8CC-66A42BA44B19}"/>
          </ac:graphicFrameMkLst>
        </pc:graphicFrameChg>
        <pc:picChg chg="add mod">
          <ac:chgData name="Rodrigo Facio de Paula" userId="5fa24d99-8a5a-40fd-869c-c76c9715f8be" providerId="ADAL" clId="{FA3E31FF-59DF-4BE9-8194-D3236D42379B}" dt="2023-05-17T14:46:38.890" v="1041" actId="1076"/>
          <ac:picMkLst>
            <pc:docMk/>
            <pc:sldMk cId="1359322951" sldId="324"/>
            <ac:picMk id="8" creationId="{B3A94B19-2DF3-4397-AFB1-7C7D0511FBAC}"/>
          </ac:picMkLst>
        </pc:picChg>
        <pc:picChg chg="add mod">
          <ac:chgData name="Rodrigo Facio de Paula" userId="5fa24d99-8a5a-40fd-869c-c76c9715f8be" providerId="ADAL" clId="{FA3E31FF-59DF-4BE9-8194-D3236D42379B}" dt="2023-05-19T20:15:31.243" v="1220" actId="1076"/>
          <ac:picMkLst>
            <pc:docMk/>
            <pc:sldMk cId="1359322951" sldId="324"/>
            <ac:picMk id="9" creationId="{0BC354AA-27F3-404B-9808-2482C11C4A9F}"/>
          </ac:picMkLst>
        </pc:picChg>
        <pc:picChg chg="add mod">
          <ac:chgData name="Rodrigo Facio de Paula" userId="5fa24d99-8a5a-40fd-869c-c76c9715f8be" providerId="ADAL" clId="{FA3E31FF-59DF-4BE9-8194-D3236D42379B}" dt="2023-05-16T18:58:55.500" v="727" actId="571"/>
          <ac:picMkLst>
            <pc:docMk/>
            <pc:sldMk cId="1359322951" sldId="324"/>
            <ac:picMk id="9" creationId="{64BCEE60-1A30-4CEF-B337-33B0CF49496F}"/>
          </ac:picMkLst>
        </pc:picChg>
        <pc:picChg chg="mod">
          <ac:chgData name="Rodrigo Facio de Paula" userId="5fa24d99-8a5a-40fd-869c-c76c9715f8be" providerId="ADAL" clId="{FA3E31FF-59DF-4BE9-8194-D3236D42379B}" dt="2023-05-17T14:45:37.710" v="1037" actId="1076"/>
          <ac:picMkLst>
            <pc:docMk/>
            <pc:sldMk cId="1359322951" sldId="324"/>
            <ac:picMk id="12" creationId="{C1AE3554-F071-4DC6-8116-72C5DED2E71F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19T20:15:34.284" v="1222" actId="1076"/>
        <pc:sldMkLst>
          <pc:docMk/>
          <pc:sldMk cId="2774935109" sldId="325"/>
        </pc:sldMkLst>
        <pc:spChg chg="mod">
          <ac:chgData name="Rodrigo Facio de Paula" userId="5fa24d99-8a5a-40fd-869c-c76c9715f8be" providerId="ADAL" clId="{FA3E31FF-59DF-4BE9-8194-D3236D42379B}" dt="2023-05-16T20:46:29.437" v="840" actId="1076"/>
          <ac:spMkLst>
            <pc:docMk/>
            <pc:sldMk cId="2774935109" sldId="325"/>
            <ac:spMk id="11" creationId="{2CE98E28-A0F9-42A3-B2C7-597000BE1F41}"/>
          </ac:spMkLst>
        </pc:spChg>
        <pc:spChg chg="mod">
          <ac:chgData name="Rodrigo Facio de Paula" userId="5fa24d99-8a5a-40fd-869c-c76c9715f8be" providerId="ADAL" clId="{FA3E31FF-59DF-4BE9-8194-D3236D42379B}" dt="2023-05-16T20:46:32.070" v="841" actId="1076"/>
          <ac:spMkLst>
            <pc:docMk/>
            <pc:sldMk cId="2774935109" sldId="325"/>
            <ac:spMk id="14" creationId="{D64E8E94-8162-4DF7-A73B-13EBAA9ACF65}"/>
          </ac:spMkLst>
        </pc:spChg>
        <pc:graphicFrameChg chg="add mod">
          <ac:chgData name="Rodrigo Facio de Paula" userId="5fa24d99-8a5a-40fd-869c-c76c9715f8be" providerId="ADAL" clId="{FA3E31FF-59DF-4BE9-8194-D3236D42379B}" dt="2023-05-17T14:42:19.187" v="971"/>
          <ac:graphicFrameMkLst>
            <pc:docMk/>
            <pc:sldMk cId="2774935109" sldId="325"/>
            <ac:graphicFrameMk id="8" creationId="{7D6D967D-F36A-4578-A5AB-2F3C21A4949C}"/>
          </ac:graphicFrameMkLst>
        </pc:graphicFrameChg>
        <pc:graphicFrameChg chg="del">
          <ac:chgData name="Rodrigo Facio de Paula" userId="5fa24d99-8a5a-40fd-869c-c76c9715f8be" providerId="ADAL" clId="{FA3E31FF-59DF-4BE9-8194-D3236D42379B}" dt="2023-05-16T19:35:02.962" v="740" actId="478"/>
          <ac:graphicFrameMkLst>
            <pc:docMk/>
            <pc:sldMk cId="2774935109" sldId="325"/>
            <ac:graphicFrameMk id="17" creationId="{D5996946-8372-4900-8A03-23DEFF88AED3}"/>
          </ac:graphicFrameMkLst>
        </pc:graphicFrameChg>
        <pc:picChg chg="add mod">
          <ac:chgData name="Rodrigo Facio de Paula" userId="5fa24d99-8a5a-40fd-869c-c76c9715f8be" providerId="ADAL" clId="{FA3E31FF-59DF-4BE9-8194-D3236D42379B}" dt="2023-05-19T20:15:34.284" v="1222" actId="1076"/>
          <ac:picMkLst>
            <pc:docMk/>
            <pc:sldMk cId="2774935109" sldId="325"/>
            <ac:picMk id="9" creationId="{D402F74E-D77D-4672-8C1C-167130C43E7C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24T17:15:42.451" v="1323" actId="14100"/>
        <pc:sldMkLst>
          <pc:docMk/>
          <pc:sldMk cId="3370808308" sldId="327"/>
        </pc:sldMkLst>
        <pc:spChg chg="add del mod">
          <ac:chgData name="Rodrigo Facio de Paula" userId="5fa24d99-8a5a-40fd-869c-c76c9715f8be" providerId="ADAL" clId="{FA3E31FF-59DF-4BE9-8194-D3236D42379B}" dt="2023-05-24T16:31:28.401" v="1257" actId="1076"/>
          <ac:spMkLst>
            <pc:docMk/>
            <pc:sldMk cId="3370808308" sldId="327"/>
            <ac:spMk id="6" creationId="{012B1507-A3B3-4E6F-8BFB-18B2AB275B2E}"/>
          </ac:spMkLst>
        </pc:spChg>
        <pc:spChg chg="add mod">
          <ac:chgData name="Rodrigo Facio de Paula" userId="5fa24d99-8a5a-40fd-869c-c76c9715f8be" providerId="ADAL" clId="{FA3E31FF-59DF-4BE9-8194-D3236D42379B}" dt="2023-05-19T19:25:28.091" v="1180" actId="20577"/>
          <ac:spMkLst>
            <pc:docMk/>
            <pc:sldMk cId="3370808308" sldId="327"/>
            <ac:spMk id="8" creationId="{1D077C52-3230-44A8-B6C1-818B1AFA67A3}"/>
          </ac:spMkLst>
        </pc:spChg>
        <pc:spChg chg="add mod">
          <ac:chgData name="Rodrigo Facio de Paula" userId="5fa24d99-8a5a-40fd-869c-c76c9715f8be" providerId="ADAL" clId="{FA3E31FF-59DF-4BE9-8194-D3236D42379B}" dt="2023-05-18T17:02:49.840" v="1174" actId="1076"/>
          <ac:spMkLst>
            <pc:docMk/>
            <pc:sldMk cId="3370808308" sldId="327"/>
            <ac:spMk id="9" creationId="{D8C94639-8273-4CF7-9EC3-1A9FA3CA912F}"/>
          </ac:spMkLst>
        </pc:spChg>
        <pc:spChg chg="mod">
          <ac:chgData name="Rodrigo Facio de Paula" userId="5fa24d99-8a5a-40fd-869c-c76c9715f8be" providerId="ADAL" clId="{FA3E31FF-59DF-4BE9-8194-D3236D42379B}" dt="2023-05-24T16:30:53.665" v="1251" actId="6549"/>
          <ac:spMkLst>
            <pc:docMk/>
            <pc:sldMk cId="3370808308" sldId="327"/>
            <ac:spMk id="11" creationId="{BE99EDE7-A7ED-4CEC-8003-3772E873621E}"/>
          </ac:spMkLst>
        </pc:spChg>
        <pc:spChg chg="mod">
          <ac:chgData name="Rodrigo Facio de Paula" userId="5fa24d99-8a5a-40fd-869c-c76c9715f8be" providerId="ADAL" clId="{FA3E31FF-59DF-4BE9-8194-D3236D42379B}" dt="2023-05-24T16:31:23.275" v="1256" actId="1076"/>
          <ac:spMkLst>
            <pc:docMk/>
            <pc:sldMk cId="3370808308" sldId="327"/>
            <ac:spMk id="12" creationId="{DAF9BD43-97A3-4FB1-B7FC-6C60C0673835}"/>
          </ac:spMkLst>
        </pc:spChg>
        <pc:spChg chg="add mod">
          <ac:chgData name="Rodrigo Facio de Paula" userId="5fa24d99-8a5a-40fd-869c-c76c9715f8be" providerId="ADAL" clId="{FA3E31FF-59DF-4BE9-8194-D3236D42379B}" dt="2023-05-24T17:15:42.451" v="1323" actId="14100"/>
          <ac:spMkLst>
            <pc:docMk/>
            <pc:sldMk cId="3370808308" sldId="327"/>
            <ac:spMk id="13" creationId="{C59F0BF8-5B1F-4940-A1AA-C107A8BF3453}"/>
          </ac:spMkLst>
        </pc:spChg>
        <pc:picChg chg="add mod">
          <ac:chgData name="Rodrigo Facio de Paula" userId="5fa24d99-8a5a-40fd-869c-c76c9715f8be" providerId="ADAL" clId="{FA3E31FF-59DF-4BE9-8194-D3236D42379B}" dt="2023-05-19T20:15:37.033" v="1223"/>
          <ac:picMkLst>
            <pc:docMk/>
            <pc:sldMk cId="3370808308" sldId="327"/>
            <ac:picMk id="10" creationId="{A499E531-0C0F-4690-B0EA-A2156B5A2C67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19T20:15:38.699" v="1224"/>
        <pc:sldMkLst>
          <pc:docMk/>
          <pc:sldMk cId="2378807186" sldId="328"/>
        </pc:sldMkLst>
        <pc:spChg chg="mod">
          <ac:chgData name="Rodrigo Facio de Paula" userId="5fa24d99-8a5a-40fd-869c-c76c9715f8be" providerId="ADAL" clId="{FA3E31FF-59DF-4BE9-8194-D3236D42379B}" dt="2023-05-16T21:22:54.705" v="878" actId="20577"/>
          <ac:spMkLst>
            <pc:docMk/>
            <pc:sldMk cId="2378807186" sldId="328"/>
            <ac:spMk id="10" creationId="{065CBCE0-0F4E-49CC-BB90-C56A8BFDBF03}"/>
          </ac:spMkLst>
        </pc:spChg>
        <pc:spChg chg="mod">
          <ac:chgData name="Rodrigo Facio de Paula" userId="5fa24d99-8a5a-40fd-869c-c76c9715f8be" providerId="ADAL" clId="{FA3E31FF-59DF-4BE9-8194-D3236D42379B}" dt="2023-05-16T21:22:33.475" v="874" actId="1076"/>
          <ac:spMkLst>
            <pc:docMk/>
            <pc:sldMk cId="2378807186" sldId="328"/>
            <ac:spMk id="13" creationId="{1B71DC71-27BC-40D9-AE94-5E9982C352FF}"/>
          </ac:spMkLst>
        </pc:spChg>
        <pc:graphicFrameChg chg="add mod">
          <ac:chgData name="Rodrigo Facio de Paula" userId="5fa24d99-8a5a-40fd-869c-c76c9715f8be" providerId="ADAL" clId="{FA3E31FF-59DF-4BE9-8194-D3236D42379B}" dt="2023-05-16T21:27:02.271" v="906" actId="14100"/>
          <ac:graphicFrameMkLst>
            <pc:docMk/>
            <pc:sldMk cId="2378807186" sldId="328"/>
            <ac:graphicFrameMk id="8" creationId="{F8FA524E-0D61-4EFF-BB7E-035C23E73B9A}"/>
          </ac:graphicFrameMkLst>
        </pc:graphicFrameChg>
        <pc:graphicFrameChg chg="del mod">
          <ac:chgData name="Rodrigo Facio de Paula" userId="5fa24d99-8a5a-40fd-869c-c76c9715f8be" providerId="ADAL" clId="{FA3E31FF-59DF-4BE9-8194-D3236D42379B}" dt="2023-05-16T19:40:17.105" v="782" actId="478"/>
          <ac:graphicFrameMkLst>
            <pc:docMk/>
            <pc:sldMk cId="2378807186" sldId="328"/>
            <ac:graphicFrameMk id="17" creationId="{D5996946-8372-4900-8A03-23DEFF88AED3}"/>
          </ac:graphicFrameMkLst>
        </pc:graphicFrameChg>
        <pc:picChg chg="add mod">
          <ac:chgData name="Rodrigo Facio de Paula" userId="5fa24d99-8a5a-40fd-869c-c76c9715f8be" providerId="ADAL" clId="{FA3E31FF-59DF-4BE9-8194-D3236D42379B}" dt="2023-05-19T20:15:38.699" v="1224"/>
          <ac:picMkLst>
            <pc:docMk/>
            <pc:sldMk cId="2378807186" sldId="328"/>
            <ac:picMk id="9" creationId="{A0508D73-6144-4819-A332-92DD196685DD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24T17:15:46.602" v="1324"/>
        <pc:sldMkLst>
          <pc:docMk/>
          <pc:sldMk cId="3908014525" sldId="329"/>
        </pc:sldMkLst>
        <pc:spChg chg="mod">
          <ac:chgData name="Rodrigo Facio de Paula" userId="5fa24d99-8a5a-40fd-869c-c76c9715f8be" providerId="ADAL" clId="{FA3E31FF-59DF-4BE9-8194-D3236D42379B}" dt="2023-05-19T19:26:04.796" v="1182" actId="207"/>
          <ac:spMkLst>
            <pc:docMk/>
            <pc:sldMk cId="3908014525" sldId="329"/>
            <ac:spMk id="6" creationId="{012B1507-A3B3-4E6F-8BFB-18B2AB275B2E}"/>
          </ac:spMkLst>
        </pc:spChg>
        <pc:spChg chg="add mod">
          <ac:chgData name="Rodrigo Facio de Paula" userId="5fa24d99-8a5a-40fd-869c-c76c9715f8be" providerId="ADAL" clId="{FA3E31FF-59DF-4BE9-8194-D3236D42379B}" dt="2023-05-19T19:26:07.581" v="1183" actId="207"/>
          <ac:spMkLst>
            <pc:docMk/>
            <pc:sldMk cId="3908014525" sldId="329"/>
            <ac:spMk id="8" creationId="{4EC29F41-4BE2-4294-8FF8-D7A2E04FB39D}"/>
          </ac:spMkLst>
        </pc:spChg>
        <pc:spChg chg="add mod">
          <ac:chgData name="Rodrigo Facio de Paula" userId="5fa24d99-8a5a-40fd-869c-c76c9715f8be" providerId="ADAL" clId="{FA3E31FF-59DF-4BE9-8194-D3236D42379B}" dt="2023-05-16T20:18:15.970" v="830" actId="1076"/>
          <ac:spMkLst>
            <pc:docMk/>
            <pc:sldMk cId="3908014525" sldId="329"/>
            <ac:spMk id="9" creationId="{8F3A0C67-1F6F-4B2A-A363-8D9237A38F04}"/>
          </ac:spMkLst>
        </pc:spChg>
        <pc:spChg chg="mod">
          <ac:chgData name="Rodrigo Facio de Paula" userId="5fa24d99-8a5a-40fd-869c-c76c9715f8be" providerId="ADAL" clId="{FA3E31FF-59DF-4BE9-8194-D3236D42379B}" dt="2023-05-16T19:37:28.209" v="755" actId="1076"/>
          <ac:spMkLst>
            <pc:docMk/>
            <pc:sldMk cId="3908014525" sldId="329"/>
            <ac:spMk id="11" creationId="{BE99EDE7-A7ED-4CEC-8003-3772E873621E}"/>
          </ac:spMkLst>
        </pc:spChg>
        <pc:spChg chg="mod">
          <ac:chgData name="Rodrigo Facio de Paula" userId="5fa24d99-8a5a-40fd-869c-c76c9715f8be" providerId="ADAL" clId="{FA3E31FF-59DF-4BE9-8194-D3236D42379B}" dt="2023-05-16T20:18:20.087" v="831" actId="1076"/>
          <ac:spMkLst>
            <pc:docMk/>
            <pc:sldMk cId="3908014525" sldId="329"/>
            <ac:spMk id="12" creationId="{DAF9BD43-97A3-4FB1-B7FC-6C60C0673835}"/>
          </ac:spMkLst>
        </pc:spChg>
        <pc:spChg chg="add mod">
          <ac:chgData name="Rodrigo Facio de Paula" userId="5fa24d99-8a5a-40fd-869c-c76c9715f8be" providerId="ADAL" clId="{FA3E31FF-59DF-4BE9-8194-D3236D42379B}" dt="2023-05-24T17:15:46.602" v="1324"/>
          <ac:spMkLst>
            <pc:docMk/>
            <pc:sldMk cId="3908014525" sldId="329"/>
            <ac:spMk id="13" creationId="{3512D82B-5BF5-4DC0-A2DF-DA771FA4F252}"/>
          </ac:spMkLst>
        </pc:spChg>
        <pc:picChg chg="add mod">
          <ac:chgData name="Rodrigo Facio de Paula" userId="5fa24d99-8a5a-40fd-869c-c76c9715f8be" providerId="ADAL" clId="{FA3E31FF-59DF-4BE9-8194-D3236D42379B}" dt="2023-05-19T20:15:40.157" v="1225"/>
          <ac:picMkLst>
            <pc:docMk/>
            <pc:sldMk cId="3908014525" sldId="329"/>
            <ac:picMk id="10" creationId="{1E4BEA3D-9D8E-42D5-992A-08C895402BF4}"/>
          </ac:picMkLst>
        </pc:picChg>
      </pc:sldChg>
      <pc:sldChg chg="addSp delSp modSp mod">
        <pc:chgData name="Rodrigo Facio de Paula" userId="5fa24d99-8a5a-40fd-869c-c76c9715f8be" providerId="ADAL" clId="{FA3E31FF-59DF-4BE9-8194-D3236D42379B}" dt="2023-05-19T20:15:41.660" v="1226"/>
        <pc:sldMkLst>
          <pc:docMk/>
          <pc:sldMk cId="3297132120" sldId="330"/>
        </pc:sldMkLst>
        <pc:spChg chg="mod">
          <ac:chgData name="Rodrigo Facio de Paula" userId="5fa24d99-8a5a-40fd-869c-c76c9715f8be" providerId="ADAL" clId="{FA3E31FF-59DF-4BE9-8194-D3236D42379B}" dt="2023-05-16T21:27:30.921" v="912" actId="1076"/>
          <ac:spMkLst>
            <pc:docMk/>
            <pc:sldMk cId="3297132120" sldId="330"/>
            <ac:spMk id="10" creationId="{065CBCE0-0F4E-49CC-BB90-C56A8BFDBF03}"/>
          </ac:spMkLst>
        </pc:spChg>
        <pc:graphicFrameChg chg="add mod">
          <ac:chgData name="Rodrigo Facio de Paula" userId="5fa24d99-8a5a-40fd-869c-c76c9715f8be" providerId="ADAL" clId="{FA3E31FF-59DF-4BE9-8194-D3236D42379B}" dt="2023-05-16T21:27:20.808" v="910" actId="14100"/>
          <ac:graphicFrameMkLst>
            <pc:docMk/>
            <pc:sldMk cId="3297132120" sldId="330"/>
            <ac:graphicFrameMk id="9" creationId="{C1F3DB63-8DBB-42CC-9B01-BBD96C2CE4CE}"/>
          </ac:graphicFrameMkLst>
        </pc:graphicFrameChg>
        <pc:graphicFrameChg chg="del mod">
          <ac:chgData name="Rodrigo Facio de Paula" userId="5fa24d99-8a5a-40fd-869c-c76c9715f8be" providerId="ADAL" clId="{FA3E31FF-59DF-4BE9-8194-D3236D42379B}" dt="2023-05-16T19:36:56.836" v="753" actId="478"/>
          <ac:graphicFrameMkLst>
            <pc:docMk/>
            <pc:sldMk cId="3297132120" sldId="330"/>
            <ac:graphicFrameMk id="17" creationId="{D5996946-8372-4900-8A03-23DEFF88AED3}"/>
          </ac:graphicFrameMkLst>
        </pc:graphicFrameChg>
        <pc:picChg chg="mod">
          <ac:chgData name="Rodrigo Facio de Paula" userId="5fa24d99-8a5a-40fd-869c-c76c9715f8be" providerId="ADAL" clId="{FA3E31FF-59DF-4BE9-8194-D3236D42379B}" dt="2023-05-16T21:27:28.826" v="911" actId="1076"/>
          <ac:picMkLst>
            <pc:docMk/>
            <pc:sldMk cId="3297132120" sldId="330"/>
            <ac:picMk id="8" creationId="{04125058-4FD4-4477-AEF1-EA3BA58CF383}"/>
          </ac:picMkLst>
        </pc:picChg>
        <pc:picChg chg="add mod">
          <ac:chgData name="Rodrigo Facio de Paula" userId="5fa24d99-8a5a-40fd-869c-c76c9715f8be" providerId="ADAL" clId="{FA3E31FF-59DF-4BE9-8194-D3236D42379B}" dt="2023-05-19T20:15:41.660" v="1226"/>
          <ac:picMkLst>
            <pc:docMk/>
            <pc:sldMk cId="3297132120" sldId="330"/>
            <ac:picMk id="11" creationId="{A56FE689-674B-4A13-BAEB-79D74FCCE32F}"/>
          </ac:picMkLst>
        </pc:picChg>
      </pc:sldChg>
      <pc:sldChg chg="addSp modSp mod">
        <pc:chgData name="Rodrigo Facio de Paula" userId="5fa24d99-8a5a-40fd-869c-c76c9715f8be" providerId="ADAL" clId="{FA3E31FF-59DF-4BE9-8194-D3236D42379B}" dt="2023-05-24T17:15:50.976" v="1325"/>
        <pc:sldMkLst>
          <pc:docMk/>
          <pc:sldMk cId="650184686" sldId="331"/>
        </pc:sldMkLst>
        <pc:spChg chg="mod">
          <ac:chgData name="Rodrigo Facio de Paula" userId="5fa24d99-8a5a-40fd-869c-c76c9715f8be" providerId="ADAL" clId="{FA3E31FF-59DF-4BE9-8194-D3236D42379B}" dt="2023-05-16T16:26:09.246" v="679" actId="20577"/>
          <ac:spMkLst>
            <pc:docMk/>
            <pc:sldMk cId="650184686" sldId="331"/>
            <ac:spMk id="2" creationId="{FD95FFB5-9736-437B-8DEC-0B4F55293F68}"/>
          </ac:spMkLst>
        </pc:spChg>
        <pc:spChg chg="mod">
          <ac:chgData name="Rodrigo Facio de Paula" userId="5fa24d99-8a5a-40fd-869c-c76c9715f8be" providerId="ADAL" clId="{FA3E31FF-59DF-4BE9-8194-D3236D42379B}" dt="2023-05-16T16:21:10.956" v="651" actId="313"/>
          <ac:spMkLst>
            <pc:docMk/>
            <pc:sldMk cId="650184686" sldId="331"/>
            <ac:spMk id="6" creationId="{012B1507-A3B3-4E6F-8BFB-18B2AB275B2E}"/>
          </ac:spMkLst>
        </pc:spChg>
        <pc:spChg chg="mod">
          <ac:chgData name="Rodrigo Facio de Paula" userId="5fa24d99-8a5a-40fd-869c-c76c9715f8be" providerId="ADAL" clId="{FA3E31FF-59DF-4BE9-8194-D3236D42379B}" dt="2023-05-16T16:26:20.233" v="680" actId="1076"/>
          <ac:spMkLst>
            <pc:docMk/>
            <pc:sldMk cId="650184686" sldId="331"/>
            <ac:spMk id="9" creationId="{2061CC06-F731-4C44-BE47-6C44E676AEF0}"/>
          </ac:spMkLst>
        </pc:spChg>
        <pc:spChg chg="add mod">
          <ac:chgData name="Rodrigo Facio de Paula" userId="5fa24d99-8a5a-40fd-869c-c76c9715f8be" providerId="ADAL" clId="{FA3E31FF-59DF-4BE9-8194-D3236D42379B}" dt="2023-05-24T17:15:50.976" v="1325"/>
          <ac:spMkLst>
            <pc:docMk/>
            <pc:sldMk cId="650184686" sldId="331"/>
            <ac:spMk id="13" creationId="{ADFA3F59-9B01-440B-90AF-B3EF6234D029}"/>
          </ac:spMkLst>
        </pc:spChg>
        <pc:picChg chg="add mod">
          <ac:chgData name="Rodrigo Facio de Paula" userId="5fa24d99-8a5a-40fd-869c-c76c9715f8be" providerId="ADAL" clId="{FA3E31FF-59DF-4BE9-8194-D3236D42379B}" dt="2023-05-19T20:15:43.299" v="1227"/>
          <ac:picMkLst>
            <pc:docMk/>
            <pc:sldMk cId="650184686" sldId="331"/>
            <ac:picMk id="10" creationId="{2246A8A2-60CA-4053-8A77-47D40E43EBA7}"/>
          </ac:picMkLst>
        </pc:picChg>
      </pc:sldChg>
      <pc:sldChg chg="addSp modSp mod modNotesTx">
        <pc:chgData name="Rodrigo Facio de Paula" userId="5fa24d99-8a5a-40fd-869c-c76c9715f8be" providerId="ADAL" clId="{FA3E31FF-59DF-4BE9-8194-D3236D42379B}" dt="2023-05-19T20:15:23.762" v="1216" actId="1076"/>
        <pc:sldMkLst>
          <pc:docMk/>
          <pc:sldMk cId="2195996169" sldId="332"/>
        </pc:sldMkLst>
        <pc:spChg chg="mod">
          <ac:chgData name="Rodrigo Facio de Paula" userId="5fa24d99-8a5a-40fd-869c-c76c9715f8be" providerId="ADAL" clId="{FA3E31FF-59DF-4BE9-8194-D3236D42379B}" dt="2023-05-15T20:31:53.602" v="395" actId="1076"/>
          <ac:spMkLst>
            <pc:docMk/>
            <pc:sldMk cId="2195996169" sldId="332"/>
            <ac:spMk id="11" creationId="{8C463480-7002-4BC7-A9FE-675260F4FF6B}"/>
          </ac:spMkLst>
        </pc:spChg>
        <pc:spChg chg="mod">
          <ac:chgData name="Rodrigo Facio de Paula" userId="5fa24d99-8a5a-40fd-869c-c76c9715f8be" providerId="ADAL" clId="{FA3E31FF-59DF-4BE9-8194-D3236D42379B}" dt="2023-05-17T16:55:39.445" v="1169" actId="1076"/>
          <ac:spMkLst>
            <pc:docMk/>
            <pc:sldMk cId="2195996169" sldId="332"/>
            <ac:spMk id="12" creationId="{CD7F014E-B00B-4DFA-B66D-D5A0E63A9FCB}"/>
          </ac:spMkLst>
        </pc:spChg>
        <pc:spChg chg="mod">
          <ac:chgData name="Rodrigo Facio de Paula" userId="5fa24d99-8a5a-40fd-869c-c76c9715f8be" providerId="ADAL" clId="{FA3E31FF-59DF-4BE9-8194-D3236D42379B}" dt="2023-05-17T16:55:39.445" v="1169" actId="1076"/>
          <ac:spMkLst>
            <pc:docMk/>
            <pc:sldMk cId="2195996169" sldId="332"/>
            <ac:spMk id="20" creationId="{4202B179-9294-4B9E-90B5-C61786EE47E1}"/>
          </ac:spMkLst>
        </pc:spChg>
        <pc:picChg chg="add mod">
          <ac:chgData name="Rodrigo Facio de Paula" userId="5fa24d99-8a5a-40fd-869c-c76c9715f8be" providerId="ADAL" clId="{FA3E31FF-59DF-4BE9-8194-D3236D42379B}" dt="2023-05-19T20:15:23.762" v="1216" actId="1076"/>
          <ac:picMkLst>
            <pc:docMk/>
            <pc:sldMk cId="2195996169" sldId="332"/>
            <ac:picMk id="19" creationId="{2591F90F-F986-4F45-863F-88D43D855CF5}"/>
          </ac:picMkLst>
        </pc:picChg>
      </pc:sldChg>
      <pc:sldChg chg="del">
        <pc:chgData name="Rodrigo Facio de Paula" userId="5fa24d99-8a5a-40fd-869c-c76c9715f8be" providerId="ADAL" clId="{FA3E31FF-59DF-4BE9-8194-D3236D42379B}" dt="2023-05-12T17:08:09.965" v="226" actId="47"/>
        <pc:sldMkLst>
          <pc:docMk/>
          <pc:sldMk cId="278272894" sldId="333"/>
        </pc:sldMkLst>
      </pc:sldChg>
      <pc:sldChg chg="addSp delSp modSp add del mod">
        <pc:chgData name="Rodrigo Facio de Paula" userId="5fa24d99-8a5a-40fd-869c-c76c9715f8be" providerId="ADAL" clId="{FA3E31FF-59DF-4BE9-8194-D3236D42379B}" dt="2023-05-17T14:38:47.366" v="919" actId="47"/>
        <pc:sldMkLst>
          <pc:docMk/>
          <pc:sldMk cId="411387930" sldId="333"/>
        </pc:sldMkLst>
        <pc:spChg chg="del">
          <ac:chgData name="Rodrigo Facio de Paula" userId="5fa24d99-8a5a-40fd-869c-c76c9715f8be" providerId="ADAL" clId="{FA3E31FF-59DF-4BE9-8194-D3236D42379B}" dt="2023-05-16T14:09:10.066" v="457" actId="478"/>
          <ac:spMkLst>
            <pc:docMk/>
            <pc:sldMk cId="411387930" sldId="333"/>
            <ac:spMk id="11" creationId="{2CE98E28-A0F9-42A3-B2C7-597000BE1F41}"/>
          </ac:spMkLst>
        </pc:spChg>
        <pc:spChg chg="mod">
          <ac:chgData name="Rodrigo Facio de Paula" userId="5fa24d99-8a5a-40fd-869c-c76c9715f8be" providerId="ADAL" clId="{FA3E31FF-59DF-4BE9-8194-D3236D42379B}" dt="2023-05-16T19:39:38.850" v="770" actId="1076"/>
          <ac:spMkLst>
            <pc:docMk/>
            <pc:sldMk cId="411387930" sldId="333"/>
            <ac:spMk id="14" creationId="{D64E8E94-8162-4DF7-A73B-13EBAA9ACF65}"/>
          </ac:spMkLst>
        </pc:spChg>
        <pc:graphicFrameChg chg="del">
          <ac:chgData name="Rodrigo Facio de Paula" userId="5fa24d99-8a5a-40fd-869c-c76c9715f8be" providerId="ADAL" clId="{FA3E31FF-59DF-4BE9-8194-D3236D42379B}" dt="2023-05-16T18:57:51.299" v="724" actId="478"/>
          <ac:graphicFrameMkLst>
            <pc:docMk/>
            <pc:sldMk cId="411387930" sldId="333"/>
            <ac:graphicFrameMk id="17" creationId="{D5996946-8372-4900-8A03-23DEFF88AED3}"/>
          </ac:graphicFrameMkLst>
        </pc:graphicFrameChg>
        <pc:picChg chg="add mod">
          <ac:chgData name="Rodrigo Facio de Paula" userId="5fa24d99-8a5a-40fd-869c-c76c9715f8be" providerId="ADAL" clId="{FA3E31FF-59DF-4BE9-8194-D3236D42379B}" dt="2023-05-16T19:39:29.995" v="767" actId="1076"/>
          <ac:picMkLst>
            <pc:docMk/>
            <pc:sldMk cId="411387930" sldId="333"/>
            <ac:picMk id="8" creationId="{AE2AD2FD-B026-44D2-8B59-5D57ACB8B9A8}"/>
          </ac:picMkLst>
        </pc:picChg>
      </pc:sldChg>
    </pc:docChg>
  </pc:docChgLst>
  <pc:docChgLst>
    <pc:chgData name="Rodrigo Facio de Paula" userId="5fa24d99-8a5a-40fd-869c-c76c9715f8be" providerId="ADAL" clId="{D50B107C-F696-48C2-B1DD-5EF83D791541}"/>
    <pc:docChg chg="modSld">
      <pc:chgData name="Rodrigo Facio de Paula" userId="5fa24d99-8a5a-40fd-869c-c76c9715f8be" providerId="ADAL" clId="{D50B107C-F696-48C2-B1DD-5EF83D791541}" dt="2023-05-04T17:41:42.344" v="19" actId="20577"/>
      <pc:docMkLst>
        <pc:docMk/>
      </pc:docMkLst>
      <pc:sldChg chg="modSp modNotesTx">
        <pc:chgData name="Rodrigo Facio de Paula" userId="5fa24d99-8a5a-40fd-869c-c76c9715f8be" providerId="ADAL" clId="{D50B107C-F696-48C2-B1DD-5EF83D791541}" dt="2023-05-04T17:39:30.343" v="2" actId="6549"/>
        <pc:sldMkLst>
          <pc:docMk/>
          <pc:sldMk cId="2030137776" sldId="297"/>
        </pc:sldMkLst>
        <pc:spChg chg="mod">
          <ac:chgData name="Rodrigo Facio de Paula" userId="5fa24d99-8a5a-40fd-869c-c76c9715f8be" providerId="ADAL" clId="{D50B107C-F696-48C2-B1DD-5EF83D791541}" dt="2023-05-04T17:39:25.982" v="1" actId="13926"/>
          <ac:spMkLst>
            <pc:docMk/>
            <pc:sldMk cId="2030137776" sldId="297"/>
            <ac:spMk id="6" creationId="{47F66604-2EE1-6ECB-3E54-2B3D039B944D}"/>
          </ac:spMkLst>
        </pc:spChg>
      </pc:sldChg>
      <pc:sldChg chg="modNotesTx">
        <pc:chgData name="Rodrigo Facio de Paula" userId="5fa24d99-8a5a-40fd-869c-c76c9715f8be" providerId="ADAL" clId="{D50B107C-F696-48C2-B1DD-5EF83D791541}" dt="2023-05-04T17:41:26.980" v="18" actId="6549"/>
        <pc:sldMkLst>
          <pc:docMk/>
          <pc:sldMk cId="3557837057" sldId="300"/>
        </pc:sldMkLst>
      </pc:sldChg>
      <pc:sldChg chg="modSp modNotesTx">
        <pc:chgData name="Rodrigo Facio de Paula" userId="5fa24d99-8a5a-40fd-869c-c76c9715f8be" providerId="ADAL" clId="{D50B107C-F696-48C2-B1DD-5EF83D791541}" dt="2023-05-04T17:39:39.785" v="4" actId="13926"/>
        <pc:sldMkLst>
          <pc:docMk/>
          <pc:sldMk cId="1313821596" sldId="301"/>
        </pc:sldMkLst>
        <pc:spChg chg="mod">
          <ac:chgData name="Rodrigo Facio de Paula" userId="5fa24d99-8a5a-40fd-869c-c76c9715f8be" providerId="ADAL" clId="{D50B107C-F696-48C2-B1DD-5EF83D791541}" dt="2023-05-04T17:39:39.785" v="4" actId="13926"/>
          <ac:spMkLst>
            <pc:docMk/>
            <pc:sldMk cId="1313821596" sldId="301"/>
            <ac:spMk id="10" creationId="{F2C7BFB0-D482-4C9E-AF06-C98B0AEA8E53}"/>
          </ac:spMkLst>
        </pc:spChg>
      </pc:sldChg>
      <pc:sldChg chg="modSp">
        <pc:chgData name="Rodrigo Facio de Paula" userId="5fa24d99-8a5a-40fd-869c-c76c9715f8be" providerId="ADAL" clId="{D50B107C-F696-48C2-B1DD-5EF83D791541}" dt="2023-05-04T17:39:44.734" v="5" actId="13926"/>
        <pc:sldMkLst>
          <pc:docMk/>
          <pc:sldMk cId="3833908545" sldId="305"/>
        </pc:sldMkLst>
        <pc:spChg chg="mod">
          <ac:chgData name="Rodrigo Facio de Paula" userId="5fa24d99-8a5a-40fd-869c-c76c9715f8be" providerId="ADAL" clId="{D50B107C-F696-48C2-B1DD-5EF83D791541}" dt="2023-05-04T17:39:44.734" v="5" actId="13926"/>
          <ac:spMkLst>
            <pc:docMk/>
            <pc:sldMk cId="3833908545" sldId="305"/>
            <ac:spMk id="6" creationId="{47F66604-2EE1-6ECB-3E54-2B3D039B944D}"/>
          </ac:spMkLst>
        </pc:spChg>
      </pc:sldChg>
      <pc:sldChg chg="modSp">
        <pc:chgData name="Rodrigo Facio de Paula" userId="5fa24d99-8a5a-40fd-869c-c76c9715f8be" providerId="ADAL" clId="{D50B107C-F696-48C2-B1DD-5EF83D791541}" dt="2023-05-04T17:39:51.268" v="6" actId="13926"/>
        <pc:sldMkLst>
          <pc:docMk/>
          <pc:sldMk cId="2701790921" sldId="307"/>
        </pc:sldMkLst>
        <pc:spChg chg="mod">
          <ac:chgData name="Rodrigo Facio de Paula" userId="5fa24d99-8a5a-40fd-869c-c76c9715f8be" providerId="ADAL" clId="{D50B107C-F696-48C2-B1DD-5EF83D791541}" dt="2023-05-04T17:39:51.268" v="6" actId="13926"/>
          <ac:spMkLst>
            <pc:docMk/>
            <pc:sldMk cId="2701790921" sldId="307"/>
            <ac:spMk id="8" creationId="{6064A2B0-D432-43B1-A609-EDEE15C88461}"/>
          </ac:spMkLst>
        </pc:spChg>
      </pc:sldChg>
      <pc:sldChg chg="modSp">
        <pc:chgData name="Rodrigo Facio de Paula" userId="5fa24d99-8a5a-40fd-869c-c76c9715f8be" providerId="ADAL" clId="{D50B107C-F696-48C2-B1DD-5EF83D791541}" dt="2023-05-04T17:39:58.842" v="7" actId="13926"/>
        <pc:sldMkLst>
          <pc:docMk/>
          <pc:sldMk cId="2662967864" sldId="310"/>
        </pc:sldMkLst>
        <pc:spChg chg="mod">
          <ac:chgData name="Rodrigo Facio de Paula" userId="5fa24d99-8a5a-40fd-869c-c76c9715f8be" providerId="ADAL" clId="{D50B107C-F696-48C2-B1DD-5EF83D791541}" dt="2023-05-04T17:39:58.842" v="7" actId="13926"/>
          <ac:spMkLst>
            <pc:docMk/>
            <pc:sldMk cId="2662967864" sldId="310"/>
            <ac:spMk id="8" creationId="{6064A2B0-D432-43B1-A609-EDEE15C88461}"/>
          </ac:spMkLst>
        </pc:spChg>
      </pc:sldChg>
      <pc:sldChg chg="modSp">
        <pc:chgData name="Rodrigo Facio de Paula" userId="5fa24d99-8a5a-40fd-869c-c76c9715f8be" providerId="ADAL" clId="{D50B107C-F696-48C2-B1DD-5EF83D791541}" dt="2023-05-04T17:40:05.637" v="9" actId="13926"/>
        <pc:sldMkLst>
          <pc:docMk/>
          <pc:sldMk cId="3760354986" sldId="312"/>
        </pc:sldMkLst>
        <pc:spChg chg="mod">
          <ac:chgData name="Rodrigo Facio de Paula" userId="5fa24d99-8a5a-40fd-869c-c76c9715f8be" providerId="ADAL" clId="{D50B107C-F696-48C2-B1DD-5EF83D791541}" dt="2023-05-04T17:40:05.637" v="9" actId="13926"/>
          <ac:spMkLst>
            <pc:docMk/>
            <pc:sldMk cId="3760354986" sldId="312"/>
            <ac:spMk id="8" creationId="{6064A2B0-D432-43B1-A609-EDEE15C88461}"/>
          </ac:spMkLst>
        </pc:spChg>
      </pc:sldChg>
      <pc:sldChg chg="modSp">
        <pc:chgData name="Rodrigo Facio de Paula" userId="5fa24d99-8a5a-40fd-869c-c76c9715f8be" providerId="ADAL" clId="{D50B107C-F696-48C2-B1DD-5EF83D791541}" dt="2023-05-04T17:40:02.318" v="8" actId="13926"/>
        <pc:sldMkLst>
          <pc:docMk/>
          <pc:sldMk cId="1594527375" sldId="313"/>
        </pc:sldMkLst>
        <pc:spChg chg="mod">
          <ac:chgData name="Rodrigo Facio de Paula" userId="5fa24d99-8a5a-40fd-869c-c76c9715f8be" providerId="ADAL" clId="{D50B107C-F696-48C2-B1DD-5EF83D791541}" dt="2023-05-04T17:40:02.318" v="8" actId="13926"/>
          <ac:spMkLst>
            <pc:docMk/>
            <pc:sldMk cId="1594527375" sldId="313"/>
            <ac:spMk id="8" creationId="{6064A2B0-D432-43B1-A609-EDEE15C88461}"/>
          </ac:spMkLst>
        </pc:spChg>
      </pc:sldChg>
      <pc:sldChg chg="modSp">
        <pc:chgData name="Rodrigo Facio de Paula" userId="5fa24d99-8a5a-40fd-869c-c76c9715f8be" providerId="ADAL" clId="{D50B107C-F696-48C2-B1DD-5EF83D791541}" dt="2023-05-04T17:40:37.139" v="10" actId="13926"/>
        <pc:sldMkLst>
          <pc:docMk/>
          <pc:sldMk cId="1712209150" sldId="314"/>
        </pc:sldMkLst>
        <pc:spChg chg="mod">
          <ac:chgData name="Rodrigo Facio de Paula" userId="5fa24d99-8a5a-40fd-869c-c76c9715f8be" providerId="ADAL" clId="{D50B107C-F696-48C2-B1DD-5EF83D791541}" dt="2023-05-04T17:40:37.139" v="10" actId="13926"/>
          <ac:spMkLst>
            <pc:docMk/>
            <pc:sldMk cId="1712209150" sldId="314"/>
            <ac:spMk id="11" creationId="{548FF187-E109-4E12-BFAC-1169F2CF0302}"/>
          </ac:spMkLst>
        </pc:spChg>
      </pc:sldChg>
      <pc:sldChg chg="modNotesTx">
        <pc:chgData name="Rodrigo Facio de Paula" userId="5fa24d99-8a5a-40fd-869c-c76c9715f8be" providerId="ADAL" clId="{D50B107C-F696-48C2-B1DD-5EF83D791541}" dt="2023-05-04T17:41:42.344" v="19" actId="20577"/>
        <pc:sldMkLst>
          <pc:docMk/>
          <pc:sldMk cId="3183529226" sldId="315"/>
        </pc:sldMkLst>
      </pc:sldChg>
      <pc:sldChg chg="modSp">
        <pc:chgData name="Rodrigo Facio de Paula" userId="5fa24d99-8a5a-40fd-869c-c76c9715f8be" providerId="ADAL" clId="{D50B107C-F696-48C2-B1DD-5EF83D791541}" dt="2023-05-04T17:40:47.548" v="11" actId="13926"/>
        <pc:sldMkLst>
          <pc:docMk/>
          <pc:sldMk cId="2951885925" sldId="318"/>
        </pc:sldMkLst>
        <pc:spChg chg="mod">
          <ac:chgData name="Rodrigo Facio de Paula" userId="5fa24d99-8a5a-40fd-869c-c76c9715f8be" providerId="ADAL" clId="{D50B107C-F696-48C2-B1DD-5EF83D791541}" dt="2023-05-04T17:40:47.548" v="11" actId="13926"/>
          <ac:spMkLst>
            <pc:docMk/>
            <pc:sldMk cId="2951885925" sldId="318"/>
            <ac:spMk id="7" creationId="{C9561B60-D399-4801-8B4A-4B709373ED6A}"/>
          </ac:spMkLst>
        </pc:spChg>
      </pc:sldChg>
      <pc:sldChg chg="modSp">
        <pc:chgData name="Rodrigo Facio de Paula" userId="5fa24d99-8a5a-40fd-869c-c76c9715f8be" providerId="ADAL" clId="{D50B107C-F696-48C2-B1DD-5EF83D791541}" dt="2023-05-04T17:40:50.651" v="12" actId="13926"/>
        <pc:sldMkLst>
          <pc:docMk/>
          <pc:sldMk cId="3274128509" sldId="319"/>
        </pc:sldMkLst>
        <pc:spChg chg="mod">
          <ac:chgData name="Rodrigo Facio de Paula" userId="5fa24d99-8a5a-40fd-869c-c76c9715f8be" providerId="ADAL" clId="{D50B107C-F696-48C2-B1DD-5EF83D791541}" dt="2023-05-04T17:40:50.651" v="12" actId="13926"/>
          <ac:spMkLst>
            <pc:docMk/>
            <pc:sldMk cId="3274128509" sldId="319"/>
            <ac:spMk id="9" creationId="{A3A1E1CE-48F9-4E48-88AF-76857653BC65}"/>
          </ac:spMkLst>
        </pc:spChg>
      </pc:sldChg>
      <pc:sldChg chg="modSp">
        <pc:chgData name="Rodrigo Facio de Paula" userId="5fa24d99-8a5a-40fd-869c-c76c9715f8be" providerId="ADAL" clId="{D50B107C-F696-48C2-B1DD-5EF83D791541}" dt="2023-05-04T17:40:55.783" v="13" actId="13926"/>
        <pc:sldMkLst>
          <pc:docMk/>
          <pc:sldMk cId="1343505161" sldId="321"/>
        </pc:sldMkLst>
        <pc:spChg chg="mod">
          <ac:chgData name="Rodrigo Facio de Paula" userId="5fa24d99-8a5a-40fd-869c-c76c9715f8be" providerId="ADAL" clId="{D50B107C-F696-48C2-B1DD-5EF83D791541}" dt="2023-05-04T17:40:55.783" v="13" actId="13926"/>
          <ac:spMkLst>
            <pc:docMk/>
            <pc:sldMk cId="1343505161" sldId="321"/>
            <ac:spMk id="9" creationId="{FF45FBED-BA95-4003-8D0C-7C5FF1F0BEBF}"/>
          </ac:spMkLst>
        </pc:spChg>
      </pc:sldChg>
      <pc:sldChg chg="modSp">
        <pc:chgData name="Rodrigo Facio de Paula" userId="5fa24d99-8a5a-40fd-869c-c76c9715f8be" providerId="ADAL" clId="{D50B107C-F696-48C2-B1DD-5EF83D791541}" dt="2023-05-04T17:40:59.026" v="14" actId="13926"/>
        <pc:sldMkLst>
          <pc:docMk/>
          <pc:sldMk cId="1544362733" sldId="322"/>
        </pc:sldMkLst>
        <pc:spChg chg="mod">
          <ac:chgData name="Rodrigo Facio de Paula" userId="5fa24d99-8a5a-40fd-869c-c76c9715f8be" providerId="ADAL" clId="{D50B107C-F696-48C2-B1DD-5EF83D791541}" dt="2023-05-04T17:40:59.026" v="14" actId="13926"/>
          <ac:spMkLst>
            <pc:docMk/>
            <pc:sldMk cId="1544362733" sldId="322"/>
            <ac:spMk id="10" creationId="{F964D97D-4342-4E9E-837E-1A6CD0F5D297}"/>
          </ac:spMkLst>
        </pc:spChg>
      </pc:sldChg>
      <pc:sldChg chg="modSp">
        <pc:chgData name="Rodrigo Facio de Paula" userId="5fa24d99-8a5a-40fd-869c-c76c9715f8be" providerId="ADAL" clId="{D50B107C-F696-48C2-B1DD-5EF83D791541}" dt="2023-05-04T17:41:10.049" v="17" actId="13926"/>
        <pc:sldMkLst>
          <pc:docMk/>
          <pc:sldMk cId="1359322951" sldId="324"/>
        </pc:sldMkLst>
        <pc:spChg chg="mod">
          <ac:chgData name="Rodrigo Facio de Paula" userId="5fa24d99-8a5a-40fd-869c-c76c9715f8be" providerId="ADAL" clId="{D50B107C-F696-48C2-B1DD-5EF83D791541}" dt="2023-05-04T17:41:10.049" v="17" actId="13926"/>
          <ac:spMkLst>
            <pc:docMk/>
            <pc:sldMk cId="1359322951" sldId="324"/>
            <ac:spMk id="10" creationId="{065CBCE0-0F4E-49CC-BB90-C56A8BFDBF03}"/>
          </ac:spMkLst>
        </pc:spChg>
        <pc:spChg chg="mod">
          <ac:chgData name="Rodrigo Facio de Paula" userId="5fa24d99-8a5a-40fd-869c-c76c9715f8be" providerId="ADAL" clId="{D50B107C-F696-48C2-B1DD-5EF83D791541}" dt="2023-05-04T17:41:03.113" v="15" actId="13926"/>
          <ac:spMkLst>
            <pc:docMk/>
            <pc:sldMk cId="1359322951" sldId="324"/>
            <ac:spMk id="14" creationId="{D64E8E94-8162-4DF7-A73B-13EBAA9ACF65}"/>
          </ac:spMkLst>
        </pc:spChg>
      </pc:sldChg>
    </pc:docChg>
  </pc:docChgLst>
  <pc:docChgLst>
    <pc:chgData name="Rodrigo Facio de Paula" userId="5fa24d99-8a5a-40fd-869c-c76c9715f8be" providerId="ADAL" clId="{A938A7C6-5243-4CEF-B45A-3246B6C6EB02}"/>
    <pc:docChg chg="undo custSel addSld modSld sldOrd">
      <pc:chgData name="Rodrigo Facio de Paula" userId="5fa24d99-8a5a-40fd-869c-c76c9715f8be" providerId="ADAL" clId="{A938A7C6-5243-4CEF-B45A-3246B6C6EB02}" dt="2023-05-11T14:17:53.459" v="1075"/>
      <pc:docMkLst>
        <pc:docMk/>
      </pc:docMkLst>
      <pc:sldChg chg="modSp">
        <pc:chgData name="Rodrigo Facio de Paula" userId="5fa24d99-8a5a-40fd-869c-c76c9715f8be" providerId="ADAL" clId="{A938A7C6-5243-4CEF-B45A-3246B6C6EB02}" dt="2023-05-09T19:22:13.544" v="645" actId="1076"/>
        <pc:sldMkLst>
          <pc:docMk/>
          <pc:sldMk cId="4178225283" sldId="296"/>
        </pc:sldMkLst>
        <pc:spChg chg="mod">
          <ac:chgData name="Rodrigo Facio de Paula" userId="5fa24d99-8a5a-40fd-869c-c76c9715f8be" providerId="ADAL" clId="{A938A7C6-5243-4CEF-B45A-3246B6C6EB02}" dt="2023-05-09T19:22:13.544" v="645" actId="1076"/>
          <ac:spMkLst>
            <pc:docMk/>
            <pc:sldMk cId="4178225283" sldId="296"/>
            <ac:spMk id="3" creationId="{4F4B006A-16F3-59F8-FD22-72F4965228A4}"/>
          </ac:spMkLst>
        </pc:spChg>
        <pc:spChg chg="mod">
          <ac:chgData name="Rodrigo Facio de Paula" userId="5fa24d99-8a5a-40fd-869c-c76c9715f8be" providerId="ADAL" clId="{A938A7C6-5243-4CEF-B45A-3246B6C6EB02}" dt="2023-05-09T19:22:13.544" v="645" actId="1076"/>
          <ac:spMkLst>
            <pc:docMk/>
            <pc:sldMk cId="4178225283" sldId="296"/>
            <ac:spMk id="4" creationId="{46586F00-9A62-CB98-4DEC-B9D59F3986DD}"/>
          </ac:spMkLst>
        </pc:spChg>
        <pc:spChg chg="mod">
          <ac:chgData name="Rodrigo Facio de Paula" userId="5fa24d99-8a5a-40fd-869c-c76c9715f8be" providerId="ADAL" clId="{A938A7C6-5243-4CEF-B45A-3246B6C6EB02}" dt="2023-05-09T19:22:13.544" v="645" actId="1076"/>
          <ac:spMkLst>
            <pc:docMk/>
            <pc:sldMk cId="4178225283" sldId="296"/>
            <ac:spMk id="7" creationId="{D50A2B39-9BE5-C36B-61F8-FCFD9EDE054B}"/>
          </ac:spMkLst>
        </pc:spChg>
      </pc:sldChg>
      <pc:sldChg chg="modSp modNotesTx">
        <pc:chgData name="Rodrigo Facio de Paula" userId="5fa24d99-8a5a-40fd-869c-c76c9715f8be" providerId="ADAL" clId="{A938A7C6-5243-4CEF-B45A-3246B6C6EB02}" dt="2023-05-09T17:11:56.151" v="628" actId="6549"/>
        <pc:sldMkLst>
          <pc:docMk/>
          <pc:sldMk cId="2030137776" sldId="297"/>
        </pc:sldMkLst>
        <pc:spChg chg="mod">
          <ac:chgData name="Rodrigo Facio de Paula" userId="5fa24d99-8a5a-40fd-869c-c76c9715f8be" providerId="ADAL" clId="{A938A7C6-5243-4CEF-B45A-3246B6C6EB02}" dt="2023-05-09T16:48:00.228" v="625" actId="13926"/>
          <ac:spMkLst>
            <pc:docMk/>
            <pc:sldMk cId="2030137776" sldId="297"/>
            <ac:spMk id="6" creationId="{47F66604-2EE1-6ECB-3E54-2B3D039B944D}"/>
          </ac:spMkLst>
        </pc:spChg>
      </pc:sldChg>
      <pc:sldChg chg="modNotesTx">
        <pc:chgData name="Rodrigo Facio de Paula" userId="5fa24d99-8a5a-40fd-869c-c76c9715f8be" providerId="ADAL" clId="{A938A7C6-5243-4CEF-B45A-3246B6C6EB02}" dt="2023-05-08T19:01:56.685" v="2" actId="6549"/>
        <pc:sldMkLst>
          <pc:docMk/>
          <pc:sldMk cId="1313821596" sldId="301"/>
        </pc:sldMkLst>
      </pc:sldChg>
      <pc:sldChg chg="modSp">
        <pc:chgData name="Rodrigo Facio de Paula" userId="5fa24d99-8a5a-40fd-869c-c76c9715f8be" providerId="ADAL" clId="{A938A7C6-5243-4CEF-B45A-3246B6C6EB02}" dt="2023-05-11T14:10:35.809" v="1024" actId="20577"/>
        <pc:sldMkLst>
          <pc:docMk/>
          <pc:sldMk cId="3833908545" sldId="305"/>
        </pc:sldMkLst>
        <pc:spChg chg="mod">
          <ac:chgData name="Rodrigo Facio de Paula" userId="5fa24d99-8a5a-40fd-869c-c76c9715f8be" providerId="ADAL" clId="{A938A7C6-5243-4CEF-B45A-3246B6C6EB02}" dt="2023-05-11T14:10:35.809" v="1024" actId="20577"/>
          <ac:spMkLst>
            <pc:docMk/>
            <pc:sldMk cId="3833908545" sldId="305"/>
            <ac:spMk id="6" creationId="{47F66604-2EE1-6ECB-3E54-2B3D039B944D}"/>
          </ac:spMkLst>
        </pc:spChg>
      </pc:sldChg>
      <pc:sldChg chg="modSp">
        <pc:chgData name="Rodrigo Facio de Paula" userId="5fa24d99-8a5a-40fd-869c-c76c9715f8be" providerId="ADAL" clId="{A938A7C6-5243-4CEF-B45A-3246B6C6EB02}" dt="2023-05-08T19:33:35.421" v="376" actId="13926"/>
        <pc:sldMkLst>
          <pc:docMk/>
          <pc:sldMk cId="2701790921" sldId="307"/>
        </pc:sldMkLst>
        <pc:spChg chg="mod">
          <ac:chgData name="Rodrigo Facio de Paula" userId="5fa24d99-8a5a-40fd-869c-c76c9715f8be" providerId="ADAL" clId="{A938A7C6-5243-4CEF-B45A-3246B6C6EB02}" dt="2023-05-08T19:33:35.421" v="376" actId="13926"/>
          <ac:spMkLst>
            <pc:docMk/>
            <pc:sldMk cId="2701790921" sldId="307"/>
            <ac:spMk id="8" creationId="{6064A2B0-D432-43B1-A609-EDEE15C88461}"/>
          </ac:spMkLst>
        </pc:spChg>
      </pc:sldChg>
      <pc:sldChg chg="modSp">
        <pc:chgData name="Rodrigo Facio de Paula" userId="5fa24d99-8a5a-40fd-869c-c76c9715f8be" providerId="ADAL" clId="{A938A7C6-5243-4CEF-B45A-3246B6C6EB02}" dt="2023-05-11T14:17:53.459" v="1075"/>
        <pc:sldMkLst>
          <pc:docMk/>
          <pc:sldMk cId="1313409321" sldId="309"/>
        </pc:sldMkLst>
        <pc:spChg chg="mod">
          <ac:chgData name="Rodrigo Facio de Paula" userId="5fa24d99-8a5a-40fd-869c-c76c9715f8be" providerId="ADAL" clId="{A938A7C6-5243-4CEF-B45A-3246B6C6EB02}" dt="2023-05-08T21:06:31.447" v="416" actId="1076"/>
          <ac:spMkLst>
            <pc:docMk/>
            <pc:sldMk cId="1313409321" sldId="309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11T14:14:57.130" v="1055" actId="20577"/>
          <ac:spMkLst>
            <pc:docMk/>
            <pc:sldMk cId="1313409321" sldId="309"/>
            <ac:spMk id="8" creationId="{6064A2B0-D432-43B1-A609-EDEE15C88461}"/>
          </ac:spMkLst>
        </pc:spChg>
        <pc:spChg chg="mod">
          <ac:chgData name="Rodrigo Facio de Paula" userId="5fa24d99-8a5a-40fd-869c-c76c9715f8be" providerId="ADAL" clId="{A938A7C6-5243-4CEF-B45A-3246B6C6EB02}" dt="2023-05-11T14:17:53.459" v="1075"/>
          <ac:spMkLst>
            <pc:docMk/>
            <pc:sldMk cId="1313409321" sldId="309"/>
            <ac:spMk id="9" creationId="{454C92BA-FAF9-418A-BF67-9631E30E9271}"/>
          </ac:spMkLst>
        </pc:spChg>
      </pc:sldChg>
      <pc:sldChg chg="modSp modNotesTx">
        <pc:chgData name="Rodrigo Facio de Paula" userId="5fa24d99-8a5a-40fd-869c-c76c9715f8be" providerId="ADAL" clId="{A938A7C6-5243-4CEF-B45A-3246B6C6EB02}" dt="2023-05-11T14:12:34.665" v="1050" actId="20577"/>
        <pc:sldMkLst>
          <pc:docMk/>
          <pc:sldMk cId="2662967864" sldId="310"/>
        </pc:sldMkLst>
        <pc:spChg chg="mod">
          <ac:chgData name="Rodrigo Facio de Paula" userId="5fa24d99-8a5a-40fd-869c-c76c9715f8be" providerId="ADAL" clId="{A938A7C6-5243-4CEF-B45A-3246B6C6EB02}" dt="2023-05-10T16:45:25.327" v="949"/>
          <ac:spMkLst>
            <pc:docMk/>
            <pc:sldMk cId="2662967864" sldId="310"/>
            <ac:spMk id="8" creationId="{6064A2B0-D432-43B1-A609-EDEE15C88461}"/>
          </ac:spMkLst>
        </pc:spChg>
      </pc:sldChg>
      <pc:sldChg chg="addSp delSp modSp">
        <pc:chgData name="Rodrigo Facio de Paula" userId="5fa24d99-8a5a-40fd-869c-c76c9715f8be" providerId="ADAL" clId="{A938A7C6-5243-4CEF-B45A-3246B6C6EB02}" dt="2023-05-08T19:16:16.368" v="203" actId="20577"/>
        <pc:sldMkLst>
          <pc:docMk/>
          <pc:sldMk cId="3760354986" sldId="312"/>
        </pc:sldMkLst>
        <pc:spChg chg="del mod">
          <ac:chgData name="Rodrigo Facio de Paula" userId="5fa24d99-8a5a-40fd-869c-c76c9715f8be" providerId="ADAL" clId="{A938A7C6-5243-4CEF-B45A-3246B6C6EB02}" dt="2023-05-08T19:16:04.943" v="185" actId="478"/>
          <ac:spMkLst>
            <pc:docMk/>
            <pc:sldMk cId="3760354986" sldId="312"/>
            <ac:spMk id="8" creationId="{6064A2B0-D432-43B1-A609-EDEE15C88461}"/>
          </ac:spMkLst>
        </pc:spChg>
        <pc:spChg chg="add mod">
          <ac:chgData name="Rodrigo Facio de Paula" userId="5fa24d99-8a5a-40fd-869c-c76c9715f8be" providerId="ADAL" clId="{A938A7C6-5243-4CEF-B45A-3246B6C6EB02}" dt="2023-05-08T19:16:16.368" v="203" actId="20577"/>
          <ac:spMkLst>
            <pc:docMk/>
            <pc:sldMk cId="3760354986" sldId="312"/>
            <ac:spMk id="9" creationId="{5FC1DBE4-7334-4673-BFB8-FAA8BB4FFE43}"/>
          </ac:spMkLst>
        </pc:spChg>
      </pc:sldChg>
      <pc:sldChg chg="modSp">
        <pc:chgData name="Rodrigo Facio de Paula" userId="5fa24d99-8a5a-40fd-869c-c76c9715f8be" providerId="ADAL" clId="{A938A7C6-5243-4CEF-B45A-3246B6C6EB02}" dt="2023-05-10T16:50:43.346" v="950" actId="13926"/>
        <pc:sldMkLst>
          <pc:docMk/>
          <pc:sldMk cId="1594527375" sldId="313"/>
        </pc:sldMkLst>
        <pc:spChg chg="mod">
          <ac:chgData name="Rodrigo Facio de Paula" userId="5fa24d99-8a5a-40fd-869c-c76c9715f8be" providerId="ADAL" clId="{A938A7C6-5243-4CEF-B45A-3246B6C6EB02}" dt="2023-05-08T21:06:46.814" v="420" actId="1076"/>
          <ac:spMkLst>
            <pc:docMk/>
            <pc:sldMk cId="1594527375" sldId="313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10T16:50:43.346" v="950" actId="13926"/>
          <ac:spMkLst>
            <pc:docMk/>
            <pc:sldMk cId="1594527375" sldId="313"/>
            <ac:spMk id="8" creationId="{6064A2B0-D432-43B1-A609-EDEE15C88461}"/>
          </ac:spMkLst>
        </pc:spChg>
      </pc:sldChg>
      <pc:sldChg chg="modSp modNotesTx">
        <pc:chgData name="Rodrigo Facio de Paula" userId="5fa24d99-8a5a-40fd-869c-c76c9715f8be" providerId="ADAL" clId="{A938A7C6-5243-4CEF-B45A-3246B6C6EB02}" dt="2023-05-09T16:30:03.065" v="583" actId="14100"/>
        <pc:sldMkLst>
          <pc:docMk/>
          <pc:sldMk cId="1712209150" sldId="314"/>
        </pc:sldMkLst>
        <pc:spChg chg="mod">
          <ac:chgData name="Rodrigo Facio de Paula" userId="5fa24d99-8a5a-40fd-869c-c76c9715f8be" providerId="ADAL" clId="{A938A7C6-5243-4CEF-B45A-3246B6C6EB02}" dt="2023-05-09T16:30:03.065" v="583" actId="14100"/>
          <ac:spMkLst>
            <pc:docMk/>
            <pc:sldMk cId="1712209150" sldId="314"/>
            <ac:spMk id="8" creationId="{6064A2B0-D432-43B1-A609-EDEE15C88461}"/>
          </ac:spMkLst>
        </pc:spChg>
        <pc:spChg chg="mod">
          <ac:chgData name="Rodrigo Facio de Paula" userId="5fa24d99-8a5a-40fd-869c-c76c9715f8be" providerId="ADAL" clId="{A938A7C6-5243-4CEF-B45A-3246B6C6EB02}" dt="2023-05-08T19:16:24.342" v="204" actId="1076"/>
          <ac:spMkLst>
            <pc:docMk/>
            <pc:sldMk cId="1712209150" sldId="314"/>
            <ac:spMk id="11" creationId="{548FF187-E109-4E12-BFAC-1169F2CF0302}"/>
          </ac:spMkLst>
        </pc:spChg>
      </pc:sldChg>
      <pc:sldChg chg="addSp modSp">
        <pc:chgData name="Rodrigo Facio de Paula" userId="5fa24d99-8a5a-40fd-869c-c76c9715f8be" providerId="ADAL" clId="{A938A7C6-5243-4CEF-B45A-3246B6C6EB02}" dt="2023-05-09T16:44:30.569" v="623" actId="20577"/>
        <pc:sldMkLst>
          <pc:docMk/>
          <pc:sldMk cId="3183529226" sldId="315"/>
        </pc:sldMkLst>
        <pc:spChg chg="add mod">
          <ac:chgData name="Rodrigo Facio de Paula" userId="5fa24d99-8a5a-40fd-869c-c76c9715f8be" providerId="ADAL" clId="{A938A7C6-5243-4CEF-B45A-3246B6C6EB02}" dt="2023-05-08T19:17:23.454" v="228" actId="1076"/>
          <ac:spMkLst>
            <pc:docMk/>
            <pc:sldMk cId="3183529226" sldId="315"/>
            <ac:spMk id="7" creationId="{D66F88F9-6E25-43D0-B7BE-2754CF40D8D6}"/>
          </ac:spMkLst>
        </pc:spChg>
        <pc:spChg chg="mod">
          <ac:chgData name="Rodrigo Facio de Paula" userId="5fa24d99-8a5a-40fd-869c-c76c9715f8be" providerId="ADAL" clId="{A938A7C6-5243-4CEF-B45A-3246B6C6EB02}" dt="2023-05-09T16:44:30.569" v="623" actId="20577"/>
          <ac:spMkLst>
            <pc:docMk/>
            <pc:sldMk cId="3183529226" sldId="315"/>
            <ac:spMk id="8" creationId="{6064A2B0-D432-43B1-A609-EDEE15C88461}"/>
          </ac:spMkLst>
        </pc:spChg>
      </pc:sldChg>
      <pc:sldChg chg="modSp modTransition modNotesTx">
        <pc:chgData name="Rodrigo Facio de Paula" userId="5fa24d99-8a5a-40fd-869c-c76c9715f8be" providerId="ADAL" clId="{A938A7C6-5243-4CEF-B45A-3246B6C6EB02}" dt="2023-05-10T18:30:33.747" v="989"/>
        <pc:sldMkLst>
          <pc:docMk/>
          <pc:sldMk cId="4213450588" sldId="316"/>
        </pc:sldMkLst>
        <pc:spChg chg="mod">
          <ac:chgData name="Rodrigo Facio de Paula" userId="5fa24d99-8a5a-40fd-869c-c76c9715f8be" providerId="ADAL" clId="{A938A7C6-5243-4CEF-B45A-3246B6C6EB02}" dt="2023-05-08T20:01:29.395" v="400"/>
          <ac:spMkLst>
            <pc:docMk/>
            <pc:sldMk cId="4213450588" sldId="316"/>
            <ac:spMk id="5" creationId="{AEE0CC39-75B0-B362-C53D-7940FF09EA13}"/>
          </ac:spMkLst>
        </pc:spChg>
      </pc:sldChg>
      <pc:sldChg chg="modSp">
        <pc:chgData name="Rodrigo Facio de Paula" userId="5fa24d99-8a5a-40fd-869c-c76c9715f8be" providerId="ADAL" clId="{A938A7C6-5243-4CEF-B45A-3246B6C6EB02}" dt="2023-05-08T20:01:33.740" v="401"/>
        <pc:sldMkLst>
          <pc:docMk/>
          <pc:sldMk cId="2951885925" sldId="318"/>
        </pc:sldMkLst>
        <pc:spChg chg="mod">
          <ac:chgData name="Rodrigo Facio de Paula" userId="5fa24d99-8a5a-40fd-869c-c76c9715f8be" providerId="ADAL" clId="{A938A7C6-5243-4CEF-B45A-3246B6C6EB02}" dt="2023-05-08T20:01:33.740" v="401"/>
          <ac:spMkLst>
            <pc:docMk/>
            <pc:sldMk cId="2951885925" sldId="318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8T19:17:16.436" v="227" actId="13926"/>
          <ac:spMkLst>
            <pc:docMk/>
            <pc:sldMk cId="2951885925" sldId="318"/>
            <ac:spMk id="7" creationId="{C9561B60-D399-4801-8B4A-4B709373ED6A}"/>
          </ac:spMkLst>
        </pc:spChg>
      </pc:sldChg>
      <pc:sldChg chg="modSp">
        <pc:chgData name="Rodrigo Facio de Paula" userId="5fa24d99-8a5a-40fd-869c-c76c9715f8be" providerId="ADAL" clId="{A938A7C6-5243-4CEF-B45A-3246B6C6EB02}" dt="2023-05-09T16:41:07.777" v="604" actId="13926"/>
        <pc:sldMkLst>
          <pc:docMk/>
          <pc:sldMk cId="3274128509" sldId="319"/>
        </pc:sldMkLst>
        <pc:spChg chg="mod">
          <ac:chgData name="Rodrigo Facio de Paula" userId="5fa24d99-8a5a-40fd-869c-c76c9715f8be" providerId="ADAL" clId="{A938A7C6-5243-4CEF-B45A-3246B6C6EB02}" dt="2023-05-08T20:01:37.068" v="402"/>
          <ac:spMkLst>
            <pc:docMk/>
            <pc:sldMk cId="3274128509" sldId="319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9T16:41:07.777" v="604" actId="13926"/>
          <ac:spMkLst>
            <pc:docMk/>
            <pc:sldMk cId="3274128509" sldId="319"/>
            <ac:spMk id="9" creationId="{A3A1E1CE-48F9-4E48-88AF-76857653BC65}"/>
          </ac:spMkLst>
        </pc:spChg>
      </pc:sldChg>
      <pc:sldChg chg="modSp">
        <pc:chgData name="Rodrigo Facio de Paula" userId="5fa24d99-8a5a-40fd-869c-c76c9715f8be" providerId="ADAL" clId="{A938A7C6-5243-4CEF-B45A-3246B6C6EB02}" dt="2023-05-10T18:41:13.049" v="994" actId="20577"/>
        <pc:sldMkLst>
          <pc:docMk/>
          <pc:sldMk cId="396304213" sldId="320"/>
        </pc:sldMkLst>
        <pc:spChg chg="mod">
          <ac:chgData name="Rodrigo Facio de Paula" userId="5fa24d99-8a5a-40fd-869c-c76c9715f8be" providerId="ADAL" clId="{A938A7C6-5243-4CEF-B45A-3246B6C6EB02}" dt="2023-05-10T18:41:13.049" v="994" actId="20577"/>
          <ac:spMkLst>
            <pc:docMk/>
            <pc:sldMk cId="396304213" sldId="320"/>
            <ac:spMk id="2" creationId="{F93C7EF5-31FB-E58B-F17D-668635F59E3B}"/>
          </ac:spMkLst>
        </pc:spChg>
      </pc:sldChg>
      <pc:sldChg chg="modSp">
        <pc:chgData name="Rodrigo Facio de Paula" userId="5fa24d99-8a5a-40fd-869c-c76c9715f8be" providerId="ADAL" clId="{A938A7C6-5243-4CEF-B45A-3246B6C6EB02}" dt="2023-05-10T18:41:21.491" v="995"/>
        <pc:sldMkLst>
          <pc:docMk/>
          <pc:sldMk cId="1343505161" sldId="321"/>
        </pc:sldMkLst>
        <pc:spChg chg="mod">
          <ac:chgData name="Rodrigo Facio de Paula" userId="5fa24d99-8a5a-40fd-869c-c76c9715f8be" providerId="ADAL" clId="{A938A7C6-5243-4CEF-B45A-3246B6C6EB02}" dt="2023-05-10T18:41:21.491" v="995"/>
          <ac:spMkLst>
            <pc:docMk/>
            <pc:sldMk cId="1343505161" sldId="321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8T19:45:48.218" v="399" actId="13926"/>
          <ac:spMkLst>
            <pc:docMk/>
            <pc:sldMk cId="1343505161" sldId="321"/>
            <ac:spMk id="9" creationId="{FF45FBED-BA95-4003-8D0C-7C5FF1F0BEBF}"/>
          </ac:spMkLst>
        </pc:spChg>
      </pc:sldChg>
      <pc:sldChg chg="modSp">
        <pc:chgData name="Rodrigo Facio de Paula" userId="5fa24d99-8a5a-40fd-869c-c76c9715f8be" providerId="ADAL" clId="{A938A7C6-5243-4CEF-B45A-3246B6C6EB02}" dt="2023-05-10T18:41:26.543" v="996"/>
        <pc:sldMkLst>
          <pc:docMk/>
          <pc:sldMk cId="1544362733" sldId="322"/>
        </pc:sldMkLst>
        <pc:spChg chg="mod">
          <ac:chgData name="Rodrigo Facio de Paula" userId="5fa24d99-8a5a-40fd-869c-c76c9715f8be" providerId="ADAL" clId="{A938A7C6-5243-4CEF-B45A-3246B6C6EB02}" dt="2023-05-10T18:41:26.543" v="996"/>
          <ac:spMkLst>
            <pc:docMk/>
            <pc:sldMk cId="1544362733" sldId="322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9T16:33:20.316" v="602" actId="20577"/>
          <ac:spMkLst>
            <pc:docMk/>
            <pc:sldMk cId="1544362733" sldId="322"/>
            <ac:spMk id="10" creationId="{F964D97D-4342-4E9E-837E-1A6CD0F5D297}"/>
          </ac:spMkLst>
        </pc:spChg>
      </pc:sldChg>
      <pc:sldChg chg="modSp modNotesTx">
        <pc:chgData name="Rodrigo Facio de Paula" userId="5fa24d99-8a5a-40fd-869c-c76c9715f8be" providerId="ADAL" clId="{A938A7C6-5243-4CEF-B45A-3246B6C6EB02}" dt="2023-05-10T18:41:43.779" v="1003" actId="20577"/>
        <pc:sldMkLst>
          <pc:docMk/>
          <pc:sldMk cId="715451452" sldId="323"/>
        </pc:sldMkLst>
        <pc:spChg chg="mod">
          <ac:chgData name="Rodrigo Facio de Paula" userId="5fa24d99-8a5a-40fd-869c-c76c9715f8be" providerId="ADAL" clId="{A938A7C6-5243-4CEF-B45A-3246B6C6EB02}" dt="2023-05-10T18:41:43.779" v="1003" actId="20577"/>
          <ac:spMkLst>
            <pc:docMk/>
            <pc:sldMk cId="715451452" sldId="323"/>
            <ac:spMk id="5" creationId="{AEE0CC39-75B0-B362-C53D-7940FF09EA13}"/>
          </ac:spMkLst>
        </pc:spChg>
      </pc:sldChg>
      <pc:sldChg chg="delSp modSp">
        <pc:chgData name="Rodrigo Facio de Paula" userId="5fa24d99-8a5a-40fd-869c-c76c9715f8be" providerId="ADAL" clId="{A938A7C6-5243-4CEF-B45A-3246B6C6EB02}" dt="2023-05-10T18:41:52.270" v="1006" actId="20577"/>
        <pc:sldMkLst>
          <pc:docMk/>
          <pc:sldMk cId="1359322951" sldId="324"/>
        </pc:sldMkLst>
        <pc:spChg chg="mod">
          <ac:chgData name="Rodrigo Facio de Paula" userId="5fa24d99-8a5a-40fd-869c-c76c9715f8be" providerId="ADAL" clId="{A938A7C6-5243-4CEF-B45A-3246B6C6EB02}" dt="2023-05-10T18:41:52.270" v="1006" actId="20577"/>
          <ac:spMkLst>
            <pc:docMk/>
            <pc:sldMk cId="1359322951" sldId="324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8T20:08:17.518" v="410" actId="1076"/>
          <ac:spMkLst>
            <pc:docMk/>
            <pc:sldMk cId="1359322951" sldId="324"/>
            <ac:spMk id="10" creationId="{065CBCE0-0F4E-49CC-BB90-C56A8BFDBF03}"/>
          </ac:spMkLst>
        </pc:spChg>
        <pc:spChg chg="del">
          <ac:chgData name="Rodrigo Facio de Paula" userId="5fa24d99-8a5a-40fd-869c-c76c9715f8be" providerId="ADAL" clId="{A938A7C6-5243-4CEF-B45A-3246B6C6EB02}" dt="2023-05-08T20:07:19.968" v="404" actId="478"/>
          <ac:spMkLst>
            <pc:docMk/>
            <pc:sldMk cId="1359322951" sldId="324"/>
            <ac:spMk id="14" creationId="{D64E8E94-8162-4DF7-A73B-13EBAA9ACF65}"/>
          </ac:spMkLst>
        </pc:spChg>
        <pc:spChg chg="del">
          <ac:chgData name="Rodrigo Facio de Paula" userId="5fa24d99-8a5a-40fd-869c-c76c9715f8be" providerId="ADAL" clId="{A938A7C6-5243-4CEF-B45A-3246B6C6EB02}" dt="2023-05-08T20:07:18.107" v="403" actId="478"/>
          <ac:spMkLst>
            <pc:docMk/>
            <pc:sldMk cId="1359322951" sldId="324"/>
            <ac:spMk id="15" creationId="{360FD87C-3E25-4CEF-978F-0F99F9746737}"/>
          </ac:spMkLst>
        </pc:spChg>
        <pc:picChg chg="mod">
          <ac:chgData name="Rodrigo Facio de Paula" userId="5fa24d99-8a5a-40fd-869c-c76c9715f8be" providerId="ADAL" clId="{A938A7C6-5243-4CEF-B45A-3246B6C6EB02}" dt="2023-05-08T20:08:18.970" v="411" actId="1076"/>
          <ac:picMkLst>
            <pc:docMk/>
            <pc:sldMk cId="1359322951" sldId="324"/>
            <ac:picMk id="12" creationId="{C1AE3554-F071-4DC6-8116-72C5DED2E71F}"/>
          </ac:picMkLst>
        </pc:picChg>
      </pc:sldChg>
      <pc:sldChg chg="delSp modSp">
        <pc:chgData name="Rodrigo Facio de Paula" userId="5fa24d99-8a5a-40fd-869c-c76c9715f8be" providerId="ADAL" clId="{A938A7C6-5243-4CEF-B45A-3246B6C6EB02}" dt="2023-05-10T18:41:59.252" v="1007"/>
        <pc:sldMkLst>
          <pc:docMk/>
          <pc:sldMk cId="2774935109" sldId="325"/>
        </pc:sldMkLst>
        <pc:spChg chg="mod">
          <ac:chgData name="Rodrigo Facio de Paula" userId="5fa24d99-8a5a-40fd-869c-c76c9715f8be" providerId="ADAL" clId="{A938A7C6-5243-4CEF-B45A-3246B6C6EB02}" dt="2023-05-10T18:41:59.252" v="1007"/>
          <ac:spMkLst>
            <pc:docMk/>
            <pc:sldMk cId="2774935109" sldId="325"/>
            <ac:spMk id="5" creationId="{AEE0CC39-75B0-B362-C53D-7940FF09EA13}"/>
          </ac:spMkLst>
        </pc:spChg>
        <pc:spChg chg="del">
          <ac:chgData name="Rodrigo Facio de Paula" userId="5fa24d99-8a5a-40fd-869c-c76c9715f8be" providerId="ADAL" clId="{A938A7C6-5243-4CEF-B45A-3246B6C6EB02}" dt="2023-05-08T19:17:51.735" v="233" actId="478"/>
          <ac:spMkLst>
            <pc:docMk/>
            <pc:sldMk cId="2774935109" sldId="325"/>
            <ac:spMk id="10" creationId="{065CBCE0-0F4E-49CC-BB90-C56A8BFDBF03}"/>
          </ac:spMkLst>
        </pc:spChg>
        <pc:spChg chg="mod">
          <ac:chgData name="Rodrigo Facio de Paula" userId="5fa24d99-8a5a-40fd-869c-c76c9715f8be" providerId="ADAL" clId="{A938A7C6-5243-4CEF-B45A-3246B6C6EB02}" dt="2023-05-09T16:34:49.645" v="603" actId="1076"/>
          <ac:spMkLst>
            <pc:docMk/>
            <pc:sldMk cId="2774935109" sldId="325"/>
            <ac:spMk id="11" creationId="{2CE98E28-A0F9-42A3-B2C7-597000BE1F41}"/>
          </ac:spMkLst>
        </pc:spChg>
        <pc:spChg chg="del">
          <ac:chgData name="Rodrigo Facio de Paula" userId="5fa24d99-8a5a-40fd-869c-c76c9715f8be" providerId="ADAL" clId="{A938A7C6-5243-4CEF-B45A-3246B6C6EB02}" dt="2023-05-08T19:17:50.277" v="232" actId="478"/>
          <ac:spMkLst>
            <pc:docMk/>
            <pc:sldMk cId="2774935109" sldId="325"/>
            <ac:spMk id="13" creationId="{1B71DC71-27BC-40D9-AE94-5E9982C352FF}"/>
          </ac:spMkLst>
        </pc:spChg>
        <pc:spChg chg="mod">
          <ac:chgData name="Rodrigo Facio de Paula" userId="5fa24d99-8a5a-40fd-869c-c76c9715f8be" providerId="ADAL" clId="{A938A7C6-5243-4CEF-B45A-3246B6C6EB02}" dt="2023-05-09T16:34:49.645" v="603" actId="1076"/>
          <ac:spMkLst>
            <pc:docMk/>
            <pc:sldMk cId="2774935109" sldId="325"/>
            <ac:spMk id="14" creationId="{D64E8E94-8162-4DF7-A73B-13EBAA9ACF65}"/>
          </ac:spMkLst>
        </pc:spChg>
      </pc:sldChg>
      <pc:sldChg chg="modSp">
        <pc:chgData name="Rodrigo Facio de Paula" userId="5fa24d99-8a5a-40fd-869c-c76c9715f8be" providerId="ADAL" clId="{A938A7C6-5243-4CEF-B45A-3246B6C6EB02}" dt="2023-05-10T18:42:02.563" v="1008"/>
        <pc:sldMkLst>
          <pc:docMk/>
          <pc:sldMk cId="3370808308" sldId="327"/>
        </pc:sldMkLst>
        <pc:spChg chg="mod">
          <ac:chgData name="Rodrigo Facio de Paula" userId="5fa24d99-8a5a-40fd-869c-c76c9715f8be" providerId="ADAL" clId="{A938A7C6-5243-4CEF-B45A-3246B6C6EB02}" dt="2023-05-10T18:42:02.563" v="1008"/>
          <ac:spMkLst>
            <pc:docMk/>
            <pc:sldMk cId="3370808308" sldId="327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10T16:26:33.133" v="755" actId="313"/>
          <ac:spMkLst>
            <pc:docMk/>
            <pc:sldMk cId="3370808308" sldId="327"/>
            <ac:spMk id="6" creationId="{012B1507-A3B3-4E6F-8BFB-18B2AB275B2E}"/>
          </ac:spMkLst>
        </pc:spChg>
      </pc:sldChg>
      <pc:sldChg chg="delSp modSp add ord">
        <pc:chgData name="Rodrigo Facio de Paula" userId="5fa24d99-8a5a-40fd-869c-c76c9715f8be" providerId="ADAL" clId="{A938A7C6-5243-4CEF-B45A-3246B6C6EB02}" dt="2023-05-10T18:42:04.991" v="1009"/>
        <pc:sldMkLst>
          <pc:docMk/>
          <pc:sldMk cId="2378807186" sldId="328"/>
        </pc:sldMkLst>
        <pc:spChg chg="mod">
          <ac:chgData name="Rodrigo Facio de Paula" userId="5fa24d99-8a5a-40fd-869c-c76c9715f8be" providerId="ADAL" clId="{A938A7C6-5243-4CEF-B45A-3246B6C6EB02}" dt="2023-05-10T18:42:04.991" v="1009"/>
          <ac:spMkLst>
            <pc:docMk/>
            <pc:sldMk cId="2378807186" sldId="328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8T19:18:27.368" v="245" actId="20577"/>
          <ac:spMkLst>
            <pc:docMk/>
            <pc:sldMk cId="2378807186" sldId="328"/>
            <ac:spMk id="10" creationId="{065CBCE0-0F4E-49CC-BB90-C56A8BFDBF03}"/>
          </ac:spMkLst>
        </pc:spChg>
        <pc:spChg chg="del">
          <ac:chgData name="Rodrigo Facio de Paula" userId="5fa24d99-8a5a-40fd-869c-c76c9715f8be" providerId="ADAL" clId="{A938A7C6-5243-4CEF-B45A-3246B6C6EB02}" dt="2023-05-08T19:18:00.318" v="236" actId="478"/>
          <ac:spMkLst>
            <pc:docMk/>
            <pc:sldMk cId="2378807186" sldId="328"/>
            <ac:spMk id="11" creationId="{2CE98E28-A0F9-42A3-B2C7-597000BE1F41}"/>
          </ac:spMkLst>
        </pc:spChg>
        <pc:spChg chg="mod">
          <ac:chgData name="Rodrigo Facio de Paula" userId="5fa24d99-8a5a-40fd-869c-c76c9715f8be" providerId="ADAL" clId="{A938A7C6-5243-4CEF-B45A-3246B6C6EB02}" dt="2023-05-08T19:18:04.748" v="237" actId="1076"/>
          <ac:spMkLst>
            <pc:docMk/>
            <pc:sldMk cId="2378807186" sldId="328"/>
            <ac:spMk id="13" creationId="{1B71DC71-27BC-40D9-AE94-5E9982C352FF}"/>
          </ac:spMkLst>
        </pc:spChg>
        <pc:spChg chg="del">
          <ac:chgData name="Rodrigo Facio de Paula" userId="5fa24d99-8a5a-40fd-869c-c76c9715f8be" providerId="ADAL" clId="{A938A7C6-5243-4CEF-B45A-3246B6C6EB02}" dt="2023-05-08T19:17:59.703" v="235" actId="478"/>
          <ac:spMkLst>
            <pc:docMk/>
            <pc:sldMk cId="2378807186" sldId="328"/>
            <ac:spMk id="14" creationId="{D64E8E94-8162-4DF7-A73B-13EBAA9ACF65}"/>
          </ac:spMkLst>
        </pc:spChg>
      </pc:sldChg>
      <pc:sldChg chg="modSp add ord">
        <pc:chgData name="Rodrigo Facio de Paula" userId="5fa24d99-8a5a-40fd-869c-c76c9715f8be" providerId="ADAL" clId="{A938A7C6-5243-4CEF-B45A-3246B6C6EB02}" dt="2023-05-10T18:42:07.474" v="1010"/>
        <pc:sldMkLst>
          <pc:docMk/>
          <pc:sldMk cId="3908014525" sldId="329"/>
        </pc:sldMkLst>
        <pc:spChg chg="mod">
          <ac:chgData name="Rodrigo Facio de Paula" userId="5fa24d99-8a5a-40fd-869c-c76c9715f8be" providerId="ADAL" clId="{A938A7C6-5243-4CEF-B45A-3246B6C6EB02}" dt="2023-05-10T18:42:07.474" v="1010"/>
          <ac:spMkLst>
            <pc:docMk/>
            <pc:sldMk cId="3908014525" sldId="329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10T16:26:27.505" v="751" actId="313"/>
          <ac:spMkLst>
            <pc:docMk/>
            <pc:sldMk cId="3908014525" sldId="329"/>
            <ac:spMk id="6" creationId="{012B1507-A3B3-4E6F-8BFB-18B2AB275B2E}"/>
          </ac:spMkLst>
        </pc:spChg>
        <pc:spChg chg="mod">
          <ac:chgData name="Rodrigo Facio de Paula" userId="5fa24d99-8a5a-40fd-869c-c76c9715f8be" providerId="ADAL" clId="{A938A7C6-5243-4CEF-B45A-3246B6C6EB02}" dt="2023-05-08T19:18:43.737" v="262" actId="20577"/>
          <ac:spMkLst>
            <pc:docMk/>
            <pc:sldMk cId="3908014525" sldId="329"/>
            <ac:spMk id="11" creationId="{BE99EDE7-A7ED-4CEC-8003-3772E873621E}"/>
          </ac:spMkLst>
        </pc:spChg>
        <pc:spChg chg="mod">
          <ac:chgData name="Rodrigo Facio de Paula" userId="5fa24d99-8a5a-40fd-869c-c76c9715f8be" providerId="ADAL" clId="{A938A7C6-5243-4CEF-B45A-3246B6C6EB02}" dt="2023-05-08T19:18:52.897" v="263" actId="1076"/>
          <ac:spMkLst>
            <pc:docMk/>
            <pc:sldMk cId="3908014525" sldId="329"/>
            <ac:spMk id="12" creationId="{DAF9BD43-97A3-4FB1-B7FC-6C60C0673835}"/>
          </ac:spMkLst>
        </pc:spChg>
      </pc:sldChg>
      <pc:sldChg chg="addSp delSp modSp add">
        <pc:chgData name="Rodrigo Facio de Paula" userId="5fa24d99-8a5a-40fd-869c-c76c9715f8be" providerId="ADAL" clId="{A938A7C6-5243-4CEF-B45A-3246B6C6EB02}" dt="2023-05-10T18:42:10.130" v="1011"/>
        <pc:sldMkLst>
          <pc:docMk/>
          <pc:sldMk cId="3297132120" sldId="330"/>
        </pc:sldMkLst>
        <pc:spChg chg="mod">
          <ac:chgData name="Rodrigo Facio de Paula" userId="5fa24d99-8a5a-40fd-869c-c76c9715f8be" providerId="ADAL" clId="{A938A7C6-5243-4CEF-B45A-3246B6C6EB02}" dt="2023-05-10T18:42:10.130" v="1011"/>
          <ac:spMkLst>
            <pc:docMk/>
            <pc:sldMk cId="3297132120" sldId="330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09T16:43:23.662" v="614" actId="20577"/>
          <ac:spMkLst>
            <pc:docMk/>
            <pc:sldMk cId="3297132120" sldId="330"/>
            <ac:spMk id="10" creationId="{065CBCE0-0F4E-49CC-BB90-C56A8BFDBF03}"/>
          </ac:spMkLst>
        </pc:spChg>
        <pc:spChg chg="del">
          <ac:chgData name="Rodrigo Facio de Paula" userId="5fa24d99-8a5a-40fd-869c-c76c9715f8be" providerId="ADAL" clId="{A938A7C6-5243-4CEF-B45A-3246B6C6EB02}" dt="2023-05-08T19:19:31.358" v="276" actId="478"/>
          <ac:spMkLst>
            <pc:docMk/>
            <pc:sldMk cId="3297132120" sldId="330"/>
            <ac:spMk id="13" creationId="{1B71DC71-27BC-40D9-AE94-5E9982C352FF}"/>
          </ac:spMkLst>
        </pc:spChg>
        <pc:picChg chg="add mod">
          <ac:chgData name="Rodrigo Facio de Paula" userId="5fa24d99-8a5a-40fd-869c-c76c9715f8be" providerId="ADAL" clId="{A938A7C6-5243-4CEF-B45A-3246B6C6EB02}" dt="2023-05-08T19:21:40.478" v="289" actId="1076"/>
          <ac:picMkLst>
            <pc:docMk/>
            <pc:sldMk cId="3297132120" sldId="330"/>
            <ac:picMk id="8" creationId="{04125058-4FD4-4477-AEF1-EA3BA58CF383}"/>
          </ac:picMkLst>
        </pc:picChg>
      </pc:sldChg>
      <pc:sldChg chg="addSp delSp modSp add">
        <pc:chgData name="Rodrigo Facio de Paula" userId="5fa24d99-8a5a-40fd-869c-c76c9715f8be" providerId="ADAL" clId="{A938A7C6-5243-4CEF-B45A-3246B6C6EB02}" dt="2023-05-10T18:42:12.915" v="1012"/>
        <pc:sldMkLst>
          <pc:docMk/>
          <pc:sldMk cId="650184686" sldId="331"/>
        </pc:sldMkLst>
        <pc:spChg chg="add mod">
          <ac:chgData name="Rodrigo Facio de Paula" userId="5fa24d99-8a5a-40fd-869c-c76c9715f8be" providerId="ADAL" clId="{A938A7C6-5243-4CEF-B45A-3246B6C6EB02}" dt="2023-05-10T16:26:18.832" v="747" actId="313"/>
          <ac:spMkLst>
            <pc:docMk/>
            <pc:sldMk cId="650184686" sldId="331"/>
            <ac:spMk id="2" creationId="{FD95FFB5-9736-437B-8DEC-0B4F55293F68}"/>
          </ac:spMkLst>
        </pc:spChg>
        <pc:spChg chg="mod">
          <ac:chgData name="Rodrigo Facio de Paula" userId="5fa24d99-8a5a-40fd-869c-c76c9715f8be" providerId="ADAL" clId="{A938A7C6-5243-4CEF-B45A-3246B6C6EB02}" dt="2023-05-10T18:42:12.915" v="1012"/>
          <ac:spMkLst>
            <pc:docMk/>
            <pc:sldMk cId="650184686" sldId="331"/>
            <ac:spMk id="5" creationId="{AEE0CC39-75B0-B362-C53D-7940FF09EA13}"/>
          </ac:spMkLst>
        </pc:spChg>
        <pc:spChg chg="mod">
          <ac:chgData name="Rodrigo Facio de Paula" userId="5fa24d99-8a5a-40fd-869c-c76c9715f8be" providerId="ADAL" clId="{A938A7C6-5243-4CEF-B45A-3246B6C6EB02}" dt="2023-05-10T16:26:10.848" v="743" actId="313"/>
          <ac:spMkLst>
            <pc:docMk/>
            <pc:sldMk cId="650184686" sldId="331"/>
            <ac:spMk id="6" creationId="{012B1507-A3B3-4E6F-8BFB-18B2AB275B2E}"/>
          </ac:spMkLst>
        </pc:spChg>
        <pc:spChg chg="add mod">
          <ac:chgData name="Rodrigo Facio de Paula" userId="5fa24d99-8a5a-40fd-869c-c76c9715f8be" providerId="ADAL" clId="{A938A7C6-5243-4CEF-B45A-3246B6C6EB02}" dt="2023-05-08T19:44:02.462" v="391" actId="1076"/>
          <ac:spMkLst>
            <pc:docMk/>
            <pc:sldMk cId="650184686" sldId="331"/>
            <ac:spMk id="9" creationId="{2061CC06-F731-4C44-BE47-6C44E676AEF0}"/>
          </ac:spMkLst>
        </pc:spChg>
        <pc:spChg chg="mod">
          <ac:chgData name="Rodrigo Facio de Paula" userId="5fa24d99-8a5a-40fd-869c-c76c9715f8be" providerId="ADAL" clId="{A938A7C6-5243-4CEF-B45A-3246B6C6EB02}" dt="2023-05-09T16:43:19.254" v="610" actId="20577"/>
          <ac:spMkLst>
            <pc:docMk/>
            <pc:sldMk cId="650184686" sldId="331"/>
            <ac:spMk id="11" creationId="{BE99EDE7-A7ED-4CEC-8003-3772E873621E}"/>
          </ac:spMkLst>
        </pc:spChg>
        <pc:spChg chg="add del mod">
          <ac:chgData name="Rodrigo Facio de Paula" userId="5fa24d99-8a5a-40fd-869c-c76c9715f8be" providerId="ADAL" clId="{A938A7C6-5243-4CEF-B45A-3246B6C6EB02}" dt="2023-05-08T19:44:51.283" v="397" actId="1076"/>
          <ac:spMkLst>
            <pc:docMk/>
            <pc:sldMk cId="650184686" sldId="331"/>
            <ac:spMk id="12" creationId="{DAF9BD43-97A3-4FB1-B7FC-6C60C0673835}"/>
          </ac:spMkLst>
        </pc:spChg>
      </pc:sldChg>
      <pc:sldChg chg="addSp delSp modSp add ord">
        <pc:chgData name="Rodrigo Facio de Paula" userId="5fa24d99-8a5a-40fd-869c-c76c9715f8be" providerId="ADAL" clId="{A938A7C6-5243-4CEF-B45A-3246B6C6EB02}" dt="2023-05-10T18:41:37.540" v="1000" actId="20577"/>
        <pc:sldMkLst>
          <pc:docMk/>
          <pc:sldMk cId="2195996169" sldId="332"/>
        </pc:sldMkLst>
        <pc:spChg chg="add del mod">
          <ac:chgData name="Rodrigo Facio de Paula" userId="5fa24d99-8a5a-40fd-869c-c76c9715f8be" providerId="ADAL" clId="{A938A7C6-5243-4CEF-B45A-3246B6C6EB02}" dt="2023-05-09T14:34:35.573" v="462" actId="478"/>
          <ac:spMkLst>
            <pc:docMk/>
            <pc:sldMk cId="2195996169" sldId="332"/>
            <ac:spMk id="2" creationId="{DE7B9D5D-256F-4A26-87B9-A64E73AEFEE5}"/>
          </ac:spMkLst>
        </pc:spChg>
        <pc:spChg chg="mod">
          <ac:chgData name="Rodrigo Facio de Paula" userId="5fa24d99-8a5a-40fd-869c-c76c9715f8be" providerId="ADAL" clId="{A938A7C6-5243-4CEF-B45A-3246B6C6EB02}" dt="2023-05-09T14:38:57.917" v="485"/>
          <ac:spMkLst>
            <pc:docMk/>
            <pc:sldMk cId="2195996169" sldId="332"/>
            <ac:spMk id="4" creationId="{7312DDBF-882B-4F79-B08C-3BFB63F91254}"/>
          </ac:spMkLst>
        </pc:spChg>
        <pc:spChg chg="mod">
          <ac:chgData name="Rodrigo Facio de Paula" userId="5fa24d99-8a5a-40fd-869c-c76c9715f8be" providerId="ADAL" clId="{A938A7C6-5243-4CEF-B45A-3246B6C6EB02}" dt="2023-05-10T18:41:37.540" v="1000" actId="20577"/>
          <ac:spMkLst>
            <pc:docMk/>
            <pc:sldMk cId="2195996169" sldId="332"/>
            <ac:spMk id="5" creationId="{AEE0CC39-75B0-B362-C53D-7940FF09EA13}"/>
          </ac:spMkLst>
        </pc:spChg>
        <pc:spChg chg="add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6" creationId="{C9134C38-7237-4526-AC38-86E97FB3DA8B}"/>
          </ac:spMkLst>
        </pc:spChg>
        <pc:spChg chg="add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8" creationId="{7348F53D-215D-4F43-A138-3B0409EBC02E}"/>
          </ac:spMkLst>
        </pc:spChg>
        <pc:spChg chg="add del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9" creationId="{8C6ED98C-A037-46D5-8CD0-A3F243F008C8}"/>
          </ac:spMkLst>
        </pc:spChg>
        <pc:spChg chg="add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10" creationId="{7C1015B9-44ED-4B24-A810-58AF65258B8C}"/>
          </ac:spMkLst>
        </pc:spChg>
        <pc:spChg chg="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11" creationId="{8C463480-7002-4BC7-A9FE-675260F4FF6B}"/>
          </ac:spMkLst>
        </pc:spChg>
        <pc:spChg chg="add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12" creationId="{CD7F014E-B00B-4DFA-B66D-D5A0E63A9FCB}"/>
          </ac:spMkLst>
        </pc:spChg>
        <pc:spChg chg="add del mod">
          <ac:chgData name="Rodrigo Facio de Paula" userId="5fa24d99-8a5a-40fd-869c-c76c9715f8be" providerId="ADAL" clId="{A938A7C6-5243-4CEF-B45A-3246B6C6EB02}" dt="2023-05-10T16:23:44.325" v="725" actId="478"/>
          <ac:spMkLst>
            <pc:docMk/>
            <pc:sldMk cId="2195996169" sldId="332"/>
            <ac:spMk id="13" creationId="{E1F567AE-94AB-4DAE-8876-4B5D79EF5181}"/>
          </ac:spMkLst>
        </pc:spChg>
        <pc:spChg chg="add del mod">
          <ac:chgData name="Rodrigo Facio de Paula" userId="5fa24d99-8a5a-40fd-869c-c76c9715f8be" providerId="ADAL" clId="{A938A7C6-5243-4CEF-B45A-3246B6C6EB02}" dt="2023-05-09T14:40:00.877" v="502" actId="478"/>
          <ac:spMkLst>
            <pc:docMk/>
            <pc:sldMk cId="2195996169" sldId="332"/>
            <ac:spMk id="14" creationId="{90E60276-A1DE-400B-B69A-9837D4EE3CAA}"/>
          </ac:spMkLst>
        </pc:spChg>
        <pc:spChg chg="add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15" creationId="{61590F8E-F8A8-4AD5-A412-5BD7AD272430}"/>
          </ac:spMkLst>
        </pc:spChg>
        <pc:spChg chg="add del">
          <ac:chgData name="Rodrigo Facio de Paula" userId="5fa24d99-8a5a-40fd-869c-c76c9715f8be" providerId="ADAL" clId="{A938A7C6-5243-4CEF-B45A-3246B6C6EB02}" dt="2023-05-09T14:39:47.330" v="498" actId="478"/>
          <ac:spMkLst>
            <pc:docMk/>
            <pc:sldMk cId="2195996169" sldId="332"/>
            <ac:spMk id="16" creationId="{110CEDA3-3731-451F-94A9-419DBC06A949}"/>
          </ac:spMkLst>
        </pc:spChg>
        <pc:spChg chg="add mod">
          <ac:chgData name="Rodrigo Facio de Paula" userId="5fa24d99-8a5a-40fd-869c-c76c9715f8be" providerId="ADAL" clId="{A938A7C6-5243-4CEF-B45A-3246B6C6EB02}" dt="2023-05-10T16:23:58.275" v="728" actId="1076"/>
          <ac:spMkLst>
            <pc:docMk/>
            <pc:sldMk cId="2195996169" sldId="332"/>
            <ac:spMk id="16" creationId="{E7E0D828-F92E-494A-96C6-5411DBA5C32E}"/>
          </ac:spMkLst>
        </pc:spChg>
        <pc:spChg chg="add mod">
          <ac:chgData name="Rodrigo Facio de Paula" userId="5fa24d99-8a5a-40fd-869c-c76c9715f8be" providerId="ADAL" clId="{A938A7C6-5243-4CEF-B45A-3246B6C6EB02}" dt="2023-05-09T16:44:58.468" v="624" actId="1076"/>
          <ac:spMkLst>
            <pc:docMk/>
            <pc:sldMk cId="2195996169" sldId="332"/>
            <ac:spMk id="17" creationId="{4FFDF21E-5334-45D1-A3F9-E753B57A24DB}"/>
          </ac:spMkLst>
        </pc:spChg>
        <pc:spChg chg="add mod">
          <ac:chgData name="Rodrigo Facio de Paula" userId="5fa24d99-8a5a-40fd-869c-c76c9715f8be" providerId="ADAL" clId="{A938A7C6-5243-4CEF-B45A-3246B6C6EB02}" dt="2023-05-10T16:23:50.465" v="726" actId="1076"/>
          <ac:spMkLst>
            <pc:docMk/>
            <pc:sldMk cId="2195996169" sldId="332"/>
            <ac:spMk id="18" creationId="{72BC587E-738A-4A53-A254-7B1695379BD9}"/>
          </ac:spMkLst>
        </pc:spChg>
        <pc:spChg chg="add del mod">
          <ac:chgData name="Rodrigo Facio de Paula" userId="5fa24d99-8a5a-40fd-869c-c76c9715f8be" providerId="ADAL" clId="{A938A7C6-5243-4CEF-B45A-3246B6C6EB02}" dt="2023-05-10T16:23:43.384" v="724" actId="478"/>
          <ac:spMkLst>
            <pc:docMk/>
            <pc:sldMk cId="2195996169" sldId="332"/>
            <ac:spMk id="19" creationId="{D1BA3AF0-B1AD-4595-AC43-506316AB0EA7}"/>
          </ac:spMkLst>
        </pc:spChg>
        <pc:spChg chg="add mod">
          <ac:chgData name="Rodrigo Facio de Paula" userId="5fa24d99-8a5a-40fd-869c-c76c9715f8be" providerId="ADAL" clId="{A938A7C6-5243-4CEF-B45A-3246B6C6EB02}" dt="2023-05-10T16:24:29.072" v="737" actId="1076"/>
          <ac:spMkLst>
            <pc:docMk/>
            <pc:sldMk cId="2195996169" sldId="332"/>
            <ac:spMk id="20" creationId="{4202B179-9294-4B9E-90B5-C61786EE47E1}"/>
          </ac:spMkLst>
        </pc:spChg>
        <pc:picChg chg="del">
          <ac:chgData name="Rodrigo Facio de Paula" userId="5fa24d99-8a5a-40fd-869c-c76c9715f8be" providerId="ADAL" clId="{A938A7C6-5243-4CEF-B45A-3246B6C6EB02}" dt="2023-05-09T12:02:40.383" v="460" actId="478"/>
          <ac:picMkLst>
            <pc:docMk/>
            <pc:sldMk cId="2195996169" sldId="332"/>
            <ac:picMk id="7" creationId="{C8A43FA2-174C-4E20-AB5E-8F8C1C939D79}"/>
          </ac:picMkLst>
        </pc:picChg>
      </pc:sldChg>
      <pc:sldChg chg="addSp delSp modSp add modTransition">
        <pc:chgData name="Rodrigo Facio de Paula" userId="5fa24d99-8a5a-40fd-869c-c76c9715f8be" providerId="ADAL" clId="{A938A7C6-5243-4CEF-B45A-3246B6C6EB02}" dt="2023-05-10T12:06:26.920" v="722"/>
        <pc:sldMkLst>
          <pc:docMk/>
          <pc:sldMk cId="278272894" sldId="333"/>
        </pc:sldMkLst>
        <pc:spChg chg="del">
          <ac:chgData name="Rodrigo Facio de Paula" userId="5fa24d99-8a5a-40fd-869c-c76c9715f8be" providerId="ADAL" clId="{A938A7C6-5243-4CEF-B45A-3246B6C6EB02}" dt="2023-05-10T12:06:13.166" v="717" actId="478"/>
          <ac:spMkLst>
            <pc:docMk/>
            <pc:sldMk cId="278272894" sldId="333"/>
            <ac:spMk id="8" creationId="{6064A2B0-D432-43B1-A609-EDEE15C88461}"/>
          </ac:spMkLst>
        </pc:spChg>
        <pc:picChg chg="add mod">
          <ac:chgData name="Rodrigo Facio de Paula" userId="5fa24d99-8a5a-40fd-869c-c76c9715f8be" providerId="ADAL" clId="{A938A7C6-5243-4CEF-B45A-3246B6C6EB02}" dt="2023-05-10T12:06:19.648" v="721" actId="1076"/>
          <ac:picMkLst>
            <pc:docMk/>
            <pc:sldMk cId="278272894" sldId="333"/>
            <ac:picMk id="2" creationId="{9288058F-BF76-4C50-B3E4-BDFC22DE42E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asnuvensrnp-my.sharepoint.com/personal/rodrigo_facio_rnp_br/Documents/Eventos/TNC%2023/Dados%20das%20Campanhas%20e%20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asnuvensrnp-my.sharepoint.com/personal/rodrigo_facio_rnp_br/Documents/Eventos/TNC%2023/Dados%20das%20Campanhas%20e%20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asnuvensrnp-my.sharepoint.com/personal/rodrigo_facio_rnp_br/Documents/Eventos/TNC%2023/Dados%20das%20Campanhas%20e%20Gr&#225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2400" b="0" i="0" u="none" strike="noStrike" kern="1200" spc="0" baseline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en-US" sz="1100" kern="12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Risks</a:t>
            </a:r>
          </a:p>
        </c:rich>
      </c:tx>
      <c:layout>
        <c:manualLayout>
          <c:xMode val="edge"/>
          <c:yMode val="edge"/>
          <c:x val="0.45762071422842043"/>
          <c:y val="6.8631501078409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400" b="0" i="0" u="none" strike="noStrike" kern="1200" spc="0" baseline="0">
              <a:solidFill>
                <a:srgbClr val="1A6992"/>
              </a:solidFill>
              <a:latin typeface="Barlow Medium" panose="00000600000000000000" pitchFamily="2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Planilha1!$A$7</c:f>
              <c:strCache>
                <c:ptCount val="1"/>
                <c:pt idx="0">
                  <c:v>Accepted Risks</c:v>
                </c:pt>
              </c:strCache>
            </c:strRef>
          </c:tx>
          <c:spPr>
            <a:ln w="28575" cap="rnd">
              <a:solidFill>
                <a:srgbClr val="1A699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651530188614055E-3"/>
                  <c:y val="-3.219937447010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0-40E6-9575-25028099F9AE}"/>
                </c:ext>
              </c:extLst>
            </c:dLbl>
            <c:dLbl>
              <c:idx val="1"/>
              <c:layout>
                <c:manualLayout>
                  <c:x val="0"/>
                  <c:y val="-5.795887404618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0-40E6-9575-25028099F9AE}"/>
                </c:ext>
              </c:extLst>
            </c:dLbl>
            <c:dLbl>
              <c:idx val="2"/>
              <c:layout>
                <c:manualLayout>
                  <c:x val="4.6515301886139986E-3"/>
                  <c:y val="-1.931962468206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0-40E6-9575-25028099F9AE}"/>
                </c:ext>
              </c:extLst>
            </c:dLbl>
            <c:dLbl>
              <c:idx val="3"/>
              <c:layout>
                <c:manualLayout>
                  <c:x val="7.7525503143567589E-3"/>
                  <c:y val="-6.4398748940209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0-40E6-9575-25028099F9AE}"/>
                </c:ext>
              </c:extLst>
            </c:dLbl>
            <c:dLbl>
              <c:idx val="4"/>
              <c:layout>
                <c:manualLayout>
                  <c:x val="-5.6851378886636009E-17"/>
                  <c:y val="-9.659812341031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40-40E6-9575-25028099F9AE}"/>
                </c:ext>
              </c:extLst>
            </c:dLbl>
            <c:dLbl>
              <c:idx val="5"/>
              <c:layout>
                <c:manualLayout>
                  <c:x val="1.5505100628713517E-3"/>
                  <c:y val="-7.083862383423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0-40E6-9575-25028099F9AE}"/>
                </c:ext>
              </c:extLst>
            </c:dLbl>
            <c:dLbl>
              <c:idx val="6"/>
              <c:layout>
                <c:manualLayout>
                  <c:x val="4.6515301886139414E-3"/>
                  <c:y val="-7.083862383423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40-40E6-9575-25028099F9AE}"/>
                </c:ext>
              </c:extLst>
            </c:dLbl>
            <c:dLbl>
              <c:idx val="7"/>
              <c:layout>
                <c:manualLayout>
                  <c:x val="3.1010201257427035E-3"/>
                  <c:y val="-5.795887404618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40-40E6-9575-25028099F9AE}"/>
                </c:ext>
              </c:extLst>
            </c:dLbl>
            <c:dLbl>
              <c:idx val="8"/>
              <c:layout>
                <c:manualLayout>
                  <c:x val="7.7525503143567589E-3"/>
                  <c:y val="-8.3718373622272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40-40E6-9575-25028099F9AE}"/>
                </c:ext>
              </c:extLst>
            </c:dLbl>
            <c:dLbl>
              <c:idx val="9"/>
              <c:layout>
                <c:manualLayout>
                  <c:x val="-1.1370275777327202E-16"/>
                  <c:y val="-5.795887404618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40-40E6-9575-25028099F9AE}"/>
                </c:ext>
              </c:extLst>
            </c:dLbl>
            <c:dLbl>
              <c:idx val="10"/>
              <c:layout>
                <c:manualLayout>
                  <c:x val="-1.0853570440099462E-2"/>
                  <c:y val="-8.490431219587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40-40E6-9575-25028099F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1A699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Planilha1!$B$2:$L$2</c:f>
              <c:strCache>
                <c:ptCount val="11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</c:strCache>
            </c:strRef>
          </c:cat>
          <c:val>
            <c:numRef>
              <c:f>Planilha1!$B$7:$L$7</c:f>
              <c:numCache>
                <c:formatCode>General</c:formatCode>
                <c:ptCount val="11"/>
                <c:pt idx="0">
                  <c:v>62</c:v>
                </c:pt>
                <c:pt idx="1">
                  <c:v>51</c:v>
                </c:pt>
                <c:pt idx="2">
                  <c:v>53</c:v>
                </c:pt>
                <c:pt idx="3">
                  <c:v>45</c:v>
                </c:pt>
                <c:pt idx="4">
                  <c:v>34</c:v>
                </c:pt>
                <c:pt idx="5">
                  <c:v>49</c:v>
                </c:pt>
                <c:pt idx="6">
                  <c:v>52</c:v>
                </c:pt>
                <c:pt idx="7">
                  <c:v>55</c:v>
                </c:pt>
                <c:pt idx="8">
                  <c:v>47</c:v>
                </c:pt>
                <c:pt idx="9">
                  <c:v>54</c:v>
                </c:pt>
                <c:pt idx="1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D40-40E6-9575-25028099F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611695"/>
        <c:axId val="208630831"/>
      </c:lineChart>
      <c:catAx>
        <c:axId val="20861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630831"/>
        <c:crosses val="autoZero"/>
        <c:auto val="1"/>
        <c:lblAlgn val="ctr"/>
        <c:lblOffset val="100"/>
        <c:noMultiLvlLbl val="0"/>
      </c:catAx>
      <c:valAx>
        <c:axId val="20863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61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2400" b="0" i="0" u="none" strike="noStrike" kern="1200" spc="0" baseline="0" dirty="0" err="1">
                <a:solidFill>
                  <a:srgbClr val="1A6992"/>
                </a:solidFill>
                <a:latin typeface="Barlow Medium"/>
                <a:ea typeface="Open Sans Light"/>
                <a:cs typeface="Open Sans Light"/>
              </a:defRPr>
            </a:pPr>
            <a:r>
              <a:rPr lang="en-US" sz="1100" kern="1200" dirty="0" err="1">
                <a:solidFill>
                  <a:srgbClr val="1A6992"/>
                </a:solidFill>
                <a:latin typeface="Barlow Medium"/>
                <a:ea typeface="Open Sans Light"/>
                <a:cs typeface="Open Sans Light"/>
              </a:rPr>
              <a:t>Shared knowledge</a:t>
            </a:r>
          </a:p>
        </c:rich>
      </c:tx>
      <c:layout>
        <c:manualLayout>
          <c:xMode val="edge"/>
          <c:yMode val="edge"/>
          <c:x val="0.38497672715798426"/>
          <c:y val="4.8988273673073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400" b="0" i="0" u="none" strike="noStrike" kern="1200" spc="0" baseline="0" dirty="0" err="1">
              <a:solidFill>
                <a:srgbClr val="1A6992"/>
              </a:solidFill>
              <a:latin typeface="Barlow Medium"/>
              <a:ea typeface="Open Sans Light"/>
              <a:cs typeface="Open Sans Light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Planilha1!$A$8</c:f>
              <c:strCache>
                <c:ptCount val="1"/>
                <c:pt idx="0">
                  <c:v>Shared knowledge</c:v>
                </c:pt>
              </c:strCache>
            </c:strRef>
          </c:tx>
          <c:spPr>
            <a:ln w="28575" cap="rnd">
              <a:solidFill>
                <a:srgbClr val="1A699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898827367307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88-44CA-ACCF-F65F49A36BAD}"/>
                </c:ext>
              </c:extLst>
            </c:dLbl>
            <c:dLbl>
              <c:idx val="1"/>
              <c:layout>
                <c:manualLayout>
                  <c:x val="4.6417761067924978E-3"/>
                  <c:y val="-7.6981572914829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88-44CA-ACCF-F65F49A36BAD}"/>
                </c:ext>
              </c:extLst>
            </c:dLbl>
            <c:dLbl>
              <c:idx val="2"/>
              <c:layout>
                <c:manualLayout>
                  <c:x val="-5.6732163708223471E-17"/>
                  <c:y val="-4.89882736730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88-44CA-ACCF-F65F49A36BAD}"/>
                </c:ext>
              </c:extLst>
            </c:dLbl>
            <c:dLbl>
              <c:idx val="3"/>
              <c:layout>
                <c:manualLayout>
                  <c:x val="1.5472587022641756E-3"/>
                  <c:y val="-5.598659848351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88-44CA-ACCF-F65F49A36BAD}"/>
                </c:ext>
              </c:extLst>
            </c:dLbl>
            <c:dLbl>
              <c:idx val="4"/>
              <c:layout>
                <c:manualLayout>
                  <c:x val="-1.5472587022641756E-3"/>
                  <c:y val="-0.10497487215658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88-44CA-ACCF-F65F49A36BAD}"/>
                </c:ext>
              </c:extLst>
            </c:dLbl>
            <c:dLbl>
              <c:idx val="5"/>
              <c:layout>
                <c:manualLayout>
                  <c:x val="-1.3925328320377637E-2"/>
                  <c:y val="-0.10497487215658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8-44CA-ACCF-F65F49A36BAD}"/>
                </c:ext>
              </c:extLst>
            </c:dLbl>
            <c:dLbl>
              <c:idx val="6"/>
              <c:layout>
                <c:manualLayout>
                  <c:x val="9.2835522135850529E-3"/>
                  <c:y val="-2.099497443131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88-44CA-ACCF-F65F49A36BAD}"/>
                </c:ext>
              </c:extLst>
            </c:dLbl>
            <c:dLbl>
              <c:idx val="7"/>
              <c:layout>
                <c:manualLayout>
                  <c:x val="0"/>
                  <c:y val="-4.898827367307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8-44CA-ACCF-F65F49A36BAD}"/>
                </c:ext>
              </c:extLst>
            </c:dLbl>
            <c:dLbl>
              <c:idx val="8"/>
              <c:layout>
                <c:manualLayout>
                  <c:x val="9.2835522135849401E-3"/>
                  <c:y val="-7.6981572914829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88-44CA-ACCF-F65F49A36BAD}"/>
                </c:ext>
              </c:extLst>
            </c:dLbl>
            <c:dLbl>
              <c:idx val="9"/>
              <c:layout>
                <c:manualLayout>
                  <c:x val="0"/>
                  <c:y val="-4.89882736730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88-44CA-ACCF-F65F49A36BAD}"/>
                </c:ext>
              </c:extLst>
            </c:dLbl>
            <c:dLbl>
              <c:idx val="10"/>
              <c:layout>
                <c:manualLayout>
                  <c:x val="-6.1890348090568158E-3"/>
                  <c:y val="-6.298492329395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88-44CA-ACCF-F65F49A36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Planilha1!$B$2:$L$2</c:f>
              <c:strCache>
                <c:ptCount val="11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</c:strCache>
            </c:strRef>
          </c:cat>
          <c:val>
            <c:numRef>
              <c:f>Planilha1!$B$8:$L$8</c:f>
              <c:numCache>
                <c:formatCode>General</c:formatCode>
                <c:ptCount val="11"/>
                <c:pt idx="0">
                  <c:v>75</c:v>
                </c:pt>
                <c:pt idx="1">
                  <c:v>61</c:v>
                </c:pt>
                <c:pt idx="2">
                  <c:v>56</c:v>
                </c:pt>
                <c:pt idx="3">
                  <c:v>48</c:v>
                </c:pt>
                <c:pt idx="4">
                  <c:v>27</c:v>
                </c:pt>
                <c:pt idx="5">
                  <c:v>47</c:v>
                </c:pt>
                <c:pt idx="6">
                  <c:v>82</c:v>
                </c:pt>
                <c:pt idx="7">
                  <c:v>53</c:v>
                </c:pt>
                <c:pt idx="8">
                  <c:v>41</c:v>
                </c:pt>
                <c:pt idx="9">
                  <c:v>41</c:v>
                </c:pt>
                <c:pt idx="1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B88-44CA-ACCF-F65F49A36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609727"/>
        <c:axId val="208603487"/>
      </c:lineChart>
      <c:catAx>
        <c:axId val="20860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603487"/>
        <c:crosses val="autoZero"/>
        <c:auto val="1"/>
        <c:lblAlgn val="ctr"/>
        <c:lblOffset val="100"/>
        <c:noMultiLvlLbl val="0"/>
      </c:catAx>
      <c:valAx>
        <c:axId val="20860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60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spc="0" baseline="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en-US" sz="1100" kern="12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Feedbacks</a:t>
            </a:r>
          </a:p>
        </c:rich>
      </c:tx>
      <c:layout>
        <c:manualLayout>
          <c:xMode val="edge"/>
          <c:yMode val="edge"/>
          <c:x val="0.42396548280908652"/>
          <c:y val="5.115348519799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spc="0" baseline="0" dirty="0">
              <a:solidFill>
                <a:srgbClr val="1A6992"/>
              </a:solidFill>
              <a:latin typeface="Barlow Medium" panose="00000600000000000000" pitchFamily="2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Planilha1!$A$9</c:f>
              <c:strCache>
                <c:ptCount val="1"/>
                <c:pt idx="0">
                  <c:v>Feedbacks</c:v>
                </c:pt>
              </c:strCache>
            </c:strRef>
          </c:tx>
          <c:spPr>
            <a:ln w="28575" cap="rnd">
              <a:solidFill>
                <a:srgbClr val="1A699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836263688903374E-3"/>
                  <c:y val="-3.0171846483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C-4CBE-9342-C2F7A1706B09}"/>
                </c:ext>
              </c:extLst>
            </c:dLbl>
            <c:dLbl>
              <c:idx val="1"/>
              <c:layout>
                <c:manualLayout>
                  <c:x val="4.6254395533354784E-3"/>
                  <c:y val="-2.413747718699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C-4CBE-9342-C2F7A1706B09}"/>
                </c:ext>
              </c:extLst>
            </c:dLbl>
            <c:dLbl>
              <c:idx val="2"/>
              <c:layout>
                <c:manualLayout>
                  <c:x val="-5.6532497028093087E-17"/>
                  <c:y val="-4.827495437399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6C-4CBE-9342-C2F7A1706B09}"/>
                </c:ext>
              </c:extLst>
            </c:dLbl>
            <c:dLbl>
              <c:idx val="3"/>
              <c:layout>
                <c:manualLayout>
                  <c:x val="4.6254395533355062E-3"/>
                  <c:y val="-2.4137477186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6C-4CBE-9342-C2F7A1706B09}"/>
                </c:ext>
              </c:extLst>
            </c:dLbl>
            <c:dLbl>
              <c:idx val="4"/>
              <c:layout>
                <c:manualLayout>
                  <c:x val="-5.6532497028093087E-17"/>
                  <c:y val="-7.844680085773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6C-4CBE-9342-C2F7A1706B09}"/>
                </c:ext>
              </c:extLst>
            </c:dLbl>
            <c:dLbl>
              <c:idx val="5"/>
              <c:layout>
                <c:manualLayout>
                  <c:x val="0"/>
                  <c:y val="-0.1086186473414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6C-4CBE-9342-C2F7A1706B09}"/>
                </c:ext>
              </c:extLst>
            </c:dLbl>
            <c:dLbl>
              <c:idx val="6"/>
              <c:layout>
                <c:manualLayout>
                  <c:x val="7.7090659222257309E-3"/>
                  <c:y val="-1.2068738593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6C-4CBE-9342-C2F7A1706B09}"/>
                </c:ext>
              </c:extLst>
            </c:dLbl>
            <c:dLbl>
              <c:idx val="7"/>
              <c:layout>
                <c:manualLayout>
                  <c:x val="1.5418131844450558E-3"/>
                  <c:y val="-3.017184648374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6C-4CBE-9342-C2F7A1706B09}"/>
                </c:ext>
              </c:extLst>
            </c:dLbl>
            <c:dLbl>
              <c:idx val="8"/>
              <c:layout>
                <c:manualLayout>
                  <c:x val="0"/>
                  <c:y val="-6.637806226423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6C-4CBE-9342-C2F7A1706B09}"/>
                </c:ext>
              </c:extLst>
            </c:dLbl>
            <c:dLbl>
              <c:idx val="9"/>
              <c:layout>
                <c:manualLayout>
                  <c:x val="1.1306499405618617E-16"/>
                  <c:y val="-3.0171846483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6C-4CBE-9342-C2F7A1706B09}"/>
                </c:ext>
              </c:extLst>
            </c:dLbl>
            <c:dLbl>
              <c:idx val="10"/>
              <c:layout>
                <c:manualLayout>
                  <c:x val="-4.6254395533356198E-3"/>
                  <c:y val="-5.430932367074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6C-4CBE-9342-C2F7A1706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Planilha1!$B$2:$L$2</c:f>
              <c:strCache>
                <c:ptCount val="11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</c:strCache>
            </c:strRef>
          </c:cat>
          <c:val>
            <c:numRef>
              <c:f>Planilha1!$B$9:$L$9</c:f>
              <c:numCache>
                <c:formatCode>General</c:formatCode>
                <c:ptCount val="11"/>
                <c:pt idx="0">
                  <c:v>79</c:v>
                </c:pt>
                <c:pt idx="1">
                  <c:v>63</c:v>
                </c:pt>
                <c:pt idx="2">
                  <c:v>52</c:v>
                </c:pt>
                <c:pt idx="3">
                  <c:v>51</c:v>
                </c:pt>
                <c:pt idx="4">
                  <c:v>31</c:v>
                </c:pt>
                <c:pt idx="5">
                  <c:v>52</c:v>
                </c:pt>
                <c:pt idx="6">
                  <c:v>81</c:v>
                </c:pt>
                <c:pt idx="7">
                  <c:v>52</c:v>
                </c:pt>
                <c:pt idx="8">
                  <c:v>38</c:v>
                </c:pt>
                <c:pt idx="9">
                  <c:v>46</c:v>
                </c:pt>
                <c:pt idx="1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46C-4CBE-9342-C2F7A1706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336559"/>
        <c:axId val="1584336975"/>
      </c:lineChart>
      <c:catAx>
        <c:axId val="158433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4336975"/>
        <c:crosses val="autoZero"/>
        <c:auto val="1"/>
        <c:lblAlgn val="ctr"/>
        <c:lblOffset val="100"/>
        <c:noMultiLvlLbl val="0"/>
      </c:catAx>
      <c:valAx>
        <c:axId val="158433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433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>
              <a:solidFill>
                <a:srgbClr val="1B1B1B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Word hunt</a:t>
            </a:r>
          </a:p>
          <a:p>
            <a:r>
              <a:rPr lang="en-US"/>
              <a:t>to find 3 errors about desk clean policy (yellow)...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5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39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8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month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67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week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4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1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1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5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5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gives</a:t>
            </a:r>
            <a:r>
              <a:rPr lang="pt-BR" dirty="0"/>
              <a:t> </a:t>
            </a:r>
            <a:r>
              <a:rPr lang="pt-BR" dirty="0" err="1"/>
              <a:t>us</a:t>
            </a:r>
            <a:r>
              <a:rPr lang="pt-BR" dirty="0"/>
              <a:t> a importante tip...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7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5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7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356" y="3646637"/>
            <a:ext cx="3822700" cy="281467"/>
          </a:xfrm>
        </p:spPr>
        <p:txBody>
          <a:bodyPr/>
          <a:lstStyle/>
          <a:p>
            <a:r>
              <a:rPr lang="en-US"/>
              <a:t>Rodrigo Facio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356" y="2571750"/>
            <a:ext cx="5793498" cy="376599"/>
          </a:xfrm>
        </p:spPr>
        <p:txBody>
          <a:bodyPr/>
          <a:lstStyle/>
          <a:p>
            <a:r>
              <a:rPr lang="en-US"/>
              <a:t>The impressive results of a new approach​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56" y="2246859"/>
            <a:ext cx="5793498" cy="428813"/>
          </a:xfrm>
        </p:spPr>
        <p:txBody>
          <a:bodyPr/>
          <a:lstStyle/>
          <a:p>
            <a:r>
              <a:rPr lang="pt-BR" b="0" err="1"/>
              <a:t>Gamified</a:t>
            </a:r>
            <a:r>
              <a:rPr lang="pt-BR" b="0"/>
              <a:t> </a:t>
            </a:r>
            <a:r>
              <a:rPr lang="pt-BR" b="0" err="1"/>
              <a:t>Awareness</a:t>
            </a:r>
            <a:r>
              <a:rPr lang="pt-BR" b="0"/>
              <a:t> 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356" y="3919314"/>
            <a:ext cx="3752453" cy="327255"/>
          </a:xfrm>
        </p:spPr>
        <p:txBody>
          <a:bodyPr/>
          <a:lstStyle/>
          <a:p>
            <a:r>
              <a:rPr lang="en-US" dirty="0"/>
              <a:t>RNP – Rede Nacional de Ensino e Pesquisa / Brazil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0356" y="4198007"/>
            <a:ext cx="3752453" cy="321239"/>
          </a:xfrm>
        </p:spPr>
        <p:txBody>
          <a:bodyPr/>
          <a:lstStyle/>
          <a:p>
            <a:r>
              <a:rPr lang="en-US"/>
              <a:t>06/08/2023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7" y="235083"/>
            <a:ext cx="8439238" cy="695826"/>
          </a:xfrm>
        </p:spPr>
        <p:txBody>
          <a:bodyPr>
            <a:normAutofit/>
          </a:bodyPr>
          <a:lstStyle/>
          <a:p>
            <a:r>
              <a:rPr lang="en-US" sz="4000"/>
              <a:t>Gamification Strategies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64A2B0-D432-43B1-A609-EDEE15C88461}"/>
              </a:ext>
            </a:extLst>
          </p:cNvPr>
          <p:cNvSpPr txBox="1">
            <a:spLocks/>
          </p:cNvSpPr>
          <p:nvPr/>
        </p:nvSpPr>
        <p:spPr>
          <a:xfrm>
            <a:off x="4163499" y="2088424"/>
            <a:ext cx="4421780" cy="82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Gamification is the use of game mechanics and experience design to digitally engage and motivate people to achieve their goals…</a:t>
            </a:r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1D9D5-CE4C-46F7-8AB0-508EDF54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5" y="1045728"/>
            <a:ext cx="2645600" cy="2821137"/>
          </a:xfrm>
          <a:prstGeom prst="rect">
            <a:avLst/>
          </a:prstGeom>
        </p:spPr>
      </p:pic>
      <p:sp>
        <p:nvSpPr>
          <p:cNvPr id="7" name="Retângulo 8">
            <a:extLst>
              <a:ext uri="{FF2B5EF4-FFF2-40B4-BE49-F238E27FC236}">
                <a16:creationId xmlns:a16="http://schemas.microsoft.com/office/drawing/2014/main" id="{1A3E875F-8E8A-4C88-B34D-2DAA1C86560D}"/>
              </a:ext>
            </a:extLst>
          </p:cNvPr>
          <p:cNvSpPr/>
          <p:nvPr/>
        </p:nvSpPr>
        <p:spPr>
          <a:xfrm>
            <a:off x="5931998" y="2910461"/>
            <a:ext cx="26532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/>
              <a:t>Gartner Glossary</a:t>
            </a:r>
          </a:p>
          <a:p>
            <a:pPr algn="r"/>
            <a:r>
              <a:rPr lang="en-US" sz="500"/>
              <a:t>https://www.gartner.com/en/marketing/glossary/gamification</a:t>
            </a:r>
            <a:endParaRPr lang="en-US" sz="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9C575-59D2-4D6E-80D8-C0918556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203" y="394684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01" y="3824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</a:t>
            </a:r>
            <a:br>
              <a:rPr lang="en-US" sz="4000"/>
            </a:br>
            <a:r>
              <a:rPr lang="en-US" sz="4000"/>
              <a:t>Strategies</a:t>
            </a:r>
            <a:endParaRPr lang="en-US" sz="440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64A2B0-D432-43B1-A609-EDEE15C88461}"/>
              </a:ext>
            </a:extLst>
          </p:cNvPr>
          <p:cNvSpPr txBox="1">
            <a:spLocks/>
          </p:cNvSpPr>
          <p:nvPr/>
        </p:nvSpPr>
        <p:spPr>
          <a:xfrm>
            <a:off x="4763021" y="1924656"/>
            <a:ext cx="4196830" cy="29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Healthy competition between users</a:t>
            </a:r>
          </a:p>
          <a:p>
            <a:endParaRPr lang="en-US"/>
          </a:p>
          <a:p>
            <a:r>
              <a:rPr lang="en-US"/>
              <a:t>Boost users engagement and interaction to do activities</a:t>
            </a:r>
          </a:p>
          <a:p>
            <a:endParaRPr lang="en-US"/>
          </a:p>
          <a:p>
            <a:r>
              <a:rPr lang="en-US"/>
              <a:t>For all completed tasks, they get points and will receive awards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D3EA70-441C-409C-AD8E-C0E5E7AC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49" y="1771650"/>
            <a:ext cx="4004832" cy="233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F8DE4-E1E8-43EB-8CF1-4CFDF8331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417" y="309417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6" y="156695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Strategies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64A2B0-D432-43B1-A609-EDEE15C88461}"/>
              </a:ext>
            </a:extLst>
          </p:cNvPr>
          <p:cNvSpPr txBox="1">
            <a:spLocks/>
          </p:cNvSpPr>
          <p:nvPr/>
        </p:nvSpPr>
        <p:spPr>
          <a:xfrm>
            <a:off x="5136518" y="2097287"/>
            <a:ext cx="3938038" cy="1825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Verdana"/>
                <a:cs typeface="Arial"/>
              </a:rPr>
              <a:t>E.g. Rank based journey, and users can be promoted like in a military career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Users can monitor their own progress, and focus on doing tasks to improve their performance!</a:t>
            </a:r>
          </a:p>
          <a:p>
            <a:pPr lvl="1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797F9F-C55F-4642-8B7B-8ECBE44C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4" y="1116637"/>
            <a:ext cx="4517450" cy="2910225"/>
          </a:xfrm>
          <a:prstGeom prst="rect">
            <a:avLst/>
          </a:prstGeom>
        </p:spPr>
      </p:pic>
      <p:sp>
        <p:nvSpPr>
          <p:cNvPr id="7" name="Retângulo 8">
            <a:extLst>
              <a:ext uri="{FF2B5EF4-FFF2-40B4-BE49-F238E27FC236}">
                <a16:creationId xmlns:a16="http://schemas.microsoft.com/office/drawing/2014/main" id="{0D463F4B-F89D-4900-ABF3-9F4CB7B5A884}"/>
              </a:ext>
            </a:extLst>
          </p:cNvPr>
          <p:cNvSpPr/>
          <p:nvPr/>
        </p:nvSpPr>
        <p:spPr>
          <a:xfrm>
            <a:off x="5136518" y="1321649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Journey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DBD061-D69D-4202-8618-455CBA46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17" y="316296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2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01" y="235083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Strategies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358679-AF90-4C9A-BC99-39DFEDC3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72" y="1241233"/>
            <a:ext cx="3264201" cy="26610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0E2E66-C0D5-4E4A-BB65-6C02F408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12" y="2456297"/>
            <a:ext cx="2888082" cy="16863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FC1DBE4-7334-4673-BFB8-FAA8BB4FFE43}"/>
              </a:ext>
            </a:extLst>
          </p:cNvPr>
          <p:cNvSpPr/>
          <p:nvPr/>
        </p:nvSpPr>
        <p:spPr>
          <a:xfrm>
            <a:off x="919202" y="1654713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EEAD9-9B39-446C-A038-508FA473C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917" y="394684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235083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Strategies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5D4C37A-7FC7-49F9-9563-A245BDC98F3B}"/>
              </a:ext>
            </a:extLst>
          </p:cNvPr>
          <p:cNvGrpSpPr/>
          <p:nvPr/>
        </p:nvGrpSpPr>
        <p:grpSpPr>
          <a:xfrm>
            <a:off x="1007698" y="1102466"/>
            <a:ext cx="7366006" cy="3671834"/>
            <a:chOff x="909273" y="1101871"/>
            <a:chExt cx="7366006" cy="3671834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7C11EC71-334D-4A3F-ABAB-830E3DB5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73" y="1101871"/>
              <a:ext cx="3783106" cy="2167847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4BFE044-C47B-47A0-903C-D6D895993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8239" y="2456296"/>
              <a:ext cx="3987040" cy="2317409"/>
            </a:xfrm>
            <a:prstGeom prst="rect">
              <a:avLst/>
            </a:prstGeom>
          </p:spPr>
        </p:pic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548FF187-E109-4E12-BFAC-1169F2CF0302}"/>
              </a:ext>
            </a:extLst>
          </p:cNvPr>
          <p:cNvSpPr/>
          <p:nvPr/>
        </p:nvSpPr>
        <p:spPr>
          <a:xfrm>
            <a:off x="5121758" y="1509679"/>
            <a:ext cx="292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C5A2E-5DBC-4D4B-A43A-A11E0FD81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750" y="394684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0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01" y="3824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</a:t>
            </a:r>
            <a:br>
              <a:rPr lang="en-US" sz="4000"/>
            </a:br>
            <a:r>
              <a:rPr lang="en-US" sz="4000"/>
              <a:t>Strategies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64A2B0-D432-43B1-A609-EDEE15C88461}"/>
              </a:ext>
            </a:extLst>
          </p:cNvPr>
          <p:cNvSpPr txBox="1">
            <a:spLocks/>
          </p:cNvSpPr>
          <p:nvPr/>
        </p:nvSpPr>
        <p:spPr>
          <a:xfrm>
            <a:off x="4984751" y="1991377"/>
            <a:ext cx="3938038" cy="1576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Users can report good attitudes</a:t>
            </a:r>
          </a:p>
          <a:p>
            <a:endParaRPr lang="en-US" dirty="0"/>
          </a:p>
          <a:p>
            <a:pPr lvl="1"/>
            <a:r>
              <a:rPr lang="en-US" dirty="0"/>
              <a:t>Report a security risk</a:t>
            </a:r>
          </a:p>
          <a:p>
            <a:pPr lvl="1"/>
            <a:r>
              <a:rPr lang="en-US" dirty="0"/>
              <a:t>Share knowledge</a:t>
            </a:r>
          </a:p>
          <a:p>
            <a:pPr lvl="1"/>
            <a:r>
              <a:rPr lang="en-US" dirty="0">
                <a:latin typeface="Arial"/>
                <a:ea typeface="Verdana"/>
                <a:cs typeface="Arial"/>
              </a:rPr>
              <a:t>Give feedback about the campaign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84B25F-0E5F-4969-B4A0-2C08CFD98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" y="1569702"/>
            <a:ext cx="4330887" cy="251969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66F88F9-6E25-43D0-B7BE-2754CF40D8D6}"/>
              </a:ext>
            </a:extLst>
          </p:cNvPr>
          <p:cNvSpPr/>
          <p:nvPr/>
        </p:nvSpPr>
        <p:spPr>
          <a:xfrm>
            <a:off x="4984751" y="1386966"/>
            <a:ext cx="284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Attitudes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6002D-3C16-46FA-A841-DC2CDD05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954" y="296797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1745812-8404-4721-B857-5E0EDCDC5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1123" y="-60149"/>
            <a:ext cx="5920226" cy="44223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209926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Strategies</a:t>
            </a:r>
            <a:endParaRPr lang="en-US" sz="44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561B60-D399-4801-8B4A-4B709373ED6A}"/>
              </a:ext>
            </a:extLst>
          </p:cNvPr>
          <p:cNvSpPr/>
          <p:nvPr/>
        </p:nvSpPr>
        <p:spPr>
          <a:xfrm>
            <a:off x="6474616" y="2144947"/>
            <a:ext cx="1476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D9D8D-7BD2-4587-858D-D240885DA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239" y="369527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51" y="161807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Gamification Strategies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969CB8-000A-47CA-B1DE-300283D9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29" y="1503699"/>
            <a:ext cx="7102933" cy="29837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3A1E1CE-48F9-4E48-88AF-76857653BC65}"/>
              </a:ext>
            </a:extLst>
          </p:cNvPr>
          <p:cNvSpPr/>
          <p:nvPr/>
        </p:nvSpPr>
        <p:spPr>
          <a:xfrm>
            <a:off x="5404777" y="992396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Monitoring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DAAB7-5489-4886-AAF1-5A7E1F05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927" y="332142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07" y="1545856"/>
            <a:ext cx="8439238" cy="695826"/>
          </a:xfrm>
        </p:spPr>
        <p:txBody>
          <a:bodyPr>
            <a:normAutofit/>
          </a:bodyPr>
          <a:lstStyle/>
          <a:p>
            <a:r>
              <a:rPr lang="en-US" sz="4400" dirty="0"/>
              <a:t>RNP Campaigns and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6DB1A8-F81E-4BE7-AF2C-C2C3262CC8A6}"/>
              </a:ext>
            </a:extLst>
          </p:cNvPr>
          <p:cNvSpPr txBox="1">
            <a:spLocks/>
          </p:cNvSpPr>
          <p:nvPr/>
        </p:nvSpPr>
        <p:spPr>
          <a:xfrm>
            <a:off x="434507" y="2451770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40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0144E-10A6-4BCE-B1C6-1D6B53D8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40" y="260289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01" y="3824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	</a:t>
            </a:r>
            <a:br>
              <a:rPr lang="en-US" sz="4000"/>
            </a:br>
            <a:r>
              <a:rPr lang="en-US" sz="4000"/>
              <a:t>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012B8E-C1C5-4BA2-ABA7-B7772C33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9" y="1611378"/>
            <a:ext cx="4004832" cy="23368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45FBED-BA95-4003-8D0C-7C5FF1F0BEBF}"/>
              </a:ext>
            </a:extLst>
          </p:cNvPr>
          <p:cNvSpPr txBox="1">
            <a:spLocks/>
          </p:cNvSpPr>
          <p:nvPr/>
        </p:nvSpPr>
        <p:spPr>
          <a:xfrm>
            <a:off x="4857750" y="1482910"/>
            <a:ext cx="4152899" cy="2983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SaaS platform developed in gamification format</a:t>
            </a:r>
          </a:p>
          <a:p>
            <a:endParaRPr lang="en-US" sz="1200" dirty="0"/>
          </a:p>
          <a:p>
            <a:r>
              <a:rPr lang="en-US" sz="1400" dirty="0">
                <a:latin typeface="Arial"/>
                <a:ea typeface="Verdana"/>
                <a:cs typeface="Arial"/>
              </a:rPr>
              <a:t>Many features to promote users engagement</a:t>
            </a:r>
          </a:p>
          <a:p>
            <a:endParaRPr lang="en-US" sz="1200" dirty="0"/>
          </a:p>
          <a:p>
            <a:r>
              <a:rPr lang="en-US" sz="1400" dirty="0"/>
              <a:t>Good security and privacy contents</a:t>
            </a:r>
          </a:p>
          <a:p>
            <a:endParaRPr lang="en-US" sz="1100" dirty="0"/>
          </a:p>
          <a:p>
            <a:r>
              <a:rPr lang="en-US" sz="1400" dirty="0">
                <a:latin typeface="Arial"/>
                <a:ea typeface="Verdana"/>
                <a:cs typeface="Arial"/>
              </a:rPr>
              <a:t>Admin Panel to monitor our campaign</a:t>
            </a:r>
          </a:p>
          <a:p>
            <a:endParaRPr lang="en-US" sz="1100" dirty="0"/>
          </a:p>
          <a:p>
            <a:r>
              <a:rPr lang="en-US" sz="1400" dirty="0"/>
              <a:t>Awards for top users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D67E1-BCB4-4D67-BE03-938B3E9A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140" y="315927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66604-2EE1-6ECB-3E54-2B3D039B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14" y="1522826"/>
            <a:ext cx="4164108" cy="2983761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Security and Privacy Services Catalog</a:t>
            </a:r>
          </a:p>
          <a:p>
            <a:pPr marL="0" indent="0">
              <a:buNone/>
            </a:pPr>
            <a:r>
              <a:rPr lang="en-US"/>
              <a:t> ​</a:t>
            </a:r>
          </a:p>
          <a:p>
            <a:pPr lvl="1"/>
            <a:r>
              <a:rPr lang="en-US" sz="1800"/>
              <a:t>15 consulting services​</a:t>
            </a:r>
          </a:p>
          <a:p>
            <a:pPr lvl="1"/>
            <a:r>
              <a:rPr lang="en-US" sz="1800"/>
              <a:t>Any institution member of RNP​</a:t>
            </a:r>
          </a:p>
          <a:p>
            <a:pPr lvl="1"/>
            <a:r>
              <a:rPr lang="en-US" sz="1800"/>
              <a:t>There are costs for the institution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0"/>
              <a:t>RNP Consulting Services</a:t>
            </a:r>
            <a:r>
              <a:rPr lang="pt-BR" sz="3600" b="0"/>
              <a:t>​</a:t>
            </a:r>
            <a:endParaRPr lang="en-US" sz="360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68D802F-D962-4B31-9984-C4F2794BA49A}"/>
              </a:ext>
            </a:extLst>
          </p:cNvPr>
          <p:cNvGrpSpPr/>
          <p:nvPr/>
        </p:nvGrpSpPr>
        <p:grpSpPr>
          <a:xfrm>
            <a:off x="210090" y="1089024"/>
            <a:ext cx="3954020" cy="2983761"/>
            <a:chOff x="210090" y="1089024"/>
            <a:chExt cx="3954020" cy="298376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99158A06-7CB4-4AF4-9125-73636589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90" y="1089024"/>
              <a:ext cx="3954020" cy="2983761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4B06C91-DADE-4E97-989F-4CC2E796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6657" y="2686048"/>
              <a:ext cx="666844" cy="32865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B9856E1-58A1-4BBE-8D2A-B6E96D81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504" y="291163"/>
            <a:ext cx="905022" cy="376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43063-7081-4946-AC62-F928A9E1C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631" y="3545081"/>
            <a:ext cx="3300816" cy="122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FF5DECA-76FE-49C3-8BB8-BDA85DF3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87" y="115031"/>
            <a:ext cx="1800484" cy="21605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01" y="3824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	</a:t>
            </a:r>
            <a:br>
              <a:rPr lang="en-US" sz="4000"/>
            </a:br>
            <a:r>
              <a:rPr lang="en-US" sz="4000"/>
              <a:t>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45FBED-BA95-4003-8D0C-7C5FF1F0BEBF}"/>
              </a:ext>
            </a:extLst>
          </p:cNvPr>
          <p:cNvSpPr txBox="1">
            <a:spLocks/>
          </p:cNvSpPr>
          <p:nvPr/>
        </p:nvSpPr>
        <p:spPr>
          <a:xfrm>
            <a:off x="908571" y="2456297"/>
            <a:ext cx="3938038" cy="29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Trophy and Medals</a:t>
            </a:r>
          </a:p>
          <a:p>
            <a:r>
              <a:rPr lang="en-US" dirty="0"/>
              <a:t>Amazon </a:t>
            </a:r>
            <a:r>
              <a:rPr lang="en-US" dirty="0" err="1"/>
              <a:t>Alexas</a:t>
            </a:r>
            <a:endParaRPr lang="en-US" dirty="0"/>
          </a:p>
          <a:p>
            <a:r>
              <a:rPr lang="en-US" dirty="0"/>
              <a:t>Headset Gamer</a:t>
            </a:r>
          </a:p>
          <a:p>
            <a:r>
              <a:rPr lang="en-US" dirty="0"/>
              <a:t>Mouse Gamer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42784D-2890-4EA7-ADF1-21AC1B28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20" y="1730013"/>
            <a:ext cx="3472345" cy="261655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964D97D-4342-4E9E-837E-1A6CD0F5D297}"/>
              </a:ext>
            </a:extLst>
          </p:cNvPr>
          <p:cNvSpPr/>
          <p:nvPr/>
        </p:nvSpPr>
        <p:spPr>
          <a:xfrm>
            <a:off x="962816" y="1796298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Prizes</a:t>
            </a:r>
          </a:p>
        </p:txBody>
      </p:sp>
    </p:spTree>
    <p:extLst>
      <p:ext uri="{BB962C8B-B14F-4D97-AF65-F5344CB8AC3E}">
        <p14:creationId xmlns:p14="http://schemas.microsoft.com/office/powerpoint/2010/main" val="154436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 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  <a:p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C463480-7002-4BC7-A9FE-675260F4FF6B}"/>
              </a:ext>
            </a:extLst>
          </p:cNvPr>
          <p:cNvSpPr/>
          <p:nvPr/>
        </p:nvSpPr>
        <p:spPr>
          <a:xfrm>
            <a:off x="1767011" y="1640205"/>
            <a:ext cx="5641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Privacy Awareness Plan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9134C38-7237-4526-AC38-86E97FB3DA8B}"/>
              </a:ext>
            </a:extLst>
          </p:cNvPr>
          <p:cNvSpPr/>
          <p:nvPr/>
        </p:nvSpPr>
        <p:spPr>
          <a:xfrm>
            <a:off x="1034321" y="3196853"/>
            <a:ext cx="7075358" cy="59960"/>
          </a:xfrm>
          <a:prstGeom prst="roundRect">
            <a:avLst/>
          </a:prstGeom>
          <a:solidFill>
            <a:srgbClr val="414140"/>
          </a:solidFill>
          <a:ln>
            <a:solidFill>
              <a:srgbClr val="414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348F53D-215D-4F43-A138-3B0409EBC02E}"/>
              </a:ext>
            </a:extLst>
          </p:cNvPr>
          <p:cNvSpPr/>
          <p:nvPr/>
        </p:nvSpPr>
        <p:spPr>
          <a:xfrm>
            <a:off x="1463722" y="3106912"/>
            <a:ext cx="187377" cy="229009"/>
          </a:xfrm>
          <a:prstGeom prst="ellipse">
            <a:avLst/>
          </a:prstGeom>
          <a:solidFill>
            <a:srgbClr val="414140"/>
          </a:solidFill>
          <a:ln>
            <a:solidFill>
              <a:srgbClr val="414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C1015B9-44ED-4B24-A810-58AF65258B8C}"/>
              </a:ext>
            </a:extLst>
          </p:cNvPr>
          <p:cNvSpPr/>
          <p:nvPr/>
        </p:nvSpPr>
        <p:spPr>
          <a:xfrm>
            <a:off x="3206160" y="3103962"/>
            <a:ext cx="187377" cy="229009"/>
          </a:xfrm>
          <a:prstGeom prst="ellipse">
            <a:avLst/>
          </a:prstGeom>
          <a:solidFill>
            <a:srgbClr val="414140"/>
          </a:solidFill>
          <a:ln>
            <a:solidFill>
              <a:srgbClr val="414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D7F014E-B00B-4DFA-B66D-D5A0E63A9FCB}"/>
              </a:ext>
            </a:extLst>
          </p:cNvPr>
          <p:cNvSpPr/>
          <p:nvPr/>
        </p:nvSpPr>
        <p:spPr>
          <a:xfrm>
            <a:off x="5462365" y="3097936"/>
            <a:ext cx="187377" cy="229009"/>
          </a:xfrm>
          <a:prstGeom prst="ellipse">
            <a:avLst/>
          </a:prstGeom>
          <a:solidFill>
            <a:srgbClr val="414140"/>
          </a:solidFill>
          <a:ln>
            <a:solidFill>
              <a:srgbClr val="414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6ED98C-A037-46D5-8CD0-A3F243F008C8}"/>
              </a:ext>
            </a:extLst>
          </p:cNvPr>
          <p:cNvSpPr txBox="1"/>
          <p:nvPr/>
        </p:nvSpPr>
        <p:spPr>
          <a:xfrm>
            <a:off x="1278991" y="278214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1590F8E-F8A8-4AD5-A412-5BD7AD272430}"/>
              </a:ext>
            </a:extLst>
          </p:cNvPr>
          <p:cNvSpPr/>
          <p:nvPr/>
        </p:nvSpPr>
        <p:spPr>
          <a:xfrm>
            <a:off x="1200985" y="2727722"/>
            <a:ext cx="795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1</a:t>
            </a:r>
            <a:endParaRPr lang="en-US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FFDF21E-5334-45D1-A3F9-E753B57A24DB}"/>
              </a:ext>
            </a:extLst>
          </p:cNvPr>
          <p:cNvSpPr/>
          <p:nvPr/>
        </p:nvSpPr>
        <p:spPr>
          <a:xfrm>
            <a:off x="2921510" y="2717077"/>
            <a:ext cx="795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2</a:t>
            </a:r>
            <a:endParaRPr lang="en-US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2BC587E-738A-4A53-A254-7B1695379BD9}"/>
              </a:ext>
            </a:extLst>
          </p:cNvPr>
          <p:cNvSpPr/>
          <p:nvPr/>
        </p:nvSpPr>
        <p:spPr>
          <a:xfrm>
            <a:off x="7117404" y="2719332"/>
            <a:ext cx="825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N</a:t>
            </a:r>
            <a:endParaRPr lang="en-U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7E0D828-F92E-494A-96C6-5411DBA5C32E}"/>
              </a:ext>
            </a:extLst>
          </p:cNvPr>
          <p:cNvSpPr/>
          <p:nvPr/>
        </p:nvSpPr>
        <p:spPr>
          <a:xfrm>
            <a:off x="7436520" y="3112328"/>
            <a:ext cx="187377" cy="229009"/>
          </a:xfrm>
          <a:prstGeom prst="ellipse">
            <a:avLst/>
          </a:prstGeom>
          <a:solidFill>
            <a:srgbClr val="414140"/>
          </a:solidFill>
          <a:ln>
            <a:solidFill>
              <a:srgbClr val="414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202B179-9294-4B9E-90B5-C61786EE47E1}"/>
              </a:ext>
            </a:extLst>
          </p:cNvPr>
          <p:cNvSpPr/>
          <p:nvPr/>
        </p:nvSpPr>
        <p:spPr>
          <a:xfrm>
            <a:off x="5373952" y="271033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91F90F-F986-4F45-863F-88D43D85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466" y="357219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 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8A43FA2-174C-4E20-AB5E-8F8C1C93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88" y="1600652"/>
            <a:ext cx="6628361" cy="271932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C463480-7002-4BC7-A9FE-675260F4FF6B}"/>
              </a:ext>
            </a:extLst>
          </p:cNvPr>
          <p:cNvSpPr/>
          <p:nvPr/>
        </p:nvSpPr>
        <p:spPr>
          <a:xfrm>
            <a:off x="820101" y="1164080"/>
            <a:ext cx="2839367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>
                <a:solidFill>
                  <a:srgbClr val="1A6992"/>
                </a:solidFill>
                <a:latin typeface="Arial"/>
                <a:cs typeface="Arial"/>
              </a:rPr>
              <a:t>E.g. Campaign Waves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324D68-3A41-437D-AC54-AF4787901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 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5CBCE0-0F4E-49CC-BB90-C56A8BFDBF03}"/>
              </a:ext>
            </a:extLst>
          </p:cNvPr>
          <p:cNvSpPr txBox="1">
            <a:spLocks/>
          </p:cNvSpPr>
          <p:nvPr/>
        </p:nvSpPr>
        <p:spPr>
          <a:xfrm>
            <a:off x="1979528" y="1717632"/>
            <a:ext cx="2958535" cy="18774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228 Total users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40 Courses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40 Quizzes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    Weeks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  Campaigns Waves</a:t>
            </a:r>
          </a:p>
        </p:txBody>
      </p:sp>
      <p:pic>
        <p:nvPicPr>
          <p:cNvPr id="12" name="Gráfico 11" descr="Controlador de jogo com preenchimento sólido">
            <a:extLst>
              <a:ext uri="{FF2B5EF4-FFF2-40B4-BE49-F238E27FC236}">
                <a16:creationId xmlns:a16="http://schemas.microsoft.com/office/drawing/2014/main" id="{C1AE3554-F071-4DC6-8116-72C5DED2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1" y="2039339"/>
            <a:ext cx="1234025" cy="123402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7CEE6A9-9D7D-4DDE-9C92-8AB1BEA414AF}"/>
              </a:ext>
            </a:extLst>
          </p:cNvPr>
          <p:cNvSpPr txBox="1">
            <a:spLocks/>
          </p:cNvSpPr>
          <p:nvPr/>
        </p:nvSpPr>
        <p:spPr>
          <a:xfrm>
            <a:off x="6523620" y="2456295"/>
            <a:ext cx="1613223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3466 </a:t>
            </a:r>
            <a:r>
              <a:rPr lang="pt-BR" sz="2000" dirty="0" err="1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Medals</a:t>
            </a:r>
            <a:endParaRPr lang="pt-BR" sz="2000" dirty="0">
              <a:solidFill>
                <a:srgbClr val="1A6992"/>
              </a:solidFill>
              <a:latin typeface="Barlow Medium" panose="000006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19" descr="Medalha com preenchimento sólido">
            <a:extLst>
              <a:ext uri="{FF2B5EF4-FFF2-40B4-BE49-F238E27FC236}">
                <a16:creationId xmlns:a16="http://schemas.microsoft.com/office/drawing/2014/main" id="{B3A94B19-2DF3-4397-AFB1-7C7D0511F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3026" y="1979168"/>
            <a:ext cx="1354364" cy="1354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354AA-27F3-404B-9808-2482C11C4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466" y="378825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2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 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64E8E94-8162-4DF7-A73B-13EBAA9ACF65}"/>
              </a:ext>
            </a:extLst>
          </p:cNvPr>
          <p:cNvSpPr txBox="1">
            <a:spLocks/>
          </p:cNvSpPr>
          <p:nvPr/>
        </p:nvSpPr>
        <p:spPr>
          <a:xfrm>
            <a:off x="3724619" y="1485639"/>
            <a:ext cx="319229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542 Security </a:t>
            </a:r>
            <a:r>
              <a:rPr lang="pt-BR" dirty="0" err="1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risks</a:t>
            </a:r>
            <a:endParaRPr lang="pt-BR" dirty="0">
              <a:solidFill>
                <a:srgbClr val="1A6992"/>
              </a:solidFill>
              <a:latin typeface="Barlow Medium" panose="000006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Freeform 83">
            <a:extLst>
              <a:ext uri="{FF2B5EF4-FFF2-40B4-BE49-F238E27FC236}">
                <a16:creationId xmlns:a16="http://schemas.microsoft.com/office/drawing/2014/main" id="{2CE98E28-A0F9-42A3-B2C7-597000BE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2" y="1313914"/>
            <a:ext cx="903411" cy="773895"/>
          </a:xfrm>
          <a:custGeom>
            <a:avLst/>
            <a:gdLst/>
            <a:ahLst/>
            <a:cxnLst/>
            <a:rect l="0" t="0" r="r" b="b"/>
            <a:pathLst>
              <a:path w="860065" h="858477">
                <a:moveTo>
                  <a:pt x="675945" y="712400"/>
                </a:moveTo>
                <a:lnTo>
                  <a:pt x="718462" y="747660"/>
                </a:lnTo>
                <a:cubicBezTo>
                  <a:pt x="677026" y="785079"/>
                  <a:pt x="628024" y="814582"/>
                  <a:pt x="574338" y="834011"/>
                </a:cubicBezTo>
                <a:lnTo>
                  <a:pt x="598478" y="763851"/>
                </a:lnTo>
                <a:cubicBezTo>
                  <a:pt x="626583" y="750178"/>
                  <a:pt x="652525" y="732548"/>
                  <a:pt x="675945" y="712400"/>
                </a:cubicBezTo>
                <a:close/>
                <a:moveTo>
                  <a:pt x="433387" y="442912"/>
                </a:moveTo>
                <a:lnTo>
                  <a:pt x="468264" y="455133"/>
                </a:lnTo>
                <a:lnTo>
                  <a:pt x="739369" y="550383"/>
                </a:lnTo>
                <a:lnTo>
                  <a:pt x="781796" y="565120"/>
                </a:lnTo>
                <a:lnTo>
                  <a:pt x="740088" y="581654"/>
                </a:lnTo>
                <a:lnTo>
                  <a:pt x="644806" y="619754"/>
                </a:lnTo>
                <a:lnTo>
                  <a:pt x="788628" y="739086"/>
                </a:lnTo>
                <a:lnTo>
                  <a:pt x="767414" y="764606"/>
                </a:lnTo>
                <a:lnTo>
                  <a:pt x="620356" y="643117"/>
                </a:lnTo>
                <a:lnTo>
                  <a:pt x="585839" y="743039"/>
                </a:lnTo>
                <a:lnTo>
                  <a:pt x="571097" y="785453"/>
                </a:lnTo>
                <a:lnTo>
                  <a:pt x="554198" y="743758"/>
                </a:lnTo>
                <a:lnTo>
                  <a:pt x="447050" y="477058"/>
                </a:lnTo>
                <a:lnTo>
                  <a:pt x="433387" y="442912"/>
                </a:lnTo>
                <a:close/>
                <a:moveTo>
                  <a:pt x="431006" y="352425"/>
                </a:moveTo>
                <a:cubicBezTo>
                  <a:pt x="473299" y="352425"/>
                  <a:pt x="507639" y="387045"/>
                  <a:pt x="507639" y="429238"/>
                </a:cubicBezTo>
                <a:cubicBezTo>
                  <a:pt x="507639" y="435729"/>
                  <a:pt x="506916" y="442221"/>
                  <a:pt x="505470" y="448351"/>
                </a:cubicBezTo>
                <a:lnTo>
                  <a:pt x="475829" y="437893"/>
                </a:lnTo>
                <a:lnTo>
                  <a:pt x="402449" y="412289"/>
                </a:lnTo>
                <a:lnTo>
                  <a:pt x="440043" y="505330"/>
                </a:lnTo>
                <a:cubicBezTo>
                  <a:pt x="437151" y="506052"/>
                  <a:pt x="433898" y="506052"/>
                  <a:pt x="431006" y="506052"/>
                </a:cubicBezTo>
                <a:cubicBezTo>
                  <a:pt x="388352" y="506052"/>
                  <a:pt x="354012" y="471792"/>
                  <a:pt x="354012" y="429238"/>
                </a:cubicBezTo>
                <a:cubicBezTo>
                  <a:pt x="354012" y="387045"/>
                  <a:pt x="388352" y="352425"/>
                  <a:pt x="431006" y="352425"/>
                </a:cubicBezTo>
                <a:close/>
                <a:moveTo>
                  <a:pt x="430212" y="165100"/>
                </a:moveTo>
                <a:cubicBezTo>
                  <a:pt x="503236" y="165100"/>
                  <a:pt x="569424" y="194957"/>
                  <a:pt x="617266" y="242799"/>
                </a:cubicBezTo>
                <a:cubicBezTo>
                  <a:pt x="665109" y="290642"/>
                  <a:pt x="694966" y="356830"/>
                  <a:pt x="694966" y="429853"/>
                </a:cubicBezTo>
                <a:cubicBezTo>
                  <a:pt x="694966" y="458271"/>
                  <a:pt x="690289" y="485609"/>
                  <a:pt x="682016" y="511149"/>
                </a:cubicBezTo>
                <a:lnTo>
                  <a:pt x="630216" y="493163"/>
                </a:lnTo>
                <a:cubicBezTo>
                  <a:pt x="636691" y="473019"/>
                  <a:pt x="640288" y="452155"/>
                  <a:pt x="640288" y="429853"/>
                </a:cubicBezTo>
                <a:cubicBezTo>
                  <a:pt x="640288" y="371938"/>
                  <a:pt x="616547" y="319419"/>
                  <a:pt x="578776" y="281289"/>
                </a:cubicBezTo>
                <a:cubicBezTo>
                  <a:pt x="540646" y="243519"/>
                  <a:pt x="488127" y="219777"/>
                  <a:pt x="430212" y="219777"/>
                </a:cubicBezTo>
                <a:cubicBezTo>
                  <a:pt x="371938" y="219777"/>
                  <a:pt x="319779" y="243519"/>
                  <a:pt x="281649" y="281289"/>
                </a:cubicBezTo>
                <a:cubicBezTo>
                  <a:pt x="243518" y="319419"/>
                  <a:pt x="220137" y="371938"/>
                  <a:pt x="220137" y="429853"/>
                </a:cubicBezTo>
                <a:cubicBezTo>
                  <a:pt x="220137" y="487768"/>
                  <a:pt x="243518" y="540646"/>
                  <a:pt x="281649" y="578417"/>
                </a:cubicBezTo>
                <a:cubicBezTo>
                  <a:pt x="319779" y="616547"/>
                  <a:pt x="371938" y="639928"/>
                  <a:pt x="430212" y="639928"/>
                </a:cubicBezTo>
                <a:cubicBezTo>
                  <a:pt x="450717" y="639928"/>
                  <a:pt x="470501" y="637051"/>
                  <a:pt x="489566" y="631295"/>
                </a:cubicBezTo>
                <a:lnTo>
                  <a:pt x="510070" y="682735"/>
                </a:lnTo>
                <a:cubicBezTo>
                  <a:pt x="484890" y="690649"/>
                  <a:pt x="457911" y="694965"/>
                  <a:pt x="430212" y="694965"/>
                </a:cubicBezTo>
                <a:cubicBezTo>
                  <a:pt x="356830" y="694965"/>
                  <a:pt x="290641" y="665109"/>
                  <a:pt x="242799" y="617266"/>
                </a:cubicBezTo>
                <a:cubicBezTo>
                  <a:pt x="194956" y="569424"/>
                  <a:pt x="165100" y="503235"/>
                  <a:pt x="165100" y="429853"/>
                </a:cubicBezTo>
                <a:cubicBezTo>
                  <a:pt x="165100" y="356830"/>
                  <a:pt x="194956" y="290642"/>
                  <a:pt x="242799" y="242799"/>
                </a:cubicBezTo>
                <a:cubicBezTo>
                  <a:pt x="290641" y="194957"/>
                  <a:pt x="356830" y="165100"/>
                  <a:pt x="430212" y="165100"/>
                </a:cubicBezTo>
                <a:close/>
                <a:moveTo>
                  <a:pt x="430212" y="0"/>
                </a:moveTo>
                <a:cubicBezTo>
                  <a:pt x="548755" y="0"/>
                  <a:pt x="656128" y="48213"/>
                  <a:pt x="733956" y="125929"/>
                </a:cubicBezTo>
                <a:cubicBezTo>
                  <a:pt x="811783" y="203645"/>
                  <a:pt x="860065" y="310865"/>
                  <a:pt x="860065" y="429238"/>
                </a:cubicBezTo>
                <a:cubicBezTo>
                  <a:pt x="860065" y="530342"/>
                  <a:pt x="825115" y="623170"/>
                  <a:pt x="766744" y="696568"/>
                </a:cubicBezTo>
                <a:lnTo>
                  <a:pt x="724588" y="661308"/>
                </a:lnTo>
                <a:cubicBezTo>
                  <a:pt x="741883" y="639361"/>
                  <a:pt x="756655" y="615974"/>
                  <a:pt x="768546" y="590428"/>
                </a:cubicBezTo>
                <a:lnTo>
                  <a:pt x="834843" y="564163"/>
                </a:lnTo>
                <a:lnTo>
                  <a:pt x="786201" y="546893"/>
                </a:lnTo>
                <a:cubicBezTo>
                  <a:pt x="798452" y="509833"/>
                  <a:pt x="804937" y="470615"/>
                  <a:pt x="804937" y="429238"/>
                </a:cubicBezTo>
                <a:cubicBezTo>
                  <a:pt x="804937" y="325977"/>
                  <a:pt x="763141" y="232429"/>
                  <a:pt x="695402" y="164427"/>
                </a:cubicBezTo>
                <a:cubicBezTo>
                  <a:pt x="627303" y="96786"/>
                  <a:pt x="533622" y="54689"/>
                  <a:pt x="430212" y="54689"/>
                </a:cubicBezTo>
                <a:cubicBezTo>
                  <a:pt x="326803" y="54689"/>
                  <a:pt x="232761" y="96786"/>
                  <a:pt x="165023" y="164427"/>
                </a:cubicBezTo>
                <a:cubicBezTo>
                  <a:pt x="96924" y="232429"/>
                  <a:pt x="55127" y="325977"/>
                  <a:pt x="55127" y="429238"/>
                </a:cubicBezTo>
                <a:cubicBezTo>
                  <a:pt x="55127" y="532860"/>
                  <a:pt x="96924" y="626408"/>
                  <a:pt x="165023" y="694410"/>
                </a:cubicBezTo>
                <a:cubicBezTo>
                  <a:pt x="232761" y="762052"/>
                  <a:pt x="326803" y="803788"/>
                  <a:pt x="430212" y="803788"/>
                </a:cubicBezTo>
                <a:cubicBezTo>
                  <a:pt x="472369" y="803788"/>
                  <a:pt x="513445" y="796592"/>
                  <a:pt x="551278" y="783999"/>
                </a:cubicBezTo>
                <a:lnTo>
                  <a:pt x="571815" y="834731"/>
                </a:lnTo>
                <a:cubicBezTo>
                  <a:pt x="527497" y="850202"/>
                  <a:pt x="479575" y="858477"/>
                  <a:pt x="430212" y="858477"/>
                </a:cubicBezTo>
                <a:cubicBezTo>
                  <a:pt x="311309" y="858477"/>
                  <a:pt x="203936" y="810624"/>
                  <a:pt x="126109" y="732908"/>
                </a:cubicBezTo>
                <a:cubicBezTo>
                  <a:pt x="48282" y="655192"/>
                  <a:pt x="0" y="547972"/>
                  <a:pt x="0" y="429238"/>
                </a:cubicBezTo>
                <a:cubicBezTo>
                  <a:pt x="0" y="310865"/>
                  <a:pt x="48282" y="203645"/>
                  <a:pt x="126109" y="125929"/>
                </a:cubicBezTo>
                <a:cubicBezTo>
                  <a:pt x="203936" y="48213"/>
                  <a:pt x="311309" y="0"/>
                  <a:pt x="430212" y="0"/>
                </a:cubicBezTo>
                <a:close/>
              </a:path>
            </a:pathLst>
          </a:custGeom>
          <a:solidFill>
            <a:srgbClr val="000A92"/>
          </a:solidFill>
          <a:ln>
            <a:noFill/>
          </a:ln>
          <a:effectLst/>
        </p:spPr>
        <p:txBody>
          <a:bodyPr anchor="ctr"/>
          <a:lstStyle/>
          <a:p>
            <a:endParaRPr lang="pt-BR">
              <a:latin typeface="Lato Light" panose="020F0502020204030203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6D967D-F36A-4578-A5AB-2F3C21A49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994174"/>
              </p:ext>
            </p:extLst>
          </p:nvPr>
        </p:nvGraphicFramePr>
        <p:xfrm>
          <a:off x="474393" y="2627064"/>
          <a:ext cx="8190853" cy="166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402F74E-D77D-4672-8C1C-167130C43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 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2B1507-A3B3-4E6F-8BFB-18B2AB275B2E}"/>
              </a:ext>
            </a:extLst>
          </p:cNvPr>
          <p:cNvSpPr/>
          <p:nvPr/>
        </p:nvSpPr>
        <p:spPr>
          <a:xfrm>
            <a:off x="3340343" y="1997841"/>
            <a:ext cx="4572000" cy="5078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1A6992"/>
                </a:solidFill>
              </a:rPr>
              <a:t>“The </a:t>
            </a:r>
            <a:r>
              <a:rPr lang="en-US" dirty="0" err="1">
                <a:solidFill>
                  <a:srgbClr val="1A6992"/>
                </a:solidFill>
              </a:rPr>
              <a:t>youtube</a:t>
            </a:r>
            <a:r>
              <a:rPr lang="en-US" dirty="0">
                <a:solidFill>
                  <a:srgbClr val="1A6992"/>
                </a:solidFill>
              </a:rPr>
              <a:t> web site is easily bypassed if you add a ".%" at the end of the address, and many users are doing this...”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E99EDE7-A7ED-4CEC-8003-3772E873621E}"/>
              </a:ext>
            </a:extLst>
          </p:cNvPr>
          <p:cNvSpPr/>
          <p:nvPr/>
        </p:nvSpPr>
        <p:spPr>
          <a:xfrm>
            <a:off x="820101" y="1164080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Reported risks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F9BD43-97A3-4FB1-B7FC-6C60C0673835}"/>
              </a:ext>
            </a:extLst>
          </p:cNvPr>
          <p:cNvSpPr/>
          <p:nvPr/>
        </p:nvSpPr>
        <p:spPr>
          <a:xfrm>
            <a:off x="2806184" y="157920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tângulo 5">
            <a:extLst>
              <a:ext uri="{FF2B5EF4-FFF2-40B4-BE49-F238E27FC236}">
                <a16:creationId xmlns:a16="http://schemas.microsoft.com/office/drawing/2014/main" id="{1D077C52-3230-44A8-B6C1-818B1AFA67A3}"/>
              </a:ext>
            </a:extLst>
          </p:cNvPr>
          <p:cNvSpPr/>
          <p:nvPr/>
        </p:nvSpPr>
        <p:spPr>
          <a:xfrm>
            <a:off x="1637793" y="30137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A6992"/>
                </a:solidFill>
              </a:rPr>
              <a:t>“Today I saw a person who had been fired log in with their expired credential. However, according to the Internal Security Bulletin, they should no longer have access to the network.”</a:t>
            </a:r>
          </a:p>
          <a:p>
            <a:endParaRPr lang="en-US" dirty="0">
              <a:solidFill>
                <a:srgbClr val="1A6992"/>
              </a:solidFill>
            </a:endParaRPr>
          </a:p>
        </p:txBody>
      </p:sp>
      <p:sp>
        <p:nvSpPr>
          <p:cNvPr id="9" name="Retângulo 11">
            <a:extLst>
              <a:ext uri="{FF2B5EF4-FFF2-40B4-BE49-F238E27FC236}">
                <a16:creationId xmlns:a16="http://schemas.microsoft.com/office/drawing/2014/main" id="{D8C94639-8273-4CF7-9EC3-1A9FA3CA912F}"/>
              </a:ext>
            </a:extLst>
          </p:cNvPr>
          <p:cNvSpPr/>
          <p:nvPr/>
        </p:nvSpPr>
        <p:spPr>
          <a:xfrm>
            <a:off x="6126666" y="282910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9E531-0C0F-4690-B0EA-A2156B5A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  <p:sp>
        <p:nvSpPr>
          <p:cNvPr id="13" name="Retângulo 5">
            <a:extLst>
              <a:ext uri="{FF2B5EF4-FFF2-40B4-BE49-F238E27FC236}">
                <a16:creationId xmlns:a16="http://schemas.microsoft.com/office/drawing/2014/main" id="{C59F0BF8-5B1F-4940-A1AA-C107A8BF3453}"/>
              </a:ext>
            </a:extLst>
          </p:cNvPr>
          <p:cNvSpPr/>
          <p:nvPr/>
        </p:nvSpPr>
        <p:spPr>
          <a:xfrm>
            <a:off x="7855831" y="4092413"/>
            <a:ext cx="1212784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900" dirty="0">
                <a:solidFill>
                  <a:srgbClr val="1A6992"/>
                </a:solidFill>
              </a:rPr>
              <a:t>translated from PT-BR</a:t>
            </a:r>
          </a:p>
        </p:txBody>
      </p:sp>
    </p:spTree>
    <p:extLst>
      <p:ext uri="{BB962C8B-B14F-4D97-AF65-F5344CB8AC3E}">
        <p14:creationId xmlns:p14="http://schemas.microsoft.com/office/powerpoint/2010/main" val="337080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/>
              <a:t>RNP Campaigns and Results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5CBCE0-0F4E-49CC-BB90-C56A8BFDBF03}"/>
              </a:ext>
            </a:extLst>
          </p:cNvPr>
          <p:cNvSpPr txBox="1">
            <a:spLocks/>
          </p:cNvSpPr>
          <p:nvPr/>
        </p:nvSpPr>
        <p:spPr>
          <a:xfrm>
            <a:off x="3516004" y="1382549"/>
            <a:ext cx="4337946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1A6992"/>
                </a:solidFill>
                <a:latin typeface="Barlow Medium"/>
                <a:ea typeface="Open Sans Light"/>
              </a:rPr>
              <a:t>570x Shared knowledge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B71DC71-27BC-40D9-AE94-5E9982C3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829" y="1254100"/>
            <a:ext cx="1073583" cy="698814"/>
          </a:xfrm>
          <a:custGeom>
            <a:avLst/>
            <a:gdLst>
              <a:gd name="connsiteX0" fmla="*/ 52568 w 853715"/>
              <a:gd name="connsiteY0" fmla="*/ 374650 h 667977"/>
              <a:gd name="connsiteX1" fmla="*/ 331248 w 853715"/>
              <a:gd name="connsiteY1" fmla="*/ 374650 h 667977"/>
              <a:gd name="connsiteX2" fmla="*/ 368693 w 853715"/>
              <a:gd name="connsiteY2" fmla="*/ 390164 h 667977"/>
              <a:gd name="connsiteX3" fmla="*/ 383815 w 853715"/>
              <a:gd name="connsiteY3" fmla="*/ 427326 h 667977"/>
              <a:gd name="connsiteX4" fmla="*/ 383815 w 853715"/>
              <a:gd name="connsiteY4" fmla="*/ 649577 h 667977"/>
              <a:gd name="connsiteX5" fmla="*/ 383815 w 853715"/>
              <a:gd name="connsiteY5" fmla="*/ 667977 h 667977"/>
              <a:gd name="connsiteX6" fmla="*/ 365453 w 853715"/>
              <a:gd name="connsiteY6" fmla="*/ 667977 h 667977"/>
              <a:gd name="connsiteX7" fmla="*/ 18363 w 853715"/>
              <a:gd name="connsiteY7" fmla="*/ 667977 h 667977"/>
              <a:gd name="connsiteX8" fmla="*/ 0 w 853715"/>
              <a:gd name="connsiteY8" fmla="*/ 667977 h 667977"/>
              <a:gd name="connsiteX9" fmla="*/ 0 w 853715"/>
              <a:gd name="connsiteY9" fmla="*/ 649577 h 667977"/>
              <a:gd name="connsiteX10" fmla="*/ 0 w 853715"/>
              <a:gd name="connsiteY10" fmla="*/ 427326 h 667977"/>
              <a:gd name="connsiteX11" fmla="*/ 15482 w 853715"/>
              <a:gd name="connsiteY11" fmla="*/ 390164 h 667977"/>
              <a:gd name="connsiteX12" fmla="*/ 52568 w 853715"/>
              <a:gd name="connsiteY12" fmla="*/ 374650 h 667977"/>
              <a:gd name="connsiteX13" fmla="*/ 331788 w 853715"/>
              <a:gd name="connsiteY13" fmla="*/ 355600 h 667977"/>
              <a:gd name="connsiteX14" fmla="*/ 823819 w 853715"/>
              <a:gd name="connsiteY14" fmla="*/ 355600 h 667977"/>
              <a:gd name="connsiteX15" fmla="*/ 853715 w 853715"/>
              <a:gd name="connsiteY15" fmla="*/ 355600 h 667977"/>
              <a:gd name="connsiteX16" fmla="*/ 840028 w 853715"/>
              <a:gd name="connsiteY16" fmla="*/ 382259 h 667977"/>
              <a:gd name="connsiteX17" fmla="*/ 737011 w 853715"/>
              <a:gd name="connsiteY17" fmla="*/ 583638 h 667977"/>
              <a:gd name="connsiteX18" fmla="*/ 731968 w 853715"/>
              <a:gd name="connsiteY18" fmla="*/ 593365 h 667977"/>
              <a:gd name="connsiteX19" fmla="*/ 720802 w 853715"/>
              <a:gd name="connsiteY19" fmla="*/ 593365 h 667977"/>
              <a:gd name="connsiteX20" fmla="*/ 402387 w 853715"/>
              <a:gd name="connsiteY20" fmla="*/ 593365 h 667977"/>
              <a:gd name="connsiteX21" fmla="*/ 402387 w 853715"/>
              <a:gd name="connsiteY21" fmla="*/ 426569 h 667977"/>
              <a:gd name="connsiteX22" fmla="*/ 381496 w 853715"/>
              <a:gd name="connsiteY22" fmla="*/ 376495 h 667977"/>
              <a:gd name="connsiteX23" fmla="*/ 331788 w 853715"/>
              <a:gd name="connsiteY23" fmla="*/ 355600 h 667977"/>
              <a:gd name="connsiteX24" fmla="*/ 467735 w 853715"/>
              <a:gd name="connsiteY24" fmla="*/ 215900 h 667977"/>
              <a:gd name="connsiteX25" fmla="*/ 709829 w 853715"/>
              <a:gd name="connsiteY25" fmla="*/ 215900 h 667977"/>
              <a:gd name="connsiteX26" fmla="*/ 741940 w 853715"/>
              <a:gd name="connsiteY26" fmla="*/ 231096 h 667977"/>
              <a:gd name="connsiteX27" fmla="*/ 755289 w 853715"/>
              <a:gd name="connsiteY27" fmla="*/ 267640 h 667977"/>
              <a:gd name="connsiteX28" fmla="*/ 755289 w 853715"/>
              <a:gd name="connsiteY28" fmla="*/ 342538 h 667977"/>
              <a:gd name="connsiteX29" fmla="*/ 422275 w 853715"/>
              <a:gd name="connsiteY29" fmla="*/ 342538 h 667977"/>
              <a:gd name="connsiteX30" fmla="*/ 422275 w 853715"/>
              <a:gd name="connsiteY30" fmla="*/ 267640 h 667977"/>
              <a:gd name="connsiteX31" fmla="*/ 435625 w 853715"/>
              <a:gd name="connsiteY31" fmla="*/ 231096 h 667977"/>
              <a:gd name="connsiteX32" fmla="*/ 467735 w 853715"/>
              <a:gd name="connsiteY32" fmla="*/ 215900 h 667977"/>
              <a:gd name="connsiteX33" fmla="*/ 191908 w 853715"/>
              <a:gd name="connsiteY33" fmla="*/ 123825 h 667977"/>
              <a:gd name="connsiteX34" fmla="*/ 275846 w 853715"/>
              <a:gd name="connsiteY34" fmla="*/ 158716 h 667977"/>
              <a:gd name="connsiteX35" fmla="*/ 310790 w 853715"/>
              <a:gd name="connsiteY35" fmla="*/ 242528 h 667977"/>
              <a:gd name="connsiteX36" fmla="*/ 275846 w 853715"/>
              <a:gd name="connsiteY36" fmla="*/ 326339 h 667977"/>
              <a:gd name="connsiteX37" fmla="*/ 191908 w 853715"/>
              <a:gd name="connsiteY37" fmla="*/ 361590 h 667977"/>
              <a:gd name="connsiteX38" fmla="*/ 107969 w 853715"/>
              <a:gd name="connsiteY38" fmla="*/ 326339 h 667977"/>
              <a:gd name="connsiteX39" fmla="*/ 73025 w 853715"/>
              <a:gd name="connsiteY39" fmla="*/ 242528 h 667977"/>
              <a:gd name="connsiteX40" fmla="*/ 107969 w 853715"/>
              <a:gd name="connsiteY40" fmla="*/ 158716 h 667977"/>
              <a:gd name="connsiteX41" fmla="*/ 191908 w 853715"/>
              <a:gd name="connsiteY41" fmla="*/ 123825 h 667977"/>
              <a:gd name="connsiteX42" fmla="*/ 588783 w 853715"/>
              <a:gd name="connsiteY42" fmla="*/ 0 h 667977"/>
              <a:gd name="connsiteX43" fmla="*/ 661896 w 853715"/>
              <a:gd name="connsiteY43" fmla="*/ 30254 h 667977"/>
              <a:gd name="connsiteX44" fmla="*/ 691790 w 853715"/>
              <a:gd name="connsiteY44" fmla="*/ 103007 h 667977"/>
              <a:gd name="connsiteX45" fmla="*/ 661896 w 853715"/>
              <a:gd name="connsiteY45" fmla="*/ 175761 h 667977"/>
              <a:gd name="connsiteX46" fmla="*/ 588783 w 853715"/>
              <a:gd name="connsiteY46" fmla="*/ 206015 h 667977"/>
              <a:gd name="connsiteX47" fmla="*/ 516029 w 853715"/>
              <a:gd name="connsiteY47" fmla="*/ 175761 h 667977"/>
              <a:gd name="connsiteX48" fmla="*/ 485775 w 853715"/>
              <a:gd name="connsiteY48" fmla="*/ 103007 h 667977"/>
              <a:gd name="connsiteX49" fmla="*/ 516029 w 853715"/>
              <a:gd name="connsiteY49" fmla="*/ 30254 h 667977"/>
              <a:gd name="connsiteX50" fmla="*/ 588783 w 853715"/>
              <a:gd name="connsiteY50" fmla="*/ 0 h 66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53715" h="667977">
                <a:moveTo>
                  <a:pt x="52568" y="374650"/>
                </a:moveTo>
                <a:lnTo>
                  <a:pt x="331248" y="374650"/>
                </a:lnTo>
                <a:cubicBezTo>
                  <a:pt x="346010" y="374650"/>
                  <a:pt x="358972" y="380784"/>
                  <a:pt x="368693" y="390164"/>
                </a:cubicBezTo>
                <a:cubicBezTo>
                  <a:pt x="378054" y="399906"/>
                  <a:pt x="383815" y="412895"/>
                  <a:pt x="383815" y="427326"/>
                </a:cubicBezTo>
                <a:lnTo>
                  <a:pt x="383815" y="649577"/>
                </a:lnTo>
                <a:lnTo>
                  <a:pt x="383815" y="667977"/>
                </a:lnTo>
                <a:lnTo>
                  <a:pt x="365453" y="667977"/>
                </a:lnTo>
                <a:lnTo>
                  <a:pt x="18363" y="667977"/>
                </a:lnTo>
                <a:lnTo>
                  <a:pt x="0" y="667977"/>
                </a:lnTo>
                <a:lnTo>
                  <a:pt x="0" y="649577"/>
                </a:lnTo>
                <a:lnTo>
                  <a:pt x="0" y="427326"/>
                </a:lnTo>
                <a:cubicBezTo>
                  <a:pt x="0" y="412895"/>
                  <a:pt x="5761" y="399906"/>
                  <a:pt x="15482" y="390164"/>
                </a:cubicBezTo>
                <a:cubicBezTo>
                  <a:pt x="24844" y="380784"/>
                  <a:pt x="37806" y="374650"/>
                  <a:pt x="52568" y="374650"/>
                </a:cubicBezTo>
                <a:close/>
                <a:moveTo>
                  <a:pt x="331788" y="355600"/>
                </a:moveTo>
                <a:lnTo>
                  <a:pt x="823819" y="355600"/>
                </a:lnTo>
                <a:lnTo>
                  <a:pt x="853715" y="355600"/>
                </a:lnTo>
                <a:lnTo>
                  <a:pt x="840028" y="382259"/>
                </a:lnTo>
                <a:lnTo>
                  <a:pt x="737011" y="583638"/>
                </a:lnTo>
                <a:lnTo>
                  <a:pt x="731968" y="593365"/>
                </a:lnTo>
                <a:lnTo>
                  <a:pt x="720802" y="593365"/>
                </a:lnTo>
                <a:lnTo>
                  <a:pt x="402387" y="593365"/>
                </a:lnTo>
                <a:lnTo>
                  <a:pt x="402387" y="426569"/>
                </a:lnTo>
                <a:cubicBezTo>
                  <a:pt x="402387" y="407836"/>
                  <a:pt x="394823" y="389824"/>
                  <a:pt x="381496" y="376495"/>
                </a:cubicBezTo>
                <a:cubicBezTo>
                  <a:pt x="368168" y="363165"/>
                  <a:pt x="350158" y="355600"/>
                  <a:pt x="331788" y="355600"/>
                </a:cubicBezTo>
                <a:close/>
                <a:moveTo>
                  <a:pt x="467735" y="215900"/>
                </a:moveTo>
                <a:lnTo>
                  <a:pt x="709829" y="215900"/>
                </a:lnTo>
                <a:cubicBezTo>
                  <a:pt x="722457" y="215900"/>
                  <a:pt x="733642" y="221327"/>
                  <a:pt x="741940" y="231096"/>
                </a:cubicBezTo>
                <a:cubicBezTo>
                  <a:pt x="750238" y="240142"/>
                  <a:pt x="755289" y="253168"/>
                  <a:pt x="755289" y="267640"/>
                </a:cubicBezTo>
                <a:lnTo>
                  <a:pt x="755289" y="342538"/>
                </a:lnTo>
                <a:lnTo>
                  <a:pt x="422275" y="342538"/>
                </a:lnTo>
                <a:lnTo>
                  <a:pt x="422275" y="267640"/>
                </a:lnTo>
                <a:cubicBezTo>
                  <a:pt x="422275" y="253168"/>
                  <a:pt x="426966" y="240142"/>
                  <a:pt x="435625" y="231096"/>
                </a:cubicBezTo>
                <a:cubicBezTo>
                  <a:pt x="443562" y="221327"/>
                  <a:pt x="455108" y="215900"/>
                  <a:pt x="467735" y="215900"/>
                </a:cubicBezTo>
                <a:close/>
                <a:moveTo>
                  <a:pt x="191908" y="123825"/>
                </a:moveTo>
                <a:cubicBezTo>
                  <a:pt x="224690" y="123825"/>
                  <a:pt x="254591" y="137134"/>
                  <a:pt x="275846" y="158716"/>
                </a:cubicBezTo>
                <a:cubicBezTo>
                  <a:pt x="297461" y="179939"/>
                  <a:pt x="310790" y="209794"/>
                  <a:pt x="310790" y="242528"/>
                </a:cubicBezTo>
                <a:cubicBezTo>
                  <a:pt x="310790" y="275261"/>
                  <a:pt x="297461" y="305116"/>
                  <a:pt x="275846" y="326339"/>
                </a:cubicBezTo>
                <a:cubicBezTo>
                  <a:pt x="254591" y="347921"/>
                  <a:pt x="224690" y="361590"/>
                  <a:pt x="191908" y="361590"/>
                </a:cubicBezTo>
                <a:cubicBezTo>
                  <a:pt x="159125" y="361590"/>
                  <a:pt x="129224" y="347921"/>
                  <a:pt x="107969" y="326339"/>
                </a:cubicBezTo>
                <a:cubicBezTo>
                  <a:pt x="86354" y="305116"/>
                  <a:pt x="73025" y="275261"/>
                  <a:pt x="73025" y="242528"/>
                </a:cubicBezTo>
                <a:cubicBezTo>
                  <a:pt x="73025" y="209794"/>
                  <a:pt x="86354" y="179939"/>
                  <a:pt x="107969" y="158716"/>
                </a:cubicBezTo>
                <a:cubicBezTo>
                  <a:pt x="129224" y="137134"/>
                  <a:pt x="159125" y="123825"/>
                  <a:pt x="191908" y="123825"/>
                </a:cubicBezTo>
                <a:close/>
                <a:moveTo>
                  <a:pt x="588783" y="0"/>
                </a:moveTo>
                <a:cubicBezTo>
                  <a:pt x="617236" y="0"/>
                  <a:pt x="643168" y="11525"/>
                  <a:pt x="661896" y="30254"/>
                </a:cubicBezTo>
                <a:cubicBezTo>
                  <a:pt x="680625" y="48982"/>
                  <a:pt x="691790" y="74554"/>
                  <a:pt x="691790" y="103007"/>
                </a:cubicBezTo>
                <a:cubicBezTo>
                  <a:pt x="691790" y="131460"/>
                  <a:pt x="680625" y="157392"/>
                  <a:pt x="661896" y="175761"/>
                </a:cubicBezTo>
                <a:cubicBezTo>
                  <a:pt x="643168" y="194489"/>
                  <a:pt x="617236" y="206015"/>
                  <a:pt x="588783" y="206015"/>
                </a:cubicBezTo>
                <a:cubicBezTo>
                  <a:pt x="560690" y="206015"/>
                  <a:pt x="534758" y="194489"/>
                  <a:pt x="516029" y="175761"/>
                </a:cubicBezTo>
                <a:cubicBezTo>
                  <a:pt x="497301" y="157392"/>
                  <a:pt x="485775" y="131460"/>
                  <a:pt x="485775" y="103007"/>
                </a:cubicBezTo>
                <a:cubicBezTo>
                  <a:pt x="485775" y="74554"/>
                  <a:pt x="497301" y="48982"/>
                  <a:pt x="516029" y="30254"/>
                </a:cubicBezTo>
                <a:cubicBezTo>
                  <a:pt x="534758" y="11525"/>
                  <a:pt x="560690" y="0"/>
                  <a:pt x="588783" y="0"/>
                </a:cubicBezTo>
                <a:close/>
              </a:path>
            </a:pathLst>
          </a:custGeom>
          <a:solidFill>
            <a:srgbClr val="000A9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>
              <a:latin typeface="Lato Light" panose="020F0502020204030203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FA524E-0D61-4EFF-BB7E-035C23E73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581491"/>
              </p:ext>
            </p:extLst>
          </p:nvPr>
        </p:nvGraphicFramePr>
        <p:xfrm>
          <a:off x="496250" y="2715491"/>
          <a:ext cx="8208065" cy="159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0508D73-6144-4819-A332-92DD19668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 dirty="0"/>
              <a:t>RNP Campaigns and Results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2B1507-A3B3-4E6F-8BFB-18B2AB275B2E}"/>
              </a:ext>
            </a:extLst>
          </p:cNvPr>
          <p:cNvSpPr/>
          <p:nvPr/>
        </p:nvSpPr>
        <p:spPr>
          <a:xfrm>
            <a:off x="3007103" y="1842634"/>
            <a:ext cx="4572000" cy="71558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1A6992"/>
                </a:solidFill>
                <a:ea typeface="+mn-lt"/>
                <a:cs typeface="+mn-lt"/>
              </a:rPr>
              <a:t>"I reported to the user responsible for the sector that sensitive data was incorrectly stored. Thus ensuring best practices from data collection to information disposal."</a:t>
            </a:r>
            <a:endParaRPr lang="pt-PT" dirty="0">
              <a:solidFill>
                <a:srgbClr val="1A6992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E99EDE7-A7ED-4CEC-8003-3772E873621E}"/>
              </a:ext>
            </a:extLst>
          </p:cNvPr>
          <p:cNvSpPr/>
          <p:nvPr/>
        </p:nvSpPr>
        <p:spPr>
          <a:xfrm>
            <a:off x="570720" y="1234248"/>
            <a:ext cx="2991525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1A6992"/>
                </a:solidFill>
                <a:latin typeface="Arial"/>
                <a:cs typeface="Arial"/>
              </a:rPr>
              <a:t>E.g. Shared knowledge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F9BD43-97A3-4FB1-B7FC-6C60C0673835}"/>
              </a:ext>
            </a:extLst>
          </p:cNvPr>
          <p:cNvSpPr/>
          <p:nvPr/>
        </p:nvSpPr>
        <p:spPr>
          <a:xfrm>
            <a:off x="2396494" y="1653091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tângulo 5">
            <a:extLst>
              <a:ext uri="{FF2B5EF4-FFF2-40B4-BE49-F238E27FC236}">
                <a16:creationId xmlns:a16="http://schemas.microsoft.com/office/drawing/2014/main" id="{4EC29F41-4BE2-4294-8FF8-D7A2E04FB39D}"/>
              </a:ext>
            </a:extLst>
          </p:cNvPr>
          <p:cNvSpPr/>
          <p:nvPr/>
        </p:nvSpPr>
        <p:spPr>
          <a:xfrm>
            <a:off x="1276245" y="2865225"/>
            <a:ext cx="4572000" cy="113107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1A6992"/>
                </a:solidFill>
                <a:ea typeface="+mn-lt"/>
                <a:cs typeface="+mn-lt"/>
              </a:rPr>
              <a:t>"Today when I was about to use the printer, I noticed it was logged in to the previous user account. I reported to him that it is important to click on the logout tab to avoid this problem. Because someone with bad intentions might do something on his behalf.</a:t>
            </a:r>
            <a:r>
              <a:rPr lang="en-US" dirty="0">
                <a:solidFill>
                  <a:srgbClr val="1A6992"/>
                </a:solidFill>
              </a:rPr>
              <a:t>”</a:t>
            </a:r>
            <a:endParaRPr lang="en-US" dirty="0">
              <a:solidFill>
                <a:srgbClr val="1A6992"/>
              </a:solidFill>
              <a:cs typeface="Calibri"/>
            </a:endParaRPr>
          </a:p>
        </p:txBody>
      </p:sp>
      <p:sp>
        <p:nvSpPr>
          <p:cNvPr id="9" name="Retângulo 11">
            <a:extLst>
              <a:ext uri="{FF2B5EF4-FFF2-40B4-BE49-F238E27FC236}">
                <a16:creationId xmlns:a16="http://schemas.microsoft.com/office/drawing/2014/main" id="{8F3A0C67-1F6F-4B2A-A363-8D9237A38F04}"/>
              </a:ext>
            </a:extLst>
          </p:cNvPr>
          <p:cNvSpPr/>
          <p:nvPr/>
        </p:nvSpPr>
        <p:spPr>
          <a:xfrm>
            <a:off x="5754686" y="2656949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4BEA3D-9D8E-42D5-992A-08C89540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  <p:sp>
        <p:nvSpPr>
          <p:cNvPr id="13" name="Retângulo 5">
            <a:extLst>
              <a:ext uri="{FF2B5EF4-FFF2-40B4-BE49-F238E27FC236}">
                <a16:creationId xmlns:a16="http://schemas.microsoft.com/office/drawing/2014/main" id="{3512D82B-5BF5-4DC0-A2DF-DA771FA4F252}"/>
              </a:ext>
            </a:extLst>
          </p:cNvPr>
          <p:cNvSpPr/>
          <p:nvPr/>
        </p:nvSpPr>
        <p:spPr>
          <a:xfrm>
            <a:off x="7855831" y="4092413"/>
            <a:ext cx="1212784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900" dirty="0">
                <a:solidFill>
                  <a:srgbClr val="1A6992"/>
                </a:solidFill>
              </a:rPr>
              <a:t>translated from PT-BR</a:t>
            </a:r>
          </a:p>
        </p:txBody>
      </p:sp>
    </p:spTree>
    <p:extLst>
      <p:ext uri="{BB962C8B-B14F-4D97-AF65-F5344CB8AC3E}">
        <p14:creationId xmlns:p14="http://schemas.microsoft.com/office/powerpoint/2010/main" val="390801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 dirty="0"/>
              <a:t>RNP Campaigns and Results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5CBCE0-0F4E-49CC-BB90-C56A8BFDBF03}"/>
              </a:ext>
            </a:extLst>
          </p:cNvPr>
          <p:cNvSpPr txBox="1">
            <a:spLocks/>
          </p:cNvSpPr>
          <p:nvPr/>
        </p:nvSpPr>
        <p:spPr>
          <a:xfrm>
            <a:off x="3858131" y="1239172"/>
            <a:ext cx="4304469" cy="9048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578 Feedbacks from 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1A6992"/>
                </a:solidFill>
                <a:latin typeface="Barlow Medium" panose="000006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campaign</a:t>
            </a:r>
          </a:p>
        </p:txBody>
      </p:sp>
      <p:pic>
        <p:nvPicPr>
          <p:cNvPr id="8" name="Gráfico 7" descr="Megafone1 com preenchimento sólido">
            <a:extLst>
              <a:ext uri="{FF2B5EF4-FFF2-40B4-BE49-F238E27FC236}">
                <a16:creationId xmlns:a16="http://schemas.microsoft.com/office/drawing/2014/main" id="{04125058-4FD4-4477-AEF1-EA3BA58C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0814" y="1058764"/>
            <a:ext cx="1357227" cy="135722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F3DB63-8DBB-42CC-9B01-BBD96C2CE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33835"/>
              </p:ext>
            </p:extLst>
          </p:nvPr>
        </p:nvGraphicFramePr>
        <p:xfrm>
          <a:off x="496250" y="2727509"/>
          <a:ext cx="8237055" cy="158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56FE689-674B-4A13-BAEB-79D74FCCE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32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0" y="219224"/>
            <a:ext cx="8439238" cy="695826"/>
          </a:xfrm>
        </p:spPr>
        <p:txBody>
          <a:bodyPr>
            <a:noAutofit/>
          </a:bodyPr>
          <a:lstStyle/>
          <a:p>
            <a:r>
              <a:rPr lang="en-US" sz="4000" dirty="0"/>
              <a:t>RNP Campaigns and Results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  <a:p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2B1507-A3B3-4E6F-8BFB-18B2AB275B2E}"/>
              </a:ext>
            </a:extLst>
          </p:cNvPr>
          <p:cNvSpPr/>
          <p:nvPr/>
        </p:nvSpPr>
        <p:spPr>
          <a:xfrm>
            <a:off x="3449794" y="2033228"/>
            <a:ext cx="4572000" cy="71558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1A6992"/>
                </a:solidFill>
              </a:rPr>
              <a:t>“The game is providing healthy competition among users, and expanding information security knowledge and mindset. Congratulations!!!”</a:t>
            </a:r>
            <a:endParaRPr lang="en-US" dirty="0">
              <a:solidFill>
                <a:srgbClr val="1A6992"/>
              </a:solidFill>
              <a:highlight>
                <a:srgbClr val="FFFF00"/>
              </a:highligh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E99EDE7-A7ED-4CEC-8003-3772E873621E}"/>
              </a:ext>
            </a:extLst>
          </p:cNvPr>
          <p:cNvSpPr/>
          <p:nvPr/>
        </p:nvSpPr>
        <p:spPr>
          <a:xfrm>
            <a:off x="820101" y="1164080"/>
            <a:ext cx="4655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of feedbacks from the campaign</a:t>
            </a:r>
          </a:p>
          <a:p>
            <a:endParaRPr lang="en-US" sz="2000" b="1">
              <a:solidFill>
                <a:srgbClr val="1A69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F9BD43-97A3-4FB1-B7FC-6C60C0673835}"/>
              </a:ext>
            </a:extLst>
          </p:cNvPr>
          <p:cNvSpPr/>
          <p:nvPr/>
        </p:nvSpPr>
        <p:spPr>
          <a:xfrm>
            <a:off x="2845361" y="180207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D95FFB5-9736-437B-8DEC-0B4F55293F68}"/>
              </a:ext>
            </a:extLst>
          </p:cNvPr>
          <p:cNvSpPr/>
          <p:nvPr/>
        </p:nvSpPr>
        <p:spPr>
          <a:xfrm>
            <a:off x="736374" y="3189898"/>
            <a:ext cx="4744528" cy="7155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dirty="0">
                <a:solidFill>
                  <a:srgbClr val="1A6992"/>
                </a:solidFill>
              </a:rPr>
              <a:t>“Today in a conversation with a friend, I had the true happiness of discussing ISO 27001 with great confidence, thanks to the knowledge acquired in the game…”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061CC06-F731-4C44-BE47-6C44E676AEF0}"/>
              </a:ext>
            </a:extLst>
          </p:cNvPr>
          <p:cNvSpPr/>
          <p:nvPr/>
        </p:nvSpPr>
        <p:spPr>
          <a:xfrm>
            <a:off x="5579627" y="2981571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A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46A8A2-60CA-4053-8A77-47D40E43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466" y="374798"/>
            <a:ext cx="905022" cy="376624"/>
          </a:xfrm>
          <a:prstGeom prst="rect">
            <a:avLst/>
          </a:prstGeom>
        </p:spPr>
      </p:pic>
      <p:sp>
        <p:nvSpPr>
          <p:cNvPr id="13" name="Retângulo 5">
            <a:extLst>
              <a:ext uri="{FF2B5EF4-FFF2-40B4-BE49-F238E27FC236}">
                <a16:creationId xmlns:a16="http://schemas.microsoft.com/office/drawing/2014/main" id="{ADFA3F59-9B01-440B-90AF-B3EF6234D029}"/>
              </a:ext>
            </a:extLst>
          </p:cNvPr>
          <p:cNvSpPr/>
          <p:nvPr/>
        </p:nvSpPr>
        <p:spPr>
          <a:xfrm>
            <a:off x="7855831" y="4092413"/>
            <a:ext cx="1212784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900" dirty="0">
                <a:solidFill>
                  <a:srgbClr val="1A6992"/>
                </a:solidFill>
              </a:rPr>
              <a:t>translated from PT-BR</a:t>
            </a:r>
          </a:p>
        </p:txBody>
      </p:sp>
    </p:spTree>
    <p:extLst>
      <p:ext uri="{BB962C8B-B14F-4D97-AF65-F5344CB8AC3E}">
        <p14:creationId xmlns:p14="http://schemas.microsoft.com/office/powerpoint/2010/main" val="65018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07" y="631456"/>
            <a:ext cx="8439238" cy="695826"/>
          </a:xfrm>
        </p:spPr>
        <p:txBody>
          <a:bodyPr>
            <a:normAutofit/>
          </a:bodyPr>
          <a:lstStyle/>
          <a:p>
            <a:r>
              <a:rPr lang="en-US" sz="4400"/>
              <a:t>Why Security and Privacy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6DB1A8-F81E-4BE7-AF2C-C2C3262CC8A6}"/>
              </a:ext>
            </a:extLst>
          </p:cNvPr>
          <p:cNvSpPr txBox="1">
            <a:spLocks/>
          </p:cNvSpPr>
          <p:nvPr/>
        </p:nvSpPr>
        <p:spPr>
          <a:xfrm>
            <a:off x="2418680" y="1713796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400"/>
              <a:t>Awareness Campaigns?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793B452-372C-4A14-9926-9FE7FAA1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91" y="2764057"/>
            <a:ext cx="1366695" cy="1654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B12D4-BD81-4B48-827D-514DCA5A8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723" y="254832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err="1"/>
              <a:t>rodrigo.facio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rnp.br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9774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rgbClr val="F6A5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4EFA014-055A-47D0-9AA6-09EB7FF19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8337B7-76C7-4FF9-AD5F-A4D50D48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>
            <a:noAutofit/>
          </a:bodyPr>
          <a:lstStyle/>
          <a:p>
            <a:r>
              <a:rPr lang="en-US" sz="2800" b="0"/>
              <a:t>Why Security and Privacy Awareness Campaigns?</a:t>
            </a:r>
            <a:endParaRPr lang="en-US" sz="28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77EBB20-BD9F-42F8-9C61-B4DF25BFF2DE}"/>
              </a:ext>
            </a:extLst>
          </p:cNvPr>
          <p:cNvSpPr/>
          <p:nvPr/>
        </p:nvSpPr>
        <p:spPr>
          <a:xfrm>
            <a:off x="648970" y="4235680"/>
            <a:ext cx="26532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2023 Cyber Security Report – Check Point​</a:t>
            </a:r>
          </a:p>
          <a:p>
            <a:r>
              <a:rPr lang="en-US" sz="500" dirty="0"/>
              <a:t>https://resources.checkpoint.com/report/2023-check-point-cyber-security-report</a:t>
            </a:r>
            <a:endParaRPr lang="en-US" sz="8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2C7BFB0-D482-4C9E-AF06-C98B0AEA8E53}"/>
              </a:ext>
            </a:extLst>
          </p:cNvPr>
          <p:cNvSpPr/>
          <p:nvPr/>
        </p:nvSpPr>
        <p:spPr>
          <a:xfrm>
            <a:off x="3751888" y="989114"/>
            <a:ext cx="555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A6992"/>
                </a:solidFill>
              </a:rPr>
              <a:t>Global Average of weekly attacks per organization by Industry in 2022 [% of change from 2021]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104119-6AB5-4E32-8E22-799E3ED7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085" y="4151444"/>
            <a:ext cx="905022" cy="37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1D2E1-7B9D-4923-B7FD-97126628A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449" y="1517379"/>
            <a:ext cx="4376038" cy="256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579C3-A724-466A-8596-343117AED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04" y="874259"/>
            <a:ext cx="2577847" cy="33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57" y="1298206"/>
            <a:ext cx="8439238" cy="695826"/>
          </a:xfrm>
        </p:spPr>
        <p:txBody>
          <a:bodyPr>
            <a:normAutofit/>
          </a:bodyPr>
          <a:lstStyle/>
          <a:p>
            <a:r>
              <a:rPr lang="en-US" sz="4400"/>
              <a:t>Traditional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6DB1A8-F81E-4BE7-AF2C-C2C3262CC8A6}"/>
              </a:ext>
            </a:extLst>
          </p:cNvPr>
          <p:cNvSpPr txBox="1">
            <a:spLocks/>
          </p:cNvSpPr>
          <p:nvPr/>
        </p:nvSpPr>
        <p:spPr>
          <a:xfrm>
            <a:off x="440857" y="2314074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400"/>
              <a:t>Awareness Campaigns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9D3B1-E227-4652-BC88-31F8C9F3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40" y="260289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0D50C6C-1803-404E-82E6-42BC19E8D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42478" cy="4358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F80333-AC56-4B10-986C-7FD0EF2CF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60" y="3411309"/>
            <a:ext cx="2305051" cy="94754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66604-2EE1-6ECB-3E54-2B3D039B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0" y="1124403"/>
            <a:ext cx="4242478" cy="29837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Usually a lecture in an auditorium with a lot of people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Technical documents, many rules and duties for users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During the campaign users lose interest and don’t apply the knowledge in their routine</a:t>
            </a:r>
          </a:p>
          <a:p>
            <a:endParaRPr lang="en-US" sz="1800" dirty="0"/>
          </a:p>
          <a:p>
            <a:r>
              <a:rPr lang="en-US" dirty="0"/>
              <a:t>Too hard to measure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Traditional Awareness Campaigns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390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dirty="0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Traditional Awareness Campaigns</a:t>
            </a:r>
            <a:endParaRPr lang="en-US" sz="4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A1260F-E16D-4E6D-AF35-5EFF2C049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954" y="1063709"/>
            <a:ext cx="6318846" cy="3660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AB8199-E8F7-4CAA-8F40-6290AE20FE74}"/>
              </a:ext>
            </a:extLst>
          </p:cNvPr>
          <p:cNvCxnSpPr>
            <a:cxnSpLocks/>
          </p:cNvCxnSpPr>
          <p:nvPr/>
        </p:nvCxnSpPr>
        <p:spPr>
          <a:xfrm>
            <a:off x="2424113" y="3857625"/>
            <a:ext cx="3386137" cy="0"/>
          </a:xfrm>
          <a:prstGeom prst="line">
            <a:avLst/>
          </a:prstGeom>
          <a:ln>
            <a:solidFill>
              <a:srgbClr val="E40A2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F5F6B1-D1BD-48DF-AA72-917FAC2D40CB}"/>
              </a:ext>
            </a:extLst>
          </p:cNvPr>
          <p:cNvCxnSpPr>
            <a:cxnSpLocks/>
          </p:cNvCxnSpPr>
          <p:nvPr/>
        </p:nvCxnSpPr>
        <p:spPr>
          <a:xfrm>
            <a:off x="2424113" y="3976686"/>
            <a:ext cx="1452562" cy="0"/>
          </a:xfrm>
          <a:prstGeom prst="line">
            <a:avLst/>
          </a:prstGeom>
          <a:ln>
            <a:solidFill>
              <a:srgbClr val="E40A2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E16976-21EC-49A9-AE19-C487976B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927" y="3914355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79FC4E-5369-4657-936C-CEBA14C6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859"/>
            <a:ext cx="3938038" cy="464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51" y="201863"/>
            <a:ext cx="8439238" cy="695826"/>
          </a:xfrm>
        </p:spPr>
        <p:txBody>
          <a:bodyPr>
            <a:normAutofit/>
          </a:bodyPr>
          <a:lstStyle/>
          <a:p>
            <a:r>
              <a:rPr lang="en-US" sz="4000" dirty="0"/>
              <a:t>How can we change it?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12DDBF-882B-4F79-B08C-3BFB63F9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829" y="964417"/>
            <a:ext cx="4479610" cy="298376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64A2B0-D432-43B1-A609-EDEE15C88461}"/>
              </a:ext>
            </a:extLst>
          </p:cNvPr>
          <p:cNvSpPr txBox="1">
            <a:spLocks/>
          </p:cNvSpPr>
          <p:nvPr/>
        </p:nvSpPr>
        <p:spPr>
          <a:xfrm>
            <a:off x="4569820" y="1149803"/>
            <a:ext cx="3938038" cy="298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can we engage users?​</a:t>
            </a:r>
          </a:p>
          <a:p>
            <a:endParaRPr lang="en-US"/>
          </a:p>
          <a:p>
            <a:r>
              <a:rPr lang="en-US"/>
              <a:t>How are we going to make sure that users don't give up in the middle of the journey?</a:t>
            </a:r>
          </a:p>
          <a:p>
            <a:endParaRPr lang="en-US"/>
          </a:p>
          <a:p>
            <a:r>
              <a:rPr lang="en-US"/>
              <a:t>​What can we do to improve users interaction?</a:t>
            </a:r>
          </a:p>
          <a:p>
            <a:endParaRPr lang="en-US"/>
          </a:p>
          <a:p>
            <a:r>
              <a:rPr lang="en-US"/>
              <a:t>​How can we measure the results?​</a:t>
            </a:r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A9DB5-0B9F-4861-B6F7-22915054F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367" y="361464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57" y="1488706"/>
            <a:ext cx="8439238" cy="695826"/>
          </a:xfrm>
        </p:spPr>
        <p:txBody>
          <a:bodyPr>
            <a:normAutofit/>
          </a:bodyPr>
          <a:lstStyle/>
          <a:p>
            <a:r>
              <a:rPr lang="en-US" sz="4400"/>
              <a:t>Gamification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6DB1A8-F81E-4BE7-AF2C-C2C3262CC8A6}"/>
              </a:ext>
            </a:extLst>
          </p:cNvPr>
          <p:cNvSpPr txBox="1">
            <a:spLocks/>
          </p:cNvSpPr>
          <p:nvPr/>
        </p:nvSpPr>
        <p:spPr>
          <a:xfrm>
            <a:off x="466257" y="2504574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400"/>
              <a:t>Strategies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B6116-BE59-4400-8A3E-46FCF1F7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140" y="260289"/>
            <a:ext cx="905022" cy="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221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aa278d-bd00-45f9-b2b3-d9e5529a73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A2336691FDD498A9C0CC41F0DF317" ma:contentTypeVersion="15" ma:contentTypeDescription="Create a new document." ma:contentTypeScope="" ma:versionID="c6911cc914cf41e49ea806eea2fe28b8">
  <xsd:schema xmlns:xsd="http://www.w3.org/2001/XMLSchema" xmlns:xs="http://www.w3.org/2001/XMLSchema" xmlns:p="http://schemas.microsoft.com/office/2006/metadata/properties" xmlns:ns3="86aa278d-bd00-45f9-b2b3-d9e5529a7334" xmlns:ns4="9d31a0e5-4691-40bd-a95c-7982dd0c184b" targetNamespace="http://schemas.microsoft.com/office/2006/metadata/properties" ma:root="true" ma:fieldsID="f91fb5d1795f6dd54b2b5914008357fd" ns3:_="" ns4:_="">
    <xsd:import namespace="86aa278d-bd00-45f9-b2b3-d9e5529a7334"/>
    <xsd:import namespace="9d31a0e5-4691-40bd-a95c-7982dd0c18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a278d-bd00-45f9-b2b3-d9e5529a7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1a0e5-4691-40bd-a95c-7982dd0c1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9d31a0e5-4691-40bd-a95c-7982dd0c184b"/>
    <ds:schemaRef ds:uri="86aa278d-bd00-45f9-b2b3-d9e5529a733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EE84DA-B942-450C-97F9-7F04FFD91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a278d-bd00-45f9-b2b3-d9e5529a7334"/>
    <ds:schemaRef ds:uri="9d31a0e5-4691-40bd-a95c-7982dd0c1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580</TotalTime>
  <Words>826</Words>
  <Application>Microsoft Office PowerPoint</Application>
  <PresentationFormat>On-screen Show (16:9)</PresentationFormat>
  <Paragraphs>222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Barlow Medium</vt:lpstr>
      <vt:lpstr>Calibri</vt:lpstr>
      <vt:lpstr>Lato Light</vt:lpstr>
      <vt:lpstr>GEANT Association</vt:lpstr>
      <vt:lpstr>PowerPoint Presentation</vt:lpstr>
      <vt:lpstr>RNP Consulting Services​</vt:lpstr>
      <vt:lpstr>Why Security and Privacy </vt:lpstr>
      <vt:lpstr>Why Security and Privacy Awareness Campaigns?</vt:lpstr>
      <vt:lpstr>Traditional</vt:lpstr>
      <vt:lpstr>Traditional Awareness Campaigns</vt:lpstr>
      <vt:lpstr>Traditional Awareness Campaigns</vt:lpstr>
      <vt:lpstr>How can we change it?</vt:lpstr>
      <vt:lpstr>Gamification </vt:lpstr>
      <vt:lpstr>Gamification Strategies</vt:lpstr>
      <vt:lpstr>Gamification  Strategies</vt:lpstr>
      <vt:lpstr>Gamification Strategies</vt:lpstr>
      <vt:lpstr>Gamification Strategies</vt:lpstr>
      <vt:lpstr>Gamification Strategies</vt:lpstr>
      <vt:lpstr>Gamification  Strategies</vt:lpstr>
      <vt:lpstr>Gamification Strategies</vt:lpstr>
      <vt:lpstr>Gamification Strategies</vt:lpstr>
      <vt:lpstr>RNP Campaigns and </vt:lpstr>
      <vt:lpstr>RNP Campaigns and  Results</vt:lpstr>
      <vt:lpstr>RNP Campaigns and  Results</vt:lpstr>
      <vt:lpstr>RNP Campaigns and Results</vt:lpstr>
      <vt:lpstr>RNP Campaigns and Results</vt:lpstr>
      <vt:lpstr>RNP Campaigns and Results</vt:lpstr>
      <vt:lpstr>RNP Campaigns and Results</vt:lpstr>
      <vt:lpstr>RNP Campaigns and Results</vt:lpstr>
      <vt:lpstr>RNP Campaigns and Results</vt:lpstr>
      <vt:lpstr>RNP Campaigns and Results</vt:lpstr>
      <vt:lpstr>RNP Campaigns and Results</vt:lpstr>
      <vt:lpstr>RNP Campaigns and Results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Rodrigo Facio de Paula</cp:lastModifiedBy>
  <cp:revision>24</cp:revision>
  <dcterms:created xsi:type="dcterms:W3CDTF">2015-04-29T14:13:57Z</dcterms:created>
  <dcterms:modified xsi:type="dcterms:W3CDTF">2023-05-26T18:38:58Z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0x010100B2BA2336691FDD498A9C0CC41F0DF317</vt:lpwstr>
  </property>
  <property fmtid="{D5CDD505-2E9C-101B-9397-08002B2CF9AE}" pid="3" name="_dlc_DocIdItemGuid">
    <vt:lpwstr>44859268-e552-4f71-81b4-ca39bd175d99</vt:lpwstr>
  </property>
</Properties>
</file>