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sldIdLst>
    <p:sldId id="296" r:id="rId6"/>
    <p:sldId id="319" r:id="rId7"/>
    <p:sldId id="304" r:id="rId8"/>
    <p:sldId id="328" r:id="rId9"/>
    <p:sldId id="297" r:id="rId10"/>
    <p:sldId id="333" r:id="rId11"/>
    <p:sldId id="329" r:id="rId12"/>
    <p:sldId id="331" r:id="rId13"/>
    <p:sldId id="337" r:id="rId14"/>
    <p:sldId id="323" r:id="rId15"/>
    <p:sldId id="309" r:id="rId16"/>
    <p:sldId id="322" r:id="rId17"/>
    <p:sldId id="300" r:id="rId18"/>
    <p:sldId id="310" r:id="rId19"/>
    <p:sldId id="338" r:id="rId20"/>
    <p:sldId id="339" r:id="rId21"/>
    <p:sldId id="313" r:id="rId22"/>
    <p:sldId id="324" r:id="rId23"/>
    <p:sldId id="334" r:id="rId24"/>
    <p:sldId id="335" r:id="rId25"/>
    <p:sldId id="325" r:id="rId26"/>
    <p:sldId id="340" r:id="rId27"/>
    <p:sldId id="295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0"/>
    <a:srgbClr val="1A6992"/>
    <a:srgbClr val="F6A500"/>
    <a:srgbClr val="008B96"/>
    <a:srgbClr val="34699A"/>
    <a:srgbClr val="2F9285"/>
    <a:srgbClr val="5B2D35"/>
    <a:srgbClr val="F59AA2"/>
    <a:srgbClr val="00A8B5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79" autoAdjust="0"/>
    <p:restoredTop sz="94660"/>
  </p:normalViewPr>
  <p:slideViewPr>
    <p:cSldViewPr snapToGrid="0">
      <p:cViewPr varScale="1">
        <p:scale>
          <a:sx n="199" d="100"/>
          <a:sy n="199" d="100"/>
        </p:scale>
        <p:origin x="192" y="41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76C1A-2CF3-477D-94DF-B5A03ECD78F9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F730D5-ED47-4AD2-B768-CE676BF7C52D}">
      <dgm:prSet/>
      <dgm:spPr/>
      <dgm:t>
        <a:bodyPr/>
        <a:lstStyle/>
        <a:p>
          <a:r>
            <a:rPr lang="en-GB"/>
            <a:t>Is there a point to do FOSS at NRENs?</a:t>
          </a:r>
          <a:endParaRPr lang="en-US"/>
        </a:p>
      </dgm:t>
    </dgm:pt>
    <dgm:pt modelId="{EE8D58DA-DC67-46CC-A309-9E99C5B8A09E}" type="parTrans" cxnId="{AC7912E0-AD0C-4A7F-9CCE-09CABBFA7922}">
      <dgm:prSet/>
      <dgm:spPr/>
      <dgm:t>
        <a:bodyPr/>
        <a:lstStyle/>
        <a:p>
          <a:endParaRPr lang="en-US"/>
        </a:p>
      </dgm:t>
    </dgm:pt>
    <dgm:pt modelId="{4FE3D7FD-9408-43DB-B393-02B5C6ADEF8A}" type="sibTrans" cxnId="{AC7912E0-AD0C-4A7F-9CCE-09CABBFA7922}">
      <dgm:prSet/>
      <dgm:spPr/>
      <dgm:t>
        <a:bodyPr/>
        <a:lstStyle/>
        <a:p>
          <a:endParaRPr lang="en-US"/>
        </a:p>
      </dgm:t>
    </dgm:pt>
    <dgm:pt modelId="{A78EED96-D527-4AB2-8DE8-84ED41E3D9E3}">
      <dgm:prSet/>
      <dgm:spPr/>
      <dgm:t>
        <a:bodyPr/>
        <a:lstStyle/>
        <a:p>
          <a:r>
            <a:rPr lang="en-GB"/>
            <a:t>How do you fund this?</a:t>
          </a:r>
          <a:endParaRPr lang="en-US"/>
        </a:p>
      </dgm:t>
    </dgm:pt>
    <dgm:pt modelId="{EE520D5F-33F1-4B08-9FE1-12D355BB36BA}" type="parTrans" cxnId="{9BFD9BCC-745D-45A9-9FEA-6FB592EB7812}">
      <dgm:prSet/>
      <dgm:spPr/>
      <dgm:t>
        <a:bodyPr/>
        <a:lstStyle/>
        <a:p>
          <a:endParaRPr lang="en-US"/>
        </a:p>
      </dgm:t>
    </dgm:pt>
    <dgm:pt modelId="{177DE8C4-5991-4034-A9E7-C5C43FC288E4}" type="sibTrans" cxnId="{9BFD9BCC-745D-45A9-9FEA-6FB592EB7812}">
      <dgm:prSet/>
      <dgm:spPr/>
      <dgm:t>
        <a:bodyPr/>
        <a:lstStyle/>
        <a:p>
          <a:endParaRPr lang="en-US"/>
        </a:p>
      </dgm:t>
    </dgm:pt>
    <dgm:pt modelId="{AD29D5EB-1BB6-4B77-9CE3-649395EA9CE7}">
      <dgm:prSet/>
      <dgm:spPr/>
      <dgm:t>
        <a:bodyPr/>
        <a:lstStyle/>
        <a:p>
          <a:r>
            <a:rPr lang="en-GB"/>
            <a:t>How do you govern this?</a:t>
          </a:r>
          <a:endParaRPr lang="en-US"/>
        </a:p>
      </dgm:t>
    </dgm:pt>
    <dgm:pt modelId="{CCFE3DAC-7B56-4DEC-A515-A36EF56451C1}" type="parTrans" cxnId="{6B64DDDA-6E66-4E52-B653-309C584069EE}">
      <dgm:prSet/>
      <dgm:spPr/>
      <dgm:t>
        <a:bodyPr/>
        <a:lstStyle/>
        <a:p>
          <a:endParaRPr lang="en-US"/>
        </a:p>
      </dgm:t>
    </dgm:pt>
    <dgm:pt modelId="{D30E7D44-5F6E-40B0-AD27-1268CACB00CE}" type="sibTrans" cxnId="{6B64DDDA-6E66-4E52-B653-309C584069EE}">
      <dgm:prSet/>
      <dgm:spPr/>
      <dgm:t>
        <a:bodyPr/>
        <a:lstStyle/>
        <a:p>
          <a:endParaRPr lang="en-US"/>
        </a:p>
      </dgm:t>
    </dgm:pt>
    <dgm:pt modelId="{0E5E1FB2-F6D3-4AB6-9B53-28492A09B224}">
      <dgm:prSet/>
      <dgm:spPr/>
      <dgm:t>
        <a:bodyPr/>
        <a:lstStyle/>
        <a:p>
          <a:r>
            <a:rPr lang="en-GB"/>
            <a:t>Does one model fit all?</a:t>
          </a:r>
          <a:endParaRPr lang="en-US"/>
        </a:p>
      </dgm:t>
    </dgm:pt>
    <dgm:pt modelId="{3B5B6A9D-9268-473A-B2BF-DA51AEBF8DF1}" type="parTrans" cxnId="{516DF469-466E-4082-AE68-D030322AF8A1}">
      <dgm:prSet/>
      <dgm:spPr/>
      <dgm:t>
        <a:bodyPr/>
        <a:lstStyle/>
        <a:p>
          <a:endParaRPr lang="en-US"/>
        </a:p>
      </dgm:t>
    </dgm:pt>
    <dgm:pt modelId="{FE412D93-CFD3-481E-A75D-8A98BA40A495}" type="sibTrans" cxnId="{516DF469-466E-4082-AE68-D030322AF8A1}">
      <dgm:prSet/>
      <dgm:spPr/>
      <dgm:t>
        <a:bodyPr/>
        <a:lstStyle/>
        <a:p>
          <a:endParaRPr lang="en-US"/>
        </a:p>
      </dgm:t>
    </dgm:pt>
    <dgm:pt modelId="{F9F3B7E8-BA7B-4489-85F8-269C95B63202}">
      <dgm:prSet/>
      <dgm:spPr/>
      <dgm:t>
        <a:bodyPr/>
        <a:lstStyle/>
        <a:p>
          <a:r>
            <a:rPr lang="en-GB" dirty="0"/>
            <a:t>Can you be transparent about your costs?</a:t>
          </a:r>
          <a:endParaRPr lang="en-US" dirty="0"/>
        </a:p>
      </dgm:t>
    </dgm:pt>
    <dgm:pt modelId="{DB10CCAF-4D37-43BA-A9DD-46B49B8571DE}" type="parTrans" cxnId="{066123E6-5965-4B7B-9E11-B3F1402581C3}">
      <dgm:prSet/>
      <dgm:spPr/>
      <dgm:t>
        <a:bodyPr/>
        <a:lstStyle/>
        <a:p>
          <a:endParaRPr lang="en-US"/>
        </a:p>
      </dgm:t>
    </dgm:pt>
    <dgm:pt modelId="{36891145-7E7C-4FFF-A209-BCEA64C34733}" type="sibTrans" cxnId="{066123E6-5965-4B7B-9E11-B3F1402581C3}">
      <dgm:prSet/>
      <dgm:spPr/>
      <dgm:t>
        <a:bodyPr/>
        <a:lstStyle/>
        <a:p>
          <a:endParaRPr lang="en-US"/>
        </a:p>
      </dgm:t>
    </dgm:pt>
    <dgm:pt modelId="{7F1078D6-0F92-4F43-8EB1-45A12D216389}" type="pres">
      <dgm:prSet presAssocID="{FC276C1A-2CF3-477D-94DF-B5A03ECD78F9}" presName="linear" presStyleCnt="0">
        <dgm:presLayoutVars>
          <dgm:animLvl val="lvl"/>
          <dgm:resizeHandles val="exact"/>
        </dgm:presLayoutVars>
      </dgm:prSet>
      <dgm:spPr/>
    </dgm:pt>
    <dgm:pt modelId="{EC63DB21-0944-E243-8D72-8AC4B8899AB5}" type="pres">
      <dgm:prSet presAssocID="{47F730D5-ED47-4AD2-B768-CE676BF7C5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CE4C1B3-2777-EA4B-BA85-40965012B124}" type="pres">
      <dgm:prSet presAssocID="{4FE3D7FD-9408-43DB-B393-02B5C6ADEF8A}" presName="spacer" presStyleCnt="0"/>
      <dgm:spPr/>
    </dgm:pt>
    <dgm:pt modelId="{14A6E62E-3224-9145-AF78-BB301618F60F}" type="pres">
      <dgm:prSet presAssocID="{A78EED96-D527-4AB2-8DE8-84ED41E3D9E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1D5C30-A4B6-E14A-9ECC-9359359B63AE}" type="pres">
      <dgm:prSet presAssocID="{177DE8C4-5991-4034-A9E7-C5C43FC288E4}" presName="spacer" presStyleCnt="0"/>
      <dgm:spPr/>
    </dgm:pt>
    <dgm:pt modelId="{0BE9B7AE-F318-5443-9664-574BAAD6BC40}" type="pres">
      <dgm:prSet presAssocID="{AD29D5EB-1BB6-4B77-9CE3-649395EA9C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2BC15C0-1A74-4247-9D35-60AD9440D195}" type="pres">
      <dgm:prSet presAssocID="{D30E7D44-5F6E-40B0-AD27-1268CACB00CE}" presName="spacer" presStyleCnt="0"/>
      <dgm:spPr/>
    </dgm:pt>
    <dgm:pt modelId="{5859CC05-2252-604D-A62F-488785BF0DEE}" type="pres">
      <dgm:prSet presAssocID="{0E5E1FB2-F6D3-4AB6-9B53-28492A09B2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19DEE3-130D-EF47-AC3B-3307B72DA3E4}" type="pres">
      <dgm:prSet presAssocID="{FE412D93-CFD3-481E-A75D-8A98BA40A495}" presName="spacer" presStyleCnt="0"/>
      <dgm:spPr/>
    </dgm:pt>
    <dgm:pt modelId="{311BEC59-82A2-3A4F-B94A-CE9D0DB9EE03}" type="pres">
      <dgm:prSet presAssocID="{F9F3B7E8-BA7B-4489-85F8-269C95B632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8286502-72F5-4D44-8845-9844CC7E777E}" type="presOf" srcId="{47F730D5-ED47-4AD2-B768-CE676BF7C52D}" destId="{EC63DB21-0944-E243-8D72-8AC4B8899AB5}" srcOrd="0" destOrd="0" presId="urn:microsoft.com/office/officeart/2005/8/layout/vList2"/>
    <dgm:cxn modelId="{562E721E-B67E-CB42-A3B9-C32D434C91C2}" type="presOf" srcId="{F9F3B7E8-BA7B-4489-85F8-269C95B63202}" destId="{311BEC59-82A2-3A4F-B94A-CE9D0DB9EE03}" srcOrd="0" destOrd="0" presId="urn:microsoft.com/office/officeart/2005/8/layout/vList2"/>
    <dgm:cxn modelId="{E39C3A30-5D98-0044-8443-432764A59DA4}" type="presOf" srcId="{FC276C1A-2CF3-477D-94DF-B5A03ECD78F9}" destId="{7F1078D6-0F92-4F43-8EB1-45A12D216389}" srcOrd="0" destOrd="0" presId="urn:microsoft.com/office/officeart/2005/8/layout/vList2"/>
    <dgm:cxn modelId="{516DF469-466E-4082-AE68-D030322AF8A1}" srcId="{FC276C1A-2CF3-477D-94DF-B5A03ECD78F9}" destId="{0E5E1FB2-F6D3-4AB6-9B53-28492A09B224}" srcOrd="3" destOrd="0" parTransId="{3B5B6A9D-9268-473A-B2BF-DA51AEBF8DF1}" sibTransId="{FE412D93-CFD3-481E-A75D-8A98BA40A495}"/>
    <dgm:cxn modelId="{70CB5BBB-2FD3-0748-AEC3-4233FC734BD5}" type="presOf" srcId="{A78EED96-D527-4AB2-8DE8-84ED41E3D9E3}" destId="{14A6E62E-3224-9145-AF78-BB301618F60F}" srcOrd="0" destOrd="0" presId="urn:microsoft.com/office/officeart/2005/8/layout/vList2"/>
    <dgm:cxn modelId="{9BFD9BCC-745D-45A9-9FEA-6FB592EB7812}" srcId="{FC276C1A-2CF3-477D-94DF-B5A03ECD78F9}" destId="{A78EED96-D527-4AB2-8DE8-84ED41E3D9E3}" srcOrd="1" destOrd="0" parTransId="{EE520D5F-33F1-4B08-9FE1-12D355BB36BA}" sibTransId="{177DE8C4-5991-4034-A9E7-C5C43FC288E4}"/>
    <dgm:cxn modelId="{6B64DDDA-6E66-4E52-B653-309C584069EE}" srcId="{FC276C1A-2CF3-477D-94DF-B5A03ECD78F9}" destId="{AD29D5EB-1BB6-4B77-9CE3-649395EA9CE7}" srcOrd="2" destOrd="0" parTransId="{CCFE3DAC-7B56-4DEC-A515-A36EF56451C1}" sibTransId="{D30E7D44-5F6E-40B0-AD27-1268CACB00CE}"/>
    <dgm:cxn modelId="{AC7912E0-AD0C-4A7F-9CCE-09CABBFA7922}" srcId="{FC276C1A-2CF3-477D-94DF-B5A03ECD78F9}" destId="{47F730D5-ED47-4AD2-B768-CE676BF7C52D}" srcOrd="0" destOrd="0" parTransId="{EE8D58DA-DC67-46CC-A309-9E99C5B8A09E}" sibTransId="{4FE3D7FD-9408-43DB-B393-02B5C6ADEF8A}"/>
    <dgm:cxn modelId="{2EFE81E4-879F-A543-97E6-673020932961}" type="presOf" srcId="{AD29D5EB-1BB6-4B77-9CE3-649395EA9CE7}" destId="{0BE9B7AE-F318-5443-9664-574BAAD6BC40}" srcOrd="0" destOrd="0" presId="urn:microsoft.com/office/officeart/2005/8/layout/vList2"/>
    <dgm:cxn modelId="{066123E6-5965-4B7B-9E11-B3F1402581C3}" srcId="{FC276C1A-2CF3-477D-94DF-B5A03ECD78F9}" destId="{F9F3B7E8-BA7B-4489-85F8-269C95B63202}" srcOrd="4" destOrd="0" parTransId="{DB10CCAF-4D37-43BA-A9DD-46B49B8571DE}" sibTransId="{36891145-7E7C-4FFF-A209-BCEA64C34733}"/>
    <dgm:cxn modelId="{1166F3E7-6DB9-684E-84DD-A494D1528CD7}" type="presOf" srcId="{0E5E1FB2-F6D3-4AB6-9B53-28492A09B224}" destId="{5859CC05-2252-604D-A62F-488785BF0DEE}" srcOrd="0" destOrd="0" presId="urn:microsoft.com/office/officeart/2005/8/layout/vList2"/>
    <dgm:cxn modelId="{34B823E6-84E9-0E48-9482-518E670320D3}" type="presParOf" srcId="{7F1078D6-0F92-4F43-8EB1-45A12D216389}" destId="{EC63DB21-0944-E243-8D72-8AC4B8899AB5}" srcOrd="0" destOrd="0" presId="urn:microsoft.com/office/officeart/2005/8/layout/vList2"/>
    <dgm:cxn modelId="{E7239CFA-B1F7-6745-B8F2-21E09B3212AF}" type="presParOf" srcId="{7F1078D6-0F92-4F43-8EB1-45A12D216389}" destId="{2CE4C1B3-2777-EA4B-BA85-40965012B124}" srcOrd="1" destOrd="0" presId="urn:microsoft.com/office/officeart/2005/8/layout/vList2"/>
    <dgm:cxn modelId="{4CC27C89-8725-7749-97B2-D6AB39E1B01B}" type="presParOf" srcId="{7F1078D6-0F92-4F43-8EB1-45A12D216389}" destId="{14A6E62E-3224-9145-AF78-BB301618F60F}" srcOrd="2" destOrd="0" presId="urn:microsoft.com/office/officeart/2005/8/layout/vList2"/>
    <dgm:cxn modelId="{98BE0053-B30A-9748-A0A6-F779C7CC1504}" type="presParOf" srcId="{7F1078D6-0F92-4F43-8EB1-45A12D216389}" destId="{3B1D5C30-A4B6-E14A-9ECC-9359359B63AE}" srcOrd="3" destOrd="0" presId="urn:microsoft.com/office/officeart/2005/8/layout/vList2"/>
    <dgm:cxn modelId="{D235A785-0439-8E4A-8EDC-E27BF875024B}" type="presParOf" srcId="{7F1078D6-0F92-4F43-8EB1-45A12D216389}" destId="{0BE9B7AE-F318-5443-9664-574BAAD6BC40}" srcOrd="4" destOrd="0" presId="urn:microsoft.com/office/officeart/2005/8/layout/vList2"/>
    <dgm:cxn modelId="{DF97281C-86ED-3B4E-B51B-7EA9774A9B65}" type="presParOf" srcId="{7F1078D6-0F92-4F43-8EB1-45A12D216389}" destId="{E2BC15C0-1A74-4247-9D35-60AD9440D195}" srcOrd="5" destOrd="0" presId="urn:microsoft.com/office/officeart/2005/8/layout/vList2"/>
    <dgm:cxn modelId="{9CF82FAF-523B-0A4F-A56D-8A34DE8B623B}" type="presParOf" srcId="{7F1078D6-0F92-4F43-8EB1-45A12D216389}" destId="{5859CC05-2252-604D-A62F-488785BF0DEE}" srcOrd="6" destOrd="0" presId="urn:microsoft.com/office/officeart/2005/8/layout/vList2"/>
    <dgm:cxn modelId="{ADD1E9A6-1A6F-0F42-A1CE-B0619A5BA1AD}" type="presParOf" srcId="{7F1078D6-0F92-4F43-8EB1-45A12D216389}" destId="{0319DEE3-130D-EF47-AC3B-3307B72DA3E4}" srcOrd="7" destOrd="0" presId="urn:microsoft.com/office/officeart/2005/8/layout/vList2"/>
    <dgm:cxn modelId="{F46EC5BF-32B1-9B41-9C8D-596AECF409A6}" type="presParOf" srcId="{7F1078D6-0F92-4F43-8EB1-45A12D216389}" destId="{311BEC59-82A2-3A4F-B94A-CE9D0DB9EE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27746D-53F3-4506-A7AD-D0752F65CBE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6D61DD-BB27-46F5-AD8D-5FDDB2FABD8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</a:t>
          </a:r>
          <a:r>
            <a:rPr lang="en-DK"/>
            <a:t>rotects us from project cycles</a:t>
          </a:r>
          <a:endParaRPr lang="en-US" dirty="0"/>
        </a:p>
      </dgm:t>
    </dgm:pt>
    <dgm:pt modelId="{DD5E8C6C-F304-43E2-AFCD-231609CDE633}" type="parTrans" cxnId="{BAA3CC68-3965-4A0A-8525-2817C71338EA}">
      <dgm:prSet/>
      <dgm:spPr/>
      <dgm:t>
        <a:bodyPr/>
        <a:lstStyle/>
        <a:p>
          <a:endParaRPr lang="en-US"/>
        </a:p>
      </dgm:t>
    </dgm:pt>
    <dgm:pt modelId="{3CB800BE-3E0F-4112-91B0-C52632CF1C20}" type="sibTrans" cxnId="{BAA3CC68-3965-4A0A-8525-2817C71338EA}">
      <dgm:prSet/>
      <dgm:spPr/>
      <dgm:t>
        <a:bodyPr/>
        <a:lstStyle/>
        <a:p>
          <a:endParaRPr lang="en-US"/>
        </a:p>
      </dgm:t>
    </dgm:pt>
    <dgm:pt modelId="{4C324435-3B74-4F1E-A1C5-744C560B9D0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 err="1"/>
            <a:t>Easier</a:t>
          </a:r>
          <a:r>
            <a:rPr lang="nl-NL" dirty="0"/>
            <a:t> long term </a:t>
          </a:r>
          <a:r>
            <a:rPr lang="nl-NL" dirty="0" err="1"/>
            <a:t>collaboration</a:t>
          </a:r>
          <a:endParaRPr lang="en-US" dirty="0"/>
        </a:p>
      </dgm:t>
    </dgm:pt>
    <dgm:pt modelId="{39270376-90EF-4D16-99EE-457A3C669432}" type="parTrans" cxnId="{FA35ED7F-3FC0-4C0D-A1F5-27CE8F7DF4D3}">
      <dgm:prSet/>
      <dgm:spPr/>
      <dgm:t>
        <a:bodyPr/>
        <a:lstStyle/>
        <a:p>
          <a:endParaRPr lang="en-US"/>
        </a:p>
      </dgm:t>
    </dgm:pt>
    <dgm:pt modelId="{273EBD8E-7DCD-45AD-8D2B-EABE424AA5C0}" type="sibTrans" cxnId="{FA35ED7F-3FC0-4C0D-A1F5-27CE8F7DF4D3}">
      <dgm:prSet/>
      <dgm:spPr/>
      <dgm:t>
        <a:bodyPr/>
        <a:lstStyle/>
        <a:p>
          <a:endParaRPr lang="en-US"/>
        </a:p>
      </dgm:t>
    </dgm:pt>
    <dgm:pt modelId="{635CB72A-B819-4480-94E2-09BBD83174F4}">
      <dgm:prSet/>
      <dgm:spPr/>
      <dgm:t>
        <a:bodyPr/>
        <a:lstStyle/>
        <a:p>
          <a:pPr>
            <a:lnSpc>
              <a:spcPct val="100000"/>
            </a:lnSpc>
          </a:pPr>
          <a:r>
            <a:rPr lang="en-DK" b="0"/>
            <a:t>Allows us to explore other directions</a:t>
          </a:r>
          <a:endParaRPr lang="en-US" dirty="0"/>
        </a:p>
      </dgm:t>
    </dgm:pt>
    <dgm:pt modelId="{DCBE9129-D993-4562-8F54-FCACE26CF156}" type="parTrans" cxnId="{0E258036-A263-4620-9C6E-DA9AC5097289}">
      <dgm:prSet/>
      <dgm:spPr/>
      <dgm:t>
        <a:bodyPr/>
        <a:lstStyle/>
        <a:p>
          <a:endParaRPr lang="en-US"/>
        </a:p>
      </dgm:t>
    </dgm:pt>
    <dgm:pt modelId="{A170F49F-D46F-432C-9AD5-8E62343771D7}" type="sibTrans" cxnId="{0E258036-A263-4620-9C6E-DA9AC5097289}">
      <dgm:prSet/>
      <dgm:spPr/>
      <dgm:t>
        <a:bodyPr/>
        <a:lstStyle/>
        <a:p>
          <a:endParaRPr lang="en-US"/>
        </a:p>
      </dgm:t>
    </dgm:pt>
    <dgm:pt modelId="{4416B002-6B54-48E5-A1B8-9A895D94CB1E}" type="pres">
      <dgm:prSet presAssocID="{9A27746D-53F3-4506-A7AD-D0752F65CBE5}" presName="root" presStyleCnt="0">
        <dgm:presLayoutVars>
          <dgm:dir/>
          <dgm:resizeHandles val="exact"/>
        </dgm:presLayoutVars>
      </dgm:prSet>
      <dgm:spPr/>
    </dgm:pt>
    <dgm:pt modelId="{314B069F-002C-440D-BF87-0BC37582C977}" type="pres">
      <dgm:prSet presAssocID="{916D61DD-BB27-46F5-AD8D-5FDDB2FABD87}" presName="compNode" presStyleCnt="0"/>
      <dgm:spPr/>
    </dgm:pt>
    <dgm:pt modelId="{6C5FAFBE-A988-48C7-954A-2BC12A4D6795}" type="pres">
      <dgm:prSet presAssocID="{916D61DD-BB27-46F5-AD8D-5FDDB2FABD87}" presName="bgRect" presStyleLbl="bgShp" presStyleIdx="0" presStyleCnt="3"/>
      <dgm:spPr/>
    </dgm:pt>
    <dgm:pt modelId="{E63FFA04-D2A0-4B7F-9FA1-1B7D02966630}" type="pres">
      <dgm:prSet presAssocID="{916D61DD-BB27-46F5-AD8D-5FDDB2FABD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FDA91CAE-AB9D-45F9-90D2-645F6FB76F4F}" type="pres">
      <dgm:prSet presAssocID="{916D61DD-BB27-46F5-AD8D-5FDDB2FABD87}" presName="spaceRect" presStyleCnt="0"/>
      <dgm:spPr/>
    </dgm:pt>
    <dgm:pt modelId="{48554DF2-D7D1-4F13-BA1B-962B6F9756A6}" type="pres">
      <dgm:prSet presAssocID="{916D61DD-BB27-46F5-AD8D-5FDDB2FABD87}" presName="parTx" presStyleLbl="revTx" presStyleIdx="0" presStyleCnt="3">
        <dgm:presLayoutVars>
          <dgm:chMax val="0"/>
          <dgm:chPref val="0"/>
        </dgm:presLayoutVars>
      </dgm:prSet>
      <dgm:spPr/>
    </dgm:pt>
    <dgm:pt modelId="{AF89AEEB-02E1-417F-92B1-06CA486E8406}" type="pres">
      <dgm:prSet presAssocID="{3CB800BE-3E0F-4112-91B0-C52632CF1C20}" presName="sibTrans" presStyleCnt="0"/>
      <dgm:spPr/>
    </dgm:pt>
    <dgm:pt modelId="{ACBBE3EF-5F92-4BD2-9DA4-CE8B562AC45C}" type="pres">
      <dgm:prSet presAssocID="{4C324435-3B74-4F1E-A1C5-744C560B9D03}" presName="compNode" presStyleCnt="0"/>
      <dgm:spPr/>
    </dgm:pt>
    <dgm:pt modelId="{6EF15706-C88C-4736-B747-53D41C8F4679}" type="pres">
      <dgm:prSet presAssocID="{4C324435-3B74-4F1E-A1C5-744C560B9D03}" presName="bgRect" presStyleLbl="bgShp" presStyleIdx="1" presStyleCnt="3"/>
      <dgm:spPr/>
    </dgm:pt>
    <dgm:pt modelId="{BC02FB9D-875B-47D3-BA54-D6E4D559DEBB}" type="pres">
      <dgm:prSet presAssocID="{4C324435-3B74-4F1E-A1C5-744C560B9D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04B9D753-2403-470E-9904-A83DFC4F2D8A}" type="pres">
      <dgm:prSet presAssocID="{4C324435-3B74-4F1E-A1C5-744C560B9D03}" presName="spaceRect" presStyleCnt="0"/>
      <dgm:spPr/>
    </dgm:pt>
    <dgm:pt modelId="{5AA5F7E2-76E8-40B6-B9DB-ACCC0A52F57D}" type="pres">
      <dgm:prSet presAssocID="{4C324435-3B74-4F1E-A1C5-744C560B9D03}" presName="parTx" presStyleLbl="revTx" presStyleIdx="1" presStyleCnt="3">
        <dgm:presLayoutVars>
          <dgm:chMax val="0"/>
          <dgm:chPref val="0"/>
        </dgm:presLayoutVars>
      </dgm:prSet>
      <dgm:spPr/>
    </dgm:pt>
    <dgm:pt modelId="{FC625D1C-DCEC-4CB3-BD6D-CED169D39AB4}" type="pres">
      <dgm:prSet presAssocID="{273EBD8E-7DCD-45AD-8D2B-EABE424AA5C0}" presName="sibTrans" presStyleCnt="0"/>
      <dgm:spPr/>
    </dgm:pt>
    <dgm:pt modelId="{B73BEFAD-82E3-4E28-BBBE-924238EDFB8D}" type="pres">
      <dgm:prSet presAssocID="{635CB72A-B819-4480-94E2-09BBD83174F4}" presName="compNode" presStyleCnt="0"/>
      <dgm:spPr/>
    </dgm:pt>
    <dgm:pt modelId="{BB769351-DC04-4D52-90C1-C27A78B66618}" type="pres">
      <dgm:prSet presAssocID="{635CB72A-B819-4480-94E2-09BBD83174F4}" presName="bgRect" presStyleLbl="bgShp" presStyleIdx="2" presStyleCnt="3"/>
      <dgm:spPr/>
    </dgm:pt>
    <dgm:pt modelId="{C8DCD1D3-9579-49CA-902A-53053F1F320A}" type="pres">
      <dgm:prSet presAssocID="{635CB72A-B819-4480-94E2-09BBD83174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FA4DC95-1A80-4097-A660-363CEAF372B3}" type="pres">
      <dgm:prSet presAssocID="{635CB72A-B819-4480-94E2-09BBD83174F4}" presName="spaceRect" presStyleCnt="0"/>
      <dgm:spPr/>
    </dgm:pt>
    <dgm:pt modelId="{08E362AD-F194-40CD-BDBD-C15D1D89FA36}" type="pres">
      <dgm:prSet presAssocID="{635CB72A-B819-4480-94E2-09BBD83174F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FF260F-1C53-4059-A73D-AAA1C1CDC4DF}" type="presOf" srcId="{9A27746D-53F3-4506-A7AD-D0752F65CBE5}" destId="{4416B002-6B54-48E5-A1B8-9A895D94CB1E}" srcOrd="0" destOrd="0" presId="urn:microsoft.com/office/officeart/2018/2/layout/IconVerticalSolidList"/>
    <dgm:cxn modelId="{0E258036-A263-4620-9C6E-DA9AC5097289}" srcId="{9A27746D-53F3-4506-A7AD-D0752F65CBE5}" destId="{635CB72A-B819-4480-94E2-09BBD83174F4}" srcOrd="2" destOrd="0" parTransId="{DCBE9129-D993-4562-8F54-FCACE26CF156}" sibTransId="{A170F49F-D46F-432C-9AD5-8E62343771D7}"/>
    <dgm:cxn modelId="{BAA3CC68-3965-4A0A-8525-2817C71338EA}" srcId="{9A27746D-53F3-4506-A7AD-D0752F65CBE5}" destId="{916D61DD-BB27-46F5-AD8D-5FDDB2FABD87}" srcOrd="0" destOrd="0" parTransId="{DD5E8C6C-F304-43E2-AFCD-231609CDE633}" sibTransId="{3CB800BE-3E0F-4112-91B0-C52632CF1C20}"/>
    <dgm:cxn modelId="{05A5526D-8F26-44B2-A585-1871DE58736B}" type="presOf" srcId="{916D61DD-BB27-46F5-AD8D-5FDDB2FABD87}" destId="{48554DF2-D7D1-4F13-BA1B-962B6F9756A6}" srcOrd="0" destOrd="0" presId="urn:microsoft.com/office/officeart/2018/2/layout/IconVerticalSolidList"/>
    <dgm:cxn modelId="{E38A6E7B-74B6-41C2-9637-0834398EB1E8}" type="presOf" srcId="{4C324435-3B74-4F1E-A1C5-744C560B9D03}" destId="{5AA5F7E2-76E8-40B6-B9DB-ACCC0A52F57D}" srcOrd="0" destOrd="0" presId="urn:microsoft.com/office/officeart/2018/2/layout/IconVerticalSolidList"/>
    <dgm:cxn modelId="{FA35ED7F-3FC0-4C0D-A1F5-27CE8F7DF4D3}" srcId="{9A27746D-53F3-4506-A7AD-D0752F65CBE5}" destId="{4C324435-3B74-4F1E-A1C5-744C560B9D03}" srcOrd="1" destOrd="0" parTransId="{39270376-90EF-4D16-99EE-457A3C669432}" sibTransId="{273EBD8E-7DCD-45AD-8D2B-EABE424AA5C0}"/>
    <dgm:cxn modelId="{104A1AB8-495B-4D5A-B5AB-B4EEB77A52D2}" type="presOf" srcId="{635CB72A-B819-4480-94E2-09BBD83174F4}" destId="{08E362AD-F194-40CD-BDBD-C15D1D89FA36}" srcOrd="0" destOrd="0" presId="urn:microsoft.com/office/officeart/2018/2/layout/IconVerticalSolidList"/>
    <dgm:cxn modelId="{F420C2E8-D629-4741-A850-9F033DDE1642}" type="presParOf" srcId="{4416B002-6B54-48E5-A1B8-9A895D94CB1E}" destId="{314B069F-002C-440D-BF87-0BC37582C977}" srcOrd="0" destOrd="0" presId="urn:microsoft.com/office/officeart/2018/2/layout/IconVerticalSolidList"/>
    <dgm:cxn modelId="{98348876-D468-442E-875E-C37FBDAD3DF7}" type="presParOf" srcId="{314B069F-002C-440D-BF87-0BC37582C977}" destId="{6C5FAFBE-A988-48C7-954A-2BC12A4D6795}" srcOrd="0" destOrd="0" presId="urn:microsoft.com/office/officeart/2018/2/layout/IconVerticalSolidList"/>
    <dgm:cxn modelId="{7CA28633-1538-498B-AEF6-A7B305A01140}" type="presParOf" srcId="{314B069F-002C-440D-BF87-0BC37582C977}" destId="{E63FFA04-D2A0-4B7F-9FA1-1B7D02966630}" srcOrd="1" destOrd="0" presId="urn:microsoft.com/office/officeart/2018/2/layout/IconVerticalSolidList"/>
    <dgm:cxn modelId="{F80B699A-8863-43FE-A494-F74F38932346}" type="presParOf" srcId="{314B069F-002C-440D-BF87-0BC37582C977}" destId="{FDA91CAE-AB9D-45F9-90D2-645F6FB76F4F}" srcOrd="2" destOrd="0" presId="urn:microsoft.com/office/officeart/2018/2/layout/IconVerticalSolidList"/>
    <dgm:cxn modelId="{921082CD-51E0-45D9-9C1F-76201D21BCD3}" type="presParOf" srcId="{314B069F-002C-440D-BF87-0BC37582C977}" destId="{48554DF2-D7D1-4F13-BA1B-962B6F9756A6}" srcOrd="3" destOrd="0" presId="urn:microsoft.com/office/officeart/2018/2/layout/IconVerticalSolidList"/>
    <dgm:cxn modelId="{34302F57-8076-430B-B6AF-1DB7FAEF4685}" type="presParOf" srcId="{4416B002-6B54-48E5-A1B8-9A895D94CB1E}" destId="{AF89AEEB-02E1-417F-92B1-06CA486E8406}" srcOrd="1" destOrd="0" presId="urn:microsoft.com/office/officeart/2018/2/layout/IconVerticalSolidList"/>
    <dgm:cxn modelId="{68742213-8301-4F21-884E-D2AACB93D109}" type="presParOf" srcId="{4416B002-6B54-48E5-A1B8-9A895D94CB1E}" destId="{ACBBE3EF-5F92-4BD2-9DA4-CE8B562AC45C}" srcOrd="2" destOrd="0" presId="urn:microsoft.com/office/officeart/2018/2/layout/IconVerticalSolidList"/>
    <dgm:cxn modelId="{963C1DFA-018D-47F1-BE44-14F2F67431E6}" type="presParOf" srcId="{ACBBE3EF-5F92-4BD2-9DA4-CE8B562AC45C}" destId="{6EF15706-C88C-4736-B747-53D41C8F4679}" srcOrd="0" destOrd="0" presId="urn:microsoft.com/office/officeart/2018/2/layout/IconVerticalSolidList"/>
    <dgm:cxn modelId="{E6A16D96-0C7B-4068-9EB7-759800F7331B}" type="presParOf" srcId="{ACBBE3EF-5F92-4BD2-9DA4-CE8B562AC45C}" destId="{BC02FB9D-875B-47D3-BA54-D6E4D559DEBB}" srcOrd="1" destOrd="0" presId="urn:microsoft.com/office/officeart/2018/2/layout/IconVerticalSolidList"/>
    <dgm:cxn modelId="{F7514162-854C-4D4F-A4C1-F54813111744}" type="presParOf" srcId="{ACBBE3EF-5F92-4BD2-9DA4-CE8B562AC45C}" destId="{04B9D753-2403-470E-9904-A83DFC4F2D8A}" srcOrd="2" destOrd="0" presId="urn:microsoft.com/office/officeart/2018/2/layout/IconVerticalSolidList"/>
    <dgm:cxn modelId="{DD9DB5A1-DA26-4D35-A2C4-DE6EC3361237}" type="presParOf" srcId="{ACBBE3EF-5F92-4BD2-9DA4-CE8B562AC45C}" destId="{5AA5F7E2-76E8-40B6-B9DB-ACCC0A52F57D}" srcOrd="3" destOrd="0" presId="urn:microsoft.com/office/officeart/2018/2/layout/IconVerticalSolidList"/>
    <dgm:cxn modelId="{8C03F60C-6D02-4CF1-AFA0-05E470436E6D}" type="presParOf" srcId="{4416B002-6B54-48E5-A1B8-9A895D94CB1E}" destId="{FC625D1C-DCEC-4CB3-BD6D-CED169D39AB4}" srcOrd="3" destOrd="0" presId="urn:microsoft.com/office/officeart/2018/2/layout/IconVerticalSolidList"/>
    <dgm:cxn modelId="{E498658B-9669-4699-A07E-5C776FBFCB26}" type="presParOf" srcId="{4416B002-6B54-48E5-A1B8-9A895D94CB1E}" destId="{B73BEFAD-82E3-4E28-BBBE-924238EDFB8D}" srcOrd="4" destOrd="0" presId="urn:microsoft.com/office/officeart/2018/2/layout/IconVerticalSolidList"/>
    <dgm:cxn modelId="{21EB6CE0-EAE8-4C4B-ACDF-5F8E40A3175F}" type="presParOf" srcId="{B73BEFAD-82E3-4E28-BBBE-924238EDFB8D}" destId="{BB769351-DC04-4D52-90C1-C27A78B66618}" srcOrd="0" destOrd="0" presId="urn:microsoft.com/office/officeart/2018/2/layout/IconVerticalSolidList"/>
    <dgm:cxn modelId="{84FF9168-0BBD-4F00-9EFF-6B648A32DD70}" type="presParOf" srcId="{B73BEFAD-82E3-4E28-BBBE-924238EDFB8D}" destId="{C8DCD1D3-9579-49CA-902A-53053F1F320A}" srcOrd="1" destOrd="0" presId="urn:microsoft.com/office/officeart/2018/2/layout/IconVerticalSolidList"/>
    <dgm:cxn modelId="{D6634FAC-3435-424B-BCF1-3D748EC62A64}" type="presParOf" srcId="{B73BEFAD-82E3-4E28-BBBE-924238EDFB8D}" destId="{4FA4DC95-1A80-4097-A660-363CEAF372B3}" srcOrd="2" destOrd="0" presId="urn:microsoft.com/office/officeart/2018/2/layout/IconVerticalSolidList"/>
    <dgm:cxn modelId="{B9E941BF-DFF1-44A9-9F4D-EED787DF3855}" type="presParOf" srcId="{B73BEFAD-82E3-4E28-BBBE-924238EDFB8D}" destId="{08E362AD-F194-40CD-BDBD-C15D1D89F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F9119-47D4-45CE-88B5-D579F2F48C8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81C1A0C-2182-4E73-8DDA-043981C14862}">
      <dgm:prSet/>
      <dgm:spPr/>
      <dgm:t>
        <a:bodyPr/>
        <a:lstStyle/>
        <a:p>
          <a:r>
            <a:rPr lang="en-GB"/>
            <a:t>Let’s start with the costs for a commercial VPN solution at a Danish University</a:t>
          </a:r>
          <a:endParaRPr lang="en-US"/>
        </a:p>
      </dgm:t>
    </dgm:pt>
    <dgm:pt modelId="{E0BF4704-E993-4C9B-BD78-B2BC40442521}" type="parTrans" cxnId="{CDF11716-D130-4B3B-9C7F-7A94E2C7FCDB}">
      <dgm:prSet/>
      <dgm:spPr/>
      <dgm:t>
        <a:bodyPr/>
        <a:lstStyle/>
        <a:p>
          <a:endParaRPr lang="en-US"/>
        </a:p>
      </dgm:t>
    </dgm:pt>
    <dgm:pt modelId="{D979C617-0069-43E8-B7C8-CF2F6A73AB4D}" type="sibTrans" cxnId="{CDF11716-D130-4B3B-9C7F-7A94E2C7FCDB}">
      <dgm:prSet/>
      <dgm:spPr/>
      <dgm:t>
        <a:bodyPr/>
        <a:lstStyle/>
        <a:p>
          <a:endParaRPr lang="en-US"/>
        </a:p>
      </dgm:t>
    </dgm:pt>
    <dgm:pt modelId="{2CCD9990-0391-4A19-A89C-705CC71CAA72}">
      <dgm:prSet/>
      <dgm:spPr/>
      <dgm:t>
        <a:bodyPr/>
        <a:lstStyle/>
        <a:p>
          <a:r>
            <a:rPr lang="en-GB"/>
            <a:t>11000 students and 6000 staff</a:t>
          </a:r>
          <a:endParaRPr lang="en-US"/>
        </a:p>
      </dgm:t>
    </dgm:pt>
    <dgm:pt modelId="{7B4F7C17-31B5-4074-8393-A930E3017C3C}" type="parTrans" cxnId="{2968A108-EAB1-4F35-88B2-A61D7461114C}">
      <dgm:prSet/>
      <dgm:spPr/>
      <dgm:t>
        <a:bodyPr/>
        <a:lstStyle/>
        <a:p>
          <a:endParaRPr lang="en-US"/>
        </a:p>
      </dgm:t>
    </dgm:pt>
    <dgm:pt modelId="{34E8934F-40C1-4E94-971F-11690755BFB5}" type="sibTrans" cxnId="{2968A108-EAB1-4F35-88B2-A61D7461114C}">
      <dgm:prSet/>
      <dgm:spPr/>
      <dgm:t>
        <a:bodyPr/>
        <a:lstStyle/>
        <a:p>
          <a:endParaRPr lang="en-US"/>
        </a:p>
      </dgm:t>
    </dgm:pt>
    <dgm:pt modelId="{BAA72753-A09E-44CD-9C73-EDC5916D4FAF}">
      <dgm:prSet/>
      <dgm:spPr/>
      <dgm:t>
        <a:bodyPr/>
        <a:lstStyle/>
        <a:p>
          <a:r>
            <a:rPr lang="en-GB"/>
            <a:t>R</a:t>
          </a:r>
          <a:r>
            <a:rPr lang="en-DK"/>
            <a:t>equirements/features:</a:t>
          </a:r>
          <a:endParaRPr lang="en-US"/>
        </a:p>
      </dgm:t>
    </dgm:pt>
    <dgm:pt modelId="{A750A481-C707-466A-B276-76659786E35B}" type="parTrans" cxnId="{D05AEB88-7D5B-4F31-BA44-929616FB93AF}">
      <dgm:prSet/>
      <dgm:spPr/>
      <dgm:t>
        <a:bodyPr/>
        <a:lstStyle/>
        <a:p>
          <a:endParaRPr lang="en-US"/>
        </a:p>
      </dgm:t>
    </dgm:pt>
    <dgm:pt modelId="{46315C08-9A81-41A2-AA68-A24358497FA4}" type="sibTrans" cxnId="{D05AEB88-7D5B-4F31-BA44-929616FB93AF}">
      <dgm:prSet/>
      <dgm:spPr/>
      <dgm:t>
        <a:bodyPr/>
        <a:lstStyle/>
        <a:p>
          <a:endParaRPr lang="en-US"/>
        </a:p>
      </dgm:t>
    </dgm:pt>
    <dgm:pt modelId="{62DBF5E4-7CB8-4ED5-A63D-AF5608F3511A}">
      <dgm:prSet/>
      <dgm:spPr/>
      <dgm:t>
        <a:bodyPr/>
        <a:lstStyle/>
        <a:p>
          <a:r>
            <a:rPr lang="en-DK"/>
            <a:t>1000 concurrent users;</a:t>
          </a:r>
          <a:endParaRPr lang="en-US"/>
        </a:p>
      </dgm:t>
    </dgm:pt>
    <dgm:pt modelId="{3DC8DEB4-31B9-42C8-8A60-6DC768D02BE6}" type="parTrans" cxnId="{A7618372-889D-4B28-A166-FDC6A281D308}">
      <dgm:prSet/>
      <dgm:spPr/>
      <dgm:t>
        <a:bodyPr/>
        <a:lstStyle/>
        <a:p>
          <a:endParaRPr lang="en-US"/>
        </a:p>
      </dgm:t>
    </dgm:pt>
    <dgm:pt modelId="{599AF4F7-A9A4-4B43-AB9D-32D34E981056}" type="sibTrans" cxnId="{A7618372-889D-4B28-A166-FDC6A281D308}">
      <dgm:prSet/>
      <dgm:spPr/>
      <dgm:t>
        <a:bodyPr/>
        <a:lstStyle/>
        <a:p>
          <a:endParaRPr lang="en-US"/>
        </a:p>
      </dgm:t>
    </dgm:pt>
    <dgm:pt modelId="{8D9D9CC8-8DEC-4545-9BB8-DDF4A74FD0EE}">
      <dgm:prSet/>
      <dgm:spPr/>
      <dgm:t>
        <a:bodyPr/>
        <a:lstStyle/>
        <a:p>
          <a:r>
            <a:rPr lang="en-GB"/>
            <a:t>H</a:t>
          </a:r>
          <a:r>
            <a:rPr lang="en-DK"/>
            <a:t>ardware with 10Gbps interfaces;</a:t>
          </a:r>
          <a:endParaRPr lang="en-US"/>
        </a:p>
      </dgm:t>
    </dgm:pt>
    <dgm:pt modelId="{7DD88F55-0A80-429D-BDDE-DC8FBC6A3141}" type="parTrans" cxnId="{16AE12A4-9036-4272-B797-8288AFC3C74D}">
      <dgm:prSet/>
      <dgm:spPr/>
      <dgm:t>
        <a:bodyPr/>
        <a:lstStyle/>
        <a:p>
          <a:endParaRPr lang="en-US"/>
        </a:p>
      </dgm:t>
    </dgm:pt>
    <dgm:pt modelId="{70E34B77-5722-40AC-B2A5-04AFE53792DC}" type="sibTrans" cxnId="{16AE12A4-9036-4272-B797-8288AFC3C74D}">
      <dgm:prSet/>
      <dgm:spPr/>
      <dgm:t>
        <a:bodyPr/>
        <a:lstStyle/>
        <a:p>
          <a:endParaRPr lang="en-US"/>
        </a:p>
      </dgm:t>
    </dgm:pt>
    <dgm:pt modelId="{3E36AC26-378B-4E17-BEA8-E0B768BD0015}">
      <dgm:prSet/>
      <dgm:spPr/>
      <dgm:t>
        <a:bodyPr/>
        <a:lstStyle/>
        <a:p>
          <a:r>
            <a:rPr lang="en-GB"/>
            <a:t>D</a:t>
          </a:r>
          <a:r>
            <a:rPr lang="en-DK"/>
            <a:t>ifferentiated access to services according to type of user, equipment used.</a:t>
          </a:r>
          <a:endParaRPr lang="en-US"/>
        </a:p>
      </dgm:t>
    </dgm:pt>
    <dgm:pt modelId="{3DD43A10-C1F4-4F37-9F42-C02064B25136}" type="parTrans" cxnId="{F2839C0F-A301-42B9-9792-7DC18434E480}">
      <dgm:prSet/>
      <dgm:spPr/>
      <dgm:t>
        <a:bodyPr/>
        <a:lstStyle/>
        <a:p>
          <a:endParaRPr lang="en-US"/>
        </a:p>
      </dgm:t>
    </dgm:pt>
    <dgm:pt modelId="{EE180CE8-0D4F-4A9F-B00A-6176FC3F4B74}" type="sibTrans" cxnId="{F2839C0F-A301-42B9-9792-7DC18434E480}">
      <dgm:prSet/>
      <dgm:spPr/>
      <dgm:t>
        <a:bodyPr/>
        <a:lstStyle/>
        <a:p>
          <a:endParaRPr lang="en-US"/>
        </a:p>
      </dgm:t>
    </dgm:pt>
    <dgm:pt modelId="{3EEF12FC-B93B-456A-BA56-1DE42DDE607D}">
      <dgm:prSet/>
      <dgm:spPr/>
      <dgm:t>
        <a:bodyPr/>
        <a:lstStyle/>
        <a:p>
          <a:r>
            <a:rPr lang="en-DK"/>
            <a:t>Cost in 2019: 100 kEUR for hardware + 35 kEUR in licenses for 3 years</a:t>
          </a:r>
          <a:endParaRPr lang="en-US"/>
        </a:p>
      </dgm:t>
    </dgm:pt>
    <dgm:pt modelId="{A16FC8F9-7F28-4938-835A-FCD5A4040D78}" type="parTrans" cxnId="{5125316E-2607-4240-8C9C-F824C8476439}">
      <dgm:prSet/>
      <dgm:spPr/>
      <dgm:t>
        <a:bodyPr/>
        <a:lstStyle/>
        <a:p>
          <a:endParaRPr lang="en-US"/>
        </a:p>
      </dgm:t>
    </dgm:pt>
    <dgm:pt modelId="{4F983772-7ACC-4774-AAD4-AA1FE796A146}" type="sibTrans" cxnId="{5125316E-2607-4240-8C9C-F824C8476439}">
      <dgm:prSet/>
      <dgm:spPr/>
      <dgm:t>
        <a:bodyPr/>
        <a:lstStyle/>
        <a:p>
          <a:endParaRPr lang="en-US"/>
        </a:p>
      </dgm:t>
    </dgm:pt>
    <dgm:pt modelId="{3151D1B8-47AD-4AB9-8145-4F3FA315F1E0}">
      <dgm:prSet/>
      <dgm:spPr/>
      <dgm:t>
        <a:bodyPr/>
        <a:lstStyle/>
        <a:p>
          <a:r>
            <a:rPr lang="en-DK"/>
            <a:t>Supplement for extra licences paid when COVID19 to be able to serve more users</a:t>
          </a:r>
          <a:endParaRPr lang="en-US"/>
        </a:p>
      </dgm:t>
    </dgm:pt>
    <dgm:pt modelId="{AE1577B0-069B-40F1-A7A5-1C058338DB2A}" type="parTrans" cxnId="{D5734133-13BC-4E1E-A3A4-F64D17E3F749}">
      <dgm:prSet/>
      <dgm:spPr/>
      <dgm:t>
        <a:bodyPr/>
        <a:lstStyle/>
        <a:p>
          <a:endParaRPr lang="en-US"/>
        </a:p>
      </dgm:t>
    </dgm:pt>
    <dgm:pt modelId="{107D4752-B1F8-4606-BC97-ADAC7B1405F2}" type="sibTrans" cxnId="{D5734133-13BC-4E1E-A3A4-F64D17E3F749}">
      <dgm:prSet/>
      <dgm:spPr/>
      <dgm:t>
        <a:bodyPr/>
        <a:lstStyle/>
        <a:p>
          <a:endParaRPr lang="en-US"/>
        </a:p>
      </dgm:t>
    </dgm:pt>
    <dgm:pt modelId="{55F60F48-4C82-48AB-ACEF-4363EB453501}">
      <dgm:prSet/>
      <dgm:spPr/>
      <dgm:t>
        <a:bodyPr/>
        <a:lstStyle/>
        <a:p>
          <a:r>
            <a:rPr lang="en-DK"/>
            <a:t>Cheap extra license renewal in 2022 for 3 years  (10kEUR)</a:t>
          </a:r>
          <a:endParaRPr lang="en-US"/>
        </a:p>
      </dgm:t>
    </dgm:pt>
    <dgm:pt modelId="{15C8FFA4-5C12-4315-BB23-0A23EB4F58B1}" type="parTrans" cxnId="{1457D093-9454-4F4B-AC62-ABD7B8890EDE}">
      <dgm:prSet/>
      <dgm:spPr/>
      <dgm:t>
        <a:bodyPr/>
        <a:lstStyle/>
        <a:p>
          <a:endParaRPr lang="en-US"/>
        </a:p>
      </dgm:t>
    </dgm:pt>
    <dgm:pt modelId="{CAEA92E2-B565-400E-80F6-7938A7901F77}" type="sibTrans" cxnId="{1457D093-9454-4F4B-AC62-ABD7B8890EDE}">
      <dgm:prSet/>
      <dgm:spPr/>
      <dgm:t>
        <a:bodyPr/>
        <a:lstStyle/>
        <a:p>
          <a:endParaRPr lang="en-US"/>
        </a:p>
      </dgm:t>
    </dgm:pt>
    <dgm:pt modelId="{81623E45-37CF-43A1-BAC1-EC8819AA5A82}">
      <dgm:prSet/>
      <dgm:spPr/>
      <dgm:t>
        <a:bodyPr/>
        <a:lstStyle/>
        <a:p>
          <a:r>
            <a:rPr lang="en-DK"/>
            <a:t>UX is not impressive: username and password + microsoft second factor</a:t>
          </a:r>
          <a:endParaRPr lang="en-US"/>
        </a:p>
      </dgm:t>
    </dgm:pt>
    <dgm:pt modelId="{6E1B82EC-4A63-42CD-9465-503625D9D512}" type="parTrans" cxnId="{979FFA08-0534-42BA-B31B-A5F734B84DC5}">
      <dgm:prSet/>
      <dgm:spPr/>
      <dgm:t>
        <a:bodyPr/>
        <a:lstStyle/>
        <a:p>
          <a:endParaRPr lang="en-US"/>
        </a:p>
      </dgm:t>
    </dgm:pt>
    <dgm:pt modelId="{2274112E-7BB3-4E8A-AA96-6BFC5C361400}" type="sibTrans" cxnId="{979FFA08-0534-42BA-B31B-A5F734B84DC5}">
      <dgm:prSet/>
      <dgm:spPr/>
      <dgm:t>
        <a:bodyPr/>
        <a:lstStyle/>
        <a:p>
          <a:endParaRPr lang="en-US"/>
        </a:p>
      </dgm:t>
    </dgm:pt>
    <dgm:pt modelId="{53AF64C0-0D6D-486A-9CD9-22EFB22EBAA6}">
      <dgm:prSet/>
      <dgm:spPr/>
      <dgm:t>
        <a:bodyPr/>
        <a:lstStyle/>
        <a:p>
          <a:r>
            <a:rPr lang="en-GB"/>
            <a:t>M</a:t>
          </a:r>
          <a:r>
            <a:rPr lang="en-DK"/>
            <a:t>aintained by the IT department</a:t>
          </a:r>
          <a:endParaRPr lang="en-US"/>
        </a:p>
      </dgm:t>
    </dgm:pt>
    <dgm:pt modelId="{45FFCEC2-5084-484C-9528-726B94D83BBA}" type="parTrans" cxnId="{436557D3-C812-4E4C-A026-913FA909C292}">
      <dgm:prSet/>
      <dgm:spPr/>
      <dgm:t>
        <a:bodyPr/>
        <a:lstStyle/>
        <a:p>
          <a:endParaRPr lang="en-US"/>
        </a:p>
      </dgm:t>
    </dgm:pt>
    <dgm:pt modelId="{85B53AD3-1713-415A-96BC-496CB5B87453}" type="sibTrans" cxnId="{436557D3-C812-4E4C-A026-913FA909C292}">
      <dgm:prSet/>
      <dgm:spPr/>
      <dgm:t>
        <a:bodyPr/>
        <a:lstStyle/>
        <a:p>
          <a:endParaRPr lang="en-US"/>
        </a:p>
      </dgm:t>
    </dgm:pt>
    <dgm:pt modelId="{5FF30D7B-C2E9-41B1-B206-A9490AB5F731}">
      <dgm:prSet/>
      <dgm:spPr/>
      <dgm:t>
        <a:bodyPr/>
        <a:lstStyle/>
        <a:p>
          <a:r>
            <a:rPr lang="en-DK"/>
            <a:t>Includes hardware but not network costs, maintenance, power, etc.</a:t>
          </a:r>
          <a:endParaRPr lang="en-US"/>
        </a:p>
      </dgm:t>
    </dgm:pt>
    <dgm:pt modelId="{7C4A325F-CC0F-4445-8282-7A492C5BBFDA}" type="parTrans" cxnId="{7B92C118-8AD2-4E73-9EC9-9F97F3D4DCD9}">
      <dgm:prSet/>
      <dgm:spPr/>
      <dgm:t>
        <a:bodyPr/>
        <a:lstStyle/>
        <a:p>
          <a:endParaRPr lang="en-US"/>
        </a:p>
      </dgm:t>
    </dgm:pt>
    <dgm:pt modelId="{35A3F030-93E7-4849-81DB-0641CC678EE0}" type="sibTrans" cxnId="{7B92C118-8AD2-4E73-9EC9-9F97F3D4DCD9}">
      <dgm:prSet/>
      <dgm:spPr/>
      <dgm:t>
        <a:bodyPr/>
        <a:lstStyle/>
        <a:p>
          <a:endParaRPr lang="en-US"/>
        </a:p>
      </dgm:t>
    </dgm:pt>
    <dgm:pt modelId="{18DE59E1-D6E0-CF42-B54A-68F666DA9DD7}" type="pres">
      <dgm:prSet presAssocID="{1BCF9119-47D4-45CE-88B5-D579F2F48C8B}" presName="linear" presStyleCnt="0">
        <dgm:presLayoutVars>
          <dgm:dir/>
          <dgm:animLvl val="lvl"/>
          <dgm:resizeHandles val="exact"/>
        </dgm:presLayoutVars>
      </dgm:prSet>
      <dgm:spPr/>
    </dgm:pt>
    <dgm:pt modelId="{129C29F2-2814-BF4E-AD0C-E2A94945823C}" type="pres">
      <dgm:prSet presAssocID="{681C1A0C-2182-4E73-8DDA-043981C14862}" presName="parentLin" presStyleCnt="0"/>
      <dgm:spPr/>
    </dgm:pt>
    <dgm:pt modelId="{07B648D0-F43C-2546-ABD0-8F4C78310E09}" type="pres">
      <dgm:prSet presAssocID="{681C1A0C-2182-4E73-8DDA-043981C14862}" presName="parentLeftMargin" presStyleLbl="node1" presStyleIdx="0" presStyleCnt="1"/>
      <dgm:spPr/>
    </dgm:pt>
    <dgm:pt modelId="{45664966-2857-CC48-8E0E-138DE719C49A}" type="pres">
      <dgm:prSet presAssocID="{681C1A0C-2182-4E73-8DDA-043981C1486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28C2C6-CFD3-2844-ACAF-2146984EC2CE}" type="pres">
      <dgm:prSet presAssocID="{681C1A0C-2182-4E73-8DDA-043981C14862}" presName="negativeSpace" presStyleCnt="0"/>
      <dgm:spPr/>
    </dgm:pt>
    <dgm:pt modelId="{2F50C0AB-E801-3449-BF31-A550C3C22BE4}" type="pres">
      <dgm:prSet presAssocID="{681C1A0C-2182-4E73-8DDA-043981C1486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968A108-EAB1-4F35-88B2-A61D7461114C}" srcId="{681C1A0C-2182-4E73-8DDA-043981C14862}" destId="{2CCD9990-0391-4A19-A89C-705CC71CAA72}" srcOrd="0" destOrd="0" parTransId="{7B4F7C17-31B5-4074-8393-A930E3017C3C}" sibTransId="{34E8934F-40C1-4E94-971F-11690755BFB5}"/>
    <dgm:cxn modelId="{979FFA08-0534-42BA-B31B-A5F734B84DC5}" srcId="{681C1A0C-2182-4E73-8DDA-043981C14862}" destId="{81623E45-37CF-43A1-BAC1-EC8819AA5A82}" srcOrd="5" destOrd="0" parTransId="{6E1B82EC-4A63-42CD-9465-503625D9D512}" sibTransId="{2274112E-7BB3-4E8A-AA96-6BFC5C361400}"/>
    <dgm:cxn modelId="{F2839C0F-A301-42B9-9792-7DC18434E480}" srcId="{BAA72753-A09E-44CD-9C73-EDC5916D4FAF}" destId="{3E36AC26-378B-4E17-BEA8-E0B768BD0015}" srcOrd="2" destOrd="0" parTransId="{3DD43A10-C1F4-4F37-9F42-C02064B25136}" sibTransId="{EE180CE8-0D4F-4A9F-B00A-6176FC3F4B74}"/>
    <dgm:cxn modelId="{3642D213-50E4-094A-9250-7BB1E40F7FE2}" type="presOf" srcId="{8D9D9CC8-8DEC-4545-9BB8-DDF4A74FD0EE}" destId="{2F50C0AB-E801-3449-BF31-A550C3C22BE4}" srcOrd="0" destOrd="3" presId="urn:microsoft.com/office/officeart/2005/8/layout/list1"/>
    <dgm:cxn modelId="{CDF11716-D130-4B3B-9C7F-7A94E2C7FCDB}" srcId="{1BCF9119-47D4-45CE-88B5-D579F2F48C8B}" destId="{681C1A0C-2182-4E73-8DDA-043981C14862}" srcOrd="0" destOrd="0" parTransId="{E0BF4704-E993-4C9B-BD78-B2BC40442521}" sibTransId="{D979C617-0069-43E8-B7C8-CF2F6A73AB4D}"/>
    <dgm:cxn modelId="{7B92C118-8AD2-4E73-9EC9-9F97F3D4DCD9}" srcId="{681C1A0C-2182-4E73-8DDA-043981C14862}" destId="{5FF30D7B-C2E9-41B1-B206-A9490AB5F731}" srcOrd="7" destOrd="0" parTransId="{7C4A325F-CC0F-4445-8282-7A492C5BBFDA}" sibTransId="{35A3F030-93E7-4849-81DB-0641CC678EE0}"/>
    <dgm:cxn modelId="{2479B125-585A-4E42-B89B-C04FCD1B7451}" type="presOf" srcId="{81623E45-37CF-43A1-BAC1-EC8819AA5A82}" destId="{2F50C0AB-E801-3449-BF31-A550C3C22BE4}" srcOrd="0" destOrd="8" presId="urn:microsoft.com/office/officeart/2005/8/layout/list1"/>
    <dgm:cxn modelId="{D5734133-13BC-4E1E-A3A4-F64D17E3F749}" srcId="{681C1A0C-2182-4E73-8DDA-043981C14862}" destId="{3151D1B8-47AD-4AB9-8145-4F3FA315F1E0}" srcOrd="3" destOrd="0" parTransId="{AE1577B0-069B-40F1-A7A5-1C058338DB2A}" sibTransId="{107D4752-B1F8-4606-BC97-ADAC7B1405F2}"/>
    <dgm:cxn modelId="{DD882D3B-3041-CA41-882A-7EFCB3891846}" type="presOf" srcId="{3151D1B8-47AD-4AB9-8145-4F3FA315F1E0}" destId="{2F50C0AB-E801-3449-BF31-A550C3C22BE4}" srcOrd="0" destOrd="6" presId="urn:microsoft.com/office/officeart/2005/8/layout/list1"/>
    <dgm:cxn modelId="{C4916058-C3DF-9B46-A69A-3516C1E33EB7}" type="presOf" srcId="{62DBF5E4-7CB8-4ED5-A63D-AF5608F3511A}" destId="{2F50C0AB-E801-3449-BF31-A550C3C22BE4}" srcOrd="0" destOrd="2" presId="urn:microsoft.com/office/officeart/2005/8/layout/list1"/>
    <dgm:cxn modelId="{8F99DC5E-6017-AB45-8352-7E99D96CACB0}" type="presOf" srcId="{3E36AC26-378B-4E17-BEA8-E0B768BD0015}" destId="{2F50C0AB-E801-3449-BF31-A550C3C22BE4}" srcOrd="0" destOrd="4" presId="urn:microsoft.com/office/officeart/2005/8/layout/list1"/>
    <dgm:cxn modelId="{5125316E-2607-4240-8C9C-F824C8476439}" srcId="{681C1A0C-2182-4E73-8DDA-043981C14862}" destId="{3EEF12FC-B93B-456A-BA56-1DE42DDE607D}" srcOrd="2" destOrd="0" parTransId="{A16FC8F9-7F28-4938-835A-FCD5A4040D78}" sibTransId="{4F983772-7ACC-4774-AAD4-AA1FE796A146}"/>
    <dgm:cxn modelId="{A7618372-889D-4B28-A166-FDC6A281D308}" srcId="{BAA72753-A09E-44CD-9C73-EDC5916D4FAF}" destId="{62DBF5E4-7CB8-4ED5-A63D-AF5608F3511A}" srcOrd="0" destOrd="0" parTransId="{3DC8DEB4-31B9-42C8-8A60-6DC768D02BE6}" sibTransId="{599AF4F7-A9A4-4B43-AB9D-32D34E981056}"/>
    <dgm:cxn modelId="{02AC0186-EE0C-BD4A-A4EC-0720D8A0ED71}" type="presOf" srcId="{53AF64C0-0D6D-486A-9CD9-22EFB22EBAA6}" destId="{2F50C0AB-E801-3449-BF31-A550C3C22BE4}" srcOrd="0" destOrd="9" presId="urn:microsoft.com/office/officeart/2005/8/layout/list1"/>
    <dgm:cxn modelId="{7652E687-5735-AE4E-99E7-C589DC3DD879}" type="presOf" srcId="{2CCD9990-0391-4A19-A89C-705CC71CAA72}" destId="{2F50C0AB-E801-3449-BF31-A550C3C22BE4}" srcOrd="0" destOrd="0" presId="urn:microsoft.com/office/officeart/2005/8/layout/list1"/>
    <dgm:cxn modelId="{5E56C088-0F3A-CB4C-A115-B17D72E2A94C}" type="presOf" srcId="{1BCF9119-47D4-45CE-88B5-D579F2F48C8B}" destId="{18DE59E1-D6E0-CF42-B54A-68F666DA9DD7}" srcOrd="0" destOrd="0" presId="urn:microsoft.com/office/officeart/2005/8/layout/list1"/>
    <dgm:cxn modelId="{D05AEB88-7D5B-4F31-BA44-929616FB93AF}" srcId="{681C1A0C-2182-4E73-8DDA-043981C14862}" destId="{BAA72753-A09E-44CD-9C73-EDC5916D4FAF}" srcOrd="1" destOrd="0" parTransId="{A750A481-C707-466A-B276-76659786E35B}" sibTransId="{46315C08-9A81-41A2-AA68-A24358497FA4}"/>
    <dgm:cxn modelId="{1457D093-9454-4F4B-AC62-ABD7B8890EDE}" srcId="{681C1A0C-2182-4E73-8DDA-043981C14862}" destId="{55F60F48-4C82-48AB-ACEF-4363EB453501}" srcOrd="4" destOrd="0" parTransId="{15C8FFA4-5C12-4315-BB23-0A23EB4F58B1}" sibTransId="{CAEA92E2-B565-400E-80F6-7938A7901F77}"/>
    <dgm:cxn modelId="{16AE12A4-9036-4272-B797-8288AFC3C74D}" srcId="{BAA72753-A09E-44CD-9C73-EDC5916D4FAF}" destId="{8D9D9CC8-8DEC-4545-9BB8-DDF4A74FD0EE}" srcOrd="1" destOrd="0" parTransId="{7DD88F55-0A80-429D-BDDE-DC8FBC6A3141}" sibTransId="{70E34B77-5722-40AC-B2A5-04AFE53792DC}"/>
    <dgm:cxn modelId="{F59C9AA5-3D4D-E647-A2A4-78D3B1F9A42C}" type="presOf" srcId="{681C1A0C-2182-4E73-8DDA-043981C14862}" destId="{45664966-2857-CC48-8E0E-138DE719C49A}" srcOrd="1" destOrd="0" presId="urn:microsoft.com/office/officeart/2005/8/layout/list1"/>
    <dgm:cxn modelId="{C8CB01A9-E8FE-E04A-BB7D-C574CC5C47F8}" type="presOf" srcId="{3EEF12FC-B93B-456A-BA56-1DE42DDE607D}" destId="{2F50C0AB-E801-3449-BF31-A550C3C22BE4}" srcOrd="0" destOrd="5" presId="urn:microsoft.com/office/officeart/2005/8/layout/list1"/>
    <dgm:cxn modelId="{F08194C6-91EF-3740-ADF7-B02DE0F633AF}" type="presOf" srcId="{5FF30D7B-C2E9-41B1-B206-A9490AB5F731}" destId="{2F50C0AB-E801-3449-BF31-A550C3C22BE4}" srcOrd="0" destOrd="10" presId="urn:microsoft.com/office/officeart/2005/8/layout/list1"/>
    <dgm:cxn modelId="{436557D3-C812-4E4C-A026-913FA909C292}" srcId="{681C1A0C-2182-4E73-8DDA-043981C14862}" destId="{53AF64C0-0D6D-486A-9CD9-22EFB22EBAA6}" srcOrd="6" destOrd="0" parTransId="{45FFCEC2-5084-484C-9528-726B94D83BBA}" sibTransId="{85B53AD3-1713-415A-96BC-496CB5B87453}"/>
    <dgm:cxn modelId="{A87BD3DE-7F7F-5E4A-B4DC-26CBA4D96787}" type="presOf" srcId="{BAA72753-A09E-44CD-9C73-EDC5916D4FAF}" destId="{2F50C0AB-E801-3449-BF31-A550C3C22BE4}" srcOrd="0" destOrd="1" presId="urn:microsoft.com/office/officeart/2005/8/layout/list1"/>
    <dgm:cxn modelId="{482D63F1-1B6D-EA4D-9DB2-8262710FC278}" type="presOf" srcId="{55F60F48-4C82-48AB-ACEF-4363EB453501}" destId="{2F50C0AB-E801-3449-BF31-A550C3C22BE4}" srcOrd="0" destOrd="7" presId="urn:microsoft.com/office/officeart/2005/8/layout/list1"/>
    <dgm:cxn modelId="{9220A1F9-D45E-944E-A688-4E5DF10196C3}" type="presOf" srcId="{681C1A0C-2182-4E73-8DDA-043981C14862}" destId="{07B648D0-F43C-2546-ABD0-8F4C78310E09}" srcOrd="0" destOrd="0" presId="urn:microsoft.com/office/officeart/2005/8/layout/list1"/>
    <dgm:cxn modelId="{7444DE38-A9F4-4549-A9C2-E1A619722B6A}" type="presParOf" srcId="{18DE59E1-D6E0-CF42-B54A-68F666DA9DD7}" destId="{129C29F2-2814-BF4E-AD0C-E2A94945823C}" srcOrd="0" destOrd="0" presId="urn:microsoft.com/office/officeart/2005/8/layout/list1"/>
    <dgm:cxn modelId="{92B1CFDD-B968-A441-BB57-A0281CC85B77}" type="presParOf" srcId="{129C29F2-2814-BF4E-AD0C-E2A94945823C}" destId="{07B648D0-F43C-2546-ABD0-8F4C78310E09}" srcOrd="0" destOrd="0" presId="urn:microsoft.com/office/officeart/2005/8/layout/list1"/>
    <dgm:cxn modelId="{96A17458-BBC8-654C-A8DE-93DBC43BAFB7}" type="presParOf" srcId="{129C29F2-2814-BF4E-AD0C-E2A94945823C}" destId="{45664966-2857-CC48-8E0E-138DE719C49A}" srcOrd="1" destOrd="0" presId="urn:microsoft.com/office/officeart/2005/8/layout/list1"/>
    <dgm:cxn modelId="{FF9944CF-8621-2348-A4EB-C0B5E17D7B79}" type="presParOf" srcId="{18DE59E1-D6E0-CF42-B54A-68F666DA9DD7}" destId="{BE28C2C6-CFD3-2844-ACAF-2146984EC2CE}" srcOrd="1" destOrd="0" presId="urn:microsoft.com/office/officeart/2005/8/layout/list1"/>
    <dgm:cxn modelId="{74C44EE0-E41A-FD42-ACE2-51868DE62388}" type="presParOf" srcId="{18DE59E1-D6E0-CF42-B54A-68F666DA9DD7}" destId="{2F50C0AB-E801-3449-BF31-A550C3C22BE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ED8A8B-40D0-4E09-904E-03E2E28735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733393-D43D-4BFF-B295-736D6D18BE23}">
      <dgm:prSet/>
      <dgm:spPr/>
      <dgm:t>
        <a:bodyPr/>
        <a:lstStyle/>
        <a:p>
          <a:r>
            <a:rPr lang="en-DK"/>
            <a:t>Costs at university marginal if stand-alone instance: installation costs, price of a VM/bare metal server</a:t>
          </a:r>
          <a:endParaRPr lang="en-US" dirty="0"/>
        </a:p>
      </dgm:t>
    </dgm:pt>
    <dgm:pt modelId="{7C5D366A-C59C-4C92-974C-F415308C77D1}" type="parTrans" cxnId="{EE735378-ECA8-4CBD-924B-7261E1EE8044}">
      <dgm:prSet/>
      <dgm:spPr/>
      <dgm:t>
        <a:bodyPr/>
        <a:lstStyle/>
        <a:p>
          <a:endParaRPr lang="en-US"/>
        </a:p>
      </dgm:t>
    </dgm:pt>
    <dgm:pt modelId="{E4DDCF94-B092-450E-AF5A-1DA21353F6FB}" type="sibTrans" cxnId="{EE735378-ECA8-4CBD-924B-7261E1EE8044}">
      <dgm:prSet/>
      <dgm:spPr/>
      <dgm:t>
        <a:bodyPr/>
        <a:lstStyle/>
        <a:p>
          <a:endParaRPr lang="en-US"/>
        </a:p>
      </dgm:t>
    </dgm:pt>
    <dgm:pt modelId="{066F7994-E169-41C6-BF52-598AFDB0DEF4}">
      <dgm:prSet/>
      <dgm:spPr/>
      <dgm:t>
        <a:bodyPr/>
        <a:lstStyle/>
        <a:p>
          <a:r>
            <a:rPr lang="en-DK"/>
            <a:t>Typical price: set-up of one VM charged 1200 EUR, 600 EUR per extra server</a:t>
          </a:r>
          <a:endParaRPr lang="en-US" dirty="0"/>
        </a:p>
      </dgm:t>
    </dgm:pt>
    <dgm:pt modelId="{5508A89B-56B6-40BF-8256-62F6EEA3E897}" type="parTrans" cxnId="{86319875-B232-4C5C-BA27-56E565048B90}">
      <dgm:prSet/>
      <dgm:spPr/>
      <dgm:t>
        <a:bodyPr/>
        <a:lstStyle/>
        <a:p>
          <a:endParaRPr lang="en-US"/>
        </a:p>
      </dgm:t>
    </dgm:pt>
    <dgm:pt modelId="{238D18C0-E403-4FB0-BD76-2D6227E575A2}" type="sibTrans" cxnId="{86319875-B232-4C5C-BA27-56E565048B90}">
      <dgm:prSet/>
      <dgm:spPr/>
      <dgm:t>
        <a:bodyPr/>
        <a:lstStyle/>
        <a:p>
          <a:endParaRPr lang="en-US"/>
        </a:p>
      </dgm:t>
    </dgm:pt>
    <dgm:pt modelId="{D525BDC1-7112-4136-B0E5-1D9BCDE3F1F9}">
      <dgm:prSet/>
      <dgm:spPr/>
      <dgm:t>
        <a:bodyPr/>
        <a:lstStyle/>
        <a:p>
          <a:r>
            <a:rPr lang="en-GB" dirty="0"/>
            <a:t>P</a:t>
          </a:r>
          <a:r>
            <a:rPr lang="en-DK"/>
            <a:t>rice per trimester for 2 core, 2GB RAM, 100 GB HDD: 300 EUR</a:t>
          </a:r>
          <a:endParaRPr lang="en-US" dirty="0"/>
        </a:p>
      </dgm:t>
    </dgm:pt>
    <dgm:pt modelId="{1BEE5F62-68EF-4EB4-A689-54C473239653}" type="parTrans" cxnId="{A1B10170-BEAE-419E-95C2-E0320ABA3D53}">
      <dgm:prSet/>
      <dgm:spPr/>
      <dgm:t>
        <a:bodyPr/>
        <a:lstStyle/>
        <a:p>
          <a:endParaRPr lang="en-US"/>
        </a:p>
      </dgm:t>
    </dgm:pt>
    <dgm:pt modelId="{93004382-A141-4243-BCEC-2A2E286D0BE7}" type="sibTrans" cxnId="{A1B10170-BEAE-419E-95C2-E0320ABA3D53}">
      <dgm:prSet/>
      <dgm:spPr/>
      <dgm:t>
        <a:bodyPr/>
        <a:lstStyle/>
        <a:p>
          <a:endParaRPr lang="en-US"/>
        </a:p>
      </dgm:t>
    </dgm:pt>
    <dgm:pt modelId="{B1D0B5D3-3E72-4F3A-893D-A7621D76B867}">
      <dgm:prSet/>
      <dgm:spPr/>
      <dgm:t>
        <a:bodyPr/>
        <a:lstStyle/>
        <a:p>
          <a:r>
            <a:rPr lang="en-DK"/>
            <a:t>Costs for university when eduVPN is a </a:t>
          </a:r>
          <a:r>
            <a:rPr lang="nl-NL"/>
            <a:t>hosted</a:t>
          </a:r>
          <a:r>
            <a:rPr lang="en-DK"/>
            <a:t> service:</a:t>
          </a:r>
          <a:endParaRPr lang="en-US"/>
        </a:p>
      </dgm:t>
    </dgm:pt>
    <dgm:pt modelId="{5951B6D7-2583-42B4-8941-9F03156999DD}" type="parTrans" cxnId="{005031B0-A7E1-4812-A6FD-A1E23576F0E6}">
      <dgm:prSet/>
      <dgm:spPr/>
      <dgm:t>
        <a:bodyPr/>
        <a:lstStyle/>
        <a:p>
          <a:endParaRPr lang="en-US"/>
        </a:p>
      </dgm:t>
    </dgm:pt>
    <dgm:pt modelId="{C80A7947-949C-4EAA-97DD-F5224A3C43FF}" type="sibTrans" cxnId="{005031B0-A7E1-4812-A6FD-A1E23576F0E6}">
      <dgm:prSet/>
      <dgm:spPr/>
      <dgm:t>
        <a:bodyPr/>
        <a:lstStyle/>
        <a:p>
          <a:endParaRPr lang="en-US"/>
        </a:p>
      </dgm:t>
    </dgm:pt>
    <dgm:pt modelId="{9C552D7C-9BBA-42A9-B553-9A0797CC43DA}">
      <dgm:prSet/>
      <dgm:spPr/>
      <dgm:t>
        <a:bodyPr/>
        <a:lstStyle/>
        <a:p>
          <a:r>
            <a:rPr lang="nl-NL"/>
            <a:t>Depending on university size: in range 937 - 1377 euro per month</a:t>
          </a:r>
          <a:endParaRPr lang="en-US"/>
        </a:p>
      </dgm:t>
    </dgm:pt>
    <dgm:pt modelId="{49668DAA-3317-47DA-B13A-64BF7BD689C2}" type="parTrans" cxnId="{4F4F173C-8BBE-4782-A5FF-A5CDB615CAD8}">
      <dgm:prSet/>
      <dgm:spPr/>
      <dgm:t>
        <a:bodyPr/>
        <a:lstStyle/>
        <a:p>
          <a:endParaRPr lang="en-US"/>
        </a:p>
      </dgm:t>
    </dgm:pt>
    <dgm:pt modelId="{BEA22B63-A9C9-4E48-9BB5-9E61F130BAEB}" type="sibTrans" cxnId="{4F4F173C-8BBE-4782-A5FF-A5CDB615CAD8}">
      <dgm:prSet/>
      <dgm:spPr/>
      <dgm:t>
        <a:bodyPr/>
        <a:lstStyle/>
        <a:p>
          <a:endParaRPr lang="en-US"/>
        </a:p>
      </dgm:t>
    </dgm:pt>
    <dgm:pt modelId="{CB089873-BC27-6C47-8A5A-1B69665FCA3E}">
      <dgm:prSet/>
      <dgm:spPr/>
      <dgm:t>
        <a:bodyPr/>
        <a:lstStyle/>
        <a:p>
          <a:r>
            <a:rPr lang="en-US" dirty="0"/>
            <a:t>Maintenance costs (0.1 FTE)</a:t>
          </a:r>
        </a:p>
      </dgm:t>
    </dgm:pt>
    <dgm:pt modelId="{5417A193-9995-1D4F-9294-BF0A2AADFBA5}" type="parTrans" cxnId="{816CB7D5-BD78-5243-96B5-8B81B0964D69}">
      <dgm:prSet/>
      <dgm:spPr/>
    </dgm:pt>
    <dgm:pt modelId="{6C9592B7-F274-F343-BD9F-B69E157F8C17}" type="sibTrans" cxnId="{816CB7D5-BD78-5243-96B5-8B81B0964D69}">
      <dgm:prSet/>
      <dgm:spPr/>
    </dgm:pt>
    <dgm:pt modelId="{3F7165C6-0332-7D40-BCEB-4D7322EC92B3}" type="pres">
      <dgm:prSet presAssocID="{22ED8A8B-40D0-4E09-904E-03E2E2873582}" presName="Name0" presStyleCnt="0">
        <dgm:presLayoutVars>
          <dgm:dir/>
          <dgm:animLvl val="lvl"/>
          <dgm:resizeHandles val="exact"/>
        </dgm:presLayoutVars>
      </dgm:prSet>
      <dgm:spPr/>
    </dgm:pt>
    <dgm:pt modelId="{92DAE207-DF6C-8140-A8E0-684AF3ADECD3}" type="pres">
      <dgm:prSet presAssocID="{E3733393-D43D-4BFF-B295-736D6D18BE23}" presName="linNode" presStyleCnt="0"/>
      <dgm:spPr/>
    </dgm:pt>
    <dgm:pt modelId="{4B1F1256-D994-7C4A-A30F-C36EAA60D4E6}" type="pres">
      <dgm:prSet presAssocID="{E3733393-D43D-4BFF-B295-736D6D18BE2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0411F55-6F5F-074F-A56D-CCA5900533FE}" type="pres">
      <dgm:prSet presAssocID="{E3733393-D43D-4BFF-B295-736D6D18BE23}" presName="descendantText" presStyleLbl="alignAccFollowNode1" presStyleIdx="0" presStyleCnt="2">
        <dgm:presLayoutVars>
          <dgm:bulletEnabled val="1"/>
        </dgm:presLayoutVars>
      </dgm:prSet>
      <dgm:spPr/>
    </dgm:pt>
    <dgm:pt modelId="{76802360-EF09-CD45-B60C-8822C57A4613}" type="pres">
      <dgm:prSet presAssocID="{E4DDCF94-B092-450E-AF5A-1DA21353F6FB}" presName="sp" presStyleCnt="0"/>
      <dgm:spPr/>
    </dgm:pt>
    <dgm:pt modelId="{753AEAE0-9909-0543-A105-8972426C677A}" type="pres">
      <dgm:prSet presAssocID="{B1D0B5D3-3E72-4F3A-893D-A7621D76B867}" presName="linNode" presStyleCnt="0"/>
      <dgm:spPr/>
    </dgm:pt>
    <dgm:pt modelId="{161A500D-C50A-ED48-808D-C5938DE0043E}" type="pres">
      <dgm:prSet presAssocID="{B1D0B5D3-3E72-4F3A-893D-A7621D76B86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E74A858-E1F2-614B-9E12-8941A8D6B994}" type="pres">
      <dgm:prSet presAssocID="{B1D0B5D3-3E72-4F3A-893D-A7621D76B86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F4F173C-8BBE-4782-A5FF-A5CDB615CAD8}" srcId="{B1D0B5D3-3E72-4F3A-893D-A7621D76B867}" destId="{9C552D7C-9BBA-42A9-B553-9A0797CC43DA}" srcOrd="0" destOrd="0" parTransId="{49668DAA-3317-47DA-B13A-64BF7BD689C2}" sibTransId="{BEA22B63-A9C9-4E48-9BB5-9E61F130BAEB}"/>
    <dgm:cxn modelId="{444E5E4B-635C-E947-BB30-18136AED01AE}" type="presOf" srcId="{D525BDC1-7112-4136-B0E5-1D9BCDE3F1F9}" destId="{D0411F55-6F5F-074F-A56D-CCA5900533FE}" srcOrd="0" destOrd="1" presId="urn:microsoft.com/office/officeart/2005/8/layout/vList5"/>
    <dgm:cxn modelId="{6066DC57-A8D7-B848-BE3E-C8198A3387B9}" type="presOf" srcId="{066F7994-E169-41C6-BF52-598AFDB0DEF4}" destId="{D0411F55-6F5F-074F-A56D-CCA5900533FE}" srcOrd="0" destOrd="0" presId="urn:microsoft.com/office/officeart/2005/8/layout/vList5"/>
    <dgm:cxn modelId="{31D5EE5F-EA27-FE42-A97F-8742C42B6DDB}" type="presOf" srcId="{E3733393-D43D-4BFF-B295-736D6D18BE23}" destId="{4B1F1256-D994-7C4A-A30F-C36EAA60D4E6}" srcOrd="0" destOrd="0" presId="urn:microsoft.com/office/officeart/2005/8/layout/vList5"/>
    <dgm:cxn modelId="{7C200660-6789-A249-9FFF-B59A1E012205}" type="presOf" srcId="{CB089873-BC27-6C47-8A5A-1B69665FCA3E}" destId="{D0411F55-6F5F-074F-A56D-CCA5900533FE}" srcOrd="0" destOrd="2" presId="urn:microsoft.com/office/officeart/2005/8/layout/vList5"/>
    <dgm:cxn modelId="{39C17D61-4565-F94A-A119-44CAC0330BC4}" type="presOf" srcId="{22ED8A8B-40D0-4E09-904E-03E2E2873582}" destId="{3F7165C6-0332-7D40-BCEB-4D7322EC92B3}" srcOrd="0" destOrd="0" presId="urn:microsoft.com/office/officeart/2005/8/layout/vList5"/>
    <dgm:cxn modelId="{A1B10170-BEAE-419E-95C2-E0320ABA3D53}" srcId="{E3733393-D43D-4BFF-B295-736D6D18BE23}" destId="{D525BDC1-7112-4136-B0E5-1D9BCDE3F1F9}" srcOrd="1" destOrd="0" parTransId="{1BEE5F62-68EF-4EB4-A689-54C473239653}" sibTransId="{93004382-A141-4243-BCEC-2A2E286D0BE7}"/>
    <dgm:cxn modelId="{86319875-B232-4C5C-BA27-56E565048B90}" srcId="{E3733393-D43D-4BFF-B295-736D6D18BE23}" destId="{066F7994-E169-41C6-BF52-598AFDB0DEF4}" srcOrd="0" destOrd="0" parTransId="{5508A89B-56B6-40BF-8256-62F6EEA3E897}" sibTransId="{238D18C0-E403-4FB0-BD76-2D6227E575A2}"/>
    <dgm:cxn modelId="{EE735378-ECA8-4CBD-924B-7261E1EE8044}" srcId="{22ED8A8B-40D0-4E09-904E-03E2E2873582}" destId="{E3733393-D43D-4BFF-B295-736D6D18BE23}" srcOrd="0" destOrd="0" parTransId="{7C5D366A-C59C-4C92-974C-F415308C77D1}" sibTransId="{E4DDCF94-B092-450E-AF5A-1DA21353F6FB}"/>
    <dgm:cxn modelId="{14AE2679-1544-A045-855D-834F82768D67}" type="presOf" srcId="{B1D0B5D3-3E72-4F3A-893D-A7621D76B867}" destId="{161A500D-C50A-ED48-808D-C5938DE0043E}" srcOrd="0" destOrd="0" presId="urn:microsoft.com/office/officeart/2005/8/layout/vList5"/>
    <dgm:cxn modelId="{9B7D98AE-8881-D24F-91F7-B091A27A5633}" type="presOf" srcId="{9C552D7C-9BBA-42A9-B553-9A0797CC43DA}" destId="{9E74A858-E1F2-614B-9E12-8941A8D6B994}" srcOrd="0" destOrd="0" presId="urn:microsoft.com/office/officeart/2005/8/layout/vList5"/>
    <dgm:cxn modelId="{005031B0-A7E1-4812-A6FD-A1E23576F0E6}" srcId="{22ED8A8B-40D0-4E09-904E-03E2E2873582}" destId="{B1D0B5D3-3E72-4F3A-893D-A7621D76B867}" srcOrd="1" destOrd="0" parTransId="{5951B6D7-2583-42B4-8941-9F03156999DD}" sibTransId="{C80A7947-949C-4EAA-97DD-F5224A3C43FF}"/>
    <dgm:cxn modelId="{816CB7D5-BD78-5243-96B5-8B81B0964D69}" srcId="{E3733393-D43D-4BFF-B295-736D6D18BE23}" destId="{CB089873-BC27-6C47-8A5A-1B69665FCA3E}" srcOrd="2" destOrd="0" parTransId="{5417A193-9995-1D4F-9294-BF0A2AADFBA5}" sibTransId="{6C9592B7-F274-F343-BD9F-B69E157F8C17}"/>
    <dgm:cxn modelId="{FF2FD84F-A7B6-DA47-AF86-B66CE35AF2D6}" type="presParOf" srcId="{3F7165C6-0332-7D40-BCEB-4D7322EC92B3}" destId="{92DAE207-DF6C-8140-A8E0-684AF3ADECD3}" srcOrd="0" destOrd="0" presId="urn:microsoft.com/office/officeart/2005/8/layout/vList5"/>
    <dgm:cxn modelId="{74ADCCF1-169B-B14F-ABCF-53FF834B2FCE}" type="presParOf" srcId="{92DAE207-DF6C-8140-A8E0-684AF3ADECD3}" destId="{4B1F1256-D994-7C4A-A30F-C36EAA60D4E6}" srcOrd="0" destOrd="0" presId="urn:microsoft.com/office/officeart/2005/8/layout/vList5"/>
    <dgm:cxn modelId="{8C598099-1B5D-2049-96CA-28D66661C573}" type="presParOf" srcId="{92DAE207-DF6C-8140-A8E0-684AF3ADECD3}" destId="{D0411F55-6F5F-074F-A56D-CCA5900533FE}" srcOrd="1" destOrd="0" presId="urn:microsoft.com/office/officeart/2005/8/layout/vList5"/>
    <dgm:cxn modelId="{94B07963-468B-2F4F-9B9F-0A4734AC0BB1}" type="presParOf" srcId="{3F7165C6-0332-7D40-BCEB-4D7322EC92B3}" destId="{76802360-EF09-CD45-B60C-8822C57A4613}" srcOrd="1" destOrd="0" presId="urn:microsoft.com/office/officeart/2005/8/layout/vList5"/>
    <dgm:cxn modelId="{A16697F9-01D5-7E47-94A5-6D020A3AB8D8}" type="presParOf" srcId="{3F7165C6-0332-7D40-BCEB-4D7322EC92B3}" destId="{753AEAE0-9909-0543-A105-8972426C677A}" srcOrd="2" destOrd="0" presId="urn:microsoft.com/office/officeart/2005/8/layout/vList5"/>
    <dgm:cxn modelId="{302A30F7-DAE0-AD4A-89B0-5982270ED0F4}" type="presParOf" srcId="{753AEAE0-9909-0543-A105-8972426C677A}" destId="{161A500D-C50A-ED48-808D-C5938DE0043E}" srcOrd="0" destOrd="0" presId="urn:microsoft.com/office/officeart/2005/8/layout/vList5"/>
    <dgm:cxn modelId="{61A3243C-9744-894C-83DA-502EBC089057}" type="presParOf" srcId="{753AEAE0-9909-0543-A105-8972426C677A}" destId="{9E74A858-E1F2-614B-9E12-8941A8D6B9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E7A1B-E127-4CAD-B8E1-20EA9FC57ED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EBA34C-18C4-4881-9225-76D23C98EFE1}">
      <dgm:prSet/>
      <dgm:spPr/>
      <dgm:t>
        <a:bodyPr/>
        <a:lstStyle/>
        <a:p>
          <a:r>
            <a:rPr lang="en-GB"/>
            <a:t>Audits, roughly 30 kEUR a year.</a:t>
          </a:r>
          <a:endParaRPr lang="en-US"/>
        </a:p>
      </dgm:t>
    </dgm:pt>
    <dgm:pt modelId="{FB9E0726-757E-4ECD-8B73-BDE036EDD9ED}" type="parTrans" cxnId="{F449375F-F4FB-4638-BFE6-3FFD3C1F02B8}">
      <dgm:prSet/>
      <dgm:spPr/>
      <dgm:t>
        <a:bodyPr/>
        <a:lstStyle/>
        <a:p>
          <a:endParaRPr lang="en-US"/>
        </a:p>
      </dgm:t>
    </dgm:pt>
    <dgm:pt modelId="{5FD1AA3B-9F03-444A-AAE0-79710173FC47}" type="sibTrans" cxnId="{F449375F-F4FB-4638-BFE6-3FFD3C1F02B8}">
      <dgm:prSet/>
      <dgm:spPr/>
      <dgm:t>
        <a:bodyPr/>
        <a:lstStyle/>
        <a:p>
          <a:endParaRPr lang="en-US"/>
        </a:p>
      </dgm:t>
    </dgm:pt>
    <dgm:pt modelId="{249D581A-0879-4610-B295-18CE179B9223}">
      <dgm:prSet/>
      <dgm:spPr/>
      <dgm:t>
        <a:bodyPr/>
        <a:lstStyle/>
        <a:p>
          <a:r>
            <a:rPr lang="en-GB"/>
            <a:t>2022, server-side audits (Cure53); eduVPN-common audit (ROS)</a:t>
          </a:r>
          <a:endParaRPr lang="en-US"/>
        </a:p>
      </dgm:t>
    </dgm:pt>
    <dgm:pt modelId="{27543DEC-07C1-4D8E-95F8-C89BFE22CCD1}" type="parTrans" cxnId="{BAEBD97E-1FAC-44F2-8992-F02F038F03FB}">
      <dgm:prSet/>
      <dgm:spPr/>
      <dgm:t>
        <a:bodyPr/>
        <a:lstStyle/>
        <a:p>
          <a:endParaRPr lang="en-US"/>
        </a:p>
      </dgm:t>
    </dgm:pt>
    <dgm:pt modelId="{2B531CF5-D2C9-4E5A-85C7-A9B26BEA6837}" type="sibTrans" cxnId="{BAEBD97E-1FAC-44F2-8992-F02F038F03FB}">
      <dgm:prSet/>
      <dgm:spPr/>
      <dgm:t>
        <a:bodyPr/>
        <a:lstStyle/>
        <a:p>
          <a:endParaRPr lang="en-US"/>
        </a:p>
      </dgm:t>
    </dgm:pt>
    <dgm:pt modelId="{C84EE65C-B5F1-47F1-9411-BEB73AAD4721}">
      <dgm:prSet/>
      <dgm:spPr/>
      <dgm:t>
        <a:bodyPr/>
        <a:lstStyle/>
        <a:p>
          <a:r>
            <a:rPr lang="en-GB"/>
            <a:t>2021, macOS/iOS codebase</a:t>
          </a:r>
          <a:endParaRPr lang="en-US"/>
        </a:p>
      </dgm:t>
    </dgm:pt>
    <dgm:pt modelId="{0614C7AB-0387-4B1D-A9FF-E62B93763244}" type="parTrans" cxnId="{98F55CAC-FA8A-473A-A286-EBDB9C97ED6B}">
      <dgm:prSet/>
      <dgm:spPr/>
      <dgm:t>
        <a:bodyPr/>
        <a:lstStyle/>
        <a:p>
          <a:endParaRPr lang="en-US"/>
        </a:p>
      </dgm:t>
    </dgm:pt>
    <dgm:pt modelId="{E99EDF3C-30CC-4D76-943B-F9E7821FB17E}" type="sibTrans" cxnId="{98F55CAC-FA8A-473A-A286-EBDB9C97ED6B}">
      <dgm:prSet/>
      <dgm:spPr/>
      <dgm:t>
        <a:bodyPr/>
        <a:lstStyle/>
        <a:p>
          <a:endParaRPr lang="en-US"/>
        </a:p>
      </dgm:t>
    </dgm:pt>
    <dgm:pt modelId="{36E4CEE7-562E-4CE5-BBB4-A08757D40F23}">
      <dgm:prSet/>
      <dgm:spPr/>
      <dgm:t>
        <a:bodyPr/>
        <a:lstStyle/>
        <a:p>
          <a:r>
            <a:rPr lang="en-GB"/>
            <a:t>2020, PHP-SAML-SP (Cure53)</a:t>
          </a:r>
          <a:endParaRPr lang="en-US"/>
        </a:p>
      </dgm:t>
    </dgm:pt>
    <dgm:pt modelId="{1B61030B-3D01-4E7B-B284-A8247D662110}" type="parTrans" cxnId="{637A6210-6DF4-41D7-8A95-B2F9716F0794}">
      <dgm:prSet/>
      <dgm:spPr/>
      <dgm:t>
        <a:bodyPr/>
        <a:lstStyle/>
        <a:p>
          <a:endParaRPr lang="en-US"/>
        </a:p>
      </dgm:t>
    </dgm:pt>
    <dgm:pt modelId="{C62DF14A-CF24-4B40-BC1A-86DD50621E02}" type="sibTrans" cxnId="{637A6210-6DF4-41D7-8A95-B2F9716F0794}">
      <dgm:prSet/>
      <dgm:spPr/>
      <dgm:t>
        <a:bodyPr/>
        <a:lstStyle/>
        <a:p>
          <a:endParaRPr lang="en-US"/>
        </a:p>
      </dgm:t>
    </dgm:pt>
    <dgm:pt modelId="{F3014DCD-DCD8-41D3-8C34-7D3D6DB4B83F}">
      <dgm:prSet/>
      <dgm:spPr/>
      <dgm:t>
        <a:bodyPr/>
        <a:lstStyle/>
        <a:p>
          <a:r>
            <a:rPr lang="en-GB"/>
            <a:t>More Changes -&gt; More Audits</a:t>
          </a:r>
          <a:endParaRPr lang="en-US"/>
        </a:p>
      </dgm:t>
    </dgm:pt>
    <dgm:pt modelId="{F8EC45B2-BCE8-407A-A820-4533143D2AFD}" type="parTrans" cxnId="{A75AD766-A31C-44E7-AEBA-99E0F24C3D1D}">
      <dgm:prSet/>
      <dgm:spPr/>
      <dgm:t>
        <a:bodyPr/>
        <a:lstStyle/>
        <a:p>
          <a:endParaRPr lang="en-US"/>
        </a:p>
      </dgm:t>
    </dgm:pt>
    <dgm:pt modelId="{4F9F119F-A699-4B1D-9243-9477740C212D}" type="sibTrans" cxnId="{A75AD766-A31C-44E7-AEBA-99E0F24C3D1D}">
      <dgm:prSet/>
      <dgm:spPr/>
      <dgm:t>
        <a:bodyPr/>
        <a:lstStyle/>
        <a:p>
          <a:endParaRPr lang="en-US"/>
        </a:p>
      </dgm:t>
    </dgm:pt>
    <dgm:pt modelId="{223E4D46-F9F7-40B6-91F6-875E770AE322}">
      <dgm:prSet/>
      <dgm:spPr/>
      <dgm:t>
        <a:bodyPr/>
        <a:lstStyle/>
        <a:p>
          <a:r>
            <a:rPr lang="en-GB" dirty="0"/>
            <a:t>When understand software components -&gt; understand risks -&gt; hire and guide the right auditor -&gt; saves money</a:t>
          </a:r>
          <a:endParaRPr lang="en-US" dirty="0"/>
        </a:p>
      </dgm:t>
    </dgm:pt>
    <dgm:pt modelId="{5D93A41A-0ECD-4FA0-9BEF-0F148D124A2A}" type="parTrans" cxnId="{563CE730-077D-4ED9-A3E1-B46C34C5C14B}">
      <dgm:prSet/>
      <dgm:spPr/>
      <dgm:t>
        <a:bodyPr/>
        <a:lstStyle/>
        <a:p>
          <a:endParaRPr lang="en-US"/>
        </a:p>
      </dgm:t>
    </dgm:pt>
    <dgm:pt modelId="{A092D6CA-8184-4FD2-8CB5-A3A1B9BD3B90}" type="sibTrans" cxnId="{563CE730-077D-4ED9-A3E1-B46C34C5C14B}">
      <dgm:prSet/>
      <dgm:spPr/>
      <dgm:t>
        <a:bodyPr/>
        <a:lstStyle/>
        <a:p>
          <a:endParaRPr lang="en-US"/>
        </a:p>
      </dgm:t>
    </dgm:pt>
    <dgm:pt modelId="{543C569E-8E89-614B-9BE5-D27A1053EF38}" type="pres">
      <dgm:prSet presAssocID="{F1DE7A1B-E127-4CAD-B8E1-20EA9FC57ED3}" presName="linear" presStyleCnt="0">
        <dgm:presLayoutVars>
          <dgm:animLvl val="lvl"/>
          <dgm:resizeHandles val="exact"/>
        </dgm:presLayoutVars>
      </dgm:prSet>
      <dgm:spPr/>
    </dgm:pt>
    <dgm:pt modelId="{C8F07E0A-E517-514E-B1D4-B713D480C832}" type="pres">
      <dgm:prSet presAssocID="{94EBA34C-18C4-4881-9225-76D23C98EFE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78BB488-05CA-C347-804E-EC26093C65C8}" type="pres">
      <dgm:prSet presAssocID="{5FD1AA3B-9F03-444A-AAE0-79710173FC47}" presName="spacer" presStyleCnt="0"/>
      <dgm:spPr/>
    </dgm:pt>
    <dgm:pt modelId="{C681EEB4-54FB-AB48-B627-9C8983D3A18A}" type="pres">
      <dgm:prSet presAssocID="{249D581A-0879-4610-B295-18CE179B922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7094F31-1773-5644-B7A3-4D951BDE0A33}" type="pres">
      <dgm:prSet presAssocID="{2B531CF5-D2C9-4E5A-85C7-A9B26BEA6837}" presName="spacer" presStyleCnt="0"/>
      <dgm:spPr/>
    </dgm:pt>
    <dgm:pt modelId="{6B85B9E6-969F-0C4D-911F-801B008866C8}" type="pres">
      <dgm:prSet presAssocID="{C84EE65C-B5F1-47F1-9411-BEB73AAD47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B5C09D6-898A-1848-A25F-DB7C35AFA918}" type="pres">
      <dgm:prSet presAssocID="{E99EDF3C-30CC-4D76-943B-F9E7821FB17E}" presName="spacer" presStyleCnt="0"/>
      <dgm:spPr/>
    </dgm:pt>
    <dgm:pt modelId="{A235F5BB-49AA-C241-A7D9-1F5D1EF8744D}" type="pres">
      <dgm:prSet presAssocID="{36E4CEE7-562E-4CE5-BBB4-A08757D40F2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FB37EFF-15BD-6440-8CF6-227265EED872}" type="pres">
      <dgm:prSet presAssocID="{C62DF14A-CF24-4B40-BC1A-86DD50621E02}" presName="spacer" presStyleCnt="0"/>
      <dgm:spPr/>
    </dgm:pt>
    <dgm:pt modelId="{6E2A8E0F-A06D-1841-852A-1F8394358C6F}" type="pres">
      <dgm:prSet presAssocID="{F3014DCD-DCD8-41D3-8C34-7D3D6DB4B83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500C8C-9AF0-214D-A54D-6274E1E6A120}" type="pres">
      <dgm:prSet presAssocID="{4F9F119F-A699-4B1D-9243-9477740C212D}" presName="spacer" presStyleCnt="0"/>
      <dgm:spPr/>
    </dgm:pt>
    <dgm:pt modelId="{DA68AE5B-4316-A849-9E6A-BB2DDE336E4B}" type="pres">
      <dgm:prSet presAssocID="{223E4D46-F9F7-40B6-91F6-875E770AE32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40B2003-E617-6048-AA2D-C2A9E5284849}" type="presOf" srcId="{F1DE7A1B-E127-4CAD-B8E1-20EA9FC57ED3}" destId="{543C569E-8E89-614B-9BE5-D27A1053EF38}" srcOrd="0" destOrd="0" presId="urn:microsoft.com/office/officeart/2005/8/layout/vList2"/>
    <dgm:cxn modelId="{637A6210-6DF4-41D7-8A95-B2F9716F0794}" srcId="{F1DE7A1B-E127-4CAD-B8E1-20EA9FC57ED3}" destId="{36E4CEE7-562E-4CE5-BBB4-A08757D40F23}" srcOrd="3" destOrd="0" parTransId="{1B61030B-3D01-4E7B-B284-A8247D662110}" sibTransId="{C62DF14A-CF24-4B40-BC1A-86DD50621E02}"/>
    <dgm:cxn modelId="{65E56316-94CC-D74F-BA00-4A8D8EC58153}" type="presOf" srcId="{F3014DCD-DCD8-41D3-8C34-7D3D6DB4B83F}" destId="{6E2A8E0F-A06D-1841-852A-1F8394358C6F}" srcOrd="0" destOrd="0" presId="urn:microsoft.com/office/officeart/2005/8/layout/vList2"/>
    <dgm:cxn modelId="{9BA1DC29-9E2C-8643-A9C0-8746A186CD19}" type="presOf" srcId="{36E4CEE7-562E-4CE5-BBB4-A08757D40F23}" destId="{A235F5BB-49AA-C241-A7D9-1F5D1EF8744D}" srcOrd="0" destOrd="0" presId="urn:microsoft.com/office/officeart/2005/8/layout/vList2"/>
    <dgm:cxn modelId="{563CE730-077D-4ED9-A3E1-B46C34C5C14B}" srcId="{F1DE7A1B-E127-4CAD-B8E1-20EA9FC57ED3}" destId="{223E4D46-F9F7-40B6-91F6-875E770AE322}" srcOrd="5" destOrd="0" parTransId="{5D93A41A-0ECD-4FA0-9BEF-0F148D124A2A}" sibTransId="{A092D6CA-8184-4FD2-8CB5-A3A1B9BD3B90}"/>
    <dgm:cxn modelId="{06E0353F-2BA8-0C47-A442-4190DE8B161B}" type="presOf" srcId="{94EBA34C-18C4-4881-9225-76D23C98EFE1}" destId="{C8F07E0A-E517-514E-B1D4-B713D480C832}" srcOrd="0" destOrd="0" presId="urn:microsoft.com/office/officeart/2005/8/layout/vList2"/>
    <dgm:cxn modelId="{F449375F-F4FB-4638-BFE6-3FFD3C1F02B8}" srcId="{F1DE7A1B-E127-4CAD-B8E1-20EA9FC57ED3}" destId="{94EBA34C-18C4-4881-9225-76D23C98EFE1}" srcOrd="0" destOrd="0" parTransId="{FB9E0726-757E-4ECD-8B73-BDE036EDD9ED}" sibTransId="{5FD1AA3B-9F03-444A-AAE0-79710173FC47}"/>
    <dgm:cxn modelId="{A75AD766-A31C-44E7-AEBA-99E0F24C3D1D}" srcId="{F1DE7A1B-E127-4CAD-B8E1-20EA9FC57ED3}" destId="{F3014DCD-DCD8-41D3-8C34-7D3D6DB4B83F}" srcOrd="4" destOrd="0" parTransId="{F8EC45B2-BCE8-407A-A820-4533143D2AFD}" sibTransId="{4F9F119F-A699-4B1D-9243-9477740C212D}"/>
    <dgm:cxn modelId="{8FE7EF77-0123-0747-8062-69E93CC12332}" type="presOf" srcId="{223E4D46-F9F7-40B6-91F6-875E770AE322}" destId="{DA68AE5B-4316-A849-9E6A-BB2DDE336E4B}" srcOrd="0" destOrd="0" presId="urn:microsoft.com/office/officeart/2005/8/layout/vList2"/>
    <dgm:cxn modelId="{CA95BD7E-D067-BE4D-9F71-55A7916E8745}" type="presOf" srcId="{249D581A-0879-4610-B295-18CE179B9223}" destId="{C681EEB4-54FB-AB48-B627-9C8983D3A18A}" srcOrd="0" destOrd="0" presId="urn:microsoft.com/office/officeart/2005/8/layout/vList2"/>
    <dgm:cxn modelId="{BAEBD97E-1FAC-44F2-8992-F02F038F03FB}" srcId="{F1DE7A1B-E127-4CAD-B8E1-20EA9FC57ED3}" destId="{249D581A-0879-4610-B295-18CE179B9223}" srcOrd="1" destOrd="0" parTransId="{27543DEC-07C1-4D8E-95F8-C89BFE22CCD1}" sibTransId="{2B531CF5-D2C9-4E5A-85C7-A9B26BEA6837}"/>
    <dgm:cxn modelId="{98F55CAC-FA8A-473A-A286-EBDB9C97ED6B}" srcId="{F1DE7A1B-E127-4CAD-B8E1-20EA9FC57ED3}" destId="{C84EE65C-B5F1-47F1-9411-BEB73AAD4721}" srcOrd="2" destOrd="0" parTransId="{0614C7AB-0387-4B1D-A9FF-E62B93763244}" sibTransId="{E99EDF3C-30CC-4D76-943B-F9E7821FB17E}"/>
    <dgm:cxn modelId="{9E8636C7-0A9B-7A40-8BCB-20A87011E2C2}" type="presOf" srcId="{C84EE65C-B5F1-47F1-9411-BEB73AAD4721}" destId="{6B85B9E6-969F-0C4D-911F-801B008866C8}" srcOrd="0" destOrd="0" presId="urn:microsoft.com/office/officeart/2005/8/layout/vList2"/>
    <dgm:cxn modelId="{E4236DE8-8E55-A646-A2DC-1BF88EA83185}" type="presParOf" srcId="{543C569E-8E89-614B-9BE5-D27A1053EF38}" destId="{C8F07E0A-E517-514E-B1D4-B713D480C832}" srcOrd="0" destOrd="0" presId="urn:microsoft.com/office/officeart/2005/8/layout/vList2"/>
    <dgm:cxn modelId="{9A38C00C-63AB-4C4F-8B5A-BBE173A70930}" type="presParOf" srcId="{543C569E-8E89-614B-9BE5-D27A1053EF38}" destId="{378BB488-05CA-C347-804E-EC26093C65C8}" srcOrd="1" destOrd="0" presId="urn:microsoft.com/office/officeart/2005/8/layout/vList2"/>
    <dgm:cxn modelId="{7FE99EAF-7A3C-1D47-929C-7216F21ABDC9}" type="presParOf" srcId="{543C569E-8E89-614B-9BE5-D27A1053EF38}" destId="{C681EEB4-54FB-AB48-B627-9C8983D3A18A}" srcOrd="2" destOrd="0" presId="urn:microsoft.com/office/officeart/2005/8/layout/vList2"/>
    <dgm:cxn modelId="{951D1884-0031-5C4B-BD62-A1D7053EB798}" type="presParOf" srcId="{543C569E-8E89-614B-9BE5-D27A1053EF38}" destId="{37094F31-1773-5644-B7A3-4D951BDE0A33}" srcOrd="3" destOrd="0" presId="urn:microsoft.com/office/officeart/2005/8/layout/vList2"/>
    <dgm:cxn modelId="{75D241C3-B06E-3545-84B1-E7D9504F4D17}" type="presParOf" srcId="{543C569E-8E89-614B-9BE5-D27A1053EF38}" destId="{6B85B9E6-969F-0C4D-911F-801B008866C8}" srcOrd="4" destOrd="0" presId="urn:microsoft.com/office/officeart/2005/8/layout/vList2"/>
    <dgm:cxn modelId="{47ED1491-840B-4542-A5D6-AD9D3F7BED89}" type="presParOf" srcId="{543C569E-8E89-614B-9BE5-D27A1053EF38}" destId="{1B5C09D6-898A-1848-A25F-DB7C35AFA918}" srcOrd="5" destOrd="0" presId="urn:microsoft.com/office/officeart/2005/8/layout/vList2"/>
    <dgm:cxn modelId="{375A2A89-6470-D94E-A2F1-8774D7D35C7D}" type="presParOf" srcId="{543C569E-8E89-614B-9BE5-D27A1053EF38}" destId="{A235F5BB-49AA-C241-A7D9-1F5D1EF8744D}" srcOrd="6" destOrd="0" presId="urn:microsoft.com/office/officeart/2005/8/layout/vList2"/>
    <dgm:cxn modelId="{B1C6EC8D-E606-6743-BBB0-37C4C4C22E9C}" type="presParOf" srcId="{543C569E-8E89-614B-9BE5-D27A1053EF38}" destId="{9FB37EFF-15BD-6440-8CF6-227265EED872}" srcOrd="7" destOrd="0" presId="urn:microsoft.com/office/officeart/2005/8/layout/vList2"/>
    <dgm:cxn modelId="{5A5DB7E9-268C-3B46-905B-DD4ABAF6B6ED}" type="presParOf" srcId="{543C569E-8E89-614B-9BE5-D27A1053EF38}" destId="{6E2A8E0F-A06D-1841-852A-1F8394358C6F}" srcOrd="8" destOrd="0" presId="urn:microsoft.com/office/officeart/2005/8/layout/vList2"/>
    <dgm:cxn modelId="{5F65B067-3703-1348-A6DB-E085A92A2E96}" type="presParOf" srcId="{543C569E-8E89-614B-9BE5-D27A1053EF38}" destId="{15500C8C-9AF0-214D-A54D-6274E1E6A120}" srcOrd="9" destOrd="0" presId="urn:microsoft.com/office/officeart/2005/8/layout/vList2"/>
    <dgm:cxn modelId="{A25AA9C2-8949-4A4F-8C8B-1FAE89496FEC}" type="presParOf" srcId="{543C569E-8E89-614B-9BE5-D27A1053EF38}" destId="{DA68AE5B-4316-A849-9E6A-BB2DDE336E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7AE36D-9183-4C45-990C-E1B2851ED42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E0D2AEE-C705-41A0-B69D-41DEC52A4415}">
      <dgm:prSet/>
      <dgm:spPr/>
      <dgm:t>
        <a:bodyPr/>
        <a:lstStyle/>
        <a:p>
          <a:r>
            <a:rPr lang="en-GB"/>
            <a:t>Contributions from students (14 students since 2016) </a:t>
          </a:r>
          <a:endParaRPr lang="en-US"/>
        </a:p>
      </dgm:t>
    </dgm:pt>
    <dgm:pt modelId="{8B3EB798-A7BD-4E50-A449-6F584C877855}" type="parTrans" cxnId="{1085330D-9AC7-4A95-BC16-64A321CEEBD2}">
      <dgm:prSet/>
      <dgm:spPr/>
      <dgm:t>
        <a:bodyPr/>
        <a:lstStyle/>
        <a:p>
          <a:endParaRPr lang="en-US"/>
        </a:p>
      </dgm:t>
    </dgm:pt>
    <dgm:pt modelId="{130BB256-1249-4A78-B91F-DE41541383D9}" type="sibTrans" cxnId="{1085330D-9AC7-4A95-BC16-64A321CEEBD2}">
      <dgm:prSet/>
      <dgm:spPr/>
      <dgm:t>
        <a:bodyPr/>
        <a:lstStyle/>
        <a:p>
          <a:endParaRPr lang="en-US"/>
        </a:p>
      </dgm:t>
    </dgm:pt>
    <dgm:pt modelId="{9F5663D4-03F2-42D5-9521-10C37DCD5B4A}">
      <dgm:prSet/>
      <dgm:spPr/>
      <dgm:t>
        <a:bodyPr/>
        <a:lstStyle/>
        <a:p>
          <a:r>
            <a:rPr lang="en-GB"/>
            <a:t>Nearly “free” (sponsored by SURF)</a:t>
          </a:r>
          <a:endParaRPr lang="en-US"/>
        </a:p>
      </dgm:t>
    </dgm:pt>
    <dgm:pt modelId="{68608BC6-DBD9-4029-AC8D-DD6A6914AF13}" type="parTrans" cxnId="{2C57BF57-B0AC-49A0-98B7-499C739ED344}">
      <dgm:prSet/>
      <dgm:spPr/>
      <dgm:t>
        <a:bodyPr/>
        <a:lstStyle/>
        <a:p>
          <a:endParaRPr lang="en-US"/>
        </a:p>
      </dgm:t>
    </dgm:pt>
    <dgm:pt modelId="{8C404F88-2320-4D8C-A205-D757E998A231}" type="sibTrans" cxnId="{2C57BF57-B0AC-49A0-98B7-499C739ED344}">
      <dgm:prSet/>
      <dgm:spPr/>
      <dgm:t>
        <a:bodyPr/>
        <a:lstStyle/>
        <a:p>
          <a:endParaRPr lang="en-US"/>
        </a:p>
      </dgm:t>
    </dgm:pt>
    <dgm:pt modelId="{F8A05BC7-4422-46BD-81FB-5A2ACE23483D}">
      <dgm:prSet/>
      <dgm:spPr/>
      <dgm:t>
        <a:bodyPr/>
        <a:lstStyle/>
        <a:p>
          <a:r>
            <a:rPr lang="da-DK" b="0" i="0"/>
            <a:t>Costs of the client software</a:t>
          </a:r>
          <a:endParaRPr lang="en-US"/>
        </a:p>
      </dgm:t>
    </dgm:pt>
    <dgm:pt modelId="{916D4134-841E-4F9B-935C-9192A4A16EA9}" type="parTrans" cxnId="{9D8127CB-5862-4424-B2D2-9989E2104447}">
      <dgm:prSet/>
      <dgm:spPr/>
      <dgm:t>
        <a:bodyPr/>
        <a:lstStyle/>
        <a:p>
          <a:endParaRPr lang="en-US"/>
        </a:p>
      </dgm:t>
    </dgm:pt>
    <dgm:pt modelId="{B28311CF-F50C-4EB9-8383-019145529B4D}" type="sibTrans" cxnId="{9D8127CB-5862-4424-B2D2-9989E2104447}">
      <dgm:prSet/>
      <dgm:spPr/>
      <dgm:t>
        <a:bodyPr/>
        <a:lstStyle/>
        <a:p>
          <a:endParaRPr lang="en-US"/>
        </a:p>
      </dgm:t>
    </dgm:pt>
    <dgm:pt modelId="{FCF15FBF-3E73-45AD-ADE4-6AE2868259F6}">
      <dgm:prSet/>
      <dgm:spPr/>
      <dgm:t>
        <a:bodyPr/>
        <a:lstStyle/>
        <a:p>
          <a:r>
            <a:rPr lang="da-DK" b="0" i="0"/>
            <a:t>Initially thought 5-10kEUR to create a client, 30kEUR more realistic</a:t>
          </a:r>
          <a:endParaRPr lang="en-US"/>
        </a:p>
      </dgm:t>
    </dgm:pt>
    <dgm:pt modelId="{73D19EBF-3D83-43F6-9670-B2800B60A597}" type="parTrans" cxnId="{1DCEC063-6BAF-45B2-B20C-8B798A31DE22}">
      <dgm:prSet/>
      <dgm:spPr/>
      <dgm:t>
        <a:bodyPr/>
        <a:lstStyle/>
        <a:p>
          <a:endParaRPr lang="en-US"/>
        </a:p>
      </dgm:t>
    </dgm:pt>
    <dgm:pt modelId="{284AED3E-9211-4A00-A209-FC2F7AB6A713}" type="sibTrans" cxnId="{1DCEC063-6BAF-45B2-B20C-8B798A31DE22}">
      <dgm:prSet/>
      <dgm:spPr/>
      <dgm:t>
        <a:bodyPr/>
        <a:lstStyle/>
        <a:p>
          <a:endParaRPr lang="en-US"/>
        </a:p>
      </dgm:t>
    </dgm:pt>
    <dgm:pt modelId="{307B3AA4-C2B3-4CA1-A361-163C22BB9D1A}">
      <dgm:prSet/>
      <dgm:spPr/>
      <dgm:t>
        <a:bodyPr/>
        <a:lstStyle/>
        <a:p>
          <a:r>
            <a:rPr lang="da-DK" b="0" i="0"/>
            <a:t>Hire external developers on contract base</a:t>
          </a:r>
          <a:endParaRPr lang="en-US"/>
        </a:p>
      </dgm:t>
    </dgm:pt>
    <dgm:pt modelId="{7D25F7F6-AD70-4CD5-B3F8-875908270C55}" type="parTrans" cxnId="{F167640C-8194-4C9F-A857-5543A629C8F7}">
      <dgm:prSet/>
      <dgm:spPr/>
      <dgm:t>
        <a:bodyPr/>
        <a:lstStyle/>
        <a:p>
          <a:endParaRPr lang="en-US"/>
        </a:p>
      </dgm:t>
    </dgm:pt>
    <dgm:pt modelId="{C06026DA-06B8-43F8-8B31-D7E4F365FED9}" type="sibTrans" cxnId="{F167640C-8194-4C9F-A857-5543A629C8F7}">
      <dgm:prSet/>
      <dgm:spPr/>
      <dgm:t>
        <a:bodyPr/>
        <a:lstStyle/>
        <a:p>
          <a:endParaRPr lang="en-US"/>
        </a:p>
      </dgm:t>
    </dgm:pt>
    <dgm:pt modelId="{32405FD0-1E84-415F-BDC0-03C1796B13E8}">
      <dgm:prSet/>
      <dgm:spPr/>
      <dgm:t>
        <a:bodyPr/>
        <a:lstStyle/>
        <a:p>
          <a:r>
            <a:rPr lang="da-DK"/>
            <a:t>Minimal 10% of initial costs for bare minimal maintenance</a:t>
          </a:r>
          <a:endParaRPr lang="en-US"/>
        </a:p>
      </dgm:t>
    </dgm:pt>
    <dgm:pt modelId="{BEDC8EC0-0355-4168-9EA2-1B3BA8764030}" type="parTrans" cxnId="{2C5BCFCB-DE85-4E5B-8BBA-B66497EE9C3F}">
      <dgm:prSet/>
      <dgm:spPr/>
      <dgm:t>
        <a:bodyPr/>
        <a:lstStyle/>
        <a:p>
          <a:endParaRPr lang="en-US"/>
        </a:p>
      </dgm:t>
    </dgm:pt>
    <dgm:pt modelId="{F201DAD9-82F2-4BF9-8917-C0CDFE842ACA}" type="sibTrans" cxnId="{2C5BCFCB-DE85-4E5B-8BBA-B66497EE9C3F}">
      <dgm:prSet/>
      <dgm:spPr/>
      <dgm:t>
        <a:bodyPr/>
        <a:lstStyle/>
        <a:p>
          <a:endParaRPr lang="en-US"/>
        </a:p>
      </dgm:t>
    </dgm:pt>
    <dgm:pt modelId="{2BBBB630-64B4-4D4E-8B3F-3C908140F41F}">
      <dgm:prSet/>
      <dgm:spPr/>
      <dgm:t>
        <a:bodyPr/>
        <a:lstStyle/>
        <a:p>
          <a:r>
            <a:rPr lang="da-DK"/>
            <a:t>Testing costs (done by core team currently)</a:t>
          </a:r>
          <a:endParaRPr lang="en-US"/>
        </a:p>
      </dgm:t>
    </dgm:pt>
    <dgm:pt modelId="{04CB345A-5F15-4FC0-98B4-A2582E0910CC}" type="parTrans" cxnId="{F559101B-2019-46B0-8D83-BEF0DEC66D57}">
      <dgm:prSet/>
      <dgm:spPr/>
      <dgm:t>
        <a:bodyPr/>
        <a:lstStyle/>
        <a:p>
          <a:endParaRPr lang="en-US"/>
        </a:p>
      </dgm:t>
    </dgm:pt>
    <dgm:pt modelId="{3EC04B62-0544-4649-99B8-05BC5BB56A29}" type="sibTrans" cxnId="{F559101B-2019-46B0-8D83-BEF0DEC66D57}">
      <dgm:prSet/>
      <dgm:spPr/>
      <dgm:t>
        <a:bodyPr/>
        <a:lstStyle/>
        <a:p>
          <a:endParaRPr lang="en-US"/>
        </a:p>
      </dgm:t>
    </dgm:pt>
    <dgm:pt modelId="{B81529E5-A066-478A-A2D1-2FD638A69EBF}">
      <dgm:prSet/>
      <dgm:spPr/>
      <dgm:t>
        <a:bodyPr/>
        <a:lstStyle/>
        <a:p>
          <a:r>
            <a:rPr lang="da-DK" b="0" i="0"/>
            <a:t>Are working on common (shared) client code in 2023</a:t>
          </a:r>
          <a:endParaRPr lang="en-US"/>
        </a:p>
      </dgm:t>
    </dgm:pt>
    <dgm:pt modelId="{639B87D9-D6AD-4027-950C-D3F6FDAFBFE1}" type="parTrans" cxnId="{FB2DB632-6301-4053-930B-AF363794E0D9}">
      <dgm:prSet/>
      <dgm:spPr/>
      <dgm:t>
        <a:bodyPr/>
        <a:lstStyle/>
        <a:p>
          <a:endParaRPr lang="en-US"/>
        </a:p>
      </dgm:t>
    </dgm:pt>
    <dgm:pt modelId="{6C397FBD-10D8-4CBD-922A-3E829C48DB81}" type="sibTrans" cxnId="{FB2DB632-6301-4053-930B-AF363794E0D9}">
      <dgm:prSet/>
      <dgm:spPr/>
      <dgm:t>
        <a:bodyPr/>
        <a:lstStyle/>
        <a:p>
          <a:endParaRPr lang="en-US"/>
        </a:p>
      </dgm:t>
    </dgm:pt>
    <dgm:pt modelId="{73BE1678-212D-AC47-BAD1-DFA21C81903B}" type="pres">
      <dgm:prSet presAssocID="{CF7AE36D-9183-4C45-990C-E1B2851ED422}" presName="linear" presStyleCnt="0">
        <dgm:presLayoutVars>
          <dgm:dir/>
          <dgm:animLvl val="lvl"/>
          <dgm:resizeHandles val="exact"/>
        </dgm:presLayoutVars>
      </dgm:prSet>
      <dgm:spPr/>
    </dgm:pt>
    <dgm:pt modelId="{0914CCB8-B861-D84B-9C64-1A5E4FD9B433}" type="pres">
      <dgm:prSet presAssocID="{DE0D2AEE-C705-41A0-B69D-41DEC52A4415}" presName="parentLin" presStyleCnt="0"/>
      <dgm:spPr/>
    </dgm:pt>
    <dgm:pt modelId="{FC1FF478-5160-5E47-80EC-95FBF2BDE624}" type="pres">
      <dgm:prSet presAssocID="{DE0D2AEE-C705-41A0-B69D-41DEC52A4415}" presName="parentLeftMargin" presStyleLbl="node1" presStyleIdx="0" presStyleCnt="2"/>
      <dgm:spPr/>
    </dgm:pt>
    <dgm:pt modelId="{E54224C5-C843-F84D-A1A4-8D73EC918B02}" type="pres">
      <dgm:prSet presAssocID="{DE0D2AEE-C705-41A0-B69D-41DEC52A44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B2DE69-9F35-0F49-96AE-D079AD603A6D}" type="pres">
      <dgm:prSet presAssocID="{DE0D2AEE-C705-41A0-B69D-41DEC52A4415}" presName="negativeSpace" presStyleCnt="0"/>
      <dgm:spPr/>
    </dgm:pt>
    <dgm:pt modelId="{AD3BD386-46C3-5F47-BBC9-9F27A532DCD9}" type="pres">
      <dgm:prSet presAssocID="{DE0D2AEE-C705-41A0-B69D-41DEC52A4415}" presName="childText" presStyleLbl="conFgAcc1" presStyleIdx="0" presStyleCnt="2">
        <dgm:presLayoutVars>
          <dgm:bulletEnabled val="1"/>
        </dgm:presLayoutVars>
      </dgm:prSet>
      <dgm:spPr/>
    </dgm:pt>
    <dgm:pt modelId="{50242DA8-0C72-0E47-B297-55FEB77D259A}" type="pres">
      <dgm:prSet presAssocID="{130BB256-1249-4A78-B91F-DE41541383D9}" presName="spaceBetweenRectangles" presStyleCnt="0"/>
      <dgm:spPr/>
    </dgm:pt>
    <dgm:pt modelId="{CA9C4ECD-A63B-964E-A85D-26F045BC0964}" type="pres">
      <dgm:prSet presAssocID="{F8A05BC7-4422-46BD-81FB-5A2ACE23483D}" presName="parentLin" presStyleCnt="0"/>
      <dgm:spPr/>
    </dgm:pt>
    <dgm:pt modelId="{23D05AD2-0346-EA4B-B9A5-97D625B0DE8A}" type="pres">
      <dgm:prSet presAssocID="{F8A05BC7-4422-46BD-81FB-5A2ACE23483D}" presName="parentLeftMargin" presStyleLbl="node1" presStyleIdx="0" presStyleCnt="2"/>
      <dgm:spPr/>
    </dgm:pt>
    <dgm:pt modelId="{C9136E68-A38A-C242-8ABE-04CE5D175554}" type="pres">
      <dgm:prSet presAssocID="{F8A05BC7-4422-46BD-81FB-5A2ACE2348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FB7F6D7-7C4B-CB40-97EA-27AE2DFD8707}" type="pres">
      <dgm:prSet presAssocID="{F8A05BC7-4422-46BD-81FB-5A2ACE23483D}" presName="negativeSpace" presStyleCnt="0"/>
      <dgm:spPr/>
    </dgm:pt>
    <dgm:pt modelId="{C29FA496-4026-8740-8997-8F4D04A52D6B}" type="pres">
      <dgm:prSet presAssocID="{F8A05BC7-4422-46BD-81FB-5A2ACE23483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47B7A01-38DC-374E-B4FD-FF8E904623DD}" type="presOf" srcId="{B81529E5-A066-478A-A2D1-2FD638A69EBF}" destId="{C29FA496-4026-8740-8997-8F4D04A52D6B}" srcOrd="0" destOrd="4" presId="urn:microsoft.com/office/officeart/2005/8/layout/list1"/>
    <dgm:cxn modelId="{7E011602-BF4A-2F44-851D-0E09A8209684}" type="presOf" srcId="{307B3AA4-C2B3-4CA1-A361-163C22BB9D1A}" destId="{C29FA496-4026-8740-8997-8F4D04A52D6B}" srcOrd="0" destOrd="1" presId="urn:microsoft.com/office/officeart/2005/8/layout/list1"/>
    <dgm:cxn modelId="{F167640C-8194-4C9F-A857-5543A629C8F7}" srcId="{F8A05BC7-4422-46BD-81FB-5A2ACE23483D}" destId="{307B3AA4-C2B3-4CA1-A361-163C22BB9D1A}" srcOrd="1" destOrd="0" parTransId="{7D25F7F6-AD70-4CD5-B3F8-875908270C55}" sibTransId="{C06026DA-06B8-43F8-8B31-D7E4F365FED9}"/>
    <dgm:cxn modelId="{1085330D-9AC7-4A95-BC16-64A321CEEBD2}" srcId="{CF7AE36D-9183-4C45-990C-E1B2851ED422}" destId="{DE0D2AEE-C705-41A0-B69D-41DEC52A4415}" srcOrd="0" destOrd="0" parTransId="{8B3EB798-A7BD-4E50-A449-6F584C877855}" sibTransId="{130BB256-1249-4A78-B91F-DE41541383D9}"/>
    <dgm:cxn modelId="{F559101B-2019-46B0-8D83-BEF0DEC66D57}" srcId="{F8A05BC7-4422-46BD-81FB-5A2ACE23483D}" destId="{2BBBB630-64B4-4D4E-8B3F-3C908140F41F}" srcOrd="3" destOrd="0" parTransId="{04CB345A-5F15-4FC0-98B4-A2582E0910CC}" sibTransId="{3EC04B62-0544-4649-99B8-05BC5BB56A29}"/>
    <dgm:cxn modelId="{C1FEBE27-85DA-834E-9CBA-2D4A7238D7EA}" type="presOf" srcId="{32405FD0-1E84-415F-BDC0-03C1796B13E8}" destId="{C29FA496-4026-8740-8997-8F4D04A52D6B}" srcOrd="0" destOrd="2" presId="urn:microsoft.com/office/officeart/2005/8/layout/list1"/>
    <dgm:cxn modelId="{72B9502D-00E4-9C4E-A411-57E400AA8BC8}" type="presOf" srcId="{F8A05BC7-4422-46BD-81FB-5A2ACE23483D}" destId="{23D05AD2-0346-EA4B-B9A5-97D625B0DE8A}" srcOrd="0" destOrd="0" presId="urn:microsoft.com/office/officeart/2005/8/layout/list1"/>
    <dgm:cxn modelId="{FB2DB632-6301-4053-930B-AF363794E0D9}" srcId="{F8A05BC7-4422-46BD-81FB-5A2ACE23483D}" destId="{B81529E5-A066-478A-A2D1-2FD638A69EBF}" srcOrd="4" destOrd="0" parTransId="{639B87D9-D6AD-4027-950C-D3F6FDAFBFE1}" sibTransId="{6C397FBD-10D8-4CBD-922A-3E829C48DB81}"/>
    <dgm:cxn modelId="{2C57BF57-B0AC-49A0-98B7-499C739ED344}" srcId="{DE0D2AEE-C705-41A0-B69D-41DEC52A4415}" destId="{9F5663D4-03F2-42D5-9521-10C37DCD5B4A}" srcOrd="0" destOrd="0" parTransId="{68608BC6-DBD9-4029-AC8D-DD6A6914AF13}" sibTransId="{8C404F88-2320-4D8C-A205-D757E998A231}"/>
    <dgm:cxn modelId="{50EE075D-55A7-3A4A-97B4-AD02921A0C6F}" type="presOf" srcId="{DE0D2AEE-C705-41A0-B69D-41DEC52A4415}" destId="{FC1FF478-5160-5E47-80EC-95FBF2BDE624}" srcOrd="0" destOrd="0" presId="urn:microsoft.com/office/officeart/2005/8/layout/list1"/>
    <dgm:cxn modelId="{1DCEC063-6BAF-45B2-B20C-8B798A31DE22}" srcId="{F8A05BC7-4422-46BD-81FB-5A2ACE23483D}" destId="{FCF15FBF-3E73-45AD-ADE4-6AE2868259F6}" srcOrd="0" destOrd="0" parTransId="{73D19EBF-3D83-43F6-9670-B2800B60A597}" sibTransId="{284AED3E-9211-4A00-A209-FC2F7AB6A713}"/>
    <dgm:cxn modelId="{098D6287-6101-1B4C-9407-C938870A9BAF}" type="presOf" srcId="{CF7AE36D-9183-4C45-990C-E1B2851ED422}" destId="{73BE1678-212D-AC47-BAD1-DFA21C81903B}" srcOrd="0" destOrd="0" presId="urn:microsoft.com/office/officeart/2005/8/layout/list1"/>
    <dgm:cxn modelId="{9D8127CB-5862-4424-B2D2-9989E2104447}" srcId="{CF7AE36D-9183-4C45-990C-E1B2851ED422}" destId="{F8A05BC7-4422-46BD-81FB-5A2ACE23483D}" srcOrd="1" destOrd="0" parTransId="{916D4134-841E-4F9B-935C-9192A4A16EA9}" sibTransId="{B28311CF-F50C-4EB9-8383-019145529B4D}"/>
    <dgm:cxn modelId="{F830B7CB-8671-654C-ABD7-38A7BA3C4BFF}" type="presOf" srcId="{DE0D2AEE-C705-41A0-B69D-41DEC52A4415}" destId="{E54224C5-C843-F84D-A1A4-8D73EC918B02}" srcOrd="1" destOrd="0" presId="urn:microsoft.com/office/officeart/2005/8/layout/list1"/>
    <dgm:cxn modelId="{2C5BCFCB-DE85-4E5B-8BBA-B66497EE9C3F}" srcId="{F8A05BC7-4422-46BD-81FB-5A2ACE23483D}" destId="{32405FD0-1E84-415F-BDC0-03C1796B13E8}" srcOrd="2" destOrd="0" parTransId="{BEDC8EC0-0355-4168-9EA2-1B3BA8764030}" sibTransId="{F201DAD9-82F2-4BF9-8917-C0CDFE842ACA}"/>
    <dgm:cxn modelId="{8D064EEB-BD2C-384D-A6F5-CDC910F3B284}" type="presOf" srcId="{9F5663D4-03F2-42D5-9521-10C37DCD5B4A}" destId="{AD3BD386-46C3-5F47-BBC9-9F27A532DCD9}" srcOrd="0" destOrd="0" presId="urn:microsoft.com/office/officeart/2005/8/layout/list1"/>
    <dgm:cxn modelId="{38C3F7F1-8903-8E45-BAED-5B851F52E0B6}" type="presOf" srcId="{2BBBB630-64B4-4D4E-8B3F-3C908140F41F}" destId="{C29FA496-4026-8740-8997-8F4D04A52D6B}" srcOrd="0" destOrd="3" presId="urn:microsoft.com/office/officeart/2005/8/layout/list1"/>
    <dgm:cxn modelId="{1D80DEF2-EF3F-5940-BC59-46C9A964FF47}" type="presOf" srcId="{F8A05BC7-4422-46BD-81FB-5A2ACE23483D}" destId="{C9136E68-A38A-C242-8ABE-04CE5D175554}" srcOrd="1" destOrd="0" presId="urn:microsoft.com/office/officeart/2005/8/layout/list1"/>
    <dgm:cxn modelId="{A3A5B3F9-628C-2E42-84DA-5CAFD5EADDC2}" type="presOf" srcId="{FCF15FBF-3E73-45AD-ADE4-6AE2868259F6}" destId="{C29FA496-4026-8740-8997-8F4D04A52D6B}" srcOrd="0" destOrd="0" presId="urn:microsoft.com/office/officeart/2005/8/layout/list1"/>
    <dgm:cxn modelId="{D56BE3FB-384C-174C-809D-FE2347CB109C}" type="presParOf" srcId="{73BE1678-212D-AC47-BAD1-DFA21C81903B}" destId="{0914CCB8-B861-D84B-9C64-1A5E4FD9B433}" srcOrd="0" destOrd="0" presId="urn:microsoft.com/office/officeart/2005/8/layout/list1"/>
    <dgm:cxn modelId="{D68FE5C9-ECF3-CA4E-A0E0-58924FE434E2}" type="presParOf" srcId="{0914CCB8-B861-D84B-9C64-1A5E4FD9B433}" destId="{FC1FF478-5160-5E47-80EC-95FBF2BDE624}" srcOrd="0" destOrd="0" presId="urn:microsoft.com/office/officeart/2005/8/layout/list1"/>
    <dgm:cxn modelId="{08D5CECF-A8C3-2545-B0F4-0DB4E20EE4AB}" type="presParOf" srcId="{0914CCB8-B861-D84B-9C64-1A5E4FD9B433}" destId="{E54224C5-C843-F84D-A1A4-8D73EC918B02}" srcOrd="1" destOrd="0" presId="urn:microsoft.com/office/officeart/2005/8/layout/list1"/>
    <dgm:cxn modelId="{2454E5B2-7829-1745-BB0C-CB9B34464424}" type="presParOf" srcId="{73BE1678-212D-AC47-BAD1-DFA21C81903B}" destId="{F2B2DE69-9F35-0F49-96AE-D079AD603A6D}" srcOrd="1" destOrd="0" presId="urn:microsoft.com/office/officeart/2005/8/layout/list1"/>
    <dgm:cxn modelId="{010C185A-11A3-944C-B6CC-74C16519B31E}" type="presParOf" srcId="{73BE1678-212D-AC47-BAD1-DFA21C81903B}" destId="{AD3BD386-46C3-5F47-BBC9-9F27A532DCD9}" srcOrd="2" destOrd="0" presId="urn:microsoft.com/office/officeart/2005/8/layout/list1"/>
    <dgm:cxn modelId="{5FC87BDA-3197-304C-9868-26A3D189100C}" type="presParOf" srcId="{73BE1678-212D-AC47-BAD1-DFA21C81903B}" destId="{50242DA8-0C72-0E47-B297-55FEB77D259A}" srcOrd="3" destOrd="0" presId="urn:microsoft.com/office/officeart/2005/8/layout/list1"/>
    <dgm:cxn modelId="{8984BC0D-0C89-FA49-97CA-2C299D9EF5DD}" type="presParOf" srcId="{73BE1678-212D-AC47-BAD1-DFA21C81903B}" destId="{CA9C4ECD-A63B-964E-A85D-26F045BC0964}" srcOrd="4" destOrd="0" presId="urn:microsoft.com/office/officeart/2005/8/layout/list1"/>
    <dgm:cxn modelId="{CAB378B1-593D-084D-B13D-55C6D6B87A86}" type="presParOf" srcId="{CA9C4ECD-A63B-964E-A85D-26F045BC0964}" destId="{23D05AD2-0346-EA4B-B9A5-97D625B0DE8A}" srcOrd="0" destOrd="0" presId="urn:microsoft.com/office/officeart/2005/8/layout/list1"/>
    <dgm:cxn modelId="{FE9BF774-3709-3D45-9D49-9C29F75AB75C}" type="presParOf" srcId="{CA9C4ECD-A63B-964E-A85D-26F045BC0964}" destId="{C9136E68-A38A-C242-8ABE-04CE5D175554}" srcOrd="1" destOrd="0" presId="urn:microsoft.com/office/officeart/2005/8/layout/list1"/>
    <dgm:cxn modelId="{9DC8A421-01AB-6E46-BD7B-126BC6C0FC9B}" type="presParOf" srcId="{73BE1678-212D-AC47-BAD1-DFA21C81903B}" destId="{1FB7F6D7-7C4B-CB40-97EA-27AE2DFD8707}" srcOrd="5" destOrd="0" presId="urn:microsoft.com/office/officeart/2005/8/layout/list1"/>
    <dgm:cxn modelId="{D5BCE0CF-CF06-B741-94C8-53D5F7E8EE86}" type="presParOf" srcId="{73BE1678-212D-AC47-BAD1-DFA21C81903B}" destId="{C29FA496-4026-8740-8997-8F4D04A52D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059A65-3CDB-4E71-8788-21E8DC65D1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A2B910-C764-46E8-9E46-E0212E13F199}">
      <dgm:prSet/>
      <dgm:spPr/>
      <dgm:t>
        <a:bodyPr/>
        <a:lstStyle/>
        <a:p>
          <a:r>
            <a:rPr lang="da-DK" b="0" i="0" dirty="0"/>
            <a:t>Initial product </a:t>
          </a:r>
          <a:r>
            <a:rPr lang="da-DK" b="0" i="0" dirty="0" err="1"/>
            <a:t>development</a:t>
          </a:r>
          <a:r>
            <a:rPr lang="da-DK" b="0" i="0" dirty="0"/>
            <a:t> </a:t>
          </a:r>
          <a:r>
            <a:rPr lang="da-DK" b="0" i="0" dirty="0" err="1"/>
            <a:t>phase</a:t>
          </a:r>
          <a:r>
            <a:rPr lang="da-DK" dirty="0"/>
            <a:t> </a:t>
          </a:r>
          <a:r>
            <a:rPr lang="da-DK" dirty="0" err="1"/>
            <a:t>funded</a:t>
          </a:r>
          <a:r>
            <a:rPr lang="da-DK" dirty="0"/>
            <a:t> by SURF</a:t>
          </a:r>
          <a:endParaRPr lang="en-US" dirty="0"/>
        </a:p>
      </dgm:t>
    </dgm:pt>
    <dgm:pt modelId="{2D3CD997-25D5-4EB5-811D-2FB49506E9BF}" type="parTrans" cxnId="{444DF990-E7FB-47B3-BACB-1D93815FB01B}">
      <dgm:prSet/>
      <dgm:spPr/>
      <dgm:t>
        <a:bodyPr/>
        <a:lstStyle/>
        <a:p>
          <a:endParaRPr lang="en-US"/>
        </a:p>
      </dgm:t>
    </dgm:pt>
    <dgm:pt modelId="{1479F5C6-9BA6-4C8E-80E9-FBF5742D0C6C}" type="sibTrans" cxnId="{444DF990-E7FB-47B3-BACB-1D93815FB01B}">
      <dgm:prSet/>
      <dgm:spPr/>
      <dgm:t>
        <a:bodyPr/>
        <a:lstStyle/>
        <a:p>
          <a:endParaRPr lang="en-US"/>
        </a:p>
      </dgm:t>
    </dgm:pt>
    <dgm:pt modelId="{814A7F1F-BC5D-4D2A-B8BD-3ACF0C65CB0A}">
      <dgm:prSet/>
      <dgm:spPr/>
      <dgm:t>
        <a:bodyPr/>
        <a:lstStyle/>
        <a:p>
          <a:r>
            <a:rPr lang="da-DK" dirty="0"/>
            <a:t>Innovation </a:t>
          </a:r>
          <a:r>
            <a:rPr lang="da-DK" dirty="0" err="1"/>
            <a:t>funded</a:t>
          </a:r>
          <a:r>
            <a:rPr lang="da-DK" dirty="0"/>
            <a:t> via </a:t>
          </a:r>
          <a:r>
            <a:rPr lang="da-DK" b="0" i="0" dirty="0" err="1"/>
            <a:t>Vietsch</a:t>
          </a:r>
          <a:r>
            <a:rPr lang="da-DK" b="0" i="0" dirty="0"/>
            <a:t> Foundation and </a:t>
          </a:r>
          <a:r>
            <a:rPr lang="da-DK" b="0" i="0" dirty="0" err="1"/>
            <a:t>NORDUnet</a:t>
          </a:r>
          <a:r>
            <a:rPr lang="da-DK" b="0" i="0" dirty="0"/>
            <a:t> </a:t>
          </a:r>
          <a:endParaRPr lang="en-US" dirty="0"/>
        </a:p>
      </dgm:t>
    </dgm:pt>
    <dgm:pt modelId="{47AEFBF0-7E45-45D7-B385-12068F09966E}" type="parTrans" cxnId="{66EFBAE8-4276-4A9B-AECB-7AE5703BB3A6}">
      <dgm:prSet/>
      <dgm:spPr/>
      <dgm:t>
        <a:bodyPr/>
        <a:lstStyle/>
        <a:p>
          <a:endParaRPr lang="en-US"/>
        </a:p>
      </dgm:t>
    </dgm:pt>
    <dgm:pt modelId="{66CB1953-CE4C-4B1A-9CF3-AA861BA552E2}" type="sibTrans" cxnId="{66EFBAE8-4276-4A9B-AECB-7AE5703BB3A6}">
      <dgm:prSet/>
      <dgm:spPr/>
      <dgm:t>
        <a:bodyPr/>
        <a:lstStyle/>
        <a:p>
          <a:endParaRPr lang="en-US"/>
        </a:p>
      </dgm:t>
    </dgm:pt>
    <dgm:pt modelId="{DA59CB68-B019-4C0E-8662-4CE8BE5E252A}">
      <dgm:prSet/>
      <dgm:spPr/>
      <dgm:t>
        <a:bodyPr/>
        <a:lstStyle/>
        <a:p>
          <a:r>
            <a:rPr lang="da-DK" b="0" i="0"/>
            <a:t>NGI project: D4S collaboration on UX</a:t>
          </a:r>
          <a:endParaRPr lang="en-US"/>
        </a:p>
      </dgm:t>
    </dgm:pt>
    <dgm:pt modelId="{335CBC1E-615C-4C12-B947-1B401E2E2BB1}" type="parTrans" cxnId="{BF5B3C80-411B-4F87-A18C-C67280E21D66}">
      <dgm:prSet/>
      <dgm:spPr/>
      <dgm:t>
        <a:bodyPr/>
        <a:lstStyle/>
        <a:p>
          <a:endParaRPr lang="en-US"/>
        </a:p>
      </dgm:t>
    </dgm:pt>
    <dgm:pt modelId="{36FE4331-17C9-48B1-B31E-5976CCFE42EF}" type="sibTrans" cxnId="{BF5B3C80-411B-4F87-A18C-C67280E21D66}">
      <dgm:prSet/>
      <dgm:spPr/>
      <dgm:t>
        <a:bodyPr/>
        <a:lstStyle/>
        <a:p>
          <a:endParaRPr lang="en-US"/>
        </a:p>
      </dgm:t>
    </dgm:pt>
    <dgm:pt modelId="{7E11D2FC-742F-4D00-8C17-412CFADDBE07}">
      <dgm:prSet/>
      <dgm:spPr/>
      <dgm:t>
        <a:bodyPr/>
        <a:lstStyle/>
        <a:p>
          <a:r>
            <a:rPr lang="da-DK" b="0" i="0" dirty="0"/>
            <a:t>No </a:t>
          </a:r>
          <a:r>
            <a:rPr lang="da-DK" b="0" i="0" dirty="0" err="1"/>
            <a:t>subscription</a:t>
          </a:r>
          <a:r>
            <a:rPr lang="da-DK" b="0" i="0" dirty="0"/>
            <a:t> model like </a:t>
          </a:r>
          <a:r>
            <a:rPr lang="da-DK" b="0" i="0" dirty="0" err="1"/>
            <a:t>FileSender</a:t>
          </a:r>
          <a:endParaRPr lang="en-US" dirty="0"/>
        </a:p>
      </dgm:t>
    </dgm:pt>
    <dgm:pt modelId="{C7FC62DA-9B36-44AC-902D-651CA12E9489}" type="parTrans" cxnId="{1853BC12-EF05-425D-9497-063F7F676657}">
      <dgm:prSet/>
      <dgm:spPr/>
      <dgm:t>
        <a:bodyPr/>
        <a:lstStyle/>
        <a:p>
          <a:endParaRPr lang="en-US"/>
        </a:p>
      </dgm:t>
    </dgm:pt>
    <dgm:pt modelId="{60FD202A-D998-4817-93E5-6B891B5A3E4A}" type="sibTrans" cxnId="{1853BC12-EF05-425D-9497-063F7F676657}">
      <dgm:prSet/>
      <dgm:spPr/>
      <dgm:t>
        <a:bodyPr/>
        <a:lstStyle/>
        <a:p>
          <a:endParaRPr lang="en-US"/>
        </a:p>
      </dgm:t>
    </dgm:pt>
    <dgm:pt modelId="{63EE6DD5-F428-4C2B-B6EC-C6704BF5F61D}">
      <dgm:prSet/>
      <dgm:spPr/>
      <dgm:t>
        <a:bodyPr/>
        <a:lstStyle/>
        <a:p>
          <a:r>
            <a:rPr lang="da-DK" b="0" i="0" dirty="0"/>
            <a:t>Biggest </a:t>
          </a:r>
          <a:r>
            <a:rPr lang="da-DK" b="0" i="0" dirty="0" err="1"/>
            <a:t>contributor</a:t>
          </a:r>
          <a:r>
            <a:rPr lang="da-DK" b="0" i="0" dirty="0"/>
            <a:t>: GÉANT </a:t>
          </a:r>
          <a:r>
            <a:rPr lang="da-DK" b="0" i="0" dirty="0" err="1"/>
            <a:t>project</a:t>
          </a:r>
          <a:r>
            <a:rPr lang="da-DK" b="0" i="0" dirty="0"/>
            <a:t> (</a:t>
          </a:r>
          <a:r>
            <a:rPr lang="da-DK" b="0" i="0" dirty="0" err="1"/>
            <a:t>see</a:t>
          </a:r>
          <a:r>
            <a:rPr lang="da-DK" b="0" i="0" dirty="0"/>
            <a:t> </a:t>
          </a:r>
          <a:r>
            <a:rPr lang="da-DK" b="0" i="0" dirty="0" err="1"/>
            <a:t>next</a:t>
          </a:r>
          <a:r>
            <a:rPr lang="da-DK" b="0" i="0" dirty="0"/>
            <a:t> slide)</a:t>
          </a:r>
        </a:p>
      </dgm:t>
    </dgm:pt>
    <dgm:pt modelId="{7592AFAF-250C-452E-9B1B-DA1004F313E8}" type="parTrans" cxnId="{5815FBE3-2310-4DFB-B4E5-98576E99E811}">
      <dgm:prSet/>
      <dgm:spPr/>
      <dgm:t>
        <a:bodyPr/>
        <a:lstStyle/>
        <a:p>
          <a:endParaRPr lang="en-US"/>
        </a:p>
      </dgm:t>
    </dgm:pt>
    <dgm:pt modelId="{47190A1D-C26A-43E4-8690-58B26979D139}" type="sibTrans" cxnId="{5815FBE3-2310-4DFB-B4E5-98576E99E811}">
      <dgm:prSet/>
      <dgm:spPr/>
      <dgm:t>
        <a:bodyPr/>
        <a:lstStyle/>
        <a:p>
          <a:endParaRPr lang="en-US"/>
        </a:p>
      </dgm:t>
    </dgm:pt>
    <dgm:pt modelId="{A9A5345E-A33A-0746-8298-B1D1DC4A2072}">
      <dgm:prSet/>
      <dgm:spPr/>
      <dgm:t>
        <a:bodyPr/>
        <a:lstStyle/>
        <a:p>
          <a:r>
            <a:rPr lang="da-DK" b="0" i="0"/>
            <a:t>eduVPN is usable outside NREN community -&gt; got funding via RIPE, NCTV, SIDN fund</a:t>
          </a:r>
          <a:endParaRPr lang="en-US" dirty="0"/>
        </a:p>
      </dgm:t>
    </dgm:pt>
    <dgm:pt modelId="{867B8DB5-92DF-084E-8D4D-B92EE8EF9ABD}" type="parTrans" cxnId="{0531F326-BAEC-784D-AD2D-9975CF049376}">
      <dgm:prSet/>
      <dgm:spPr/>
      <dgm:t>
        <a:bodyPr/>
        <a:lstStyle/>
        <a:p>
          <a:endParaRPr lang="en-GB"/>
        </a:p>
      </dgm:t>
    </dgm:pt>
    <dgm:pt modelId="{57B20439-4F95-2449-9B92-DD075E6129D0}" type="sibTrans" cxnId="{0531F326-BAEC-784D-AD2D-9975CF049376}">
      <dgm:prSet/>
      <dgm:spPr/>
      <dgm:t>
        <a:bodyPr/>
        <a:lstStyle/>
        <a:p>
          <a:endParaRPr lang="en-GB"/>
        </a:p>
      </dgm:t>
    </dgm:pt>
    <dgm:pt modelId="{99F3ACE3-10FA-E54A-BC40-45328705CE9B}" type="pres">
      <dgm:prSet presAssocID="{1D059A65-3CDB-4E71-8788-21E8DC65D177}" presName="vert0" presStyleCnt="0">
        <dgm:presLayoutVars>
          <dgm:dir/>
          <dgm:animOne val="branch"/>
          <dgm:animLvl val="lvl"/>
        </dgm:presLayoutVars>
      </dgm:prSet>
      <dgm:spPr/>
    </dgm:pt>
    <dgm:pt modelId="{61F2279E-2D62-A44B-AA65-2FE01CDC5BD3}" type="pres">
      <dgm:prSet presAssocID="{96A2B910-C764-46E8-9E46-E0212E13F199}" presName="thickLine" presStyleLbl="alignNode1" presStyleIdx="0" presStyleCnt="6"/>
      <dgm:spPr/>
    </dgm:pt>
    <dgm:pt modelId="{C4455D27-830F-574A-95D5-69C5E8AD738D}" type="pres">
      <dgm:prSet presAssocID="{96A2B910-C764-46E8-9E46-E0212E13F199}" presName="horz1" presStyleCnt="0"/>
      <dgm:spPr/>
    </dgm:pt>
    <dgm:pt modelId="{5364EB3C-14BD-784A-AC7F-36DF3E5E3033}" type="pres">
      <dgm:prSet presAssocID="{96A2B910-C764-46E8-9E46-E0212E13F199}" presName="tx1" presStyleLbl="revTx" presStyleIdx="0" presStyleCnt="6"/>
      <dgm:spPr/>
    </dgm:pt>
    <dgm:pt modelId="{F8256E97-6A12-5E47-8C30-A188EFC6AEEE}" type="pres">
      <dgm:prSet presAssocID="{96A2B910-C764-46E8-9E46-E0212E13F199}" presName="vert1" presStyleCnt="0"/>
      <dgm:spPr/>
    </dgm:pt>
    <dgm:pt modelId="{1D87EA6F-DDFC-5540-A739-8CA8DDB454D4}" type="pres">
      <dgm:prSet presAssocID="{814A7F1F-BC5D-4D2A-B8BD-3ACF0C65CB0A}" presName="thickLine" presStyleLbl="alignNode1" presStyleIdx="1" presStyleCnt="6"/>
      <dgm:spPr/>
    </dgm:pt>
    <dgm:pt modelId="{8B8B2AE0-D6AF-294B-9FAB-AE97B054051D}" type="pres">
      <dgm:prSet presAssocID="{814A7F1F-BC5D-4D2A-B8BD-3ACF0C65CB0A}" presName="horz1" presStyleCnt="0"/>
      <dgm:spPr/>
    </dgm:pt>
    <dgm:pt modelId="{E339B2B5-3B39-FA45-8CB5-930C4C82D116}" type="pres">
      <dgm:prSet presAssocID="{814A7F1F-BC5D-4D2A-B8BD-3ACF0C65CB0A}" presName="tx1" presStyleLbl="revTx" presStyleIdx="1" presStyleCnt="6"/>
      <dgm:spPr/>
    </dgm:pt>
    <dgm:pt modelId="{67C613B1-A874-F84D-BC54-0D98D98B7CF1}" type="pres">
      <dgm:prSet presAssocID="{814A7F1F-BC5D-4D2A-B8BD-3ACF0C65CB0A}" presName="vert1" presStyleCnt="0"/>
      <dgm:spPr/>
    </dgm:pt>
    <dgm:pt modelId="{7BDB155C-F68B-2F47-947F-034852E6CAF1}" type="pres">
      <dgm:prSet presAssocID="{DA59CB68-B019-4C0E-8662-4CE8BE5E252A}" presName="thickLine" presStyleLbl="alignNode1" presStyleIdx="2" presStyleCnt="6"/>
      <dgm:spPr/>
    </dgm:pt>
    <dgm:pt modelId="{07EC4A3D-B85F-7645-AE1D-D14003B4C0D6}" type="pres">
      <dgm:prSet presAssocID="{DA59CB68-B019-4C0E-8662-4CE8BE5E252A}" presName="horz1" presStyleCnt="0"/>
      <dgm:spPr/>
    </dgm:pt>
    <dgm:pt modelId="{1702653E-0C79-9942-A7EA-160E1A3DA54B}" type="pres">
      <dgm:prSet presAssocID="{DA59CB68-B019-4C0E-8662-4CE8BE5E252A}" presName="tx1" presStyleLbl="revTx" presStyleIdx="2" presStyleCnt="6"/>
      <dgm:spPr/>
    </dgm:pt>
    <dgm:pt modelId="{58B566A0-CE71-F74D-A684-F00F470B4B67}" type="pres">
      <dgm:prSet presAssocID="{DA59CB68-B019-4C0E-8662-4CE8BE5E252A}" presName="vert1" presStyleCnt="0"/>
      <dgm:spPr/>
    </dgm:pt>
    <dgm:pt modelId="{B1892EAD-D358-9046-B0D5-9B3C53112A80}" type="pres">
      <dgm:prSet presAssocID="{7E11D2FC-742F-4D00-8C17-412CFADDBE07}" presName="thickLine" presStyleLbl="alignNode1" presStyleIdx="3" presStyleCnt="6"/>
      <dgm:spPr/>
    </dgm:pt>
    <dgm:pt modelId="{F526EAB0-B31A-C344-8785-1A8DD6046F54}" type="pres">
      <dgm:prSet presAssocID="{7E11D2FC-742F-4D00-8C17-412CFADDBE07}" presName="horz1" presStyleCnt="0"/>
      <dgm:spPr/>
    </dgm:pt>
    <dgm:pt modelId="{CAA39CC9-AB1A-9F43-8767-1A3863EF04E7}" type="pres">
      <dgm:prSet presAssocID="{7E11D2FC-742F-4D00-8C17-412CFADDBE07}" presName="tx1" presStyleLbl="revTx" presStyleIdx="3" presStyleCnt="6"/>
      <dgm:spPr/>
    </dgm:pt>
    <dgm:pt modelId="{FA7C7166-1B3D-0845-A3D6-316A9E46C2F2}" type="pres">
      <dgm:prSet presAssocID="{7E11D2FC-742F-4D00-8C17-412CFADDBE07}" presName="vert1" presStyleCnt="0"/>
      <dgm:spPr/>
    </dgm:pt>
    <dgm:pt modelId="{72EF9FFA-6399-7E4B-8BB4-A78E01B46A2C}" type="pres">
      <dgm:prSet presAssocID="{63EE6DD5-F428-4C2B-B6EC-C6704BF5F61D}" presName="thickLine" presStyleLbl="alignNode1" presStyleIdx="4" presStyleCnt="6"/>
      <dgm:spPr/>
    </dgm:pt>
    <dgm:pt modelId="{30E6C639-DA29-2A45-BE53-4E869F57CF96}" type="pres">
      <dgm:prSet presAssocID="{63EE6DD5-F428-4C2B-B6EC-C6704BF5F61D}" presName="horz1" presStyleCnt="0"/>
      <dgm:spPr/>
    </dgm:pt>
    <dgm:pt modelId="{B9E34292-FC34-A342-95BE-D24527767E73}" type="pres">
      <dgm:prSet presAssocID="{63EE6DD5-F428-4C2B-B6EC-C6704BF5F61D}" presName="tx1" presStyleLbl="revTx" presStyleIdx="4" presStyleCnt="6"/>
      <dgm:spPr/>
    </dgm:pt>
    <dgm:pt modelId="{D10E91E9-C8C2-5545-B9E2-C08A37C965B7}" type="pres">
      <dgm:prSet presAssocID="{63EE6DD5-F428-4C2B-B6EC-C6704BF5F61D}" presName="vert1" presStyleCnt="0"/>
      <dgm:spPr/>
    </dgm:pt>
    <dgm:pt modelId="{F1707902-0B0E-DA4C-BC87-3D4C9F188250}" type="pres">
      <dgm:prSet presAssocID="{A9A5345E-A33A-0746-8298-B1D1DC4A2072}" presName="thickLine" presStyleLbl="alignNode1" presStyleIdx="5" presStyleCnt="6"/>
      <dgm:spPr/>
    </dgm:pt>
    <dgm:pt modelId="{A2A2A13D-B925-224F-863E-4535C951A08C}" type="pres">
      <dgm:prSet presAssocID="{A9A5345E-A33A-0746-8298-B1D1DC4A2072}" presName="horz1" presStyleCnt="0"/>
      <dgm:spPr/>
    </dgm:pt>
    <dgm:pt modelId="{E3678221-B981-B047-90D0-CBB2CA0F2594}" type="pres">
      <dgm:prSet presAssocID="{A9A5345E-A33A-0746-8298-B1D1DC4A2072}" presName="tx1" presStyleLbl="revTx" presStyleIdx="5" presStyleCnt="6"/>
      <dgm:spPr/>
    </dgm:pt>
    <dgm:pt modelId="{F36AE2DC-596A-F548-89C3-656CE1460E70}" type="pres">
      <dgm:prSet presAssocID="{A9A5345E-A33A-0746-8298-B1D1DC4A2072}" presName="vert1" presStyleCnt="0"/>
      <dgm:spPr/>
    </dgm:pt>
  </dgm:ptLst>
  <dgm:cxnLst>
    <dgm:cxn modelId="{1853BC12-EF05-425D-9497-063F7F676657}" srcId="{1D059A65-3CDB-4E71-8788-21E8DC65D177}" destId="{7E11D2FC-742F-4D00-8C17-412CFADDBE07}" srcOrd="3" destOrd="0" parTransId="{C7FC62DA-9B36-44AC-902D-651CA12E9489}" sibTransId="{60FD202A-D998-4817-93E5-6B891B5A3E4A}"/>
    <dgm:cxn modelId="{0531F326-BAEC-784D-AD2D-9975CF049376}" srcId="{1D059A65-3CDB-4E71-8788-21E8DC65D177}" destId="{A9A5345E-A33A-0746-8298-B1D1DC4A2072}" srcOrd="5" destOrd="0" parTransId="{867B8DB5-92DF-084E-8D4D-B92EE8EF9ABD}" sibTransId="{57B20439-4F95-2449-9B92-DD075E6129D0}"/>
    <dgm:cxn modelId="{09400539-835F-B843-8AF5-24B528087230}" type="presOf" srcId="{7E11D2FC-742F-4D00-8C17-412CFADDBE07}" destId="{CAA39CC9-AB1A-9F43-8767-1A3863EF04E7}" srcOrd="0" destOrd="0" presId="urn:microsoft.com/office/officeart/2008/layout/LinedList"/>
    <dgm:cxn modelId="{C3CB4B3B-D256-DC4A-8386-BC2EC88EA7E0}" type="presOf" srcId="{A9A5345E-A33A-0746-8298-B1D1DC4A2072}" destId="{E3678221-B981-B047-90D0-CBB2CA0F2594}" srcOrd="0" destOrd="0" presId="urn:microsoft.com/office/officeart/2008/layout/LinedList"/>
    <dgm:cxn modelId="{DF429C4A-8C35-5A48-9915-8F729377A584}" type="presOf" srcId="{814A7F1F-BC5D-4D2A-B8BD-3ACF0C65CB0A}" destId="{E339B2B5-3B39-FA45-8CB5-930C4C82D116}" srcOrd="0" destOrd="0" presId="urn:microsoft.com/office/officeart/2008/layout/LinedList"/>
    <dgm:cxn modelId="{9A402260-A8A4-8848-BE4E-94023FAFFA39}" type="presOf" srcId="{DA59CB68-B019-4C0E-8662-4CE8BE5E252A}" destId="{1702653E-0C79-9942-A7EA-160E1A3DA54B}" srcOrd="0" destOrd="0" presId="urn:microsoft.com/office/officeart/2008/layout/LinedList"/>
    <dgm:cxn modelId="{723B4F66-3E23-C848-A378-383483FF5FC5}" type="presOf" srcId="{96A2B910-C764-46E8-9E46-E0212E13F199}" destId="{5364EB3C-14BD-784A-AC7F-36DF3E5E3033}" srcOrd="0" destOrd="0" presId="urn:microsoft.com/office/officeart/2008/layout/LinedList"/>
    <dgm:cxn modelId="{BF5B3C80-411B-4F87-A18C-C67280E21D66}" srcId="{1D059A65-3CDB-4E71-8788-21E8DC65D177}" destId="{DA59CB68-B019-4C0E-8662-4CE8BE5E252A}" srcOrd="2" destOrd="0" parTransId="{335CBC1E-615C-4C12-B947-1B401E2E2BB1}" sibTransId="{36FE4331-17C9-48B1-B31E-5976CCFE42EF}"/>
    <dgm:cxn modelId="{8579778B-F479-3843-AF1F-AF7DCCCDE17A}" type="presOf" srcId="{63EE6DD5-F428-4C2B-B6EC-C6704BF5F61D}" destId="{B9E34292-FC34-A342-95BE-D24527767E73}" srcOrd="0" destOrd="0" presId="urn:microsoft.com/office/officeart/2008/layout/LinedList"/>
    <dgm:cxn modelId="{444DF990-E7FB-47B3-BACB-1D93815FB01B}" srcId="{1D059A65-3CDB-4E71-8788-21E8DC65D177}" destId="{96A2B910-C764-46E8-9E46-E0212E13F199}" srcOrd="0" destOrd="0" parTransId="{2D3CD997-25D5-4EB5-811D-2FB49506E9BF}" sibTransId="{1479F5C6-9BA6-4C8E-80E9-FBF5742D0C6C}"/>
    <dgm:cxn modelId="{DE9AC19B-C22F-5B4C-AF42-22D4130BCF9E}" type="presOf" srcId="{1D059A65-3CDB-4E71-8788-21E8DC65D177}" destId="{99F3ACE3-10FA-E54A-BC40-45328705CE9B}" srcOrd="0" destOrd="0" presId="urn:microsoft.com/office/officeart/2008/layout/LinedList"/>
    <dgm:cxn modelId="{5815FBE3-2310-4DFB-B4E5-98576E99E811}" srcId="{1D059A65-3CDB-4E71-8788-21E8DC65D177}" destId="{63EE6DD5-F428-4C2B-B6EC-C6704BF5F61D}" srcOrd="4" destOrd="0" parTransId="{7592AFAF-250C-452E-9B1B-DA1004F313E8}" sibTransId="{47190A1D-C26A-43E4-8690-58B26979D139}"/>
    <dgm:cxn modelId="{66EFBAE8-4276-4A9B-AECB-7AE5703BB3A6}" srcId="{1D059A65-3CDB-4E71-8788-21E8DC65D177}" destId="{814A7F1F-BC5D-4D2A-B8BD-3ACF0C65CB0A}" srcOrd="1" destOrd="0" parTransId="{47AEFBF0-7E45-45D7-B385-12068F09966E}" sibTransId="{66CB1953-CE4C-4B1A-9CF3-AA861BA552E2}"/>
    <dgm:cxn modelId="{28EEF6C2-300D-C54E-9A92-C192711633A9}" type="presParOf" srcId="{99F3ACE3-10FA-E54A-BC40-45328705CE9B}" destId="{61F2279E-2D62-A44B-AA65-2FE01CDC5BD3}" srcOrd="0" destOrd="0" presId="urn:microsoft.com/office/officeart/2008/layout/LinedList"/>
    <dgm:cxn modelId="{DE46643F-3174-4149-A6B2-030FEB92D084}" type="presParOf" srcId="{99F3ACE3-10FA-E54A-BC40-45328705CE9B}" destId="{C4455D27-830F-574A-95D5-69C5E8AD738D}" srcOrd="1" destOrd="0" presId="urn:microsoft.com/office/officeart/2008/layout/LinedList"/>
    <dgm:cxn modelId="{5D1CC04A-36BC-054F-B083-94E8EBA518C5}" type="presParOf" srcId="{C4455D27-830F-574A-95D5-69C5E8AD738D}" destId="{5364EB3C-14BD-784A-AC7F-36DF3E5E3033}" srcOrd="0" destOrd="0" presId="urn:microsoft.com/office/officeart/2008/layout/LinedList"/>
    <dgm:cxn modelId="{BC863308-F013-CB42-BB7B-3418E232CA65}" type="presParOf" srcId="{C4455D27-830F-574A-95D5-69C5E8AD738D}" destId="{F8256E97-6A12-5E47-8C30-A188EFC6AEEE}" srcOrd="1" destOrd="0" presId="urn:microsoft.com/office/officeart/2008/layout/LinedList"/>
    <dgm:cxn modelId="{776A7791-0FE9-2B4F-B04C-3629FEF1B2FE}" type="presParOf" srcId="{99F3ACE3-10FA-E54A-BC40-45328705CE9B}" destId="{1D87EA6F-DDFC-5540-A739-8CA8DDB454D4}" srcOrd="2" destOrd="0" presId="urn:microsoft.com/office/officeart/2008/layout/LinedList"/>
    <dgm:cxn modelId="{9CE9103B-DF5A-1342-ACD3-7B40BE597C83}" type="presParOf" srcId="{99F3ACE3-10FA-E54A-BC40-45328705CE9B}" destId="{8B8B2AE0-D6AF-294B-9FAB-AE97B054051D}" srcOrd="3" destOrd="0" presId="urn:microsoft.com/office/officeart/2008/layout/LinedList"/>
    <dgm:cxn modelId="{470E69A6-7D0A-E543-BC3F-58F50EDE9F11}" type="presParOf" srcId="{8B8B2AE0-D6AF-294B-9FAB-AE97B054051D}" destId="{E339B2B5-3B39-FA45-8CB5-930C4C82D116}" srcOrd="0" destOrd="0" presId="urn:microsoft.com/office/officeart/2008/layout/LinedList"/>
    <dgm:cxn modelId="{38638696-A009-764F-9729-C089D14F7111}" type="presParOf" srcId="{8B8B2AE0-D6AF-294B-9FAB-AE97B054051D}" destId="{67C613B1-A874-F84D-BC54-0D98D98B7CF1}" srcOrd="1" destOrd="0" presId="urn:microsoft.com/office/officeart/2008/layout/LinedList"/>
    <dgm:cxn modelId="{5D9738B4-92C0-8444-930D-404BB67CFD64}" type="presParOf" srcId="{99F3ACE3-10FA-E54A-BC40-45328705CE9B}" destId="{7BDB155C-F68B-2F47-947F-034852E6CAF1}" srcOrd="4" destOrd="0" presId="urn:microsoft.com/office/officeart/2008/layout/LinedList"/>
    <dgm:cxn modelId="{0E22FFA4-2A09-6B4D-9EA1-1BF46E67B36C}" type="presParOf" srcId="{99F3ACE3-10FA-E54A-BC40-45328705CE9B}" destId="{07EC4A3D-B85F-7645-AE1D-D14003B4C0D6}" srcOrd="5" destOrd="0" presId="urn:microsoft.com/office/officeart/2008/layout/LinedList"/>
    <dgm:cxn modelId="{805E7E25-2C31-FC47-94EA-FAAF3B766CA5}" type="presParOf" srcId="{07EC4A3D-B85F-7645-AE1D-D14003B4C0D6}" destId="{1702653E-0C79-9942-A7EA-160E1A3DA54B}" srcOrd="0" destOrd="0" presId="urn:microsoft.com/office/officeart/2008/layout/LinedList"/>
    <dgm:cxn modelId="{E2FDE2DB-A66B-D640-B284-707DD7080FA1}" type="presParOf" srcId="{07EC4A3D-B85F-7645-AE1D-D14003B4C0D6}" destId="{58B566A0-CE71-F74D-A684-F00F470B4B67}" srcOrd="1" destOrd="0" presId="urn:microsoft.com/office/officeart/2008/layout/LinedList"/>
    <dgm:cxn modelId="{206E59B1-EEF6-CE48-8253-2725CBE47885}" type="presParOf" srcId="{99F3ACE3-10FA-E54A-BC40-45328705CE9B}" destId="{B1892EAD-D358-9046-B0D5-9B3C53112A80}" srcOrd="6" destOrd="0" presId="urn:microsoft.com/office/officeart/2008/layout/LinedList"/>
    <dgm:cxn modelId="{CC917149-D5F3-8448-9F62-832FE91984B6}" type="presParOf" srcId="{99F3ACE3-10FA-E54A-BC40-45328705CE9B}" destId="{F526EAB0-B31A-C344-8785-1A8DD6046F54}" srcOrd="7" destOrd="0" presId="urn:microsoft.com/office/officeart/2008/layout/LinedList"/>
    <dgm:cxn modelId="{5FA71867-E06D-7148-83C6-714D5D83F7D1}" type="presParOf" srcId="{F526EAB0-B31A-C344-8785-1A8DD6046F54}" destId="{CAA39CC9-AB1A-9F43-8767-1A3863EF04E7}" srcOrd="0" destOrd="0" presId="urn:microsoft.com/office/officeart/2008/layout/LinedList"/>
    <dgm:cxn modelId="{2B3DF6DB-485E-354D-AFA1-725161B458CB}" type="presParOf" srcId="{F526EAB0-B31A-C344-8785-1A8DD6046F54}" destId="{FA7C7166-1B3D-0845-A3D6-316A9E46C2F2}" srcOrd="1" destOrd="0" presId="urn:microsoft.com/office/officeart/2008/layout/LinedList"/>
    <dgm:cxn modelId="{E2BE0B90-48C0-3B42-883D-B2BEB63C6720}" type="presParOf" srcId="{99F3ACE3-10FA-E54A-BC40-45328705CE9B}" destId="{72EF9FFA-6399-7E4B-8BB4-A78E01B46A2C}" srcOrd="8" destOrd="0" presId="urn:microsoft.com/office/officeart/2008/layout/LinedList"/>
    <dgm:cxn modelId="{872DCB54-907B-5648-8341-4BF759C7A46D}" type="presParOf" srcId="{99F3ACE3-10FA-E54A-BC40-45328705CE9B}" destId="{30E6C639-DA29-2A45-BE53-4E869F57CF96}" srcOrd="9" destOrd="0" presId="urn:microsoft.com/office/officeart/2008/layout/LinedList"/>
    <dgm:cxn modelId="{B3886E4C-CA6A-3B49-BC4E-965691360837}" type="presParOf" srcId="{30E6C639-DA29-2A45-BE53-4E869F57CF96}" destId="{B9E34292-FC34-A342-95BE-D24527767E73}" srcOrd="0" destOrd="0" presId="urn:microsoft.com/office/officeart/2008/layout/LinedList"/>
    <dgm:cxn modelId="{B97ADFFA-C734-4944-BD57-BB1A5B95089F}" type="presParOf" srcId="{30E6C639-DA29-2A45-BE53-4E869F57CF96}" destId="{D10E91E9-C8C2-5545-B9E2-C08A37C965B7}" srcOrd="1" destOrd="0" presId="urn:microsoft.com/office/officeart/2008/layout/LinedList"/>
    <dgm:cxn modelId="{86288A4B-3C8B-8842-B8B5-9700A26FD879}" type="presParOf" srcId="{99F3ACE3-10FA-E54A-BC40-45328705CE9B}" destId="{F1707902-0B0E-DA4C-BC87-3D4C9F188250}" srcOrd="10" destOrd="0" presId="urn:microsoft.com/office/officeart/2008/layout/LinedList"/>
    <dgm:cxn modelId="{947874ED-F127-E349-A592-9E8F1DBFEB25}" type="presParOf" srcId="{99F3ACE3-10FA-E54A-BC40-45328705CE9B}" destId="{A2A2A13D-B925-224F-863E-4535C951A08C}" srcOrd="11" destOrd="0" presId="urn:microsoft.com/office/officeart/2008/layout/LinedList"/>
    <dgm:cxn modelId="{E7869203-73F5-2644-B9FE-2F03092FDE8A}" type="presParOf" srcId="{A2A2A13D-B925-224F-863E-4535C951A08C}" destId="{E3678221-B981-B047-90D0-CBB2CA0F2594}" srcOrd="0" destOrd="0" presId="urn:microsoft.com/office/officeart/2008/layout/LinedList"/>
    <dgm:cxn modelId="{D392C1D6-F005-3C40-9E4A-98B5A7EB5220}" type="presParOf" srcId="{A2A2A13D-B925-224F-863E-4535C951A08C}" destId="{F36AE2DC-596A-F548-89C3-656CE1460E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DADF00-696A-4B9C-9594-ADCED88F7F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4CE6C7-A6D4-4037-871A-4902679458B2}">
      <dgm:prSet/>
      <dgm:spPr/>
      <dgm:t>
        <a:bodyPr/>
        <a:lstStyle/>
        <a:p>
          <a:r>
            <a:rPr lang="en-DK"/>
            <a:t>3 FTEs</a:t>
          </a:r>
          <a:endParaRPr lang="en-US"/>
        </a:p>
      </dgm:t>
    </dgm:pt>
    <dgm:pt modelId="{F8320905-DA92-49E3-B439-4ACB16386943}" type="parTrans" cxnId="{F7A5F501-F404-415C-9F5A-EBD679E436B0}">
      <dgm:prSet/>
      <dgm:spPr/>
      <dgm:t>
        <a:bodyPr/>
        <a:lstStyle/>
        <a:p>
          <a:endParaRPr lang="en-US"/>
        </a:p>
      </dgm:t>
    </dgm:pt>
    <dgm:pt modelId="{075FC1EC-1652-4606-A889-AB24C48A181B}" type="sibTrans" cxnId="{F7A5F501-F404-415C-9F5A-EBD679E436B0}">
      <dgm:prSet/>
      <dgm:spPr/>
      <dgm:t>
        <a:bodyPr/>
        <a:lstStyle/>
        <a:p>
          <a:endParaRPr lang="en-US"/>
        </a:p>
      </dgm:t>
    </dgm:pt>
    <dgm:pt modelId="{D35E2F7F-A0F2-431D-870F-E662805621A5}">
      <dgm:prSet/>
      <dgm:spPr/>
      <dgm:t>
        <a:bodyPr/>
        <a:lstStyle/>
        <a:p>
          <a:r>
            <a:rPr lang="en-DK"/>
            <a:t>30 kEUR per year in audits</a:t>
          </a:r>
          <a:endParaRPr lang="en-US"/>
        </a:p>
      </dgm:t>
    </dgm:pt>
    <dgm:pt modelId="{DE0A468B-D428-40EA-8771-C778DA5292FE}" type="parTrans" cxnId="{94F61BC9-7E0D-4F49-8B44-E1CFA9E6272F}">
      <dgm:prSet/>
      <dgm:spPr/>
      <dgm:t>
        <a:bodyPr/>
        <a:lstStyle/>
        <a:p>
          <a:endParaRPr lang="en-US"/>
        </a:p>
      </dgm:t>
    </dgm:pt>
    <dgm:pt modelId="{324E9BD8-0828-4703-A83E-6FF71045E16C}" type="sibTrans" cxnId="{94F61BC9-7E0D-4F49-8B44-E1CFA9E6272F}">
      <dgm:prSet/>
      <dgm:spPr/>
      <dgm:t>
        <a:bodyPr/>
        <a:lstStyle/>
        <a:p>
          <a:endParaRPr lang="en-US"/>
        </a:p>
      </dgm:t>
    </dgm:pt>
    <dgm:pt modelId="{F6248FE9-BBA1-4412-9951-1825E62C2A80}">
      <dgm:prSet/>
      <dgm:spPr/>
      <dgm:t>
        <a:bodyPr/>
        <a:lstStyle/>
        <a:p>
          <a:r>
            <a:rPr lang="en-DK"/>
            <a:t>120 kEUR per year in client developments</a:t>
          </a:r>
          <a:endParaRPr lang="en-US"/>
        </a:p>
      </dgm:t>
    </dgm:pt>
    <dgm:pt modelId="{2673B66D-C17B-4E79-AB6B-9A451B5CA47A}" type="parTrans" cxnId="{89C86D4A-2E47-4E80-B063-31ECAB20967A}">
      <dgm:prSet/>
      <dgm:spPr/>
      <dgm:t>
        <a:bodyPr/>
        <a:lstStyle/>
        <a:p>
          <a:endParaRPr lang="en-US"/>
        </a:p>
      </dgm:t>
    </dgm:pt>
    <dgm:pt modelId="{905C44E7-804D-4B87-A6B7-4C2079943D0C}" type="sibTrans" cxnId="{89C86D4A-2E47-4E80-B063-31ECAB20967A}">
      <dgm:prSet/>
      <dgm:spPr/>
      <dgm:t>
        <a:bodyPr/>
        <a:lstStyle/>
        <a:p>
          <a:endParaRPr lang="en-US"/>
        </a:p>
      </dgm:t>
    </dgm:pt>
    <dgm:pt modelId="{85728543-3CCF-49E6-A9F4-F9104657D49E}">
      <dgm:prSet/>
      <dgm:spPr/>
      <dgm:t>
        <a:bodyPr/>
        <a:lstStyle/>
        <a:p>
          <a:r>
            <a:rPr lang="en-DK"/>
            <a:t>Communication, marketing, etc.</a:t>
          </a:r>
          <a:endParaRPr lang="en-US"/>
        </a:p>
      </dgm:t>
    </dgm:pt>
    <dgm:pt modelId="{314785F0-EADE-48AC-A442-590422987639}" type="parTrans" cxnId="{44FD62BC-BC84-4B27-865E-B06EFB5D7BE0}">
      <dgm:prSet/>
      <dgm:spPr/>
      <dgm:t>
        <a:bodyPr/>
        <a:lstStyle/>
        <a:p>
          <a:endParaRPr lang="en-US"/>
        </a:p>
      </dgm:t>
    </dgm:pt>
    <dgm:pt modelId="{14C05DEF-F151-4BC7-B326-497627FC98B1}" type="sibTrans" cxnId="{44FD62BC-BC84-4B27-865E-B06EFB5D7BE0}">
      <dgm:prSet/>
      <dgm:spPr/>
      <dgm:t>
        <a:bodyPr/>
        <a:lstStyle/>
        <a:p>
          <a:endParaRPr lang="en-US"/>
        </a:p>
      </dgm:t>
    </dgm:pt>
    <dgm:pt modelId="{4CA09414-9E29-524D-A982-F8935EF65D60}" type="pres">
      <dgm:prSet presAssocID="{8EDADF00-696A-4B9C-9594-ADCED88F7F87}" presName="linear" presStyleCnt="0">
        <dgm:presLayoutVars>
          <dgm:animLvl val="lvl"/>
          <dgm:resizeHandles val="exact"/>
        </dgm:presLayoutVars>
      </dgm:prSet>
      <dgm:spPr/>
    </dgm:pt>
    <dgm:pt modelId="{38E4A774-9D3D-C24F-B831-B395DDB91542}" type="pres">
      <dgm:prSet presAssocID="{D54CE6C7-A6D4-4037-871A-4902679458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049AC6-49F4-CA40-923B-3AFDE22CE366}" type="pres">
      <dgm:prSet presAssocID="{075FC1EC-1652-4606-A889-AB24C48A181B}" presName="spacer" presStyleCnt="0"/>
      <dgm:spPr/>
    </dgm:pt>
    <dgm:pt modelId="{B4604081-0868-3447-9A1A-4227DA25DAB2}" type="pres">
      <dgm:prSet presAssocID="{D35E2F7F-A0F2-431D-870F-E662805621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336C608-0438-7440-B6C9-AEAC9E10ED36}" type="pres">
      <dgm:prSet presAssocID="{324E9BD8-0828-4703-A83E-6FF71045E16C}" presName="spacer" presStyleCnt="0"/>
      <dgm:spPr/>
    </dgm:pt>
    <dgm:pt modelId="{0BCFA902-CAED-C746-8185-C3FC13A5158F}" type="pres">
      <dgm:prSet presAssocID="{F6248FE9-BBA1-4412-9951-1825E62C2A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8FBB51E-AA05-A34F-BC2E-7C78543C95E3}" type="pres">
      <dgm:prSet presAssocID="{905C44E7-804D-4B87-A6B7-4C2079943D0C}" presName="spacer" presStyleCnt="0"/>
      <dgm:spPr/>
    </dgm:pt>
    <dgm:pt modelId="{2B81267B-07BE-CB41-A3FB-81208A4C8906}" type="pres">
      <dgm:prSet presAssocID="{85728543-3CCF-49E6-A9F4-F9104657D4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7A5F501-F404-415C-9F5A-EBD679E436B0}" srcId="{8EDADF00-696A-4B9C-9594-ADCED88F7F87}" destId="{D54CE6C7-A6D4-4037-871A-4902679458B2}" srcOrd="0" destOrd="0" parTransId="{F8320905-DA92-49E3-B439-4ACB16386943}" sibTransId="{075FC1EC-1652-4606-A889-AB24C48A181B}"/>
    <dgm:cxn modelId="{013DF80C-0C9B-704E-9835-56ACCE635762}" type="presOf" srcId="{85728543-3CCF-49E6-A9F4-F9104657D49E}" destId="{2B81267B-07BE-CB41-A3FB-81208A4C8906}" srcOrd="0" destOrd="0" presId="urn:microsoft.com/office/officeart/2005/8/layout/vList2"/>
    <dgm:cxn modelId="{C25DAC11-0342-F541-982D-6F95EE63402C}" type="presOf" srcId="{D54CE6C7-A6D4-4037-871A-4902679458B2}" destId="{38E4A774-9D3D-C24F-B831-B395DDB91542}" srcOrd="0" destOrd="0" presId="urn:microsoft.com/office/officeart/2005/8/layout/vList2"/>
    <dgm:cxn modelId="{A5BF4448-90C3-3946-9476-D23254725684}" type="presOf" srcId="{F6248FE9-BBA1-4412-9951-1825E62C2A80}" destId="{0BCFA902-CAED-C746-8185-C3FC13A5158F}" srcOrd="0" destOrd="0" presId="urn:microsoft.com/office/officeart/2005/8/layout/vList2"/>
    <dgm:cxn modelId="{89C86D4A-2E47-4E80-B063-31ECAB20967A}" srcId="{8EDADF00-696A-4B9C-9594-ADCED88F7F87}" destId="{F6248FE9-BBA1-4412-9951-1825E62C2A80}" srcOrd="2" destOrd="0" parTransId="{2673B66D-C17B-4E79-AB6B-9A451B5CA47A}" sibTransId="{905C44E7-804D-4B87-A6B7-4C2079943D0C}"/>
    <dgm:cxn modelId="{F6591B93-DD73-5B43-90E1-2BB30C6DE060}" type="presOf" srcId="{8EDADF00-696A-4B9C-9594-ADCED88F7F87}" destId="{4CA09414-9E29-524D-A982-F8935EF65D60}" srcOrd="0" destOrd="0" presId="urn:microsoft.com/office/officeart/2005/8/layout/vList2"/>
    <dgm:cxn modelId="{44FD62BC-BC84-4B27-865E-B06EFB5D7BE0}" srcId="{8EDADF00-696A-4B9C-9594-ADCED88F7F87}" destId="{85728543-3CCF-49E6-A9F4-F9104657D49E}" srcOrd="3" destOrd="0" parTransId="{314785F0-EADE-48AC-A442-590422987639}" sibTransId="{14C05DEF-F151-4BC7-B326-497627FC98B1}"/>
    <dgm:cxn modelId="{94F61BC9-7E0D-4F49-8B44-E1CFA9E6272F}" srcId="{8EDADF00-696A-4B9C-9594-ADCED88F7F87}" destId="{D35E2F7F-A0F2-431D-870F-E662805621A5}" srcOrd="1" destOrd="0" parTransId="{DE0A468B-D428-40EA-8771-C778DA5292FE}" sibTransId="{324E9BD8-0828-4703-A83E-6FF71045E16C}"/>
    <dgm:cxn modelId="{2F4EA5D2-7F4C-9143-9B4E-D9DE66DA5492}" type="presOf" srcId="{D35E2F7F-A0F2-431D-870F-E662805621A5}" destId="{B4604081-0868-3447-9A1A-4227DA25DAB2}" srcOrd="0" destOrd="0" presId="urn:microsoft.com/office/officeart/2005/8/layout/vList2"/>
    <dgm:cxn modelId="{459B3034-2431-EB4F-8570-F13CDAE1FE93}" type="presParOf" srcId="{4CA09414-9E29-524D-A982-F8935EF65D60}" destId="{38E4A774-9D3D-C24F-B831-B395DDB91542}" srcOrd="0" destOrd="0" presId="urn:microsoft.com/office/officeart/2005/8/layout/vList2"/>
    <dgm:cxn modelId="{3D075D4A-7BBF-5841-B53E-710F8F63C529}" type="presParOf" srcId="{4CA09414-9E29-524D-A982-F8935EF65D60}" destId="{B8049AC6-49F4-CA40-923B-3AFDE22CE366}" srcOrd="1" destOrd="0" presId="urn:microsoft.com/office/officeart/2005/8/layout/vList2"/>
    <dgm:cxn modelId="{9608284B-E3EA-544F-8D73-AD1FC3E51D9E}" type="presParOf" srcId="{4CA09414-9E29-524D-A982-F8935EF65D60}" destId="{B4604081-0868-3447-9A1A-4227DA25DAB2}" srcOrd="2" destOrd="0" presId="urn:microsoft.com/office/officeart/2005/8/layout/vList2"/>
    <dgm:cxn modelId="{AC2449C9-3C97-884B-987C-2E8ED31B9582}" type="presParOf" srcId="{4CA09414-9E29-524D-A982-F8935EF65D60}" destId="{6336C608-0438-7440-B6C9-AEAC9E10ED36}" srcOrd="3" destOrd="0" presId="urn:microsoft.com/office/officeart/2005/8/layout/vList2"/>
    <dgm:cxn modelId="{93A13B2B-BCEF-5746-98CF-61015EC7903B}" type="presParOf" srcId="{4CA09414-9E29-524D-A982-F8935EF65D60}" destId="{0BCFA902-CAED-C746-8185-C3FC13A5158F}" srcOrd="4" destOrd="0" presId="urn:microsoft.com/office/officeart/2005/8/layout/vList2"/>
    <dgm:cxn modelId="{C0BF7CE8-897A-9346-A417-965B156DC213}" type="presParOf" srcId="{4CA09414-9E29-524D-A982-F8935EF65D60}" destId="{F8FBB51E-AA05-A34F-BC2E-7C78543C95E3}" srcOrd="5" destOrd="0" presId="urn:microsoft.com/office/officeart/2005/8/layout/vList2"/>
    <dgm:cxn modelId="{8C9A6FCA-36F6-BF42-86A1-FFDC89301326}" type="presParOf" srcId="{4CA09414-9E29-524D-A982-F8935EF65D60}" destId="{2B81267B-07BE-CB41-A3FB-81208A4C89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2CB55D-4B6F-469C-A90B-A968A8798B73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9EF7EE1-4565-451B-9B79-71ABA920EF17}">
      <dgm:prSet/>
      <dgm:spPr/>
      <dgm:t>
        <a:bodyPr/>
        <a:lstStyle/>
        <a:p>
          <a:r>
            <a:rPr lang="en-GB"/>
            <a:t>Need a sustainable model without GN Projects in the long term</a:t>
          </a:r>
          <a:endParaRPr lang="en-US"/>
        </a:p>
      </dgm:t>
    </dgm:pt>
    <dgm:pt modelId="{2155CEF7-B802-4612-BA42-C688BDE8BA72}" type="parTrans" cxnId="{B24E49B8-5EC1-42FC-938E-F6D678EB53E3}">
      <dgm:prSet/>
      <dgm:spPr/>
      <dgm:t>
        <a:bodyPr/>
        <a:lstStyle/>
        <a:p>
          <a:endParaRPr lang="en-US"/>
        </a:p>
      </dgm:t>
    </dgm:pt>
    <dgm:pt modelId="{CFC98BCD-566C-4261-8B8E-99B146E8992D}" type="sibTrans" cxnId="{B24E49B8-5EC1-42FC-938E-F6D678EB53E3}">
      <dgm:prSet/>
      <dgm:spPr/>
      <dgm:t>
        <a:bodyPr/>
        <a:lstStyle/>
        <a:p>
          <a:endParaRPr lang="en-US"/>
        </a:p>
      </dgm:t>
    </dgm:pt>
    <dgm:pt modelId="{CB980F79-E205-494F-9080-6E8453AF7C03}">
      <dgm:prSet/>
      <dgm:spPr/>
      <dgm:t>
        <a:bodyPr/>
        <a:lstStyle/>
        <a:p>
          <a:r>
            <a:rPr lang="en-GB"/>
            <a:t>Issue with delivery model: direct contact with universities</a:t>
          </a:r>
          <a:endParaRPr lang="en-US"/>
        </a:p>
      </dgm:t>
    </dgm:pt>
    <dgm:pt modelId="{564C7BDB-0D45-470F-9EFE-875C6F607C30}" type="parTrans" cxnId="{883D874D-9C2D-4788-8303-2C0A26FE99C0}">
      <dgm:prSet/>
      <dgm:spPr/>
      <dgm:t>
        <a:bodyPr/>
        <a:lstStyle/>
        <a:p>
          <a:endParaRPr lang="en-US"/>
        </a:p>
      </dgm:t>
    </dgm:pt>
    <dgm:pt modelId="{A0B032F4-9511-433F-9FFC-4A155E4EB349}" type="sibTrans" cxnId="{883D874D-9C2D-4788-8303-2C0A26FE99C0}">
      <dgm:prSet/>
      <dgm:spPr/>
      <dgm:t>
        <a:bodyPr/>
        <a:lstStyle/>
        <a:p>
          <a:endParaRPr lang="en-US"/>
        </a:p>
      </dgm:t>
    </dgm:pt>
    <dgm:pt modelId="{E11BF0CC-39D3-4363-AD2F-696580250B0A}">
      <dgm:prSet/>
      <dgm:spPr/>
      <dgm:t>
        <a:bodyPr/>
        <a:lstStyle/>
        <a:p>
          <a:r>
            <a:rPr lang="en-GB"/>
            <a:t>Not equipped to do support for Let’s Connect!, GovVPN and other use outside of the R&amp;E community</a:t>
          </a:r>
          <a:endParaRPr lang="en-US"/>
        </a:p>
      </dgm:t>
    </dgm:pt>
    <dgm:pt modelId="{1E233C8D-4C70-4B65-B359-35CC58191680}" type="parTrans" cxnId="{31BC342E-D4EE-4452-A663-F92FE154CFB8}">
      <dgm:prSet/>
      <dgm:spPr/>
      <dgm:t>
        <a:bodyPr/>
        <a:lstStyle/>
        <a:p>
          <a:endParaRPr lang="en-US"/>
        </a:p>
      </dgm:t>
    </dgm:pt>
    <dgm:pt modelId="{33BE560E-3A78-4169-9266-94BA55752020}" type="sibTrans" cxnId="{31BC342E-D4EE-4452-A663-F92FE154CFB8}">
      <dgm:prSet/>
      <dgm:spPr/>
      <dgm:t>
        <a:bodyPr/>
        <a:lstStyle/>
        <a:p>
          <a:endParaRPr lang="en-US"/>
        </a:p>
      </dgm:t>
    </dgm:pt>
    <dgm:pt modelId="{0A779C4B-95CC-47AB-9675-5054AFC23FD1}" type="pres">
      <dgm:prSet presAssocID="{C12CB55D-4B6F-469C-A90B-A968A8798B73}" presName="root" presStyleCnt="0">
        <dgm:presLayoutVars>
          <dgm:dir/>
          <dgm:resizeHandles val="exact"/>
        </dgm:presLayoutVars>
      </dgm:prSet>
      <dgm:spPr/>
    </dgm:pt>
    <dgm:pt modelId="{75D9B2DA-C440-4797-ACA1-7FDF5273A403}" type="pres">
      <dgm:prSet presAssocID="{C9EF7EE1-4565-451B-9B79-71ABA920EF17}" presName="compNode" presStyleCnt="0"/>
      <dgm:spPr/>
    </dgm:pt>
    <dgm:pt modelId="{04CDC403-DF3B-4342-AF11-10E5E9983D43}" type="pres">
      <dgm:prSet presAssocID="{C9EF7EE1-4565-451B-9B79-71ABA920EF1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264B907-C60C-443F-980E-39B3E4C6FAF1}" type="pres">
      <dgm:prSet presAssocID="{C9EF7EE1-4565-451B-9B79-71ABA920EF17}" presName="spaceRect" presStyleCnt="0"/>
      <dgm:spPr/>
    </dgm:pt>
    <dgm:pt modelId="{CEA6F655-7315-49D7-9D2A-427CC692B7C8}" type="pres">
      <dgm:prSet presAssocID="{C9EF7EE1-4565-451B-9B79-71ABA920EF17}" presName="textRect" presStyleLbl="revTx" presStyleIdx="0" presStyleCnt="3">
        <dgm:presLayoutVars>
          <dgm:chMax val="1"/>
          <dgm:chPref val="1"/>
        </dgm:presLayoutVars>
      </dgm:prSet>
      <dgm:spPr/>
    </dgm:pt>
    <dgm:pt modelId="{4638B20F-EA0F-4575-AE5F-ED41A47F1C53}" type="pres">
      <dgm:prSet presAssocID="{CFC98BCD-566C-4261-8B8E-99B146E8992D}" presName="sibTrans" presStyleCnt="0"/>
      <dgm:spPr/>
    </dgm:pt>
    <dgm:pt modelId="{78083AAF-9A77-4CF2-B16E-7313693A67DD}" type="pres">
      <dgm:prSet presAssocID="{CB980F79-E205-494F-9080-6E8453AF7C03}" presName="compNode" presStyleCnt="0"/>
      <dgm:spPr/>
    </dgm:pt>
    <dgm:pt modelId="{7B265499-3AA1-45CB-9FAF-92A5F94F39DC}" type="pres">
      <dgm:prSet presAssocID="{CB980F79-E205-494F-9080-6E8453AF7C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76C80D4-20B6-485D-8586-C63FAEF69233}" type="pres">
      <dgm:prSet presAssocID="{CB980F79-E205-494F-9080-6E8453AF7C03}" presName="spaceRect" presStyleCnt="0"/>
      <dgm:spPr/>
    </dgm:pt>
    <dgm:pt modelId="{BF5819AA-EDCF-4A08-A3BA-83954B4723B3}" type="pres">
      <dgm:prSet presAssocID="{CB980F79-E205-494F-9080-6E8453AF7C03}" presName="textRect" presStyleLbl="revTx" presStyleIdx="1" presStyleCnt="3">
        <dgm:presLayoutVars>
          <dgm:chMax val="1"/>
          <dgm:chPref val="1"/>
        </dgm:presLayoutVars>
      </dgm:prSet>
      <dgm:spPr/>
    </dgm:pt>
    <dgm:pt modelId="{7981C848-2249-4249-9D08-6C5030614784}" type="pres">
      <dgm:prSet presAssocID="{A0B032F4-9511-433F-9FFC-4A155E4EB349}" presName="sibTrans" presStyleCnt="0"/>
      <dgm:spPr/>
    </dgm:pt>
    <dgm:pt modelId="{48FB7BA2-4947-49C7-B1D4-80B0A291B0B2}" type="pres">
      <dgm:prSet presAssocID="{E11BF0CC-39D3-4363-AD2F-696580250B0A}" presName="compNode" presStyleCnt="0"/>
      <dgm:spPr/>
    </dgm:pt>
    <dgm:pt modelId="{D55E7E37-3046-4F15-83A4-C4FADC243AE8}" type="pres">
      <dgm:prSet presAssocID="{E11BF0CC-39D3-4363-AD2F-696580250B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90999908-CBA4-4F64-AE7F-A7D8C7216563}" type="pres">
      <dgm:prSet presAssocID="{E11BF0CC-39D3-4363-AD2F-696580250B0A}" presName="spaceRect" presStyleCnt="0"/>
      <dgm:spPr/>
    </dgm:pt>
    <dgm:pt modelId="{070D4797-7CB5-41AE-A41C-4D3B5F7184FD}" type="pres">
      <dgm:prSet presAssocID="{E11BF0CC-39D3-4363-AD2F-696580250B0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1BC342E-D4EE-4452-A663-F92FE154CFB8}" srcId="{C12CB55D-4B6F-469C-A90B-A968A8798B73}" destId="{E11BF0CC-39D3-4363-AD2F-696580250B0A}" srcOrd="2" destOrd="0" parTransId="{1E233C8D-4C70-4B65-B359-35CC58191680}" sibTransId="{33BE560E-3A78-4169-9266-94BA55752020}"/>
    <dgm:cxn modelId="{6FCF3B4D-7CDA-4C2F-BC30-453F9BEB1795}" type="presOf" srcId="{CB980F79-E205-494F-9080-6E8453AF7C03}" destId="{BF5819AA-EDCF-4A08-A3BA-83954B4723B3}" srcOrd="0" destOrd="0" presId="urn:microsoft.com/office/officeart/2018/2/layout/IconLabelList"/>
    <dgm:cxn modelId="{883D874D-9C2D-4788-8303-2C0A26FE99C0}" srcId="{C12CB55D-4B6F-469C-A90B-A968A8798B73}" destId="{CB980F79-E205-494F-9080-6E8453AF7C03}" srcOrd="1" destOrd="0" parTransId="{564C7BDB-0D45-470F-9EFE-875C6F607C30}" sibTransId="{A0B032F4-9511-433F-9FFC-4A155E4EB349}"/>
    <dgm:cxn modelId="{81E5A456-E36B-4909-BE0D-B218F46A8FC2}" type="presOf" srcId="{C12CB55D-4B6F-469C-A90B-A968A8798B73}" destId="{0A779C4B-95CC-47AB-9675-5054AFC23FD1}" srcOrd="0" destOrd="0" presId="urn:microsoft.com/office/officeart/2018/2/layout/IconLabelList"/>
    <dgm:cxn modelId="{F998CA7A-2C06-4087-B91C-9081AFA21696}" type="presOf" srcId="{C9EF7EE1-4565-451B-9B79-71ABA920EF17}" destId="{CEA6F655-7315-49D7-9D2A-427CC692B7C8}" srcOrd="0" destOrd="0" presId="urn:microsoft.com/office/officeart/2018/2/layout/IconLabelList"/>
    <dgm:cxn modelId="{95F00684-AF0A-4C35-83DF-70E6FDCCE8F2}" type="presOf" srcId="{E11BF0CC-39D3-4363-AD2F-696580250B0A}" destId="{070D4797-7CB5-41AE-A41C-4D3B5F7184FD}" srcOrd="0" destOrd="0" presId="urn:microsoft.com/office/officeart/2018/2/layout/IconLabelList"/>
    <dgm:cxn modelId="{B24E49B8-5EC1-42FC-938E-F6D678EB53E3}" srcId="{C12CB55D-4B6F-469C-A90B-A968A8798B73}" destId="{C9EF7EE1-4565-451B-9B79-71ABA920EF17}" srcOrd="0" destOrd="0" parTransId="{2155CEF7-B802-4612-BA42-C688BDE8BA72}" sibTransId="{CFC98BCD-566C-4261-8B8E-99B146E8992D}"/>
    <dgm:cxn modelId="{5F88125D-AAC6-4E45-9A4E-CA57F0E80A70}" type="presParOf" srcId="{0A779C4B-95CC-47AB-9675-5054AFC23FD1}" destId="{75D9B2DA-C440-4797-ACA1-7FDF5273A403}" srcOrd="0" destOrd="0" presId="urn:microsoft.com/office/officeart/2018/2/layout/IconLabelList"/>
    <dgm:cxn modelId="{A93A54BA-E749-46CB-91D9-31783478847E}" type="presParOf" srcId="{75D9B2DA-C440-4797-ACA1-7FDF5273A403}" destId="{04CDC403-DF3B-4342-AF11-10E5E9983D43}" srcOrd="0" destOrd="0" presId="urn:microsoft.com/office/officeart/2018/2/layout/IconLabelList"/>
    <dgm:cxn modelId="{AB09C957-1E6C-46F8-9690-D1D3D102C28A}" type="presParOf" srcId="{75D9B2DA-C440-4797-ACA1-7FDF5273A403}" destId="{5264B907-C60C-443F-980E-39B3E4C6FAF1}" srcOrd="1" destOrd="0" presId="urn:microsoft.com/office/officeart/2018/2/layout/IconLabelList"/>
    <dgm:cxn modelId="{CC008621-1630-4F75-8F77-8B7DB3B225EB}" type="presParOf" srcId="{75D9B2DA-C440-4797-ACA1-7FDF5273A403}" destId="{CEA6F655-7315-49D7-9D2A-427CC692B7C8}" srcOrd="2" destOrd="0" presId="urn:microsoft.com/office/officeart/2018/2/layout/IconLabelList"/>
    <dgm:cxn modelId="{5C630A25-616D-4826-9A4A-9B5C6ED6BB92}" type="presParOf" srcId="{0A779C4B-95CC-47AB-9675-5054AFC23FD1}" destId="{4638B20F-EA0F-4575-AE5F-ED41A47F1C53}" srcOrd="1" destOrd="0" presId="urn:microsoft.com/office/officeart/2018/2/layout/IconLabelList"/>
    <dgm:cxn modelId="{13DAA77B-EBC9-40AC-B7E3-36421E19ACF9}" type="presParOf" srcId="{0A779C4B-95CC-47AB-9675-5054AFC23FD1}" destId="{78083AAF-9A77-4CF2-B16E-7313693A67DD}" srcOrd="2" destOrd="0" presId="urn:microsoft.com/office/officeart/2018/2/layout/IconLabelList"/>
    <dgm:cxn modelId="{FEF797C4-3463-41F9-9BB3-D630FC2B9A82}" type="presParOf" srcId="{78083AAF-9A77-4CF2-B16E-7313693A67DD}" destId="{7B265499-3AA1-45CB-9FAF-92A5F94F39DC}" srcOrd="0" destOrd="0" presId="urn:microsoft.com/office/officeart/2018/2/layout/IconLabelList"/>
    <dgm:cxn modelId="{01D582E2-372B-4D67-85C0-83185A3730C5}" type="presParOf" srcId="{78083AAF-9A77-4CF2-B16E-7313693A67DD}" destId="{C76C80D4-20B6-485D-8586-C63FAEF69233}" srcOrd="1" destOrd="0" presId="urn:microsoft.com/office/officeart/2018/2/layout/IconLabelList"/>
    <dgm:cxn modelId="{19B7EE2D-52C9-4357-AD7E-4F6A46978FBB}" type="presParOf" srcId="{78083AAF-9A77-4CF2-B16E-7313693A67DD}" destId="{BF5819AA-EDCF-4A08-A3BA-83954B4723B3}" srcOrd="2" destOrd="0" presId="urn:microsoft.com/office/officeart/2018/2/layout/IconLabelList"/>
    <dgm:cxn modelId="{13C41962-A019-49FA-9C26-497EB5D7CEE9}" type="presParOf" srcId="{0A779C4B-95CC-47AB-9675-5054AFC23FD1}" destId="{7981C848-2249-4249-9D08-6C5030614784}" srcOrd="3" destOrd="0" presId="urn:microsoft.com/office/officeart/2018/2/layout/IconLabelList"/>
    <dgm:cxn modelId="{A1708E80-1D96-4CB0-92BD-00A4CC53E198}" type="presParOf" srcId="{0A779C4B-95CC-47AB-9675-5054AFC23FD1}" destId="{48FB7BA2-4947-49C7-B1D4-80B0A291B0B2}" srcOrd="4" destOrd="0" presId="urn:microsoft.com/office/officeart/2018/2/layout/IconLabelList"/>
    <dgm:cxn modelId="{345AB825-EA7E-45AD-9FBD-D2562BAB0337}" type="presParOf" srcId="{48FB7BA2-4947-49C7-B1D4-80B0A291B0B2}" destId="{D55E7E37-3046-4F15-83A4-C4FADC243AE8}" srcOrd="0" destOrd="0" presId="urn:microsoft.com/office/officeart/2018/2/layout/IconLabelList"/>
    <dgm:cxn modelId="{BDCF0A81-BD63-4FAF-AB54-99CA56FCD6BD}" type="presParOf" srcId="{48FB7BA2-4947-49C7-B1D4-80B0A291B0B2}" destId="{90999908-CBA4-4F64-AE7F-A7D8C7216563}" srcOrd="1" destOrd="0" presId="urn:microsoft.com/office/officeart/2018/2/layout/IconLabelList"/>
    <dgm:cxn modelId="{A187460D-C03D-4CD6-8C93-045DB0A2C941}" type="presParOf" srcId="{48FB7BA2-4947-49C7-B1D4-80B0A291B0B2}" destId="{070D4797-7CB5-41AE-A41C-4D3B5F7184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391CDD-1A3D-4B6C-AA5D-C5B025389B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BBF1A1-34AD-4851-8285-6AD7DCF829ED}">
      <dgm:prSet/>
      <dgm:spPr/>
      <dgm:t>
        <a:bodyPr/>
        <a:lstStyle/>
        <a:p>
          <a:r>
            <a:rPr lang="en-NL"/>
            <a:t>Software governance via T</a:t>
          </a:r>
          <a:r>
            <a:rPr lang="da-DK"/>
            <a:t>he </a:t>
          </a:r>
          <a:r>
            <a:rPr lang="en-NL"/>
            <a:t>C</a:t>
          </a:r>
          <a:r>
            <a:rPr lang="da-DK"/>
            <a:t>ommons </a:t>
          </a:r>
          <a:r>
            <a:rPr lang="en-NL"/>
            <a:t>C</a:t>
          </a:r>
          <a:r>
            <a:rPr lang="da-DK"/>
            <a:t>onservancy</a:t>
          </a:r>
          <a:r>
            <a:rPr lang="en-NL"/>
            <a:t> -&gt; by NREN people</a:t>
          </a:r>
          <a:r>
            <a:rPr lang="da-DK"/>
            <a:t> but with an autonomy</a:t>
          </a:r>
          <a:endParaRPr lang="en-US"/>
        </a:p>
      </dgm:t>
    </dgm:pt>
    <dgm:pt modelId="{A2A3FF52-5EF3-4276-9B3C-7456A9B6C797}" type="parTrans" cxnId="{1EFC9FC0-B0EE-4F49-9D4F-9E7FAFA3DB25}">
      <dgm:prSet/>
      <dgm:spPr/>
      <dgm:t>
        <a:bodyPr/>
        <a:lstStyle/>
        <a:p>
          <a:endParaRPr lang="en-US"/>
        </a:p>
      </dgm:t>
    </dgm:pt>
    <dgm:pt modelId="{D968730F-EC1F-4A34-9BDB-15FADBF0A700}" type="sibTrans" cxnId="{1EFC9FC0-B0EE-4F49-9D4F-9E7FAFA3DB25}">
      <dgm:prSet/>
      <dgm:spPr/>
      <dgm:t>
        <a:bodyPr/>
        <a:lstStyle/>
        <a:p>
          <a:endParaRPr lang="en-US"/>
        </a:p>
      </dgm:t>
    </dgm:pt>
    <dgm:pt modelId="{4F265A89-03DE-460B-996F-0801849FF1DD}">
      <dgm:prSet/>
      <dgm:spPr/>
      <dgm:t>
        <a:bodyPr/>
        <a:lstStyle/>
        <a:p>
          <a:r>
            <a:rPr lang="en-NL"/>
            <a:t>Service governance </a:t>
          </a:r>
          <a:r>
            <a:rPr lang="da-DK"/>
            <a:t>supported by</a:t>
          </a:r>
          <a:r>
            <a:rPr lang="en-NL"/>
            <a:t> G</a:t>
          </a:r>
          <a:r>
            <a:rPr lang="en-DK"/>
            <a:t>É</a:t>
          </a:r>
          <a:r>
            <a:rPr lang="en-NL"/>
            <a:t>ANT</a:t>
          </a:r>
          <a:endParaRPr lang="en-US"/>
        </a:p>
      </dgm:t>
    </dgm:pt>
    <dgm:pt modelId="{71CF90B9-5A5A-406E-A89F-571B4F2B3121}" type="parTrans" cxnId="{A37DD9DC-59C9-4934-8BD9-1C1408C79145}">
      <dgm:prSet/>
      <dgm:spPr/>
      <dgm:t>
        <a:bodyPr/>
        <a:lstStyle/>
        <a:p>
          <a:endParaRPr lang="en-US"/>
        </a:p>
      </dgm:t>
    </dgm:pt>
    <dgm:pt modelId="{C89D77C8-DAC5-41DF-BF17-E7B0C46D6357}" type="sibTrans" cxnId="{A37DD9DC-59C9-4934-8BD9-1C1408C79145}">
      <dgm:prSet/>
      <dgm:spPr/>
      <dgm:t>
        <a:bodyPr/>
        <a:lstStyle/>
        <a:p>
          <a:endParaRPr lang="en-US"/>
        </a:p>
      </dgm:t>
    </dgm:pt>
    <dgm:pt modelId="{94D7879E-8D5E-49AD-B207-B83C0F3EB8F1}">
      <dgm:prSet/>
      <dgm:spPr/>
      <dgm:t>
        <a:bodyPr/>
        <a:lstStyle/>
        <a:p>
          <a:r>
            <a:rPr lang="en-GB"/>
            <a:t>E</a:t>
          </a:r>
          <a:r>
            <a:rPr lang="en-NL"/>
            <a:t>verything is open-source and published via Codeberg </a:t>
          </a:r>
          <a:r>
            <a:rPr lang="da-DK"/>
            <a:t>(</a:t>
          </a:r>
          <a:r>
            <a:rPr lang="en-NL"/>
            <a:t>and Github</a:t>
          </a:r>
          <a:r>
            <a:rPr lang="da-DK"/>
            <a:t>)</a:t>
          </a:r>
          <a:endParaRPr lang="en-US"/>
        </a:p>
      </dgm:t>
    </dgm:pt>
    <dgm:pt modelId="{C60869E1-1771-48D2-9ABE-EB6427710BEC}" type="parTrans" cxnId="{6D5664FD-161C-4CD9-8E3F-842EC01761C2}">
      <dgm:prSet/>
      <dgm:spPr/>
      <dgm:t>
        <a:bodyPr/>
        <a:lstStyle/>
        <a:p>
          <a:endParaRPr lang="en-US"/>
        </a:p>
      </dgm:t>
    </dgm:pt>
    <dgm:pt modelId="{14066CFE-E7C0-443F-8C2D-08DA79CC69D0}" type="sibTrans" cxnId="{6D5664FD-161C-4CD9-8E3F-842EC01761C2}">
      <dgm:prSet/>
      <dgm:spPr/>
      <dgm:t>
        <a:bodyPr/>
        <a:lstStyle/>
        <a:p>
          <a:endParaRPr lang="en-US"/>
        </a:p>
      </dgm:t>
    </dgm:pt>
    <dgm:pt modelId="{EA2A4B31-2C98-4E0B-B823-85BC20E58359}">
      <dgm:prSet/>
      <dgm:spPr/>
      <dgm:t>
        <a:bodyPr/>
        <a:lstStyle/>
        <a:p>
          <a:r>
            <a:rPr lang="en-NL"/>
            <a:t>Workshop &amp; presentations</a:t>
          </a:r>
          <a:endParaRPr lang="en-US"/>
        </a:p>
      </dgm:t>
    </dgm:pt>
    <dgm:pt modelId="{C858F87C-BDCE-4E6C-8C9F-F90FC023F2B5}" type="parTrans" cxnId="{AC2BDBE9-2F84-4B3A-AFC8-97DCC066FD77}">
      <dgm:prSet/>
      <dgm:spPr/>
      <dgm:t>
        <a:bodyPr/>
        <a:lstStyle/>
        <a:p>
          <a:endParaRPr lang="en-US"/>
        </a:p>
      </dgm:t>
    </dgm:pt>
    <dgm:pt modelId="{902B7856-736A-4B4F-88C4-BC8F3996852C}" type="sibTrans" cxnId="{AC2BDBE9-2F84-4B3A-AFC8-97DCC066FD77}">
      <dgm:prSet/>
      <dgm:spPr/>
      <dgm:t>
        <a:bodyPr/>
        <a:lstStyle/>
        <a:p>
          <a:endParaRPr lang="en-US"/>
        </a:p>
      </dgm:t>
    </dgm:pt>
    <dgm:pt modelId="{DE048859-9714-42A2-88B4-A13AC8BCE59A}">
      <dgm:prSet/>
      <dgm:spPr/>
      <dgm:t>
        <a:bodyPr/>
        <a:lstStyle/>
        <a:p>
          <a:r>
            <a:rPr lang="en-NL"/>
            <a:t>Training</a:t>
          </a:r>
          <a:endParaRPr lang="en-US"/>
        </a:p>
      </dgm:t>
    </dgm:pt>
    <dgm:pt modelId="{1B8811DC-02AC-49A9-B137-9C8731713E0E}" type="parTrans" cxnId="{C48DEF00-058D-46E5-B196-3FF05AA5B3CD}">
      <dgm:prSet/>
      <dgm:spPr/>
      <dgm:t>
        <a:bodyPr/>
        <a:lstStyle/>
        <a:p>
          <a:endParaRPr lang="en-US"/>
        </a:p>
      </dgm:t>
    </dgm:pt>
    <dgm:pt modelId="{2302F170-F710-41D3-A4C2-B372B3F9DEA1}" type="sibTrans" cxnId="{C48DEF00-058D-46E5-B196-3FF05AA5B3CD}">
      <dgm:prSet/>
      <dgm:spPr/>
      <dgm:t>
        <a:bodyPr/>
        <a:lstStyle/>
        <a:p>
          <a:endParaRPr lang="en-US"/>
        </a:p>
      </dgm:t>
    </dgm:pt>
    <dgm:pt modelId="{66D53BAF-D7C2-454C-817B-DFB235F49A89}">
      <dgm:prSet/>
      <dgm:spPr/>
      <dgm:t>
        <a:bodyPr/>
        <a:lstStyle/>
        <a:p>
          <a:r>
            <a:rPr lang="en-GB"/>
            <a:t>S</a:t>
          </a:r>
          <a:r>
            <a:rPr lang="en-NL"/>
            <a:t>upport email</a:t>
          </a:r>
          <a:endParaRPr lang="en-US"/>
        </a:p>
      </dgm:t>
    </dgm:pt>
    <dgm:pt modelId="{2C59C103-29BD-4EF3-98C6-3D96BC47D7D4}" type="parTrans" cxnId="{2D65C4BD-6D2E-4258-B9DB-5A991DDC2B44}">
      <dgm:prSet/>
      <dgm:spPr/>
      <dgm:t>
        <a:bodyPr/>
        <a:lstStyle/>
        <a:p>
          <a:endParaRPr lang="en-US"/>
        </a:p>
      </dgm:t>
    </dgm:pt>
    <dgm:pt modelId="{EEC17282-0198-4016-A0A6-6BEB2DFC6F1A}" type="sibTrans" cxnId="{2D65C4BD-6D2E-4258-B9DB-5A991DDC2B44}">
      <dgm:prSet/>
      <dgm:spPr/>
      <dgm:t>
        <a:bodyPr/>
        <a:lstStyle/>
        <a:p>
          <a:endParaRPr lang="en-US"/>
        </a:p>
      </dgm:t>
    </dgm:pt>
    <dgm:pt modelId="{29302AF1-1401-8D49-B1A4-B864E61DF54B}" type="pres">
      <dgm:prSet presAssocID="{D5391CDD-1A3D-4B6C-AA5D-C5B025389B07}" presName="vert0" presStyleCnt="0">
        <dgm:presLayoutVars>
          <dgm:dir/>
          <dgm:animOne val="branch"/>
          <dgm:animLvl val="lvl"/>
        </dgm:presLayoutVars>
      </dgm:prSet>
      <dgm:spPr/>
    </dgm:pt>
    <dgm:pt modelId="{0E7835AF-B46B-5744-B8C9-975E29BAC67B}" type="pres">
      <dgm:prSet presAssocID="{26BBF1A1-34AD-4851-8285-6AD7DCF829ED}" presName="thickLine" presStyleLbl="alignNode1" presStyleIdx="0" presStyleCnt="6"/>
      <dgm:spPr/>
    </dgm:pt>
    <dgm:pt modelId="{401ABC38-97B8-D442-A3EA-AAA81C0AF97D}" type="pres">
      <dgm:prSet presAssocID="{26BBF1A1-34AD-4851-8285-6AD7DCF829ED}" presName="horz1" presStyleCnt="0"/>
      <dgm:spPr/>
    </dgm:pt>
    <dgm:pt modelId="{DB81726F-50E1-7C44-9D6C-AEDD69F4C8A0}" type="pres">
      <dgm:prSet presAssocID="{26BBF1A1-34AD-4851-8285-6AD7DCF829ED}" presName="tx1" presStyleLbl="revTx" presStyleIdx="0" presStyleCnt="6"/>
      <dgm:spPr/>
    </dgm:pt>
    <dgm:pt modelId="{DC40B918-35AC-7F43-994F-EA1D6C8D06EB}" type="pres">
      <dgm:prSet presAssocID="{26BBF1A1-34AD-4851-8285-6AD7DCF829ED}" presName="vert1" presStyleCnt="0"/>
      <dgm:spPr/>
    </dgm:pt>
    <dgm:pt modelId="{57B61191-D7A1-4F41-8454-0A8AA18C2BED}" type="pres">
      <dgm:prSet presAssocID="{4F265A89-03DE-460B-996F-0801849FF1DD}" presName="thickLine" presStyleLbl="alignNode1" presStyleIdx="1" presStyleCnt="6"/>
      <dgm:spPr/>
    </dgm:pt>
    <dgm:pt modelId="{4395B360-5391-C644-8D03-FDAC9F2724D0}" type="pres">
      <dgm:prSet presAssocID="{4F265A89-03DE-460B-996F-0801849FF1DD}" presName="horz1" presStyleCnt="0"/>
      <dgm:spPr/>
    </dgm:pt>
    <dgm:pt modelId="{D30590A0-3AD4-324A-8D77-EA5AA67FE6EA}" type="pres">
      <dgm:prSet presAssocID="{4F265A89-03DE-460B-996F-0801849FF1DD}" presName="tx1" presStyleLbl="revTx" presStyleIdx="1" presStyleCnt="6"/>
      <dgm:spPr/>
    </dgm:pt>
    <dgm:pt modelId="{5D0295CE-3B79-5748-A17A-F5228665F318}" type="pres">
      <dgm:prSet presAssocID="{4F265A89-03DE-460B-996F-0801849FF1DD}" presName="vert1" presStyleCnt="0"/>
      <dgm:spPr/>
    </dgm:pt>
    <dgm:pt modelId="{1A5F0AA5-9CDA-2A4A-BF39-0BE56D7E8B99}" type="pres">
      <dgm:prSet presAssocID="{94D7879E-8D5E-49AD-B207-B83C0F3EB8F1}" presName="thickLine" presStyleLbl="alignNode1" presStyleIdx="2" presStyleCnt="6"/>
      <dgm:spPr/>
    </dgm:pt>
    <dgm:pt modelId="{DEC3B0FD-A727-154A-918E-A05C3B55943E}" type="pres">
      <dgm:prSet presAssocID="{94D7879E-8D5E-49AD-B207-B83C0F3EB8F1}" presName="horz1" presStyleCnt="0"/>
      <dgm:spPr/>
    </dgm:pt>
    <dgm:pt modelId="{52DB3B82-DA3E-7C4A-9369-F74D72F72EAA}" type="pres">
      <dgm:prSet presAssocID="{94D7879E-8D5E-49AD-B207-B83C0F3EB8F1}" presName="tx1" presStyleLbl="revTx" presStyleIdx="2" presStyleCnt="6"/>
      <dgm:spPr/>
    </dgm:pt>
    <dgm:pt modelId="{ABD3B181-4283-F943-BD99-63168CC0F6C0}" type="pres">
      <dgm:prSet presAssocID="{94D7879E-8D5E-49AD-B207-B83C0F3EB8F1}" presName="vert1" presStyleCnt="0"/>
      <dgm:spPr/>
    </dgm:pt>
    <dgm:pt modelId="{C3CD1F1F-D23C-384F-B64F-262AE494C7B4}" type="pres">
      <dgm:prSet presAssocID="{EA2A4B31-2C98-4E0B-B823-85BC20E58359}" presName="thickLine" presStyleLbl="alignNode1" presStyleIdx="3" presStyleCnt="6"/>
      <dgm:spPr/>
    </dgm:pt>
    <dgm:pt modelId="{608D9DD6-FDA1-2C4E-89FD-977721EA2A9E}" type="pres">
      <dgm:prSet presAssocID="{EA2A4B31-2C98-4E0B-B823-85BC20E58359}" presName="horz1" presStyleCnt="0"/>
      <dgm:spPr/>
    </dgm:pt>
    <dgm:pt modelId="{7134249F-2859-204B-950E-86EDE047F3AD}" type="pres">
      <dgm:prSet presAssocID="{EA2A4B31-2C98-4E0B-B823-85BC20E58359}" presName="tx1" presStyleLbl="revTx" presStyleIdx="3" presStyleCnt="6"/>
      <dgm:spPr/>
    </dgm:pt>
    <dgm:pt modelId="{A019A5CF-D2D9-A741-A227-96CFF708B865}" type="pres">
      <dgm:prSet presAssocID="{EA2A4B31-2C98-4E0B-B823-85BC20E58359}" presName="vert1" presStyleCnt="0"/>
      <dgm:spPr/>
    </dgm:pt>
    <dgm:pt modelId="{6535129F-B7A7-6341-A956-2693A86A88F5}" type="pres">
      <dgm:prSet presAssocID="{DE048859-9714-42A2-88B4-A13AC8BCE59A}" presName="thickLine" presStyleLbl="alignNode1" presStyleIdx="4" presStyleCnt="6"/>
      <dgm:spPr/>
    </dgm:pt>
    <dgm:pt modelId="{D93943A2-BE4C-FD47-B419-B0AEF416987A}" type="pres">
      <dgm:prSet presAssocID="{DE048859-9714-42A2-88B4-A13AC8BCE59A}" presName="horz1" presStyleCnt="0"/>
      <dgm:spPr/>
    </dgm:pt>
    <dgm:pt modelId="{A52983D4-0D65-0549-B874-242CC2B0E459}" type="pres">
      <dgm:prSet presAssocID="{DE048859-9714-42A2-88B4-A13AC8BCE59A}" presName="tx1" presStyleLbl="revTx" presStyleIdx="4" presStyleCnt="6"/>
      <dgm:spPr/>
    </dgm:pt>
    <dgm:pt modelId="{B11AB418-2F2D-AF4E-8415-70385D8BCA9E}" type="pres">
      <dgm:prSet presAssocID="{DE048859-9714-42A2-88B4-A13AC8BCE59A}" presName="vert1" presStyleCnt="0"/>
      <dgm:spPr/>
    </dgm:pt>
    <dgm:pt modelId="{1346A5D9-B43C-D541-B305-36FC87DBDF6A}" type="pres">
      <dgm:prSet presAssocID="{66D53BAF-D7C2-454C-817B-DFB235F49A89}" presName="thickLine" presStyleLbl="alignNode1" presStyleIdx="5" presStyleCnt="6"/>
      <dgm:spPr/>
    </dgm:pt>
    <dgm:pt modelId="{4EA61796-47CA-BC4D-B500-FD58B19DD2E8}" type="pres">
      <dgm:prSet presAssocID="{66D53BAF-D7C2-454C-817B-DFB235F49A89}" presName="horz1" presStyleCnt="0"/>
      <dgm:spPr/>
    </dgm:pt>
    <dgm:pt modelId="{470619BE-8B00-5A4E-8CBA-BAB656A25494}" type="pres">
      <dgm:prSet presAssocID="{66D53BAF-D7C2-454C-817B-DFB235F49A89}" presName="tx1" presStyleLbl="revTx" presStyleIdx="5" presStyleCnt="6"/>
      <dgm:spPr/>
    </dgm:pt>
    <dgm:pt modelId="{726BB0DB-DFEC-504C-ACDF-628525DCD116}" type="pres">
      <dgm:prSet presAssocID="{66D53BAF-D7C2-454C-817B-DFB235F49A89}" presName="vert1" presStyleCnt="0"/>
      <dgm:spPr/>
    </dgm:pt>
  </dgm:ptLst>
  <dgm:cxnLst>
    <dgm:cxn modelId="{C48DEF00-058D-46E5-B196-3FF05AA5B3CD}" srcId="{D5391CDD-1A3D-4B6C-AA5D-C5B025389B07}" destId="{DE048859-9714-42A2-88B4-A13AC8BCE59A}" srcOrd="4" destOrd="0" parTransId="{1B8811DC-02AC-49A9-B137-9C8731713E0E}" sibTransId="{2302F170-F710-41D3-A4C2-B372B3F9DEA1}"/>
    <dgm:cxn modelId="{C3921E40-F1FA-3145-AFD4-7D311B4BD0EF}" type="presOf" srcId="{DE048859-9714-42A2-88B4-A13AC8BCE59A}" destId="{A52983D4-0D65-0549-B874-242CC2B0E459}" srcOrd="0" destOrd="0" presId="urn:microsoft.com/office/officeart/2008/layout/LinedList"/>
    <dgm:cxn modelId="{A3057C71-3DF7-BE40-92E8-AA2494F43D37}" type="presOf" srcId="{94D7879E-8D5E-49AD-B207-B83C0F3EB8F1}" destId="{52DB3B82-DA3E-7C4A-9369-F74D72F72EAA}" srcOrd="0" destOrd="0" presId="urn:microsoft.com/office/officeart/2008/layout/LinedList"/>
    <dgm:cxn modelId="{D6F31EA8-1EEC-BC41-8B8F-E5F46FC09CAC}" type="presOf" srcId="{26BBF1A1-34AD-4851-8285-6AD7DCF829ED}" destId="{DB81726F-50E1-7C44-9D6C-AEDD69F4C8A0}" srcOrd="0" destOrd="0" presId="urn:microsoft.com/office/officeart/2008/layout/LinedList"/>
    <dgm:cxn modelId="{673D54A9-5194-1F49-8249-8FA71F33B2B1}" type="presOf" srcId="{66D53BAF-D7C2-454C-817B-DFB235F49A89}" destId="{470619BE-8B00-5A4E-8CBA-BAB656A25494}" srcOrd="0" destOrd="0" presId="urn:microsoft.com/office/officeart/2008/layout/LinedList"/>
    <dgm:cxn modelId="{2D65C4BD-6D2E-4258-B9DB-5A991DDC2B44}" srcId="{D5391CDD-1A3D-4B6C-AA5D-C5B025389B07}" destId="{66D53BAF-D7C2-454C-817B-DFB235F49A89}" srcOrd="5" destOrd="0" parTransId="{2C59C103-29BD-4EF3-98C6-3D96BC47D7D4}" sibTransId="{EEC17282-0198-4016-A0A6-6BEB2DFC6F1A}"/>
    <dgm:cxn modelId="{1EFC9FC0-B0EE-4F49-9D4F-9E7FAFA3DB25}" srcId="{D5391CDD-1A3D-4B6C-AA5D-C5B025389B07}" destId="{26BBF1A1-34AD-4851-8285-6AD7DCF829ED}" srcOrd="0" destOrd="0" parTransId="{A2A3FF52-5EF3-4276-9B3C-7456A9B6C797}" sibTransId="{D968730F-EC1F-4A34-9BDB-15FADBF0A700}"/>
    <dgm:cxn modelId="{D64520CC-86E7-DA42-8DC8-2C6A50D35758}" type="presOf" srcId="{D5391CDD-1A3D-4B6C-AA5D-C5B025389B07}" destId="{29302AF1-1401-8D49-B1A4-B864E61DF54B}" srcOrd="0" destOrd="0" presId="urn:microsoft.com/office/officeart/2008/layout/LinedList"/>
    <dgm:cxn modelId="{895417D4-2861-B34C-A8EA-E2897830B740}" type="presOf" srcId="{4F265A89-03DE-460B-996F-0801849FF1DD}" destId="{D30590A0-3AD4-324A-8D77-EA5AA67FE6EA}" srcOrd="0" destOrd="0" presId="urn:microsoft.com/office/officeart/2008/layout/LinedList"/>
    <dgm:cxn modelId="{A37DD9DC-59C9-4934-8BD9-1C1408C79145}" srcId="{D5391CDD-1A3D-4B6C-AA5D-C5B025389B07}" destId="{4F265A89-03DE-460B-996F-0801849FF1DD}" srcOrd="1" destOrd="0" parTransId="{71CF90B9-5A5A-406E-A89F-571B4F2B3121}" sibTransId="{C89D77C8-DAC5-41DF-BF17-E7B0C46D6357}"/>
    <dgm:cxn modelId="{AC2BDBE9-2F84-4B3A-AFC8-97DCC066FD77}" srcId="{D5391CDD-1A3D-4B6C-AA5D-C5B025389B07}" destId="{EA2A4B31-2C98-4E0B-B823-85BC20E58359}" srcOrd="3" destOrd="0" parTransId="{C858F87C-BDCE-4E6C-8C9F-F90FC023F2B5}" sibTransId="{902B7856-736A-4B4F-88C4-BC8F3996852C}"/>
    <dgm:cxn modelId="{28EBC7EF-C1D5-5D44-9C23-6A70A2962B87}" type="presOf" srcId="{EA2A4B31-2C98-4E0B-B823-85BC20E58359}" destId="{7134249F-2859-204B-950E-86EDE047F3AD}" srcOrd="0" destOrd="0" presId="urn:microsoft.com/office/officeart/2008/layout/LinedList"/>
    <dgm:cxn modelId="{6D5664FD-161C-4CD9-8E3F-842EC01761C2}" srcId="{D5391CDD-1A3D-4B6C-AA5D-C5B025389B07}" destId="{94D7879E-8D5E-49AD-B207-B83C0F3EB8F1}" srcOrd="2" destOrd="0" parTransId="{C60869E1-1771-48D2-9ABE-EB6427710BEC}" sibTransId="{14066CFE-E7C0-443F-8C2D-08DA79CC69D0}"/>
    <dgm:cxn modelId="{0A85D72C-BF37-3645-B102-A3B445909D87}" type="presParOf" srcId="{29302AF1-1401-8D49-B1A4-B864E61DF54B}" destId="{0E7835AF-B46B-5744-B8C9-975E29BAC67B}" srcOrd="0" destOrd="0" presId="urn:microsoft.com/office/officeart/2008/layout/LinedList"/>
    <dgm:cxn modelId="{6357BE65-5F6F-B441-9910-121A2D9AC8AE}" type="presParOf" srcId="{29302AF1-1401-8D49-B1A4-B864E61DF54B}" destId="{401ABC38-97B8-D442-A3EA-AAA81C0AF97D}" srcOrd="1" destOrd="0" presId="urn:microsoft.com/office/officeart/2008/layout/LinedList"/>
    <dgm:cxn modelId="{082A42F9-B203-814C-A11E-CBFE9022E0F7}" type="presParOf" srcId="{401ABC38-97B8-D442-A3EA-AAA81C0AF97D}" destId="{DB81726F-50E1-7C44-9D6C-AEDD69F4C8A0}" srcOrd="0" destOrd="0" presId="urn:microsoft.com/office/officeart/2008/layout/LinedList"/>
    <dgm:cxn modelId="{54686490-97B1-9F49-A7B0-48A9C54F20A6}" type="presParOf" srcId="{401ABC38-97B8-D442-A3EA-AAA81C0AF97D}" destId="{DC40B918-35AC-7F43-994F-EA1D6C8D06EB}" srcOrd="1" destOrd="0" presId="urn:microsoft.com/office/officeart/2008/layout/LinedList"/>
    <dgm:cxn modelId="{948A2E13-BF5B-2842-9D9C-4C4BED0D049C}" type="presParOf" srcId="{29302AF1-1401-8D49-B1A4-B864E61DF54B}" destId="{57B61191-D7A1-4F41-8454-0A8AA18C2BED}" srcOrd="2" destOrd="0" presId="urn:microsoft.com/office/officeart/2008/layout/LinedList"/>
    <dgm:cxn modelId="{5844DA95-53CD-BD47-85E2-2E8BB891FDF1}" type="presParOf" srcId="{29302AF1-1401-8D49-B1A4-B864E61DF54B}" destId="{4395B360-5391-C644-8D03-FDAC9F2724D0}" srcOrd="3" destOrd="0" presId="urn:microsoft.com/office/officeart/2008/layout/LinedList"/>
    <dgm:cxn modelId="{C2BFD4F3-CDD1-764E-A64F-50C764EE35EE}" type="presParOf" srcId="{4395B360-5391-C644-8D03-FDAC9F2724D0}" destId="{D30590A0-3AD4-324A-8D77-EA5AA67FE6EA}" srcOrd="0" destOrd="0" presId="urn:microsoft.com/office/officeart/2008/layout/LinedList"/>
    <dgm:cxn modelId="{02D494DC-6599-3B41-BD54-3F4D23A6E0A0}" type="presParOf" srcId="{4395B360-5391-C644-8D03-FDAC9F2724D0}" destId="{5D0295CE-3B79-5748-A17A-F5228665F318}" srcOrd="1" destOrd="0" presId="urn:microsoft.com/office/officeart/2008/layout/LinedList"/>
    <dgm:cxn modelId="{D8904565-C919-FF49-A9CE-EE225A7B1192}" type="presParOf" srcId="{29302AF1-1401-8D49-B1A4-B864E61DF54B}" destId="{1A5F0AA5-9CDA-2A4A-BF39-0BE56D7E8B99}" srcOrd="4" destOrd="0" presId="urn:microsoft.com/office/officeart/2008/layout/LinedList"/>
    <dgm:cxn modelId="{5091B31B-BB21-E34F-9359-0C4B48FA78CA}" type="presParOf" srcId="{29302AF1-1401-8D49-B1A4-B864E61DF54B}" destId="{DEC3B0FD-A727-154A-918E-A05C3B55943E}" srcOrd="5" destOrd="0" presId="urn:microsoft.com/office/officeart/2008/layout/LinedList"/>
    <dgm:cxn modelId="{05A4076B-D72F-DA40-BCB5-EEDFAF289E6B}" type="presParOf" srcId="{DEC3B0FD-A727-154A-918E-A05C3B55943E}" destId="{52DB3B82-DA3E-7C4A-9369-F74D72F72EAA}" srcOrd="0" destOrd="0" presId="urn:microsoft.com/office/officeart/2008/layout/LinedList"/>
    <dgm:cxn modelId="{E1AAFD1A-E6A7-A54A-876B-DE8611AC3B02}" type="presParOf" srcId="{DEC3B0FD-A727-154A-918E-A05C3B55943E}" destId="{ABD3B181-4283-F943-BD99-63168CC0F6C0}" srcOrd="1" destOrd="0" presId="urn:microsoft.com/office/officeart/2008/layout/LinedList"/>
    <dgm:cxn modelId="{18CAE127-06DC-794B-B719-0216B65DE896}" type="presParOf" srcId="{29302AF1-1401-8D49-B1A4-B864E61DF54B}" destId="{C3CD1F1F-D23C-384F-B64F-262AE494C7B4}" srcOrd="6" destOrd="0" presId="urn:microsoft.com/office/officeart/2008/layout/LinedList"/>
    <dgm:cxn modelId="{A054B2A2-5CA3-6043-9702-17EC134F7944}" type="presParOf" srcId="{29302AF1-1401-8D49-B1A4-B864E61DF54B}" destId="{608D9DD6-FDA1-2C4E-89FD-977721EA2A9E}" srcOrd="7" destOrd="0" presId="urn:microsoft.com/office/officeart/2008/layout/LinedList"/>
    <dgm:cxn modelId="{4313FAE3-F020-2B47-89DB-23EF140BBE58}" type="presParOf" srcId="{608D9DD6-FDA1-2C4E-89FD-977721EA2A9E}" destId="{7134249F-2859-204B-950E-86EDE047F3AD}" srcOrd="0" destOrd="0" presId="urn:microsoft.com/office/officeart/2008/layout/LinedList"/>
    <dgm:cxn modelId="{5DB0CD51-1867-C940-9014-862CE5682748}" type="presParOf" srcId="{608D9DD6-FDA1-2C4E-89FD-977721EA2A9E}" destId="{A019A5CF-D2D9-A741-A227-96CFF708B865}" srcOrd="1" destOrd="0" presId="urn:microsoft.com/office/officeart/2008/layout/LinedList"/>
    <dgm:cxn modelId="{DDE825E9-817B-F348-902D-3D1046FCF811}" type="presParOf" srcId="{29302AF1-1401-8D49-B1A4-B864E61DF54B}" destId="{6535129F-B7A7-6341-A956-2693A86A88F5}" srcOrd="8" destOrd="0" presId="urn:microsoft.com/office/officeart/2008/layout/LinedList"/>
    <dgm:cxn modelId="{B4A668BC-AAB1-5F46-995A-E7AE55BD6A4E}" type="presParOf" srcId="{29302AF1-1401-8D49-B1A4-B864E61DF54B}" destId="{D93943A2-BE4C-FD47-B419-B0AEF416987A}" srcOrd="9" destOrd="0" presId="urn:microsoft.com/office/officeart/2008/layout/LinedList"/>
    <dgm:cxn modelId="{56E43A5B-3609-AE4E-9F7D-15001479A4E8}" type="presParOf" srcId="{D93943A2-BE4C-FD47-B419-B0AEF416987A}" destId="{A52983D4-0D65-0549-B874-242CC2B0E459}" srcOrd="0" destOrd="0" presId="urn:microsoft.com/office/officeart/2008/layout/LinedList"/>
    <dgm:cxn modelId="{FB9FAD4B-BE19-D84E-8FB4-703ED997D2CD}" type="presParOf" srcId="{D93943A2-BE4C-FD47-B419-B0AEF416987A}" destId="{B11AB418-2F2D-AF4E-8415-70385D8BCA9E}" srcOrd="1" destOrd="0" presId="urn:microsoft.com/office/officeart/2008/layout/LinedList"/>
    <dgm:cxn modelId="{1002B8C3-0F65-A84E-BD0B-F551D79B7F9F}" type="presParOf" srcId="{29302AF1-1401-8D49-B1A4-B864E61DF54B}" destId="{1346A5D9-B43C-D541-B305-36FC87DBDF6A}" srcOrd="10" destOrd="0" presId="urn:microsoft.com/office/officeart/2008/layout/LinedList"/>
    <dgm:cxn modelId="{7A24DCA9-588F-FE4B-A47F-3CDCF7067F4E}" type="presParOf" srcId="{29302AF1-1401-8D49-B1A4-B864E61DF54B}" destId="{4EA61796-47CA-BC4D-B500-FD58B19DD2E8}" srcOrd="11" destOrd="0" presId="urn:microsoft.com/office/officeart/2008/layout/LinedList"/>
    <dgm:cxn modelId="{DC422038-F4C2-1242-B453-410F39DA8A53}" type="presParOf" srcId="{4EA61796-47CA-BC4D-B500-FD58B19DD2E8}" destId="{470619BE-8B00-5A4E-8CBA-BAB656A25494}" srcOrd="0" destOrd="0" presId="urn:microsoft.com/office/officeart/2008/layout/LinedList"/>
    <dgm:cxn modelId="{B8A7C0EF-CEC7-F84D-BEDE-F211352FB109}" type="presParOf" srcId="{4EA61796-47CA-BC4D-B500-FD58B19DD2E8}" destId="{726BB0DB-DFEC-504C-ACDF-628525DCD1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3DB21-0944-E243-8D72-8AC4B8899AB5}">
      <dsp:nvSpPr>
        <dsp:cNvPr id="0" name=""/>
        <dsp:cNvSpPr/>
      </dsp:nvSpPr>
      <dsp:spPr>
        <a:xfrm>
          <a:off x="0" y="45985"/>
          <a:ext cx="843923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Is there a point to do FOSS at NRENs?</a:t>
          </a:r>
          <a:endParaRPr lang="en-US" sz="2200" kern="1200"/>
        </a:p>
      </dsp:txBody>
      <dsp:txXfrm>
        <a:off x="25759" y="71744"/>
        <a:ext cx="8387720" cy="476152"/>
      </dsp:txXfrm>
    </dsp:sp>
    <dsp:sp modelId="{14A6E62E-3224-9145-AF78-BB301618F60F}">
      <dsp:nvSpPr>
        <dsp:cNvPr id="0" name=""/>
        <dsp:cNvSpPr/>
      </dsp:nvSpPr>
      <dsp:spPr>
        <a:xfrm>
          <a:off x="0" y="637015"/>
          <a:ext cx="843923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How do you fund this?</a:t>
          </a:r>
          <a:endParaRPr lang="en-US" sz="2200" kern="1200"/>
        </a:p>
      </dsp:txBody>
      <dsp:txXfrm>
        <a:off x="25759" y="662774"/>
        <a:ext cx="8387720" cy="476152"/>
      </dsp:txXfrm>
    </dsp:sp>
    <dsp:sp modelId="{0BE9B7AE-F318-5443-9664-574BAAD6BC40}">
      <dsp:nvSpPr>
        <dsp:cNvPr id="0" name=""/>
        <dsp:cNvSpPr/>
      </dsp:nvSpPr>
      <dsp:spPr>
        <a:xfrm>
          <a:off x="0" y="1228045"/>
          <a:ext cx="843923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How do you govern this?</a:t>
          </a:r>
          <a:endParaRPr lang="en-US" sz="2200" kern="1200"/>
        </a:p>
      </dsp:txBody>
      <dsp:txXfrm>
        <a:off x="25759" y="1253804"/>
        <a:ext cx="8387720" cy="476152"/>
      </dsp:txXfrm>
    </dsp:sp>
    <dsp:sp modelId="{5859CC05-2252-604D-A62F-488785BF0DEE}">
      <dsp:nvSpPr>
        <dsp:cNvPr id="0" name=""/>
        <dsp:cNvSpPr/>
      </dsp:nvSpPr>
      <dsp:spPr>
        <a:xfrm>
          <a:off x="0" y="1819075"/>
          <a:ext cx="843923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Does one model fit all?</a:t>
          </a:r>
          <a:endParaRPr lang="en-US" sz="2200" kern="1200"/>
        </a:p>
      </dsp:txBody>
      <dsp:txXfrm>
        <a:off x="25759" y="1844834"/>
        <a:ext cx="8387720" cy="476152"/>
      </dsp:txXfrm>
    </dsp:sp>
    <dsp:sp modelId="{311BEC59-82A2-3A4F-B94A-CE9D0DB9EE03}">
      <dsp:nvSpPr>
        <dsp:cNvPr id="0" name=""/>
        <dsp:cNvSpPr/>
      </dsp:nvSpPr>
      <dsp:spPr>
        <a:xfrm>
          <a:off x="0" y="2410105"/>
          <a:ext cx="843923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Can you be transparent about your costs?</a:t>
          </a:r>
          <a:endParaRPr lang="en-US" sz="2200" kern="1200" dirty="0"/>
        </a:p>
      </dsp:txBody>
      <dsp:txXfrm>
        <a:off x="25759" y="2435864"/>
        <a:ext cx="8387720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FAFBE-A988-48C7-954A-2BC12A4D6795}">
      <dsp:nvSpPr>
        <dsp:cNvPr id="0" name=""/>
        <dsp:cNvSpPr/>
      </dsp:nvSpPr>
      <dsp:spPr>
        <a:xfrm>
          <a:off x="0" y="364"/>
          <a:ext cx="8439238" cy="8522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FFA04-D2A0-4B7F-9FA1-1B7D02966630}">
      <dsp:nvSpPr>
        <dsp:cNvPr id="0" name=""/>
        <dsp:cNvSpPr/>
      </dsp:nvSpPr>
      <dsp:spPr>
        <a:xfrm>
          <a:off x="257819" y="192130"/>
          <a:ext cx="468762" cy="468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54DF2-D7D1-4F13-BA1B-962B6F9756A6}">
      <dsp:nvSpPr>
        <dsp:cNvPr id="0" name=""/>
        <dsp:cNvSpPr/>
      </dsp:nvSpPr>
      <dsp:spPr>
        <a:xfrm>
          <a:off x="984400" y="364"/>
          <a:ext cx="7454837" cy="8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01" tIns="90201" rIns="90201" bIns="902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</a:t>
          </a:r>
          <a:r>
            <a:rPr lang="en-DK" sz="2500" kern="1200"/>
            <a:t>rotects us from project cycles</a:t>
          </a:r>
          <a:endParaRPr lang="en-US" sz="2500" kern="1200" dirty="0"/>
        </a:p>
      </dsp:txBody>
      <dsp:txXfrm>
        <a:off x="984400" y="364"/>
        <a:ext cx="7454837" cy="852295"/>
      </dsp:txXfrm>
    </dsp:sp>
    <dsp:sp modelId="{6EF15706-C88C-4736-B747-53D41C8F4679}">
      <dsp:nvSpPr>
        <dsp:cNvPr id="0" name=""/>
        <dsp:cNvSpPr/>
      </dsp:nvSpPr>
      <dsp:spPr>
        <a:xfrm>
          <a:off x="0" y="1065732"/>
          <a:ext cx="8439238" cy="8522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2FB9D-875B-47D3-BA54-D6E4D559DEBB}">
      <dsp:nvSpPr>
        <dsp:cNvPr id="0" name=""/>
        <dsp:cNvSpPr/>
      </dsp:nvSpPr>
      <dsp:spPr>
        <a:xfrm>
          <a:off x="257819" y="1257499"/>
          <a:ext cx="468762" cy="468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5F7E2-76E8-40B6-B9DB-ACCC0A52F57D}">
      <dsp:nvSpPr>
        <dsp:cNvPr id="0" name=""/>
        <dsp:cNvSpPr/>
      </dsp:nvSpPr>
      <dsp:spPr>
        <a:xfrm>
          <a:off x="984400" y="1065732"/>
          <a:ext cx="7454837" cy="8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01" tIns="90201" rIns="90201" bIns="902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/>
            <a:t>Easier</a:t>
          </a:r>
          <a:r>
            <a:rPr lang="nl-NL" sz="2500" kern="1200" dirty="0"/>
            <a:t> long term </a:t>
          </a:r>
          <a:r>
            <a:rPr lang="nl-NL" sz="2500" kern="1200" dirty="0" err="1"/>
            <a:t>collaboration</a:t>
          </a:r>
          <a:endParaRPr lang="en-US" sz="2500" kern="1200" dirty="0"/>
        </a:p>
      </dsp:txBody>
      <dsp:txXfrm>
        <a:off x="984400" y="1065732"/>
        <a:ext cx="7454837" cy="852295"/>
      </dsp:txXfrm>
    </dsp:sp>
    <dsp:sp modelId="{BB769351-DC04-4D52-90C1-C27A78B66618}">
      <dsp:nvSpPr>
        <dsp:cNvPr id="0" name=""/>
        <dsp:cNvSpPr/>
      </dsp:nvSpPr>
      <dsp:spPr>
        <a:xfrm>
          <a:off x="0" y="2131101"/>
          <a:ext cx="8439238" cy="8522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CD1D3-9579-49CA-902A-53053F1F320A}">
      <dsp:nvSpPr>
        <dsp:cNvPr id="0" name=""/>
        <dsp:cNvSpPr/>
      </dsp:nvSpPr>
      <dsp:spPr>
        <a:xfrm>
          <a:off x="257819" y="2322868"/>
          <a:ext cx="468762" cy="4687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362AD-F194-40CD-BDBD-C15D1D89FA36}">
      <dsp:nvSpPr>
        <dsp:cNvPr id="0" name=""/>
        <dsp:cNvSpPr/>
      </dsp:nvSpPr>
      <dsp:spPr>
        <a:xfrm>
          <a:off x="984400" y="2131101"/>
          <a:ext cx="7454837" cy="8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01" tIns="90201" rIns="90201" bIns="9020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2500" b="0" kern="1200"/>
            <a:t>Allows us to explore other directions</a:t>
          </a:r>
          <a:endParaRPr lang="en-US" sz="2500" kern="1200" dirty="0"/>
        </a:p>
      </dsp:txBody>
      <dsp:txXfrm>
        <a:off x="984400" y="2131101"/>
        <a:ext cx="7454837" cy="852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0C0AB-E801-3449-BF31-A550C3C22BE4}">
      <dsp:nvSpPr>
        <dsp:cNvPr id="0" name=""/>
        <dsp:cNvSpPr/>
      </dsp:nvSpPr>
      <dsp:spPr>
        <a:xfrm>
          <a:off x="0" y="236470"/>
          <a:ext cx="8439238" cy="2702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79" tIns="270764" rIns="65497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11000 students and 6000 staff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R</a:t>
          </a:r>
          <a:r>
            <a:rPr lang="en-DK" sz="1300" kern="1200"/>
            <a:t>equirements/features: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1300" kern="1200"/>
            <a:t>1000 concurrent users;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H</a:t>
          </a:r>
          <a:r>
            <a:rPr lang="en-DK" sz="1300" kern="1200"/>
            <a:t>ardware with 10Gbps interfaces;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D</a:t>
          </a:r>
          <a:r>
            <a:rPr lang="en-DK" sz="1300" kern="1200"/>
            <a:t>ifferentiated access to services according to type of user, equipment used.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1300" kern="1200"/>
            <a:t>Cost in 2019: 100 kEUR for hardware + 35 kEUR in licenses for 3 years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1300" kern="1200"/>
            <a:t>Supplement for extra licences paid when COVID19 to be able to serve more users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1300" kern="1200"/>
            <a:t>Cheap extra license renewal in 2022 for 3 years  (10kEUR)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1300" kern="1200"/>
            <a:t>UX is not impressive: username and password + microsoft second factor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M</a:t>
          </a:r>
          <a:r>
            <a:rPr lang="en-DK" sz="1300" kern="1200"/>
            <a:t>aintained by the IT department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1300" kern="1200"/>
            <a:t>Includes hardware but not network costs, maintenance, power, etc.</a:t>
          </a:r>
          <a:endParaRPr lang="en-US" sz="1300" kern="1200"/>
        </a:p>
      </dsp:txBody>
      <dsp:txXfrm>
        <a:off x="0" y="236470"/>
        <a:ext cx="8439238" cy="2702699"/>
      </dsp:txXfrm>
    </dsp:sp>
    <dsp:sp modelId="{45664966-2857-CC48-8E0E-138DE719C49A}">
      <dsp:nvSpPr>
        <dsp:cNvPr id="0" name=""/>
        <dsp:cNvSpPr/>
      </dsp:nvSpPr>
      <dsp:spPr>
        <a:xfrm>
          <a:off x="421961" y="44590"/>
          <a:ext cx="5907466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88" tIns="0" rIns="22328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Let’s start with the costs for a commercial VPN solution at a Danish University</a:t>
          </a:r>
          <a:endParaRPr lang="en-US" sz="1300" kern="1200"/>
        </a:p>
      </dsp:txBody>
      <dsp:txXfrm>
        <a:off x="440695" y="63324"/>
        <a:ext cx="5869998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11F55-6F5F-074F-A56D-CCA5900533FE}">
      <dsp:nvSpPr>
        <dsp:cNvPr id="0" name=""/>
        <dsp:cNvSpPr/>
      </dsp:nvSpPr>
      <dsp:spPr>
        <a:xfrm rot="5400000">
          <a:off x="5156498" y="-1972790"/>
          <a:ext cx="1164366" cy="5401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K" sz="1500" kern="1200"/>
            <a:t>Typical price: set-up of one VM charged 1200 EUR, 600 EUR per extra server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</a:t>
          </a:r>
          <a:r>
            <a:rPr lang="en-DK" sz="1500" kern="1200"/>
            <a:t>rice per trimester for 2 core, 2GB RAM, 100 GB HDD: 300 EUR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Maintenance costs (0.1 FTE)</a:t>
          </a:r>
        </a:p>
      </dsp:txBody>
      <dsp:txXfrm rot="-5400000">
        <a:off x="3038125" y="202423"/>
        <a:ext cx="5344272" cy="1050686"/>
      </dsp:txXfrm>
    </dsp:sp>
    <dsp:sp modelId="{4B1F1256-D994-7C4A-A30F-C36EAA60D4E6}">
      <dsp:nvSpPr>
        <dsp:cNvPr id="0" name=""/>
        <dsp:cNvSpPr/>
      </dsp:nvSpPr>
      <dsp:spPr>
        <a:xfrm>
          <a:off x="0" y="36"/>
          <a:ext cx="3038125" cy="1455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1900" kern="1200"/>
            <a:t>Costs at university marginal if stand-alone instance: installation costs, price of a VM/bare metal server</a:t>
          </a:r>
          <a:endParaRPr lang="en-US" sz="1900" kern="1200" dirty="0"/>
        </a:p>
      </dsp:txBody>
      <dsp:txXfrm>
        <a:off x="71050" y="71086"/>
        <a:ext cx="2896025" cy="1313357"/>
      </dsp:txXfrm>
    </dsp:sp>
    <dsp:sp modelId="{9E74A858-E1F2-614B-9E12-8941A8D6B994}">
      <dsp:nvSpPr>
        <dsp:cNvPr id="0" name=""/>
        <dsp:cNvSpPr/>
      </dsp:nvSpPr>
      <dsp:spPr>
        <a:xfrm rot="5400000">
          <a:off x="5156498" y="-444560"/>
          <a:ext cx="1164366" cy="54011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/>
            <a:t>Depending on university size: in range 937 - 1377 euro per month</a:t>
          </a:r>
          <a:endParaRPr lang="en-US" sz="1500" kern="1200"/>
        </a:p>
      </dsp:txBody>
      <dsp:txXfrm rot="-5400000">
        <a:off x="3038125" y="1730653"/>
        <a:ext cx="5344272" cy="1050686"/>
      </dsp:txXfrm>
    </dsp:sp>
    <dsp:sp modelId="{161A500D-C50A-ED48-808D-C5938DE0043E}">
      <dsp:nvSpPr>
        <dsp:cNvPr id="0" name=""/>
        <dsp:cNvSpPr/>
      </dsp:nvSpPr>
      <dsp:spPr>
        <a:xfrm>
          <a:off x="0" y="1528266"/>
          <a:ext cx="3038125" cy="1455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1900" kern="1200"/>
            <a:t>Costs for university when eduVPN is a </a:t>
          </a:r>
          <a:r>
            <a:rPr lang="nl-NL" sz="1900" kern="1200"/>
            <a:t>hosted</a:t>
          </a:r>
          <a:r>
            <a:rPr lang="en-DK" sz="1900" kern="1200"/>
            <a:t> service:</a:t>
          </a:r>
          <a:endParaRPr lang="en-US" sz="1900" kern="1200"/>
        </a:p>
      </dsp:txBody>
      <dsp:txXfrm>
        <a:off x="71050" y="1599316"/>
        <a:ext cx="2896025" cy="1313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07E0A-E517-514E-B1D4-B713D480C832}">
      <dsp:nvSpPr>
        <dsp:cNvPr id="0" name=""/>
        <dsp:cNvSpPr/>
      </dsp:nvSpPr>
      <dsp:spPr>
        <a:xfrm>
          <a:off x="0" y="383710"/>
          <a:ext cx="8439238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Audits, roughly 30 kEUR a year.</a:t>
          </a:r>
          <a:endParaRPr lang="en-US" sz="1400" kern="1200"/>
        </a:p>
      </dsp:txBody>
      <dsp:txXfrm>
        <a:off x="16392" y="400102"/>
        <a:ext cx="8406454" cy="303006"/>
      </dsp:txXfrm>
    </dsp:sp>
    <dsp:sp modelId="{C681EEB4-54FB-AB48-B627-9C8983D3A18A}">
      <dsp:nvSpPr>
        <dsp:cNvPr id="0" name=""/>
        <dsp:cNvSpPr/>
      </dsp:nvSpPr>
      <dsp:spPr>
        <a:xfrm>
          <a:off x="0" y="759820"/>
          <a:ext cx="8439238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2022, server-side audits (Cure53); eduVPN-common audit (ROS)</a:t>
          </a:r>
          <a:endParaRPr lang="en-US" sz="1400" kern="1200"/>
        </a:p>
      </dsp:txBody>
      <dsp:txXfrm>
        <a:off x="16392" y="776212"/>
        <a:ext cx="8406454" cy="303006"/>
      </dsp:txXfrm>
    </dsp:sp>
    <dsp:sp modelId="{6B85B9E6-969F-0C4D-911F-801B008866C8}">
      <dsp:nvSpPr>
        <dsp:cNvPr id="0" name=""/>
        <dsp:cNvSpPr/>
      </dsp:nvSpPr>
      <dsp:spPr>
        <a:xfrm>
          <a:off x="0" y="1135930"/>
          <a:ext cx="8439238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2021, macOS/iOS codebase</a:t>
          </a:r>
          <a:endParaRPr lang="en-US" sz="1400" kern="1200"/>
        </a:p>
      </dsp:txBody>
      <dsp:txXfrm>
        <a:off x="16392" y="1152322"/>
        <a:ext cx="8406454" cy="303006"/>
      </dsp:txXfrm>
    </dsp:sp>
    <dsp:sp modelId="{A235F5BB-49AA-C241-A7D9-1F5D1EF8744D}">
      <dsp:nvSpPr>
        <dsp:cNvPr id="0" name=""/>
        <dsp:cNvSpPr/>
      </dsp:nvSpPr>
      <dsp:spPr>
        <a:xfrm>
          <a:off x="0" y="1512040"/>
          <a:ext cx="8439238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2020, PHP-SAML-SP (Cure53)</a:t>
          </a:r>
          <a:endParaRPr lang="en-US" sz="1400" kern="1200"/>
        </a:p>
      </dsp:txBody>
      <dsp:txXfrm>
        <a:off x="16392" y="1528432"/>
        <a:ext cx="8406454" cy="303006"/>
      </dsp:txXfrm>
    </dsp:sp>
    <dsp:sp modelId="{6E2A8E0F-A06D-1841-852A-1F8394358C6F}">
      <dsp:nvSpPr>
        <dsp:cNvPr id="0" name=""/>
        <dsp:cNvSpPr/>
      </dsp:nvSpPr>
      <dsp:spPr>
        <a:xfrm>
          <a:off x="0" y="1888150"/>
          <a:ext cx="8439238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More Changes -&gt; More Audits</a:t>
          </a:r>
          <a:endParaRPr lang="en-US" sz="1400" kern="1200"/>
        </a:p>
      </dsp:txBody>
      <dsp:txXfrm>
        <a:off x="16392" y="1904542"/>
        <a:ext cx="8406454" cy="303006"/>
      </dsp:txXfrm>
    </dsp:sp>
    <dsp:sp modelId="{DA68AE5B-4316-A849-9E6A-BB2DDE336E4B}">
      <dsp:nvSpPr>
        <dsp:cNvPr id="0" name=""/>
        <dsp:cNvSpPr/>
      </dsp:nvSpPr>
      <dsp:spPr>
        <a:xfrm>
          <a:off x="0" y="2264260"/>
          <a:ext cx="8439238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When understand software components -&gt; understand risks -&gt; hire and guide the right auditor -&gt; saves money</a:t>
          </a:r>
          <a:endParaRPr lang="en-US" sz="1400" kern="1200" dirty="0"/>
        </a:p>
      </dsp:txBody>
      <dsp:txXfrm>
        <a:off x="16392" y="2280652"/>
        <a:ext cx="8406454" cy="303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BD386-46C3-5F47-BBC9-9F27A532DCD9}">
      <dsp:nvSpPr>
        <dsp:cNvPr id="0" name=""/>
        <dsp:cNvSpPr/>
      </dsp:nvSpPr>
      <dsp:spPr>
        <a:xfrm>
          <a:off x="0" y="251680"/>
          <a:ext cx="8439238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79" tIns="333248" rIns="65497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Nearly “free” (sponsored by SURF)</a:t>
          </a:r>
          <a:endParaRPr lang="en-US" sz="1600" kern="1200"/>
        </a:p>
      </dsp:txBody>
      <dsp:txXfrm>
        <a:off x="0" y="251680"/>
        <a:ext cx="8439238" cy="680399"/>
      </dsp:txXfrm>
    </dsp:sp>
    <dsp:sp modelId="{E54224C5-C843-F84D-A1A4-8D73EC918B02}">
      <dsp:nvSpPr>
        <dsp:cNvPr id="0" name=""/>
        <dsp:cNvSpPr/>
      </dsp:nvSpPr>
      <dsp:spPr>
        <a:xfrm>
          <a:off x="421961" y="15520"/>
          <a:ext cx="590746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88" tIns="0" rIns="2232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Contributions from students (14 students since 2016) </a:t>
          </a:r>
          <a:endParaRPr lang="en-US" sz="1600" kern="1200"/>
        </a:p>
      </dsp:txBody>
      <dsp:txXfrm>
        <a:off x="445018" y="38577"/>
        <a:ext cx="5861352" cy="426206"/>
      </dsp:txXfrm>
    </dsp:sp>
    <dsp:sp modelId="{C29FA496-4026-8740-8997-8F4D04A52D6B}">
      <dsp:nvSpPr>
        <dsp:cNvPr id="0" name=""/>
        <dsp:cNvSpPr/>
      </dsp:nvSpPr>
      <dsp:spPr>
        <a:xfrm>
          <a:off x="0" y="1254640"/>
          <a:ext cx="8439238" cy="1713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979" tIns="333248" rIns="65497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b="0" i="0" kern="1200"/>
            <a:t>Initially thought 5-10kEUR to create a client, 30kEUR more realistic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b="0" i="0" kern="1200"/>
            <a:t>Hire external developers on contract base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/>
            <a:t>Minimal 10% of initial costs for bare minimal maintenance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/>
            <a:t>Testing costs (done by core team currently)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b="0" i="0" kern="1200"/>
            <a:t>Are working on common (shared) client code in 2023</a:t>
          </a:r>
          <a:endParaRPr lang="en-US" sz="1600" kern="1200"/>
        </a:p>
      </dsp:txBody>
      <dsp:txXfrm>
        <a:off x="0" y="1254640"/>
        <a:ext cx="8439238" cy="1713599"/>
      </dsp:txXfrm>
    </dsp:sp>
    <dsp:sp modelId="{C9136E68-A38A-C242-8ABE-04CE5D175554}">
      <dsp:nvSpPr>
        <dsp:cNvPr id="0" name=""/>
        <dsp:cNvSpPr/>
      </dsp:nvSpPr>
      <dsp:spPr>
        <a:xfrm>
          <a:off x="421961" y="1018480"/>
          <a:ext cx="590746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288" tIns="0" rIns="22328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/>
            <a:t>Costs of the client software</a:t>
          </a:r>
          <a:endParaRPr lang="en-US" sz="1600" kern="1200"/>
        </a:p>
      </dsp:txBody>
      <dsp:txXfrm>
        <a:off x="445018" y="1041537"/>
        <a:ext cx="5861352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2279E-2D62-A44B-AA65-2FE01CDC5BD3}">
      <dsp:nvSpPr>
        <dsp:cNvPr id="0" name=""/>
        <dsp:cNvSpPr/>
      </dsp:nvSpPr>
      <dsp:spPr>
        <a:xfrm>
          <a:off x="0" y="1456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4EB3C-14BD-784A-AC7F-36DF3E5E3033}">
      <dsp:nvSpPr>
        <dsp:cNvPr id="0" name=""/>
        <dsp:cNvSpPr/>
      </dsp:nvSpPr>
      <dsp:spPr>
        <a:xfrm>
          <a:off x="0" y="1456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dirty="0"/>
            <a:t>Initial product </a:t>
          </a:r>
          <a:r>
            <a:rPr lang="da-DK" sz="1900" b="0" i="0" kern="1200" dirty="0" err="1"/>
            <a:t>development</a:t>
          </a:r>
          <a:r>
            <a:rPr lang="da-DK" sz="1900" b="0" i="0" kern="1200" dirty="0"/>
            <a:t> </a:t>
          </a:r>
          <a:r>
            <a:rPr lang="da-DK" sz="1900" b="0" i="0" kern="1200" dirty="0" err="1"/>
            <a:t>phase</a:t>
          </a:r>
          <a:r>
            <a:rPr lang="da-DK" sz="1900" kern="1200" dirty="0"/>
            <a:t> </a:t>
          </a:r>
          <a:r>
            <a:rPr lang="da-DK" sz="1900" kern="1200" dirty="0" err="1"/>
            <a:t>funded</a:t>
          </a:r>
          <a:r>
            <a:rPr lang="da-DK" sz="1900" kern="1200" dirty="0"/>
            <a:t> by SURF</a:t>
          </a:r>
          <a:endParaRPr lang="en-US" sz="1900" kern="1200" dirty="0"/>
        </a:p>
      </dsp:txBody>
      <dsp:txXfrm>
        <a:off x="0" y="1456"/>
        <a:ext cx="8439238" cy="496807"/>
      </dsp:txXfrm>
    </dsp:sp>
    <dsp:sp modelId="{1D87EA6F-DDFC-5540-A739-8CA8DDB454D4}">
      <dsp:nvSpPr>
        <dsp:cNvPr id="0" name=""/>
        <dsp:cNvSpPr/>
      </dsp:nvSpPr>
      <dsp:spPr>
        <a:xfrm>
          <a:off x="0" y="498264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9B2B5-3B39-FA45-8CB5-930C4C82D116}">
      <dsp:nvSpPr>
        <dsp:cNvPr id="0" name=""/>
        <dsp:cNvSpPr/>
      </dsp:nvSpPr>
      <dsp:spPr>
        <a:xfrm>
          <a:off x="0" y="498264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Innovation </a:t>
          </a:r>
          <a:r>
            <a:rPr lang="da-DK" sz="1900" kern="1200" dirty="0" err="1"/>
            <a:t>funded</a:t>
          </a:r>
          <a:r>
            <a:rPr lang="da-DK" sz="1900" kern="1200" dirty="0"/>
            <a:t> via </a:t>
          </a:r>
          <a:r>
            <a:rPr lang="da-DK" sz="1900" b="0" i="0" kern="1200" dirty="0" err="1"/>
            <a:t>Vietsch</a:t>
          </a:r>
          <a:r>
            <a:rPr lang="da-DK" sz="1900" b="0" i="0" kern="1200" dirty="0"/>
            <a:t> Foundation and </a:t>
          </a:r>
          <a:r>
            <a:rPr lang="da-DK" sz="1900" b="0" i="0" kern="1200" dirty="0" err="1"/>
            <a:t>NORDUnet</a:t>
          </a:r>
          <a:r>
            <a:rPr lang="da-DK" sz="1900" b="0" i="0" kern="1200" dirty="0"/>
            <a:t> </a:t>
          </a:r>
          <a:endParaRPr lang="en-US" sz="1900" kern="1200" dirty="0"/>
        </a:p>
      </dsp:txBody>
      <dsp:txXfrm>
        <a:off x="0" y="498264"/>
        <a:ext cx="8439238" cy="496807"/>
      </dsp:txXfrm>
    </dsp:sp>
    <dsp:sp modelId="{7BDB155C-F68B-2F47-947F-034852E6CAF1}">
      <dsp:nvSpPr>
        <dsp:cNvPr id="0" name=""/>
        <dsp:cNvSpPr/>
      </dsp:nvSpPr>
      <dsp:spPr>
        <a:xfrm>
          <a:off x="0" y="995072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2653E-0C79-9942-A7EA-160E1A3DA54B}">
      <dsp:nvSpPr>
        <dsp:cNvPr id="0" name=""/>
        <dsp:cNvSpPr/>
      </dsp:nvSpPr>
      <dsp:spPr>
        <a:xfrm>
          <a:off x="0" y="995072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/>
            <a:t>NGI project: D4S collaboration on UX</a:t>
          </a:r>
          <a:endParaRPr lang="en-US" sz="1900" kern="1200"/>
        </a:p>
      </dsp:txBody>
      <dsp:txXfrm>
        <a:off x="0" y="995072"/>
        <a:ext cx="8439238" cy="496807"/>
      </dsp:txXfrm>
    </dsp:sp>
    <dsp:sp modelId="{B1892EAD-D358-9046-B0D5-9B3C53112A80}">
      <dsp:nvSpPr>
        <dsp:cNvPr id="0" name=""/>
        <dsp:cNvSpPr/>
      </dsp:nvSpPr>
      <dsp:spPr>
        <a:xfrm>
          <a:off x="0" y="1491880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39CC9-AB1A-9F43-8767-1A3863EF04E7}">
      <dsp:nvSpPr>
        <dsp:cNvPr id="0" name=""/>
        <dsp:cNvSpPr/>
      </dsp:nvSpPr>
      <dsp:spPr>
        <a:xfrm>
          <a:off x="0" y="1491880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dirty="0"/>
            <a:t>No </a:t>
          </a:r>
          <a:r>
            <a:rPr lang="da-DK" sz="1900" b="0" i="0" kern="1200" dirty="0" err="1"/>
            <a:t>subscription</a:t>
          </a:r>
          <a:r>
            <a:rPr lang="da-DK" sz="1900" b="0" i="0" kern="1200" dirty="0"/>
            <a:t> model like </a:t>
          </a:r>
          <a:r>
            <a:rPr lang="da-DK" sz="1900" b="0" i="0" kern="1200" dirty="0" err="1"/>
            <a:t>FileSender</a:t>
          </a:r>
          <a:endParaRPr lang="en-US" sz="1900" kern="1200" dirty="0"/>
        </a:p>
      </dsp:txBody>
      <dsp:txXfrm>
        <a:off x="0" y="1491880"/>
        <a:ext cx="8439238" cy="496807"/>
      </dsp:txXfrm>
    </dsp:sp>
    <dsp:sp modelId="{72EF9FFA-6399-7E4B-8BB4-A78E01B46A2C}">
      <dsp:nvSpPr>
        <dsp:cNvPr id="0" name=""/>
        <dsp:cNvSpPr/>
      </dsp:nvSpPr>
      <dsp:spPr>
        <a:xfrm>
          <a:off x="0" y="1988688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34292-FC34-A342-95BE-D24527767E73}">
      <dsp:nvSpPr>
        <dsp:cNvPr id="0" name=""/>
        <dsp:cNvSpPr/>
      </dsp:nvSpPr>
      <dsp:spPr>
        <a:xfrm>
          <a:off x="0" y="1988688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dirty="0"/>
            <a:t>Biggest </a:t>
          </a:r>
          <a:r>
            <a:rPr lang="da-DK" sz="1900" b="0" i="0" kern="1200" dirty="0" err="1"/>
            <a:t>contributor</a:t>
          </a:r>
          <a:r>
            <a:rPr lang="da-DK" sz="1900" b="0" i="0" kern="1200" dirty="0"/>
            <a:t>: GÉANT </a:t>
          </a:r>
          <a:r>
            <a:rPr lang="da-DK" sz="1900" b="0" i="0" kern="1200" dirty="0" err="1"/>
            <a:t>project</a:t>
          </a:r>
          <a:r>
            <a:rPr lang="da-DK" sz="1900" b="0" i="0" kern="1200" dirty="0"/>
            <a:t> (</a:t>
          </a:r>
          <a:r>
            <a:rPr lang="da-DK" sz="1900" b="0" i="0" kern="1200" dirty="0" err="1"/>
            <a:t>see</a:t>
          </a:r>
          <a:r>
            <a:rPr lang="da-DK" sz="1900" b="0" i="0" kern="1200" dirty="0"/>
            <a:t> </a:t>
          </a:r>
          <a:r>
            <a:rPr lang="da-DK" sz="1900" b="0" i="0" kern="1200" dirty="0" err="1"/>
            <a:t>next</a:t>
          </a:r>
          <a:r>
            <a:rPr lang="da-DK" sz="1900" b="0" i="0" kern="1200" dirty="0"/>
            <a:t> slide)</a:t>
          </a:r>
        </a:p>
      </dsp:txBody>
      <dsp:txXfrm>
        <a:off x="0" y="1988688"/>
        <a:ext cx="8439238" cy="496807"/>
      </dsp:txXfrm>
    </dsp:sp>
    <dsp:sp modelId="{F1707902-0B0E-DA4C-BC87-3D4C9F188250}">
      <dsp:nvSpPr>
        <dsp:cNvPr id="0" name=""/>
        <dsp:cNvSpPr/>
      </dsp:nvSpPr>
      <dsp:spPr>
        <a:xfrm>
          <a:off x="0" y="2485496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78221-B981-B047-90D0-CBB2CA0F2594}">
      <dsp:nvSpPr>
        <dsp:cNvPr id="0" name=""/>
        <dsp:cNvSpPr/>
      </dsp:nvSpPr>
      <dsp:spPr>
        <a:xfrm>
          <a:off x="0" y="2485496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/>
            <a:t>eduVPN is usable outside NREN community -&gt; got funding via RIPE, NCTV, SIDN fund</a:t>
          </a:r>
          <a:endParaRPr lang="en-US" sz="1900" kern="1200" dirty="0"/>
        </a:p>
      </dsp:txBody>
      <dsp:txXfrm>
        <a:off x="0" y="2485496"/>
        <a:ext cx="8439238" cy="4968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4A774-9D3D-C24F-B831-B395DDB91542}">
      <dsp:nvSpPr>
        <dsp:cNvPr id="0" name=""/>
        <dsp:cNvSpPr/>
      </dsp:nvSpPr>
      <dsp:spPr>
        <a:xfrm>
          <a:off x="0" y="27760"/>
          <a:ext cx="843923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2800" kern="1200"/>
            <a:t>3 FTEs</a:t>
          </a:r>
          <a:endParaRPr lang="en-US" sz="2800" kern="1200"/>
        </a:p>
      </dsp:txBody>
      <dsp:txXfrm>
        <a:off x="32784" y="60544"/>
        <a:ext cx="8373670" cy="606012"/>
      </dsp:txXfrm>
    </dsp:sp>
    <dsp:sp modelId="{B4604081-0868-3447-9A1A-4227DA25DAB2}">
      <dsp:nvSpPr>
        <dsp:cNvPr id="0" name=""/>
        <dsp:cNvSpPr/>
      </dsp:nvSpPr>
      <dsp:spPr>
        <a:xfrm>
          <a:off x="0" y="779980"/>
          <a:ext cx="843923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2800" kern="1200"/>
            <a:t>30 kEUR per year in audits</a:t>
          </a:r>
          <a:endParaRPr lang="en-US" sz="2800" kern="1200"/>
        </a:p>
      </dsp:txBody>
      <dsp:txXfrm>
        <a:off x="32784" y="812764"/>
        <a:ext cx="8373670" cy="606012"/>
      </dsp:txXfrm>
    </dsp:sp>
    <dsp:sp modelId="{0BCFA902-CAED-C746-8185-C3FC13A5158F}">
      <dsp:nvSpPr>
        <dsp:cNvPr id="0" name=""/>
        <dsp:cNvSpPr/>
      </dsp:nvSpPr>
      <dsp:spPr>
        <a:xfrm>
          <a:off x="0" y="1532200"/>
          <a:ext cx="843923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2800" kern="1200"/>
            <a:t>120 kEUR per year in client developments</a:t>
          </a:r>
          <a:endParaRPr lang="en-US" sz="2800" kern="1200"/>
        </a:p>
      </dsp:txBody>
      <dsp:txXfrm>
        <a:off x="32784" y="1564984"/>
        <a:ext cx="8373670" cy="606012"/>
      </dsp:txXfrm>
    </dsp:sp>
    <dsp:sp modelId="{2B81267B-07BE-CB41-A3FB-81208A4C8906}">
      <dsp:nvSpPr>
        <dsp:cNvPr id="0" name=""/>
        <dsp:cNvSpPr/>
      </dsp:nvSpPr>
      <dsp:spPr>
        <a:xfrm>
          <a:off x="0" y="2284420"/>
          <a:ext cx="843923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K" sz="2800" kern="1200"/>
            <a:t>Communication, marketing, etc.</a:t>
          </a:r>
          <a:endParaRPr lang="en-US" sz="2800" kern="1200"/>
        </a:p>
      </dsp:txBody>
      <dsp:txXfrm>
        <a:off x="32784" y="2317204"/>
        <a:ext cx="8373670" cy="606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C403-DF3B-4342-AF11-10E5E9983D43}">
      <dsp:nvSpPr>
        <dsp:cNvPr id="0" name=""/>
        <dsp:cNvSpPr/>
      </dsp:nvSpPr>
      <dsp:spPr>
        <a:xfrm>
          <a:off x="828219" y="427039"/>
          <a:ext cx="1090092" cy="10900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F655-7315-49D7-9D2A-427CC692B7C8}">
      <dsp:nvSpPr>
        <dsp:cNvPr id="0" name=""/>
        <dsp:cNvSpPr/>
      </dsp:nvSpPr>
      <dsp:spPr>
        <a:xfrm>
          <a:off x="162051" y="1836721"/>
          <a:ext cx="2422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Need a sustainable model without GN Projects in the long term</a:t>
          </a:r>
          <a:endParaRPr lang="en-US" sz="1300" kern="1200"/>
        </a:p>
      </dsp:txBody>
      <dsp:txXfrm>
        <a:off x="162051" y="1836721"/>
        <a:ext cx="2422428" cy="720000"/>
      </dsp:txXfrm>
    </dsp:sp>
    <dsp:sp modelId="{7B265499-3AA1-45CB-9FAF-92A5F94F39DC}">
      <dsp:nvSpPr>
        <dsp:cNvPr id="0" name=""/>
        <dsp:cNvSpPr/>
      </dsp:nvSpPr>
      <dsp:spPr>
        <a:xfrm>
          <a:off x="3674572" y="427039"/>
          <a:ext cx="1090092" cy="10900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819AA-EDCF-4A08-A3BA-83954B4723B3}">
      <dsp:nvSpPr>
        <dsp:cNvPr id="0" name=""/>
        <dsp:cNvSpPr/>
      </dsp:nvSpPr>
      <dsp:spPr>
        <a:xfrm>
          <a:off x="3008404" y="1836721"/>
          <a:ext cx="2422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Issue with delivery model: direct contact with universities</a:t>
          </a:r>
          <a:endParaRPr lang="en-US" sz="1300" kern="1200"/>
        </a:p>
      </dsp:txBody>
      <dsp:txXfrm>
        <a:off x="3008404" y="1836721"/>
        <a:ext cx="2422428" cy="720000"/>
      </dsp:txXfrm>
    </dsp:sp>
    <dsp:sp modelId="{D55E7E37-3046-4F15-83A4-C4FADC243AE8}">
      <dsp:nvSpPr>
        <dsp:cNvPr id="0" name=""/>
        <dsp:cNvSpPr/>
      </dsp:nvSpPr>
      <dsp:spPr>
        <a:xfrm>
          <a:off x="6520926" y="427039"/>
          <a:ext cx="1090092" cy="10900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D4797-7CB5-41AE-A41C-4D3B5F7184FD}">
      <dsp:nvSpPr>
        <dsp:cNvPr id="0" name=""/>
        <dsp:cNvSpPr/>
      </dsp:nvSpPr>
      <dsp:spPr>
        <a:xfrm>
          <a:off x="5854758" y="1836721"/>
          <a:ext cx="2422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Not equipped to do support for Let’s Connect!, GovVPN and other use outside of the R&amp;E community</a:t>
          </a:r>
          <a:endParaRPr lang="en-US" sz="1300" kern="1200"/>
        </a:p>
      </dsp:txBody>
      <dsp:txXfrm>
        <a:off x="5854758" y="1836721"/>
        <a:ext cx="2422428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35AF-B46B-5744-B8C9-975E29BAC67B}">
      <dsp:nvSpPr>
        <dsp:cNvPr id="0" name=""/>
        <dsp:cNvSpPr/>
      </dsp:nvSpPr>
      <dsp:spPr>
        <a:xfrm>
          <a:off x="0" y="1456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726F-50E1-7C44-9D6C-AEDD69F4C8A0}">
      <dsp:nvSpPr>
        <dsp:cNvPr id="0" name=""/>
        <dsp:cNvSpPr/>
      </dsp:nvSpPr>
      <dsp:spPr>
        <a:xfrm>
          <a:off x="0" y="1456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1700" kern="1200"/>
            <a:t>Software governance via T</a:t>
          </a:r>
          <a:r>
            <a:rPr lang="da-DK" sz="1700" kern="1200"/>
            <a:t>he </a:t>
          </a:r>
          <a:r>
            <a:rPr lang="en-NL" sz="1700" kern="1200"/>
            <a:t>C</a:t>
          </a:r>
          <a:r>
            <a:rPr lang="da-DK" sz="1700" kern="1200"/>
            <a:t>ommons </a:t>
          </a:r>
          <a:r>
            <a:rPr lang="en-NL" sz="1700" kern="1200"/>
            <a:t>C</a:t>
          </a:r>
          <a:r>
            <a:rPr lang="da-DK" sz="1700" kern="1200"/>
            <a:t>onservancy</a:t>
          </a:r>
          <a:r>
            <a:rPr lang="en-NL" sz="1700" kern="1200"/>
            <a:t> -&gt; by NREN people</a:t>
          </a:r>
          <a:r>
            <a:rPr lang="da-DK" sz="1700" kern="1200"/>
            <a:t> but with an autonomy</a:t>
          </a:r>
          <a:endParaRPr lang="en-US" sz="1700" kern="1200"/>
        </a:p>
      </dsp:txBody>
      <dsp:txXfrm>
        <a:off x="0" y="1456"/>
        <a:ext cx="8439238" cy="496807"/>
      </dsp:txXfrm>
    </dsp:sp>
    <dsp:sp modelId="{57B61191-D7A1-4F41-8454-0A8AA18C2BED}">
      <dsp:nvSpPr>
        <dsp:cNvPr id="0" name=""/>
        <dsp:cNvSpPr/>
      </dsp:nvSpPr>
      <dsp:spPr>
        <a:xfrm>
          <a:off x="0" y="498264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590A0-3AD4-324A-8D77-EA5AA67FE6EA}">
      <dsp:nvSpPr>
        <dsp:cNvPr id="0" name=""/>
        <dsp:cNvSpPr/>
      </dsp:nvSpPr>
      <dsp:spPr>
        <a:xfrm>
          <a:off x="0" y="498264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1700" kern="1200"/>
            <a:t>Service governance </a:t>
          </a:r>
          <a:r>
            <a:rPr lang="da-DK" sz="1700" kern="1200"/>
            <a:t>supported by</a:t>
          </a:r>
          <a:r>
            <a:rPr lang="en-NL" sz="1700" kern="1200"/>
            <a:t> G</a:t>
          </a:r>
          <a:r>
            <a:rPr lang="en-DK" sz="1700" kern="1200"/>
            <a:t>É</a:t>
          </a:r>
          <a:r>
            <a:rPr lang="en-NL" sz="1700" kern="1200"/>
            <a:t>ANT</a:t>
          </a:r>
          <a:endParaRPr lang="en-US" sz="1700" kern="1200"/>
        </a:p>
      </dsp:txBody>
      <dsp:txXfrm>
        <a:off x="0" y="498264"/>
        <a:ext cx="8439238" cy="496807"/>
      </dsp:txXfrm>
    </dsp:sp>
    <dsp:sp modelId="{1A5F0AA5-9CDA-2A4A-BF39-0BE56D7E8B99}">
      <dsp:nvSpPr>
        <dsp:cNvPr id="0" name=""/>
        <dsp:cNvSpPr/>
      </dsp:nvSpPr>
      <dsp:spPr>
        <a:xfrm>
          <a:off x="0" y="995072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B3B82-DA3E-7C4A-9369-F74D72F72EAA}">
      <dsp:nvSpPr>
        <dsp:cNvPr id="0" name=""/>
        <dsp:cNvSpPr/>
      </dsp:nvSpPr>
      <dsp:spPr>
        <a:xfrm>
          <a:off x="0" y="995072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</a:t>
          </a:r>
          <a:r>
            <a:rPr lang="en-NL" sz="1700" kern="1200"/>
            <a:t>verything is open-source and published via Codeberg </a:t>
          </a:r>
          <a:r>
            <a:rPr lang="da-DK" sz="1700" kern="1200"/>
            <a:t>(</a:t>
          </a:r>
          <a:r>
            <a:rPr lang="en-NL" sz="1700" kern="1200"/>
            <a:t>and Github</a:t>
          </a:r>
          <a:r>
            <a:rPr lang="da-DK" sz="1700" kern="1200"/>
            <a:t>)</a:t>
          </a:r>
          <a:endParaRPr lang="en-US" sz="1700" kern="1200"/>
        </a:p>
      </dsp:txBody>
      <dsp:txXfrm>
        <a:off x="0" y="995072"/>
        <a:ext cx="8439238" cy="496807"/>
      </dsp:txXfrm>
    </dsp:sp>
    <dsp:sp modelId="{C3CD1F1F-D23C-384F-B64F-262AE494C7B4}">
      <dsp:nvSpPr>
        <dsp:cNvPr id="0" name=""/>
        <dsp:cNvSpPr/>
      </dsp:nvSpPr>
      <dsp:spPr>
        <a:xfrm>
          <a:off x="0" y="1491880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4249F-2859-204B-950E-86EDE047F3AD}">
      <dsp:nvSpPr>
        <dsp:cNvPr id="0" name=""/>
        <dsp:cNvSpPr/>
      </dsp:nvSpPr>
      <dsp:spPr>
        <a:xfrm>
          <a:off x="0" y="1491880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1700" kern="1200"/>
            <a:t>Workshop &amp; presentations</a:t>
          </a:r>
          <a:endParaRPr lang="en-US" sz="1700" kern="1200"/>
        </a:p>
      </dsp:txBody>
      <dsp:txXfrm>
        <a:off x="0" y="1491880"/>
        <a:ext cx="8439238" cy="496807"/>
      </dsp:txXfrm>
    </dsp:sp>
    <dsp:sp modelId="{6535129F-B7A7-6341-A956-2693A86A88F5}">
      <dsp:nvSpPr>
        <dsp:cNvPr id="0" name=""/>
        <dsp:cNvSpPr/>
      </dsp:nvSpPr>
      <dsp:spPr>
        <a:xfrm>
          <a:off x="0" y="1988688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983D4-0D65-0549-B874-242CC2B0E459}">
      <dsp:nvSpPr>
        <dsp:cNvPr id="0" name=""/>
        <dsp:cNvSpPr/>
      </dsp:nvSpPr>
      <dsp:spPr>
        <a:xfrm>
          <a:off x="0" y="1988688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1700" kern="1200"/>
            <a:t>Training</a:t>
          </a:r>
          <a:endParaRPr lang="en-US" sz="1700" kern="1200"/>
        </a:p>
      </dsp:txBody>
      <dsp:txXfrm>
        <a:off x="0" y="1988688"/>
        <a:ext cx="8439238" cy="496807"/>
      </dsp:txXfrm>
    </dsp:sp>
    <dsp:sp modelId="{1346A5D9-B43C-D541-B305-36FC87DBDF6A}">
      <dsp:nvSpPr>
        <dsp:cNvPr id="0" name=""/>
        <dsp:cNvSpPr/>
      </dsp:nvSpPr>
      <dsp:spPr>
        <a:xfrm>
          <a:off x="0" y="2485496"/>
          <a:ext cx="8439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619BE-8B00-5A4E-8CBA-BAB656A25494}">
      <dsp:nvSpPr>
        <dsp:cNvPr id="0" name=""/>
        <dsp:cNvSpPr/>
      </dsp:nvSpPr>
      <dsp:spPr>
        <a:xfrm>
          <a:off x="0" y="2485496"/>
          <a:ext cx="8439238" cy="496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</a:t>
          </a:r>
          <a:r>
            <a:rPr lang="en-NL" sz="1700" kern="1200"/>
            <a:t>upport email</a:t>
          </a:r>
          <a:endParaRPr lang="en-US" sz="1700" kern="1200"/>
        </a:p>
      </dsp:txBody>
      <dsp:txXfrm>
        <a:off x="0" y="2485496"/>
        <a:ext cx="8439238" cy="49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ocs.eduvpn.org/server/v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Tangui</a:t>
            </a:r>
            <a:r>
              <a:rPr lang="en-US" dirty="0"/>
              <a:t> </a:t>
            </a:r>
            <a:r>
              <a:rPr lang="en-US" dirty="0" err="1"/>
              <a:t>Coulouarn</a:t>
            </a:r>
            <a:r>
              <a:rPr lang="en-US" dirty="0"/>
              <a:t>, </a:t>
            </a:r>
            <a:r>
              <a:rPr lang="en-US" dirty="0" err="1"/>
              <a:t>DeiC</a:t>
            </a:r>
            <a:r>
              <a:rPr lang="en-US" dirty="0"/>
              <a:t> </a:t>
            </a:r>
          </a:p>
          <a:p>
            <a:r>
              <a:rPr lang="en-US" dirty="0" err="1"/>
              <a:t>Rogier</a:t>
            </a:r>
            <a:r>
              <a:rPr lang="en-US" dirty="0"/>
              <a:t> Spoor, SURF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55B6C-DAEA-92B4-566C-BB543E712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356" y="2323345"/>
            <a:ext cx="5793498" cy="376599"/>
          </a:xfrm>
        </p:spPr>
        <p:txBody>
          <a:bodyPr/>
          <a:lstStyle/>
          <a:p>
            <a:r>
              <a:rPr lang="en-US" dirty="0"/>
              <a:t>The example of the economics of eduVPN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Sustainable software development at NRENs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8 June 2023</a:t>
            </a:r>
          </a:p>
        </p:txBody>
      </p:sp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A7646-CF61-84C1-7D15-ABAA18ECC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>
            <a:normAutofit/>
          </a:bodyPr>
          <a:lstStyle/>
          <a:p>
            <a:pPr lvl="2"/>
            <a:r>
              <a:rPr lang="da-DK" sz="1600" dirty="0"/>
              <a:t>(</a:t>
            </a:r>
            <a:r>
              <a:rPr lang="da-DK" sz="1600" dirty="0" err="1"/>
              <a:t>technical</a:t>
            </a:r>
            <a:r>
              <a:rPr lang="da-DK" sz="1600" dirty="0"/>
              <a:t>) Project/Product management</a:t>
            </a:r>
          </a:p>
          <a:p>
            <a:pPr lvl="2"/>
            <a:r>
              <a:rPr lang="da-DK" sz="1600" dirty="0"/>
              <a:t>UX (</a:t>
            </a:r>
            <a:r>
              <a:rPr lang="da-DK" sz="1600" dirty="0" err="1"/>
              <a:t>partly</a:t>
            </a:r>
            <a:r>
              <a:rPr lang="da-DK" sz="1600" dirty="0"/>
              <a:t> </a:t>
            </a:r>
            <a:r>
              <a:rPr lang="da-DK" sz="1600" dirty="0" err="1"/>
              <a:t>funded</a:t>
            </a:r>
            <a:r>
              <a:rPr lang="da-DK" sz="1600" dirty="0"/>
              <a:t> as NGI </a:t>
            </a:r>
            <a:r>
              <a:rPr lang="da-DK" sz="1600" dirty="0" err="1"/>
              <a:t>project</a:t>
            </a:r>
            <a:r>
              <a:rPr lang="da-DK" sz="1600" dirty="0"/>
              <a:t>)</a:t>
            </a:r>
          </a:p>
          <a:p>
            <a:pPr lvl="2"/>
            <a:r>
              <a:rPr lang="da-DK" sz="1600" b="0" i="0" u="none" strike="noStrike" dirty="0">
                <a:effectLst/>
              </a:rPr>
              <a:t>Server </a:t>
            </a:r>
            <a:r>
              <a:rPr lang="da-DK" sz="1600" b="0" i="0" u="none" strike="noStrike" dirty="0" err="1">
                <a:effectLst/>
              </a:rPr>
              <a:t>code</a:t>
            </a:r>
            <a:r>
              <a:rPr lang="da-DK" sz="1600" b="0" i="0" u="none" strike="noStrike" dirty="0">
                <a:effectLst/>
              </a:rPr>
              <a:t> </a:t>
            </a:r>
            <a:r>
              <a:rPr lang="da-DK" sz="1600" b="0" i="0" u="none" strike="noStrike" dirty="0" err="1">
                <a:effectLst/>
              </a:rPr>
              <a:t>maintenance</a:t>
            </a:r>
            <a:endParaRPr lang="da-DK" sz="1600" b="0" i="0" u="none" strike="noStrike" dirty="0">
              <a:effectLst/>
            </a:endParaRPr>
          </a:p>
          <a:p>
            <a:pPr lvl="2"/>
            <a:r>
              <a:rPr lang="da-DK" sz="1600" dirty="0" err="1"/>
              <a:t>Governance</a:t>
            </a:r>
            <a:endParaRPr lang="da-DK" sz="1600" b="0" i="0" u="none" strike="noStrike" dirty="0">
              <a:effectLst/>
            </a:endParaRPr>
          </a:p>
          <a:p>
            <a:pPr lvl="2"/>
            <a:r>
              <a:rPr lang="da-DK" sz="1600" dirty="0"/>
              <a:t>Innovation</a:t>
            </a:r>
            <a:endParaRPr lang="da-DK" sz="1600" b="0" i="0" u="none" strike="noStrike" dirty="0">
              <a:effectLst/>
            </a:endParaRPr>
          </a:p>
          <a:p>
            <a:pPr lvl="2"/>
            <a:r>
              <a:rPr lang="da-DK" sz="1600" dirty="0"/>
              <a:t>Community engagement</a:t>
            </a:r>
          </a:p>
          <a:p>
            <a:pPr marL="685800" lvl="2" indent="0">
              <a:buNone/>
            </a:pPr>
            <a:endParaRPr lang="da-DK" sz="1600" b="0" i="0" u="none" strike="noStrike" dirty="0">
              <a:effectLst/>
            </a:endParaRPr>
          </a:p>
          <a:p>
            <a:pPr marL="685800" lvl="2" indent="0">
              <a:buNone/>
            </a:pPr>
            <a:r>
              <a:rPr lang="da-DK" sz="1600" b="0" i="0" u="none" strike="noStrike" dirty="0" err="1">
                <a:effectLst/>
              </a:rPr>
              <a:t>Costs</a:t>
            </a:r>
            <a:r>
              <a:rPr lang="da-DK" sz="1600" b="0" i="0" u="none" strike="noStrike" dirty="0">
                <a:effectLst/>
              </a:rPr>
              <a:t>:</a:t>
            </a:r>
          </a:p>
          <a:p>
            <a:pPr marL="685800" lvl="2" indent="0">
              <a:buNone/>
            </a:pPr>
            <a:r>
              <a:rPr lang="en-GB" sz="1600" dirty="0"/>
              <a:t>Lead architect &amp; coder:1 FTE (cost shared by </a:t>
            </a:r>
            <a:r>
              <a:rPr lang="en-GB" sz="1600" dirty="0" err="1"/>
              <a:t>DeiC</a:t>
            </a:r>
            <a:r>
              <a:rPr lang="en-GB" sz="1600" dirty="0"/>
              <a:t>/GÉANT)</a:t>
            </a:r>
          </a:p>
          <a:p>
            <a:pPr marL="685800" lvl="2" indent="0">
              <a:buNone/>
            </a:pPr>
            <a:r>
              <a:rPr lang="en-GB" sz="1600" dirty="0"/>
              <a:t>Other costs: 2 FTE (cost shared by SURF/</a:t>
            </a:r>
            <a:r>
              <a:rPr lang="en-GB" sz="1600" dirty="0" err="1"/>
              <a:t>DeiC</a:t>
            </a:r>
            <a:r>
              <a:rPr lang="en-GB" sz="1600" dirty="0"/>
              <a:t>/GÉANT/</a:t>
            </a:r>
            <a:r>
              <a:rPr lang="en-GB" sz="1600" dirty="0" err="1"/>
              <a:t>Renater</a:t>
            </a:r>
            <a:r>
              <a:rPr lang="en-GB" sz="1600" dirty="0"/>
              <a:t>)</a:t>
            </a:r>
          </a:p>
          <a:p>
            <a:pPr marL="685800" lvl="2" indent="0">
              <a:buNone/>
            </a:pPr>
            <a:endParaRPr lang="en-GB" sz="1600" dirty="0"/>
          </a:p>
          <a:p>
            <a:pPr marL="685800" lvl="2" indent="0">
              <a:buNone/>
            </a:pPr>
            <a:endParaRPr lang="en-NL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C1613-E800-38EF-0BBB-8D614FEDB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2A45D6-C0ED-11D7-E607-4EE32C2A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NL" dirty="0"/>
              <a:t>Budget aspects – eduVPN core team work</a:t>
            </a:r>
          </a:p>
        </p:txBody>
      </p:sp>
    </p:spTree>
    <p:extLst>
      <p:ext uri="{BB962C8B-B14F-4D97-AF65-F5344CB8AC3E}">
        <p14:creationId xmlns:p14="http://schemas.microsoft.com/office/powerpoint/2010/main" val="257025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91C12A4-7750-C7CA-509C-FBA70D720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66A291-FF56-BD34-5D8F-98017C10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Budget aspects - audits</a:t>
            </a:r>
          </a:p>
        </p:txBody>
      </p:sp>
      <p:graphicFrame>
        <p:nvGraphicFramePr>
          <p:cNvPr id="6" name="Pladsholder til indhold 1">
            <a:extLst>
              <a:ext uri="{FF2B5EF4-FFF2-40B4-BE49-F238E27FC236}">
                <a16:creationId xmlns:a16="http://schemas.microsoft.com/office/drawing/2014/main" id="{A10E56EE-8A90-EA14-7BAC-2F8C33E56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190022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16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91C12A4-7750-C7CA-509C-FBA70D720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66A291-FF56-BD34-5D8F-98017C10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Budget aspects - details</a:t>
            </a:r>
          </a:p>
        </p:txBody>
      </p:sp>
      <p:graphicFrame>
        <p:nvGraphicFramePr>
          <p:cNvPr id="6" name="Pladsholder til indhold 1">
            <a:extLst>
              <a:ext uri="{FF2B5EF4-FFF2-40B4-BE49-F238E27FC236}">
                <a16:creationId xmlns:a16="http://schemas.microsoft.com/office/drawing/2014/main" id="{40074616-478B-5FC7-A1FB-2BFFC454E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09855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6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41C82C0-7CFF-4413-7BA4-42E59A0C1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6C3FB9F-8875-3AA6-8413-C9E88884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Budget aspects – contributors</a:t>
            </a:r>
          </a:p>
        </p:txBody>
      </p:sp>
      <p:graphicFrame>
        <p:nvGraphicFramePr>
          <p:cNvPr id="6" name="Pladsholder til indhold 1">
            <a:extLst>
              <a:ext uri="{FF2B5EF4-FFF2-40B4-BE49-F238E27FC236}">
                <a16:creationId xmlns:a16="http://schemas.microsoft.com/office/drawing/2014/main" id="{EDBE922E-411E-1B73-4BA5-A4E3970DF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709942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43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1E838D3-2F78-5016-B287-5A0AC157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b="0" i="0" u="none" strike="noStrike" dirty="0">
                <a:effectLst/>
              </a:rPr>
              <a:t>For GN4-3</a:t>
            </a:r>
            <a:br>
              <a:rPr lang="da-DK" sz="1500" dirty="0"/>
            </a:br>
            <a:r>
              <a:rPr lang="da-DK" sz="1500" b="0" i="0" u="none" strike="noStrike" dirty="0">
                <a:effectLst/>
              </a:rPr>
              <a:t>- </a:t>
            </a:r>
            <a:r>
              <a:rPr lang="da-DK" sz="1500" b="0" i="0" u="none" strike="noStrike" dirty="0" err="1">
                <a:effectLst/>
              </a:rPr>
              <a:t>eduVPN</a:t>
            </a:r>
            <a:r>
              <a:rPr lang="da-DK" sz="1500" b="0" i="0" u="none" strike="noStrike" dirty="0">
                <a:effectLst/>
              </a:rPr>
              <a:t> team </a:t>
            </a:r>
            <a:r>
              <a:rPr lang="da-DK" sz="1500" b="0" i="0" u="none" strike="noStrike" dirty="0" err="1">
                <a:effectLst/>
              </a:rPr>
              <a:t>claimed</a:t>
            </a:r>
            <a:r>
              <a:rPr lang="da-DK" sz="1500" b="0" i="0" u="none" strike="noStrike" dirty="0">
                <a:effectLst/>
              </a:rPr>
              <a:t> </a:t>
            </a:r>
            <a:r>
              <a:rPr lang="da-DK" sz="1500" b="0" i="0" u="none" strike="noStrike" dirty="0" err="1">
                <a:effectLst/>
              </a:rPr>
              <a:t>around</a:t>
            </a:r>
            <a:r>
              <a:rPr lang="da-DK" sz="1500" b="0" i="0" u="none" strike="noStrike" dirty="0">
                <a:effectLst/>
              </a:rPr>
              <a:t> 73 </a:t>
            </a:r>
            <a:r>
              <a:rPr lang="da-DK" sz="1500" b="0" i="0" u="none" strike="noStrike" dirty="0" err="1">
                <a:effectLst/>
              </a:rPr>
              <a:t>PMs</a:t>
            </a:r>
            <a:r>
              <a:rPr lang="da-DK" sz="1500" b="0" i="0" u="none" strike="noStrike" dirty="0">
                <a:effectLst/>
              </a:rPr>
              <a:t>. The </a:t>
            </a:r>
            <a:r>
              <a:rPr lang="da-DK" sz="1500" b="0" i="0" u="none" strike="noStrike" dirty="0" err="1">
                <a:effectLst/>
              </a:rPr>
              <a:t>available</a:t>
            </a:r>
            <a:r>
              <a:rPr lang="da-DK" sz="1500" b="0" i="0" u="none" strike="noStrike" dirty="0">
                <a:effectLst/>
              </a:rPr>
              <a:t> budget </a:t>
            </a:r>
            <a:r>
              <a:rPr lang="da-DK" sz="1500" b="0" i="0" u="none" strike="noStrike" dirty="0" err="1">
                <a:effectLst/>
              </a:rPr>
              <a:t>was</a:t>
            </a:r>
            <a:r>
              <a:rPr lang="da-DK" sz="1500" b="0" i="0" u="none" strike="noStrike" dirty="0">
                <a:effectLst/>
              </a:rPr>
              <a:t> </a:t>
            </a:r>
            <a:r>
              <a:rPr lang="da-DK" sz="1500" b="0" i="0" u="none" strike="noStrike" dirty="0" err="1">
                <a:effectLst/>
              </a:rPr>
              <a:t>around</a:t>
            </a:r>
            <a:r>
              <a:rPr lang="da-DK" sz="1500" b="0" i="0" u="none" strike="noStrike" dirty="0">
                <a:effectLst/>
              </a:rPr>
              <a:t> 84 </a:t>
            </a:r>
            <a:r>
              <a:rPr lang="da-DK" sz="1500" b="0" i="0" u="none" strike="noStrike" dirty="0" err="1">
                <a:effectLst/>
              </a:rPr>
              <a:t>PMs</a:t>
            </a:r>
            <a:r>
              <a:rPr lang="da-DK" sz="1500" b="0" i="0" u="none" strike="noStrike" dirty="0">
                <a:effectLst/>
              </a:rPr>
              <a:t>.</a:t>
            </a:r>
            <a:br>
              <a:rPr lang="da-DK" sz="1500" dirty="0"/>
            </a:br>
            <a:r>
              <a:rPr lang="da-DK" sz="1500" b="0" i="0" u="none" strike="noStrike" dirty="0">
                <a:effectLst/>
              </a:rPr>
              <a:t>- </a:t>
            </a:r>
            <a:r>
              <a:rPr lang="da-DK" sz="1500" b="0" i="0" u="none" strike="noStrike" dirty="0" err="1">
                <a:effectLst/>
              </a:rPr>
              <a:t>around</a:t>
            </a:r>
            <a:r>
              <a:rPr lang="da-DK" sz="1500" b="0" i="0" u="none" strike="noStrike" dirty="0">
                <a:effectLst/>
              </a:rPr>
              <a:t> 500 </a:t>
            </a:r>
            <a:r>
              <a:rPr lang="da-DK" sz="1500" b="0" i="0" u="none" strike="noStrike" dirty="0" err="1">
                <a:effectLst/>
              </a:rPr>
              <a:t>kEUR</a:t>
            </a:r>
            <a:r>
              <a:rPr lang="da-DK" sz="1500" b="0" i="0" u="none" strike="noStrike" dirty="0">
                <a:effectLst/>
              </a:rPr>
              <a:t> </a:t>
            </a:r>
            <a:r>
              <a:rPr lang="da-DK" sz="1500" b="0" i="0" u="none" strike="noStrike" dirty="0" err="1">
                <a:effectLst/>
              </a:rPr>
              <a:t>was</a:t>
            </a:r>
            <a:r>
              <a:rPr lang="da-DK" sz="1500" b="0" i="0" u="none" strike="noStrike" dirty="0">
                <a:effectLst/>
              </a:rPr>
              <a:t> </a:t>
            </a:r>
            <a:r>
              <a:rPr lang="da-DK" sz="1500" b="0" i="0" u="none" strike="noStrike" dirty="0" err="1">
                <a:effectLst/>
              </a:rPr>
              <a:t>spent</a:t>
            </a:r>
            <a:r>
              <a:rPr lang="da-DK" sz="1500" b="0" i="0" u="none" strike="noStrike" dirty="0">
                <a:effectLst/>
              </a:rPr>
              <a:t> </a:t>
            </a:r>
          </a:p>
          <a:p>
            <a:pPr marL="0" indent="0">
              <a:buNone/>
            </a:pPr>
            <a:r>
              <a:rPr lang="da-DK" sz="1500" b="0" i="0" u="none" strike="noStrike" dirty="0" err="1">
                <a:effectLst/>
              </a:rPr>
              <a:t>Cost</a:t>
            </a:r>
            <a:r>
              <a:rPr lang="da-DK" sz="1500" b="0" i="0" u="none" strike="noStrike" dirty="0">
                <a:effectLst/>
              </a:rPr>
              <a:t> per </a:t>
            </a:r>
            <a:r>
              <a:rPr lang="da-DK" sz="1500" b="0" i="0" u="none" strike="noStrike" dirty="0" err="1">
                <a:effectLst/>
              </a:rPr>
              <a:t>year</a:t>
            </a:r>
            <a:r>
              <a:rPr lang="da-DK" sz="1500" b="0" i="0" u="none" strike="noStrike" dirty="0">
                <a:effectLst/>
              </a:rPr>
              <a:t>:</a:t>
            </a:r>
            <a:br>
              <a:rPr lang="da-DK" sz="1500" dirty="0"/>
            </a:br>
            <a:r>
              <a:rPr lang="da-DK" sz="1500" b="0" i="0" u="none" strike="noStrike" dirty="0">
                <a:effectLst/>
              </a:rPr>
              <a:t>2019: 128 </a:t>
            </a:r>
            <a:r>
              <a:rPr lang="da-DK" sz="1500" b="0" i="0" u="none" strike="noStrike" dirty="0" err="1">
                <a:effectLst/>
              </a:rPr>
              <a:t>kEUR</a:t>
            </a:r>
            <a:br>
              <a:rPr lang="da-DK" sz="1500" dirty="0"/>
            </a:br>
            <a:r>
              <a:rPr lang="da-DK" sz="1500" b="0" i="0" u="none" strike="noStrike" dirty="0">
                <a:effectLst/>
              </a:rPr>
              <a:t>2020: 115 </a:t>
            </a:r>
            <a:r>
              <a:rPr lang="da-DK" sz="1500" b="0" i="0" u="none" strike="noStrike" dirty="0" err="1">
                <a:effectLst/>
              </a:rPr>
              <a:t>kEUR</a:t>
            </a:r>
            <a:br>
              <a:rPr lang="da-DK" sz="1500" dirty="0"/>
            </a:br>
            <a:r>
              <a:rPr lang="da-DK" sz="1500" b="0" i="0" u="none" strike="noStrike" dirty="0">
                <a:effectLst/>
              </a:rPr>
              <a:t>2021: 102 </a:t>
            </a:r>
            <a:r>
              <a:rPr lang="da-DK" sz="1500" b="0" i="0" u="none" strike="noStrike" dirty="0" err="1">
                <a:effectLst/>
              </a:rPr>
              <a:t>kEUR</a:t>
            </a:r>
            <a:br>
              <a:rPr lang="da-DK" sz="1500" dirty="0"/>
            </a:br>
            <a:r>
              <a:rPr lang="da-DK" sz="1500" b="0" i="0" u="none" strike="noStrike" dirty="0">
                <a:effectLst/>
              </a:rPr>
              <a:t>2022: 145 </a:t>
            </a:r>
            <a:r>
              <a:rPr lang="da-DK" sz="1500" b="0" i="0" u="none" strike="noStrike" dirty="0" err="1">
                <a:effectLst/>
              </a:rPr>
              <a:t>kEUR</a:t>
            </a:r>
            <a:r>
              <a:rPr lang="da-DK" sz="1500" b="0" i="0" u="none" strike="noStrike" dirty="0">
                <a:effectLst/>
              </a:rPr>
              <a:t> (up to </a:t>
            </a:r>
            <a:r>
              <a:rPr lang="da-DK" sz="1500" b="0" i="0" u="none" strike="noStrike" dirty="0" err="1">
                <a:effectLst/>
              </a:rPr>
              <a:t>October</a:t>
            </a:r>
            <a:r>
              <a:rPr lang="da-DK" sz="1500" b="0" i="0" u="none" strike="noStrike" dirty="0">
                <a:effectLst/>
              </a:rPr>
              <a:t> 2022)</a:t>
            </a:r>
            <a:br>
              <a:rPr lang="da-DK" sz="1500" dirty="0"/>
            </a:br>
            <a:endParaRPr lang="da-DK" sz="1500" dirty="0"/>
          </a:p>
          <a:p>
            <a:pPr marL="0" indent="0">
              <a:buNone/>
            </a:pPr>
            <a:r>
              <a:rPr lang="da-DK" sz="1500" dirty="0" err="1"/>
              <a:t>Includes</a:t>
            </a:r>
            <a:r>
              <a:rPr lang="da-DK" sz="1500" dirty="0"/>
              <a:t> </a:t>
            </a:r>
            <a:r>
              <a:rPr lang="da-DK" sz="1500" dirty="0" err="1"/>
              <a:t>manpower</a:t>
            </a:r>
            <a:r>
              <a:rPr lang="da-DK" sz="1500" dirty="0"/>
              <a:t>, </a:t>
            </a:r>
            <a:r>
              <a:rPr lang="da-DK" sz="1500" dirty="0" err="1"/>
              <a:t>external</a:t>
            </a:r>
            <a:r>
              <a:rPr lang="da-DK" sz="1500" dirty="0"/>
              <a:t> audits</a:t>
            </a:r>
            <a:r>
              <a:rPr lang="en-GB" sz="1500" dirty="0"/>
              <a:t>, traveling, as well as external developers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/>
              <a:t>100% direct costs, not overheads shared between </a:t>
            </a:r>
            <a:r>
              <a:rPr lang="en-GB" sz="1500" dirty="0" err="1"/>
              <a:t>DeiC</a:t>
            </a:r>
            <a:r>
              <a:rPr lang="en-GB" sz="1500" dirty="0"/>
              <a:t>, SURF, </a:t>
            </a:r>
            <a:r>
              <a:rPr lang="en-GB" sz="1500" dirty="0" err="1"/>
              <a:t>Sikt</a:t>
            </a:r>
            <a:r>
              <a:rPr lang="en-GB" sz="1500" dirty="0"/>
              <a:t>, </a:t>
            </a:r>
            <a:r>
              <a:rPr lang="en-GB" sz="1500" dirty="0" err="1"/>
              <a:t>Renater</a:t>
            </a:r>
            <a:r>
              <a:rPr lang="en-GB" sz="1500" dirty="0"/>
              <a:t> and GÉANT org</a:t>
            </a:r>
            <a:endParaRPr lang="da-DK" sz="15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86F3B00-7AD9-9F5E-3FE1-B50AF903C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1F96AB-1A16-86DE-A184-F86CAD09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Budget aspects –  GÉANT project since 2018	</a:t>
            </a:r>
          </a:p>
        </p:txBody>
      </p:sp>
    </p:spTree>
    <p:extLst>
      <p:ext uri="{BB962C8B-B14F-4D97-AF65-F5344CB8AC3E}">
        <p14:creationId xmlns:p14="http://schemas.microsoft.com/office/powerpoint/2010/main" val="165394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7C588-0259-865C-309B-5A8886709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B0F860-AE06-F2F5-038D-DDFE5C4B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DK" dirty="0"/>
              <a:t>Costs: summary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DD2061CD-6587-1888-A12A-D5764C39E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318754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57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5F5841-FC6F-10BF-3D21-B32EFB828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F22313-293E-F87C-35DE-7395AB655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Costs &amp; scaling</a:t>
            </a:r>
          </a:p>
        </p:txBody>
      </p:sp>
      <p:pic>
        <p:nvPicPr>
          <p:cNvPr id="6" name="Picture 5" descr="A picture containing text, line, plot, screenshot&#10;&#10;Description automatically generated">
            <a:extLst>
              <a:ext uri="{FF2B5EF4-FFF2-40B4-BE49-F238E27FC236}">
                <a16:creationId xmlns:a16="http://schemas.microsoft.com/office/drawing/2014/main" id="{D1C8B25E-9D78-F503-FD98-B8A3BBCB9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65" y="1057566"/>
            <a:ext cx="5530110" cy="33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3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408D7896-8898-FAB5-249F-2597832C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2F8798-96A3-DB89-8C64-8D290F7B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Budget aspects - Long term	</a:t>
            </a:r>
          </a:p>
        </p:txBody>
      </p:sp>
      <p:graphicFrame>
        <p:nvGraphicFramePr>
          <p:cNvPr id="6" name="Pladsholder til indhold 1">
            <a:extLst>
              <a:ext uri="{FF2B5EF4-FFF2-40B4-BE49-F238E27FC236}">
                <a16:creationId xmlns:a16="http://schemas.microsoft.com/office/drawing/2014/main" id="{2B221BEC-40CD-7CFF-24AE-006819DA10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54522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76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B4268-B0AD-1A58-28C0-1D7D24D9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488437-B9ED-AE5A-FA1B-B3B13A55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i="0" dirty="0">
                <a:effectLst/>
              </a:rPr>
              <a:t>Community</a:t>
            </a:r>
            <a:endParaRPr lang="en-NL" dirty="0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F804C0D9-A124-072E-3BFD-AE96EAF09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871151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64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A011B1-01DD-53C3-39E8-001BB711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u="none" dirty="0"/>
              <a:t>Commons Conservancy is an 'organisation hypervisor' that can spawn and support virtual open source foundations </a:t>
            </a:r>
          </a:p>
          <a:p>
            <a:r>
              <a:rPr lang="en-GB" b="0" u="none" dirty="0"/>
              <a:t>Each Programme runs independently from all the others, in perfect isolation </a:t>
            </a:r>
          </a:p>
          <a:p>
            <a:r>
              <a:rPr lang="en-GB" b="0" u="none" dirty="0"/>
              <a:t>Each Programme determines its own operating environment (such as bylaws) with templates provided, and has own infrastructure (website etc.) </a:t>
            </a:r>
          </a:p>
          <a:p>
            <a:r>
              <a:rPr lang="en-GB" b="0" u="none" dirty="0"/>
              <a:t>Templates to manage the legal stuff + support for the financial stuff</a:t>
            </a:r>
          </a:p>
          <a:p>
            <a:endParaRPr lang="en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1CAF91-31D1-22F9-45BC-CAE3B89EA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3B37DB-61B0-AF1F-FDB6-3BD65C1B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Commons Conservancy	</a:t>
            </a:r>
          </a:p>
        </p:txBody>
      </p:sp>
      <p:pic>
        <p:nvPicPr>
          <p:cNvPr id="5" name="Picture 4" descr="A picture containing font, graphics, graphic design, text&#10;&#10;Description automatically generated">
            <a:extLst>
              <a:ext uri="{FF2B5EF4-FFF2-40B4-BE49-F238E27FC236}">
                <a16:creationId xmlns:a16="http://schemas.microsoft.com/office/drawing/2014/main" id="{1C2ABAE5-1DCB-8F1C-B2A7-9B672B5E9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30" y="3362962"/>
            <a:ext cx="77724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FA3539-179F-8166-D571-22632F13D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Commercial software: liability for vendor</a:t>
            </a:r>
          </a:p>
          <a:p>
            <a:r>
              <a:rPr lang="en-GB" dirty="0"/>
              <a:t>Commercial software: comes with support</a:t>
            </a:r>
          </a:p>
          <a:p>
            <a:r>
              <a:rPr lang="en-GB" dirty="0"/>
              <a:t>Commercials: have much more budget</a:t>
            </a:r>
          </a:p>
          <a:p>
            <a:r>
              <a:rPr lang="en-GB" dirty="0"/>
              <a:t>Commercials: have better coders</a:t>
            </a:r>
          </a:p>
          <a:p>
            <a:r>
              <a:rPr lang="en-GB" dirty="0"/>
              <a:t>USA companies pay engineers up to $ 350 per hour (project manager $ 200)</a:t>
            </a:r>
          </a:p>
          <a:p>
            <a:r>
              <a:rPr lang="en-GB" dirty="0"/>
              <a:t>Commercials: strong marketing campaigns</a:t>
            </a:r>
          </a:p>
          <a:p>
            <a:r>
              <a:rPr lang="en-GB" dirty="0"/>
              <a:t>Commercial software is (often) easy to use</a:t>
            </a:r>
          </a:p>
          <a:p>
            <a:r>
              <a:rPr lang="en-GB" dirty="0"/>
              <a:t>Managers won’t get fired when buying the no. 1 commercial product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are WE doing in the software engineering business?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B3038-CE45-D6E3-9766-EA25A85CC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217D7-0DEA-E5EB-B03F-4553DB33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hear</a:t>
            </a:r>
            <a:r>
              <a:rPr lang="da-DK" dirty="0"/>
              <a:t> </a:t>
            </a:r>
            <a:r>
              <a:rPr lang="da-DK" dirty="0" err="1"/>
              <a:t>sometimes</a:t>
            </a:r>
            <a:r>
              <a:rPr lang="da-DK" dirty="0"/>
              <a:t>…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78446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201DD-D0EC-38E1-1DA6-B0CC2E53F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20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B0024-BE6B-57FA-8E91-96CCAB46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DK" dirty="0"/>
              <a:t>The Commons Conservancy (2)	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2D04B98A-0866-4FC7-90E6-DFEEC07514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265512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29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5D81D3-1B42-5F37-C93F-2F66E87D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Get good coders (don’t hire a random coder!)</a:t>
            </a:r>
          </a:p>
          <a:p>
            <a:r>
              <a:rPr lang="en-GB" dirty="0"/>
              <a:t>T</a:t>
            </a:r>
            <a:r>
              <a:rPr lang="en-NL" dirty="0"/>
              <a:t>reat software as something living that needs attention</a:t>
            </a:r>
          </a:p>
          <a:p>
            <a:r>
              <a:rPr lang="en-NL" dirty="0"/>
              <a:t>Be in control which components are used</a:t>
            </a:r>
          </a:p>
          <a:p>
            <a:r>
              <a:rPr lang="en-GB" dirty="0"/>
              <a:t>L</a:t>
            </a:r>
            <a:r>
              <a:rPr lang="en-NL" dirty="0"/>
              <a:t>ess code is better</a:t>
            </a:r>
          </a:p>
          <a:p>
            <a:r>
              <a:rPr lang="en-NL" dirty="0"/>
              <a:t>Simplify architecture</a:t>
            </a:r>
          </a:p>
          <a:p>
            <a:r>
              <a:rPr lang="en-NL" dirty="0"/>
              <a:t>Importance of testing (unit tests, overall tests)</a:t>
            </a:r>
          </a:p>
          <a:p>
            <a:r>
              <a:rPr lang="en-GB" dirty="0"/>
              <a:t>I</a:t>
            </a:r>
            <a:r>
              <a:rPr lang="en-NL" dirty="0"/>
              <a:t>nteresting: automated GUI testing per client didn’t help</a:t>
            </a:r>
          </a:p>
          <a:p>
            <a:r>
              <a:rPr lang="en-GB" dirty="0"/>
              <a:t>W</a:t>
            </a:r>
            <a:r>
              <a:rPr lang="en-NL" dirty="0"/>
              <a:t>e recoded clients (even a few times) because of QA issues</a:t>
            </a:r>
          </a:p>
          <a:p>
            <a:r>
              <a:rPr lang="en-NL" dirty="0"/>
              <a:t>User experience: server and clients should be up2date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2CF54C-AC6B-3F21-5EB6-94B3E7F6F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9852AE-F632-613E-287E-E5F482D7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>
                <a:effectLst/>
              </a:rPr>
              <a:t>Quality Assurance</a:t>
            </a:r>
            <a:br>
              <a:rPr lang="en-GB" i="0" dirty="0">
                <a:effectLst/>
              </a:rPr>
            </a:b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8867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54CD0F-930F-6918-5124-5A6B0D331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NL" dirty="0"/>
              <a:t>e can do FOSS collectively</a:t>
            </a:r>
          </a:p>
          <a:p>
            <a:r>
              <a:rPr lang="en-GB" dirty="0"/>
              <a:t>H</a:t>
            </a:r>
            <a:r>
              <a:rPr lang="en-NL" dirty="0"/>
              <a:t>ave different funding sources</a:t>
            </a:r>
          </a:p>
          <a:p>
            <a:r>
              <a:rPr lang="en-GB" dirty="0"/>
              <a:t>S</a:t>
            </a:r>
            <a:r>
              <a:rPr lang="en-NL" dirty="0"/>
              <a:t>pread the risks </a:t>
            </a:r>
          </a:p>
          <a:p>
            <a:r>
              <a:rPr lang="en-NL" dirty="0"/>
              <a:t>Plant the seed (kickstarting)</a:t>
            </a:r>
          </a:p>
          <a:p>
            <a:r>
              <a:rPr lang="en-NL"/>
              <a:t>There is no universal spreading model</a:t>
            </a:r>
            <a:endParaRPr lang="en-NL" dirty="0"/>
          </a:p>
          <a:p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D3666C-E937-BCB4-0ABF-E61842FF5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9200B7-46D8-E800-E40E-445F32D9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08645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eduvpn-support@lists.geant.org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9774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64203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6A5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B4EA15A-782B-6B08-C6D0-D4CABC5B9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Specifically tailored for our NREN community needs/requests;</a:t>
            </a:r>
          </a:p>
          <a:p>
            <a:r>
              <a:rPr lang="en-GB" dirty="0"/>
              <a:t>Keeps the commercials alert;</a:t>
            </a:r>
          </a:p>
          <a:p>
            <a:r>
              <a:rPr lang="en-GB" dirty="0"/>
              <a:t>Jointly developing/maintaining software is cheaper;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 our environment it requires:</a:t>
            </a:r>
          </a:p>
          <a:p>
            <a:r>
              <a:rPr lang="en-GB" dirty="0"/>
              <a:t>Skilled coders “tied” to the project</a:t>
            </a:r>
          </a:p>
          <a:p>
            <a:r>
              <a:rPr lang="en-GB" dirty="0"/>
              <a:t>Have skilled engineers to install/deploy/maintain the software</a:t>
            </a:r>
          </a:p>
          <a:p>
            <a:r>
              <a:rPr lang="en-GB" dirty="0"/>
              <a:t>We are a community and the community improves the product -&gt; FOSS facilitates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56A6C15-04D5-ECC4-F854-03166C738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E28CD8-DB8F-FD83-4B94-3ACAD90F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software engineering at NRENs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1839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92A38-3B3D-05D6-42CC-FA39A20D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060850-3376-024B-7A96-0234F109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en-GB" dirty="0"/>
              <a:t>Q</a:t>
            </a:r>
            <a:r>
              <a:rPr lang="en-DK"/>
              <a:t>uestions</a:t>
            </a:r>
            <a:r>
              <a:rPr lang="en-DK" dirty="0"/>
              <a:t>	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8053EE1-23E2-F9E5-7040-EDA5D5601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14014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3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eduVPN</a:t>
            </a:r>
            <a:r>
              <a:rPr lang="en-US" dirty="0"/>
              <a:t>?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835693F0-7335-A40A-8B61-8B257274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0" y="964417"/>
            <a:ext cx="6787637" cy="2983761"/>
          </a:xfrm>
        </p:spPr>
        <p:txBody>
          <a:bodyPr>
            <a:normAutofit/>
          </a:bodyPr>
          <a:lstStyle/>
          <a:p>
            <a:r>
              <a:rPr lang="da-DK" b="0" i="0" u="none" strike="noStrike" dirty="0">
                <a:effectLst/>
              </a:rPr>
              <a:t>VPN software </a:t>
            </a:r>
            <a:r>
              <a:rPr lang="da-DK" b="0" i="0" u="none" strike="noStrike" dirty="0" err="1">
                <a:effectLst/>
              </a:rPr>
              <a:t>package</a:t>
            </a:r>
            <a:r>
              <a:rPr lang="da-DK" b="0" i="0" u="none" strike="noStrike" dirty="0">
                <a:effectLst/>
              </a:rPr>
              <a:t> with </a:t>
            </a:r>
          </a:p>
          <a:p>
            <a:pPr lvl="1"/>
            <a:r>
              <a:rPr lang="da-DK" b="0" i="0" u="none" strike="noStrike" dirty="0">
                <a:effectLst/>
              </a:rPr>
              <a:t>server side components </a:t>
            </a:r>
          </a:p>
          <a:p>
            <a:pPr lvl="1"/>
            <a:r>
              <a:rPr lang="da-DK" b="0" i="0" u="none" strike="noStrike" dirty="0" err="1">
                <a:effectLst/>
              </a:rPr>
              <a:t>client</a:t>
            </a:r>
            <a:r>
              <a:rPr lang="da-DK" b="0" i="0" u="none" strike="noStrike" dirty="0">
                <a:effectLst/>
              </a:rPr>
              <a:t> apps for Linux, Windows, iOS/</a:t>
            </a:r>
            <a:r>
              <a:rPr lang="da-DK" b="0" i="0" u="none" strike="noStrike" dirty="0" err="1">
                <a:effectLst/>
              </a:rPr>
              <a:t>macOS</a:t>
            </a:r>
            <a:r>
              <a:rPr lang="da-DK" b="0" i="0" u="none" strike="noStrike" dirty="0">
                <a:effectLst/>
              </a:rPr>
              <a:t> and Android</a:t>
            </a:r>
            <a:endParaRPr lang="da-DK" dirty="0"/>
          </a:p>
          <a:p>
            <a:r>
              <a:rPr lang="da-DK" dirty="0"/>
              <a:t>Supports</a:t>
            </a:r>
            <a:r>
              <a:rPr lang="da-DK" b="0" i="0" u="none" strike="noStrike" dirty="0">
                <a:effectLst/>
              </a:rPr>
              <a:t> </a:t>
            </a:r>
            <a:r>
              <a:rPr lang="da-DK" b="0" i="0" u="none" strike="noStrike" dirty="0" err="1">
                <a:effectLst/>
              </a:rPr>
              <a:t>WireGuard</a:t>
            </a:r>
            <a:r>
              <a:rPr lang="da-DK" b="0" i="0" u="none" strike="noStrike" dirty="0">
                <a:effectLst/>
              </a:rPr>
              <a:t> and </a:t>
            </a:r>
            <a:r>
              <a:rPr lang="da-DK" b="0" i="0" u="none" strike="noStrike" dirty="0" err="1">
                <a:effectLst/>
              </a:rPr>
              <a:t>OpenVPN</a:t>
            </a:r>
            <a:endParaRPr lang="da-DK" b="0" i="0" u="none" strike="noStrike" dirty="0">
              <a:effectLst/>
            </a:endParaRPr>
          </a:p>
          <a:p>
            <a:r>
              <a:rPr lang="da-DK" b="0" i="0" u="none" strike="noStrike" dirty="0" err="1">
                <a:effectLst/>
              </a:rPr>
              <a:t>Integrates</a:t>
            </a:r>
            <a:r>
              <a:rPr lang="da-DK" b="0" i="0" u="none" strike="noStrike" dirty="0">
                <a:effectLst/>
              </a:rPr>
              <a:t> </a:t>
            </a:r>
            <a:r>
              <a:rPr lang="da-DK" b="0" i="0" u="none" strike="noStrike" dirty="0" err="1">
                <a:effectLst/>
              </a:rPr>
              <a:t>well</a:t>
            </a:r>
            <a:r>
              <a:rPr lang="da-DK" b="0" i="0" u="none" strike="noStrike" dirty="0">
                <a:effectLst/>
              </a:rPr>
              <a:t> with </a:t>
            </a:r>
            <a:r>
              <a:rPr lang="da-DK" b="0" i="0" u="none" strike="noStrike" dirty="0" err="1">
                <a:effectLst/>
              </a:rPr>
              <a:t>identity</a:t>
            </a:r>
            <a:r>
              <a:rPr lang="da-DK" b="0" i="0" u="none" strike="noStrike" dirty="0">
                <a:effectLst/>
              </a:rPr>
              <a:t> management systems at </a:t>
            </a:r>
            <a:r>
              <a:rPr lang="da-DK" b="0" i="0" u="none" strike="noStrike" dirty="0" err="1">
                <a:effectLst/>
              </a:rPr>
              <a:t>universities</a:t>
            </a:r>
            <a:r>
              <a:rPr lang="da-DK" b="0" i="0" u="none" strike="noStrike" dirty="0">
                <a:effectLst/>
              </a:rPr>
              <a:t> (SAML, LDAP, RADIUS, </a:t>
            </a:r>
            <a:r>
              <a:rPr lang="da-DK" b="0" i="0" u="none" strike="noStrike" dirty="0" err="1">
                <a:effectLst/>
              </a:rPr>
              <a:t>client</a:t>
            </a:r>
            <a:r>
              <a:rPr lang="da-DK" b="0" i="0" u="none" strike="noStrike" dirty="0">
                <a:effectLst/>
              </a:rPr>
              <a:t> </a:t>
            </a:r>
            <a:r>
              <a:rPr lang="da-DK" b="0" i="0" u="none" strike="noStrike" dirty="0" err="1">
                <a:effectLst/>
              </a:rPr>
              <a:t>certificates</a:t>
            </a:r>
            <a:r>
              <a:rPr lang="da-DK" b="0" i="0" u="none" strike="noStrike" dirty="0">
                <a:effectLst/>
              </a:rPr>
              <a:t>, etc.)</a:t>
            </a:r>
          </a:p>
          <a:p>
            <a:r>
              <a:rPr lang="da-DK" dirty="0" err="1"/>
              <a:t>Granular</a:t>
            </a:r>
            <a:r>
              <a:rPr lang="da-DK" dirty="0"/>
              <a:t> </a:t>
            </a:r>
            <a:r>
              <a:rPr lang="da-DK" dirty="0" err="1"/>
              <a:t>profiles</a:t>
            </a:r>
            <a:r>
              <a:rPr lang="da-DK" dirty="0"/>
              <a:t> + </a:t>
            </a:r>
            <a:r>
              <a:rPr lang="da-DK" dirty="0" err="1"/>
              <a:t>possibility</a:t>
            </a:r>
            <a:r>
              <a:rPr lang="da-DK" dirty="0"/>
              <a:t> to provision </a:t>
            </a:r>
            <a:r>
              <a:rPr lang="da-DK" dirty="0" err="1"/>
              <a:t>managed</a:t>
            </a:r>
            <a:r>
              <a:rPr lang="da-DK" dirty="0"/>
              <a:t> </a:t>
            </a:r>
            <a:r>
              <a:rPr lang="da-DK" dirty="0" err="1"/>
              <a:t>devices</a:t>
            </a:r>
            <a:endParaRPr lang="da-DK" dirty="0"/>
          </a:p>
          <a:p>
            <a:r>
              <a:rPr lang="da-DK" dirty="0" err="1"/>
              <a:t>Scales</a:t>
            </a:r>
            <a:r>
              <a:rPr lang="da-DK" dirty="0"/>
              <a:t> from </a:t>
            </a:r>
            <a:r>
              <a:rPr lang="da-DK" dirty="0" err="1"/>
              <a:t>raspberry</a:t>
            </a:r>
            <a:r>
              <a:rPr lang="da-DK" dirty="0"/>
              <a:t> pi to </a:t>
            </a:r>
            <a:r>
              <a:rPr lang="da-DK" dirty="0" err="1"/>
              <a:t>multi</a:t>
            </a:r>
            <a:r>
              <a:rPr lang="da-DK" dirty="0"/>
              <a:t>-node </a:t>
            </a:r>
            <a:r>
              <a:rPr lang="da-DK" dirty="0" err="1"/>
              <a:t>deployments</a:t>
            </a:r>
            <a:endParaRPr lang="da-DK" dirty="0"/>
          </a:p>
          <a:p>
            <a:pPr marL="0" indent="0">
              <a:buNone/>
            </a:pPr>
            <a:endParaRPr lang="da-DK" b="1" i="0" u="none" strike="noStrike" dirty="0">
              <a:effectLst/>
            </a:endParaRPr>
          </a:p>
          <a:p>
            <a:pPr marL="0" indent="0">
              <a:buNone/>
            </a:pPr>
            <a:r>
              <a:rPr lang="da-DK" b="1" i="0" u="none" strike="noStrike" dirty="0">
                <a:effectLst/>
              </a:rPr>
              <a:t>See </a:t>
            </a:r>
            <a:r>
              <a:rPr lang="da-DK" b="1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https://docs.eduvpn.org/server/v3/</a:t>
            </a:r>
            <a:r>
              <a:rPr lang="da-DK" b="1" i="0" u="none" strike="noStrike" dirty="0">
                <a:effectLst/>
              </a:rPr>
              <a:t> for </a:t>
            </a:r>
            <a:r>
              <a:rPr lang="da-DK" b="1" i="0" u="none" strike="noStrike" dirty="0" err="1">
                <a:effectLst/>
              </a:rPr>
              <a:t>full</a:t>
            </a:r>
            <a:r>
              <a:rPr lang="da-DK" b="1" i="0" u="none" strike="noStrike" dirty="0">
                <a:effectLst/>
              </a:rPr>
              <a:t> feature list</a:t>
            </a:r>
          </a:p>
        </p:txBody>
      </p:sp>
      <p:pic>
        <p:nvPicPr>
          <p:cNvPr id="6" name="Picture 5" descr="A picture containing text, font, number, screenshot&#10;&#10;Description automatically generated">
            <a:extLst>
              <a:ext uri="{FF2B5EF4-FFF2-40B4-BE49-F238E27FC236}">
                <a16:creationId xmlns:a16="http://schemas.microsoft.com/office/drawing/2014/main" id="{CA10B72D-90C5-2E47-5EBC-BB505447B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838" y="0"/>
            <a:ext cx="2006162" cy="43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610F8F-A8DB-4363-A86A-098C024C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5671458" cy="2983761"/>
          </a:xfrm>
        </p:spPr>
        <p:txBody>
          <a:bodyPr/>
          <a:lstStyle/>
          <a:p>
            <a:r>
              <a:rPr lang="da-DK" dirty="0" err="1"/>
              <a:t>U</a:t>
            </a:r>
            <a:r>
              <a:rPr lang="da-DK" b="0" i="0" u="none" strike="noStrike" dirty="0" err="1">
                <a:effectLst/>
              </a:rPr>
              <a:t>sed</a:t>
            </a:r>
            <a:r>
              <a:rPr lang="da-DK" b="0" i="0" u="none" strike="noStrike" dirty="0">
                <a:effectLst/>
              </a:rPr>
              <a:t> in </a:t>
            </a:r>
            <a:r>
              <a:rPr lang="da-DK" b="0" i="0" u="none" strike="noStrike" dirty="0" err="1">
                <a:effectLst/>
              </a:rPr>
              <a:t>production</a:t>
            </a:r>
            <a:r>
              <a:rPr lang="da-DK" b="0" i="0" u="none" strike="noStrike" dirty="0">
                <a:effectLst/>
              </a:rPr>
              <a:t> by more </a:t>
            </a:r>
            <a:r>
              <a:rPr lang="da-DK" b="0" i="0" u="none" strike="noStrike" dirty="0" err="1">
                <a:effectLst/>
              </a:rPr>
              <a:t>than</a:t>
            </a:r>
            <a:r>
              <a:rPr lang="da-DK" b="0" i="0" u="none" strike="noStrike" dirty="0">
                <a:effectLst/>
              </a:rPr>
              <a:t> 128 </a:t>
            </a:r>
            <a:r>
              <a:rPr lang="da-DK" b="0" i="0" u="none" strike="noStrike" dirty="0" err="1">
                <a:effectLst/>
              </a:rPr>
              <a:t>universities</a:t>
            </a:r>
            <a:r>
              <a:rPr lang="da-DK" b="0" i="0" u="none" strike="noStrike" dirty="0">
                <a:effectLst/>
              </a:rPr>
              <a:t> in 28 </a:t>
            </a:r>
            <a:r>
              <a:rPr lang="da-DK" b="0" i="0" u="none" strike="noStrike" dirty="0" err="1">
                <a:effectLst/>
              </a:rPr>
              <a:t>countries</a:t>
            </a:r>
            <a:r>
              <a:rPr lang="da-DK" b="0" i="0" u="none" strike="noStrike" dirty="0">
                <a:effectLst/>
              </a:rPr>
              <a:t> (+ 17 NREN </a:t>
            </a:r>
            <a:r>
              <a:rPr lang="da-DK" b="0" i="0" u="none" strike="noStrike" dirty="0" err="1">
                <a:effectLst/>
              </a:rPr>
              <a:t>deployments</a:t>
            </a:r>
            <a:r>
              <a:rPr lang="da-DK" b="0" i="0" u="none" strike="noStrike" dirty="0">
                <a:effectLst/>
              </a:rPr>
              <a:t>)</a:t>
            </a:r>
          </a:p>
          <a:p>
            <a:r>
              <a:rPr lang="da-DK" b="0" i="0" u="none" strike="noStrike" dirty="0" err="1">
                <a:effectLst/>
              </a:rPr>
              <a:t>Also</a:t>
            </a:r>
            <a:r>
              <a:rPr lang="da-DK" b="0" i="0" u="none" strike="noStrike" dirty="0">
                <a:effectLst/>
              </a:rPr>
              <a:t> </a:t>
            </a:r>
            <a:r>
              <a:rPr lang="da-DK" b="0" i="0" u="none" strike="noStrike" dirty="0" err="1">
                <a:effectLst/>
              </a:rPr>
              <a:t>used</a:t>
            </a:r>
            <a:r>
              <a:rPr lang="da-DK" b="0" i="0" u="none" strike="noStrike" dirty="0">
                <a:effectLst/>
              </a:rPr>
              <a:t> </a:t>
            </a:r>
            <a:r>
              <a:rPr lang="da-DK" b="0" i="0" u="none" strike="noStrike" dirty="0" err="1">
                <a:effectLst/>
              </a:rPr>
              <a:t>outside</a:t>
            </a:r>
            <a:r>
              <a:rPr lang="da-DK" b="0" i="0" u="none" strike="noStrike" dirty="0">
                <a:effectLst/>
              </a:rPr>
              <a:t> R&amp;E as “</a:t>
            </a:r>
            <a:r>
              <a:rPr lang="da-DK" b="0" i="0" u="none" strike="noStrike" dirty="0" err="1">
                <a:effectLst/>
              </a:rPr>
              <a:t>Let’s</a:t>
            </a:r>
            <a:r>
              <a:rPr lang="da-DK" b="0" i="0" u="none" strike="noStrike" dirty="0">
                <a:effectLst/>
              </a:rPr>
              <a:t> Connect!” (+ </a:t>
            </a:r>
            <a:r>
              <a:rPr lang="da-DK" b="0" i="0" u="none" strike="noStrike" dirty="0" err="1">
                <a:effectLst/>
              </a:rPr>
              <a:t>collaboration</a:t>
            </a:r>
            <a:r>
              <a:rPr lang="da-DK" b="0" i="0" u="none" strike="noStrike" dirty="0">
                <a:effectLst/>
              </a:rPr>
              <a:t> with </a:t>
            </a:r>
            <a:r>
              <a:rPr lang="da-DK" b="0" i="0" u="none" strike="noStrike" dirty="0" err="1">
                <a:effectLst/>
              </a:rPr>
              <a:t>govroam</a:t>
            </a:r>
            <a:r>
              <a:rPr lang="da-DK" dirty="0"/>
              <a:t>)</a:t>
            </a:r>
            <a:r>
              <a:rPr lang="da-DK" b="0" i="0" u="none" strike="noStrike" dirty="0">
                <a:effectLst/>
              </a:rPr>
              <a:t>.</a:t>
            </a:r>
          </a:p>
          <a:p>
            <a:r>
              <a:rPr lang="da-DK" b="0" i="0" u="none" strike="noStrike" dirty="0">
                <a:effectLst/>
              </a:rPr>
              <a:t>Software </a:t>
            </a:r>
            <a:r>
              <a:rPr lang="da-DK" b="0" i="0" u="none" strike="noStrike" dirty="0" err="1">
                <a:effectLst/>
              </a:rPr>
              <a:t>Governance</a:t>
            </a:r>
            <a:r>
              <a:rPr lang="da-DK" b="0" i="0" u="none" strike="noStrike" dirty="0">
                <a:effectLst/>
              </a:rPr>
              <a:t> via The Commons </a:t>
            </a:r>
            <a:r>
              <a:rPr lang="da-DK" b="0" i="0" u="none" strike="noStrike" dirty="0" err="1">
                <a:effectLst/>
              </a:rPr>
              <a:t>Conservancy</a:t>
            </a:r>
            <a:r>
              <a:rPr lang="da-DK" b="0" i="0" u="none" strike="noStrike" dirty="0">
                <a:effectLst/>
              </a:rPr>
              <a:t> </a:t>
            </a:r>
            <a:r>
              <a:rPr lang="da-DK" b="0" i="0" u="none" strike="noStrike" dirty="0" err="1">
                <a:effectLst/>
              </a:rPr>
              <a:t>foundation</a:t>
            </a:r>
            <a:endParaRPr lang="da-DK" b="0" i="0" u="none" strike="noStrike" dirty="0">
              <a:effectLst/>
            </a:endParaRPr>
          </a:p>
          <a:p>
            <a:r>
              <a:rPr lang="da-DK" dirty="0"/>
              <a:t>Service </a:t>
            </a:r>
            <a:r>
              <a:rPr lang="da-DK" dirty="0" err="1"/>
              <a:t>governance</a:t>
            </a:r>
            <a:r>
              <a:rPr lang="da-DK" dirty="0"/>
              <a:t> via GÉANT</a:t>
            </a:r>
          </a:p>
          <a:p>
            <a:r>
              <a:rPr lang="da-DK" b="0" i="0" u="none" strike="noStrike" dirty="0">
                <a:effectLst/>
              </a:rPr>
              <a:t>2 </a:t>
            </a:r>
            <a:r>
              <a:rPr lang="da-DK" b="0" i="0" u="none" strike="noStrike" dirty="0" err="1">
                <a:effectLst/>
              </a:rPr>
              <a:t>main</a:t>
            </a:r>
            <a:r>
              <a:rPr lang="da-DK" b="0" i="0" u="none" strike="noStrike" dirty="0">
                <a:effectLst/>
              </a:rPr>
              <a:t> models of </a:t>
            </a:r>
            <a:r>
              <a:rPr lang="da-DK" b="0" i="0" u="none" strike="noStrike" dirty="0" err="1">
                <a:effectLst/>
              </a:rPr>
              <a:t>deployment</a:t>
            </a:r>
            <a:r>
              <a:rPr lang="da-DK" dirty="0"/>
              <a:t>: run-by-</a:t>
            </a:r>
            <a:r>
              <a:rPr lang="da-DK" dirty="0" err="1"/>
              <a:t>university</a:t>
            </a:r>
            <a:r>
              <a:rPr lang="da-DK" dirty="0"/>
              <a:t> or </a:t>
            </a:r>
            <a:r>
              <a:rPr lang="da-DK" dirty="0" err="1"/>
              <a:t>managed</a:t>
            </a:r>
            <a:r>
              <a:rPr lang="da-DK" dirty="0"/>
              <a:t> by NREN</a:t>
            </a:r>
            <a:endParaRPr lang="da-DK" b="0" i="0" u="none" strike="noStrike" dirty="0">
              <a:effectLst/>
            </a:endParaRPr>
          </a:p>
          <a:p>
            <a:endParaRPr lang="en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416E4-A1D6-1F23-D37F-1E2A67FB0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3CFC36-F832-CF60-3227-3B24DD17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DK" dirty="0"/>
              <a:t>hat is eduVPN? (2)</a:t>
            </a:r>
          </a:p>
        </p:txBody>
      </p:sp>
      <p:pic>
        <p:nvPicPr>
          <p:cNvPr id="6" name="Picture 5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F0194A39-9CDB-0A81-808A-3416D825C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36" y="0"/>
            <a:ext cx="3018263" cy="43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188F3CC8-8206-1AF9-97D2-5F4EE80B6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269875"/>
            <a:ext cx="8169331" cy="395287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F3A89-789A-1098-80F8-5714E3374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FC14B7D-8A79-3745-974B-45F8A357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da-DK" dirty="0"/>
              <a:t>On </a:t>
            </a:r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continent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3182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C45E7-A40D-BE5F-75E4-24F8211B1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A76EE9-B0AF-0D8D-2F9C-35CDCA4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cost</a:t>
            </a:r>
            <a:endParaRPr lang="en-DK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A974BF2-069C-EEFC-326B-826AD4F88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7298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96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A86BE-5E13-E6C4-8481-88C437FC7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F29865-3D07-64BC-184F-75C9D730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 anchor="ctr"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cost</a:t>
            </a:r>
            <a:endParaRPr lang="en-DK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8FB8A682-2C24-C629-23DC-D81181F19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525192"/>
              </p:ext>
            </p:extLst>
          </p:nvPr>
        </p:nvGraphicFramePr>
        <p:xfrm>
          <a:off x="350201" y="964417"/>
          <a:ext cx="8439238" cy="2983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1611707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15844</TotalTime>
  <Words>1260</Words>
  <Application>Microsoft Macintosh PowerPoint</Application>
  <PresentationFormat>On-screen Show (16:9)</PresentationFormat>
  <Paragraphs>178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GEANT Association</vt:lpstr>
      <vt:lpstr>PowerPoint Presentation</vt:lpstr>
      <vt:lpstr>What we hear sometimes…</vt:lpstr>
      <vt:lpstr>Why software engineering at NRENs</vt:lpstr>
      <vt:lpstr>Questions </vt:lpstr>
      <vt:lpstr>What is eduVPN?</vt:lpstr>
      <vt:lpstr>What is eduVPN? (2)</vt:lpstr>
      <vt:lpstr>On every continent</vt:lpstr>
      <vt:lpstr>What does it cost</vt:lpstr>
      <vt:lpstr>What does it cost</vt:lpstr>
      <vt:lpstr>Budget aspects – eduVPN core team work</vt:lpstr>
      <vt:lpstr>Budget aspects - audits</vt:lpstr>
      <vt:lpstr>Budget aspects - details</vt:lpstr>
      <vt:lpstr>Budget aspects – contributors</vt:lpstr>
      <vt:lpstr>Budget aspects –  GÉANT project since 2018 </vt:lpstr>
      <vt:lpstr>Costs: summary</vt:lpstr>
      <vt:lpstr>Costs &amp; scaling</vt:lpstr>
      <vt:lpstr>Budget aspects - Long term </vt:lpstr>
      <vt:lpstr>Community</vt:lpstr>
      <vt:lpstr>The Commons Conservancy </vt:lpstr>
      <vt:lpstr>The Commons Conservancy (2) </vt:lpstr>
      <vt:lpstr>Quality Assurance </vt:lpstr>
      <vt:lpstr>Conclusions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Rogier Spoor</cp:lastModifiedBy>
  <cp:revision>179</cp:revision>
  <dcterms:created xsi:type="dcterms:W3CDTF">2015-04-29T14:13:57Z</dcterms:created>
  <dcterms:modified xsi:type="dcterms:W3CDTF">2023-06-04T16:58:16Z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