
<file path=[Content_Types].xml><?xml version="1.0" encoding="utf-8"?>
<Types xmlns="http://schemas.openxmlformats.org/package/2006/content-types">
  <Default Extension="aiff" ContentType="audio/x-aiff"/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9" r:id="rId2"/>
    <p:sldId id="258" r:id="rId3"/>
    <p:sldId id="260" r:id="rId4"/>
    <p:sldId id="290" r:id="rId5"/>
    <p:sldId id="291" r:id="rId6"/>
    <p:sldId id="289" r:id="rId7"/>
    <p:sldId id="274" r:id="rId8"/>
    <p:sldId id="276" r:id="rId9"/>
    <p:sldId id="278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5866"/>
    <a:srgbClr val="F39900"/>
    <a:srgbClr val="002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4"/>
    <p:restoredTop sz="96405"/>
  </p:normalViewPr>
  <p:slideViewPr>
    <p:cSldViewPr snapToGrid="0" snapToObjects="1" showGuides="1">
      <p:cViewPr varScale="1">
        <p:scale>
          <a:sx n="141" d="100"/>
          <a:sy n="141" d="100"/>
        </p:scale>
        <p:origin x="192" y="6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3" d="100"/>
          <a:sy n="113" d="100"/>
        </p:scale>
        <p:origin x="40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F84239-12F2-C94D-85B4-61E6F695BC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99972-311C-3B48-A6B8-1A39DB6975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AF766-E2CC-4049-81B6-BC99619BF8BF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D69BD-F257-6341-A79E-C8AE636B91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7DD57-B566-A64B-BBD6-2E0604DF69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D0B22-ABBE-C541-A77A-A006F3CF0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69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BB93A-494E-EA4D-A554-8D5CC18443D5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796F0-8636-9A40-924F-F3F70F2A69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2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6" descr="Obraz zawierający osoba&#10;&#10;Opis wygenerowany automatycznie">
            <a:extLst>
              <a:ext uri="{FF2B5EF4-FFF2-40B4-BE49-F238E27FC236}">
                <a16:creationId xmlns:a16="http://schemas.microsoft.com/office/drawing/2014/main" id="{243DAEBC-DF2A-E740-8EF8-F5AB8E832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4500"/>
            <a:ext cx="9173155" cy="5148000"/>
          </a:xfrm>
          <a:prstGeom prst="rect">
            <a:avLst/>
          </a:prstGeom>
        </p:spPr>
      </p:pic>
      <p:sp>
        <p:nvSpPr>
          <p:cNvPr id="13" name="Prostokąt 3">
            <a:extLst>
              <a:ext uri="{FF2B5EF4-FFF2-40B4-BE49-F238E27FC236}">
                <a16:creationId xmlns:a16="http://schemas.microsoft.com/office/drawing/2014/main" id="{86BFCFCD-7132-8B4C-90BC-902C0997B3AB}"/>
              </a:ext>
            </a:extLst>
          </p:cNvPr>
          <p:cNvSpPr/>
          <p:nvPr userDrawn="1"/>
        </p:nvSpPr>
        <p:spPr>
          <a:xfrm>
            <a:off x="0" y="6130"/>
            <a:ext cx="4572000" cy="5143500"/>
          </a:xfrm>
          <a:prstGeom prst="rect">
            <a:avLst/>
          </a:prstGeom>
          <a:gradFill flip="none" rotWithShape="1">
            <a:gsLst>
              <a:gs pos="8000">
                <a:schemeClr val="tx1">
                  <a:alpha val="5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76" y="2515046"/>
            <a:ext cx="7021510" cy="1771204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775" y="4001751"/>
            <a:ext cx="7021511" cy="338027"/>
          </a:xfrm>
        </p:spPr>
        <p:txBody>
          <a:bodyPr anchor="b" anchorCtr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3F6FF62-4C99-6244-AF2A-82D2F645D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74" y="753573"/>
            <a:ext cx="1226210" cy="1492792"/>
          </a:xfrm>
          <a:prstGeom prst="rect">
            <a:avLst/>
          </a:prstGeom>
        </p:spPr>
      </p:pic>
      <p:pic>
        <p:nvPicPr>
          <p:cNvPr id="15" name="Grafika 8">
            <a:extLst>
              <a:ext uri="{FF2B5EF4-FFF2-40B4-BE49-F238E27FC236}">
                <a16:creationId xmlns:a16="http://schemas.microsoft.com/office/drawing/2014/main" id="{BF950E5E-B692-4940-98BE-F21C9BEA6D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1769" y="4780139"/>
            <a:ext cx="684212" cy="13110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B8467E-CB15-E948-A1E7-2AA1F0642B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775" y="4634051"/>
            <a:ext cx="7021511" cy="21087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778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1" y="0"/>
            <a:ext cx="4572000" cy="5143500"/>
          </a:xfrm>
          <a:prstGeom prst="rect">
            <a:avLst/>
          </a:prstGeom>
          <a:solidFill>
            <a:srgbClr val="002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6232"/>
            <a:ext cx="4031999" cy="1398267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AD3C9F-5695-CB46-8A3A-E70F159F89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1676399"/>
            <a:ext cx="4031998" cy="31051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6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0" y="0"/>
            <a:ext cx="3167063" cy="5143500"/>
          </a:xfrm>
          <a:prstGeom prst="rect">
            <a:avLst/>
          </a:prstGeom>
          <a:solidFill>
            <a:srgbClr val="002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857249"/>
            <a:ext cx="2628000" cy="3509187"/>
          </a:xfr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32E0F8-67FC-E947-8EF8-CA837EDC61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28000" y="821874"/>
            <a:ext cx="5257225" cy="3959675"/>
          </a:xfrm>
        </p:spPr>
        <p:txBody>
          <a:bodyPr/>
          <a:lstStyle>
            <a:lvl1pPr>
              <a:defRPr>
                <a:solidFill>
                  <a:srgbClr val="00247D"/>
                </a:solidFill>
              </a:defRPr>
            </a:lvl1pPr>
            <a:lvl2pPr>
              <a:defRPr>
                <a:solidFill>
                  <a:srgbClr val="00247D"/>
                </a:solidFill>
              </a:defRPr>
            </a:lvl2pPr>
            <a:lvl3pPr>
              <a:defRPr>
                <a:solidFill>
                  <a:srgbClr val="00247D"/>
                </a:solidFill>
              </a:defRPr>
            </a:lvl3pPr>
            <a:lvl4pPr>
              <a:defRPr>
                <a:solidFill>
                  <a:srgbClr val="00247D"/>
                </a:solidFill>
              </a:defRPr>
            </a:lvl4pPr>
            <a:lvl5pPr>
              <a:defRPr>
                <a:solidFill>
                  <a:srgbClr val="00247D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280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311"/>
            <a:ext cx="8426450" cy="537939"/>
          </a:xfrm>
        </p:spPr>
        <p:txBody>
          <a:bodyPr/>
          <a:lstStyle>
            <a:lvl1pPr>
              <a:defRPr sz="2800">
                <a:solidFill>
                  <a:srgbClr val="F399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9900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67A1FF-631A-9345-AFE1-B7754FE474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822325"/>
            <a:ext cx="8426450" cy="3959225"/>
          </a:xfrm>
        </p:spPr>
        <p:txBody>
          <a:bodyPr/>
          <a:lstStyle>
            <a:lvl1pPr>
              <a:defRPr>
                <a:solidFill>
                  <a:srgbClr val="F39900"/>
                </a:solidFill>
              </a:defRPr>
            </a:lvl1pPr>
            <a:lvl2pPr>
              <a:defRPr>
                <a:solidFill>
                  <a:srgbClr val="F39900"/>
                </a:solidFill>
              </a:defRPr>
            </a:lvl2pPr>
            <a:lvl3pPr>
              <a:defRPr>
                <a:solidFill>
                  <a:srgbClr val="F39900"/>
                </a:solidFill>
              </a:defRPr>
            </a:lvl3pPr>
            <a:lvl4pPr>
              <a:defRPr>
                <a:solidFill>
                  <a:srgbClr val="F39900"/>
                </a:solidFill>
              </a:defRPr>
            </a:lvl4pPr>
            <a:lvl5pPr>
              <a:defRPr>
                <a:solidFill>
                  <a:srgbClr val="F399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996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0" y="0"/>
            <a:ext cx="9144000" cy="17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311"/>
            <a:ext cx="8426450" cy="53793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9900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F083D13-D39B-8946-9772-54DC3C3BEA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822325"/>
            <a:ext cx="8426450" cy="892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8877B71-44AF-5845-99CA-08DBA63C502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8774" y="2106147"/>
            <a:ext cx="4033225" cy="2675404"/>
          </a:xfrm>
        </p:spPr>
        <p:txBody>
          <a:bodyPr/>
          <a:lstStyle>
            <a:lvl1pPr>
              <a:buClr>
                <a:srgbClr val="F39900"/>
              </a:buClr>
              <a:defRPr>
                <a:solidFill>
                  <a:srgbClr val="455866"/>
                </a:solidFill>
              </a:defRPr>
            </a:lvl1pPr>
            <a:lvl2pPr>
              <a:buClr>
                <a:srgbClr val="F39900"/>
              </a:buClr>
              <a:defRPr>
                <a:solidFill>
                  <a:srgbClr val="455866"/>
                </a:solidFill>
              </a:defRPr>
            </a:lvl2pPr>
            <a:lvl3pPr>
              <a:buClr>
                <a:srgbClr val="F39900"/>
              </a:buClr>
              <a:defRPr>
                <a:solidFill>
                  <a:srgbClr val="455866"/>
                </a:solidFill>
              </a:defRPr>
            </a:lvl3pPr>
            <a:lvl4pPr>
              <a:buClr>
                <a:srgbClr val="F39900"/>
              </a:buClr>
              <a:defRPr>
                <a:solidFill>
                  <a:srgbClr val="455866"/>
                </a:solidFill>
              </a:defRPr>
            </a:lvl4pPr>
            <a:lvl5pPr>
              <a:buClr>
                <a:srgbClr val="F39900"/>
              </a:buClr>
              <a:defRPr>
                <a:solidFill>
                  <a:srgbClr val="4558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F5BB30B9-43AE-B149-B78D-09EE55377C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52000" y="2106146"/>
            <a:ext cx="4033225" cy="2675404"/>
          </a:xfrm>
        </p:spPr>
        <p:txBody>
          <a:bodyPr/>
          <a:lstStyle>
            <a:lvl1pPr>
              <a:buClr>
                <a:srgbClr val="F39900"/>
              </a:buClr>
              <a:defRPr>
                <a:solidFill>
                  <a:srgbClr val="455866"/>
                </a:solidFill>
              </a:defRPr>
            </a:lvl1pPr>
            <a:lvl2pPr>
              <a:buClr>
                <a:srgbClr val="F39900"/>
              </a:buClr>
              <a:defRPr>
                <a:solidFill>
                  <a:srgbClr val="455866"/>
                </a:solidFill>
              </a:defRPr>
            </a:lvl2pPr>
            <a:lvl3pPr>
              <a:buClr>
                <a:srgbClr val="F39900"/>
              </a:buClr>
              <a:defRPr>
                <a:solidFill>
                  <a:srgbClr val="455866"/>
                </a:solidFill>
              </a:defRPr>
            </a:lvl3pPr>
            <a:lvl4pPr>
              <a:buClr>
                <a:srgbClr val="F39900"/>
              </a:buClr>
              <a:defRPr>
                <a:solidFill>
                  <a:srgbClr val="455866"/>
                </a:solidFill>
              </a:defRPr>
            </a:lvl4pPr>
            <a:lvl5pPr>
              <a:buClr>
                <a:srgbClr val="F39900"/>
              </a:buClr>
              <a:defRPr>
                <a:solidFill>
                  <a:srgbClr val="4558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147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311"/>
            <a:ext cx="8426450" cy="53793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fika 8">
            <a:extLst>
              <a:ext uri="{FF2B5EF4-FFF2-40B4-BE49-F238E27FC236}">
                <a16:creationId xmlns:a16="http://schemas.microsoft.com/office/drawing/2014/main" id="{8ACF3570-A125-EF44-9914-4AAC2877E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769" y="4780139"/>
            <a:ext cx="684212" cy="13110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67151C-F198-204A-91B0-1A89D8289D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1679575"/>
            <a:ext cx="8426450" cy="31005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40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180975" y="361950"/>
            <a:ext cx="4391025" cy="441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61950"/>
            <a:ext cx="4031999" cy="2209800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9900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AD3C9F-5695-CB46-8A3A-E70F159F89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2536825"/>
            <a:ext cx="4031998" cy="224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830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1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6232"/>
            <a:ext cx="4031999" cy="1398267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AD3C9F-5695-CB46-8A3A-E70F159F89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1676399"/>
            <a:ext cx="4031998" cy="31051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6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0" y="0"/>
            <a:ext cx="316706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857249"/>
            <a:ext cx="2628000" cy="3509187"/>
          </a:xfr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32E0F8-67FC-E947-8EF8-CA837EDC61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28000" y="821874"/>
            <a:ext cx="5257225" cy="3959675"/>
          </a:xfrm>
        </p:spPr>
        <p:txBody>
          <a:bodyPr/>
          <a:lstStyle>
            <a:lvl1pPr>
              <a:defRPr>
                <a:solidFill>
                  <a:srgbClr val="F39900"/>
                </a:solidFill>
              </a:defRPr>
            </a:lvl1pPr>
            <a:lvl2pPr>
              <a:defRPr>
                <a:solidFill>
                  <a:srgbClr val="F39900"/>
                </a:solidFill>
              </a:defRPr>
            </a:lvl2pPr>
            <a:lvl3pPr>
              <a:defRPr>
                <a:solidFill>
                  <a:srgbClr val="F39900"/>
                </a:solidFill>
              </a:defRPr>
            </a:lvl3pPr>
            <a:lvl4pPr>
              <a:defRPr>
                <a:solidFill>
                  <a:srgbClr val="F39900"/>
                </a:solidFill>
              </a:defRPr>
            </a:lvl4pPr>
            <a:lvl5pPr>
              <a:defRPr>
                <a:solidFill>
                  <a:srgbClr val="F399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108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7" y="319422"/>
            <a:ext cx="4031999" cy="1395078"/>
          </a:xfrm>
        </p:spPr>
        <p:txBody>
          <a:bodyPr anchor="t" anchorCtr="0"/>
          <a:lstStyle>
            <a:lvl1pPr>
              <a:defRPr sz="2800">
                <a:solidFill>
                  <a:srgbClr val="00247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55866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CA3F7-1CA5-AB4A-B93A-EBDAEA6A85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360363"/>
            <a:ext cx="4572000" cy="392588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B114B1-7120-7D49-ABC0-8B59ADC823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8775" y="1679575"/>
            <a:ext cx="4032250" cy="3101975"/>
          </a:xfrm>
        </p:spPr>
        <p:txBody>
          <a:bodyPr/>
          <a:lstStyle>
            <a:lvl1pPr>
              <a:buClr>
                <a:srgbClr val="F39900"/>
              </a:buClr>
              <a:defRPr/>
            </a:lvl1pPr>
            <a:lvl2pPr>
              <a:buClr>
                <a:srgbClr val="F39900"/>
              </a:buClr>
              <a:defRPr/>
            </a:lvl2pPr>
            <a:lvl3pPr>
              <a:buClr>
                <a:srgbClr val="F39900"/>
              </a:buClr>
              <a:defRPr/>
            </a:lvl3pPr>
            <a:lvl4pPr>
              <a:buClr>
                <a:srgbClr val="F39900"/>
              </a:buClr>
              <a:defRPr/>
            </a:lvl4pPr>
            <a:lvl5pPr>
              <a:buClr>
                <a:srgbClr val="F399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128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19422"/>
            <a:ext cx="4032249" cy="1395078"/>
          </a:xfrm>
        </p:spPr>
        <p:txBody>
          <a:bodyPr anchor="t" anchorCtr="0"/>
          <a:lstStyle>
            <a:lvl1pPr>
              <a:defRPr sz="2800">
                <a:solidFill>
                  <a:srgbClr val="00247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55866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CF9E1C-F4E5-124F-B100-6C82086D9B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943799C-7DCD-2046-9201-D45D204F85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8775" y="1679575"/>
            <a:ext cx="4032250" cy="3101975"/>
          </a:xfrm>
        </p:spPr>
        <p:txBody>
          <a:bodyPr/>
          <a:lstStyle>
            <a:lvl1pPr>
              <a:buClr>
                <a:srgbClr val="F39900"/>
              </a:buClr>
              <a:defRPr/>
            </a:lvl1pPr>
            <a:lvl2pPr>
              <a:buClr>
                <a:srgbClr val="F39900"/>
              </a:buClr>
              <a:defRPr/>
            </a:lvl2pPr>
            <a:lvl3pPr>
              <a:buClr>
                <a:srgbClr val="F39900"/>
              </a:buClr>
              <a:defRPr/>
            </a:lvl3pPr>
            <a:lvl4pPr>
              <a:buClr>
                <a:srgbClr val="F39900"/>
              </a:buClr>
              <a:defRPr/>
            </a:lvl4pPr>
            <a:lvl5pPr>
              <a:buClr>
                <a:srgbClr val="F399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87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5" descr="Obraz zawierający tekst, ściana, wewnątrz, osoba&#10;&#10;Opis wygenerowany automatycznie">
            <a:extLst>
              <a:ext uri="{FF2B5EF4-FFF2-40B4-BE49-F238E27FC236}">
                <a16:creationId xmlns:a16="http://schemas.microsoft.com/office/drawing/2014/main" id="{63DDB30F-1F12-2C4C-A627-D761E3A97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0" cy="5143500"/>
          </a:xfrm>
          <a:prstGeom prst="rect">
            <a:avLst/>
          </a:prstGeom>
        </p:spPr>
      </p:pic>
      <p:sp>
        <p:nvSpPr>
          <p:cNvPr id="13" name="Prostokąt 3">
            <a:extLst>
              <a:ext uri="{FF2B5EF4-FFF2-40B4-BE49-F238E27FC236}">
                <a16:creationId xmlns:a16="http://schemas.microsoft.com/office/drawing/2014/main" id="{86BFCFCD-7132-8B4C-90BC-902C0997B3AB}"/>
              </a:ext>
            </a:extLst>
          </p:cNvPr>
          <p:cNvSpPr/>
          <p:nvPr userDrawn="1"/>
        </p:nvSpPr>
        <p:spPr>
          <a:xfrm>
            <a:off x="0" y="6130"/>
            <a:ext cx="4572000" cy="5143500"/>
          </a:xfrm>
          <a:prstGeom prst="rect">
            <a:avLst/>
          </a:prstGeom>
          <a:gradFill flip="none" rotWithShape="1">
            <a:gsLst>
              <a:gs pos="8000">
                <a:schemeClr val="tx1">
                  <a:alpha val="5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76" y="2515046"/>
            <a:ext cx="7021510" cy="1771204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775" y="4001751"/>
            <a:ext cx="7021511" cy="338027"/>
          </a:xfrm>
        </p:spPr>
        <p:txBody>
          <a:bodyPr anchor="b" anchorCtr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3F6FF62-4C99-6244-AF2A-82D2F645D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74" y="753573"/>
            <a:ext cx="1226210" cy="1492792"/>
          </a:xfrm>
          <a:prstGeom prst="rect">
            <a:avLst/>
          </a:prstGeom>
        </p:spPr>
      </p:pic>
      <p:pic>
        <p:nvPicPr>
          <p:cNvPr id="11" name="Picture 14" descr="RGB_SWITCH_Logo_skalierbar.pdf">
            <a:extLst>
              <a:ext uri="{FF2B5EF4-FFF2-40B4-BE49-F238E27FC236}">
                <a16:creationId xmlns:a16="http://schemas.microsoft.com/office/drawing/2014/main" id="{28614B27-71D4-1740-871D-FD7CDBF36B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894" y="4766136"/>
            <a:ext cx="720000" cy="166780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6EFFA22-6F79-DA48-A95E-9B66328BBB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775" y="4630876"/>
            <a:ext cx="7021511" cy="21087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134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00" y="319422"/>
            <a:ext cx="3853225" cy="1395078"/>
          </a:xfrm>
        </p:spPr>
        <p:txBody>
          <a:bodyPr lIns="0" anchor="t" anchorCtr="0"/>
          <a:lstStyle>
            <a:lvl1pPr>
              <a:defRPr sz="2800">
                <a:solidFill>
                  <a:srgbClr val="00247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55866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5F429A1-B3F3-4942-8D02-1BDBA602BB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956139B1-E2C9-5B43-82B5-95EDBE9866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31999" y="1679575"/>
            <a:ext cx="3853226" cy="3101975"/>
          </a:xfrm>
        </p:spPr>
        <p:txBody>
          <a:bodyPr/>
          <a:lstStyle>
            <a:lvl1pPr>
              <a:buClr>
                <a:srgbClr val="F39900"/>
              </a:buClr>
              <a:defRPr/>
            </a:lvl1pPr>
            <a:lvl2pPr>
              <a:buClr>
                <a:srgbClr val="F39900"/>
              </a:buClr>
              <a:defRPr/>
            </a:lvl2pPr>
            <a:lvl3pPr>
              <a:buClr>
                <a:srgbClr val="F39900"/>
              </a:buClr>
              <a:defRPr/>
            </a:lvl3pPr>
            <a:lvl4pPr>
              <a:buClr>
                <a:srgbClr val="F39900"/>
              </a:buClr>
              <a:defRPr/>
            </a:lvl4pPr>
            <a:lvl5pPr>
              <a:buClr>
                <a:srgbClr val="F399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830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1D7715E-8BFD-C242-B789-8D0385D2F99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30772" y="1679575"/>
            <a:ext cx="3854451" cy="3101975"/>
          </a:xfrm>
        </p:spPr>
        <p:txBody>
          <a:bodyPr/>
          <a:lstStyle>
            <a:lvl1pPr>
              <a:buClr>
                <a:srgbClr val="F39900"/>
              </a:buClr>
              <a:defRPr/>
            </a:lvl1pPr>
            <a:lvl2pPr>
              <a:buClr>
                <a:srgbClr val="F39900"/>
              </a:buClr>
              <a:defRPr/>
            </a:lvl2pPr>
            <a:lvl3pPr>
              <a:buClr>
                <a:srgbClr val="F39900"/>
              </a:buClr>
              <a:defRPr/>
            </a:lvl3pPr>
            <a:lvl4pPr>
              <a:buClr>
                <a:srgbClr val="F39900"/>
              </a:buClr>
              <a:defRPr/>
            </a:lvl4pPr>
            <a:lvl5pPr>
              <a:buClr>
                <a:srgbClr val="F399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4250F5-361D-8F4C-B5E0-0DBC3B813E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19422"/>
            <a:ext cx="4032249" cy="1395078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A0E1778-604F-1247-84E3-47F4F1DC178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8773" y="1679575"/>
            <a:ext cx="4032252" cy="89217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357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00" y="319422"/>
            <a:ext cx="3853225" cy="1395078"/>
          </a:xfrm>
        </p:spPr>
        <p:txBody>
          <a:bodyPr lIns="0" anchor="t" anchorCtr="0"/>
          <a:lstStyle>
            <a:lvl1pPr>
              <a:defRPr sz="2800">
                <a:solidFill>
                  <a:srgbClr val="00247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55866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F68402-6943-9441-9FE0-B103FC000F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0363"/>
            <a:ext cx="4572000" cy="442118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14884820-8AAE-2C46-A983-C37585F5281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30772" y="1679575"/>
            <a:ext cx="3854451" cy="3101975"/>
          </a:xfrm>
        </p:spPr>
        <p:txBody>
          <a:bodyPr/>
          <a:lstStyle>
            <a:lvl1pPr>
              <a:buClr>
                <a:srgbClr val="F39900"/>
              </a:buClr>
              <a:defRPr/>
            </a:lvl1pPr>
            <a:lvl2pPr>
              <a:buClr>
                <a:srgbClr val="F39900"/>
              </a:buClr>
              <a:defRPr/>
            </a:lvl2pPr>
            <a:lvl3pPr>
              <a:buClr>
                <a:srgbClr val="F39900"/>
              </a:buClr>
              <a:defRPr/>
            </a:lvl3pPr>
            <a:lvl4pPr>
              <a:buClr>
                <a:srgbClr val="F39900"/>
              </a:buClr>
              <a:defRPr/>
            </a:lvl4pPr>
            <a:lvl5pPr>
              <a:buClr>
                <a:srgbClr val="F399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615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000" y="319422"/>
            <a:ext cx="5257225" cy="1395078"/>
          </a:xfrm>
        </p:spPr>
        <p:txBody>
          <a:bodyPr lIns="0" anchor="t" anchorCtr="0"/>
          <a:lstStyle>
            <a:lvl1pPr>
              <a:defRPr sz="2800">
                <a:solidFill>
                  <a:srgbClr val="00247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55866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331CA5-EEFD-AB40-B291-214A9C973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0363"/>
            <a:ext cx="3167063" cy="442118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41CF2BF3-0E86-BD4D-A677-E813F0AC91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527998" y="1679575"/>
            <a:ext cx="5257225" cy="3101975"/>
          </a:xfrm>
        </p:spPr>
        <p:txBody>
          <a:bodyPr/>
          <a:lstStyle>
            <a:lvl1pPr>
              <a:buClr>
                <a:srgbClr val="F39900"/>
              </a:buClr>
              <a:defRPr/>
            </a:lvl1pPr>
            <a:lvl2pPr>
              <a:buClr>
                <a:srgbClr val="F39900"/>
              </a:buClr>
              <a:defRPr/>
            </a:lvl2pPr>
            <a:lvl3pPr>
              <a:buClr>
                <a:srgbClr val="F39900"/>
              </a:buClr>
              <a:defRPr/>
            </a:lvl3pPr>
            <a:lvl4pPr>
              <a:buClr>
                <a:srgbClr val="F39900"/>
              </a:buClr>
              <a:defRPr/>
            </a:lvl4pPr>
            <a:lvl5pPr>
              <a:buClr>
                <a:srgbClr val="F399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173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2527259"/>
            <a:ext cx="7021513" cy="537939"/>
          </a:xfrm>
        </p:spPr>
        <p:txBody>
          <a:bodyPr/>
          <a:lstStyle>
            <a:lvl1pPr>
              <a:defRPr sz="2800">
                <a:solidFill>
                  <a:srgbClr val="00247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47D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2E3BF5-E07D-6D4F-8CBB-08358541D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3390900"/>
            <a:ext cx="7021513" cy="1390650"/>
          </a:xfrm>
        </p:spPr>
        <p:txBody>
          <a:bodyPr/>
          <a:lstStyle>
            <a:lvl1pPr>
              <a:defRPr>
                <a:solidFill>
                  <a:srgbClr val="00247D"/>
                </a:solidFill>
              </a:defRPr>
            </a:lvl1pPr>
            <a:lvl2pPr>
              <a:defRPr>
                <a:solidFill>
                  <a:srgbClr val="00247D"/>
                </a:solidFill>
              </a:defRPr>
            </a:lvl2pPr>
            <a:lvl3pPr>
              <a:defRPr>
                <a:solidFill>
                  <a:srgbClr val="00247D"/>
                </a:solidFill>
              </a:defRPr>
            </a:lvl3pPr>
            <a:lvl4pPr>
              <a:defRPr>
                <a:solidFill>
                  <a:srgbClr val="00247D"/>
                </a:solidFill>
              </a:defRPr>
            </a:lvl4pPr>
            <a:lvl5pPr>
              <a:defRPr>
                <a:solidFill>
                  <a:srgbClr val="00247D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53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RGB_SWITCH_Logo_skalierbar.pdf">
            <a:extLst>
              <a:ext uri="{FF2B5EF4-FFF2-40B4-BE49-F238E27FC236}">
                <a16:creationId xmlns:a16="http://schemas.microsoft.com/office/drawing/2014/main" id="{30BC2D3D-3571-844B-8D8F-D93AF0EC2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894" y="4766136"/>
            <a:ext cx="720000" cy="166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C8927-DEA2-A944-9BED-C1333D5F5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Prostokąt 1">
            <a:extLst>
              <a:ext uri="{FF2B5EF4-FFF2-40B4-BE49-F238E27FC236}">
                <a16:creationId xmlns:a16="http://schemas.microsoft.com/office/drawing/2014/main" id="{F378AE3B-7ABA-5146-83DB-88656C94F6BA}"/>
              </a:ext>
            </a:extLst>
          </p:cNvPr>
          <p:cNvSpPr/>
          <p:nvPr userDrawn="1"/>
        </p:nvSpPr>
        <p:spPr>
          <a:xfrm>
            <a:off x="-1" y="2571749"/>
            <a:ext cx="4572001" cy="2209801"/>
          </a:xfrm>
          <a:prstGeom prst="rect">
            <a:avLst/>
          </a:prstGeom>
          <a:solidFill>
            <a:srgbClr val="0024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76" y="2571750"/>
            <a:ext cx="4141378" cy="1589124"/>
          </a:xfrm>
        </p:spPr>
        <p:txBody>
          <a:bodyPr anchor="ctr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776" y="4004926"/>
            <a:ext cx="4141378" cy="338027"/>
          </a:xfrm>
        </p:spPr>
        <p:txBody>
          <a:bodyPr anchor="b" anchorCtr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1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2">
            <a:extLst>
              <a:ext uri="{FF2B5EF4-FFF2-40B4-BE49-F238E27FC236}">
                <a16:creationId xmlns:a16="http://schemas.microsoft.com/office/drawing/2014/main" id="{6C08B153-E1BF-8A4E-9EEA-8D7CC4DC5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9145"/>
          </a:xfrm>
          <a:prstGeom prst="rect">
            <a:avLst/>
          </a:prstGeom>
          <a:ln>
            <a:noFill/>
          </a:ln>
        </p:spPr>
      </p:pic>
      <p:sp>
        <p:nvSpPr>
          <p:cNvPr id="13" name="Prostokąt 3">
            <a:extLst>
              <a:ext uri="{FF2B5EF4-FFF2-40B4-BE49-F238E27FC236}">
                <a16:creationId xmlns:a16="http://schemas.microsoft.com/office/drawing/2014/main" id="{86BFCFCD-7132-8B4C-90BC-902C0997B3AB}"/>
              </a:ext>
            </a:extLst>
          </p:cNvPr>
          <p:cNvSpPr/>
          <p:nvPr userDrawn="1"/>
        </p:nvSpPr>
        <p:spPr>
          <a:xfrm>
            <a:off x="0" y="6130"/>
            <a:ext cx="4572000" cy="5143500"/>
          </a:xfrm>
          <a:prstGeom prst="rect">
            <a:avLst/>
          </a:prstGeom>
          <a:gradFill flip="none" rotWithShape="1">
            <a:gsLst>
              <a:gs pos="8000">
                <a:schemeClr val="tx1">
                  <a:alpha val="5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365946"/>
            <a:ext cx="7021510" cy="913954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Intertitle style</a:t>
            </a:r>
            <a:endParaRPr lang="en-US" dirty="0"/>
          </a:p>
        </p:txBody>
      </p:sp>
      <p:pic>
        <p:nvPicPr>
          <p:cNvPr id="15" name="Grafika 8">
            <a:extLst>
              <a:ext uri="{FF2B5EF4-FFF2-40B4-BE49-F238E27FC236}">
                <a16:creationId xmlns:a16="http://schemas.microsoft.com/office/drawing/2014/main" id="{BF950E5E-B692-4940-98BE-F21C9BEA6D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1769" y="4780139"/>
            <a:ext cx="684212" cy="1311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3161E-0FB6-BF4F-AEA5-77D7CF202C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8776" y="4839103"/>
            <a:ext cx="1404938" cy="139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25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E61BC1-4D72-B04B-9984-D46B1799441B}"/>
              </a:ext>
            </a:extLst>
          </p:cNvPr>
          <p:cNvSpPr/>
          <p:nvPr userDrawn="1"/>
        </p:nvSpPr>
        <p:spPr>
          <a:xfrm>
            <a:off x="8031481" y="4716780"/>
            <a:ext cx="83058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D6132F-05DF-B641-8893-2E305F6AA8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365946"/>
            <a:ext cx="7021510" cy="913954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Intertitle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FE28D-5C41-1F49-AE55-4EC84CDE9F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fika 8">
            <a:extLst>
              <a:ext uri="{FF2B5EF4-FFF2-40B4-BE49-F238E27FC236}">
                <a16:creationId xmlns:a16="http://schemas.microsoft.com/office/drawing/2014/main" id="{BF950E5E-B692-4940-98BE-F21C9BEA6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769" y="4780139"/>
            <a:ext cx="684212" cy="13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3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311"/>
            <a:ext cx="8426450" cy="537939"/>
          </a:xfrm>
        </p:spPr>
        <p:txBody>
          <a:bodyPr/>
          <a:lstStyle>
            <a:lvl1pPr>
              <a:defRPr sz="2800">
                <a:solidFill>
                  <a:srgbClr val="00247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47D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67A1FF-631A-9345-AFE1-B7754FE474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822325"/>
            <a:ext cx="8426450" cy="3959225"/>
          </a:xfrm>
        </p:spPr>
        <p:txBody>
          <a:bodyPr/>
          <a:lstStyle>
            <a:lvl1pPr>
              <a:defRPr>
                <a:solidFill>
                  <a:srgbClr val="00247D"/>
                </a:solidFill>
              </a:defRPr>
            </a:lvl1pPr>
            <a:lvl2pPr>
              <a:defRPr>
                <a:solidFill>
                  <a:srgbClr val="00247D"/>
                </a:solidFill>
              </a:defRPr>
            </a:lvl2pPr>
            <a:lvl3pPr>
              <a:defRPr>
                <a:solidFill>
                  <a:srgbClr val="00247D"/>
                </a:solidFill>
              </a:defRPr>
            </a:lvl3pPr>
            <a:lvl4pPr>
              <a:defRPr>
                <a:solidFill>
                  <a:srgbClr val="00247D"/>
                </a:solidFill>
              </a:defRPr>
            </a:lvl4pPr>
            <a:lvl5pPr>
              <a:defRPr>
                <a:solidFill>
                  <a:srgbClr val="00247D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72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0" y="0"/>
            <a:ext cx="9144000" cy="1714500"/>
          </a:xfrm>
          <a:prstGeom prst="rect">
            <a:avLst/>
          </a:prstGeom>
          <a:solidFill>
            <a:srgbClr val="002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311"/>
            <a:ext cx="8426450" cy="53793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47D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F083D13-D39B-8946-9772-54DC3C3BEA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822325"/>
            <a:ext cx="8426450" cy="892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8877B71-44AF-5845-99CA-08DBA63C502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8774" y="2106147"/>
            <a:ext cx="4033225" cy="2675404"/>
          </a:xfrm>
        </p:spPr>
        <p:txBody>
          <a:bodyPr/>
          <a:lstStyle>
            <a:lvl1pPr>
              <a:buClr>
                <a:srgbClr val="00247D"/>
              </a:buClr>
              <a:defRPr>
                <a:solidFill>
                  <a:srgbClr val="455866"/>
                </a:solidFill>
              </a:defRPr>
            </a:lvl1pPr>
            <a:lvl2pPr>
              <a:buClr>
                <a:srgbClr val="00247D"/>
              </a:buClr>
              <a:defRPr>
                <a:solidFill>
                  <a:srgbClr val="455866"/>
                </a:solidFill>
              </a:defRPr>
            </a:lvl2pPr>
            <a:lvl3pPr>
              <a:buClr>
                <a:srgbClr val="00247D"/>
              </a:buClr>
              <a:defRPr>
                <a:solidFill>
                  <a:srgbClr val="455866"/>
                </a:solidFill>
              </a:defRPr>
            </a:lvl3pPr>
            <a:lvl4pPr>
              <a:buClr>
                <a:srgbClr val="00247D"/>
              </a:buClr>
              <a:defRPr>
                <a:solidFill>
                  <a:srgbClr val="455866"/>
                </a:solidFill>
              </a:defRPr>
            </a:lvl4pPr>
            <a:lvl5pPr>
              <a:buClr>
                <a:srgbClr val="00247D"/>
              </a:buClr>
              <a:defRPr>
                <a:solidFill>
                  <a:srgbClr val="4558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F5BB30B9-43AE-B149-B78D-09EE55377C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52000" y="2106146"/>
            <a:ext cx="4033225" cy="2675404"/>
          </a:xfrm>
        </p:spPr>
        <p:txBody>
          <a:bodyPr/>
          <a:lstStyle>
            <a:lvl1pPr>
              <a:buClr>
                <a:srgbClr val="00247D"/>
              </a:buClr>
              <a:defRPr>
                <a:solidFill>
                  <a:srgbClr val="455866"/>
                </a:solidFill>
              </a:defRPr>
            </a:lvl1pPr>
            <a:lvl2pPr>
              <a:buClr>
                <a:srgbClr val="00247D"/>
              </a:buClr>
              <a:defRPr>
                <a:solidFill>
                  <a:srgbClr val="455866"/>
                </a:solidFill>
              </a:defRPr>
            </a:lvl2pPr>
            <a:lvl3pPr>
              <a:buClr>
                <a:srgbClr val="00247D"/>
              </a:buClr>
              <a:defRPr>
                <a:solidFill>
                  <a:srgbClr val="455866"/>
                </a:solidFill>
              </a:defRPr>
            </a:lvl3pPr>
            <a:lvl4pPr>
              <a:buClr>
                <a:srgbClr val="00247D"/>
              </a:buClr>
              <a:defRPr>
                <a:solidFill>
                  <a:srgbClr val="455866"/>
                </a:solidFill>
              </a:defRPr>
            </a:lvl4pPr>
            <a:lvl5pPr>
              <a:buClr>
                <a:srgbClr val="00247D"/>
              </a:buClr>
              <a:defRPr>
                <a:solidFill>
                  <a:srgbClr val="4558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60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9311"/>
            <a:ext cx="8426450" cy="53793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fika 8">
            <a:extLst>
              <a:ext uri="{FF2B5EF4-FFF2-40B4-BE49-F238E27FC236}">
                <a16:creationId xmlns:a16="http://schemas.microsoft.com/office/drawing/2014/main" id="{8ACF3570-A125-EF44-9914-4AAC2877E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769" y="4780139"/>
            <a:ext cx="684212" cy="13110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67151C-F198-204A-91B0-1A89D8289D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1679575"/>
            <a:ext cx="8426450" cy="31005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63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7D360E-6F51-AD4D-9B3C-056404A46E94}"/>
              </a:ext>
            </a:extLst>
          </p:cNvPr>
          <p:cNvSpPr/>
          <p:nvPr userDrawn="1"/>
        </p:nvSpPr>
        <p:spPr>
          <a:xfrm>
            <a:off x="180975" y="361950"/>
            <a:ext cx="4391025" cy="4419600"/>
          </a:xfrm>
          <a:prstGeom prst="rect">
            <a:avLst/>
          </a:prstGeom>
          <a:solidFill>
            <a:srgbClr val="002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61950"/>
            <a:ext cx="4031999" cy="2209800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47D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AD3C9F-5695-CB46-8A3A-E70F159F89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775" y="2536825"/>
            <a:ext cx="4031998" cy="224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675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298047"/>
            <a:ext cx="842645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675032"/>
            <a:ext cx="8426450" cy="31065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8776" y="4839103"/>
            <a:ext cx="1404938" cy="1392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>
                <a:solidFill>
                  <a:srgbClr val="455866"/>
                </a:solidFill>
              </a:defRPr>
            </a:lvl1pPr>
          </a:lstStyle>
          <a:p>
            <a:fld id="{C639D417-0839-FE48-B8E3-40B71BAC4F2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14" descr="RGB_SWITCH_Logo_skalierbar.pdf">
            <a:extLst>
              <a:ext uri="{FF2B5EF4-FFF2-40B4-BE49-F238E27FC236}">
                <a16:creationId xmlns:a16="http://schemas.microsoft.com/office/drawing/2014/main" id="{2EC4A14F-AEF7-674B-81BB-1CA788FED0E0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894" y="4766136"/>
            <a:ext cx="720000" cy="1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61" r:id="rId3"/>
    <p:sldLayoutId id="2147483673" r:id="rId4"/>
    <p:sldLayoutId id="2147483716" r:id="rId5"/>
    <p:sldLayoutId id="2147483662" r:id="rId6"/>
    <p:sldLayoutId id="2147483674" r:id="rId7"/>
    <p:sldLayoutId id="2147483679" r:id="rId8"/>
    <p:sldLayoutId id="2147483677" r:id="rId9"/>
    <p:sldLayoutId id="2147483709" r:id="rId10"/>
    <p:sldLayoutId id="2147483678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03" r:id="rId18"/>
    <p:sldLayoutId id="2147483704" r:id="rId19"/>
    <p:sldLayoutId id="2147483705" r:id="rId20"/>
    <p:sldLayoutId id="2147483708" r:id="rId21"/>
    <p:sldLayoutId id="2147483706" r:id="rId22"/>
    <p:sldLayoutId id="2147483707" r:id="rId23"/>
    <p:sldLayoutId id="2147483701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247D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0"/>
        </a:spcBef>
        <a:buFont typeface="System Font Regular"/>
        <a:buChar char="→"/>
        <a:defRPr sz="1200" kern="1200">
          <a:solidFill>
            <a:srgbClr val="455866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buFont typeface="System Font Regular"/>
        <a:buChar char="→"/>
        <a:defRPr sz="1200" kern="1200">
          <a:solidFill>
            <a:srgbClr val="455866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buFont typeface="System Font Regular"/>
        <a:buChar char="→"/>
        <a:defRPr sz="1200" kern="1200">
          <a:solidFill>
            <a:srgbClr val="455866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buFont typeface="System Font Regular"/>
        <a:buChar char="→"/>
        <a:defRPr sz="1200" kern="1200">
          <a:solidFill>
            <a:srgbClr val="455866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buFont typeface="System Font Regular"/>
        <a:buChar char="→"/>
        <a:defRPr sz="1200" kern="1200">
          <a:solidFill>
            <a:srgbClr val="45586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26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227" userDrawn="1">
          <p15:clr>
            <a:srgbClr val="F26B43"/>
          </p15:clr>
        </p15:guide>
        <p15:guide id="6" orient="horz" pos="3012" userDrawn="1">
          <p15:clr>
            <a:srgbClr val="F26B43"/>
          </p15:clr>
        </p15:guide>
        <p15:guide id="7" pos="3765" userDrawn="1">
          <p15:clr>
            <a:srgbClr val="F26B43"/>
          </p15:clr>
        </p15:guide>
        <p15:guide id="8" pos="4649" userDrawn="1">
          <p15:clr>
            <a:srgbClr val="F26B43"/>
          </p15:clr>
        </p15:guide>
        <p15:guide id="9" pos="1995" userDrawn="1">
          <p15:clr>
            <a:srgbClr val="F26B43"/>
          </p15:clr>
        </p15:guide>
        <p15:guide id="10" pos="1111" userDrawn="1">
          <p15:clr>
            <a:srgbClr val="F26B43"/>
          </p15:clr>
        </p15:guide>
        <p15:guide id="11" orient="horz" pos="540" userDrawn="1">
          <p15:clr>
            <a:srgbClr val="F26B43"/>
          </p15:clr>
        </p15:guide>
        <p15:guide id="12" orient="horz" pos="1080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orient="horz" pos="27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aiff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aiff"/><Relationship Id="rId1" Type="http://schemas.microsoft.com/office/2007/relationships/media" Target="../media/media1.aiff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aiff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7765-0EC8-2B40-80A2-7FA47823C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6" y="2515046"/>
            <a:ext cx="7021510" cy="1486705"/>
          </a:xfrm>
        </p:spPr>
        <p:txBody>
          <a:bodyPr/>
          <a:lstStyle/>
          <a:p>
            <a:r>
              <a:rPr lang="en-GB" dirty="0"/>
              <a:t>But, but, but... Open Source!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7ADD9-4B2C-6348-9F27-C463AAA2D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Renato Furter, TNC 23, Tirana, 08.06.2023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154C7-9D3C-7946-A0FA-D9AF48EB8E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renato.furter@switch.ch 							       @</a:t>
            </a:r>
            <a:r>
              <a:rPr lang="en-GB" dirty="0" err="1"/>
              <a:t>zivel</a:t>
            </a:r>
            <a:endParaRPr lang="en-GB" dirty="0"/>
          </a:p>
        </p:txBody>
      </p:sp>
      <p:pic>
        <p:nvPicPr>
          <p:cNvPr id="1026" name="Picture 2" descr="Twitter Logo - Free Vectors &amp; PSDs to Download">
            <a:extLst>
              <a:ext uri="{FF2B5EF4-FFF2-40B4-BE49-F238E27FC236}">
                <a16:creationId xmlns:a16="http://schemas.microsoft.com/office/drawing/2014/main" id="{ED4817BF-7EC8-C170-5061-08E3E1D1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434" y="4530254"/>
            <a:ext cx="418467" cy="4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F49AC-169E-8245-C7CE-120942E0B3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4499" y="3809125"/>
            <a:ext cx="1738122" cy="1228245"/>
          </a:xfrm>
          <a:prstGeom prst="rect">
            <a:avLst/>
          </a:prstGeom>
        </p:spPr>
      </p:pic>
      <p:pic>
        <p:nvPicPr>
          <p:cNvPr id="8" name="insert_favorite_service">
            <a:hlinkClick r:id="" action="ppaction://media"/>
            <a:extLst>
              <a:ext uri="{FF2B5EF4-FFF2-40B4-BE49-F238E27FC236}">
                <a16:creationId xmlns:a16="http://schemas.microsoft.com/office/drawing/2014/main" id="{911DB576-758B-0C44-CC6F-E84169055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-401444" y="1588"/>
            <a:ext cx="404619" cy="812800"/>
          </a:xfrm>
          <a:prstGeom prst="rect">
            <a:avLst/>
          </a:prstGeom>
        </p:spPr>
      </p:pic>
      <p:pic>
        <p:nvPicPr>
          <p:cNvPr id="9" name="insert_favorite_feature_sam">
            <a:hlinkClick r:id="" action="ppaction://media"/>
            <a:extLst>
              <a:ext uri="{FF2B5EF4-FFF2-40B4-BE49-F238E27FC236}">
                <a16:creationId xmlns:a16="http://schemas.microsoft.com/office/drawing/2014/main" id="{4C7D3F13-A846-CB15-0188-11E4A3045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-452244" y="735349"/>
            <a:ext cx="404619" cy="812800"/>
          </a:xfrm>
          <a:prstGeom prst="rect">
            <a:avLst/>
          </a:prstGeom>
        </p:spPr>
      </p:pic>
      <p:pic>
        <p:nvPicPr>
          <p:cNvPr id="10" name="shortbeep">
            <a:hlinkClick r:id="" action="ppaction://media"/>
            <a:extLst>
              <a:ext uri="{FF2B5EF4-FFF2-40B4-BE49-F238E27FC236}">
                <a16:creationId xmlns:a16="http://schemas.microsoft.com/office/drawing/2014/main" id="{4D9E16D0-9EB9-8F61-F59A-A6355A6B59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-452244" y="1436022"/>
            <a:ext cx="40461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FA5FF-C860-1C42-A528-3B54B289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6" y="2571750"/>
            <a:ext cx="4141378" cy="1588126"/>
          </a:xfrm>
        </p:spPr>
        <p:txBody>
          <a:bodyPr/>
          <a:lstStyle/>
          <a:p>
            <a:r>
              <a:rPr lang="en-GB" dirty="0"/>
              <a:t>OPEN SOURCE IS GREAT, BUT…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69918-2EBC-4141-B338-1D8812597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8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E9A8-C770-2046-8C08-2EC3F2A16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6" y="2515046"/>
            <a:ext cx="7021510" cy="1486705"/>
          </a:xfrm>
        </p:spPr>
        <p:txBody>
          <a:bodyPr/>
          <a:lstStyle/>
          <a:p>
            <a:r>
              <a:rPr lang="en-GB" dirty="0"/>
              <a:t>BUT, BUT, BUT LOCK-IN!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AF252-F022-534B-84EA-F22FEA1E93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soundoff">
            <a:hlinkClick r:id="" action="ppaction://media"/>
            <a:extLst>
              <a:ext uri="{FF2B5EF4-FFF2-40B4-BE49-F238E27FC236}">
                <a16:creationId xmlns:a16="http://schemas.microsoft.com/office/drawing/2014/main" id="{09981938-97F5-4109-FA18-50EE6604A4D3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675"/>
            <a:ext cx="9144001" cy="5153175"/>
          </a:xfrm>
        </p:spPr>
      </p:pic>
    </p:spTree>
    <p:extLst>
      <p:ext uri="{BB962C8B-B14F-4D97-AF65-F5344CB8AC3E}">
        <p14:creationId xmlns:p14="http://schemas.microsoft.com/office/powerpoint/2010/main" val="181393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FA5FF-C860-1C42-A528-3B54B289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6" y="2571750"/>
            <a:ext cx="4141378" cy="1588126"/>
          </a:xfrm>
        </p:spPr>
        <p:txBody>
          <a:bodyPr/>
          <a:lstStyle/>
          <a:p>
            <a:r>
              <a:rPr lang="en-GB" dirty="0"/>
              <a:t>OPEN SOURCE IS GREAT, BUT…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69918-2EBC-4141-B338-1D8812597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43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E9A8-C770-2046-8C08-2EC3F2A16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6" y="2515046"/>
            <a:ext cx="7021510" cy="1486705"/>
          </a:xfrm>
        </p:spPr>
        <p:txBody>
          <a:bodyPr/>
          <a:lstStyle/>
          <a:p>
            <a:r>
              <a:rPr lang="en-GB" dirty="0"/>
              <a:t>BUT, BUT, BUT LOCK-IN!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AF252-F022-534B-84EA-F22FEA1E93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C6862-735D-F04C-9048-4F4F09CF23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58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390C-D922-0C42-82EB-1EE4D1FCB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BUT, BUT, BUT CONTROL!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555CB-284E-354A-923E-0FD8AA343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39D417-0839-FE48-B8E3-40B71BAC4F23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22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E2399-42EE-A54D-BADB-FDC83D076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7" y="319423"/>
            <a:ext cx="6657659" cy="839422"/>
          </a:xfrm>
        </p:spPr>
        <p:txBody>
          <a:bodyPr/>
          <a:lstStyle/>
          <a:p>
            <a:r>
              <a:rPr lang="en-GB" sz="4000" dirty="0"/>
              <a:t>BUT, BUT, BUT SECURITY!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51F827-50DD-7145-8959-66268BB6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D417-0839-FE48-B8E3-40B71BAC4F23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86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492C-957F-9E40-9127-A4097A14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396" y="3098836"/>
            <a:ext cx="3853225" cy="1360153"/>
          </a:xfrm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MORE BUTS?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2D02F-72DE-A140-8114-625E2652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D417-0839-FE48-B8E3-40B71BAC4F2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8657EDF-8BDF-8D49-BF09-C897E0F6DA06}"/>
              </a:ext>
            </a:extLst>
          </p:cNvPr>
          <p:cNvSpPr txBox="1">
            <a:spLocks/>
          </p:cNvSpPr>
          <p:nvPr/>
        </p:nvSpPr>
        <p:spPr>
          <a:xfrm>
            <a:off x="360000" y="4838400"/>
            <a:ext cx="1404938" cy="1392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rgbClr val="45586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39D417-0839-FE48-B8E3-40B71BAC4F23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8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99F-6650-FC40-828D-F766EA31D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336" y="3171264"/>
            <a:ext cx="3853225" cy="1360153"/>
          </a:xfrm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Thank you!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3330F-B0F0-DF40-8C6B-14D0037C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D417-0839-FE48-B8E3-40B71BAC4F2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8009E32-9B0C-1718-D8EF-9CD87EC49417}"/>
              </a:ext>
            </a:extLst>
          </p:cNvPr>
          <p:cNvSpPr txBox="1">
            <a:spLocks/>
          </p:cNvSpPr>
          <p:nvPr/>
        </p:nvSpPr>
        <p:spPr>
          <a:xfrm>
            <a:off x="923453" y="4699711"/>
            <a:ext cx="7970413" cy="205052"/>
          </a:xfrm>
          <a:prstGeom prst="rect">
            <a:avLst/>
          </a:prstGeom>
        </p:spPr>
        <p:txBody>
          <a:bodyPr/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→"/>
              <a:defRPr sz="1200" kern="1200">
                <a:solidFill>
                  <a:srgbClr val="455866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→"/>
              <a:defRPr sz="1200" kern="1200">
                <a:solidFill>
                  <a:srgbClr val="455866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→"/>
              <a:defRPr sz="1200" kern="1200">
                <a:solidFill>
                  <a:srgbClr val="455866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→"/>
              <a:defRPr sz="1200" kern="1200">
                <a:solidFill>
                  <a:srgbClr val="455866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→"/>
              <a:defRPr sz="1200" kern="1200">
                <a:solidFill>
                  <a:srgbClr val="45586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 err="1">
                <a:solidFill>
                  <a:schemeClr val="bg1"/>
                </a:solidFill>
              </a:rPr>
              <a:t>renato.furter@switch.ch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/>
              <a:t>	</a:t>
            </a:r>
            <a:r>
              <a:rPr lang="en-GB" dirty="0">
                <a:solidFill>
                  <a:srgbClr val="00247D"/>
                </a:solidFill>
              </a:rPr>
              <a:t>						       @</a:t>
            </a:r>
            <a:r>
              <a:rPr lang="en-GB" dirty="0" err="1">
                <a:solidFill>
                  <a:srgbClr val="00247D"/>
                </a:solidFill>
              </a:rPr>
              <a:t>zivel</a:t>
            </a:r>
            <a:endParaRPr lang="en-GB" dirty="0">
              <a:solidFill>
                <a:srgbClr val="00247D"/>
              </a:solidFill>
            </a:endParaRPr>
          </a:p>
        </p:txBody>
      </p:sp>
      <p:pic>
        <p:nvPicPr>
          <p:cNvPr id="11" name="Picture 2" descr="Twitter Logo - Free Vectors &amp; PSDs to Download">
            <a:extLst>
              <a:ext uri="{FF2B5EF4-FFF2-40B4-BE49-F238E27FC236}">
                <a16:creationId xmlns:a16="http://schemas.microsoft.com/office/drawing/2014/main" id="{6905DD16-E1B2-77F4-E2BE-0BF0CCDDB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397000"/>
                    </a14:imgEffect>
                    <a14:imgEffect>
                      <a14:brightnessContrast bright="-75000" contras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906" y="4629869"/>
            <a:ext cx="418467" cy="418467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4942-A2F4-B2A2-76B5-7F6A2A01E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9569" y="-506994"/>
            <a:ext cx="3510433" cy="24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9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55866"/>
      </a:dk2>
      <a:lt2>
        <a:srgbClr val="F2F3F5"/>
      </a:lt2>
      <a:accent1>
        <a:srgbClr val="00247D"/>
      </a:accent1>
      <a:accent2>
        <a:srgbClr val="F399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TCH PPT Master Template V2" id="{F74B8795-C8E3-4B44-911F-DBAE7014E49E}" vid="{9C70F66C-3A6D-994F-A15C-41300ADABB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</TotalTime>
  <Words>108</Words>
  <Application>Microsoft Macintosh PowerPoint</Application>
  <PresentationFormat>On-screen Show (16:9)</PresentationFormat>
  <Paragraphs>17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System Font Regular</vt:lpstr>
      <vt:lpstr>Office Theme</vt:lpstr>
      <vt:lpstr>But, but, but... Open Source!</vt:lpstr>
      <vt:lpstr>OPEN SOURCE IS GREAT, BUT…</vt:lpstr>
      <vt:lpstr>BUT, BUT, BUT LOCK-IN!</vt:lpstr>
      <vt:lpstr>OPEN SOURCE IS GREAT, BUT…</vt:lpstr>
      <vt:lpstr>BUT, BUT, BUT LOCK-IN!</vt:lpstr>
      <vt:lpstr>BUT, BUT, BUT CONTROL!</vt:lpstr>
      <vt:lpstr>BUT, BUT, BUT SECURITY!</vt:lpstr>
      <vt:lpstr>MORE BUTS?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But, but, but... Open Source!</dc:title>
  <dc:creator>Renato Furter</dc:creator>
  <cp:lastModifiedBy>Renato Furter</cp:lastModifiedBy>
  <cp:revision>3</cp:revision>
  <dcterms:created xsi:type="dcterms:W3CDTF">2023-05-23T13:18:41Z</dcterms:created>
  <dcterms:modified xsi:type="dcterms:W3CDTF">2023-05-31T18:04:10Z</dcterms:modified>
</cp:coreProperties>
</file>