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16"/>
  </p:notesMasterIdLst>
  <p:sldIdLst>
    <p:sldId id="296" r:id="rId6"/>
    <p:sldId id="297" r:id="rId7"/>
    <p:sldId id="300" r:id="rId8"/>
    <p:sldId id="352" r:id="rId9"/>
    <p:sldId id="301" r:id="rId10"/>
    <p:sldId id="302" r:id="rId11"/>
    <p:sldId id="304" r:id="rId12"/>
    <p:sldId id="305" r:id="rId13"/>
    <p:sldId id="298" r:id="rId14"/>
    <p:sldId id="295" r:id="rId15"/>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140"/>
    <a:srgbClr val="1A6992"/>
    <a:srgbClr val="F6A500"/>
    <a:srgbClr val="008B96"/>
    <a:srgbClr val="34699A"/>
    <a:srgbClr val="2F9285"/>
    <a:srgbClr val="5B2D35"/>
    <a:srgbClr val="F59AA2"/>
    <a:srgbClr val="00A8B5"/>
    <a:srgbClr val="B4E9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90" autoAdjust="0"/>
    <p:restoredTop sz="94830"/>
  </p:normalViewPr>
  <p:slideViewPr>
    <p:cSldViewPr snapToGrid="0">
      <p:cViewPr varScale="1">
        <p:scale>
          <a:sx n="162" d="100"/>
          <a:sy n="162" d="100"/>
        </p:scale>
        <p:origin x="920" y="176"/>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C16551-212E-0D48-BDA6-7DFE4CEF2FE0}" type="doc">
      <dgm:prSet loTypeId="urn:microsoft.com/office/officeart/2005/8/layout/balance1" loCatId="" qsTypeId="urn:microsoft.com/office/officeart/2005/8/quickstyle/3d3" qsCatId="3D" csTypeId="urn:microsoft.com/office/officeart/2005/8/colors/accent6_4" csCatId="accent6" phldr="1"/>
      <dgm:spPr/>
      <dgm:t>
        <a:bodyPr/>
        <a:lstStyle/>
        <a:p>
          <a:endParaRPr lang="en-GB"/>
        </a:p>
      </dgm:t>
    </dgm:pt>
    <dgm:pt modelId="{44C92E3F-2381-4441-9A83-CF92953FD275}">
      <dgm:prSet phldrT="[Text]"/>
      <dgm:spPr/>
      <dgm:t>
        <a:bodyPr/>
        <a:lstStyle/>
        <a:p>
          <a:r>
            <a:rPr lang="en-GB" dirty="0"/>
            <a:t>Community Cloud</a:t>
          </a:r>
        </a:p>
      </dgm:t>
    </dgm:pt>
    <dgm:pt modelId="{9BF4EA7D-3E88-2149-89CE-0EF001B3CDEC}" type="parTrans" cxnId="{7D102A6C-3268-214B-8CC9-E9AB720D1C93}">
      <dgm:prSet/>
      <dgm:spPr/>
      <dgm:t>
        <a:bodyPr/>
        <a:lstStyle/>
        <a:p>
          <a:endParaRPr lang="en-GB"/>
        </a:p>
      </dgm:t>
    </dgm:pt>
    <dgm:pt modelId="{AB0BE30D-8029-2448-A509-17F99D4E6F43}" type="sibTrans" cxnId="{7D102A6C-3268-214B-8CC9-E9AB720D1C93}">
      <dgm:prSet/>
      <dgm:spPr/>
      <dgm:t>
        <a:bodyPr/>
        <a:lstStyle/>
        <a:p>
          <a:endParaRPr lang="en-GB"/>
        </a:p>
      </dgm:t>
    </dgm:pt>
    <dgm:pt modelId="{3E6C2D11-2F02-F449-9E0A-B928E3C2792D}">
      <dgm:prSet phldrT="[Text]"/>
      <dgm:spPr/>
      <dgm:t>
        <a:bodyPr/>
        <a:lstStyle/>
        <a:p>
          <a:r>
            <a:rPr lang="en-GB" dirty="0"/>
            <a:t>CAPEX</a:t>
          </a:r>
        </a:p>
      </dgm:t>
    </dgm:pt>
    <dgm:pt modelId="{1236DBDD-D56F-6F4D-A6AD-02DFA1AEF40E}" type="parTrans" cxnId="{7B36A131-944D-FA41-BD36-7711305D155E}">
      <dgm:prSet/>
      <dgm:spPr/>
      <dgm:t>
        <a:bodyPr/>
        <a:lstStyle/>
        <a:p>
          <a:endParaRPr lang="en-GB"/>
        </a:p>
      </dgm:t>
    </dgm:pt>
    <dgm:pt modelId="{F97D07F9-04CB-6149-A09C-1FEA092CCC84}" type="sibTrans" cxnId="{7B36A131-944D-FA41-BD36-7711305D155E}">
      <dgm:prSet/>
      <dgm:spPr/>
      <dgm:t>
        <a:bodyPr/>
        <a:lstStyle/>
        <a:p>
          <a:endParaRPr lang="en-GB"/>
        </a:p>
      </dgm:t>
    </dgm:pt>
    <dgm:pt modelId="{C65FA2AF-4E18-0A4F-B9BB-CDBCD7CF7A25}">
      <dgm:prSet phldrT="[Text]"/>
      <dgm:spPr/>
      <dgm:t>
        <a:bodyPr/>
        <a:lstStyle/>
        <a:p>
          <a:r>
            <a:rPr lang="en-GB" dirty="0"/>
            <a:t>Self-hosting</a:t>
          </a:r>
        </a:p>
      </dgm:t>
    </dgm:pt>
    <dgm:pt modelId="{C49FA14B-674C-1145-9B99-537F08D20ADB}" type="parTrans" cxnId="{10E3826C-686D-D648-9F63-A9815B26F031}">
      <dgm:prSet/>
      <dgm:spPr/>
      <dgm:t>
        <a:bodyPr/>
        <a:lstStyle/>
        <a:p>
          <a:endParaRPr lang="en-GB"/>
        </a:p>
      </dgm:t>
    </dgm:pt>
    <dgm:pt modelId="{8D16A1CE-6AA4-6C41-BD4B-876D6B310EE6}" type="sibTrans" cxnId="{10E3826C-686D-D648-9F63-A9815B26F031}">
      <dgm:prSet/>
      <dgm:spPr/>
      <dgm:t>
        <a:bodyPr/>
        <a:lstStyle/>
        <a:p>
          <a:endParaRPr lang="en-GB"/>
        </a:p>
      </dgm:t>
    </dgm:pt>
    <dgm:pt modelId="{DEC6FC1E-8E69-4447-BBDF-7FDFD41189F6}">
      <dgm:prSet phldrT="[Text]"/>
      <dgm:spPr>
        <a:solidFill>
          <a:schemeClr val="accent2">
            <a:lumMod val="20000"/>
            <a:lumOff val="80000"/>
            <a:alpha val="90000"/>
          </a:schemeClr>
        </a:solidFill>
      </dgm:spPr>
      <dgm:t>
        <a:bodyPr/>
        <a:lstStyle/>
        <a:p>
          <a:r>
            <a:rPr lang="en-GB" dirty="0"/>
            <a:t>Commercial Cloud</a:t>
          </a:r>
        </a:p>
      </dgm:t>
    </dgm:pt>
    <dgm:pt modelId="{C6E6ABF4-905A-034C-91D7-3E5CBC0E7560}" type="parTrans" cxnId="{B8BA1845-A9F2-5C4C-9621-42BFAE336D95}">
      <dgm:prSet/>
      <dgm:spPr/>
      <dgm:t>
        <a:bodyPr/>
        <a:lstStyle/>
        <a:p>
          <a:endParaRPr lang="en-GB"/>
        </a:p>
      </dgm:t>
    </dgm:pt>
    <dgm:pt modelId="{CBD72D9A-FE4D-AF42-AC00-895BFBFDF1B1}" type="sibTrans" cxnId="{B8BA1845-A9F2-5C4C-9621-42BFAE336D95}">
      <dgm:prSet/>
      <dgm:spPr/>
      <dgm:t>
        <a:bodyPr/>
        <a:lstStyle/>
        <a:p>
          <a:endParaRPr lang="en-GB"/>
        </a:p>
      </dgm:t>
    </dgm:pt>
    <dgm:pt modelId="{0C97A9B7-9C33-154A-9DA3-BA938B749508}">
      <dgm:prSet phldrT="[Text]"/>
      <dgm:spPr>
        <a:solidFill>
          <a:schemeClr val="accent2">
            <a:lumMod val="75000"/>
          </a:schemeClr>
        </a:solidFill>
      </dgm:spPr>
      <dgm:t>
        <a:bodyPr/>
        <a:lstStyle/>
        <a:p>
          <a:r>
            <a:rPr lang="en-GB" dirty="0"/>
            <a:t>OPEX</a:t>
          </a:r>
        </a:p>
      </dgm:t>
    </dgm:pt>
    <dgm:pt modelId="{474FFF6D-9B49-E14F-B03C-19A82B9A19E2}" type="parTrans" cxnId="{C6A7C7BE-912E-5F41-8701-CCD31068CF00}">
      <dgm:prSet/>
      <dgm:spPr/>
      <dgm:t>
        <a:bodyPr/>
        <a:lstStyle/>
        <a:p>
          <a:endParaRPr lang="en-GB"/>
        </a:p>
      </dgm:t>
    </dgm:pt>
    <dgm:pt modelId="{72578B02-5FF6-1548-8262-B5323010F9AF}" type="sibTrans" cxnId="{C6A7C7BE-912E-5F41-8701-CCD31068CF00}">
      <dgm:prSet/>
      <dgm:spPr/>
      <dgm:t>
        <a:bodyPr/>
        <a:lstStyle/>
        <a:p>
          <a:endParaRPr lang="en-GB"/>
        </a:p>
      </dgm:t>
    </dgm:pt>
    <dgm:pt modelId="{7421221A-0E0A-1E45-AD5D-CA546EE23431}">
      <dgm:prSet phldrT="[Text]"/>
      <dgm:spPr>
        <a:solidFill>
          <a:schemeClr val="accent2">
            <a:lumMod val="60000"/>
            <a:lumOff val="40000"/>
          </a:schemeClr>
        </a:solidFill>
      </dgm:spPr>
      <dgm:t>
        <a:bodyPr/>
        <a:lstStyle/>
        <a:p>
          <a:r>
            <a:rPr lang="en-GB" dirty="0"/>
            <a:t>Partnerships</a:t>
          </a:r>
        </a:p>
      </dgm:t>
    </dgm:pt>
    <dgm:pt modelId="{B4DDC0EB-6430-604E-8C05-AD5E73C505B3}" type="parTrans" cxnId="{0C73266E-12B5-1D48-AF9D-39E41184145B}">
      <dgm:prSet/>
      <dgm:spPr/>
      <dgm:t>
        <a:bodyPr/>
        <a:lstStyle/>
        <a:p>
          <a:endParaRPr lang="en-GB"/>
        </a:p>
      </dgm:t>
    </dgm:pt>
    <dgm:pt modelId="{C4AC2BC9-318B-8443-A30E-A044683B4576}" type="sibTrans" cxnId="{0C73266E-12B5-1D48-AF9D-39E41184145B}">
      <dgm:prSet/>
      <dgm:spPr/>
      <dgm:t>
        <a:bodyPr/>
        <a:lstStyle/>
        <a:p>
          <a:endParaRPr lang="en-GB"/>
        </a:p>
      </dgm:t>
    </dgm:pt>
    <dgm:pt modelId="{7F26CC26-BF1C-C641-AEDF-A7F42D38F06E}">
      <dgm:prSet phldrT="[Text]"/>
      <dgm:spPr>
        <a:solidFill>
          <a:schemeClr val="accent2">
            <a:lumMod val="40000"/>
            <a:lumOff val="60000"/>
          </a:schemeClr>
        </a:solidFill>
      </dgm:spPr>
      <dgm:t>
        <a:bodyPr/>
        <a:lstStyle/>
        <a:p>
          <a:r>
            <a:rPr lang="en-GB" dirty="0"/>
            <a:t>Procurement</a:t>
          </a:r>
        </a:p>
      </dgm:t>
    </dgm:pt>
    <dgm:pt modelId="{1F532D27-A695-A442-B241-B303ED0C0D71}" type="parTrans" cxnId="{921EE6B1-1A1F-F740-BFD2-30AE33ED942B}">
      <dgm:prSet/>
      <dgm:spPr/>
      <dgm:t>
        <a:bodyPr/>
        <a:lstStyle/>
        <a:p>
          <a:endParaRPr lang="en-GB"/>
        </a:p>
      </dgm:t>
    </dgm:pt>
    <dgm:pt modelId="{D64AA37D-7299-0540-B018-169B2C183C73}" type="sibTrans" cxnId="{921EE6B1-1A1F-F740-BFD2-30AE33ED942B}">
      <dgm:prSet/>
      <dgm:spPr/>
      <dgm:t>
        <a:bodyPr/>
        <a:lstStyle/>
        <a:p>
          <a:endParaRPr lang="en-GB"/>
        </a:p>
      </dgm:t>
    </dgm:pt>
    <dgm:pt modelId="{34CE28F3-0047-2B47-BEE3-31818A35A7D5}" type="pres">
      <dgm:prSet presAssocID="{10C16551-212E-0D48-BDA6-7DFE4CEF2FE0}" presName="outerComposite" presStyleCnt="0">
        <dgm:presLayoutVars>
          <dgm:chMax val="2"/>
          <dgm:animLvl val="lvl"/>
          <dgm:resizeHandles val="exact"/>
        </dgm:presLayoutVars>
      </dgm:prSet>
      <dgm:spPr/>
    </dgm:pt>
    <dgm:pt modelId="{821FB3D9-4ACA-314B-9F46-76233CD34D33}" type="pres">
      <dgm:prSet presAssocID="{10C16551-212E-0D48-BDA6-7DFE4CEF2FE0}" presName="dummyMaxCanvas" presStyleCnt="0"/>
      <dgm:spPr/>
    </dgm:pt>
    <dgm:pt modelId="{ECF6E459-C156-324A-B8E9-B41B2F175BCC}" type="pres">
      <dgm:prSet presAssocID="{10C16551-212E-0D48-BDA6-7DFE4CEF2FE0}" presName="parentComposite" presStyleCnt="0"/>
      <dgm:spPr/>
    </dgm:pt>
    <dgm:pt modelId="{46C2E99F-1D17-A94E-A858-2EAC1E19763D}" type="pres">
      <dgm:prSet presAssocID="{10C16551-212E-0D48-BDA6-7DFE4CEF2FE0}" presName="parent1" presStyleLbl="alignAccFollowNode1" presStyleIdx="0" presStyleCnt="4">
        <dgm:presLayoutVars>
          <dgm:chMax val="4"/>
        </dgm:presLayoutVars>
      </dgm:prSet>
      <dgm:spPr/>
    </dgm:pt>
    <dgm:pt modelId="{EE526583-5E10-2F44-AF94-08EFB2B99FE2}" type="pres">
      <dgm:prSet presAssocID="{10C16551-212E-0D48-BDA6-7DFE4CEF2FE0}" presName="parent2" presStyleLbl="alignAccFollowNode1" presStyleIdx="1" presStyleCnt="4">
        <dgm:presLayoutVars>
          <dgm:chMax val="4"/>
        </dgm:presLayoutVars>
      </dgm:prSet>
      <dgm:spPr/>
    </dgm:pt>
    <dgm:pt modelId="{1B0F646D-F0CC-6842-AD33-5EB86F827C20}" type="pres">
      <dgm:prSet presAssocID="{10C16551-212E-0D48-BDA6-7DFE4CEF2FE0}" presName="childrenComposite" presStyleCnt="0"/>
      <dgm:spPr/>
    </dgm:pt>
    <dgm:pt modelId="{E93E2524-3CCD-3F4B-97E3-F27B3DD63454}" type="pres">
      <dgm:prSet presAssocID="{10C16551-212E-0D48-BDA6-7DFE4CEF2FE0}" presName="dummyMaxCanvas_ChildArea" presStyleCnt="0"/>
      <dgm:spPr/>
    </dgm:pt>
    <dgm:pt modelId="{90922488-767B-0A42-A22D-DB2E38E4F310}" type="pres">
      <dgm:prSet presAssocID="{10C16551-212E-0D48-BDA6-7DFE4CEF2FE0}" presName="fulcrum" presStyleLbl="alignAccFollowNode1" presStyleIdx="2" presStyleCnt="4"/>
      <dgm:spPr/>
    </dgm:pt>
    <dgm:pt modelId="{C4359024-E045-7C4B-BC3F-307953C66728}" type="pres">
      <dgm:prSet presAssocID="{10C16551-212E-0D48-BDA6-7DFE4CEF2FE0}" presName="balance_23" presStyleLbl="alignAccFollowNode1" presStyleIdx="3" presStyleCnt="4">
        <dgm:presLayoutVars>
          <dgm:bulletEnabled val="1"/>
        </dgm:presLayoutVars>
      </dgm:prSet>
      <dgm:spPr/>
    </dgm:pt>
    <dgm:pt modelId="{443F0F2D-DEE9-434A-B0A2-161726E9179C}" type="pres">
      <dgm:prSet presAssocID="{10C16551-212E-0D48-BDA6-7DFE4CEF2FE0}" presName="right_23_1" presStyleLbl="node1" presStyleIdx="0" presStyleCnt="5">
        <dgm:presLayoutVars>
          <dgm:bulletEnabled val="1"/>
        </dgm:presLayoutVars>
      </dgm:prSet>
      <dgm:spPr/>
    </dgm:pt>
    <dgm:pt modelId="{0BD86104-1C98-844E-BCE0-54C0F9E0EF00}" type="pres">
      <dgm:prSet presAssocID="{10C16551-212E-0D48-BDA6-7DFE4CEF2FE0}" presName="right_23_2" presStyleLbl="node1" presStyleIdx="1" presStyleCnt="5">
        <dgm:presLayoutVars>
          <dgm:bulletEnabled val="1"/>
        </dgm:presLayoutVars>
      </dgm:prSet>
      <dgm:spPr/>
    </dgm:pt>
    <dgm:pt modelId="{C5FF3582-7693-1B46-A750-E359436B1314}" type="pres">
      <dgm:prSet presAssocID="{10C16551-212E-0D48-BDA6-7DFE4CEF2FE0}" presName="right_23_3" presStyleLbl="node1" presStyleIdx="2" presStyleCnt="5">
        <dgm:presLayoutVars>
          <dgm:bulletEnabled val="1"/>
        </dgm:presLayoutVars>
      </dgm:prSet>
      <dgm:spPr/>
    </dgm:pt>
    <dgm:pt modelId="{8C100858-4B95-5C4D-B629-C64A2918FB91}" type="pres">
      <dgm:prSet presAssocID="{10C16551-212E-0D48-BDA6-7DFE4CEF2FE0}" presName="left_23_1" presStyleLbl="node1" presStyleIdx="3" presStyleCnt="5">
        <dgm:presLayoutVars>
          <dgm:bulletEnabled val="1"/>
        </dgm:presLayoutVars>
      </dgm:prSet>
      <dgm:spPr/>
    </dgm:pt>
    <dgm:pt modelId="{3D284041-22F1-BE41-9985-B1BEFF6374E9}" type="pres">
      <dgm:prSet presAssocID="{10C16551-212E-0D48-BDA6-7DFE4CEF2FE0}" presName="left_23_2" presStyleLbl="node1" presStyleIdx="4" presStyleCnt="5">
        <dgm:presLayoutVars>
          <dgm:bulletEnabled val="1"/>
        </dgm:presLayoutVars>
      </dgm:prSet>
      <dgm:spPr/>
    </dgm:pt>
  </dgm:ptLst>
  <dgm:cxnLst>
    <dgm:cxn modelId="{A8B0BE24-BAA9-CE4E-B8F0-3D73088D471F}" type="presOf" srcId="{10C16551-212E-0D48-BDA6-7DFE4CEF2FE0}" destId="{34CE28F3-0047-2B47-BEE3-31818A35A7D5}" srcOrd="0" destOrd="0" presId="urn:microsoft.com/office/officeart/2005/8/layout/balance1"/>
    <dgm:cxn modelId="{7B36A131-944D-FA41-BD36-7711305D155E}" srcId="{44C92E3F-2381-4441-9A83-CF92953FD275}" destId="{3E6C2D11-2F02-F449-9E0A-B928E3C2792D}" srcOrd="0" destOrd="0" parTransId="{1236DBDD-D56F-6F4D-A6AD-02DFA1AEF40E}" sibTransId="{F97D07F9-04CB-6149-A09C-1FEA092CCC84}"/>
    <dgm:cxn modelId="{AFEA6036-496A-0A4D-B1F1-02B6EC3CF511}" type="presOf" srcId="{3E6C2D11-2F02-F449-9E0A-B928E3C2792D}" destId="{8C100858-4B95-5C4D-B629-C64A2918FB91}" srcOrd="0" destOrd="0" presId="urn:microsoft.com/office/officeart/2005/8/layout/balance1"/>
    <dgm:cxn modelId="{B8BA1845-A9F2-5C4C-9621-42BFAE336D95}" srcId="{10C16551-212E-0D48-BDA6-7DFE4CEF2FE0}" destId="{DEC6FC1E-8E69-4447-BBDF-7FDFD41189F6}" srcOrd="1" destOrd="0" parTransId="{C6E6ABF4-905A-034C-91D7-3E5CBC0E7560}" sibTransId="{CBD72D9A-FE4D-AF42-AC00-895BFBFDF1B1}"/>
    <dgm:cxn modelId="{67E4A06A-F961-8247-9781-072B3A29700C}" type="presOf" srcId="{DEC6FC1E-8E69-4447-BBDF-7FDFD41189F6}" destId="{EE526583-5E10-2F44-AF94-08EFB2B99FE2}" srcOrd="0" destOrd="0" presId="urn:microsoft.com/office/officeart/2005/8/layout/balance1"/>
    <dgm:cxn modelId="{7D102A6C-3268-214B-8CC9-E9AB720D1C93}" srcId="{10C16551-212E-0D48-BDA6-7DFE4CEF2FE0}" destId="{44C92E3F-2381-4441-9A83-CF92953FD275}" srcOrd="0" destOrd="0" parTransId="{9BF4EA7D-3E88-2149-89CE-0EF001B3CDEC}" sibTransId="{AB0BE30D-8029-2448-A509-17F99D4E6F43}"/>
    <dgm:cxn modelId="{10E3826C-686D-D648-9F63-A9815B26F031}" srcId="{44C92E3F-2381-4441-9A83-CF92953FD275}" destId="{C65FA2AF-4E18-0A4F-B9BB-CDBCD7CF7A25}" srcOrd="1" destOrd="0" parTransId="{C49FA14B-674C-1145-9B99-537F08D20ADB}" sibTransId="{8D16A1CE-6AA4-6C41-BD4B-876D6B310EE6}"/>
    <dgm:cxn modelId="{ABA7D06C-6031-D54A-BAE8-C2F4FFE4BBAE}" type="presOf" srcId="{C65FA2AF-4E18-0A4F-B9BB-CDBCD7CF7A25}" destId="{3D284041-22F1-BE41-9985-B1BEFF6374E9}" srcOrd="0" destOrd="0" presId="urn:microsoft.com/office/officeart/2005/8/layout/balance1"/>
    <dgm:cxn modelId="{0C73266E-12B5-1D48-AF9D-39E41184145B}" srcId="{DEC6FC1E-8E69-4447-BBDF-7FDFD41189F6}" destId="{7421221A-0E0A-1E45-AD5D-CA546EE23431}" srcOrd="1" destOrd="0" parTransId="{B4DDC0EB-6430-604E-8C05-AD5E73C505B3}" sibTransId="{C4AC2BC9-318B-8443-A30E-A044683B4576}"/>
    <dgm:cxn modelId="{921EE6B1-1A1F-F740-BFD2-30AE33ED942B}" srcId="{DEC6FC1E-8E69-4447-BBDF-7FDFD41189F6}" destId="{7F26CC26-BF1C-C641-AEDF-A7F42D38F06E}" srcOrd="2" destOrd="0" parTransId="{1F532D27-A695-A442-B241-B303ED0C0D71}" sibTransId="{D64AA37D-7299-0540-B018-169B2C183C73}"/>
    <dgm:cxn modelId="{C6A7C7BE-912E-5F41-8701-CCD31068CF00}" srcId="{DEC6FC1E-8E69-4447-BBDF-7FDFD41189F6}" destId="{0C97A9B7-9C33-154A-9DA3-BA938B749508}" srcOrd="0" destOrd="0" parTransId="{474FFF6D-9B49-E14F-B03C-19A82B9A19E2}" sibTransId="{72578B02-5FF6-1548-8262-B5323010F9AF}"/>
    <dgm:cxn modelId="{79CE93CC-1523-6448-AC96-494DE3C4B787}" type="presOf" srcId="{0C97A9B7-9C33-154A-9DA3-BA938B749508}" destId="{443F0F2D-DEE9-434A-B0A2-161726E9179C}" srcOrd="0" destOrd="0" presId="urn:microsoft.com/office/officeart/2005/8/layout/balance1"/>
    <dgm:cxn modelId="{8375A6E4-79ED-B84F-9FF7-F35868051E80}" type="presOf" srcId="{7F26CC26-BF1C-C641-AEDF-A7F42D38F06E}" destId="{C5FF3582-7693-1B46-A750-E359436B1314}" srcOrd="0" destOrd="0" presId="urn:microsoft.com/office/officeart/2005/8/layout/balance1"/>
    <dgm:cxn modelId="{AFB52BE6-80EA-4F4D-BB99-06163E889FB8}" type="presOf" srcId="{7421221A-0E0A-1E45-AD5D-CA546EE23431}" destId="{0BD86104-1C98-844E-BCE0-54C0F9E0EF00}" srcOrd="0" destOrd="0" presId="urn:microsoft.com/office/officeart/2005/8/layout/balance1"/>
    <dgm:cxn modelId="{CCE9DCF2-8F06-414C-97A6-2C008063DD17}" type="presOf" srcId="{44C92E3F-2381-4441-9A83-CF92953FD275}" destId="{46C2E99F-1D17-A94E-A858-2EAC1E19763D}" srcOrd="0" destOrd="0" presId="urn:microsoft.com/office/officeart/2005/8/layout/balance1"/>
    <dgm:cxn modelId="{042B9A36-5F6F-B941-846D-0CCA35F1B6DD}" type="presParOf" srcId="{34CE28F3-0047-2B47-BEE3-31818A35A7D5}" destId="{821FB3D9-4ACA-314B-9F46-76233CD34D33}" srcOrd="0" destOrd="0" presId="urn:microsoft.com/office/officeart/2005/8/layout/balance1"/>
    <dgm:cxn modelId="{5B8BC26A-5B65-6A49-AF27-5437606E463D}" type="presParOf" srcId="{34CE28F3-0047-2B47-BEE3-31818A35A7D5}" destId="{ECF6E459-C156-324A-B8E9-B41B2F175BCC}" srcOrd="1" destOrd="0" presId="urn:microsoft.com/office/officeart/2005/8/layout/balance1"/>
    <dgm:cxn modelId="{E1ADF8C9-C031-9A4A-8160-8AEA3861D0E3}" type="presParOf" srcId="{ECF6E459-C156-324A-B8E9-B41B2F175BCC}" destId="{46C2E99F-1D17-A94E-A858-2EAC1E19763D}" srcOrd="0" destOrd="0" presId="urn:microsoft.com/office/officeart/2005/8/layout/balance1"/>
    <dgm:cxn modelId="{B9C4FE4A-A445-E042-8CA2-5FB65490DC15}" type="presParOf" srcId="{ECF6E459-C156-324A-B8E9-B41B2F175BCC}" destId="{EE526583-5E10-2F44-AF94-08EFB2B99FE2}" srcOrd="1" destOrd="0" presId="urn:microsoft.com/office/officeart/2005/8/layout/balance1"/>
    <dgm:cxn modelId="{1EB1F764-4391-4F46-9899-52B8BE70483B}" type="presParOf" srcId="{34CE28F3-0047-2B47-BEE3-31818A35A7D5}" destId="{1B0F646D-F0CC-6842-AD33-5EB86F827C20}" srcOrd="2" destOrd="0" presId="urn:microsoft.com/office/officeart/2005/8/layout/balance1"/>
    <dgm:cxn modelId="{ED1DDC8A-BEFA-7149-85D1-4043DA3C5A2A}" type="presParOf" srcId="{1B0F646D-F0CC-6842-AD33-5EB86F827C20}" destId="{E93E2524-3CCD-3F4B-97E3-F27B3DD63454}" srcOrd="0" destOrd="0" presId="urn:microsoft.com/office/officeart/2005/8/layout/balance1"/>
    <dgm:cxn modelId="{8BF5D424-976F-4A42-9DE1-178F0327AF4E}" type="presParOf" srcId="{1B0F646D-F0CC-6842-AD33-5EB86F827C20}" destId="{90922488-767B-0A42-A22D-DB2E38E4F310}" srcOrd="1" destOrd="0" presId="urn:microsoft.com/office/officeart/2005/8/layout/balance1"/>
    <dgm:cxn modelId="{62C95652-5B69-3044-931E-58F62AA6D57B}" type="presParOf" srcId="{1B0F646D-F0CC-6842-AD33-5EB86F827C20}" destId="{C4359024-E045-7C4B-BC3F-307953C66728}" srcOrd="2" destOrd="0" presId="urn:microsoft.com/office/officeart/2005/8/layout/balance1"/>
    <dgm:cxn modelId="{E0AC8218-CCF2-5F4D-8E78-B985E48C360F}" type="presParOf" srcId="{1B0F646D-F0CC-6842-AD33-5EB86F827C20}" destId="{443F0F2D-DEE9-434A-B0A2-161726E9179C}" srcOrd="3" destOrd="0" presId="urn:microsoft.com/office/officeart/2005/8/layout/balance1"/>
    <dgm:cxn modelId="{D54D3827-82FE-9F45-99EC-BFC4BA424FC8}" type="presParOf" srcId="{1B0F646D-F0CC-6842-AD33-5EB86F827C20}" destId="{0BD86104-1C98-844E-BCE0-54C0F9E0EF00}" srcOrd="4" destOrd="0" presId="urn:microsoft.com/office/officeart/2005/8/layout/balance1"/>
    <dgm:cxn modelId="{EB1909E2-03C3-2F4F-86AD-1A6C050EF0BF}" type="presParOf" srcId="{1B0F646D-F0CC-6842-AD33-5EB86F827C20}" destId="{C5FF3582-7693-1B46-A750-E359436B1314}" srcOrd="5" destOrd="0" presId="urn:microsoft.com/office/officeart/2005/8/layout/balance1"/>
    <dgm:cxn modelId="{EF2B6ABD-998D-064D-B86A-1F0A03B22D28}" type="presParOf" srcId="{1B0F646D-F0CC-6842-AD33-5EB86F827C20}" destId="{8C100858-4B95-5C4D-B629-C64A2918FB91}" srcOrd="6" destOrd="0" presId="urn:microsoft.com/office/officeart/2005/8/layout/balance1"/>
    <dgm:cxn modelId="{D815BA39-D2FC-C044-8E4D-3F6676816BB9}" type="presParOf" srcId="{1B0F646D-F0CC-6842-AD33-5EB86F827C20}" destId="{3D284041-22F1-BE41-9985-B1BEFF6374E9}"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4D2E23-5DEE-CE4D-8B4D-BF2C88B8BEBD}" type="doc">
      <dgm:prSet loTypeId="urn:microsoft.com/office/officeart/2009/layout/CircleArrowProcess" loCatId="" qsTypeId="urn:microsoft.com/office/officeart/2005/8/quickstyle/3d1" qsCatId="3D" csTypeId="urn:microsoft.com/office/officeart/2005/8/colors/accent6_4" csCatId="accent6" phldr="1"/>
      <dgm:spPr/>
      <dgm:t>
        <a:bodyPr/>
        <a:lstStyle/>
        <a:p>
          <a:endParaRPr lang="en-GB"/>
        </a:p>
      </dgm:t>
    </dgm:pt>
    <dgm:pt modelId="{E0B31C8D-1170-4F46-B286-C2C93F8F059D}">
      <dgm:prSet phldrT="[Text]"/>
      <dgm:spPr/>
      <dgm:t>
        <a:bodyPr/>
        <a:lstStyle/>
        <a:p>
          <a:r>
            <a:rPr lang="en-GB" dirty="0"/>
            <a:t>Inventory -Strategize</a:t>
          </a:r>
        </a:p>
      </dgm:t>
    </dgm:pt>
    <dgm:pt modelId="{F18A97A7-5CBD-3247-AF9D-0DB2A8E1E3C9}" type="parTrans" cxnId="{310D7757-C50E-3643-810C-24A50F29D221}">
      <dgm:prSet/>
      <dgm:spPr/>
      <dgm:t>
        <a:bodyPr/>
        <a:lstStyle/>
        <a:p>
          <a:endParaRPr lang="en-GB"/>
        </a:p>
      </dgm:t>
    </dgm:pt>
    <dgm:pt modelId="{582EA803-FC73-AC4F-BF93-A8FDADA614C1}" type="sibTrans" cxnId="{310D7757-C50E-3643-810C-24A50F29D221}">
      <dgm:prSet/>
      <dgm:spPr/>
      <dgm:t>
        <a:bodyPr/>
        <a:lstStyle/>
        <a:p>
          <a:endParaRPr lang="en-GB"/>
        </a:p>
      </dgm:t>
    </dgm:pt>
    <dgm:pt modelId="{7ED18021-2D9C-C54B-953F-937A9DF3D8DD}">
      <dgm:prSet phldrT="[Text]"/>
      <dgm:spPr/>
      <dgm:t>
        <a:bodyPr/>
        <a:lstStyle/>
        <a:p>
          <a:r>
            <a:rPr lang="en-GB" dirty="0"/>
            <a:t>Evaluate - Select </a:t>
          </a:r>
        </a:p>
      </dgm:t>
    </dgm:pt>
    <dgm:pt modelId="{6D417C18-7F15-6D43-AE7E-AEAFD2063CDA}" type="parTrans" cxnId="{ED0AD284-5A0B-9748-BC73-BDF11CA50A74}">
      <dgm:prSet/>
      <dgm:spPr/>
      <dgm:t>
        <a:bodyPr/>
        <a:lstStyle/>
        <a:p>
          <a:endParaRPr lang="en-GB"/>
        </a:p>
      </dgm:t>
    </dgm:pt>
    <dgm:pt modelId="{89A43E50-9A98-034E-A533-431879DB58AC}" type="sibTrans" cxnId="{ED0AD284-5A0B-9748-BC73-BDF11CA50A74}">
      <dgm:prSet/>
      <dgm:spPr/>
      <dgm:t>
        <a:bodyPr/>
        <a:lstStyle/>
        <a:p>
          <a:endParaRPr lang="en-GB"/>
        </a:p>
      </dgm:t>
    </dgm:pt>
    <dgm:pt modelId="{8F006623-71B2-5249-9228-9168F3CCC40B}">
      <dgm:prSet phldrT="[Text]"/>
      <dgm:spPr/>
      <dgm:t>
        <a:bodyPr/>
        <a:lstStyle/>
        <a:p>
          <a:r>
            <a:rPr lang="en-GB" dirty="0"/>
            <a:t>Award - Contract</a:t>
          </a:r>
        </a:p>
      </dgm:t>
    </dgm:pt>
    <dgm:pt modelId="{9EFCDEC7-D7F7-9841-ACBA-78A1285142E9}" type="parTrans" cxnId="{E5BEB4EA-0DD2-8E48-92BC-7AFB7E86DF5F}">
      <dgm:prSet/>
      <dgm:spPr/>
      <dgm:t>
        <a:bodyPr/>
        <a:lstStyle/>
        <a:p>
          <a:endParaRPr lang="en-GB"/>
        </a:p>
      </dgm:t>
    </dgm:pt>
    <dgm:pt modelId="{763ABD6B-1276-0B49-86BF-F8E2ABFA7EE3}" type="sibTrans" cxnId="{E5BEB4EA-0DD2-8E48-92BC-7AFB7E86DF5F}">
      <dgm:prSet/>
      <dgm:spPr/>
      <dgm:t>
        <a:bodyPr/>
        <a:lstStyle/>
        <a:p>
          <a:endParaRPr lang="en-GB"/>
        </a:p>
      </dgm:t>
    </dgm:pt>
    <dgm:pt modelId="{761580C9-BAF0-4B42-A5E8-DA8CBCD7A735}" type="pres">
      <dgm:prSet presAssocID="{BC4D2E23-5DEE-CE4D-8B4D-BF2C88B8BEBD}" presName="Name0" presStyleCnt="0">
        <dgm:presLayoutVars>
          <dgm:chMax val="7"/>
          <dgm:chPref val="7"/>
          <dgm:dir/>
          <dgm:animLvl val="lvl"/>
        </dgm:presLayoutVars>
      </dgm:prSet>
      <dgm:spPr/>
    </dgm:pt>
    <dgm:pt modelId="{39BA68D7-BC7E-D040-9D7B-EC54868FA23B}" type="pres">
      <dgm:prSet presAssocID="{E0B31C8D-1170-4F46-B286-C2C93F8F059D}" presName="Accent1" presStyleCnt="0"/>
      <dgm:spPr/>
    </dgm:pt>
    <dgm:pt modelId="{57D99020-4F12-8343-856F-C16D3D5FC9BD}" type="pres">
      <dgm:prSet presAssocID="{E0B31C8D-1170-4F46-B286-C2C93F8F059D}" presName="Accent" presStyleLbl="node1" presStyleIdx="0" presStyleCnt="3"/>
      <dgm:spPr/>
    </dgm:pt>
    <dgm:pt modelId="{D932A3D6-AD3F-364B-9E99-3366789D94AB}" type="pres">
      <dgm:prSet presAssocID="{E0B31C8D-1170-4F46-B286-C2C93F8F059D}" presName="Parent1" presStyleLbl="revTx" presStyleIdx="0" presStyleCnt="3">
        <dgm:presLayoutVars>
          <dgm:chMax val="1"/>
          <dgm:chPref val="1"/>
          <dgm:bulletEnabled val="1"/>
        </dgm:presLayoutVars>
      </dgm:prSet>
      <dgm:spPr/>
    </dgm:pt>
    <dgm:pt modelId="{BF2BD231-B5C6-1C40-8A2E-6DDBA56DE428}" type="pres">
      <dgm:prSet presAssocID="{7ED18021-2D9C-C54B-953F-937A9DF3D8DD}" presName="Accent2" presStyleCnt="0"/>
      <dgm:spPr/>
    </dgm:pt>
    <dgm:pt modelId="{EFDCACA9-9206-1D4E-8705-FDD06664C3C3}" type="pres">
      <dgm:prSet presAssocID="{7ED18021-2D9C-C54B-953F-937A9DF3D8DD}" presName="Accent" presStyleLbl="node1" presStyleIdx="1" presStyleCnt="3"/>
      <dgm:spPr/>
    </dgm:pt>
    <dgm:pt modelId="{1E470F3A-7E62-0A4C-B305-952DBF5112EC}" type="pres">
      <dgm:prSet presAssocID="{7ED18021-2D9C-C54B-953F-937A9DF3D8DD}" presName="Parent2" presStyleLbl="revTx" presStyleIdx="1" presStyleCnt="3">
        <dgm:presLayoutVars>
          <dgm:chMax val="1"/>
          <dgm:chPref val="1"/>
          <dgm:bulletEnabled val="1"/>
        </dgm:presLayoutVars>
      </dgm:prSet>
      <dgm:spPr/>
    </dgm:pt>
    <dgm:pt modelId="{A1BC7D02-53CC-B947-B851-30D9CC0DAC3F}" type="pres">
      <dgm:prSet presAssocID="{8F006623-71B2-5249-9228-9168F3CCC40B}" presName="Accent3" presStyleCnt="0"/>
      <dgm:spPr/>
    </dgm:pt>
    <dgm:pt modelId="{DF4BBBE5-F661-284B-81CA-F3BCD13FEA93}" type="pres">
      <dgm:prSet presAssocID="{8F006623-71B2-5249-9228-9168F3CCC40B}" presName="Accent" presStyleLbl="node1" presStyleIdx="2" presStyleCnt="3"/>
      <dgm:spPr/>
    </dgm:pt>
    <dgm:pt modelId="{8E824699-E462-A34C-B5CC-097833B63B79}" type="pres">
      <dgm:prSet presAssocID="{8F006623-71B2-5249-9228-9168F3CCC40B}" presName="Parent3" presStyleLbl="revTx" presStyleIdx="2" presStyleCnt="3">
        <dgm:presLayoutVars>
          <dgm:chMax val="1"/>
          <dgm:chPref val="1"/>
          <dgm:bulletEnabled val="1"/>
        </dgm:presLayoutVars>
      </dgm:prSet>
      <dgm:spPr/>
    </dgm:pt>
  </dgm:ptLst>
  <dgm:cxnLst>
    <dgm:cxn modelId="{C224A531-1E25-2649-9657-2618493679DD}" type="presOf" srcId="{8F006623-71B2-5249-9228-9168F3CCC40B}" destId="{8E824699-E462-A34C-B5CC-097833B63B79}" srcOrd="0" destOrd="0" presId="urn:microsoft.com/office/officeart/2009/layout/CircleArrowProcess"/>
    <dgm:cxn modelId="{310D7757-C50E-3643-810C-24A50F29D221}" srcId="{BC4D2E23-5DEE-CE4D-8B4D-BF2C88B8BEBD}" destId="{E0B31C8D-1170-4F46-B286-C2C93F8F059D}" srcOrd="0" destOrd="0" parTransId="{F18A97A7-5CBD-3247-AF9D-0DB2A8E1E3C9}" sibTransId="{582EA803-FC73-AC4F-BF93-A8FDADA614C1}"/>
    <dgm:cxn modelId="{FB118B6A-6716-0345-8FCB-20F0F0E2A644}" type="presOf" srcId="{E0B31C8D-1170-4F46-B286-C2C93F8F059D}" destId="{D932A3D6-AD3F-364B-9E99-3366789D94AB}" srcOrd="0" destOrd="0" presId="urn:microsoft.com/office/officeart/2009/layout/CircleArrowProcess"/>
    <dgm:cxn modelId="{ED0AD284-5A0B-9748-BC73-BDF11CA50A74}" srcId="{BC4D2E23-5DEE-CE4D-8B4D-BF2C88B8BEBD}" destId="{7ED18021-2D9C-C54B-953F-937A9DF3D8DD}" srcOrd="1" destOrd="0" parTransId="{6D417C18-7F15-6D43-AE7E-AEAFD2063CDA}" sibTransId="{89A43E50-9A98-034E-A533-431879DB58AC}"/>
    <dgm:cxn modelId="{1A141693-F39B-2340-9B3F-AC27BB431DCF}" type="presOf" srcId="{7ED18021-2D9C-C54B-953F-937A9DF3D8DD}" destId="{1E470F3A-7E62-0A4C-B305-952DBF5112EC}" srcOrd="0" destOrd="0" presId="urn:microsoft.com/office/officeart/2009/layout/CircleArrowProcess"/>
    <dgm:cxn modelId="{1A4FD09B-82E0-6F47-86D4-DDBD36C35AF0}" type="presOf" srcId="{BC4D2E23-5DEE-CE4D-8B4D-BF2C88B8BEBD}" destId="{761580C9-BAF0-4B42-A5E8-DA8CBCD7A735}" srcOrd="0" destOrd="0" presId="urn:microsoft.com/office/officeart/2009/layout/CircleArrowProcess"/>
    <dgm:cxn modelId="{E5BEB4EA-0DD2-8E48-92BC-7AFB7E86DF5F}" srcId="{BC4D2E23-5DEE-CE4D-8B4D-BF2C88B8BEBD}" destId="{8F006623-71B2-5249-9228-9168F3CCC40B}" srcOrd="2" destOrd="0" parTransId="{9EFCDEC7-D7F7-9841-ACBA-78A1285142E9}" sibTransId="{763ABD6B-1276-0B49-86BF-F8E2ABFA7EE3}"/>
    <dgm:cxn modelId="{804F4D93-8A49-DE4E-A931-60EF20BF9A59}" type="presParOf" srcId="{761580C9-BAF0-4B42-A5E8-DA8CBCD7A735}" destId="{39BA68D7-BC7E-D040-9D7B-EC54868FA23B}" srcOrd="0" destOrd="0" presId="urn:microsoft.com/office/officeart/2009/layout/CircleArrowProcess"/>
    <dgm:cxn modelId="{1490B758-E6F0-ED40-B45C-71F556356BDD}" type="presParOf" srcId="{39BA68D7-BC7E-D040-9D7B-EC54868FA23B}" destId="{57D99020-4F12-8343-856F-C16D3D5FC9BD}" srcOrd="0" destOrd="0" presId="urn:microsoft.com/office/officeart/2009/layout/CircleArrowProcess"/>
    <dgm:cxn modelId="{3BDFB8B4-AA97-D841-8283-B321E8B20451}" type="presParOf" srcId="{761580C9-BAF0-4B42-A5E8-DA8CBCD7A735}" destId="{D932A3D6-AD3F-364B-9E99-3366789D94AB}" srcOrd="1" destOrd="0" presId="urn:microsoft.com/office/officeart/2009/layout/CircleArrowProcess"/>
    <dgm:cxn modelId="{3A4CFDF0-D222-CE49-8EEF-2CFF5BDC3AD3}" type="presParOf" srcId="{761580C9-BAF0-4B42-A5E8-DA8CBCD7A735}" destId="{BF2BD231-B5C6-1C40-8A2E-6DDBA56DE428}" srcOrd="2" destOrd="0" presId="urn:microsoft.com/office/officeart/2009/layout/CircleArrowProcess"/>
    <dgm:cxn modelId="{7D93661D-EEDF-104C-88F6-68E64A3459FC}" type="presParOf" srcId="{BF2BD231-B5C6-1C40-8A2E-6DDBA56DE428}" destId="{EFDCACA9-9206-1D4E-8705-FDD06664C3C3}" srcOrd="0" destOrd="0" presId="urn:microsoft.com/office/officeart/2009/layout/CircleArrowProcess"/>
    <dgm:cxn modelId="{C389B179-E8AB-BD49-B5B0-D4C5E219ABFB}" type="presParOf" srcId="{761580C9-BAF0-4B42-A5E8-DA8CBCD7A735}" destId="{1E470F3A-7E62-0A4C-B305-952DBF5112EC}" srcOrd="3" destOrd="0" presId="urn:microsoft.com/office/officeart/2009/layout/CircleArrowProcess"/>
    <dgm:cxn modelId="{E6176A64-7F22-2541-8447-C7DE953BB4C4}" type="presParOf" srcId="{761580C9-BAF0-4B42-A5E8-DA8CBCD7A735}" destId="{A1BC7D02-53CC-B947-B851-30D9CC0DAC3F}" srcOrd="4" destOrd="0" presId="urn:microsoft.com/office/officeart/2009/layout/CircleArrowProcess"/>
    <dgm:cxn modelId="{68B7103A-F386-4041-9188-61CB7690EB34}" type="presParOf" srcId="{A1BC7D02-53CC-B947-B851-30D9CC0DAC3F}" destId="{DF4BBBE5-F661-284B-81CA-F3BCD13FEA93}" srcOrd="0" destOrd="0" presId="urn:microsoft.com/office/officeart/2009/layout/CircleArrowProcess"/>
    <dgm:cxn modelId="{9F5883B3-5AF3-2E42-AC89-D583256E6419}" type="presParOf" srcId="{761580C9-BAF0-4B42-A5E8-DA8CBCD7A735}" destId="{8E824699-E462-A34C-B5CC-097833B63B79}"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714334-D76B-7F4B-AADA-B2D087A92AB7}" type="doc">
      <dgm:prSet loTypeId="urn:microsoft.com/office/officeart/2005/8/layout/funnel1" loCatId="" qsTypeId="urn:microsoft.com/office/officeart/2005/8/quickstyle/3d1" qsCatId="3D" csTypeId="urn:microsoft.com/office/officeart/2005/8/colors/accent6_3" csCatId="accent6" phldr="1"/>
      <dgm:spPr/>
      <dgm:t>
        <a:bodyPr/>
        <a:lstStyle/>
        <a:p>
          <a:endParaRPr lang="en-GB"/>
        </a:p>
      </dgm:t>
    </dgm:pt>
    <dgm:pt modelId="{08E0C7E3-1CE9-9342-96DD-2FEDCC72039C}">
      <dgm:prSet phldrT="[Text]" custT="1"/>
      <dgm:spPr/>
      <dgm:t>
        <a:bodyPr/>
        <a:lstStyle/>
        <a:p>
          <a:r>
            <a:rPr lang="en-GB" sz="1100" b="1" dirty="0">
              <a:latin typeface="Corbel" panose="020B0503020204020204" pitchFamily="34" charset="0"/>
            </a:rPr>
            <a:t>Supply</a:t>
          </a:r>
        </a:p>
      </dgm:t>
    </dgm:pt>
    <dgm:pt modelId="{D0F735EF-DCBD-9345-BA69-D25EF805411A}" type="parTrans" cxnId="{5CCAF82C-6761-544B-A7A2-8EF2F489185B}">
      <dgm:prSet/>
      <dgm:spPr/>
      <dgm:t>
        <a:bodyPr/>
        <a:lstStyle/>
        <a:p>
          <a:endParaRPr lang="en-GB"/>
        </a:p>
      </dgm:t>
    </dgm:pt>
    <dgm:pt modelId="{38E11F8B-E2E7-5842-88E5-A49963981389}" type="sibTrans" cxnId="{5CCAF82C-6761-544B-A7A2-8EF2F489185B}">
      <dgm:prSet/>
      <dgm:spPr/>
      <dgm:t>
        <a:bodyPr/>
        <a:lstStyle/>
        <a:p>
          <a:endParaRPr lang="en-GB"/>
        </a:p>
      </dgm:t>
    </dgm:pt>
    <dgm:pt modelId="{D81E42BC-EFD5-FA43-99BF-342B2694DDF0}">
      <dgm:prSet phldrT="[Text]" custT="1"/>
      <dgm:spPr/>
      <dgm:t>
        <a:bodyPr/>
        <a:lstStyle/>
        <a:p>
          <a:r>
            <a:rPr lang="en-GB" sz="1100" b="1" dirty="0">
              <a:latin typeface="Corbel" panose="020B0503020204020204" pitchFamily="34" charset="0"/>
            </a:rPr>
            <a:t>Demand</a:t>
          </a:r>
        </a:p>
      </dgm:t>
    </dgm:pt>
    <dgm:pt modelId="{D0C41468-4217-C946-9BBB-C8FD0B527D37}" type="parTrans" cxnId="{95E221C1-BB75-2C4E-A913-3D768D89038D}">
      <dgm:prSet/>
      <dgm:spPr/>
      <dgm:t>
        <a:bodyPr/>
        <a:lstStyle/>
        <a:p>
          <a:endParaRPr lang="en-GB"/>
        </a:p>
      </dgm:t>
    </dgm:pt>
    <dgm:pt modelId="{C7AB3C99-1E6F-154C-8405-6B6356C8943E}" type="sibTrans" cxnId="{95E221C1-BB75-2C4E-A913-3D768D89038D}">
      <dgm:prSet/>
      <dgm:spPr/>
      <dgm:t>
        <a:bodyPr/>
        <a:lstStyle/>
        <a:p>
          <a:endParaRPr lang="en-GB"/>
        </a:p>
      </dgm:t>
    </dgm:pt>
    <dgm:pt modelId="{347173FB-9DB9-BD4F-B8DC-1CB6AA4BB124}">
      <dgm:prSet phldrT="[Text]" custT="1"/>
      <dgm:spPr/>
      <dgm:t>
        <a:bodyPr/>
        <a:lstStyle/>
        <a:p>
          <a:r>
            <a:rPr lang="en-GB" sz="800" b="1" dirty="0">
              <a:latin typeface="Corbel" panose="020B0503020204020204" pitchFamily="34" charset="0"/>
            </a:rPr>
            <a:t>Compliance</a:t>
          </a:r>
        </a:p>
      </dgm:t>
    </dgm:pt>
    <dgm:pt modelId="{B9A77A3A-8103-C440-A7FC-798246E8FE3D}" type="parTrans" cxnId="{91B7D88A-84FF-3845-8966-8218030531C5}">
      <dgm:prSet/>
      <dgm:spPr/>
      <dgm:t>
        <a:bodyPr/>
        <a:lstStyle/>
        <a:p>
          <a:endParaRPr lang="en-GB"/>
        </a:p>
      </dgm:t>
    </dgm:pt>
    <dgm:pt modelId="{E0D8C342-BFC6-AE4B-81D9-35A2183135B6}" type="sibTrans" cxnId="{91B7D88A-84FF-3845-8966-8218030531C5}">
      <dgm:prSet/>
      <dgm:spPr/>
      <dgm:t>
        <a:bodyPr/>
        <a:lstStyle/>
        <a:p>
          <a:endParaRPr lang="en-GB"/>
        </a:p>
      </dgm:t>
    </dgm:pt>
    <dgm:pt modelId="{E0160882-7A16-2147-B42E-16461301E61F}">
      <dgm:prSet phldrT="[Text]" custT="1"/>
      <dgm:spPr/>
      <dgm:t>
        <a:bodyPr/>
        <a:lstStyle/>
        <a:p>
          <a:r>
            <a:rPr lang="en-GB" sz="1400" dirty="0">
              <a:solidFill>
                <a:schemeClr val="accent6">
                  <a:lumMod val="75000"/>
                </a:schemeClr>
              </a:solidFill>
              <a:latin typeface="Corbel" panose="020B0503020204020204" pitchFamily="34" charset="0"/>
            </a:rPr>
            <a:t>Best value on Commercial Cloud </a:t>
          </a:r>
        </a:p>
      </dgm:t>
    </dgm:pt>
    <dgm:pt modelId="{9E4C38B6-8A48-5246-867F-FBAA76781796}" type="parTrans" cxnId="{9A506653-2FEB-2D4C-A635-4E2378B579DD}">
      <dgm:prSet/>
      <dgm:spPr/>
      <dgm:t>
        <a:bodyPr/>
        <a:lstStyle/>
        <a:p>
          <a:endParaRPr lang="en-GB"/>
        </a:p>
      </dgm:t>
    </dgm:pt>
    <dgm:pt modelId="{F875A897-67EA-1E47-A0BA-3BD32B5CA20E}" type="sibTrans" cxnId="{9A506653-2FEB-2D4C-A635-4E2378B579DD}">
      <dgm:prSet/>
      <dgm:spPr/>
      <dgm:t>
        <a:bodyPr/>
        <a:lstStyle/>
        <a:p>
          <a:endParaRPr lang="en-GB"/>
        </a:p>
      </dgm:t>
    </dgm:pt>
    <dgm:pt modelId="{8F437BCC-A2FA-7343-8D9D-5309C0EB2789}" type="pres">
      <dgm:prSet presAssocID="{E1714334-D76B-7F4B-AADA-B2D087A92AB7}" presName="Name0" presStyleCnt="0">
        <dgm:presLayoutVars>
          <dgm:chMax val="4"/>
          <dgm:resizeHandles val="exact"/>
        </dgm:presLayoutVars>
      </dgm:prSet>
      <dgm:spPr/>
    </dgm:pt>
    <dgm:pt modelId="{1456D9D3-CC19-6C4D-A9D5-6FE0701CA8DA}" type="pres">
      <dgm:prSet presAssocID="{E1714334-D76B-7F4B-AADA-B2D087A92AB7}" presName="ellipse" presStyleLbl="trBgShp" presStyleIdx="0" presStyleCnt="1"/>
      <dgm:spPr/>
    </dgm:pt>
    <dgm:pt modelId="{49A3C0C1-540D-7745-AC24-ACE1EBF3AED6}" type="pres">
      <dgm:prSet presAssocID="{E1714334-D76B-7F4B-AADA-B2D087A92AB7}" presName="arrow1" presStyleLbl="fgShp" presStyleIdx="0" presStyleCnt="1" custLinFactNeighborX="-1600"/>
      <dgm:spPr/>
    </dgm:pt>
    <dgm:pt modelId="{B1F29D68-6A08-5748-A232-A4ABD16071E3}" type="pres">
      <dgm:prSet presAssocID="{E1714334-D76B-7F4B-AADA-B2D087A92AB7}" presName="rectangle" presStyleLbl="revTx" presStyleIdx="0" presStyleCnt="1" custLinFactNeighborX="-334">
        <dgm:presLayoutVars>
          <dgm:bulletEnabled val="1"/>
        </dgm:presLayoutVars>
      </dgm:prSet>
      <dgm:spPr/>
    </dgm:pt>
    <dgm:pt modelId="{44414DAB-1ED5-2C42-A8F0-E458B9736076}" type="pres">
      <dgm:prSet presAssocID="{D81E42BC-EFD5-FA43-99BF-342B2694DDF0}" presName="item1" presStyleLbl="node1" presStyleIdx="0" presStyleCnt="3" custScaleX="100025">
        <dgm:presLayoutVars>
          <dgm:bulletEnabled val="1"/>
        </dgm:presLayoutVars>
      </dgm:prSet>
      <dgm:spPr/>
    </dgm:pt>
    <dgm:pt modelId="{4C81CB39-12EB-924D-A724-5E3ACF45F575}" type="pres">
      <dgm:prSet presAssocID="{347173FB-9DB9-BD4F-B8DC-1CB6AA4BB124}" presName="item2" presStyleLbl="node1" presStyleIdx="1" presStyleCnt="3">
        <dgm:presLayoutVars>
          <dgm:bulletEnabled val="1"/>
        </dgm:presLayoutVars>
      </dgm:prSet>
      <dgm:spPr/>
    </dgm:pt>
    <dgm:pt modelId="{1A872BDE-539C-464F-911D-23D1CC251DCB}" type="pres">
      <dgm:prSet presAssocID="{E0160882-7A16-2147-B42E-16461301E61F}" presName="item3" presStyleLbl="node1" presStyleIdx="2" presStyleCnt="3">
        <dgm:presLayoutVars>
          <dgm:bulletEnabled val="1"/>
        </dgm:presLayoutVars>
      </dgm:prSet>
      <dgm:spPr/>
    </dgm:pt>
    <dgm:pt modelId="{C3663A7C-1412-3545-B1AC-260EA1A2EDD3}" type="pres">
      <dgm:prSet presAssocID="{E1714334-D76B-7F4B-AADA-B2D087A92AB7}" presName="funnel" presStyleLbl="trAlignAcc1" presStyleIdx="0" presStyleCnt="1" custLinFactNeighborX="-285"/>
      <dgm:spPr/>
    </dgm:pt>
  </dgm:ptLst>
  <dgm:cxnLst>
    <dgm:cxn modelId="{5CCAF82C-6761-544B-A7A2-8EF2F489185B}" srcId="{E1714334-D76B-7F4B-AADA-B2D087A92AB7}" destId="{08E0C7E3-1CE9-9342-96DD-2FEDCC72039C}" srcOrd="0" destOrd="0" parTransId="{D0F735EF-DCBD-9345-BA69-D25EF805411A}" sibTransId="{38E11F8B-E2E7-5842-88E5-A49963981389}"/>
    <dgm:cxn modelId="{21BF3637-D7D2-E241-8EA9-461F89DAD2B4}" type="presOf" srcId="{E0160882-7A16-2147-B42E-16461301E61F}" destId="{B1F29D68-6A08-5748-A232-A4ABD16071E3}" srcOrd="0" destOrd="0" presId="urn:microsoft.com/office/officeart/2005/8/layout/funnel1"/>
    <dgm:cxn modelId="{9A506653-2FEB-2D4C-A635-4E2378B579DD}" srcId="{E1714334-D76B-7F4B-AADA-B2D087A92AB7}" destId="{E0160882-7A16-2147-B42E-16461301E61F}" srcOrd="3" destOrd="0" parTransId="{9E4C38B6-8A48-5246-867F-FBAA76781796}" sibTransId="{F875A897-67EA-1E47-A0BA-3BD32B5CA20E}"/>
    <dgm:cxn modelId="{0DB7B98A-DD4C-7749-A447-28A5697114B9}" type="presOf" srcId="{E1714334-D76B-7F4B-AADA-B2D087A92AB7}" destId="{8F437BCC-A2FA-7343-8D9D-5309C0EB2789}" srcOrd="0" destOrd="0" presId="urn:microsoft.com/office/officeart/2005/8/layout/funnel1"/>
    <dgm:cxn modelId="{91B7D88A-84FF-3845-8966-8218030531C5}" srcId="{E1714334-D76B-7F4B-AADA-B2D087A92AB7}" destId="{347173FB-9DB9-BD4F-B8DC-1CB6AA4BB124}" srcOrd="2" destOrd="0" parTransId="{B9A77A3A-8103-C440-A7FC-798246E8FE3D}" sibTransId="{E0D8C342-BFC6-AE4B-81D9-35A2183135B6}"/>
    <dgm:cxn modelId="{31B08FA1-2113-B642-9356-E411F7C7D23C}" type="presOf" srcId="{347173FB-9DB9-BD4F-B8DC-1CB6AA4BB124}" destId="{44414DAB-1ED5-2C42-A8F0-E458B9736076}" srcOrd="0" destOrd="0" presId="urn:microsoft.com/office/officeart/2005/8/layout/funnel1"/>
    <dgm:cxn modelId="{D62DDBB3-3BC7-EB4E-AAB6-DEC004CE4878}" type="presOf" srcId="{08E0C7E3-1CE9-9342-96DD-2FEDCC72039C}" destId="{1A872BDE-539C-464F-911D-23D1CC251DCB}" srcOrd="0" destOrd="0" presId="urn:microsoft.com/office/officeart/2005/8/layout/funnel1"/>
    <dgm:cxn modelId="{95E221C1-BB75-2C4E-A913-3D768D89038D}" srcId="{E1714334-D76B-7F4B-AADA-B2D087A92AB7}" destId="{D81E42BC-EFD5-FA43-99BF-342B2694DDF0}" srcOrd="1" destOrd="0" parTransId="{D0C41468-4217-C946-9BBB-C8FD0B527D37}" sibTransId="{C7AB3C99-1E6F-154C-8405-6B6356C8943E}"/>
    <dgm:cxn modelId="{C5372CD1-B980-5F4A-9577-D2A92F64A381}" type="presOf" srcId="{D81E42BC-EFD5-FA43-99BF-342B2694DDF0}" destId="{4C81CB39-12EB-924D-A724-5E3ACF45F575}" srcOrd="0" destOrd="0" presId="urn:microsoft.com/office/officeart/2005/8/layout/funnel1"/>
    <dgm:cxn modelId="{1CBAC293-6DA7-D647-B97E-799E1298597D}" type="presParOf" srcId="{8F437BCC-A2FA-7343-8D9D-5309C0EB2789}" destId="{1456D9D3-CC19-6C4D-A9D5-6FE0701CA8DA}" srcOrd="0" destOrd="0" presId="urn:microsoft.com/office/officeart/2005/8/layout/funnel1"/>
    <dgm:cxn modelId="{D06C730F-C579-6848-8704-D975750764A7}" type="presParOf" srcId="{8F437BCC-A2FA-7343-8D9D-5309C0EB2789}" destId="{49A3C0C1-540D-7745-AC24-ACE1EBF3AED6}" srcOrd="1" destOrd="0" presId="urn:microsoft.com/office/officeart/2005/8/layout/funnel1"/>
    <dgm:cxn modelId="{B86A4132-28C4-5940-9ADF-9D79C949CAC8}" type="presParOf" srcId="{8F437BCC-A2FA-7343-8D9D-5309C0EB2789}" destId="{B1F29D68-6A08-5748-A232-A4ABD16071E3}" srcOrd="2" destOrd="0" presId="urn:microsoft.com/office/officeart/2005/8/layout/funnel1"/>
    <dgm:cxn modelId="{8017EBF6-E57E-A541-AB15-9EC8C79D196E}" type="presParOf" srcId="{8F437BCC-A2FA-7343-8D9D-5309C0EB2789}" destId="{44414DAB-1ED5-2C42-A8F0-E458B9736076}" srcOrd="3" destOrd="0" presId="urn:microsoft.com/office/officeart/2005/8/layout/funnel1"/>
    <dgm:cxn modelId="{9F0A6609-0D40-5744-942D-6CBDD18D0E77}" type="presParOf" srcId="{8F437BCC-A2FA-7343-8D9D-5309C0EB2789}" destId="{4C81CB39-12EB-924D-A724-5E3ACF45F575}" srcOrd="4" destOrd="0" presId="urn:microsoft.com/office/officeart/2005/8/layout/funnel1"/>
    <dgm:cxn modelId="{E5E5F358-F43B-A849-AF6C-C5894B05C8A8}" type="presParOf" srcId="{8F437BCC-A2FA-7343-8D9D-5309C0EB2789}" destId="{1A872BDE-539C-464F-911D-23D1CC251DCB}" srcOrd="5" destOrd="0" presId="urn:microsoft.com/office/officeart/2005/8/layout/funnel1"/>
    <dgm:cxn modelId="{F763E9FC-0061-C74E-B556-928CB4D5E553}" type="presParOf" srcId="{8F437BCC-A2FA-7343-8D9D-5309C0EB2789}" destId="{C3663A7C-1412-3545-B1AC-260EA1A2EDD3}" srcOrd="6" destOrd="0" presId="urn:microsoft.com/office/officeart/2005/8/layout/funne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1CAEF2-EECA-4BCB-80EE-ED7155FFEF64}" type="doc">
      <dgm:prSet loTypeId="urn:microsoft.com/office/officeart/2017/3/layout/DropPinTimeline" loCatId="process" qsTypeId="urn:microsoft.com/office/officeart/2005/8/quickstyle/simple1" qsCatId="simple" csTypeId="urn:microsoft.com/office/officeart/2005/8/colors/accent1_2" csCatId="accent1" phldr="1"/>
      <dgm:spPr/>
      <dgm:t>
        <a:bodyPr/>
        <a:lstStyle/>
        <a:p>
          <a:endParaRPr lang="en-US"/>
        </a:p>
      </dgm:t>
    </dgm:pt>
    <dgm:pt modelId="{7F60FFCC-FDFD-44A2-943F-B55AE880BF4E}">
      <dgm:prSet/>
      <dgm:spPr/>
      <dgm:t>
        <a:bodyPr/>
        <a:lstStyle/>
        <a:p>
          <a:pPr>
            <a:defRPr b="1"/>
          </a:pPr>
          <a:r>
            <a:rPr lang="en-US" dirty="0"/>
            <a:t>Jan.–Mar. 2023</a:t>
          </a:r>
        </a:p>
      </dgm:t>
    </dgm:pt>
    <dgm:pt modelId="{EB90E51C-11AD-4584-8A62-6F7107DA36CC}" type="parTrans" cxnId="{AB2DE9DB-09A5-46B7-8250-ECE1B6CF2357}">
      <dgm:prSet/>
      <dgm:spPr/>
      <dgm:t>
        <a:bodyPr/>
        <a:lstStyle/>
        <a:p>
          <a:endParaRPr lang="en-US"/>
        </a:p>
      </dgm:t>
    </dgm:pt>
    <dgm:pt modelId="{0D40995D-D6DF-4AE3-AEFA-67F680650C6D}" type="sibTrans" cxnId="{AB2DE9DB-09A5-46B7-8250-ECE1B6CF2357}">
      <dgm:prSet/>
      <dgm:spPr/>
      <dgm:t>
        <a:bodyPr/>
        <a:lstStyle/>
        <a:p>
          <a:endParaRPr lang="en-US"/>
        </a:p>
      </dgm:t>
    </dgm:pt>
    <dgm:pt modelId="{6D1E4B6E-0A33-4034-86AF-EBEC19587835}">
      <dgm:prSet/>
      <dgm:spPr/>
      <dgm:t>
        <a:bodyPr/>
        <a:lstStyle/>
        <a:p>
          <a:r>
            <a:rPr lang="en-US" dirty="0"/>
            <a:t>Establish procurement task force</a:t>
          </a:r>
        </a:p>
      </dgm:t>
    </dgm:pt>
    <dgm:pt modelId="{04578464-B3F8-4099-8DCE-F71207041679}" type="parTrans" cxnId="{F9943976-328D-463D-8D5C-F88DA5D583B9}">
      <dgm:prSet/>
      <dgm:spPr/>
      <dgm:t>
        <a:bodyPr/>
        <a:lstStyle/>
        <a:p>
          <a:endParaRPr lang="en-US"/>
        </a:p>
      </dgm:t>
    </dgm:pt>
    <dgm:pt modelId="{868C2526-1F4E-4A15-B70E-AD0C8CD672F1}" type="sibTrans" cxnId="{F9943976-328D-463D-8D5C-F88DA5D583B9}">
      <dgm:prSet/>
      <dgm:spPr/>
      <dgm:t>
        <a:bodyPr/>
        <a:lstStyle/>
        <a:p>
          <a:endParaRPr lang="en-US"/>
        </a:p>
      </dgm:t>
    </dgm:pt>
    <dgm:pt modelId="{A2B34FBD-30B0-4F82-83C0-6E2D39556756}">
      <dgm:prSet/>
      <dgm:spPr/>
      <dgm:t>
        <a:bodyPr/>
        <a:lstStyle/>
        <a:p>
          <a:pPr>
            <a:defRPr b="1"/>
          </a:pPr>
          <a:r>
            <a:rPr lang="en-US" dirty="0">
              <a:solidFill>
                <a:schemeClr val="bg1"/>
              </a:solidFill>
            </a:rPr>
            <a:t>Mar.–Nov. 2023</a:t>
          </a:r>
        </a:p>
      </dgm:t>
    </dgm:pt>
    <dgm:pt modelId="{D193B6A1-08D7-4B14-8EC7-7BC4055DAB83}" type="parTrans" cxnId="{F29AFF09-349A-4395-8A0E-ABDCD615F62A}">
      <dgm:prSet/>
      <dgm:spPr/>
      <dgm:t>
        <a:bodyPr/>
        <a:lstStyle/>
        <a:p>
          <a:endParaRPr lang="en-US"/>
        </a:p>
      </dgm:t>
    </dgm:pt>
    <dgm:pt modelId="{CAB657B8-BA08-4F8C-A0A1-245EAC5C8743}" type="sibTrans" cxnId="{F29AFF09-349A-4395-8A0E-ABDCD615F62A}">
      <dgm:prSet/>
      <dgm:spPr/>
      <dgm:t>
        <a:bodyPr/>
        <a:lstStyle/>
        <a:p>
          <a:endParaRPr lang="en-US"/>
        </a:p>
      </dgm:t>
    </dgm:pt>
    <dgm:pt modelId="{93FF972B-5F6E-4B28-A5F3-A1B958156896}">
      <dgm:prSet/>
      <dgm:spPr/>
      <dgm:t>
        <a:bodyPr/>
        <a:lstStyle/>
        <a:p>
          <a:r>
            <a:rPr lang="en-US" dirty="0">
              <a:solidFill>
                <a:schemeClr val="bg1"/>
              </a:solidFill>
            </a:rPr>
            <a:t>Determine procurement strategy</a:t>
          </a:r>
        </a:p>
      </dgm:t>
    </dgm:pt>
    <dgm:pt modelId="{9C563F89-CFFF-43E4-8B52-66DD8E8CE209}" type="parTrans" cxnId="{DC469B38-9A09-4913-BC39-36463BB41C60}">
      <dgm:prSet/>
      <dgm:spPr/>
      <dgm:t>
        <a:bodyPr/>
        <a:lstStyle/>
        <a:p>
          <a:endParaRPr lang="en-US"/>
        </a:p>
      </dgm:t>
    </dgm:pt>
    <dgm:pt modelId="{1363C1E3-07C1-4026-BF3A-4E76F0BEED79}" type="sibTrans" cxnId="{DC469B38-9A09-4913-BC39-36463BB41C60}">
      <dgm:prSet/>
      <dgm:spPr/>
      <dgm:t>
        <a:bodyPr/>
        <a:lstStyle/>
        <a:p>
          <a:endParaRPr lang="en-US"/>
        </a:p>
      </dgm:t>
    </dgm:pt>
    <dgm:pt modelId="{4F70C914-069A-4931-B983-D1B0DD421085}">
      <dgm:prSet/>
      <dgm:spPr/>
      <dgm:t>
        <a:bodyPr/>
        <a:lstStyle/>
        <a:p>
          <a:pPr>
            <a:defRPr b="1"/>
          </a:pPr>
          <a:r>
            <a:rPr lang="en-US" dirty="0"/>
            <a:t>Dec. 2023</a:t>
          </a:r>
        </a:p>
      </dgm:t>
    </dgm:pt>
    <dgm:pt modelId="{B74F618C-18A8-493C-A5C3-C2AD86AEFF84}" type="parTrans" cxnId="{6D76BA00-A5EC-4696-BA76-15C81905538D}">
      <dgm:prSet/>
      <dgm:spPr/>
      <dgm:t>
        <a:bodyPr/>
        <a:lstStyle/>
        <a:p>
          <a:endParaRPr lang="en-US"/>
        </a:p>
      </dgm:t>
    </dgm:pt>
    <dgm:pt modelId="{29A8C660-54CA-4DA1-8701-1ACE7BD2A249}" type="sibTrans" cxnId="{6D76BA00-A5EC-4696-BA76-15C81905538D}">
      <dgm:prSet/>
      <dgm:spPr/>
      <dgm:t>
        <a:bodyPr/>
        <a:lstStyle/>
        <a:p>
          <a:endParaRPr lang="en-US"/>
        </a:p>
      </dgm:t>
    </dgm:pt>
    <dgm:pt modelId="{F8A7DD48-6BAD-444A-8BE1-3652371FBBDF}">
      <dgm:prSet/>
      <dgm:spPr/>
      <dgm:t>
        <a:bodyPr/>
        <a:lstStyle/>
        <a:p>
          <a:r>
            <a:rPr lang="en-US"/>
            <a:t>ITT ready</a:t>
          </a:r>
        </a:p>
      </dgm:t>
    </dgm:pt>
    <dgm:pt modelId="{0F1C3176-D1C5-4179-B686-5B466DFADA15}" type="parTrans" cxnId="{14419C34-19FD-4889-B419-1351585F63C0}">
      <dgm:prSet/>
      <dgm:spPr/>
      <dgm:t>
        <a:bodyPr/>
        <a:lstStyle/>
        <a:p>
          <a:endParaRPr lang="en-US"/>
        </a:p>
      </dgm:t>
    </dgm:pt>
    <dgm:pt modelId="{9A199A50-7BF4-46DD-99C2-1ACF15536F8B}" type="sibTrans" cxnId="{14419C34-19FD-4889-B419-1351585F63C0}">
      <dgm:prSet/>
      <dgm:spPr/>
      <dgm:t>
        <a:bodyPr/>
        <a:lstStyle/>
        <a:p>
          <a:endParaRPr lang="en-US"/>
        </a:p>
      </dgm:t>
    </dgm:pt>
    <dgm:pt modelId="{16C41C3A-F178-402B-8A11-7B679598A23B}">
      <dgm:prSet/>
      <dgm:spPr/>
      <dgm:t>
        <a:bodyPr/>
        <a:lstStyle/>
        <a:p>
          <a:pPr>
            <a:defRPr b="1"/>
          </a:pPr>
          <a:r>
            <a:rPr lang="en-US" dirty="0">
              <a:solidFill>
                <a:schemeClr val="bg1"/>
              </a:solidFill>
            </a:rPr>
            <a:t>Jan. 2024</a:t>
          </a:r>
        </a:p>
      </dgm:t>
    </dgm:pt>
    <dgm:pt modelId="{D3EDEFF8-A285-4444-94E5-A3E452EEF285}" type="parTrans" cxnId="{24EF89A4-B0CD-4730-B1C6-290E94721204}">
      <dgm:prSet/>
      <dgm:spPr/>
      <dgm:t>
        <a:bodyPr/>
        <a:lstStyle/>
        <a:p>
          <a:endParaRPr lang="en-US"/>
        </a:p>
      </dgm:t>
    </dgm:pt>
    <dgm:pt modelId="{9F4578A1-FE7B-4145-99B4-D1242E8526C3}" type="sibTrans" cxnId="{24EF89A4-B0CD-4730-B1C6-290E94721204}">
      <dgm:prSet/>
      <dgm:spPr/>
      <dgm:t>
        <a:bodyPr/>
        <a:lstStyle/>
        <a:p>
          <a:endParaRPr lang="en-US"/>
        </a:p>
      </dgm:t>
    </dgm:pt>
    <dgm:pt modelId="{2BC6AFC0-36A6-4C9B-944E-A4D33DF21CC6}">
      <dgm:prSet/>
      <dgm:spPr/>
      <dgm:t>
        <a:bodyPr/>
        <a:lstStyle/>
        <a:p>
          <a:r>
            <a:rPr lang="en-US" dirty="0">
              <a:solidFill>
                <a:schemeClr val="bg1"/>
              </a:solidFill>
            </a:rPr>
            <a:t>Launch the procurement</a:t>
          </a:r>
        </a:p>
      </dgm:t>
    </dgm:pt>
    <dgm:pt modelId="{0F72DDCD-FCDB-497B-AD65-2FDB45BFF4D1}" type="parTrans" cxnId="{4B4BAEF9-A26F-4CBA-8879-55C887916B41}">
      <dgm:prSet/>
      <dgm:spPr/>
      <dgm:t>
        <a:bodyPr/>
        <a:lstStyle/>
        <a:p>
          <a:endParaRPr lang="en-US"/>
        </a:p>
      </dgm:t>
    </dgm:pt>
    <dgm:pt modelId="{5FEFEAC0-1FDA-4D32-9D66-00340BC9D53C}" type="sibTrans" cxnId="{4B4BAEF9-A26F-4CBA-8879-55C887916B41}">
      <dgm:prSet/>
      <dgm:spPr/>
      <dgm:t>
        <a:bodyPr/>
        <a:lstStyle/>
        <a:p>
          <a:endParaRPr lang="en-US"/>
        </a:p>
      </dgm:t>
    </dgm:pt>
    <dgm:pt modelId="{8C099356-E3AA-4781-9345-838F49D3C866}">
      <dgm:prSet/>
      <dgm:spPr/>
      <dgm:t>
        <a:bodyPr/>
        <a:lstStyle/>
        <a:p>
          <a:pPr>
            <a:defRPr b="1"/>
          </a:pPr>
          <a:r>
            <a:rPr lang="en-US"/>
            <a:t>Dec. 2024</a:t>
          </a:r>
        </a:p>
      </dgm:t>
    </dgm:pt>
    <dgm:pt modelId="{DB2EE84C-DCCF-4FDA-80D2-FA0EA1E6B97A}" type="parTrans" cxnId="{0DABA6E1-B54E-4C58-AECE-DC60D5609167}">
      <dgm:prSet/>
      <dgm:spPr/>
      <dgm:t>
        <a:bodyPr/>
        <a:lstStyle/>
        <a:p>
          <a:endParaRPr lang="en-US"/>
        </a:p>
      </dgm:t>
    </dgm:pt>
    <dgm:pt modelId="{45B36272-64C5-4CD0-BE2F-BB8A81A282AE}" type="sibTrans" cxnId="{0DABA6E1-B54E-4C58-AECE-DC60D5609167}">
      <dgm:prSet/>
      <dgm:spPr/>
      <dgm:t>
        <a:bodyPr/>
        <a:lstStyle/>
        <a:p>
          <a:endParaRPr lang="en-US"/>
        </a:p>
      </dgm:t>
    </dgm:pt>
    <dgm:pt modelId="{8EF0EE65-00DB-4FD2-8DFD-B4F8E43D13A5}">
      <dgm:prSet/>
      <dgm:spPr/>
      <dgm:t>
        <a:bodyPr/>
        <a:lstStyle/>
        <a:p>
          <a:r>
            <a:rPr lang="en-US" dirty="0"/>
            <a:t>OCRE II in place</a:t>
          </a:r>
        </a:p>
      </dgm:t>
    </dgm:pt>
    <dgm:pt modelId="{0AADC9F3-C9B9-4B88-8F6E-F7DC983572EF}" type="parTrans" cxnId="{2AD2D8BA-B6E0-4BC9-B66F-B8A5B91773A2}">
      <dgm:prSet/>
      <dgm:spPr/>
      <dgm:t>
        <a:bodyPr/>
        <a:lstStyle/>
        <a:p>
          <a:endParaRPr lang="en-US"/>
        </a:p>
      </dgm:t>
    </dgm:pt>
    <dgm:pt modelId="{AEF2CB55-2B6D-42A3-A3FD-2F2741335408}" type="sibTrans" cxnId="{2AD2D8BA-B6E0-4BC9-B66F-B8A5B91773A2}">
      <dgm:prSet/>
      <dgm:spPr/>
      <dgm:t>
        <a:bodyPr/>
        <a:lstStyle/>
        <a:p>
          <a:endParaRPr lang="en-US"/>
        </a:p>
      </dgm:t>
    </dgm:pt>
    <dgm:pt modelId="{B8DE28CC-6439-41CE-BA54-C4EA68AB6349}" type="pres">
      <dgm:prSet presAssocID="{861CAEF2-EECA-4BCB-80EE-ED7155FFEF64}" presName="root" presStyleCnt="0">
        <dgm:presLayoutVars>
          <dgm:chMax/>
          <dgm:chPref/>
          <dgm:animLvl val="lvl"/>
        </dgm:presLayoutVars>
      </dgm:prSet>
      <dgm:spPr/>
    </dgm:pt>
    <dgm:pt modelId="{568BA3C4-A9EB-4BB0-890F-5B20B03825FF}" type="pres">
      <dgm:prSet presAssocID="{861CAEF2-EECA-4BCB-80EE-ED7155FFEF64}" presName="divider" presStyleLbl="fgAcc1" presStyleIdx="0" presStyleCnt="6"/>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gm:spPr>
    </dgm:pt>
    <dgm:pt modelId="{0609BE87-187A-48FD-BA4F-01FACF6D8CAF}" type="pres">
      <dgm:prSet presAssocID="{861CAEF2-EECA-4BCB-80EE-ED7155FFEF64}" presName="nodes" presStyleCnt="0">
        <dgm:presLayoutVars>
          <dgm:chMax/>
          <dgm:chPref/>
          <dgm:animLvl val="lvl"/>
        </dgm:presLayoutVars>
      </dgm:prSet>
      <dgm:spPr/>
    </dgm:pt>
    <dgm:pt modelId="{26411119-6D1E-4EE5-81C1-DD5A9609180A}" type="pres">
      <dgm:prSet presAssocID="{7F60FFCC-FDFD-44A2-943F-B55AE880BF4E}" presName="composite" presStyleCnt="0"/>
      <dgm:spPr/>
    </dgm:pt>
    <dgm:pt modelId="{5FF11612-5EBF-4661-9AF8-9B97F97FA1A5}" type="pres">
      <dgm:prSet presAssocID="{7F60FFCC-FDFD-44A2-943F-B55AE880BF4E}" presName="ConnectorPoint" presStyleLbl="lnNode1" presStyleIdx="0"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82594C1D-9E28-4B55-9C32-60CF34872DC4}" type="pres">
      <dgm:prSet presAssocID="{7F60FFCC-FDFD-44A2-943F-B55AE880BF4E}" presName="DropPinPlaceHolder" presStyleCnt="0"/>
      <dgm:spPr/>
    </dgm:pt>
    <dgm:pt modelId="{FE4772A5-0E23-488D-83C8-79CC58C122BF}" type="pres">
      <dgm:prSet presAssocID="{7F60FFCC-FDFD-44A2-943F-B55AE880BF4E}" presName="DropPin" presStyleLbl="alignNode1" presStyleIdx="0" presStyleCnt="5"/>
      <dgm:spPr/>
    </dgm:pt>
    <dgm:pt modelId="{FCA58ED6-C9E7-469C-93D2-9526CDF052C1}" type="pres">
      <dgm:prSet presAssocID="{7F60FFCC-FDFD-44A2-943F-B55AE880BF4E}" presName="Ellipse" presStyleLbl="fgAcc1" presStyleIdx="1" presStyleCnt="6"/>
      <dgm:spPr>
        <a:solidFill>
          <a:schemeClr val="lt1">
            <a:alpha val="90000"/>
            <a:hueOff val="0"/>
            <a:satOff val="0"/>
            <a:lumOff val="0"/>
            <a:alphaOff val="0"/>
          </a:schemeClr>
        </a:solidFill>
        <a:ln w="12700" cap="flat" cmpd="sng" algn="ctr">
          <a:noFill/>
          <a:prstDash val="solid"/>
          <a:miter lim="800000"/>
        </a:ln>
        <a:effectLst/>
      </dgm:spPr>
    </dgm:pt>
    <dgm:pt modelId="{2EF9ED95-8390-40B7-B101-B526B5FD4350}" type="pres">
      <dgm:prSet presAssocID="{7F60FFCC-FDFD-44A2-943F-B55AE880BF4E}" presName="L2TextContainer" presStyleLbl="revTx" presStyleIdx="0" presStyleCnt="10">
        <dgm:presLayoutVars>
          <dgm:bulletEnabled val="1"/>
        </dgm:presLayoutVars>
      </dgm:prSet>
      <dgm:spPr/>
    </dgm:pt>
    <dgm:pt modelId="{9056BD4D-89BD-4C90-8604-EF324E8C9F3A}" type="pres">
      <dgm:prSet presAssocID="{7F60FFCC-FDFD-44A2-943F-B55AE880BF4E}" presName="L1TextContainer" presStyleLbl="revTx" presStyleIdx="1" presStyleCnt="10">
        <dgm:presLayoutVars>
          <dgm:chMax val="1"/>
          <dgm:chPref val="1"/>
          <dgm:bulletEnabled val="1"/>
        </dgm:presLayoutVars>
      </dgm:prSet>
      <dgm:spPr/>
    </dgm:pt>
    <dgm:pt modelId="{1C4D93B7-7086-4344-A6F5-E5A13D248124}" type="pres">
      <dgm:prSet presAssocID="{7F60FFCC-FDFD-44A2-943F-B55AE880BF4E}" presName="ConnectLine" presStyleLbl="sibTrans1D1" presStyleIdx="0" presStyleCnt="5"/>
      <dgm:spPr>
        <a:noFill/>
        <a:ln w="12700" cap="flat" cmpd="sng" algn="ctr">
          <a:solidFill>
            <a:schemeClr val="accent1">
              <a:hueOff val="0"/>
              <a:satOff val="0"/>
              <a:lumOff val="0"/>
              <a:alphaOff val="0"/>
            </a:schemeClr>
          </a:solidFill>
          <a:prstDash val="dash"/>
          <a:miter lim="800000"/>
        </a:ln>
        <a:effectLst/>
      </dgm:spPr>
    </dgm:pt>
    <dgm:pt modelId="{526D4963-01BD-48C2-B08B-C78A02A5CBC5}" type="pres">
      <dgm:prSet presAssocID="{7F60FFCC-FDFD-44A2-943F-B55AE880BF4E}" presName="EmptyPlaceHolder" presStyleCnt="0"/>
      <dgm:spPr/>
    </dgm:pt>
    <dgm:pt modelId="{C786801F-FA5F-4CFD-9039-F976E6BCB16E}" type="pres">
      <dgm:prSet presAssocID="{0D40995D-D6DF-4AE3-AEFA-67F680650C6D}" presName="spaceBetweenRectangles" presStyleCnt="0"/>
      <dgm:spPr/>
    </dgm:pt>
    <dgm:pt modelId="{CCC55B60-786B-47EA-BEB4-0D4DCD18117A}" type="pres">
      <dgm:prSet presAssocID="{A2B34FBD-30B0-4F82-83C0-6E2D39556756}" presName="composite" presStyleCnt="0"/>
      <dgm:spPr/>
    </dgm:pt>
    <dgm:pt modelId="{7E29EC06-05BA-4299-B0CF-D9D14EE14800}" type="pres">
      <dgm:prSet presAssocID="{A2B34FBD-30B0-4F82-83C0-6E2D39556756}" presName="ConnectorPoint" presStyleLbl="lnNode1" presStyleIdx="1"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5BB0A49C-58AB-4997-A85D-EE65BBFAFE99}" type="pres">
      <dgm:prSet presAssocID="{A2B34FBD-30B0-4F82-83C0-6E2D39556756}" presName="DropPinPlaceHolder" presStyleCnt="0"/>
      <dgm:spPr/>
    </dgm:pt>
    <dgm:pt modelId="{A04A3657-E62F-482E-B2EA-195E48CB4B12}" type="pres">
      <dgm:prSet presAssocID="{A2B34FBD-30B0-4F82-83C0-6E2D39556756}" presName="DropPin" presStyleLbl="alignNode1" presStyleIdx="1" presStyleCnt="5"/>
      <dgm:spPr/>
    </dgm:pt>
    <dgm:pt modelId="{14052D98-3AC6-4F80-B134-907D088248F7}" type="pres">
      <dgm:prSet presAssocID="{A2B34FBD-30B0-4F82-83C0-6E2D39556756}" presName="Ellipse" presStyleLbl="fgAcc1" presStyleIdx="2" presStyleCnt="6"/>
      <dgm:spPr>
        <a:solidFill>
          <a:schemeClr val="lt1">
            <a:alpha val="90000"/>
            <a:hueOff val="0"/>
            <a:satOff val="0"/>
            <a:lumOff val="0"/>
            <a:alphaOff val="0"/>
          </a:schemeClr>
        </a:solidFill>
        <a:ln w="12700" cap="flat" cmpd="sng" algn="ctr">
          <a:noFill/>
          <a:prstDash val="solid"/>
          <a:miter lim="800000"/>
        </a:ln>
        <a:effectLst/>
      </dgm:spPr>
    </dgm:pt>
    <dgm:pt modelId="{578972AD-DA5B-4857-8CAF-5D17DDFC7D80}" type="pres">
      <dgm:prSet presAssocID="{A2B34FBD-30B0-4F82-83C0-6E2D39556756}" presName="L2TextContainer" presStyleLbl="revTx" presStyleIdx="2" presStyleCnt="10">
        <dgm:presLayoutVars>
          <dgm:bulletEnabled val="1"/>
        </dgm:presLayoutVars>
      </dgm:prSet>
      <dgm:spPr/>
    </dgm:pt>
    <dgm:pt modelId="{9D13EC71-2D26-4C3C-B9F0-CD3E9A0C3D1E}" type="pres">
      <dgm:prSet presAssocID="{A2B34FBD-30B0-4F82-83C0-6E2D39556756}" presName="L1TextContainer" presStyleLbl="revTx" presStyleIdx="3" presStyleCnt="10">
        <dgm:presLayoutVars>
          <dgm:chMax val="1"/>
          <dgm:chPref val="1"/>
          <dgm:bulletEnabled val="1"/>
        </dgm:presLayoutVars>
      </dgm:prSet>
      <dgm:spPr/>
    </dgm:pt>
    <dgm:pt modelId="{8057D6BA-328B-43A9-B6A8-EB647E5495DE}" type="pres">
      <dgm:prSet presAssocID="{A2B34FBD-30B0-4F82-83C0-6E2D39556756}" presName="ConnectLine" presStyleLbl="sibTrans1D1" presStyleIdx="1" presStyleCnt="5"/>
      <dgm:spPr>
        <a:noFill/>
        <a:ln w="12700" cap="flat" cmpd="sng" algn="ctr">
          <a:solidFill>
            <a:schemeClr val="accent1">
              <a:hueOff val="0"/>
              <a:satOff val="0"/>
              <a:lumOff val="0"/>
              <a:alphaOff val="0"/>
            </a:schemeClr>
          </a:solidFill>
          <a:prstDash val="dash"/>
          <a:miter lim="800000"/>
        </a:ln>
        <a:effectLst/>
      </dgm:spPr>
    </dgm:pt>
    <dgm:pt modelId="{765A8A33-AF0E-46C0-9656-348695860666}" type="pres">
      <dgm:prSet presAssocID="{A2B34FBD-30B0-4F82-83C0-6E2D39556756}" presName="EmptyPlaceHolder" presStyleCnt="0"/>
      <dgm:spPr/>
    </dgm:pt>
    <dgm:pt modelId="{A58F3CD0-AB10-4E22-B150-06251FC743E7}" type="pres">
      <dgm:prSet presAssocID="{CAB657B8-BA08-4F8C-A0A1-245EAC5C8743}" presName="spaceBetweenRectangles" presStyleCnt="0"/>
      <dgm:spPr/>
    </dgm:pt>
    <dgm:pt modelId="{4A62DE6B-9082-4A0A-A12D-2D9BA204B045}" type="pres">
      <dgm:prSet presAssocID="{4F70C914-069A-4931-B983-D1B0DD421085}" presName="composite" presStyleCnt="0"/>
      <dgm:spPr/>
    </dgm:pt>
    <dgm:pt modelId="{91B4F5F4-CFD9-4778-96C5-A2EC6E6425BF}" type="pres">
      <dgm:prSet presAssocID="{4F70C914-069A-4931-B983-D1B0DD421085}" presName="ConnectorPoint" presStyleLbl="lnNode1" presStyleIdx="2"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F2562D51-06C8-408C-A1A9-E044F1BD5EA6}" type="pres">
      <dgm:prSet presAssocID="{4F70C914-069A-4931-B983-D1B0DD421085}" presName="DropPinPlaceHolder" presStyleCnt="0"/>
      <dgm:spPr/>
    </dgm:pt>
    <dgm:pt modelId="{4FBAC87F-62E3-47DC-82A8-D79D11F2A9CF}" type="pres">
      <dgm:prSet presAssocID="{4F70C914-069A-4931-B983-D1B0DD421085}" presName="DropPin" presStyleLbl="alignNode1" presStyleIdx="2" presStyleCnt="5"/>
      <dgm:spPr/>
    </dgm:pt>
    <dgm:pt modelId="{46E2A80D-A349-4CE1-AC3F-B0CD57853F9A}" type="pres">
      <dgm:prSet presAssocID="{4F70C914-069A-4931-B983-D1B0DD421085}" presName="Ellipse" presStyleLbl="fgAcc1" presStyleIdx="3" presStyleCnt="6"/>
      <dgm:spPr>
        <a:solidFill>
          <a:schemeClr val="lt1">
            <a:alpha val="90000"/>
            <a:hueOff val="0"/>
            <a:satOff val="0"/>
            <a:lumOff val="0"/>
            <a:alphaOff val="0"/>
          </a:schemeClr>
        </a:solidFill>
        <a:ln w="12700" cap="flat" cmpd="sng" algn="ctr">
          <a:noFill/>
          <a:prstDash val="solid"/>
          <a:miter lim="800000"/>
        </a:ln>
        <a:effectLst/>
      </dgm:spPr>
    </dgm:pt>
    <dgm:pt modelId="{79461B22-BDBD-4507-A3CA-820DA5E04A8C}" type="pres">
      <dgm:prSet presAssocID="{4F70C914-069A-4931-B983-D1B0DD421085}" presName="L2TextContainer" presStyleLbl="revTx" presStyleIdx="4" presStyleCnt="10">
        <dgm:presLayoutVars>
          <dgm:bulletEnabled val="1"/>
        </dgm:presLayoutVars>
      </dgm:prSet>
      <dgm:spPr/>
    </dgm:pt>
    <dgm:pt modelId="{F0E6B308-2AA1-46CF-963E-128B71EFFBB7}" type="pres">
      <dgm:prSet presAssocID="{4F70C914-069A-4931-B983-D1B0DD421085}" presName="L1TextContainer" presStyleLbl="revTx" presStyleIdx="5" presStyleCnt="10">
        <dgm:presLayoutVars>
          <dgm:chMax val="1"/>
          <dgm:chPref val="1"/>
          <dgm:bulletEnabled val="1"/>
        </dgm:presLayoutVars>
      </dgm:prSet>
      <dgm:spPr/>
    </dgm:pt>
    <dgm:pt modelId="{A9E9CA51-EAFB-487E-9139-500847FE5ACF}" type="pres">
      <dgm:prSet presAssocID="{4F70C914-069A-4931-B983-D1B0DD421085}" presName="ConnectLine" presStyleLbl="sibTrans1D1" presStyleIdx="2" presStyleCnt="5"/>
      <dgm:spPr>
        <a:noFill/>
        <a:ln w="12700" cap="flat" cmpd="sng" algn="ctr">
          <a:solidFill>
            <a:schemeClr val="accent1">
              <a:hueOff val="0"/>
              <a:satOff val="0"/>
              <a:lumOff val="0"/>
              <a:alphaOff val="0"/>
            </a:schemeClr>
          </a:solidFill>
          <a:prstDash val="dash"/>
          <a:miter lim="800000"/>
        </a:ln>
        <a:effectLst/>
      </dgm:spPr>
    </dgm:pt>
    <dgm:pt modelId="{5D25BD48-0871-4D76-BBC5-7358D283DB2E}" type="pres">
      <dgm:prSet presAssocID="{4F70C914-069A-4931-B983-D1B0DD421085}" presName="EmptyPlaceHolder" presStyleCnt="0"/>
      <dgm:spPr/>
    </dgm:pt>
    <dgm:pt modelId="{1C015A6C-268C-4BE9-B637-64B5C7A6A53A}" type="pres">
      <dgm:prSet presAssocID="{29A8C660-54CA-4DA1-8701-1ACE7BD2A249}" presName="spaceBetweenRectangles" presStyleCnt="0"/>
      <dgm:spPr/>
    </dgm:pt>
    <dgm:pt modelId="{14D37112-BF6E-4DBD-8CEC-A7D1160632C2}" type="pres">
      <dgm:prSet presAssocID="{16C41C3A-F178-402B-8A11-7B679598A23B}" presName="composite" presStyleCnt="0"/>
      <dgm:spPr/>
    </dgm:pt>
    <dgm:pt modelId="{DA7AE8A0-E8CF-4CFF-B6C4-0319C7813AD0}" type="pres">
      <dgm:prSet presAssocID="{16C41C3A-F178-402B-8A11-7B679598A23B}" presName="ConnectorPoint" presStyleLbl="lnNode1" presStyleIdx="3"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D31A57BA-4514-41E1-B36D-A358C92DA818}" type="pres">
      <dgm:prSet presAssocID="{16C41C3A-F178-402B-8A11-7B679598A23B}" presName="DropPinPlaceHolder" presStyleCnt="0"/>
      <dgm:spPr/>
    </dgm:pt>
    <dgm:pt modelId="{EF515CFD-25D2-4CF4-ADA3-D6EB03CFF159}" type="pres">
      <dgm:prSet presAssocID="{16C41C3A-F178-402B-8A11-7B679598A23B}" presName="DropPin" presStyleLbl="alignNode1" presStyleIdx="3" presStyleCnt="5"/>
      <dgm:spPr/>
    </dgm:pt>
    <dgm:pt modelId="{068565B3-6820-449B-A546-A6BFB487389F}" type="pres">
      <dgm:prSet presAssocID="{16C41C3A-F178-402B-8A11-7B679598A23B}" presName="Ellipse" presStyleLbl="fgAcc1" presStyleIdx="4" presStyleCnt="6"/>
      <dgm:spPr>
        <a:solidFill>
          <a:schemeClr val="lt1">
            <a:alpha val="90000"/>
            <a:hueOff val="0"/>
            <a:satOff val="0"/>
            <a:lumOff val="0"/>
            <a:alphaOff val="0"/>
          </a:schemeClr>
        </a:solidFill>
        <a:ln w="12700" cap="flat" cmpd="sng" algn="ctr">
          <a:noFill/>
          <a:prstDash val="solid"/>
          <a:miter lim="800000"/>
        </a:ln>
        <a:effectLst/>
      </dgm:spPr>
    </dgm:pt>
    <dgm:pt modelId="{EE492482-3A97-47F4-A427-4FF8CC48B953}" type="pres">
      <dgm:prSet presAssocID="{16C41C3A-F178-402B-8A11-7B679598A23B}" presName="L2TextContainer" presStyleLbl="revTx" presStyleIdx="6" presStyleCnt="10">
        <dgm:presLayoutVars>
          <dgm:bulletEnabled val="1"/>
        </dgm:presLayoutVars>
      </dgm:prSet>
      <dgm:spPr/>
    </dgm:pt>
    <dgm:pt modelId="{F808FE9D-CC2A-4C10-90F8-DF744F715DA6}" type="pres">
      <dgm:prSet presAssocID="{16C41C3A-F178-402B-8A11-7B679598A23B}" presName="L1TextContainer" presStyleLbl="revTx" presStyleIdx="7" presStyleCnt="10">
        <dgm:presLayoutVars>
          <dgm:chMax val="1"/>
          <dgm:chPref val="1"/>
          <dgm:bulletEnabled val="1"/>
        </dgm:presLayoutVars>
      </dgm:prSet>
      <dgm:spPr/>
    </dgm:pt>
    <dgm:pt modelId="{2426CA40-BB52-46FE-B611-D7B7AE9778D6}" type="pres">
      <dgm:prSet presAssocID="{16C41C3A-F178-402B-8A11-7B679598A23B}" presName="ConnectLine" presStyleLbl="sibTrans1D1" presStyleIdx="3" presStyleCnt="5"/>
      <dgm:spPr>
        <a:noFill/>
        <a:ln w="12700" cap="flat" cmpd="sng" algn="ctr">
          <a:solidFill>
            <a:schemeClr val="accent1">
              <a:hueOff val="0"/>
              <a:satOff val="0"/>
              <a:lumOff val="0"/>
              <a:alphaOff val="0"/>
            </a:schemeClr>
          </a:solidFill>
          <a:prstDash val="dash"/>
          <a:miter lim="800000"/>
        </a:ln>
        <a:effectLst/>
      </dgm:spPr>
    </dgm:pt>
    <dgm:pt modelId="{50889D82-5621-4067-AF9D-576E41C62F46}" type="pres">
      <dgm:prSet presAssocID="{16C41C3A-F178-402B-8A11-7B679598A23B}" presName="EmptyPlaceHolder" presStyleCnt="0"/>
      <dgm:spPr/>
    </dgm:pt>
    <dgm:pt modelId="{63B0684D-AF58-4891-B177-419915425FF7}" type="pres">
      <dgm:prSet presAssocID="{9F4578A1-FE7B-4145-99B4-D1242E8526C3}" presName="spaceBetweenRectangles" presStyleCnt="0"/>
      <dgm:spPr/>
    </dgm:pt>
    <dgm:pt modelId="{AC733CE0-AAD3-4DB6-B3DC-0D238661EFE4}" type="pres">
      <dgm:prSet presAssocID="{8C099356-E3AA-4781-9345-838F49D3C866}" presName="composite" presStyleCnt="0"/>
      <dgm:spPr/>
    </dgm:pt>
    <dgm:pt modelId="{CC9F3E5B-54D6-40F5-ABA4-8C5B6C77BD7A}" type="pres">
      <dgm:prSet presAssocID="{8C099356-E3AA-4781-9345-838F49D3C866}" presName="ConnectorPoint" presStyleLbl="lnNode1" presStyleIdx="4"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B6E37D30-AF46-4AA6-9CF4-64EB432EA83B}" type="pres">
      <dgm:prSet presAssocID="{8C099356-E3AA-4781-9345-838F49D3C866}" presName="DropPinPlaceHolder" presStyleCnt="0"/>
      <dgm:spPr/>
    </dgm:pt>
    <dgm:pt modelId="{7FCEDCD5-B9F9-487A-A0FE-F7AFC8DF4814}" type="pres">
      <dgm:prSet presAssocID="{8C099356-E3AA-4781-9345-838F49D3C866}" presName="DropPin" presStyleLbl="alignNode1" presStyleIdx="4" presStyleCnt="5"/>
      <dgm:spPr/>
    </dgm:pt>
    <dgm:pt modelId="{246CFF03-957D-4756-99CC-135CB101E186}" type="pres">
      <dgm:prSet presAssocID="{8C099356-E3AA-4781-9345-838F49D3C866}" presName="Ellipse" presStyleLbl="fgAcc1" presStyleIdx="5" presStyleCnt="6"/>
      <dgm:spPr>
        <a:solidFill>
          <a:schemeClr val="lt1">
            <a:alpha val="90000"/>
            <a:hueOff val="0"/>
            <a:satOff val="0"/>
            <a:lumOff val="0"/>
            <a:alphaOff val="0"/>
          </a:schemeClr>
        </a:solidFill>
        <a:ln w="12700" cap="flat" cmpd="sng" algn="ctr">
          <a:noFill/>
          <a:prstDash val="solid"/>
          <a:miter lim="800000"/>
        </a:ln>
        <a:effectLst/>
      </dgm:spPr>
    </dgm:pt>
    <dgm:pt modelId="{C387CB16-B342-4291-8382-A6586D4C648D}" type="pres">
      <dgm:prSet presAssocID="{8C099356-E3AA-4781-9345-838F49D3C866}" presName="L2TextContainer" presStyleLbl="revTx" presStyleIdx="8" presStyleCnt="10">
        <dgm:presLayoutVars>
          <dgm:bulletEnabled val="1"/>
        </dgm:presLayoutVars>
      </dgm:prSet>
      <dgm:spPr/>
    </dgm:pt>
    <dgm:pt modelId="{AD57F4F5-912F-414E-99C0-A5E9F98F6FD3}" type="pres">
      <dgm:prSet presAssocID="{8C099356-E3AA-4781-9345-838F49D3C866}" presName="L1TextContainer" presStyleLbl="revTx" presStyleIdx="9" presStyleCnt="10">
        <dgm:presLayoutVars>
          <dgm:chMax val="1"/>
          <dgm:chPref val="1"/>
          <dgm:bulletEnabled val="1"/>
        </dgm:presLayoutVars>
      </dgm:prSet>
      <dgm:spPr/>
    </dgm:pt>
    <dgm:pt modelId="{C94FA419-F498-4835-9438-3EFF07FF2152}" type="pres">
      <dgm:prSet presAssocID="{8C099356-E3AA-4781-9345-838F49D3C866}" presName="ConnectLine" presStyleLbl="sibTrans1D1" presStyleIdx="4" presStyleCnt="5"/>
      <dgm:spPr>
        <a:noFill/>
        <a:ln w="12700" cap="flat" cmpd="sng" algn="ctr">
          <a:solidFill>
            <a:schemeClr val="accent1">
              <a:hueOff val="0"/>
              <a:satOff val="0"/>
              <a:lumOff val="0"/>
              <a:alphaOff val="0"/>
            </a:schemeClr>
          </a:solidFill>
          <a:prstDash val="dash"/>
          <a:miter lim="800000"/>
        </a:ln>
        <a:effectLst/>
      </dgm:spPr>
    </dgm:pt>
    <dgm:pt modelId="{E27B4559-CBCB-412A-8311-E18D58B869AE}" type="pres">
      <dgm:prSet presAssocID="{8C099356-E3AA-4781-9345-838F49D3C866}" presName="EmptyPlaceHolder" presStyleCnt="0"/>
      <dgm:spPr/>
    </dgm:pt>
  </dgm:ptLst>
  <dgm:cxnLst>
    <dgm:cxn modelId="{6D76BA00-A5EC-4696-BA76-15C81905538D}" srcId="{861CAEF2-EECA-4BCB-80EE-ED7155FFEF64}" destId="{4F70C914-069A-4931-B983-D1B0DD421085}" srcOrd="2" destOrd="0" parTransId="{B74F618C-18A8-493C-A5C3-C2AD86AEFF84}" sibTransId="{29A8C660-54CA-4DA1-8701-1ACE7BD2A249}"/>
    <dgm:cxn modelId="{F29AFF09-349A-4395-8A0E-ABDCD615F62A}" srcId="{861CAEF2-EECA-4BCB-80EE-ED7155FFEF64}" destId="{A2B34FBD-30B0-4F82-83C0-6E2D39556756}" srcOrd="1" destOrd="0" parTransId="{D193B6A1-08D7-4B14-8EC7-7BC4055DAB83}" sibTransId="{CAB657B8-BA08-4F8C-A0A1-245EAC5C8743}"/>
    <dgm:cxn modelId="{D941C413-385F-4CE5-A3FD-0EC758DC2022}" type="presOf" srcId="{8C099356-E3AA-4781-9345-838F49D3C866}" destId="{AD57F4F5-912F-414E-99C0-A5E9F98F6FD3}" srcOrd="0" destOrd="0" presId="urn:microsoft.com/office/officeart/2017/3/layout/DropPinTimeline"/>
    <dgm:cxn modelId="{AB6B8418-53CB-44D8-BE9F-AC282F090ACA}" type="presOf" srcId="{861CAEF2-EECA-4BCB-80EE-ED7155FFEF64}" destId="{B8DE28CC-6439-41CE-BA54-C4EA68AB6349}" srcOrd="0" destOrd="0" presId="urn:microsoft.com/office/officeart/2017/3/layout/DropPinTimeline"/>
    <dgm:cxn modelId="{1E497D26-5785-4EA6-9D1C-9EDBCD6B1C44}" type="presOf" srcId="{7F60FFCC-FDFD-44A2-943F-B55AE880BF4E}" destId="{9056BD4D-89BD-4C90-8604-EF324E8C9F3A}" srcOrd="0" destOrd="0" presId="urn:microsoft.com/office/officeart/2017/3/layout/DropPinTimeline"/>
    <dgm:cxn modelId="{32CEE527-AD73-418B-90A9-09D529B67DB1}" type="presOf" srcId="{F8A7DD48-6BAD-444A-8BE1-3652371FBBDF}" destId="{79461B22-BDBD-4507-A3CA-820DA5E04A8C}" srcOrd="0" destOrd="0" presId="urn:microsoft.com/office/officeart/2017/3/layout/DropPinTimeline"/>
    <dgm:cxn modelId="{14419C34-19FD-4889-B419-1351585F63C0}" srcId="{4F70C914-069A-4931-B983-D1B0DD421085}" destId="{F8A7DD48-6BAD-444A-8BE1-3652371FBBDF}" srcOrd="0" destOrd="0" parTransId="{0F1C3176-D1C5-4179-B686-5B466DFADA15}" sibTransId="{9A199A50-7BF4-46DD-99C2-1ACF15536F8B}"/>
    <dgm:cxn modelId="{DC469B38-9A09-4913-BC39-36463BB41C60}" srcId="{A2B34FBD-30B0-4F82-83C0-6E2D39556756}" destId="{93FF972B-5F6E-4B28-A5F3-A1B958156896}" srcOrd="0" destOrd="0" parTransId="{9C563F89-CFFF-43E4-8B52-66DD8E8CE209}" sibTransId="{1363C1E3-07C1-4026-BF3A-4E76F0BEED79}"/>
    <dgm:cxn modelId="{C881536C-717E-469B-8DE2-332774036A5C}" type="presOf" srcId="{8EF0EE65-00DB-4FD2-8DFD-B4F8E43D13A5}" destId="{C387CB16-B342-4291-8382-A6586D4C648D}" srcOrd="0" destOrd="0" presId="urn:microsoft.com/office/officeart/2017/3/layout/DropPinTimeline"/>
    <dgm:cxn modelId="{F9943976-328D-463D-8D5C-F88DA5D583B9}" srcId="{7F60FFCC-FDFD-44A2-943F-B55AE880BF4E}" destId="{6D1E4B6E-0A33-4034-86AF-EBEC19587835}" srcOrd="0" destOrd="0" parTransId="{04578464-B3F8-4099-8DCE-F71207041679}" sibTransId="{868C2526-1F4E-4A15-B70E-AD0C8CD672F1}"/>
    <dgm:cxn modelId="{5E4E998D-0270-493A-BD3A-32F363915BA9}" type="presOf" srcId="{6D1E4B6E-0A33-4034-86AF-EBEC19587835}" destId="{2EF9ED95-8390-40B7-B101-B526B5FD4350}" srcOrd="0" destOrd="0" presId="urn:microsoft.com/office/officeart/2017/3/layout/DropPinTimeline"/>
    <dgm:cxn modelId="{73B701A3-95E6-5F4B-8884-5C9018B5B1C4}" type="presOf" srcId="{93FF972B-5F6E-4B28-A5F3-A1B958156896}" destId="{578972AD-DA5B-4857-8CAF-5D17DDFC7D80}" srcOrd="0" destOrd="0" presId="urn:microsoft.com/office/officeart/2017/3/layout/DropPinTimeline"/>
    <dgm:cxn modelId="{24EF89A4-B0CD-4730-B1C6-290E94721204}" srcId="{861CAEF2-EECA-4BCB-80EE-ED7155FFEF64}" destId="{16C41C3A-F178-402B-8A11-7B679598A23B}" srcOrd="3" destOrd="0" parTransId="{D3EDEFF8-A285-4444-94E5-A3E452EEF285}" sibTransId="{9F4578A1-FE7B-4145-99B4-D1242E8526C3}"/>
    <dgm:cxn modelId="{126095A7-E2E8-40ED-A96C-7B29A553A6CA}" type="presOf" srcId="{2BC6AFC0-36A6-4C9B-944E-A4D33DF21CC6}" destId="{EE492482-3A97-47F4-A427-4FF8CC48B953}" srcOrd="0" destOrd="0" presId="urn:microsoft.com/office/officeart/2017/3/layout/DropPinTimeline"/>
    <dgm:cxn modelId="{2AD2D8BA-B6E0-4BC9-B66F-B8A5B91773A2}" srcId="{8C099356-E3AA-4781-9345-838F49D3C866}" destId="{8EF0EE65-00DB-4FD2-8DFD-B4F8E43D13A5}" srcOrd="0" destOrd="0" parTransId="{0AADC9F3-C9B9-4B88-8F6E-F7DC983572EF}" sibTransId="{AEF2CB55-2B6D-42A3-A3FD-2F2741335408}"/>
    <dgm:cxn modelId="{AB2DE9DB-09A5-46B7-8250-ECE1B6CF2357}" srcId="{861CAEF2-EECA-4BCB-80EE-ED7155FFEF64}" destId="{7F60FFCC-FDFD-44A2-943F-B55AE880BF4E}" srcOrd="0" destOrd="0" parTransId="{EB90E51C-11AD-4584-8A62-6F7107DA36CC}" sibTransId="{0D40995D-D6DF-4AE3-AEFA-67F680650C6D}"/>
    <dgm:cxn modelId="{0DABA6E1-B54E-4C58-AECE-DC60D5609167}" srcId="{861CAEF2-EECA-4BCB-80EE-ED7155FFEF64}" destId="{8C099356-E3AA-4781-9345-838F49D3C866}" srcOrd="4" destOrd="0" parTransId="{DB2EE84C-DCCF-4FDA-80D2-FA0EA1E6B97A}" sibTransId="{45B36272-64C5-4CD0-BE2F-BB8A81A282AE}"/>
    <dgm:cxn modelId="{B91B94E6-24BB-4937-BAED-73E13256A2CC}" type="presOf" srcId="{4F70C914-069A-4931-B983-D1B0DD421085}" destId="{F0E6B308-2AA1-46CF-963E-128B71EFFBB7}" srcOrd="0" destOrd="0" presId="urn:microsoft.com/office/officeart/2017/3/layout/DropPinTimeline"/>
    <dgm:cxn modelId="{720675F2-DE81-426D-89DE-19BE22345E10}" type="presOf" srcId="{16C41C3A-F178-402B-8A11-7B679598A23B}" destId="{F808FE9D-CC2A-4C10-90F8-DF744F715DA6}" srcOrd="0" destOrd="0" presId="urn:microsoft.com/office/officeart/2017/3/layout/DropPinTimeline"/>
    <dgm:cxn modelId="{4B4BAEF9-A26F-4CBA-8879-55C887916B41}" srcId="{16C41C3A-F178-402B-8A11-7B679598A23B}" destId="{2BC6AFC0-36A6-4C9B-944E-A4D33DF21CC6}" srcOrd="0" destOrd="0" parTransId="{0F72DDCD-FCDB-497B-AD65-2FDB45BFF4D1}" sibTransId="{5FEFEAC0-1FDA-4D32-9D66-00340BC9D53C}"/>
    <dgm:cxn modelId="{1C53CDF9-A7B1-462E-9129-4E25FCE39BA7}" type="presOf" srcId="{A2B34FBD-30B0-4F82-83C0-6E2D39556756}" destId="{9D13EC71-2D26-4C3C-B9F0-CD3E9A0C3D1E}" srcOrd="0" destOrd="0" presId="urn:microsoft.com/office/officeart/2017/3/layout/DropPinTimeline"/>
    <dgm:cxn modelId="{99F3F9AE-5282-45E1-AAAA-1F7BE6320E01}" type="presParOf" srcId="{B8DE28CC-6439-41CE-BA54-C4EA68AB6349}" destId="{568BA3C4-A9EB-4BB0-890F-5B20B03825FF}" srcOrd="0" destOrd="0" presId="urn:microsoft.com/office/officeart/2017/3/layout/DropPinTimeline"/>
    <dgm:cxn modelId="{6E0960D4-6D89-41B4-A811-E7C47347440F}" type="presParOf" srcId="{B8DE28CC-6439-41CE-BA54-C4EA68AB6349}" destId="{0609BE87-187A-48FD-BA4F-01FACF6D8CAF}" srcOrd="1" destOrd="0" presId="urn:microsoft.com/office/officeart/2017/3/layout/DropPinTimeline"/>
    <dgm:cxn modelId="{77E599E4-CE68-4622-8A39-2FFDE37749F8}" type="presParOf" srcId="{0609BE87-187A-48FD-BA4F-01FACF6D8CAF}" destId="{26411119-6D1E-4EE5-81C1-DD5A9609180A}" srcOrd="0" destOrd="0" presId="urn:microsoft.com/office/officeart/2017/3/layout/DropPinTimeline"/>
    <dgm:cxn modelId="{0F7E2885-B619-40C0-BB15-E1E8A34C76E1}" type="presParOf" srcId="{26411119-6D1E-4EE5-81C1-DD5A9609180A}" destId="{5FF11612-5EBF-4661-9AF8-9B97F97FA1A5}" srcOrd="0" destOrd="0" presId="urn:microsoft.com/office/officeart/2017/3/layout/DropPinTimeline"/>
    <dgm:cxn modelId="{86C09085-4965-422B-ACD5-3EF5FEAC430E}" type="presParOf" srcId="{26411119-6D1E-4EE5-81C1-DD5A9609180A}" destId="{82594C1D-9E28-4B55-9C32-60CF34872DC4}" srcOrd="1" destOrd="0" presId="urn:microsoft.com/office/officeart/2017/3/layout/DropPinTimeline"/>
    <dgm:cxn modelId="{BC7A15CC-9EE4-424E-AB8A-68AC7A4FCAE3}" type="presParOf" srcId="{82594C1D-9E28-4B55-9C32-60CF34872DC4}" destId="{FE4772A5-0E23-488D-83C8-79CC58C122BF}" srcOrd="0" destOrd="0" presId="urn:microsoft.com/office/officeart/2017/3/layout/DropPinTimeline"/>
    <dgm:cxn modelId="{14D7CD01-B141-4581-8681-15324CB8F95E}" type="presParOf" srcId="{82594C1D-9E28-4B55-9C32-60CF34872DC4}" destId="{FCA58ED6-C9E7-469C-93D2-9526CDF052C1}" srcOrd="1" destOrd="0" presId="urn:microsoft.com/office/officeart/2017/3/layout/DropPinTimeline"/>
    <dgm:cxn modelId="{BA433AD7-BC3C-4D06-8FE1-B084FF2DD10E}" type="presParOf" srcId="{26411119-6D1E-4EE5-81C1-DD5A9609180A}" destId="{2EF9ED95-8390-40B7-B101-B526B5FD4350}" srcOrd="2" destOrd="0" presId="urn:microsoft.com/office/officeart/2017/3/layout/DropPinTimeline"/>
    <dgm:cxn modelId="{12DA4130-6C4F-4CDA-A13B-5E0EC7FD58F8}" type="presParOf" srcId="{26411119-6D1E-4EE5-81C1-DD5A9609180A}" destId="{9056BD4D-89BD-4C90-8604-EF324E8C9F3A}" srcOrd="3" destOrd="0" presId="urn:microsoft.com/office/officeart/2017/3/layout/DropPinTimeline"/>
    <dgm:cxn modelId="{3D1AE243-FF09-49B3-B1D6-10468D3B5EEE}" type="presParOf" srcId="{26411119-6D1E-4EE5-81C1-DD5A9609180A}" destId="{1C4D93B7-7086-4344-A6F5-E5A13D248124}" srcOrd="4" destOrd="0" presId="urn:microsoft.com/office/officeart/2017/3/layout/DropPinTimeline"/>
    <dgm:cxn modelId="{C481D070-3BFB-4680-B100-E9E34EFDE159}" type="presParOf" srcId="{26411119-6D1E-4EE5-81C1-DD5A9609180A}" destId="{526D4963-01BD-48C2-B08B-C78A02A5CBC5}" srcOrd="5" destOrd="0" presId="urn:microsoft.com/office/officeart/2017/3/layout/DropPinTimeline"/>
    <dgm:cxn modelId="{74E7A9C7-60B3-4A18-ABE6-77F5C900E496}" type="presParOf" srcId="{0609BE87-187A-48FD-BA4F-01FACF6D8CAF}" destId="{C786801F-FA5F-4CFD-9039-F976E6BCB16E}" srcOrd="1" destOrd="0" presId="urn:microsoft.com/office/officeart/2017/3/layout/DropPinTimeline"/>
    <dgm:cxn modelId="{3D06B64C-1146-4CB1-BF39-2461B54AAED8}" type="presParOf" srcId="{0609BE87-187A-48FD-BA4F-01FACF6D8CAF}" destId="{CCC55B60-786B-47EA-BEB4-0D4DCD18117A}" srcOrd="2" destOrd="0" presId="urn:microsoft.com/office/officeart/2017/3/layout/DropPinTimeline"/>
    <dgm:cxn modelId="{C62E927D-0CBC-4903-91C9-80851D3E08F2}" type="presParOf" srcId="{CCC55B60-786B-47EA-BEB4-0D4DCD18117A}" destId="{7E29EC06-05BA-4299-B0CF-D9D14EE14800}" srcOrd="0" destOrd="0" presId="urn:microsoft.com/office/officeart/2017/3/layout/DropPinTimeline"/>
    <dgm:cxn modelId="{D5831C3A-86B7-45D5-9BED-4C0A039B0A80}" type="presParOf" srcId="{CCC55B60-786B-47EA-BEB4-0D4DCD18117A}" destId="{5BB0A49C-58AB-4997-A85D-EE65BBFAFE99}" srcOrd="1" destOrd="0" presId="urn:microsoft.com/office/officeart/2017/3/layout/DropPinTimeline"/>
    <dgm:cxn modelId="{DE492712-9EB3-4F25-A90E-E1902F78FE01}" type="presParOf" srcId="{5BB0A49C-58AB-4997-A85D-EE65BBFAFE99}" destId="{A04A3657-E62F-482E-B2EA-195E48CB4B12}" srcOrd="0" destOrd="0" presId="urn:microsoft.com/office/officeart/2017/3/layout/DropPinTimeline"/>
    <dgm:cxn modelId="{49FA6FB4-89D2-43CD-A64B-883518CE4E21}" type="presParOf" srcId="{5BB0A49C-58AB-4997-A85D-EE65BBFAFE99}" destId="{14052D98-3AC6-4F80-B134-907D088248F7}" srcOrd="1" destOrd="0" presId="urn:microsoft.com/office/officeart/2017/3/layout/DropPinTimeline"/>
    <dgm:cxn modelId="{26B9E845-5921-4634-A693-C6FFA9E410CC}" type="presParOf" srcId="{CCC55B60-786B-47EA-BEB4-0D4DCD18117A}" destId="{578972AD-DA5B-4857-8CAF-5D17DDFC7D80}" srcOrd="2" destOrd="0" presId="urn:microsoft.com/office/officeart/2017/3/layout/DropPinTimeline"/>
    <dgm:cxn modelId="{9258CBB5-15F7-4926-8DD4-D76BBA3F7B85}" type="presParOf" srcId="{CCC55B60-786B-47EA-BEB4-0D4DCD18117A}" destId="{9D13EC71-2D26-4C3C-B9F0-CD3E9A0C3D1E}" srcOrd="3" destOrd="0" presId="urn:microsoft.com/office/officeart/2017/3/layout/DropPinTimeline"/>
    <dgm:cxn modelId="{9414C2A6-6160-410A-891D-BFDD330C4498}" type="presParOf" srcId="{CCC55B60-786B-47EA-BEB4-0D4DCD18117A}" destId="{8057D6BA-328B-43A9-B6A8-EB647E5495DE}" srcOrd="4" destOrd="0" presId="urn:microsoft.com/office/officeart/2017/3/layout/DropPinTimeline"/>
    <dgm:cxn modelId="{0F0CA7C5-D062-4B27-A337-F51628C1814C}" type="presParOf" srcId="{CCC55B60-786B-47EA-BEB4-0D4DCD18117A}" destId="{765A8A33-AF0E-46C0-9656-348695860666}" srcOrd="5" destOrd="0" presId="urn:microsoft.com/office/officeart/2017/3/layout/DropPinTimeline"/>
    <dgm:cxn modelId="{45676892-31D8-489B-830E-6BDBD23350B0}" type="presParOf" srcId="{0609BE87-187A-48FD-BA4F-01FACF6D8CAF}" destId="{A58F3CD0-AB10-4E22-B150-06251FC743E7}" srcOrd="3" destOrd="0" presId="urn:microsoft.com/office/officeart/2017/3/layout/DropPinTimeline"/>
    <dgm:cxn modelId="{559BDE7D-E2D7-40FE-9C96-77F1BDB804BC}" type="presParOf" srcId="{0609BE87-187A-48FD-BA4F-01FACF6D8CAF}" destId="{4A62DE6B-9082-4A0A-A12D-2D9BA204B045}" srcOrd="4" destOrd="0" presId="urn:microsoft.com/office/officeart/2017/3/layout/DropPinTimeline"/>
    <dgm:cxn modelId="{D4A44E9F-9C61-4F7E-9460-0F3C0030B66B}" type="presParOf" srcId="{4A62DE6B-9082-4A0A-A12D-2D9BA204B045}" destId="{91B4F5F4-CFD9-4778-96C5-A2EC6E6425BF}" srcOrd="0" destOrd="0" presId="urn:microsoft.com/office/officeart/2017/3/layout/DropPinTimeline"/>
    <dgm:cxn modelId="{0F16DD68-26FC-4378-B12F-6783F622C764}" type="presParOf" srcId="{4A62DE6B-9082-4A0A-A12D-2D9BA204B045}" destId="{F2562D51-06C8-408C-A1A9-E044F1BD5EA6}" srcOrd="1" destOrd="0" presId="urn:microsoft.com/office/officeart/2017/3/layout/DropPinTimeline"/>
    <dgm:cxn modelId="{D5F095EB-5264-49F0-B353-9AB20D737FAD}" type="presParOf" srcId="{F2562D51-06C8-408C-A1A9-E044F1BD5EA6}" destId="{4FBAC87F-62E3-47DC-82A8-D79D11F2A9CF}" srcOrd="0" destOrd="0" presId="urn:microsoft.com/office/officeart/2017/3/layout/DropPinTimeline"/>
    <dgm:cxn modelId="{5798844B-6F0C-4707-AFC4-226E699E845A}" type="presParOf" srcId="{F2562D51-06C8-408C-A1A9-E044F1BD5EA6}" destId="{46E2A80D-A349-4CE1-AC3F-B0CD57853F9A}" srcOrd="1" destOrd="0" presId="urn:microsoft.com/office/officeart/2017/3/layout/DropPinTimeline"/>
    <dgm:cxn modelId="{DD798ABB-FE82-48D8-B81F-00EE92663AC0}" type="presParOf" srcId="{4A62DE6B-9082-4A0A-A12D-2D9BA204B045}" destId="{79461B22-BDBD-4507-A3CA-820DA5E04A8C}" srcOrd="2" destOrd="0" presId="urn:microsoft.com/office/officeart/2017/3/layout/DropPinTimeline"/>
    <dgm:cxn modelId="{A25CEFB7-AC76-4FDF-A60C-C2E249B8C918}" type="presParOf" srcId="{4A62DE6B-9082-4A0A-A12D-2D9BA204B045}" destId="{F0E6B308-2AA1-46CF-963E-128B71EFFBB7}" srcOrd="3" destOrd="0" presId="urn:microsoft.com/office/officeart/2017/3/layout/DropPinTimeline"/>
    <dgm:cxn modelId="{F7613806-8C75-4507-8A34-9942571705EA}" type="presParOf" srcId="{4A62DE6B-9082-4A0A-A12D-2D9BA204B045}" destId="{A9E9CA51-EAFB-487E-9139-500847FE5ACF}" srcOrd="4" destOrd="0" presId="urn:microsoft.com/office/officeart/2017/3/layout/DropPinTimeline"/>
    <dgm:cxn modelId="{401E1822-5D43-4747-9F39-D5C4636A1CB9}" type="presParOf" srcId="{4A62DE6B-9082-4A0A-A12D-2D9BA204B045}" destId="{5D25BD48-0871-4D76-BBC5-7358D283DB2E}" srcOrd="5" destOrd="0" presId="urn:microsoft.com/office/officeart/2017/3/layout/DropPinTimeline"/>
    <dgm:cxn modelId="{E7A08444-806F-41C5-BE13-BBFA915DE62A}" type="presParOf" srcId="{0609BE87-187A-48FD-BA4F-01FACF6D8CAF}" destId="{1C015A6C-268C-4BE9-B637-64B5C7A6A53A}" srcOrd="5" destOrd="0" presId="urn:microsoft.com/office/officeart/2017/3/layout/DropPinTimeline"/>
    <dgm:cxn modelId="{F91779FF-F928-4717-8E59-1792666123A6}" type="presParOf" srcId="{0609BE87-187A-48FD-BA4F-01FACF6D8CAF}" destId="{14D37112-BF6E-4DBD-8CEC-A7D1160632C2}" srcOrd="6" destOrd="0" presId="urn:microsoft.com/office/officeart/2017/3/layout/DropPinTimeline"/>
    <dgm:cxn modelId="{2C14D1D5-EB44-4D71-A25F-147D4C544AEF}" type="presParOf" srcId="{14D37112-BF6E-4DBD-8CEC-A7D1160632C2}" destId="{DA7AE8A0-E8CF-4CFF-B6C4-0319C7813AD0}" srcOrd="0" destOrd="0" presId="urn:microsoft.com/office/officeart/2017/3/layout/DropPinTimeline"/>
    <dgm:cxn modelId="{CFA4B584-FF92-4755-B5A9-323A784B52B7}" type="presParOf" srcId="{14D37112-BF6E-4DBD-8CEC-A7D1160632C2}" destId="{D31A57BA-4514-41E1-B36D-A358C92DA818}" srcOrd="1" destOrd="0" presId="urn:microsoft.com/office/officeart/2017/3/layout/DropPinTimeline"/>
    <dgm:cxn modelId="{A36207D4-C4B6-4829-A6A8-AC5211895292}" type="presParOf" srcId="{D31A57BA-4514-41E1-B36D-A358C92DA818}" destId="{EF515CFD-25D2-4CF4-ADA3-D6EB03CFF159}" srcOrd="0" destOrd="0" presId="urn:microsoft.com/office/officeart/2017/3/layout/DropPinTimeline"/>
    <dgm:cxn modelId="{25FB4B29-B1FA-4220-B43F-639EAB3F52F4}" type="presParOf" srcId="{D31A57BA-4514-41E1-B36D-A358C92DA818}" destId="{068565B3-6820-449B-A546-A6BFB487389F}" srcOrd="1" destOrd="0" presId="urn:microsoft.com/office/officeart/2017/3/layout/DropPinTimeline"/>
    <dgm:cxn modelId="{D5BCBC9A-7A38-4DE7-B222-A25552DDE391}" type="presParOf" srcId="{14D37112-BF6E-4DBD-8CEC-A7D1160632C2}" destId="{EE492482-3A97-47F4-A427-4FF8CC48B953}" srcOrd="2" destOrd="0" presId="urn:microsoft.com/office/officeart/2017/3/layout/DropPinTimeline"/>
    <dgm:cxn modelId="{3E6B1270-290B-46EE-924E-8E4C365F4D57}" type="presParOf" srcId="{14D37112-BF6E-4DBD-8CEC-A7D1160632C2}" destId="{F808FE9D-CC2A-4C10-90F8-DF744F715DA6}" srcOrd="3" destOrd="0" presId="urn:microsoft.com/office/officeart/2017/3/layout/DropPinTimeline"/>
    <dgm:cxn modelId="{7E2A14B9-7F0C-4C41-ABAD-6B9C9C1B3C01}" type="presParOf" srcId="{14D37112-BF6E-4DBD-8CEC-A7D1160632C2}" destId="{2426CA40-BB52-46FE-B611-D7B7AE9778D6}" srcOrd="4" destOrd="0" presId="urn:microsoft.com/office/officeart/2017/3/layout/DropPinTimeline"/>
    <dgm:cxn modelId="{E25DDE83-5ACA-4BE2-A09C-FDE8B581A023}" type="presParOf" srcId="{14D37112-BF6E-4DBD-8CEC-A7D1160632C2}" destId="{50889D82-5621-4067-AF9D-576E41C62F46}" srcOrd="5" destOrd="0" presId="urn:microsoft.com/office/officeart/2017/3/layout/DropPinTimeline"/>
    <dgm:cxn modelId="{3F09FF6E-BF3E-4266-8EC2-F3BC665B69D8}" type="presParOf" srcId="{0609BE87-187A-48FD-BA4F-01FACF6D8CAF}" destId="{63B0684D-AF58-4891-B177-419915425FF7}" srcOrd="7" destOrd="0" presId="urn:microsoft.com/office/officeart/2017/3/layout/DropPinTimeline"/>
    <dgm:cxn modelId="{8C6122E1-9737-4B9A-A35C-4C2D5DC363DD}" type="presParOf" srcId="{0609BE87-187A-48FD-BA4F-01FACF6D8CAF}" destId="{AC733CE0-AAD3-4DB6-B3DC-0D238661EFE4}" srcOrd="8" destOrd="0" presId="urn:microsoft.com/office/officeart/2017/3/layout/DropPinTimeline"/>
    <dgm:cxn modelId="{E42CE102-050A-4C03-988F-447D314F9400}" type="presParOf" srcId="{AC733CE0-AAD3-4DB6-B3DC-0D238661EFE4}" destId="{CC9F3E5B-54D6-40F5-ABA4-8C5B6C77BD7A}" srcOrd="0" destOrd="0" presId="urn:microsoft.com/office/officeart/2017/3/layout/DropPinTimeline"/>
    <dgm:cxn modelId="{B9E1570D-C228-47EA-979B-5F886C13DF1D}" type="presParOf" srcId="{AC733CE0-AAD3-4DB6-B3DC-0D238661EFE4}" destId="{B6E37D30-AF46-4AA6-9CF4-64EB432EA83B}" srcOrd="1" destOrd="0" presId="urn:microsoft.com/office/officeart/2017/3/layout/DropPinTimeline"/>
    <dgm:cxn modelId="{C0CD6597-9C2F-4264-8D9D-33332736AEA2}" type="presParOf" srcId="{B6E37D30-AF46-4AA6-9CF4-64EB432EA83B}" destId="{7FCEDCD5-B9F9-487A-A0FE-F7AFC8DF4814}" srcOrd="0" destOrd="0" presId="urn:microsoft.com/office/officeart/2017/3/layout/DropPinTimeline"/>
    <dgm:cxn modelId="{5EC2D94D-FB33-4B09-AE86-829B42506D6B}" type="presParOf" srcId="{B6E37D30-AF46-4AA6-9CF4-64EB432EA83B}" destId="{246CFF03-957D-4756-99CC-135CB101E186}" srcOrd="1" destOrd="0" presId="urn:microsoft.com/office/officeart/2017/3/layout/DropPinTimeline"/>
    <dgm:cxn modelId="{0262AE61-8779-436D-8157-07075FD884D0}" type="presParOf" srcId="{AC733CE0-AAD3-4DB6-B3DC-0D238661EFE4}" destId="{C387CB16-B342-4291-8382-A6586D4C648D}" srcOrd="2" destOrd="0" presId="urn:microsoft.com/office/officeart/2017/3/layout/DropPinTimeline"/>
    <dgm:cxn modelId="{B6D56979-81A1-4615-8839-DB3872624AD8}" type="presParOf" srcId="{AC733CE0-AAD3-4DB6-B3DC-0D238661EFE4}" destId="{AD57F4F5-912F-414E-99C0-A5E9F98F6FD3}" srcOrd="3" destOrd="0" presId="urn:microsoft.com/office/officeart/2017/3/layout/DropPinTimeline"/>
    <dgm:cxn modelId="{BC8FF603-FB86-49A4-A0AE-A3EAF2031C03}" type="presParOf" srcId="{AC733CE0-AAD3-4DB6-B3DC-0D238661EFE4}" destId="{C94FA419-F498-4835-9438-3EFF07FF2152}" srcOrd="4" destOrd="0" presId="urn:microsoft.com/office/officeart/2017/3/layout/DropPinTimeline"/>
    <dgm:cxn modelId="{9E4D682C-A69C-414D-810F-01D8A3846805}" type="presParOf" srcId="{AC733CE0-AAD3-4DB6-B3DC-0D238661EFE4}" destId="{E27B4559-CBCB-412A-8311-E18D58B869AE}" srcOrd="5" destOrd="0" presId="urn:microsoft.com/office/officeart/2017/3/layout/DropPinTimeline"/>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2E99F-1D17-A94E-A858-2EAC1E19763D}">
      <dsp:nvSpPr>
        <dsp:cNvPr id="0" name=""/>
        <dsp:cNvSpPr/>
      </dsp:nvSpPr>
      <dsp:spPr>
        <a:xfrm>
          <a:off x="242133" y="22981"/>
          <a:ext cx="1452798" cy="807110"/>
        </a:xfrm>
        <a:prstGeom prst="roundRect">
          <a:avLst>
            <a:gd name="adj" fmla="val 10000"/>
          </a:avLst>
        </a:prstGeom>
        <a:solidFill>
          <a:schemeClr val="accent6">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Community Cloud</a:t>
          </a:r>
        </a:p>
      </dsp:txBody>
      <dsp:txXfrm>
        <a:off x="265772" y="46620"/>
        <a:ext cx="1405520" cy="759832"/>
      </dsp:txXfrm>
    </dsp:sp>
    <dsp:sp modelId="{EE526583-5E10-2F44-AF94-08EFB2B99FE2}">
      <dsp:nvSpPr>
        <dsp:cNvPr id="0" name=""/>
        <dsp:cNvSpPr/>
      </dsp:nvSpPr>
      <dsp:spPr>
        <a:xfrm>
          <a:off x="2340620" y="22981"/>
          <a:ext cx="1452798" cy="807110"/>
        </a:xfrm>
        <a:prstGeom prst="roundRect">
          <a:avLst>
            <a:gd name="adj" fmla="val 10000"/>
          </a:avLst>
        </a:prstGeom>
        <a:solidFill>
          <a:schemeClr val="accent2">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Commercial Cloud</a:t>
          </a:r>
        </a:p>
      </dsp:txBody>
      <dsp:txXfrm>
        <a:off x="2364259" y="46620"/>
        <a:ext cx="1405520" cy="759832"/>
      </dsp:txXfrm>
    </dsp:sp>
    <dsp:sp modelId="{90922488-767B-0A42-A22D-DB2E38E4F310}">
      <dsp:nvSpPr>
        <dsp:cNvPr id="0" name=""/>
        <dsp:cNvSpPr/>
      </dsp:nvSpPr>
      <dsp:spPr>
        <a:xfrm>
          <a:off x="1715109" y="3453201"/>
          <a:ext cx="605332" cy="605332"/>
        </a:xfrm>
        <a:prstGeom prst="triangle">
          <a:avLst/>
        </a:prstGeom>
        <a:solidFill>
          <a:schemeClr val="accent6">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C4359024-E045-7C4B-BC3F-307953C66728}">
      <dsp:nvSpPr>
        <dsp:cNvPr id="0" name=""/>
        <dsp:cNvSpPr/>
      </dsp:nvSpPr>
      <dsp:spPr>
        <a:xfrm rot="240000">
          <a:off x="201222" y="3193809"/>
          <a:ext cx="3633106" cy="254051"/>
        </a:xfrm>
        <a:prstGeom prst="rect">
          <a:avLst/>
        </a:prstGeom>
        <a:solidFill>
          <a:schemeClr val="accent6">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443F0F2D-DEE9-434A-B0A2-161726E9179C}">
      <dsp:nvSpPr>
        <dsp:cNvPr id="0" name=""/>
        <dsp:cNvSpPr/>
      </dsp:nvSpPr>
      <dsp:spPr>
        <a:xfrm rot="240000">
          <a:off x="2382587" y="2558618"/>
          <a:ext cx="1449575" cy="675353"/>
        </a:xfrm>
        <a:prstGeom prst="roundRect">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OPEX</a:t>
          </a:r>
        </a:p>
      </dsp:txBody>
      <dsp:txXfrm>
        <a:off x="2415555" y="2591586"/>
        <a:ext cx="1383639" cy="609417"/>
      </dsp:txXfrm>
    </dsp:sp>
    <dsp:sp modelId="{0BD86104-1C98-844E-BCE0-54C0F9E0EF00}">
      <dsp:nvSpPr>
        <dsp:cNvPr id="0" name=""/>
        <dsp:cNvSpPr/>
      </dsp:nvSpPr>
      <dsp:spPr>
        <a:xfrm rot="240000">
          <a:off x="2435049" y="1832218"/>
          <a:ext cx="1449575" cy="675353"/>
        </a:xfrm>
        <a:prstGeom prst="roundRect">
          <a:avLst/>
        </a:prstGeom>
        <a:solidFill>
          <a:schemeClr val="accent2">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Partnerships</a:t>
          </a:r>
        </a:p>
      </dsp:txBody>
      <dsp:txXfrm>
        <a:off x="2468017" y="1865186"/>
        <a:ext cx="1383639" cy="609417"/>
      </dsp:txXfrm>
    </dsp:sp>
    <dsp:sp modelId="{C5FF3582-7693-1B46-A750-E359436B1314}">
      <dsp:nvSpPr>
        <dsp:cNvPr id="0" name=""/>
        <dsp:cNvSpPr/>
      </dsp:nvSpPr>
      <dsp:spPr>
        <a:xfrm rot="240000">
          <a:off x="2487511" y="1121961"/>
          <a:ext cx="1449575" cy="675353"/>
        </a:xfrm>
        <a:prstGeom prst="roundRect">
          <a:avLst/>
        </a:prstGeom>
        <a:solidFill>
          <a:schemeClr val="accent2">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Procurement</a:t>
          </a:r>
        </a:p>
      </dsp:txBody>
      <dsp:txXfrm>
        <a:off x="2520479" y="1154929"/>
        <a:ext cx="1383639" cy="609417"/>
      </dsp:txXfrm>
    </dsp:sp>
    <dsp:sp modelId="{8C100858-4B95-5C4D-B629-C64A2918FB91}">
      <dsp:nvSpPr>
        <dsp:cNvPr id="0" name=""/>
        <dsp:cNvSpPr/>
      </dsp:nvSpPr>
      <dsp:spPr>
        <a:xfrm rot="240000">
          <a:off x="304278" y="2413338"/>
          <a:ext cx="1449575" cy="675353"/>
        </a:xfrm>
        <a:prstGeom prst="roundRect">
          <a:avLst/>
        </a:prstGeom>
        <a:solidFill>
          <a:schemeClr val="accent6">
            <a:shade val="50000"/>
            <a:hueOff val="294739"/>
            <a:satOff val="-12884"/>
            <a:lumOff val="3516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CAPEX</a:t>
          </a:r>
        </a:p>
      </dsp:txBody>
      <dsp:txXfrm>
        <a:off x="337246" y="2446306"/>
        <a:ext cx="1383639" cy="609417"/>
      </dsp:txXfrm>
    </dsp:sp>
    <dsp:sp modelId="{3D284041-22F1-BE41-9985-B1BEFF6374E9}">
      <dsp:nvSpPr>
        <dsp:cNvPr id="0" name=""/>
        <dsp:cNvSpPr/>
      </dsp:nvSpPr>
      <dsp:spPr>
        <a:xfrm rot="240000">
          <a:off x="356740" y="1686938"/>
          <a:ext cx="1449575" cy="675353"/>
        </a:xfrm>
        <a:prstGeom prst="roundRect">
          <a:avLst/>
        </a:prstGeom>
        <a:solidFill>
          <a:schemeClr val="accent6">
            <a:shade val="50000"/>
            <a:hueOff val="147370"/>
            <a:satOff val="-6442"/>
            <a:lumOff val="1758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Self-hosting</a:t>
          </a:r>
        </a:p>
      </dsp:txBody>
      <dsp:txXfrm>
        <a:off x="389708" y="1719906"/>
        <a:ext cx="1383639" cy="609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99020-4F12-8343-856F-C16D3D5FC9BD}">
      <dsp:nvSpPr>
        <dsp:cNvPr id="0" name=""/>
        <dsp:cNvSpPr/>
      </dsp:nvSpPr>
      <dsp:spPr>
        <a:xfrm>
          <a:off x="1150218" y="0"/>
          <a:ext cx="1161646" cy="1161823"/>
        </a:xfrm>
        <a:prstGeom prst="circularArrow">
          <a:avLst>
            <a:gd name="adj1" fmla="val 10980"/>
            <a:gd name="adj2" fmla="val 1142322"/>
            <a:gd name="adj3" fmla="val 4500000"/>
            <a:gd name="adj4" fmla="val 10800000"/>
            <a:gd name="adj5" fmla="val 12500"/>
          </a:avLst>
        </a:prstGeom>
        <a:gradFill rotWithShape="0">
          <a:gsLst>
            <a:gs pos="0">
              <a:schemeClr val="accent6">
                <a:shade val="50000"/>
                <a:hueOff val="0"/>
                <a:satOff val="0"/>
                <a:lumOff val="0"/>
                <a:alphaOff val="0"/>
                <a:satMod val="103000"/>
                <a:lumMod val="102000"/>
                <a:tint val="94000"/>
              </a:schemeClr>
            </a:gs>
            <a:gs pos="50000">
              <a:schemeClr val="accent6">
                <a:shade val="50000"/>
                <a:hueOff val="0"/>
                <a:satOff val="0"/>
                <a:lumOff val="0"/>
                <a:alphaOff val="0"/>
                <a:satMod val="110000"/>
                <a:lumMod val="100000"/>
                <a:shade val="100000"/>
              </a:schemeClr>
            </a:gs>
            <a:gs pos="100000">
              <a:schemeClr val="accent6">
                <a:shade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932A3D6-AD3F-364B-9E99-3366789D94AB}">
      <dsp:nvSpPr>
        <dsp:cNvPr id="0" name=""/>
        <dsp:cNvSpPr/>
      </dsp:nvSpPr>
      <dsp:spPr>
        <a:xfrm>
          <a:off x="1406980" y="419453"/>
          <a:ext cx="645504" cy="322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Inventory -Strategize</a:t>
          </a:r>
        </a:p>
      </dsp:txBody>
      <dsp:txXfrm>
        <a:off x="1406980" y="419453"/>
        <a:ext cx="645504" cy="322675"/>
      </dsp:txXfrm>
    </dsp:sp>
    <dsp:sp modelId="{EFDCACA9-9206-1D4E-8705-FDD06664C3C3}">
      <dsp:nvSpPr>
        <dsp:cNvPr id="0" name=""/>
        <dsp:cNvSpPr/>
      </dsp:nvSpPr>
      <dsp:spPr>
        <a:xfrm>
          <a:off x="827575" y="667553"/>
          <a:ext cx="1161646" cy="1161823"/>
        </a:xfrm>
        <a:prstGeom prst="leftCircularArrow">
          <a:avLst>
            <a:gd name="adj1" fmla="val 10980"/>
            <a:gd name="adj2" fmla="val 1142322"/>
            <a:gd name="adj3" fmla="val 6300000"/>
            <a:gd name="adj4" fmla="val 18900000"/>
            <a:gd name="adj5" fmla="val 12500"/>
          </a:avLst>
        </a:prstGeom>
        <a:gradFill rotWithShape="0">
          <a:gsLst>
            <a:gs pos="0">
              <a:schemeClr val="accent6">
                <a:shade val="50000"/>
                <a:hueOff val="245616"/>
                <a:satOff val="-10737"/>
                <a:lumOff val="29307"/>
                <a:alphaOff val="0"/>
                <a:satMod val="103000"/>
                <a:lumMod val="102000"/>
                <a:tint val="94000"/>
              </a:schemeClr>
            </a:gs>
            <a:gs pos="50000">
              <a:schemeClr val="accent6">
                <a:shade val="50000"/>
                <a:hueOff val="245616"/>
                <a:satOff val="-10737"/>
                <a:lumOff val="29307"/>
                <a:alphaOff val="0"/>
                <a:satMod val="110000"/>
                <a:lumMod val="100000"/>
                <a:shade val="100000"/>
              </a:schemeClr>
            </a:gs>
            <a:gs pos="100000">
              <a:schemeClr val="accent6">
                <a:shade val="50000"/>
                <a:hueOff val="245616"/>
                <a:satOff val="-10737"/>
                <a:lumOff val="2930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E470F3A-7E62-0A4C-B305-952DBF5112EC}">
      <dsp:nvSpPr>
        <dsp:cNvPr id="0" name=""/>
        <dsp:cNvSpPr/>
      </dsp:nvSpPr>
      <dsp:spPr>
        <a:xfrm>
          <a:off x="1085646" y="1090868"/>
          <a:ext cx="645504" cy="322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Evaluate - Select </a:t>
          </a:r>
        </a:p>
      </dsp:txBody>
      <dsp:txXfrm>
        <a:off x="1085646" y="1090868"/>
        <a:ext cx="645504" cy="322675"/>
      </dsp:txXfrm>
    </dsp:sp>
    <dsp:sp modelId="{DF4BBBE5-F661-284B-81CA-F3BCD13FEA93}">
      <dsp:nvSpPr>
        <dsp:cNvPr id="0" name=""/>
        <dsp:cNvSpPr/>
      </dsp:nvSpPr>
      <dsp:spPr>
        <a:xfrm>
          <a:off x="1232897" y="1414991"/>
          <a:ext cx="998034" cy="998434"/>
        </a:xfrm>
        <a:prstGeom prst="blockArc">
          <a:avLst>
            <a:gd name="adj1" fmla="val 13500000"/>
            <a:gd name="adj2" fmla="val 10800000"/>
            <a:gd name="adj3" fmla="val 12740"/>
          </a:avLst>
        </a:prstGeom>
        <a:gradFill rotWithShape="0">
          <a:gsLst>
            <a:gs pos="0">
              <a:schemeClr val="accent6">
                <a:shade val="50000"/>
                <a:hueOff val="245616"/>
                <a:satOff val="-10737"/>
                <a:lumOff val="29307"/>
                <a:alphaOff val="0"/>
                <a:satMod val="103000"/>
                <a:lumMod val="102000"/>
                <a:tint val="94000"/>
              </a:schemeClr>
            </a:gs>
            <a:gs pos="50000">
              <a:schemeClr val="accent6">
                <a:shade val="50000"/>
                <a:hueOff val="245616"/>
                <a:satOff val="-10737"/>
                <a:lumOff val="29307"/>
                <a:alphaOff val="0"/>
                <a:satMod val="110000"/>
                <a:lumMod val="100000"/>
                <a:shade val="100000"/>
              </a:schemeClr>
            </a:gs>
            <a:gs pos="100000">
              <a:schemeClr val="accent6">
                <a:shade val="50000"/>
                <a:hueOff val="245616"/>
                <a:satOff val="-10737"/>
                <a:lumOff val="2930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E824699-E462-A34C-B5CC-097833B63B79}">
      <dsp:nvSpPr>
        <dsp:cNvPr id="0" name=""/>
        <dsp:cNvSpPr/>
      </dsp:nvSpPr>
      <dsp:spPr>
        <a:xfrm>
          <a:off x="1408507" y="1763249"/>
          <a:ext cx="645504" cy="322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Award - Contract</a:t>
          </a:r>
        </a:p>
      </dsp:txBody>
      <dsp:txXfrm>
        <a:off x="1408507" y="1763249"/>
        <a:ext cx="645504" cy="322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6D9D3-CC19-6C4D-A9D5-6FE0701CA8DA}">
      <dsp:nvSpPr>
        <dsp:cNvPr id="0" name=""/>
        <dsp:cNvSpPr/>
      </dsp:nvSpPr>
      <dsp:spPr>
        <a:xfrm>
          <a:off x="1345741" y="113344"/>
          <a:ext cx="2249461" cy="781208"/>
        </a:xfrm>
        <a:prstGeom prst="ellipse">
          <a:avLst/>
        </a:prstGeom>
        <a:solidFill>
          <a:schemeClr val="accent6">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49A3C0C1-540D-7745-AC24-ACE1EBF3AED6}">
      <dsp:nvSpPr>
        <dsp:cNvPr id="0" name=""/>
        <dsp:cNvSpPr/>
      </dsp:nvSpPr>
      <dsp:spPr>
        <a:xfrm>
          <a:off x="2249013" y="2026259"/>
          <a:ext cx="435942" cy="279003"/>
        </a:xfrm>
        <a:prstGeom prst="downArrow">
          <a:avLst/>
        </a:prstGeom>
        <a:solidFill>
          <a:schemeClr val="accent6">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B1F29D68-6A08-5748-A232-A4ABD16071E3}">
      <dsp:nvSpPr>
        <dsp:cNvPr id="0" name=""/>
        <dsp:cNvSpPr/>
      </dsp:nvSpPr>
      <dsp:spPr>
        <a:xfrm>
          <a:off x="1420709" y="2249461"/>
          <a:ext cx="2092522" cy="523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accent6">
                  <a:lumMod val="75000"/>
                </a:schemeClr>
              </a:solidFill>
              <a:latin typeface="Corbel" panose="020B0503020204020204" pitchFamily="34" charset="0"/>
            </a:rPr>
            <a:t>Best value on Commercial Cloud </a:t>
          </a:r>
        </a:p>
      </dsp:txBody>
      <dsp:txXfrm>
        <a:off x="1420709" y="2249461"/>
        <a:ext cx="2092522" cy="523130"/>
      </dsp:txXfrm>
    </dsp:sp>
    <dsp:sp modelId="{44414DAB-1ED5-2C42-A8F0-E458B9736076}">
      <dsp:nvSpPr>
        <dsp:cNvPr id="0" name=""/>
        <dsp:cNvSpPr/>
      </dsp:nvSpPr>
      <dsp:spPr>
        <a:xfrm>
          <a:off x="2163471" y="954887"/>
          <a:ext cx="784892" cy="784695"/>
        </a:xfrm>
        <a:prstGeom prst="ellipse">
          <a:avLst/>
        </a:prstGeom>
        <a:gradFill rotWithShape="0">
          <a:gsLst>
            <a:gs pos="0">
              <a:schemeClr val="accent6">
                <a:shade val="80000"/>
                <a:hueOff val="0"/>
                <a:satOff val="0"/>
                <a:lumOff val="0"/>
                <a:alphaOff val="0"/>
                <a:satMod val="103000"/>
                <a:lumMod val="102000"/>
                <a:tint val="94000"/>
              </a:schemeClr>
            </a:gs>
            <a:gs pos="50000">
              <a:schemeClr val="accent6">
                <a:shade val="80000"/>
                <a:hueOff val="0"/>
                <a:satOff val="0"/>
                <a:lumOff val="0"/>
                <a:alphaOff val="0"/>
                <a:satMod val="110000"/>
                <a:lumMod val="100000"/>
                <a:shade val="100000"/>
              </a:schemeClr>
            </a:gs>
            <a:gs pos="100000">
              <a:schemeClr val="accent6">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b="1" kern="1200" dirty="0">
              <a:latin typeface="Corbel" panose="020B0503020204020204" pitchFamily="34" charset="0"/>
            </a:rPr>
            <a:t>Compliance</a:t>
          </a:r>
        </a:p>
      </dsp:txBody>
      <dsp:txXfrm>
        <a:off x="2278416" y="1069803"/>
        <a:ext cx="555002" cy="554863"/>
      </dsp:txXfrm>
    </dsp:sp>
    <dsp:sp modelId="{4C81CB39-12EB-924D-A724-5E3ACF45F575}">
      <dsp:nvSpPr>
        <dsp:cNvPr id="0" name=""/>
        <dsp:cNvSpPr/>
      </dsp:nvSpPr>
      <dsp:spPr>
        <a:xfrm>
          <a:off x="1602075" y="366191"/>
          <a:ext cx="784695" cy="784695"/>
        </a:xfrm>
        <a:prstGeom prst="ellipse">
          <a:avLst/>
        </a:prstGeom>
        <a:gradFill rotWithShape="0">
          <a:gsLst>
            <a:gs pos="0">
              <a:schemeClr val="accent6">
                <a:shade val="80000"/>
                <a:hueOff val="160640"/>
                <a:satOff val="-6455"/>
                <a:lumOff val="13814"/>
                <a:alphaOff val="0"/>
                <a:satMod val="103000"/>
                <a:lumMod val="102000"/>
                <a:tint val="94000"/>
              </a:schemeClr>
            </a:gs>
            <a:gs pos="50000">
              <a:schemeClr val="accent6">
                <a:shade val="80000"/>
                <a:hueOff val="160640"/>
                <a:satOff val="-6455"/>
                <a:lumOff val="13814"/>
                <a:alphaOff val="0"/>
                <a:satMod val="110000"/>
                <a:lumMod val="100000"/>
                <a:shade val="100000"/>
              </a:schemeClr>
            </a:gs>
            <a:gs pos="100000">
              <a:schemeClr val="accent6">
                <a:shade val="80000"/>
                <a:hueOff val="160640"/>
                <a:satOff val="-6455"/>
                <a:lumOff val="1381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latin typeface="Corbel" panose="020B0503020204020204" pitchFamily="34" charset="0"/>
            </a:rPr>
            <a:t>Demand</a:t>
          </a:r>
        </a:p>
      </dsp:txBody>
      <dsp:txXfrm>
        <a:off x="1716991" y="481107"/>
        <a:ext cx="554863" cy="554863"/>
      </dsp:txXfrm>
    </dsp:sp>
    <dsp:sp modelId="{1A872BDE-539C-464F-911D-23D1CC251DCB}">
      <dsp:nvSpPr>
        <dsp:cNvPr id="0" name=""/>
        <dsp:cNvSpPr/>
      </dsp:nvSpPr>
      <dsp:spPr>
        <a:xfrm>
          <a:off x="2404209" y="176469"/>
          <a:ext cx="784695" cy="784695"/>
        </a:xfrm>
        <a:prstGeom prst="ellipse">
          <a:avLst/>
        </a:prstGeom>
        <a:gradFill rotWithShape="0">
          <a:gsLst>
            <a:gs pos="0">
              <a:schemeClr val="accent6">
                <a:shade val="80000"/>
                <a:hueOff val="321280"/>
                <a:satOff val="-12909"/>
                <a:lumOff val="27628"/>
                <a:alphaOff val="0"/>
                <a:satMod val="103000"/>
                <a:lumMod val="102000"/>
                <a:tint val="94000"/>
              </a:schemeClr>
            </a:gs>
            <a:gs pos="50000">
              <a:schemeClr val="accent6">
                <a:shade val="80000"/>
                <a:hueOff val="321280"/>
                <a:satOff val="-12909"/>
                <a:lumOff val="27628"/>
                <a:alphaOff val="0"/>
                <a:satMod val="110000"/>
                <a:lumMod val="100000"/>
                <a:shade val="100000"/>
              </a:schemeClr>
            </a:gs>
            <a:gs pos="100000">
              <a:schemeClr val="accent6">
                <a:shade val="80000"/>
                <a:hueOff val="321280"/>
                <a:satOff val="-12909"/>
                <a:lumOff val="27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latin typeface="Corbel" panose="020B0503020204020204" pitchFamily="34" charset="0"/>
            </a:rPr>
            <a:t>Supply</a:t>
          </a:r>
        </a:p>
      </dsp:txBody>
      <dsp:txXfrm>
        <a:off x="2519125" y="291385"/>
        <a:ext cx="554863" cy="554863"/>
      </dsp:txXfrm>
    </dsp:sp>
    <dsp:sp modelId="{C3663A7C-1412-3545-B1AC-260EA1A2EDD3}">
      <dsp:nvSpPr>
        <dsp:cNvPr id="0" name=""/>
        <dsp:cNvSpPr/>
      </dsp:nvSpPr>
      <dsp:spPr>
        <a:xfrm>
          <a:off x="1246364" y="17437"/>
          <a:ext cx="2441276" cy="1953021"/>
        </a:xfrm>
        <a:prstGeom prst="funnel">
          <a:avLst/>
        </a:prstGeom>
        <a:solidFill>
          <a:schemeClr val="lt1">
            <a:alpha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BA3C4-A9EB-4BB0-890F-5B20B03825FF}">
      <dsp:nvSpPr>
        <dsp:cNvPr id="0" name=""/>
        <dsp:cNvSpPr/>
      </dsp:nvSpPr>
      <dsp:spPr>
        <a:xfrm>
          <a:off x="0" y="843906"/>
          <a:ext cx="8198690"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FE4772A5-0E23-488D-83C8-79CC58C122BF}">
      <dsp:nvSpPr>
        <dsp:cNvPr id="0" name=""/>
        <dsp:cNvSpPr/>
      </dsp:nvSpPr>
      <dsp:spPr>
        <a:xfrm rot="8100000">
          <a:off x="30864" y="194487"/>
          <a:ext cx="124120" cy="124120"/>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A58ED6-C9E7-469C-93D2-9526CDF052C1}">
      <dsp:nvSpPr>
        <dsp:cNvPr id="0" name=""/>
        <dsp:cNvSpPr/>
      </dsp:nvSpPr>
      <dsp:spPr>
        <a:xfrm>
          <a:off x="44653" y="208276"/>
          <a:ext cx="96542" cy="9654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EF9ED95-8390-40B7-B101-B526B5FD4350}">
      <dsp:nvSpPr>
        <dsp:cNvPr id="0" name=""/>
        <dsp:cNvSpPr/>
      </dsp:nvSpPr>
      <dsp:spPr>
        <a:xfrm>
          <a:off x="180691" y="344313"/>
          <a:ext cx="2268363" cy="499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3500" rIns="63500" bIns="95250" numCol="1" spcCol="1270" anchor="t" anchorCtr="0">
          <a:noAutofit/>
        </a:bodyPr>
        <a:lstStyle/>
        <a:p>
          <a:pPr marL="0" lvl="0" indent="0" algn="l" defTabSz="444500">
            <a:lnSpc>
              <a:spcPct val="90000"/>
            </a:lnSpc>
            <a:spcBef>
              <a:spcPct val="0"/>
            </a:spcBef>
            <a:spcAft>
              <a:spcPct val="35000"/>
            </a:spcAft>
            <a:buNone/>
          </a:pPr>
          <a:r>
            <a:rPr lang="en-US" sz="1000" kern="1200" dirty="0"/>
            <a:t>Establish procurement task force</a:t>
          </a:r>
        </a:p>
      </dsp:txBody>
      <dsp:txXfrm>
        <a:off x="180691" y="344313"/>
        <a:ext cx="2268363" cy="499592"/>
      </dsp:txXfrm>
    </dsp:sp>
    <dsp:sp modelId="{9056BD4D-89BD-4C90-8604-EF324E8C9F3A}">
      <dsp:nvSpPr>
        <dsp:cNvPr id="0" name=""/>
        <dsp:cNvSpPr/>
      </dsp:nvSpPr>
      <dsp:spPr>
        <a:xfrm>
          <a:off x="180691" y="168781"/>
          <a:ext cx="2268363" cy="175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dirty="0"/>
            <a:t>Jan.–Mar. 2023</a:t>
          </a:r>
        </a:p>
      </dsp:txBody>
      <dsp:txXfrm>
        <a:off x="180691" y="168781"/>
        <a:ext cx="2268363" cy="175532"/>
      </dsp:txXfrm>
    </dsp:sp>
    <dsp:sp modelId="{1C4D93B7-7086-4344-A6F5-E5A13D248124}">
      <dsp:nvSpPr>
        <dsp:cNvPr id="0" name=""/>
        <dsp:cNvSpPr/>
      </dsp:nvSpPr>
      <dsp:spPr>
        <a:xfrm>
          <a:off x="92924" y="344313"/>
          <a:ext cx="0" cy="499592"/>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FF11612-5EBF-4661-9AF8-9B97F97FA1A5}">
      <dsp:nvSpPr>
        <dsp:cNvPr id="0" name=""/>
        <dsp:cNvSpPr/>
      </dsp:nvSpPr>
      <dsp:spPr>
        <a:xfrm>
          <a:off x="77127" y="828108"/>
          <a:ext cx="31595" cy="3159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4A3657-E62F-482E-B2EA-195E48CB4B12}">
      <dsp:nvSpPr>
        <dsp:cNvPr id="0" name=""/>
        <dsp:cNvSpPr/>
      </dsp:nvSpPr>
      <dsp:spPr>
        <a:xfrm rot="18900000">
          <a:off x="1394715" y="1369204"/>
          <a:ext cx="124120" cy="124120"/>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052D98-3AC6-4F80-B134-907D088248F7}">
      <dsp:nvSpPr>
        <dsp:cNvPr id="0" name=""/>
        <dsp:cNvSpPr/>
      </dsp:nvSpPr>
      <dsp:spPr>
        <a:xfrm>
          <a:off x="1408504" y="1382993"/>
          <a:ext cx="96542" cy="9654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78972AD-DA5B-4857-8CAF-5D17DDFC7D80}">
      <dsp:nvSpPr>
        <dsp:cNvPr id="0" name=""/>
        <dsp:cNvSpPr/>
      </dsp:nvSpPr>
      <dsp:spPr>
        <a:xfrm>
          <a:off x="1544542" y="843906"/>
          <a:ext cx="2268363" cy="499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0" bIns="63500" numCol="1" spcCol="1270" anchor="b" anchorCtr="0">
          <a:noAutofit/>
        </a:bodyPr>
        <a:lstStyle/>
        <a:p>
          <a:pPr marL="0" lvl="0" indent="0" algn="l" defTabSz="444500">
            <a:lnSpc>
              <a:spcPct val="90000"/>
            </a:lnSpc>
            <a:spcBef>
              <a:spcPct val="0"/>
            </a:spcBef>
            <a:spcAft>
              <a:spcPct val="35000"/>
            </a:spcAft>
            <a:buNone/>
          </a:pPr>
          <a:r>
            <a:rPr lang="en-US" sz="1000" kern="1200" dirty="0">
              <a:solidFill>
                <a:schemeClr val="bg1"/>
              </a:solidFill>
            </a:rPr>
            <a:t>Determine procurement strategy</a:t>
          </a:r>
        </a:p>
      </dsp:txBody>
      <dsp:txXfrm>
        <a:off x="1544542" y="843906"/>
        <a:ext cx="2268363" cy="499592"/>
      </dsp:txXfrm>
    </dsp:sp>
    <dsp:sp modelId="{9D13EC71-2D26-4C3C-B9F0-CD3E9A0C3D1E}">
      <dsp:nvSpPr>
        <dsp:cNvPr id="0" name=""/>
        <dsp:cNvSpPr/>
      </dsp:nvSpPr>
      <dsp:spPr>
        <a:xfrm>
          <a:off x="1544542" y="1343498"/>
          <a:ext cx="2268363" cy="175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dirty="0">
              <a:solidFill>
                <a:schemeClr val="bg1"/>
              </a:solidFill>
            </a:rPr>
            <a:t>Mar.–Nov. 2023</a:t>
          </a:r>
        </a:p>
      </dsp:txBody>
      <dsp:txXfrm>
        <a:off x="1544542" y="1343498"/>
        <a:ext cx="2268363" cy="175532"/>
      </dsp:txXfrm>
    </dsp:sp>
    <dsp:sp modelId="{8057D6BA-328B-43A9-B6A8-EB647E5495DE}">
      <dsp:nvSpPr>
        <dsp:cNvPr id="0" name=""/>
        <dsp:cNvSpPr/>
      </dsp:nvSpPr>
      <dsp:spPr>
        <a:xfrm>
          <a:off x="1456776" y="843906"/>
          <a:ext cx="0" cy="499592"/>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E29EC06-05BA-4299-B0CF-D9D14EE14800}">
      <dsp:nvSpPr>
        <dsp:cNvPr id="0" name=""/>
        <dsp:cNvSpPr/>
      </dsp:nvSpPr>
      <dsp:spPr>
        <a:xfrm>
          <a:off x="1440978" y="828108"/>
          <a:ext cx="31595" cy="3159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BAC87F-62E3-47DC-82A8-D79D11F2A9CF}">
      <dsp:nvSpPr>
        <dsp:cNvPr id="0" name=""/>
        <dsp:cNvSpPr/>
      </dsp:nvSpPr>
      <dsp:spPr>
        <a:xfrm rot="8100000">
          <a:off x="2758567" y="194487"/>
          <a:ext cx="124120" cy="124120"/>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E2A80D-A349-4CE1-AC3F-B0CD57853F9A}">
      <dsp:nvSpPr>
        <dsp:cNvPr id="0" name=""/>
        <dsp:cNvSpPr/>
      </dsp:nvSpPr>
      <dsp:spPr>
        <a:xfrm>
          <a:off x="2772355" y="208276"/>
          <a:ext cx="96542" cy="9654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9461B22-BDBD-4507-A3CA-820DA5E04A8C}">
      <dsp:nvSpPr>
        <dsp:cNvPr id="0" name=""/>
        <dsp:cNvSpPr/>
      </dsp:nvSpPr>
      <dsp:spPr>
        <a:xfrm>
          <a:off x="2908393" y="344313"/>
          <a:ext cx="2268363" cy="499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3500" rIns="63500" bIns="95250" numCol="1" spcCol="1270" anchor="t" anchorCtr="0">
          <a:noAutofit/>
        </a:bodyPr>
        <a:lstStyle/>
        <a:p>
          <a:pPr marL="0" lvl="0" indent="0" algn="l" defTabSz="444500">
            <a:lnSpc>
              <a:spcPct val="90000"/>
            </a:lnSpc>
            <a:spcBef>
              <a:spcPct val="0"/>
            </a:spcBef>
            <a:spcAft>
              <a:spcPct val="35000"/>
            </a:spcAft>
            <a:buNone/>
          </a:pPr>
          <a:r>
            <a:rPr lang="en-US" sz="1000" kern="1200"/>
            <a:t>ITT ready</a:t>
          </a:r>
        </a:p>
      </dsp:txBody>
      <dsp:txXfrm>
        <a:off x="2908393" y="344313"/>
        <a:ext cx="2268363" cy="499592"/>
      </dsp:txXfrm>
    </dsp:sp>
    <dsp:sp modelId="{F0E6B308-2AA1-46CF-963E-128B71EFFBB7}">
      <dsp:nvSpPr>
        <dsp:cNvPr id="0" name=""/>
        <dsp:cNvSpPr/>
      </dsp:nvSpPr>
      <dsp:spPr>
        <a:xfrm>
          <a:off x="2908393" y="168781"/>
          <a:ext cx="2268363" cy="175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dirty="0"/>
            <a:t>Dec. 2023</a:t>
          </a:r>
        </a:p>
      </dsp:txBody>
      <dsp:txXfrm>
        <a:off x="2908393" y="168781"/>
        <a:ext cx="2268363" cy="175532"/>
      </dsp:txXfrm>
    </dsp:sp>
    <dsp:sp modelId="{A9E9CA51-EAFB-487E-9139-500847FE5ACF}">
      <dsp:nvSpPr>
        <dsp:cNvPr id="0" name=""/>
        <dsp:cNvSpPr/>
      </dsp:nvSpPr>
      <dsp:spPr>
        <a:xfrm>
          <a:off x="2820627" y="344313"/>
          <a:ext cx="0" cy="499592"/>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1B4F5F4-CFD9-4778-96C5-A2EC6E6425BF}">
      <dsp:nvSpPr>
        <dsp:cNvPr id="0" name=""/>
        <dsp:cNvSpPr/>
      </dsp:nvSpPr>
      <dsp:spPr>
        <a:xfrm>
          <a:off x="2804829" y="828108"/>
          <a:ext cx="31595" cy="3159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515CFD-25D2-4CF4-ADA3-D6EB03CFF159}">
      <dsp:nvSpPr>
        <dsp:cNvPr id="0" name=""/>
        <dsp:cNvSpPr/>
      </dsp:nvSpPr>
      <dsp:spPr>
        <a:xfrm rot="18900000">
          <a:off x="4122418" y="1369204"/>
          <a:ext cx="124120" cy="124120"/>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8565B3-6820-449B-A546-A6BFB487389F}">
      <dsp:nvSpPr>
        <dsp:cNvPr id="0" name=""/>
        <dsp:cNvSpPr/>
      </dsp:nvSpPr>
      <dsp:spPr>
        <a:xfrm>
          <a:off x="4136206" y="1382993"/>
          <a:ext cx="96542" cy="9654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E492482-3A97-47F4-A427-4FF8CC48B953}">
      <dsp:nvSpPr>
        <dsp:cNvPr id="0" name=""/>
        <dsp:cNvSpPr/>
      </dsp:nvSpPr>
      <dsp:spPr>
        <a:xfrm>
          <a:off x="4272244" y="843906"/>
          <a:ext cx="2268363" cy="499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0" bIns="63500" numCol="1" spcCol="1270" anchor="b" anchorCtr="0">
          <a:noAutofit/>
        </a:bodyPr>
        <a:lstStyle/>
        <a:p>
          <a:pPr marL="0" lvl="0" indent="0" algn="l" defTabSz="444500">
            <a:lnSpc>
              <a:spcPct val="90000"/>
            </a:lnSpc>
            <a:spcBef>
              <a:spcPct val="0"/>
            </a:spcBef>
            <a:spcAft>
              <a:spcPct val="35000"/>
            </a:spcAft>
            <a:buNone/>
          </a:pPr>
          <a:r>
            <a:rPr lang="en-US" sz="1000" kern="1200" dirty="0">
              <a:solidFill>
                <a:schemeClr val="bg1"/>
              </a:solidFill>
            </a:rPr>
            <a:t>Launch the procurement</a:t>
          </a:r>
        </a:p>
      </dsp:txBody>
      <dsp:txXfrm>
        <a:off x="4272244" y="843906"/>
        <a:ext cx="2268363" cy="499592"/>
      </dsp:txXfrm>
    </dsp:sp>
    <dsp:sp modelId="{F808FE9D-CC2A-4C10-90F8-DF744F715DA6}">
      <dsp:nvSpPr>
        <dsp:cNvPr id="0" name=""/>
        <dsp:cNvSpPr/>
      </dsp:nvSpPr>
      <dsp:spPr>
        <a:xfrm>
          <a:off x="4272244" y="1343498"/>
          <a:ext cx="2268363" cy="175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dirty="0">
              <a:solidFill>
                <a:schemeClr val="bg1"/>
              </a:solidFill>
            </a:rPr>
            <a:t>Jan. 2024</a:t>
          </a:r>
        </a:p>
      </dsp:txBody>
      <dsp:txXfrm>
        <a:off x="4272244" y="1343498"/>
        <a:ext cx="2268363" cy="175532"/>
      </dsp:txXfrm>
    </dsp:sp>
    <dsp:sp modelId="{2426CA40-BB52-46FE-B611-D7B7AE9778D6}">
      <dsp:nvSpPr>
        <dsp:cNvPr id="0" name=""/>
        <dsp:cNvSpPr/>
      </dsp:nvSpPr>
      <dsp:spPr>
        <a:xfrm>
          <a:off x="4184478" y="843906"/>
          <a:ext cx="0" cy="499592"/>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A7AE8A0-E8CF-4CFF-B6C4-0319C7813AD0}">
      <dsp:nvSpPr>
        <dsp:cNvPr id="0" name=""/>
        <dsp:cNvSpPr/>
      </dsp:nvSpPr>
      <dsp:spPr>
        <a:xfrm>
          <a:off x="4168680" y="828108"/>
          <a:ext cx="31595" cy="3159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CEDCD5-B9F9-487A-A0FE-F7AFC8DF4814}">
      <dsp:nvSpPr>
        <dsp:cNvPr id="0" name=""/>
        <dsp:cNvSpPr/>
      </dsp:nvSpPr>
      <dsp:spPr>
        <a:xfrm rot="8100000">
          <a:off x="5486269" y="194487"/>
          <a:ext cx="124120" cy="124120"/>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6CFF03-957D-4756-99CC-135CB101E186}">
      <dsp:nvSpPr>
        <dsp:cNvPr id="0" name=""/>
        <dsp:cNvSpPr/>
      </dsp:nvSpPr>
      <dsp:spPr>
        <a:xfrm>
          <a:off x="5500057" y="208276"/>
          <a:ext cx="96542" cy="9654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387CB16-B342-4291-8382-A6586D4C648D}">
      <dsp:nvSpPr>
        <dsp:cNvPr id="0" name=""/>
        <dsp:cNvSpPr/>
      </dsp:nvSpPr>
      <dsp:spPr>
        <a:xfrm>
          <a:off x="5636095" y="344313"/>
          <a:ext cx="2268363" cy="499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3500" rIns="63500" bIns="95250" numCol="1" spcCol="1270" anchor="t" anchorCtr="0">
          <a:noAutofit/>
        </a:bodyPr>
        <a:lstStyle/>
        <a:p>
          <a:pPr marL="0" lvl="0" indent="0" algn="l" defTabSz="444500">
            <a:lnSpc>
              <a:spcPct val="90000"/>
            </a:lnSpc>
            <a:spcBef>
              <a:spcPct val="0"/>
            </a:spcBef>
            <a:spcAft>
              <a:spcPct val="35000"/>
            </a:spcAft>
            <a:buNone/>
          </a:pPr>
          <a:r>
            <a:rPr lang="en-US" sz="1000" kern="1200" dirty="0"/>
            <a:t>OCRE II in place</a:t>
          </a:r>
        </a:p>
      </dsp:txBody>
      <dsp:txXfrm>
        <a:off x="5636095" y="344313"/>
        <a:ext cx="2268363" cy="499592"/>
      </dsp:txXfrm>
    </dsp:sp>
    <dsp:sp modelId="{AD57F4F5-912F-414E-99C0-A5E9F98F6FD3}">
      <dsp:nvSpPr>
        <dsp:cNvPr id="0" name=""/>
        <dsp:cNvSpPr/>
      </dsp:nvSpPr>
      <dsp:spPr>
        <a:xfrm>
          <a:off x="5636095" y="168781"/>
          <a:ext cx="2268363" cy="175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a:t>Dec. 2024</a:t>
          </a:r>
        </a:p>
      </dsp:txBody>
      <dsp:txXfrm>
        <a:off x="5636095" y="168781"/>
        <a:ext cx="2268363" cy="175532"/>
      </dsp:txXfrm>
    </dsp:sp>
    <dsp:sp modelId="{C94FA419-F498-4835-9438-3EFF07FF2152}">
      <dsp:nvSpPr>
        <dsp:cNvPr id="0" name=""/>
        <dsp:cNvSpPr/>
      </dsp:nvSpPr>
      <dsp:spPr>
        <a:xfrm>
          <a:off x="5548329" y="344313"/>
          <a:ext cx="0" cy="499592"/>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C9F3E5B-54D6-40F5-ABA4-8C5B6C77BD7A}">
      <dsp:nvSpPr>
        <dsp:cNvPr id="0" name=""/>
        <dsp:cNvSpPr/>
      </dsp:nvSpPr>
      <dsp:spPr>
        <a:xfrm>
          <a:off x="5532531" y="828108"/>
          <a:ext cx="31595" cy="3159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1D8A83-A817-41E3-A602-3B517E18334E}" type="datetimeFigureOut">
              <a:rPr lang="en-GB" smtClean="0"/>
              <a:t>17/05/2023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SzPts val="1100"/>
              <a:buFont typeface="+mj-lt"/>
              <a:buAutoNum type="arabicParenR"/>
            </a:pPr>
            <a:r>
              <a:rPr lang="en-US" sz="1800" dirty="0" err="1">
                <a:effectLst/>
                <a:latin typeface="Calibri" panose="020F0502020204030204" pitchFamily="34" charset="0"/>
                <a:ea typeface="Calibri" panose="020F0502020204030204" pitchFamily="34" charset="0"/>
                <a:cs typeface="Calibri" panose="020F0502020204030204" pitchFamily="34" charset="0"/>
              </a:rPr>
              <a:t>Panos</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Louridas</a:t>
            </a:r>
            <a:r>
              <a:rPr lang="en-US" sz="1800" dirty="0">
                <a:effectLst/>
                <a:latin typeface="Calibri" panose="020F0502020204030204" pitchFamily="34" charset="0"/>
                <a:ea typeface="Calibri" panose="020F0502020204030204" pitchFamily="34" charset="0"/>
                <a:cs typeface="Calibri" panose="020F0502020204030204" pitchFamily="34" charset="0"/>
              </a:rPr>
              <a:t> Director of Research and Development at GRNET</a:t>
            </a:r>
            <a:endParaRPr lang="en-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100"/>
              <a:buFont typeface="+mj-lt"/>
              <a:buAutoNum type="arabicParenR"/>
            </a:pPr>
            <a:r>
              <a:rPr lang="en-IE" sz="1800" dirty="0">
                <a:effectLst/>
                <a:latin typeface="Calibri" panose="020F0502020204030204" pitchFamily="34" charset="0"/>
                <a:ea typeface="Calibri" panose="020F0502020204030204" pitchFamily="34" charset="0"/>
                <a:cs typeface="Calibri" panose="020F0502020204030204" pitchFamily="34" charset="0"/>
              </a:rPr>
              <a:t>Monique Pellinkhof is the Procurement Specialist for Cloud Services at GÉANT</a:t>
            </a:r>
            <a:endParaRPr lang="en-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L" dirty="0"/>
          </a:p>
        </p:txBody>
      </p:sp>
      <p:sp>
        <p:nvSpPr>
          <p:cNvPr id="4" name="Slide Number Placeholder 3"/>
          <p:cNvSpPr>
            <a:spLocks noGrp="1"/>
          </p:cNvSpPr>
          <p:nvPr>
            <p:ph type="sldNum" sz="quarter" idx="5"/>
          </p:nvPr>
        </p:nvSpPr>
        <p:spPr/>
        <p:txBody>
          <a:bodyPr/>
          <a:lstStyle/>
          <a:p>
            <a:fld id="{9CBC110B-1C27-4A5B-8007-E6BF4BB6C5F7}" type="slidenum">
              <a:rPr lang="en-GB" smtClean="0"/>
              <a:t>1</a:t>
            </a:fld>
            <a:endParaRPr lang="en-GB"/>
          </a:p>
        </p:txBody>
      </p:sp>
    </p:spTree>
    <p:extLst>
      <p:ext uri="{BB962C8B-B14F-4D97-AF65-F5344CB8AC3E}">
        <p14:creationId xmlns:p14="http://schemas.microsoft.com/office/powerpoint/2010/main" val="4222676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0" i="0" u="none" strike="noStrike" dirty="0">
                <a:solidFill>
                  <a:srgbClr val="000000"/>
                </a:solidFill>
                <a:effectLst/>
                <a:latin typeface="Arial" panose="020B0604020202020204" pitchFamily="34" charset="0"/>
              </a:rPr>
              <a:t>Current approaches to provisioning cloud resources and services include: Infrastructure as a Service (IaaS), Platform-as-a-Service (PaaS), Software as a Service (SaaS), as well as hybrid approaches that involve blending procurement of capabilities across multiple deployment models, purchasing access to some capabilities from Commercial Cloud service providers while creating other capabilities themselves through Private or Community cloud deployments</a:t>
            </a:r>
          </a:p>
          <a:p>
            <a:pPr algn="just" rtl="0">
              <a:spcBef>
                <a:spcPts val="0"/>
              </a:spcBef>
              <a:spcAft>
                <a:spcPts val="0"/>
              </a:spcAft>
            </a:pPr>
            <a:r>
              <a:rPr lang="en-GB" sz="900" b="0" i="0" u="none" strike="noStrike" dirty="0">
                <a:solidFill>
                  <a:srgbClr val="000000"/>
                </a:solidFill>
                <a:effectLst/>
                <a:latin typeface="Arial" panose="020B0604020202020204" pitchFamily="34" charset="0"/>
              </a:rPr>
              <a:t>In addition to self-hosted and Community Cloud services, some researchers are also making use of Commercial Cloud services, buying access to cloud technologies and capabilities provided by for-profit businesses. The commercial cloud market has grown dramatically over the last decade, stratifying significantly as a small group of front-runner cloud service providers have claimed an overwhelming majority of market share.</a:t>
            </a:r>
          </a:p>
          <a:p>
            <a:pPr algn="just" rtl="0">
              <a:spcBef>
                <a:spcPts val="0"/>
              </a:spcBef>
              <a:spcAft>
                <a:spcPts val="0"/>
              </a:spcAft>
            </a:pPr>
            <a:r>
              <a:rPr lang="en-GB" sz="900" b="0" i="0" u="none" strike="noStrike" dirty="0">
                <a:solidFill>
                  <a:srgbClr val="000000"/>
                </a:solidFill>
                <a:effectLst/>
                <a:latin typeface="Arial" panose="020B0604020202020204" pitchFamily="34" charset="0"/>
              </a:rPr>
              <a:t>- </a:t>
            </a:r>
            <a:r>
              <a:rPr lang="en-GB" sz="1100" b="0" i="0" u="none" strike="noStrike" dirty="0">
                <a:solidFill>
                  <a:srgbClr val="000000"/>
                </a:solidFill>
                <a:effectLst/>
                <a:latin typeface="Arial" panose="020B0604020202020204" pitchFamily="34" charset="0"/>
              </a:rPr>
              <a:t>Consider sustainable/innovative/compliance approaches to cloud procurement, including international partnerships- Removal of “artificial” CAPEX/OPEX distinction in DRI funding.</a:t>
            </a:r>
          </a:p>
          <a:p>
            <a:pPr algn="just" rtl="0">
              <a:spcBef>
                <a:spcPts val="0"/>
              </a:spcBef>
              <a:spcAft>
                <a:spcPts val="0"/>
              </a:spcAft>
            </a:pPr>
            <a:endParaRPr lang="en-GB" b="0" dirty="0">
              <a:effectLst/>
            </a:endParaRPr>
          </a:p>
          <a:p>
            <a:endParaRPr lang="en-NL" dirty="0"/>
          </a:p>
        </p:txBody>
      </p:sp>
      <p:sp>
        <p:nvSpPr>
          <p:cNvPr id="4" name="Slide Number Placeholder 3"/>
          <p:cNvSpPr>
            <a:spLocks noGrp="1"/>
          </p:cNvSpPr>
          <p:nvPr>
            <p:ph type="sldNum" sz="quarter" idx="5"/>
          </p:nvPr>
        </p:nvSpPr>
        <p:spPr/>
        <p:txBody>
          <a:bodyPr/>
          <a:lstStyle/>
          <a:p>
            <a:fld id="{9CBC110B-1C27-4A5B-8007-E6BF4BB6C5F7}" type="slidenum">
              <a:rPr lang="en-GB" smtClean="0"/>
              <a:t>2</a:t>
            </a:fld>
            <a:endParaRPr lang="en-GB"/>
          </a:p>
        </p:txBody>
      </p:sp>
    </p:spTree>
    <p:extLst>
      <p:ext uri="{BB962C8B-B14F-4D97-AF65-F5344CB8AC3E}">
        <p14:creationId xmlns:p14="http://schemas.microsoft.com/office/powerpoint/2010/main" val="2586192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338EE-8E11-4DBC-A8E0-0F11C471E874}" type="slidenum">
              <a:rPr lang="en-US" smtClean="0"/>
              <a:t>4</a:t>
            </a:fld>
            <a:endParaRPr lang="en-US"/>
          </a:p>
        </p:txBody>
      </p:sp>
    </p:spTree>
    <p:extLst>
      <p:ext uri="{BB962C8B-B14F-4D97-AF65-F5344CB8AC3E}">
        <p14:creationId xmlns:p14="http://schemas.microsoft.com/office/powerpoint/2010/main" val="2571561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BC110B-1C27-4A5B-8007-E6BF4BB6C5F7}" type="slidenum">
              <a:rPr lang="en-GB" smtClean="0"/>
              <a:t>6</a:t>
            </a:fld>
            <a:endParaRPr lang="en-GB"/>
          </a:p>
        </p:txBody>
      </p:sp>
    </p:spTree>
    <p:extLst>
      <p:ext uri="{BB962C8B-B14F-4D97-AF65-F5344CB8AC3E}">
        <p14:creationId xmlns:p14="http://schemas.microsoft.com/office/powerpoint/2010/main" val="4185274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BC110B-1C27-4A5B-8007-E6BF4BB6C5F7}" type="slidenum">
              <a:rPr lang="en-GB" smtClean="0"/>
              <a:t>7</a:t>
            </a:fld>
            <a:endParaRPr lang="en-GB"/>
          </a:p>
        </p:txBody>
      </p:sp>
    </p:spTree>
    <p:extLst>
      <p:ext uri="{BB962C8B-B14F-4D97-AF65-F5344CB8AC3E}">
        <p14:creationId xmlns:p14="http://schemas.microsoft.com/office/powerpoint/2010/main" val="3338580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To procure in understanding and serving the needs of the wide user base across multiple disciplinees for excellent science and research by delivering a broad range of excisting and innovative new cloud services. </a:t>
            </a:r>
          </a:p>
          <a:p>
            <a:r>
              <a:rPr lang="en-NL" dirty="0"/>
              <a:t>To prfocure new IaaS_+ framework to meet these needs. - TBC</a:t>
            </a:r>
          </a:p>
        </p:txBody>
      </p:sp>
      <p:sp>
        <p:nvSpPr>
          <p:cNvPr id="4" name="Slide Number Placeholder 3"/>
          <p:cNvSpPr>
            <a:spLocks noGrp="1"/>
          </p:cNvSpPr>
          <p:nvPr>
            <p:ph type="sldNum" sz="quarter" idx="5"/>
          </p:nvPr>
        </p:nvSpPr>
        <p:spPr/>
        <p:txBody>
          <a:bodyPr/>
          <a:lstStyle/>
          <a:p>
            <a:fld id="{9CBC110B-1C27-4A5B-8007-E6BF4BB6C5F7}" type="slidenum">
              <a:rPr lang="en-GB" smtClean="0"/>
              <a:t>9</a:t>
            </a:fld>
            <a:endParaRPr lang="en-GB"/>
          </a:p>
        </p:txBody>
      </p:sp>
    </p:spTree>
    <p:extLst>
      <p:ext uri="{BB962C8B-B14F-4D97-AF65-F5344CB8AC3E}">
        <p14:creationId xmlns:p14="http://schemas.microsoft.com/office/powerpoint/2010/main" val="12924512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C8FFCFB-A2D6-44FD-A6E8-9CC7383FC4B0}"/>
              </a:ext>
            </a:extLst>
          </p:cNvPr>
          <p:cNvSpPr/>
          <p:nvPr userDrawn="1"/>
        </p:nvSpPr>
        <p:spPr>
          <a:xfrm>
            <a:off x="0" y="0"/>
            <a:ext cx="9144000" cy="5143500"/>
          </a:xfrm>
          <a:prstGeom prst="rect">
            <a:avLst/>
          </a:prstGeom>
          <a:solidFill>
            <a:srgbClr val="414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96758D40-DF80-6D45-03ED-5AD8B9541D6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536"/>
          <a:stretch/>
        </p:blipFill>
        <p:spPr>
          <a:xfrm>
            <a:off x="757471" y="407917"/>
            <a:ext cx="1875083" cy="974874"/>
          </a:xfrm>
          <a:prstGeom prst="rect">
            <a:avLst/>
          </a:prstGeom>
        </p:spPr>
      </p:pic>
      <p:pic>
        <p:nvPicPr>
          <p:cNvPr id="7" name="Picture 6" descr="Background pattern&#10;&#10;Description automatically generated">
            <a:extLst>
              <a:ext uri="{FF2B5EF4-FFF2-40B4-BE49-F238E27FC236}">
                <a16:creationId xmlns:a16="http://schemas.microsoft.com/office/drawing/2014/main" id="{9284CE6E-D02B-BABA-CCB1-07AD8907BB46}"/>
              </a:ext>
            </a:extLst>
          </p:cNvPr>
          <p:cNvPicPr>
            <a:picLocks noChangeAspect="1"/>
          </p:cNvPicPr>
          <p:nvPr userDrawn="1"/>
        </p:nvPicPr>
        <p:blipFill rotWithShape="1">
          <a:blip r:embed="rId3">
            <a:alphaModFix amt="69000"/>
            <a:extLst>
              <a:ext uri="{28A0092B-C50C-407E-A947-70E740481C1C}">
                <a14:useLocalDpi xmlns:a14="http://schemas.microsoft.com/office/drawing/2010/main" val="0"/>
              </a:ext>
            </a:extLst>
          </a:blip>
          <a:srcRect l="-1464" t="5707" r="44597" b="17416"/>
          <a:stretch/>
        </p:blipFill>
        <p:spPr>
          <a:xfrm>
            <a:off x="5675870" y="14508"/>
            <a:ext cx="3468131" cy="5128992"/>
          </a:xfrm>
          <a:prstGeom prst="rect">
            <a:avLst/>
          </a:prstGeom>
        </p:spPr>
      </p:pic>
      <p:pic>
        <p:nvPicPr>
          <p:cNvPr id="8" name="Picture 7" descr="A black and white logo&#10;&#10;Description automatically generated with low confidence">
            <a:extLst>
              <a:ext uri="{FF2B5EF4-FFF2-40B4-BE49-F238E27FC236}">
                <a16:creationId xmlns:a16="http://schemas.microsoft.com/office/drawing/2014/main" id="{1ECBA43A-EBD9-CD7B-77F7-1566030460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0170" y="4593289"/>
            <a:ext cx="582049" cy="253387"/>
          </a:xfrm>
          <a:prstGeom prst="rect">
            <a:avLst/>
          </a:prstGeom>
        </p:spPr>
      </p:pic>
      <p:sp>
        <p:nvSpPr>
          <p:cNvPr id="17" name="Text Placeholder 4"/>
          <p:cNvSpPr>
            <a:spLocks noGrp="1"/>
          </p:cNvSpPr>
          <p:nvPr>
            <p:ph type="body" sz="quarter" idx="11" hasCustomPrompt="1"/>
          </p:nvPr>
        </p:nvSpPr>
        <p:spPr>
          <a:xfrm>
            <a:off x="662968" y="2952384"/>
            <a:ext cx="3822700" cy="281467"/>
          </a:xfrm>
        </p:spPr>
        <p:txBody>
          <a:bodyPr>
            <a:noAutofit/>
          </a:bodyPr>
          <a:lstStyle>
            <a:lvl1pPr marL="0" indent="0">
              <a:buNone/>
              <a:defRPr sz="1400" b="1" baseline="0">
                <a:solidFill>
                  <a:schemeClr val="bg1"/>
                </a:solidFill>
              </a:defRPr>
            </a:lvl1pPr>
          </a:lstStyle>
          <a:p>
            <a:pPr lvl="0"/>
            <a:r>
              <a:rPr lang="en-US" dirty="0"/>
              <a:t>Presenter</a:t>
            </a:r>
          </a:p>
        </p:txBody>
      </p:sp>
      <p:sp>
        <p:nvSpPr>
          <p:cNvPr id="19" name="Text Placeholder 10"/>
          <p:cNvSpPr>
            <a:spLocks noGrp="1"/>
          </p:cNvSpPr>
          <p:nvPr>
            <p:ph type="body" sz="quarter" idx="17" hasCustomPrompt="1"/>
          </p:nvPr>
        </p:nvSpPr>
        <p:spPr>
          <a:xfrm>
            <a:off x="662968" y="2278904"/>
            <a:ext cx="5793498" cy="376599"/>
          </a:xfrm>
        </p:spPr>
        <p:txBody>
          <a:bodyPr wrap="square">
            <a:noAutofit/>
          </a:bodyPr>
          <a:lstStyle>
            <a:lvl1pPr marL="0" indent="0">
              <a:lnSpc>
                <a:spcPct val="150000"/>
              </a:lnSpc>
              <a:buNone/>
              <a:defRPr sz="1600" b="0">
                <a:solidFill>
                  <a:srgbClr val="F6A500"/>
                </a:solidFill>
              </a:defRPr>
            </a:lvl1pPr>
          </a:lstStyle>
          <a:p>
            <a:pPr lvl="0"/>
            <a:r>
              <a:rPr lang="en-US" dirty="0"/>
              <a:t>Subtitle</a:t>
            </a:r>
          </a:p>
        </p:txBody>
      </p:sp>
      <p:sp>
        <p:nvSpPr>
          <p:cNvPr id="20" name="Text Placeholder 10"/>
          <p:cNvSpPr>
            <a:spLocks noGrp="1"/>
          </p:cNvSpPr>
          <p:nvPr>
            <p:ph type="body" sz="quarter" idx="14" hasCustomPrompt="1"/>
          </p:nvPr>
        </p:nvSpPr>
        <p:spPr>
          <a:xfrm>
            <a:off x="669274" y="1568939"/>
            <a:ext cx="5793498" cy="428813"/>
          </a:xfrm>
        </p:spPr>
        <p:txBody>
          <a:bodyPr wrap="square">
            <a:noAutofit/>
          </a:bodyPr>
          <a:lstStyle>
            <a:lvl1pPr marL="0" indent="0">
              <a:lnSpc>
                <a:spcPct val="100000"/>
              </a:lnSpc>
              <a:buNone/>
              <a:defRPr sz="2400" b="1">
                <a:solidFill>
                  <a:srgbClr val="F6A500"/>
                </a:solidFill>
              </a:defRPr>
            </a:lvl1pPr>
          </a:lstStyle>
          <a:p>
            <a:pPr lvl="0"/>
            <a:r>
              <a:rPr lang="en-US" dirty="0"/>
              <a:t>Title</a:t>
            </a:r>
          </a:p>
        </p:txBody>
      </p:sp>
      <p:sp>
        <p:nvSpPr>
          <p:cNvPr id="25" name="Text Placeholder 6"/>
          <p:cNvSpPr>
            <a:spLocks noGrp="1"/>
          </p:cNvSpPr>
          <p:nvPr>
            <p:ph type="body" sz="quarter" idx="12" hasCustomPrompt="1"/>
          </p:nvPr>
        </p:nvSpPr>
        <p:spPr>
          <a:xfrm>
            <a:off x="662968" y="3362132"/>
            <a:ext cx="3752453" cy="327255"/>
          </a:xfrm>
        </p:spPr>
        <p:txBody>
          <a:bodyPr>
            <a:normAutofit/>
          </a:bodyPr>
          <a:lstStyle>
            <a:lvl1pPr marL="0" indent="0">
              <a:buNone/>
              <a:defRPr sz="1200">
                <a:solidFill>
                  <a:schemeClr val="bg1"/>
                </a:solidFill>
              </a:defRPr>
            </a:lvl1pPr>
          </a:lstStyle>
          <a:p>
            <a:pPr lvl="0"/>
            <a:r>
              <a:rPr lang="en-US" dirty="0"/>
              <a:t>Location</a:t>
            </a:r>
            <a:endParaRPr lang="en-GB" dirty="0"/>
          </a:p>
        </p:txBody>
      </p:sp>
      <p:sp>
        <p:nvSpPr>
          <p:cNvPr id="26" name="Text Placeholder 6"/>
          <p:cNvSpPr>
            <a:spLocks noGrp="1"/>
          </p:cNvSpPr>
          <p:nvPr>
            <p:ph type="body" sz="quarter" idx="18" hasCustomPrompt="1"/>
          </p:nvPr>
        </p:nvSpPr>
        <p:spPr>
          <a:xfrm>
            <a:off x="662968" y="3656619"/>
            <a:ext cx="3752453" cy="321239"/>
          </a:xfrm>
        </p:spPr>
        <p:txBody>
          <a:bodyPr>
            <a:normAutofit/>
          </a:bodyPr>
          <a:lstStyle>
            <a:lvl1pPr marL="0" indent="0">
              <a:buNone/>
              <a:defRPr sz="1200">
                <a:solidFill>
                  <a:schemeClr val="bg1"/>
                </a:solidFill>
              </a:defRPr>
            </a:lvl1pPr>
          </a:lstStyle>
          <a:p>
            <a:pPr lvl="0"/>
            <a:r>
              <a:rPr lang="en-US" dirty="0"/>
              <a:t>Date</a:t>
            </a:r>
            <a:endParaRPr lang="en-GB" dirty="0"/>
          </a:p>
        </p:txBody>
      </p:sp>
      <p:pic>
        <p:nvPicPr>
          <p:cNvPr id="9" name="Picture 8" descr="Graphical user interface, text, email&#10;&#10;Description automatically generated">
            <a:extLst>
              <a:ext uri="{FF2B5EF4-FFF2-40B4-BE49-F238E27FC236}">
                <a16:creationId xmlns:a16="http://schemas.microsoft.com/office/drawing/2014/main" id="{B0FE09F2-B14B-F9A7-4513-8B2FF762A4C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78120" y="4613251"/>
            <a:ext cx="1263846" cy="264179"/>
          </a:xfrm>
          <a:prstGeom prst="rect">
            <a:avLst/>
          </a:prstGeom>
        </p:spPr>
      </p:pic>
    </p:spTree>
    <p:extLst>
      <p:ext uri="{BB962C8B-B14F-4D97-AF65-F5344CB8AC3E}">
        <p14:creationId xmlns:p14="http://schemas.microsoft.com/office/powerpoint/2010/main" val="41644224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47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201" y="964417"/>
            <a:ext cx="8439238" cy="2983761"/>
          </a:xfrm>
        </p:spPr>
        <p:txBody>
          <a:bodyPr/>
          <a:lstStyle>
            <a:lvl1pPr>
              <a:defRPr sz="1600">
                <a:solidFill>
                  <a:srgbClr val="414140"/>
                </a:solidFill>
                <a:latin typeface="Arial" panose="020B0604020202020204" pitchFamily="34" charset="0"/>
                <a:cs typeface="Arial" panose="020B0604020202020204" pitchFamily="34" charset="0"/>
              </a:defRPr>
            </a:lvl1pPr>
            <a:lvl2pPr>
              <a:defRPr sz="1400">
                <a:solidFill>
                  <a:srgbClr val="414140"/>
                </a:solidFill>
                <a:latin typeface="Arial" panose="020B0604020202020204" pitchFamily="34" charset="0"/>
                <a:cs typeface="Arial" panose="020B0604020202020204" pitchFamily="34" charset="0"/>
              </a:defRPr>
            </a:lvl2pPr>
            <a:lvl3pPr>
              <a:defRPr sz="1200">
                <a:solidFill>
                  <a:srgbClr val="414140"/>
                </a:solidFill>
                <a:latin typeface="Arial" panose="020B0604020202020204" pitchFamily="34" charset="0"/>
                <a:cs typeface="Arial" panose="020B0604020202020204" pitchFamily="34" charset="0"/>
              </a:defRPr>
            </a:lvl3pPr>
            <a:lvl4pPr>
              <a:defRPr>
                <a:solidFill>
                  <a:srgbClr val="414140"/>
                </a:solidFill>
                <a:latin typeface="Arial" panose="020B0604020202020204" pitchFamily="34" charset="0"/>
                <a:cs typeface="Arial" panose="020B0604020202020204" pitchFamily="34" charset="0"/>
              </a:defRPr>
            </a:lvl4pPr>
            <a:lvl5pPr>
              <a:defRPr>
                <a:solidFill>
                  <a:srgbClr val="41414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4">
            <a:extLst>
              <a:ext uri="{FF2B5EF4-FFF2-40B4-BE49-F238E27FC236}">
                <a16:creationId xmlns:a16="http://schemas.microsoft.com/office/drawing/2014/main" id="{16A8FE16-D059-EE45-A0EF-28AC780580E5}"/>
              </a:ext>
            </a:extLst>
          </p:cNvPr>
          <p:cNvSpPr>
            <a:spLocks noGrp="1"/>
          </p:cNvSpPr>
          <p:nvPr>
            <p:ph type="sldNum" sz="quarter" idx="4"/>
          </p:nvPr>
        </p:nvSpPr>
        <p:spPr>
          <a:xfrm>
            <a:off x="6732039" y="4633780"/>
            <a:ext cx="2057400" cy="274637"/>
          </a:xfrm>
          <a:prstGeom prst="rect">
            <a:avLst/>
          </a:prstGeom>
        </p:spPr>
        <p:txBody>
          <a:bodyPr vert="horz" lIns="91440" tIns="45720" rIns="91440" bIns="45720" rtlCol="0" anchor="ctr"/>
          <a:lstStyle>
            <a:lvl1pPr algn="r">
              <a:defRPr sz="1000" i="1">
                <a:solidFill>
                  <a:srgbClr val="B4E9E2"/>
                </a:solidFill>
              </a:defRPr>
            </a:lvl1pPr>
          </a:lstStyle>
          <a:p>
            <a:fld id="{9E7CA0F2-EE66-4F60-8C00-E0BE38E7AEC5}" type="slidenum">
              <a:rPr lang="en-GB" smtClean="0"/>
              <a:pPr/>
              <a:t>‹#›</a:t>
            </a:fld>
            <a:endParaRPr lang="en-GB" dirty="0"/>
          </a:p>
        </p:txBody>
      </p:sp>
      <p:sp>
        <p:nvSpPr>
          <p:cNvPr id="2" name="Title 1">
            <a:extLst>
              <a:ext uri="{FF2B5EF4-FFF2-40B4-BE49-F238E27FC236}">
                <a16:creationId xmlns:a16="http://schemas.microsoft.com/office/drawing/2014/main" id="{9CD09B77-3BA4-BCF3-6CA1-68C8CEC66BE6}"/>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63139938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6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78242A-115F-FAAB-3C19-C8B609AB6C4B}"/>
              </a:ext>
            </a:extLst>
          </p:cNvPr>
          <p:cNvSpPr/>
          <p:nvPr userDrawn="1"/>
        </p:nvSpPr>
        <p:spPr>
          <a:xfrm>
            <a:off x="0" y="4313446"/>
            <a:ext cx="9144000" cy="830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EA8EEC4-48DE-2CF0-6FA5-9139A172AF30}"/>
              </a:ext>
            </a:extLst>
          </p:cNvPr>
          <p:cNvSpPr/>
          <p:nvPr userDrawn="1"/>
        </p:nvSpPr>
        <p:spPr>
          <a:xfrm>
            <a:off x="0" y="4629813"/>
            <a:ext cx="9144000" cy="513687"/>
          </a:xfrm>
          <a:prstGeom prst="rect">
            <a:avLst/>
          </a:prstGeom>
          <a:solidFill>
            <a:srgbClr val="414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643B639B-8E32-541A-63CB-991F5D2764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8293"/>
          <a:stretch/>
        </p:blipFill>
        <p:spPr>
          <a:xfrm>
            <a:off x="350201" y="4752828"/>
            <a:ext cx="908858" cy="271145"/>
          </a:xfrm>
          <a:prstGeom prst="rect">
            <a:avLst/>
          </a:prstGeom>
        </p:spPr>
      </p:pic>
      <p:pic>
        <p:nvPicPr>
          <p:cNvPr id="8" name="Picture 7" descr="Background pattern&#10;&#10;Description automatically generated">
            <a:extLst>
              <a:ext uri="{FF2B5EF4-FFF2-40B4-BE49-F238E27FC236}">
                <a16:creationId xmlns:a16="http://schemas.microsoft.com/office/drawing/2014/main" id="{B410BC38-7C9D-15E4-84B6-ECCF5D1A9799}"/>
              </a:ext>
            </a:extLst>
          </p:cNvPr>
          <p:cNvPicPr>
            <a:picLocks noChangeAspect="1"/>
          </p:cNvPicPr>
          <p:nvPr userDrawn="1"/>
        </p:nvPicPr>
        <p:blipFill rotWithShape="1">
          <a:blip r:embed="rId3">
            <a:alphaModFix amt="69000"/>
            <a:extLst>
              <a:ext uri="{28A0092B-C50C-407E-A947-70E740481C1C}">
                <a14:useLocalDpi xmlns:a14="http://schemas.microsoft.com/office/drawing/2010/main" val="0"/>
              </a:ext>
            </a:extLst>
          </a:blip>
          <a:srcRect l="-2411" t="17028" r="21626" b="73781"/>
          <a:stretch/>
        </p:blipFill>
        <p:spPr>
          <a:xfrm>
            <a:off x="4839562" y="4629812"/>
            <a:ext cx="4127158" cy="513687"/>
          </a:xfrm>
          <a:prstGeom prst="rect">
            <a:avLst/>
          </a:prstGeom>
        </p:spPr>
      </p:pic>
      <p:sp>
        <p:nvSpPr>
          <p:cNvPr id="3" name="Content Placeholder 2"/>
          <p:cNvSpPr>
            <a:spLocks noGrp="1"/>
          </p:cNvSpPr>
          <p:nvPr>
            <p:ph idx="1"/>
          </p:nvPr>
        </p:nvSpPr>
        <p:spPr>
          <a:xfrm>
            <a:off x="350201" y="964417"/>
            <a:ext cx="8439238" cy="2983761"/>
          </a:xfrm>
        </p:spPr>
        <p:txBody>
          <a:bodyPr/>
          <a:lstStyle>
            <a:lvl1pPr>
              <a:defRPr sz="1600">
                <a:solidFill>
                  <a:srgbClr val="414140"/>
                </a:solidFill>
                <a:latin typeface="Arial" panose="020B0604020202020204" pitchFamily="34" charset="0"/>
                <a:cs typeface="Arial" panose="020B0604020202020204" pitchFamily="34" charset="0"/>
              </a:defRPr>
            </a:lvl1pPr>
            <a:lvl2pPr>
              <a:defRPr sz="1400">
                <a:solidFill>
                  <a:srgbClr val="414140"/>
                </a:solidFill>
                <a:latin typeface="Arial" panose="020B0604020202020204" pitchFamily="34" charset="0"/>
                <a:cs typeface="Arial" panose="020B0604020202020204" pitchFamily="34" charset="0"/>
              </a:defRPr>
            </a:lvl2pPr>
            <a:lvl3pPr>
              <a:defRPr sz="1200">
                <a:solidFill>
                  <a:srgbClr val="414140"/>
                </a:solidFill>
                <a:latin typeface="Arial" panose="020B0604020202020204" pitchFamily="34" charset="0"/>
                <a:cs typeface="Arial" panose="020B0604020202020204" pitchFamily="34" charset="0"/>
              </a:defRPr>
            </a:lvl3pPr>
            <a:lvl4pPr>
              <a:defRPr>
                <a:solidFill>
                  <a:srgbClr val="414140"/>
                </a:solidFill>
                <a:latin typeface="Arial" panose="020B0604020202020204" pitchFamily="34" charset="0"/>
                <a:cs typeface="Arial" panose="020B0604020202020204" pitchFamily="34" charset="0"/>
              </a:defRPr>
            </a:lvl4pPr>
            <a:lvl5pPr>
              <a:defRPr>
                <a:solidFill>
                  <a:srgbClr val="41414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4">
            <a:extLst>
              <a:ext uri="{FF2B5EF4-FFF2-40B4-BE49-F238E27FC236}">
                <a16:creationId xmlns:a16="http://schemas.microsoft.com/office/drawing/2014/main" id="{16A8FE16-D059-EE45-A0EF-28AC780580E5}"/>
              </a:ext>
            </a:extLst>
          </p:cNvPr>
          <p:cNvSpPr>
            <a:spLocks noGrp="1"/>
          </p:cNvSpPr>
          <p:nvPr>
            <p:ph type="sldNum" sz="quarter" idx="4"/>
          </p:nvPr>
        </p:nvSpPr>
        <p:spPr>
          <a:xfrm>
            <a:off x="6732039" y="4749336"/>
            <a:ext cx="2057400" cy="274637"/>
          </a:xfrm>
          <a:prstGeom prst="rect">
            <a:avLst/>
          </a:prstGeom>
        </p:spPr>
        <p:txBody>
          <a:bodyPr vert="horz" lIns="91440" tIns="45720" rIns="91440" bIns="45720" rtlCol="0" anchor="ctr"/>
          <a:lstStyle>
            <a:lvl1pPr algn="r">
              <a:defRPr sz="1000" i="1">
                <a:solidFill>
                  <a:srgbClr val="B4E9E2"/>
                </a:solidFill>
              </a:defRPr>
            </a:lvl1pPr>
          </a:lstStyle>
          <a:p>
            <a:fld id="{9E7CA0F2-EE66-4F60-8C00-E0BE38E7AEC5}" type="slidenum">
              <a:rPr lang="en-GB" smtClean="0"/>
              <a:pPr/>
              <a:t>‹#›</a:t>
            </a:fld>
            <a:endParaRPr lang="en-GB" dirty="0"/>
          </a:p>
        </p:txBody>
      </p:sp>
      <p:sp>
        <p:nvSpPr>
          <p:cNvPr id="2" name="Title 1">
            <a:extLst>
              <a:ext uri="{FF2B5EF4-FFF2-40B4-BE49-F238E27FC236}">
                <a16:creationId xmlns:a16="http://schemas.microsoft.com/office/drawing/2014/main" id="{9CD09B77-3BA4-BCF3-6CA1-68C8CEC66BE6}"/>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4105126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BFC2B1-B144-02BC-DE3C-6CE55245BC8C}"/>
              </a:ext>
            </a:extLst>
          </p:cNvPr>
          <p:cNvSpPr/>
          <p:nvPr userDrawn="1"/>
        </p:nvSpPr>
        <p:spPr>
          <a:xfrm>
            <a:off x="0" y="0"/>
            <a:ext cx="9144000" cy="5143500"/>
          </a:xfrm>
          <a:prstGeom prst="rect">
            <a:avLst/>
          </a:prstGeom>
          <a:solidFill>
            <a:srgbClr val="414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Background pattern&#10;&#10;Description automatically generated">
            <a:extLst>
              <a:ext uri="{FF2B5EF4-FFF2-40B4-BE49-F238E27FC236}">
                <a16:creationId xmlns:a16="http://schemas.microsoft.com/office/drawing/2014/main" id="{20472FF4-AC32-C1ED-F7EA-9B50E3B26C91}"/>
              </a:ext>
            </a:extLst>
          </p:cNvPr>
          <p:cNvPicPr>
            <a:picLocks noChangeAspect="1"/>
          </p:cNvPicPr>
          <p:nvPr userDrawn="1"/>
        </p:nvPicPr>
        <p:blipFill rotWithShape="1">
          <a:blip r:embed="rId2">
            <a:alphaModFix amt="69000"/>
            <a:extLst>
              <a:ext uri="{28A0092B-C50C-407E-A947-70E740481C1C}">
                <a14:useLocalDpi xmlns:a14="http://schemas.microsoft.com/office/drawing/2010/main" val="0"/>
              </a:ext>
            </a:extLst>
          </a:blip>
          <a:srcRect l="-1464" t="5707" r="44597" b="17416"/>
          <a:stretch/>
        </p:blipFill>
        <p:spPr>
          <a:xfrm>
            <a:off x="5675870" y="14508"/>
            <a:ext cx="3468131" cy="5128992"/>
          </a:xfrm>
          <a:prstGeom prst="rect">
            <a:avLst/>
          </a:prstGeom>
        </p:spPr>
      </p:pic>
      <p:sp>
        <p:nvSpPr>
          <p:cNvPr id="13" name="Text Placeholder 4"/>
          <p:cNvSpPr>
            <a:spLocks noGrp="1"/>
          </p:cNvSpPr>
          <p:nvPr>
            <p:ph type="body" sz="quarter" idx="11" hasCustomPrompt="1"/>
          </p:nvPr>
        </p:nvSpPr>
        <p:spPr>
          <a:xfrm>
            <a:off x="656662" y="3470165"/>
            <a:ext cx="3795964" cy="263127"/>
          </a:xfrm>
        </p:spPr>
        <p:txBody>
          <a:bodyPr>
            <a:noAutofit/>
          </a:bodyPr>
          <a:lstStyle>
            <a:lvl1pPr marL="0" indent="0" algn="l">
              <a:buNone/>
              <a:defRPr sz="1400" b="0" baseline="0">
                <a:solidFill>
                  <a:schemeClr val="bg1"/>
                </a:solidFill>
              </a:defRPr>
            </a:lvl1pPr>
          </a:lstStyle>
          <a:p>
            <a:pPr lvl="0"/>
            <a:r>
              <a:rPr lang="en-GB" dirty="0"/>
              <a:t>Presenter email</a:t>
            </a:r>
          </a:p>
        </p:txBody>
      </p:sp>
      <p:pic>
        <p:nvPicPr>
          <p:cNvPr id="15" name="Picture 14" descr="A black and white logo&#10;&#10;Description automatically generated with low confidence">
            <a:extLst>
              <a:ext uri="{FF2B5EF4-FFF2-40B4-BE49-F238E27FC236}">
                <a16:creationId xmlns:a16="http://schemas.microsoft.com/office/drawing/2014/main" id="{F4F466D7-686C-06C3-02E8-0BD011B30C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0170" y="4593289"/>
            <a:ext cx="582049" cy="253387"/>
          </a:xfrm>
          <a:prstGeom prst="rect">
            <a:avLst/>
          </a:prstGeom>
        </p:spPr>
      </p:pic>
      <p:pic>
        <p:nvPicPr>
          <p:cNvPr id="25" name="Picture 24" descr="Graphical user interface, text, email&#10;&#10;Description automatically generated">
            <a:extLst>
              <a:ext uri="{FF2B5EF4-FFF2-40B4-BE49-F238E27FC236}">
                <a16:creationId xmlns:a16="http://schemas.microsoft.com/office/drawing/2014/main" id="{3E551EE4-411B-283D-DCDC-7B23F637EFD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78120" y="4613251"/>
            <a:ext cx="1263846" cy="264179"/>
          </a:xfrm>
          <a:prstGeom prst="rect">
            <a:avLst/>
          </a:prstGeom>
        </p:spPr>
      </p:pic>
      <p:pic>
        <p:nvPicPr>
          <p:cNvPr id="2" name="Picture 1" descr="Logo&#10;&#10;Description automatically generated">
            <a:extLst>
              <a:ext uri="{FF2B5EF4-FFF2-40B4-BE49-F238E27FC236}">
                <a16:creationId xmlns:a16="http://schemas.microsoft.com/office/drawing/2014/main" id="{5C670CD4-7DB7-994B-E77D-0D9FC750E81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b="-7536"/>
          <a:stretch/>
        </p:blipFill>
        <p:spPr>
          <a:xfrm>
            <a:off x="757471" y="407917"/>
            <a:ext cx="1875083" cy="974874"/>
          </a:xfrm>
          <a:prstGeom prst="rect">
            <a:avLst/>
          </a:prstGeom>
        </p:spPr>
      </p:pic>
    </p:spTree>
    <p:extLst>
      <p:ext uri="{BB962C8B-B14F-4D97-AF65-F5344CB8AC3E}">
        <p14:creationId xmlns:p14="http://schemas.microsoft.com/office/powerpoint/2010/main" val="211851604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47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6D8289-F756-4C1F-9539-8F1BFCEE5615}"/>
              </a:ext>
            </a:extLst>
          </p:cNvPr>
          <p:cNvSpPr/>
          <p:nvPr userDrawn="1"/>
        </p:nvSpPr>
        <p:spPr>
          <a:xfrm>
            <a:off x="0" y="404203"/>
            <a:ext cx="1077686" cy="85655"/>
          </a:xfrm>
          <a:prstGeom prst="rect">
            <a:avLst/>
          </a:prstGeom>
          <a:solidFill>
            <a:srgbClr val="F5A63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4" name="Title 1">
            <a:extLst>
              <a:ext uri="{FF2B5EF4-FFF2-40B4-BE49-F238E27FC236}">
                <a16:creationId xmlns:a16="http://schemas.microsoft.com/office/drawing/2014/main" id="{99DD1F51-7653-46DF-90D2-35B857A6E63A}"/>
              </a:ext>
            </a:extLst>
          </p:cNvPr>
          <p:cNvSpPr>
            <a:spLocks noGrp="1"/>
          </p:cNvSpPr>
          <p:nvPr>
            <p:ph type="title"/>
          </p:nvPr>
        </p:nvSpPr>
        <p:spPr>
          <a:xfrm>
            <a:off x="1077685" y="247710"/>
            <a:ext cx="6967532" cy="398639"/>
          </a:xfrm>
          <a:prstGeom prst="rect">
            <a:avLst/>
          </a:prstGeom>
        </p:spPr>
        <p:txBody>
          <a:bodyPr/>
          <a:lstStyle>
            <a:lvl1pPr>
              <a:defRPr sz="2700" b="1" i="0" baseline="0">
                <a:solidFill>
                  <a:srgbClr val="142C3F"/>
                </a:solidFill>
                <a:latin typeface="Tahoma" panose="020B0604030504040204" pitchFamily="34"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13E931BD-4C45-43FC-B6DE-2DBF6018A7F1}"/>
              </a:ext>
            </a:extLst>
          </p:cNvPr>
          <p:cNvSpPr>
            <a:spLocks noGrp="1"/>
          </p:cNvSpPr>
          <p:nvPr>
            <p:ph sz="half" idx="1" hasCustomPrompt="1"/>
          </p:nvPr>
        </p:nvSpPr>
        <p:spPr>
          <a:xfrm>
            <a:off x="889206" y="1126165"/>
            <a:ext cx="7156011" cy="3263504"/>
          </a:xfrm>
          <a:prstGeom prst="rect">
            <a:avLst/>
          </a:prstGeom>
        </p:spPr>
        <p:txBody>
          <a:bodyPr/>
          <a:lstStyle>
            <a:lvl1pPr marL="0" indent="0">
              <a:buClr>
                <a:srgbClr val="FF9933"/>
              </a:buClr>
              <a:buFont typeface="Wingdings" panose="05000000000000000000" pitchFamily="2" charset="2"/>
              <a:buNone/>
              <a:defRPr sz="1800">
                <a:solidFill>
                  <a:srgbClr val="142C3F"/>
                </a:solidFill>
                <a:latin typeface="Tahoma" panose="020B0604030504040204" pitchFamily="34" charset="0"/>
                <a:ea typeface="Tahoma" panose="020B0604030504040204" pitchFamily="34" charset="0"/>
                <a:cs typeface="Tahoma" panose="020B0604030504040204" pitchFamily="34" charset="0"/>
              </a:defRPr>
            </a:lvl1pPr>
            <a:lvl2pPr marL="514350" indent="-171450">
              <a:buClr>
                <a:srgbClr val="FF9933"/>
              </a:buClr>
              <a:buFont typeface="Wingdings" panose="05000000000000000000" pitchFamily="2" charset="2"/>
              <a:buChar char="§"/>
              <a:defRPr sz="1500">
                <a:solidFill>
                  <a:srgbClr val="142C3F"/>
                </a:solidFill>
                <a:latin typeface="Tahoma" panose="020B0604030504040204" pitchFamily="34" charset="0"/>
                <a:ea typeface="Tahoma" panose="020B0604030504040204" pitchFamily="34" charset="0"/>
                <a:cs typeface="Tahoma" panose="020B0604030504040204" pitchFamily="34" charset="0"/>
              </a:defRPr>
            </a:lvl2pPr>
            <a:lvl3pPr marL="857250" indent="-171450">
              <a:buClr>
                <a:srgbClr val="FF9933"/>
              </a:buClr>
              <a:buFont typeface="Wingdings" panose="05000000000000000000" pitchFamily="2" charset="2"/>
              <a:buChar char="§"/>
              <a:defRPr sz="1350">
                <a:solidFill>
                  <a:srgbClr val="142C3F"/>
                </a:solidFill>
                <a:latin typeface="Tahoma" panose="020B0604030504040204" pitchFamily="34" charset="0"/>
                <a:ea typeface="Tahoma" panose="020B0604030504040204" pitchFamily="34" charset="0"/>
                <a:cs typeface="Tahoma" panose="020B0604030504040204" pitchFamily="34" charset="0"/>
              </a:defRPr>
            </a:lvl3pPr>
            <a:lvl4pPr marL="1200150" indent="-171450">
              <a:buClr>
                <a:srgbClr val="FF9933"/>
              </a:buClr>
              <a:buFont typeface="Wingdings" panose="05000000000000000000" pitchFamily="2" charset="2"/>
              <a:buChar char="§"/>
              <a:defRPr sz="1200">
                <a:solidFill>
                  <a:srgbClr val="142C3F"/>
                </a:solidFill>
                <a:latin typeface="Tahoma" panose="020B0604030504040204" pitchFamily="34" charset="0"/>
                <a:ea typeface="Tahoma" panose="020B0604030504040204" pitchFamily="34" charset="0"/>
                <a:cs typeface="Tahoma" panose="020B0604030504040204" pitchFamily="34" charset="0"/>
              </a:defRPr>
            </a:lvl4pPr>
            <a:lvl5pPr marL="1543050" indent="-171450">
              <a:buClr>
                <a:srgbClr val="FF9933"/>
              </a:buClr>
              <a:buFont typeface="Wingdings" panose="05000000000000000000" pitchFamily="2" charset="2"/>
              <a:buChar char="§"/>
              <a:defRPr sz="1050">
                <a:solidFill>
                  <a:srgbClr val="142C3F"/>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ADD TEXT</a:t>
            </a:r>
          </a:p>
          <a:p>
            <a:pPr lvl="1"/>
            <a:r>
              <a:rPr lang="en-US" dirty="0"/>
              <a:t>First Level</a:t>
            </a:r>
          </a:p>
          <a:p>
            <a:pPr lvl="2"/>
            <a:r>
              <a:rPr lang="en-US" dirty="0"/>
              <a:t>Second level</a:t>
            </a:r>
          </a:p>
          <a:p>
            <a:pPr lvl="3"/>
            <a:r>
              <a:rPr lang="en-US" dirty="0"/>
              <a:t>Third level</a:t>
            </a:r>
          </a:p>
          <a:p>
            <a:pPr lvl="4"/>
            <a:r>
              <a:rPr lang="en-US" dirty="0"/>
              <a:t>Fourth level</a:t>
            </a:r>
          </a:p>
          <a:p>
            <a:pPr lvl="0"/>
            <a:endParaRPr lang="el-GR" dirty="0"/>
          </a:p>
        </p:txBody>
      </p:sp>
    </p:spTree>
    <p:extLst>
      <p:ext uri="{BB962C8B-B14F-4D97-AF65-F5344CB8AC3E}">
        <p14:creationId xmlns:p14="http://schemas.microsoft.com/office/powerpoint/2010/main" val="404512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A01DBE-0E20-C2F7-4178-D776813E3B61}"/>
              </a:ext>
            </a:extLst>
          </p:cNvPr>
          <p:cNvSpPr/>
          <p:nvPr userDrawn="1"/>
        </p:nvSpPr>
        <p:spPr>
          <a:xfrm>
            <a:off x="0" y="4357816"/>
            <a:ext cx="9144000" cy="785684"/>
          </a:xfrm>
          <a:prstGeom prst="rect">
            <a:avLst/>
          </a:prstGeom>
          <a:solidFill>
            <a:srgbClr val="414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5E9E720D-2634-290D-DB15-130A152F1B00}"/>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 b="14788"/>
          <a:stretch/>
        </p:blipFill>
        <p:spPr>
          <a:xfrm>
            <a:off x="350200" y="4479156"/>
            <a:ext cx="1274549" cy="525087"/>
          </a:xfrm>
          <a:prstGeom prst="rect">
            <a:avLst/>
          </a:prstGeom>
        </p:spPr>
      </p:pic>
      <p:pic>
        <p:nvPicPr>
          <p:cNvPr id="6" name="Picture 5" descr="Background pattern&#10;&#10;Description automatically generated">
            <a:extLst>
              <a:ext uri="{FF2B5EF4-FFF2-40B4-BE49-F238E27FC236}">
                <a16:creationId xmlns:a16="http://schemas.microsoft.com/office/drawing/2014/main" id="{EB68E06C-FB38-3501-E14C-8A908E70751B}"/>
              </a:ext>
            </a:extLst>
          </p:cNvPr>
          <p:cNvPicPr>
            <a:picLocks noChangeAspect="1"/>
          </p:cNvPicPr>
          <p:nvPr userDrawn="1"/>
        </p:nvPicPr>
        <p:blipFill rotWithShape="1">
          <a:blip r:embed="rId8">
            <a:alphaModFix amt="69000"/>
            <a:extLst>
              <a:ext uri="{28A0092B-C50C-407E-A947-70E740481C1C}">
                <a14:useLocalDpi xmlns:a14="http://schemas.microsoft.com/office/drawing/2010/main" val="0"/>
              </a:ext>
            </a:extLst>
          </a:blip>
          <a:srcRect l="-2411" t="12161" r="21626" b="73781"/>
          <a:stretch/>
        </p:blipFill>
        <p:spPr>
          <a:xfrm>
            <a:off x="4839562" y="4357814"/>
            <a:ext cx="4127158" cy="785685"/>
          </a:xfrm>
          <a:prstGeom prst="rect">
            <a:avLst/>
          </a:prstGeom>
        </p:spPr>
      </p:pic>
      <p:sp>
        <p:nvSpPr>
          <p:cNvPr id="2" name="Title Placeholder 1"/>
          <p:cNvSpPr>
            <a:spLocks noGrp="1"/>
          </p:cNvSpPr>
          <p:nvPr>
            <p:ph type="title"/>
          </p:nvPr>
        </p:nvSpPr>
        <p:spPr>
          <a:xfrm>
            <a:off x="350201" y="131562"/>
            <a:ext cx="8439238" cy="695826"/>
          </a:xfrm>
          <a:prstGeom prst="rect">
            <a:avLst/>
          </a:prstGeom>
        </p:spPr>
        <p:txBody>
          <a:bodyPr vert="horz" lIns="91440" tIns="45720" rIns="91440" bIns="45720" rtlCol="0" anchor="ctr">
            <a:normAutofit/>
          </a:bodyPr>
          <a:lstStyle/>
          <a:p>
            <a:r>
              <a:rPr lang="en-US" dirty="0"/>
              <a:t>Slide Title</a:t>
            </a:r>
            <a:endParaRPr lang="en-GB" dirty="0"/>
          </a:p>
        </p:txBody>
      </p:sp>
      <p:sp>
        <p:nvSpPr>
          <p:cNvPr id="3" name="Text Placeholder 2"/>
          <p:cNvSpPr>
            <a:spLocks noGrp="1"/>
          </p:cNvSpPr>
          <p:nvPr>
            <p:ph type="body" idx="1"/>
          </p:nvPr>
        </p:nvSpPr>
        <p:spPr>
          <a:xfrm>
            <a:off x="350201" y="964414"/>
            <a:ext cx="8439238" cy="31891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Slide Number Placeholder 4">
            <a:extLst>
              <a:ext uri="{FF2B5EF4-FFF2-40B4-BE49-F238E27FC236}">
                <a16:creationId xmlns:a16="http://schemas.microsoft.com/office/drawing/2014/main" id="{271CF10B-5905-E541-B922-641440E09CC2}"/>
              </a:ext>
            </a:extLst>
          </p:cNvPr>
          <p:cNvSpPr>
            <a:spLocks noGrp="1"/>
          </p:cNvSpPr>
          <p:nvPr>
            <p:ph type="sldNum" sz="quarter" idx="4"/>
          </p:nvPr>
        </p:nvSpPr>
        <p:spPr>
          <a:xfrm>
            <a:off x="6732039" y="4629813"/>
            <a:ext cx="2057400" cy="274637"/>
          </a:xfrm>
          <a:prstGeom prst="rect">
            <a:avLst/>
          </a:prstGeom>
        </p:spPr>
        <p:txBody>
          <a:bodyPr vert="horz" lIns="91440" tIns="45720" rIns="91440" bIns="45720" rtlCol="0" anchor="ctr"/>
          <a:lstStyle>
            <a:lvl1pPr algn="r">
              <a:defRPr sz="1000" i="1">
                <a:solidFill>
                  <a:srgbClr val="B4E9E2"/>
                </a:solidFill>
              </a:defRPr>
            </a:lvl1pPr>
          </a:lstStyle>
          <a:p>
            <a:fld id="{9E7CA0F2-EE66-4F60-8C00-E0BE38E7AEC5}" type="slidenum">
              <a:rPr lang="en-GB" smtClean="0"/>
              <a:pPr/>
              <a:t>‹#›</a:t>
            </a:fld>
            <a:endParaRPr lang="en-GB" dirty="0"/>
          </a:p>
        </p:txBody>
      </p:sp>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63" r:id="rId3"/>
    <p:sldLayoutId id="2147483661" r:id="rId4"/>
    <p:sldLayoutId id="2147483664" r:id="rId5"/>
  </p:sldLayoutIdLst>
  <p:hf hdr="0" ftr="0" dt="0"/>
  <p:txStyles>
    <p:titleStyle>
      <a:lvl1pPr algn="l" defTabSz="685800" rtl="0" eaLnBrk="1" latinLnBrk="0" hangingPunct="1">
        <a:lnSpc>
          <a:spcPct val="90000"/>
        </a:lnSpc>
        <a:spcBef>
          <a:spcPct val="0"/>
        </a:spcBef>
        <a:buNone/>
        <a:defRPr sz="2000" b="1" kern="1200">
          <a:solidFill>
            <a:srgbClr val="1A6992"/>
          </a:solidFill>
          <a:latin typeface="Arial" panose="020B0604020202020204" pitchFamily="34" charset="0"/>
          <a:ea typeface="Verdana" panose="020B0604030504040204" pitchFamily="34" charset="0"/>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00" kern="1200">
          <a:solidFill>
            <a:srgbClr val="414140"/>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414140"/>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8.png"/><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29.jpeg"/><Relationship Id="rId18" Type="http://schemas.openxmlformats.org/officeDocument/2006/relationships/diagramQuickStyle" Target="../diagrams/quickStyle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openxmlformats.org/officeDocument/2006/relationships/diagramLayout" Target="../diagrams/layout4.xml"/><Relationship Id="rId2" Type="http://schemas.openxmlformats.org/officeDocument/2006/relationships/notesSlide" Target="../notesSlides/notesSlide6.xml"/><Relationship Id="rId16" Type="http://schemas.openxmlformats.org/officeDocument/2006/relationships/diagramData" Target="../diagrams/data4.xml"/><Relationship Id="rId20" Type="http://schemas.microsoft.com/office/2007/relationships/diagramDrawing" Target="../diagrams/drawing4.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image" Target="../media/image33.png"/><Relationship Id="rId10" Type="http://schemas.openxmlformats.org/officeDocument/2006/relationships/diagramQuickStyle" Target="../diagrams/quickStyle3.xml"/><Relationship Id="rId19" Type="http://schemas.openxmlformats.org/officeDocument/2006/relationships/diagramColors" Target="../diagrams/colors4.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F4B006A-16F3-59F8-FD22-72F4965228A4}"/>
              </a:ext>
            </a:extLst>
          </p:cNvPr>
          <p:cNvSpPr>
            <a:spLocks noGrp="1"/>
          </p:cNvSpPr>
          <p:nvPr>
            <p:ph type="body" sz="quarter" idx="11"/>
          </p:nvPr>
        </p:nvSpPr>
        <p:spPr>
          <a:xfrm>
            <a:off x="662968" y="2952384"/>
            <a:ext cx="4847286" cy="281467"/>
          </a:xfrm>
        </p:spPr>
        <p:txBody>
          <a:bodyPr/>
          <a:lstStyle/>
          <a:p>
            <a:r>
              <a:rPr lang="en-US" dirty="0" err="1"/>
              <a:t>Panos</a:t>
            </a:r>
            <a:r>
              <a:rPr lang="en-US" dirty="0"/>
              <a:t> </a:t>
            </a:r>
            <a:r>
              <a:rPr lang="en-US" dirty="0" err="1"/>
              <a:t>Louridas</a:t>
            </a:r>
            <a:r>
              <a:rPr lang="en-US" dirty="0"/>
              <a:t> (GRNET) &amp; </a:t>
            </a:r>
          </a:p>
          <a:p>
            <a:r>
              <a:rPr lang="en-US" dirty="0"/>
              <a:t>Monique </a:t>
            </a:r>
            <a:r>
              <a:rPr lang="en-US" dirty="0" err="1"/>
              <a:t>Pellinkhof</a:t>
            </a:r>
            <a:r>
              <a:rPr lang="en-US" dirty="0"/>
              <a:t> (GÉANT)</a:t>
            </a:r>
          </a:p>
        </p:txBody>
      </p:sp>
      <p:sp>
        <p:nvSpPr>
          <p:cNvPr id="6" name="Text Placeholder 5">
            <a:extLst>
              <a:ext uri="{FF2B5EF4-FFF2-40B4-BE49-F238E27FC236}">
                <a16:creationId xmlns:a16="http://schemas.microsoft.com/office/drawing/2014/main" id="{D3F55B6C-DAEA-92B4-566C-BB543E712BCF}"/>
              </a:ext>
            </a:extLst>
          </p:cNvPr>
          <p:cNvSpPr>
            <a:spLocks noGrp="1"/>
          </p:cNvSpPr>
          <p:nvPr>
            <p:ph type="body" sz="quarter" idx="17"/>
          </p:nvPr>
        </p:nvSpPr>
        <p:spPr>
          <a:xfrm>
            <a:off x="650356" y="2323345"/>
            <a:ext cx="5793498" cy="376599"/>
          </a:xfrm>
        </p:spPr>
        <p:txBody>
          <a:bodyPr/>
          <a:lstStyle/>
          <a:p>
            <a:r>
              <a:rPr lang="en-US" dirty="0"/>
              <a:t>A collaborative journey towards hybrid Cloud Services  </a:t>
            </a:r>
          </a:p>
        </p:txBody>
      </p:sp>
      <p:sp>
        <p:nvSpPr>
          <p:cNvPr id="5" name="Text Placeholder 4">
            <a:extLst>
              <a:ext uri="{FF2B5EF4-FFF2-40B4-BE49-F238E27FC236}">
                <a16:creationId xmlns:a16="http://schemas.microsoft.com/office/drawing/2014/main" id="{A156070B-413B-5CE1-E4B5-3863E3256CD7}"/>
              </a:ext>
            </a:extLst>
          </p:cNvPr>
          <p:cNvSpPr>
            <a:spLocks noGrp="1"/>
          </p:cNvSpPr>
          <p:nvPr>
            <p:ph type="body" sz="quarter" idx="14"/>
          </p:nvPr>
        </p:nvSpPr>
        <p:spPr/>
        <p:txBody>
          <a:bodyPr/>
          <a:lstStyle/>
          <a:p>
            <a:r>
              <a:rPr lang="en-US" dirty="0"/>
              <a:t>Greece in the Cloud</a:t>
            </a:r>
          </a:p>
        </p:txBody>
      </p:sp>
      <p:sp>
        <p:nvSpPr>
          <p:cNvPr id="4" name="Text Placeholder 3">
            <a:extLst>
              <a:ext uri="{FF2B5EF4-FFF2-40B4-BE49-F238E27FC236}">
                <a16:creationId xmlns:a16="http://schemas.microsoft.com/office/drawing/2014/main" id="{46586F00-9A62-CB98-4DEC-B9D59F3986DD}"/>
              </a:ext>
            </a:extLst>
          </p:cNvPr>
          <p:cNvSpPr>
            <a:spLocks noGrp="1"/>
          </p:cNvSpPr>
          <p:nvPr>
            <p:ph type="body" sz="quarter" idx="12"/>
          </p:nvPr>
        </p:nvSpPr>
        <p:spPr>
          <a:xfrm>
            <a:off x="662968" y="3620748"/>
            <a:ext cx="3752453" cy="327255"/>
          </a:xfrm>
        </p:spPr>
        <p:txBody>
          <a:bodyPr/>
          <a:lstStyle/>
          <a:p>
            <a:r>
              <a:rPr lang="en-US" dirty="0"/>
              <a:t>”Mostly Cloudy” </a:t>
            </a:r>
          </a:p>
        </p:txBody>
      </p:sp>
      <p:sp>
        <p:nvSpPr>
          <p:cNvPr id="7" name="Text Placeholder 6">
            <a:extLst>
              <a:ext uri="{FF2B5EF4-FFF2-40B4-BE49-F238E27FC236}">
                <a16:creationId xmlns:a16="http://schemas.microsoft.com/office/drawing/2014/main" id="{D50A2B39-9BE5-C36B-61F8-FCFD9EDE054B}"/>
              </a:ext>
            </a:extLst>
          </p:cNvPr>
          <p:cNvSpPr>
            <a:spLocks noGrp="1"/>
          </p:cNvSpPr>
          <p:nvPr>
            <p:ph type="body" sz="quarter" idx="18"/>
          </p:nvPr>
        </p:nvSpPr>
        <p:spPr>
          <a:xfrm>
            <a:off x="662968" y="3915235"/>
            <a:ext cx="3752453" cy="321239"/>
          </a:xfrm>
        </p:spPr>
        <p:txBody>
          <a:bodyPr>
            <a:normAutofit/>
          </a:bodyPr>
          <a:lstStyle/>
          <a:p>
            <a:r>
              <a:rPr lang="en-US" dirty="0"/>
              <a:t>6</a:t>
            </a:r>
            <a:r>
              <a:rPr lang="en-US" baseline="30000" dirty="0"/>
              <a:t>th</a:t>
            </a:r>
            <a:r>
              <a:rPr lang="en-US" dirty="0"/>
              <a:t> of June 2023</a:t>
            </a:r>
          </a:p>
        </p:txBody>
      </p:sp>
    </p:spTree>
    <p:extLst>
      <p:ext uri="{BB962C8B-B14F-4D97-AF65-F5344CB8AC3E}">
        <p14:creationId xmlns:p14="http://schemas.microsoft.com/office/powerpoint/2010/main" val="4178225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4EECD4-3F1F-662A-1342-8DF3765FEE73}"/>
              </a:ext>
            </a:extLst>
          </p:cNvPr>
          <p:cNvSpPr>
            <a:spLocks noGrp="1"/>
          </p:cNvSpPr>
          <p:nvPr>
            <p:ph type="body" sz="quarter" idx="11"/>
          </p:nvPr>
        </p:nvSpPr>
        <p:spPr>
          <a:xfrm>
            <a:off x="656661" y="3470165"/>
            <a:ext cx="4185683" cy="263127"/>
          </a:xfrm>
        </p:spPr>
        <p:txBody>
          <a:bodyPr/>
          <a:lstStyle/>
          <a:p>
            <a:r>
              <a:rPr lang="en-US" dirty="0" err="1"/>
              <a:t>louridas@grnet.gr</a:t>
            </a:r>
            <a:r>
              <a:rPr lang="en-US" dirty="0"/>
              <a:t> | monique.pellinkhof@geant.org </a:t>
            </a:r>
          </a:p>
        </p:txBody>
      </p:sp>
      <p:sp>
        <p:nvSpPr>
          <p:cNvPr id="8" name="Text Placeholder 7">
            <a:extLst>
              <a:ext uri="{FF2B5EF4-FFF2-40B4-BE49-F238E27FC236}">
                <a16:creationId xmlns:a16="http://schemas.microsoft.com/office/drawing/2014/main" id="{6A348D8F-4883-F698-E8B7-38962B0631B6}"/>
              </a:ext>
            </a:extLst>
          </p:cNvPr>
          <p:cNvSpPr txBox="1">
            <a:spLocks/>
          </p:cNvSpPr>
          <p:nvPr/>
        </p:nvSpPr>
        <p:spPr>
          <a:xfrm>
            <a:off x="697740" y="2447997"/>
            <a:ext cx="5793498" cy="426330"/>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1600" kern="1200">
                <a:solidFill>
                  <a:srgbClr val="414140"/>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414140"/>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solidFill>
                  <a:schemeClr val="bg1"/>
                </a:solidFill>
              </a:rPr>
              <a:t>Any questions?</a:t>
            </a:r>
          </a:p>
        </p:txBody>
      </p:sp>
      <p:sp>
        <p:nvSpPr>
          <p:cNvPr id="9" name="Text Placeholder 6">
            <a:extLst>
              <a:ext uri="{FF2B5EF4-FFF2-40B4-BE49-F238E27FC236}">
                <a16:creationId xmlns:a16="http://schemas.microsoft.com/office/drawing/2014/main" id="{3C39C7EC-1AC8-7BAD-8633-820FEC8D5523}"/>
              </a:ext>
            </a:extLst>
          </p:cNvPr>
          <p:cNvSpPr txBox="1">
            <a:spLocks/>
          </p:cNvSpPr>
          <p:nvPr/>
        </p:nvSpPr>
        <p:spPr>
          <a:xfrm>
            <a:off x="642038" y="1852204"/>
            <a:ext cx="5981102" cy="765524"/>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600" kern="1200">
                <a:solidFill>
                  <a:srgbClr val="414140"/>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414140"/>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4000" dirty="0">
                <a:solidFill>
                  <a:srgbClr val="F6A500"/>
                </a:solidFill>
              </a:rPr>
              <a:t>Thank you</a:t>
            </a:r>
          </a:p>
        </p:txBody>
      </p:sp>
    </p:spTree>
    <p:extLst>
      <p:ext uri="{BB962C8B-B14F-4D97-AF65-F5344CB8AC3E}">
        <p14:creationId xmlns:p14="http://schemas.microsoft.com/office/powerpoint/2010/main" val="705628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7F66604-2EE1-6ECB-3E54-2B3D039B944D}"/>
              </a:ext>
            </a:extLst>
          </p:cNvPr>
          <p:cNvSpPr>
            <a:spLocks noGrp="1"/>
          </p:cNvSpPr>
          <p:nvPr>
            <p:ph idx="1"/>
          </p:nvPr>
        </p:nvSpPr>
        <p:spPr/>
        <p:txBody>
          <a:bodyPr>
            <a:normAutofit/>
          </a:bodyPr>
          <a:lstStyle/>
          <a:p>
            <a:pPr marL="0" indent="0">
              <a:buNone/>
            </a:pPr>
            <a:br>
              <a:rPr lang="en-GB" dirty="0"/>
            </a:br>
            <a:endParaRPr lang="en-US" dirty="0"/>
          </a:p>
        </p:txBody>
      </p:sp>
      <p:sp>
        <p:nvSpPr>
          <p:cNvPr id="3" name="Slide Number Placeholder 2">
            <a:extLst>
              <a:ext uri="{FF2B5EF4-FFF2-40B4-BE49-F238E27FC236}">
                <a16:creationId xmlns:a16="http://schemas.microsoft.com/office/drawing/2014/main" id="{7A33E1CB-530C-3CD0-5CDA-3523DC6449D6}"/>
              </a:ext>
            </a:extLst>
          </p:cNvPr>
          <p:cNvSpPr>
            <a:spLocks noGrp="1"/>
          </p:cNvSpPr>
          <p:nvPr>
            <p:ph type="sldNum" sz="quarter" idx="4"/>
          </p:nvPr>
        </p:nvSpPr>
        <p:spPr/>
        <p:txBody>
          <a:bodyPr/>
          <a:lstStyle/>
          <a:p>
            <a:fld id="{9E7CA0F2-EE66-4F60-8C00-E0BE38E7AEC5}" type="slidenum">
              <a:rPr lang="en-GB" smtClean="0"/>
              <a:pPr/>
              <a:t>2</a:t>
            </a:fld>
            <a:endParaRPr lang="en-GB" dirty="0"/>
          </a:p>
        </p:txBody>
      </p:sp>
      <p:graphicFrame>
        <p:nvGraphicFramePr>
          <p:cNvPr id="2" name="Diagram 1">
            <a:extLst>
              <a:ext uri="{FF2B5EF4-FFF2-40B4-BE49-F238E27FC236}">
                <a16:creationId xmlns:a16="http://schemas.microsoft.com/office/drawing/2014/main" id="{5DADD50B-6F02-1E33-0C8E-B83A1836DC6A}"/>
              </a:ext>
            </a:extLst>
          </p:cNvPr>
          <p:cNvGraphicFramePr/>
          <p:nvPr>
            <p:extLst>
              <p:ext uri="{D42A27DB-BD31-4B8C-83A1-F6EECF244321}">
                <p14:modId xmlns:p14="http://schemas.microsoft.com/office/powerpoint/2010/main" val="604671612"/>
              </p:ext>
            </p:extLst>
          </p:nvPr>
        </p:nvGraphicFramePr>
        <p:xfrm>
          <a:off x="126681" y="466062"/>
          <a:ext cx="4035552" cy="4081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B688FCCF-D090-0114-0C41-CC98250CBC6E}"/>
              </a:ext>
            </a:extLst>
          </p:cNvPr>
          <p:cNvPicPr>
            <a:picLocks noChangeAspect="1"/>
          </p:cNvPicPr>
          <p:nvPr/>
        </p:nvPicPr>
        <p:blipFill rotWithShape="1">
          <a:blip r:embed="rId8"/>
          <a:srcRect l="1017" t="1162" r="1250" b="1882"/>
          <a:stretch/>
        </p:blipFill>
        <p:spPr>
          <a:xfrm>
            <a:off x="4572000" y="506438"/>
            <a:ext cx="4525926" cy="3437115"/>
          </a:xfrm>
          <a:prstGeom prst="rect">
            <a:avLst/>
          </a:prstGeom>
          <a:ln w="12700">
            <a:solidFill>
              <a:schemeClr val="tx1"/>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0C2CCA6F-621D-5616-A4DD-0FABE058757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41069" y="801885"/>
            <a:ext cx="621546" cy="621546"/>
          </a:xfrm>
          <a:prstGeom prst="rect">
            <a:avLst/>
          </a:prstGeom>
        </p:spPr>
      </p:pic>
      <p:pic>
        <p:nvPicPr>
          <p:cNvPr id="8" name="Picture 7">
            <a:extLst>
              <a:ext uri="{FF2B5EF4-FFF2-40B4-BE49-F238E27FC236}">
                <a16:creationId xmlns:a16="http://schemas.microsoft.com/office/drawing/2014/main" id="{92867C8D-3302-D7DC-44BE-EA24686FE99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21528" y="1567862"/>
            <a:ext cx="660628" cy="660628"/>
          </a:xfrm>
          <a:prstGeom prst="rect">
            <a:avLst/>
          </a:prstGeom>
        </p:spPr>
      </p:pic>
      <p:pic>
        <p:nvPicPr>
          <p:cNvPr id="9" name="Picture 8">
            <a:extLst>
              <a:ext uri="{FF2B5EF4-FFF2-40B4-BE49-F238E27FC236}">
                <a16:creationId xmlns:a16="http://schemas.microsoft.com/office/drawing/2014/main" id="{8BB4F17F-274D-B3DD-186C-4B368B7584A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36909" y="2407011"/>
            <a:ext cx="629865" cy="629865"/>
          </a:xfrm>
          <a:prstGeom prst="rect">
            <a:avLst/>
          </a:prstGeom>
        </p:spPr>
      </p:pic>
      <p:pic>
        <p:nvPicPr>
          <p:cNvPr id="10" name="Picture 9">
            <a:extLst>
              <a:ext uri="{FF2B5EF4-FFF2-40B4-BE49-F238E27FC236}">
                <a16:creationId xmlns:a16="http://schemas.microsoft.com/office/drawing/2014/main" id="{BF5F174F-03D9-AB81-8E6E-8F070A68F02C}"/>
              </a:ext>
            </a:extLst>
          </p:cNvPr>
          <p:cNvPicPr>
            <a:picLocks noChangeAspect="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54005" y="3126367"/>
            <a:ext cx="615284" cy="615284"/>
          </a:xfrm>
          <a:prstGeom prst="rect">
            <a:avLst/>
          </a:prstGeom>
        </p:spPr>
      </p:pic>
      <p:sp>
        <p:nvSpPr>
          <p:cNvPr id="5" name="TextBox 4">
            <a:extLst>
              <a:ext uri="{FF2B5EF4-FFF2-40B4-BE49-F238E27FC236}">
                <a16:creationId xmlns:a16="http://schemas.microsoft.com/office/drawing/2014/main" id="{083FD54E-D26B-7436-D644-91388902D955}"/>
              </a:ext>
            </a:extLst>
          </p:cNvPr>
          <p:cNvSpPr txBox="1"/>
          <p:nvPr/>
        </p:nvSpPr>
        <p:spPr>
          <a:xfrm>
            <a:off x="6116320" y="506438"/>
            <a:ext cx="1554480" cy="400110"/>
          </a:xfrm>
          <a:prstGeom prst="rect">
            <a:avLst/>
          </a:prstGeom>
          <a:noFill/>
        </p:spPr>
        <p:txBody>
          <a:bodyPr wrap="square" rtlCol="0">
            <a:spAutoFit/>
          </a:bodyPr>
          <a:lstStyle/>
          <a:p>
            <a:r>
              <a:rPr lang="en-US" sz="2000" dirty="0"/>
              <a:t>Framework</a:t>
            </a:r>
          </a:p>
        </p:txBody>
      </p:sp>
    </p:spTree>
    <p:extLst>
      <p:ext uri="{BB962C8B-B14F-4D97-AF65-F5344CB8AC3E}">
        <p14:creationId xmlns:p14="http://schemas.microsoft.com/office/powerpoint/2010/main" val="2030137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B0E143-5714-354A-FF49-48A650D5F5AF}"/>
              </a:ext>
            </a:extLst>
          </p:cNvPr>
          <p:cNvSpPr>
            <a:spLocks noGrp="1"/>
          </p:cNvSpPr>
          <p:nvPr>
            <p:ph type="sldNum" sz="quarter" idx="4"/>
          </p:nvPr>
        </p:nvSpPr>
        <p:spPr/>
        <p:txBody>
          <a:bodyPr/>
          <a:lstStyle/>
          <a:p>
            <a:fld id="{9E7CA0F2-EE66-4F60-8C00-E0BE38E7AEC5}" type="slidenum">
              <a:rPr lang="en-GB" smtClean="0"/>
              <a:pPr/>
              <a:t>3</a:t>
            </a:fld>
            <a:endParaRPr lang="en-GB" dirty="0"/>
          </a:p>
        </p:txBody>
      </p:sp>
      <p:sp>
        <p:nvSpPr>
          <p:cNvPr id="4" name="Title 3">
            <a:extLst>
              <a:ext uri="{FF2B5EF4-FFF2-40B4-BE49-F238E27FC236}">
                <a16:creationId xmlns:a16="http://schemas.microsoft.com/office/drawing/2014/main" id="{B90498E6-4438-10FC-9F27-73F8C1603456}"/>
              </a:ext>
            </a:extLst>
          </p:cNvPr>
          <p:cNvSpPr>
            <a:spLocks noGrp="1"/>
          </p:cNvSpPr>
          <p:nvPr>
            <p:ph type="title"/>
          </p:nvPr>
        </p:nvSpPr>
        <p:spPr>
          <a:xfrm>
            <a:off x="350201" y="107709"/>
            <a:ext cx="8439238" cy="695826"/>
          </a:xfrm>
        </p:spPr>
        <p:txBody>
          <a:bodyPr>
            <a:normAutofit/>
          </a:bodyPr>
          <a:lstStyle/>
          <a:p>
            <a:r>
              <a:rPr lang="en-US" sz="2400" dirty="0">
                <a:latin typeface="Corbel" panose="020B0503020204020204" pitchFamily="34" charset="0"/>
              </a:rPr>
              <a:t>GRNET</a:t>
            </a:r>
            <a:r>
              <a:rPr lang="en-US" sz="2400" dirty="0"/>
              <a:t> Overview</a:t>
            </a:r>
            <a:endParaRPr lang="en-NL" sz="2400" dirty="0"/>
          </a:p>
        </p:txBody>
      </p:sp>
      <p:sp>
        <p:nvSpPr>
          <p:cNvPr id="9" name="Content Placeholder 8">
            <a:extLst>
              <a:ext uri="{FF2B5EF4-FFF2-40B4-BE49-F238E27FC236}">
                <a16:creationId xmlns:a16="http://schemas.microsoft.com/office/drawing/2014/main" id="{64D47DFD-E2EF-F456-D0EE-A8E176610802}"/>
              </a:ext>
            </a:extLst>
          </p:cNvPr>
          <p:cNvSpPr txBox="1">
            <a:spLocks noGrp="1"/>
          </p:cNvSpPr>
          <p:nvPr>
            <p:ph idx="1"/>
          </p:nvPr>
        </p:nvSpPr>
        <p:spPr>
          <a:xfrm>
            <a:off x="350201" y="833121"/>
            <a:ext cx="6863399" cy="3259398"/>
          </a:xfrm>
          <a:prstGeom prst="rect">
            <a:avLst/>
          </a:prstGeom>
          <a:solidFill>
            <a:schemeClr val="accent1">
              <a:lumMod val="20000"/>
              <a:lumOff val="80000"/>
            </a:schemeClr>
          </a:solidFill>
          <a:ln w="25400">
            <a:solidFill>
              <a:schemeClr val="accent1"/>
            </a:solidFill>
          </a:ln>
        </p:spPr>
        <p:txBody>
          <a:bodyPr wrap="square">
            <a:spAutoFit/>
          </a:bodyPr>
          <a:lstStyle/>
          <a:p>
            <a:r>
              <a:rPr lang="en-US" dirty="0">
                <a:solidFill>
                  <a:schemeClr val="accent1">
                    <a:lumMod val="50000"/>
                  </a:schemeClr>
                </a:solidFill>
                <a:latin typeface="Corbel" panose="020B0503020204020204" pitchFamily="34" charset="0"/>
              </a:rPr>
              <a:t>&gt; 150 universities, research centers, hospitals, cultural centers</a:t>
            </a:r>
          </a:p>
          <a:p>
            <a:r>
              <a:rPr lang="en-US" dirty="0">
                <a:solidFill>
                  <a:schemeClr val="accent1">
                    <a:lumMod val="50000"/>
                  </a:schemeClr>
                </a:solidFill>
                <a:latin typeface="Corbel" panose="020B0503020204020204" pitchFamily="34" charset="0"/>
              </a:rPr>
              <a:t>&gt; 15,000 schools </a:t>
            </a:r>
          </a:p>
          <a:p>
            <a:r>
              <a:rPr lang="en-US" dirty="0">
                <a:solidFill>
                  <a:schemeClr val="accent1">
                    <a:lumMod val="50000"/>
                  </a:schemeClr>
                </a:solidFill>
                <a:latin typeface="Corbel" panose="020B0503020204020204" pitchFamily="34" charset="0"/>
              </a:rPr>
              <a:t>Nx10 Gbps dark fiber backbone</a:t>
            </a:r>
            <a:r>
              <a:rPr lang="el-GR" dirty="0">
                <a:solidFill>
                  <a:schemeClr val="accent1">
                    <a:lumMod val="50000"/>
                  </a:schemeClr>
                </a:solidFill>
                <a:latin typeface="Corbel" panose="020B0503020204020204" pitchFamily="34" charset="0"/>
              </a:rPr>
              <a:t> </a:t>
            </a:r>
            <a:endParaRPr lang="en-US" dirty="0">
              <a:solidFill>
                <a:schemeClr val="accent1">
                  <a:lumMod val="50000"/>
                </a:schemeClr>
              </a:solidFill>
              <a:latin typeface="Corbel" panose="020B0503020204020204" pitchFamily="34" charset="0"/>
            </a:endParaRPr>
          </a:p>
          <a:p>
            <a:r>
              <a:rPr lang="en-US" dirty="0">
                <a:solidFill>
                  <a:schemeClr val="accent1">
                    <a:lumMod val="50000"/>
                  </a:schemeClr>
                </a:solidFill>
                <a:latin typeface="Corbel" panose="020B0503020204020204" pitchFamily="34" charset="0"/>
              </a:rPr>
              <a:t>Access</a:t>
            </a:r>
            <a:r>
              <a:rPr lang="el-GR" dirty="0">
                <a:solidFill>
                  <a:schemeClr val="accent1">
                    <a:lumMod val="50000"/>
                  </a:schemeClr>
                </a:solidFill>
                <a:latin typeface="Corbel" panose="020B0503020204020204" pitchFamily="34" charset="0"/>
              </a:rPr>
              <a:t> 1 </a:t>
            </a:r>
            <a:r>
              <a:rPr lang="en-US" dirty="0">
                <a:solidFill>
                  <a:schemeClr val="accent1">
                    <a:lumMod val="50000"/>
                  </a:schemeClr>
                </a:solidFill>
                <a:latin typeface="Corbel" panose="020B0503020204020204" pitchFamily="34" charset="0"/>
              </a:rPr>
              <a:t>||</a:t>
            </a:r>
            <a:r>
              <a:rPr lang="el-GR" dirty="0">
                <a:solidFill>
                  <a:schemeClr val="accent1">
                    <a:lumMod val="50000"/>
                  </a:schemeClr>
                </a:solidFill>
                <a:latin typeface="Corbel" panose="020B0503020204020204" pitchFamily="34" charset="0"/>
              </a:rPr>
              <a:t> 10 </a:t>
            </a:r>
            <a:r>
              <a:rPr lang="en-US" dirty="0">
                <a:solidFill>
                  <a:schemeClr val="accent1">
                    <a:lumMod val="50000"/>
                  </a:schemeClr>
                </a:solidFill>
                <a:latin typeface="Corbel" panose="020B0503020204020204" pitchFamily="34" charset="0"/>
              </a:rPr>
              <a:t>Gbps per institution</a:t>
            </a:r>
          </a:p>
          <a:p>
            <a:r>
              <a:rPr lang="en-US" dirty="0">
                <a:solidFill>
                  <a:schemeClr val="accent1">
                    <a:lumMod val="50000"/>
                  </a:schemeClr>
                </a:solidFill>
                <a:latin typeface="Corbel" panose="020B0503020204020204" pitchFamily="34" charset="0"/>
              </a:rPr>
              <a:t>International connectivity through GÉANT network multiple 10 Gbps</a:t>
            </a:r>
          </a:p>
          <a:p>
            <a:r>
              <a:rPr lang="en-US" dirty="0">
                <a:solidFill>
                  <a:schemeClr val="accent1">
                    <a:lumMod val="50000"/>
                  </a:schemeClr>
                </a:solidFill>
                <a:latin typeface="Corbel" panose="020B0503020204020204" pitchFamily="34" charset="0"/>
              </a:rPr>
              <a:t>535 </a:t>
            </a:r>
            <a:r>
              <a:rPr lang="en-US" dirty="0" err="1">
                <a:solidFill>
                  <a:schemeClr val="accent1">
                    <a:lumMod val="50000"/>
                  </a:schemeClr>
                </a:solidFill>
                <a:latin typeface="Corbel" panose="020B0503020204020204" pitchFamily="34" charset="0"/>
              </a:rPr>
              <a:t>TFlops</a:t>
            </a:r>
            <a:r>
              <a:rPr lang="en-US" dirty="0">
                <a:solidFill>
                  <a:schemeClr val="accent1">
                    <a:lumMod val="50000"/>
                  </a:schemeClr>
                </a:solidFill>
                <a:latin typeface="Corbel" panose="020B0503020204020204" pitchFamily="34" charset="0"/>
              </a:rPr>
              <a:t> HPC Tier–1 </a:t>
            </a:r>
            <a:r>
              <a:rPr lang="en-US" dirty="0" err="1">
                <a:solidFill>
                  <a:schemeClr val="accent1">
                    <a:lumMod val="50000"/>
                  </a:schemeClr>
                </a:solidFill>
                <a:latin typeface="Corbel" panose="020B0503020204020204" pitchFamily="34" charset="0"/>
              </a:rPr>
              <a:t>centre</a:t>
            </a:r>
            <a:r>
              <a:rPr lang="en-US" dirty="0">
                <a:solidFill>
                  <a:schemeClr val="accent1">
                    <a:lumMod val="50000"/>
                  </a:schemeClr>
                </a:solidFill>
                <a:latin typeface="Corbel" panose="020B0503020204020204" pitchFamily="34" charset="0"/>
              </a:rPr>
              <a:t>, member of</a:t>
            </a:r>
            <a:r>
              <a:rPr lang="el-GR" dirty="0">
                <a:solidFill>
                  <a:schemeClr val="accent1">
                    <a:lumMod val="50000"/>
                  </a:schemeClr>
                </a:solidFill>
                <a:latin typeface="Corbel" panose="020B0503020204020204" pitchFamily="34" charset="0"/>
              </a:rPr>
              <a:t> </a:t>
            </a:r>
            <a:r>
              <a:rPr lang="en-US" dirty="0">
                <a:solidFill>
                  <a:schemeClr val="accent1">
                    <a:lumMod val="50000"/>
                  </a:schemeClr>
                </a:solidFill>
                <a:latin typeface="Corbel" panose="020B0503020204020204" pitchFamily="34" charset="0"/>
              </a:rPr>
              <a:t>PRACE</a:t>
            </a:r>
          </a:p>
          <a:p>
            <a:r>
              <a:rPr lang="el-GR" dirty="0">
                <a:solidFill>
                  <a:schemeClr val="accent1">
                    <a:lumMod val="50000"/>
                  </a:schemeClr>
                </a:solidFill>
                <a:latin typeface="Corbel" panose="020B0503020204020204" pitchFamily="34" charset="0"/>
              </a:rPr>
              <a:t>6 </a:t>
            </a:r>
            <a:r>
              <a:rPr lang="en-US" dirty="0">
                <a:solidFill>
                  <a:schemeClr val="accent1">
                    <a:lumMod val="50000"/>
                  </a:schemeClr>
                </a:solidFill>
                <a:latin typeface="Corbel" panose="020B0503020204020204" pitchFamily="34" charset="0"/>
              </a:rPr>
              <a:t>Data </a:t>
            </a:r>
            <a:r>
              <a:rPr lang="en-US" dirty="0" err="1">
                <a:solidFill>
                  <a:schemeClr val="accent1">
                    <a:lumMod val="50000"/>
                  </a:schemeClr>
                </a:solidFill>
                <a:latin typeface="Corbel" panose="020B0503020204020204" pitchFamily="34" charset="0"/>
              </a:rPr>
              <a:t>Centres</a:t>
            </a:r>
            <a:r>
              <a:rPr lang="en-US" dirty="0">
                <a:solidFill>
                  <a:schemeClr val="accent1">
                    <a:lumMod val="50000"/>
                  </a:schemeClr>
                </a:solidFill>
                <a:latin typeface="Corbel" panose="020B0503020204020204" pitchFamily="34" charset="0"/>
              </a:rPr>
              <a:t> (NDC, 3x Ministry of Education, </a:t>
            </a:r>
            <a:r>
              <a:rPr lang="en-US" dirty="0" err="1">
                <a:solidFill>
                  <a:schemeClr val="accent1">
                    <a:lumMod val="50000"/>
                  </a:schemeClr>
                </a:solidFill>
                <a:latin typeface="Corbel" panose="020B0503020204020204" pitchFamily="34" charset="0"/>
              </a:rPr>
              <a:t>Louros</a:t>
            </a:r>
            <a:r>
              <a:rPr lang="en-US" dirty="0">
                <a:solidFill>
                  <a:schemeClr val="accent1">
                    <a:lumMod val="50000"/>
                  </a:schemeClr>
                </a:solidFill>
                <a:latin typeface="Corbel" panose="020B0503020204020204" pitchFamily="34" charset="0"/>
              </a:rPr>
              <a:t>, Heraklion</a:t>
            </a:r>
            <a:r>
              <a:rPr lang="el-GR" dirty="0">
                <a:solidFill>
                  <a:schemeClr val="accent1">
                    <a:lumMod val="50000"/>
                  </a:schemeClr>
                </a:solidFill>
                <a:latin typeface="Corbel" panose="020B0503020204020204" pitchFamily="34" charset="0"/>
              </a:rPr>
              <a:t>)</a:t>
            </a:r>
            <a:r>
              <a:rPr lang="en-US" dirty="0">
                <a:solidFill>
                  <a:schemeClr val="accent1">
                    <a:lumMod val="50000"/>
                  </a:schemeClr>
                </a:solidFill>
                <a:latin typeface="Corbel" panose="020B0503020204020204" pitchFamily="34" charset="0"/>
              </a:rPr>
              <a:t>, hosting: </a:t>
            </a:r>
          </a:p>
          <a:p>
            <a:pPr lvl="1"/>
            <a:r>
              <a:rPr lang="el-GR" dirty="0">
                <a:solidFill>
                  <a:schemeClr val="accent1">
                    <a:lumMod val="50000"/>
                  </a:schemeClr>
                </a:solidFill>
                <a:latin typeface="Corbel" panose="020B0503020204020204" pitchFamily="34" charset="0"/>
              </a:rPr>
              <a:t>1</a:t>
            </a:r>
            <a:r>
              <a:rPr lang="en-US" dirty="0">
                <a:solidFill>
                  <a:schemeClr val="accent1">
                    <a:lumMod val="50000"/>
                  </a:schemeClr>
                </a:solidFill>
                <a:latin typeface="Corbel" panose="020B0503020204020204" pitchFamily="34" charset="0"/>
              </a:rPr>
              <a:t>34 racks</a:t>
            </a:r>
          </a:p>
          <a:p>
            <a:pPr lvl="1"/>
            <a:r>
              <a:rPr lang="el-GR" dirty="0">
                <a:solidFill>
                  <a:schemeClr val="accent1">
                    <a:lumMod val="50000"/>
                  </a:schemeClr>
                </a:solidFill>
                <a:latin typeface="Corbel" panose="020B0503020204020204" pitchFamily="34" charset="0"/>
              </a:rPr>
              <a:t>20</a:t>
            </a:r>
            <a:r>
              <a:rPr lang="en-US" dirty="0">
                <a:solidFill>
                  <a:schemeClr val="accent1">
                    <a:lumMod val="50000"/>
                  </a:schemeClr>
                </a:solidFill>
                <a:latin typeface="Corbel" panose="020B0503020204020204" pitchFamily="34" charset="0"/>
              </a:rPr>
              <a:t>00+ servers</a:t>
            </a:r>
          </a:p>
          <a:p>
            <a:pPr lvl="1"/>
            <a:r>
              <a:rPr lang="el-GR" dirty="0">
                <a:solidFill>
                  <a:schemeClr val="accent1">
                    <a:lumMod val="50000"/>
                  </a:schemeClr>
                </a:solidFill>
                <a:latin typeface="Corbel" panose="020B0503020204020204" pitchFamily="34" charset="0"/>
              </a:rPr>
              <a:t>3 </a:t>
            </a:r>
            <a:r>
              <a:rPr lang="en-US" dirty="0">
                <a:solidFill>
                  <a:schemeClr val="accent1">
                    <a:lumMod val="50000"/>
                  </a:schemeClr>
                </a:solidFill>
                <a:latin typeface="Corbel" panose="020B0503020204020204" pitchFamily="34" charset="0"/>
              </a:rPr>
              <a:t>PB disk storage</a:t>
            </a:r>
          </a:p>
          <a:p>
            <a:pPr lvl="1"/>
            <a:r>
              <a:rPr lang="en-US" dirty="0">
                <a:solidFill>
                  <a:schemeClr val="accent1">
                    <a:lumMod val="50000"/>
                  </a:schemeClr>
                </a:solidFill>
                <a:latin typeface="Corbel" panose="020B0503020204020204" pitchFamily="34" charset="0"/>
              </a:rPr>
              <a:t>5 PB tape</a:t>
            </a:r>
            <a:endParaRPr lang="el-GR" dirty="0">
              <a:solidFill>
                <a:schemeClr val="accent1">
                  <a:lumMod val="50000"/>
                </a:schemeClr>
              </a:solidFill>
              <a:latin typeface="Corbel" panose="020B0503020204020204" pitchFamily="34" charset="0"/>
            </a:endParaRPr>
          </a:p>
        </p:txBody>
      </p:sp>
      <p:pic>
        <p:nvPicPr>
          <p:cNvPr id="1026" name="Picture 2" descr="GRNET Website">
            <a:extLst>
              <a:ext uri="{FF2B5EF4-FFF2-40B4-BE49-F238E27FC236}">
                <a16:creationId xmlns:a16="http://schemas.microsoft.com/office/drawing/2014/main" id="{3B33ACBE-1202-4152-7A3E-902ABDFEFB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039" y="107709"/>
            <a:ext cx="2311823" cy="10879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4" descr="Greece flag icon - Country flags">
            <a:extLst>
              <a:ext uri="{FF2B5EF4-FFF2-40B4-BE49-F238E27FC236}">
                <a16:creationId xmlns:a16="http://schemas.microsoft.com/office/drawing/2014/main" id="{5C14FDCD-6D83-DF7E-CA2A-C8CD009635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0739" y="1563928"/>
            <a:ext cx="909092" cy="9090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EB615A6-7CDC-63BE-5304-EED267B5901F}"/>
              </a:ext>
            </a:extLst>
          </p:cNvPr>
          <p:cNvPicPr>
            <a:picLocks noChangeAspect="1"/>
          </p:cNvPicPr>
          <p:nvPr/>
        </p:nvPicPr>
        <p:blipFill>
          <a:blip r:embed="rId4">
            <a:alphaModFix/>
          </a:blip>
          <a:stretch>
            <a:fillRect/>
          </a:stretch>
        </p:blipFill>
        <p:spPr>
          <a:xfrm>
            <a:off x="7760739" y="2736852"/>
            <a:ext cx="909092" cy="909092"/>
          </a:xfrm>
          <a:prstGeom prst="rect">
            <a:avLst/>
          </a:prstGeom>
        </p:spPr>
      </p:pic>
    </p:spTree>
    <p:extLst>
      <p:ext uri="{BB962C8B-B14F-4D97-AF65-F5344CB8AC3E}">
        <p14:creationId xmlns:p14="http://schemas.microsoft.com/office/powerpoint/2010/main" val="2398085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21ACAF-C35B-4683-AD83-6E70DB25610D}"/>
              </a:ext>
            </a:extLst>
          </p:cNvPr>
          <p:cNvSpPr/>
          <p:nvPr/>
        </p:nvSpPr>
        <p:spPr>
          <a:xfrm>
            <a:off x="5451453" y="0"/>
            <a:ext cx="3692547" cy="4368800"/>
          </a:xfrm>
          <a:prstGeom prst="rect">
            <a:avLst/>
          </a:prstGeom>
          <a:solidFill>
            <a:srgbClr val="142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7" name="TextBox 16">
            <a:extLst>
              <a:ext uri="{FF2B5EF4-FFF2-40B4-BE49-F238E27FC236}">
                <a16:creationId xmlns:a16="http://schemas.microsoft.com/office/drawing/2014/main" id="{F5994324-6A69-4061-99C5-3A29979E4533}"/>
              </a:ext>
            </a:extLst>
          </p:cNvPr>
          <p:cNvSpPr txBox="1"/>
          <p:nvPr/>
        </p:nvSpPr>
        <p:spPr>
          <a:xfrm>
            <a:off x="278076" y="3947875"/>
            <a:ext cx="1014827" cy="300210"/>
          </a:xfrm>
          <a:prstGeom prst="rect">
            <a:avLst/>
          </a:prstGeom>
          <a:noFill/>
        </p:spPr>
        <p:txBody>
          <a:bodyPr wrap="square">
            <a:spAutoFit/>
          </a:bodyPr>
          <a:lstStyle/>
          <a:p>
            <a:pPr algn="ctr"/>
            <a:r>
              <a:rPr lang="en-US" sz="1013" b="1" baseline="30000" dirty="0">
                <a:solidFill>
                  <a:srgbClr val="142C3E"/>
                </a:solidFill>
                <a:latin typeface="Tahoma" panose="020B0604030504040204" pitchFamily="34" charset="0"/>
                <a:ea typeface="Tahoma" panose="020B0604030504040204" pitchFamily="34" charset="0"/>
                <a:cs typeface="Tahoma" panose="020B0604030504040204" pitchFamily="34" charset="0"/>
              </a:rPr>
              <a:t>DIGITAL </a:t>
            </a:r>
          </a:p>
          <a:p>
            <a:pPr algn="ctr"/>
            <a:r>
              <a:rPr lang="en-US" sz="1013" b="1" baseline="30000" dirty="0">
                <a:solidFill>
                  <a:srgbClr val="142C3E"/>
                </a:solidFill>
                <a:latin typeface="Tahoma" panose="020B0604030504040204" pitchFamily="34" charset="0"/>
                <a:ea typeface="Tahoma" panose="020B0604030504040204" pitchFamily="34" charset="0"/>
                <a:cs typeface="Tahoma" panose="020B0604030504040204" pitchFamily="34" charset="0"/>
              </a:rPr>
              <a:t>SERVICES</a:t>
            </a:r>
            <a:endParaRPr lang="el-GR" sz="1013" b="1" baseline="30000" dirty="0">
              <a:solidFill>
                <a:srgbClr val="142C3E"/>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a:extLst>
              <a:ext uri="{FF2B5EF4-FFF2-40B4-BE49-F238E27FC236}">
                <a16:creationId xmlns:a16="http://schemas.microsoft.com/office/drawing/2014/main" id="{7A75C7FF-A320-4D3D-A65E-94D62C634FB8}"/>
              </a:ext>
            </a:extLst>
          </p:cNvPr>
          <p:cNvSpPr txBox="1"/>
          <p:nvPr/>
        </p:nvSpPr>
        <p:spPr>
          <a:xfrm>
            <a:off x="1552966" y="3959822"/>
            <a:ext cx="1014826" cy="196272"/>
          </a:xfrm>
          <a:prstGeom prst="rect">
            <a:avLst/>
          </a:prstGeom>
          <a:noFill/>
        </p:spPr>
        <p:txBody>
          <a:bodyPr wrap="square">
            <a:spAutoFit/>
          </a:bodyPr>
          <a:lstStyle/>
          <a:p>
            <a:pPr algn="ctr"/>
            <a:r>
              <a:rPr lang="en-US" sz="1013" b="1" baseline="30000" dirty="0">
                <a:solidFill>
                  <a:srgbClr val="142C3E"/>
                </a:solidFill>
                <a:latin typeface="Tahoma" panose="020B0604030504040204" pitchFamily="34" charset="0"/>
                <a:ea typeface="Tahoma" panose="020B0604030504040204" pitchFamily="34" charset="0"/>
                <a:cs typeface="Tahoma" panose="020B0604030504040204" pitchFamily="34" charset="0"/>
              </a:rPr>
              <a:t>CITIZENS</a:t>
            </a:r>
            <a:endParaRPr lang="el-GR" sz="1013" b="1" baseline="30000" dirty="0">
              <a:solidFill>
                <a:srgbClr val="142C3E"/>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id="{6FBDAE2B-74D5-4029-A5CA-6D54244954C8}"/>
              </a:ext>
            </a:extLst>
          </p:cNvPr>
          <p:cNvSpPr txBox="1"/>
          <p:nvPr/>
        </p:nvSpPr>
        <p:spPr>
          <a:xfrm>
            <a:off x="2763460" y="3947873"/>
            <a:ext cx="1217435" cy="196272"/>
          </a:xfrm>
          <a:prstGeom prst="rect">
            <a:avLst/>
          </a:prstGeom>
          <a:noFill/>
        </p:spPr>
        <p:txBody>
          <a:bodyPr wrap="square">
            <a:spAutoFit/>
          </a:bodyPr>
          <a:lstStyle/>
          <a:p>
            <a:pPr algn="ctr"/>
            <a:r>
              <a:rPr lang="en-US" sz="1013" b="1" baseline="30000" dirty="0">
                <a:solidFill>
                  <a:srgbClr val="142C3E"/>
                </a:solidFill>
                <a:latin typeface="Tahoma" panose="020B0604030504040204" pitchFamily="34" charset="0"/>
                <a:ea typeface="Tahoma" panose="020B0604030504040204" pitchFamily="34" charset="0"/>
                <a:cs typeface="Tahoma" panose="020B0604030504040204" pitchFamily="34" charset="0"/>
              </a:rPr>
              <a:t>AUTHS</a:t>
            </a:r>
            <a:endParaRPr lang="el-GR" sz="1013" b="1" baseline="30000" dirty="0">
              <a:solidFill>
                <a:srgbClr val="142C3E"/>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a:extLst>
              <a:ext uri="{FF2B5EF4-FFF2-40B4-BE49-F238E27FC236}">
                <a16:creationId xmlns:a16="http://schemas.microsoft.com/office/drawing/2014/main" id="{77D0D238-B89D-4B5D-A06C-66076209DE77}"/>
              </a:ext>
            </a:extLst>
          </p:cNvPr>
          <p:cNvSpPr txBox="1"/>
          <p:nvPr/>
        </p:nvSpPr>
        <p:spPr>
          <a:xfrm>
            <a:off x="4162265" y="3936879"/>
            <a:ext cx="1027935" cy="300210"/>
          </a:xfrm>
          <a:prstGeom prst="rect">
            <a:avLst/>
          </a:prstGeom>
          <a:noFill/>
        </p:spPr>
        <p:txBody>
          <a:bodyPr wrap="square">
            <a:spAutoFit/>
          </a:bodyPr>
          <a:lstStyle/>
          <a:p>
            <a:pPr algn="ctr"/>
            <a:r>
              <a:rPr lang="en-US" sz="1013" b="1" baseline="30000" dirty="0">
                <a:solidFill>
                  <a:srgbClr val="142C3E"/>
                </a:solidFill>
                <a:latin typeface="Tahoma" panose="020B0604030504040204" pitchFamily="34" charset="0"/>
                <a:ea typeface="Tahoma" panose="020B0604030504040204" pitchFamily="34" charset="0"/>
                <a:cs typeface="Tahoma" panose="020B0604030504040204" pitchFamily="34" charset="0"/>
              </a:rPr>
              <a:t>CALLS</a:t>
            </a:r>
          </a:p>
          <a:p>
            <a:pPr algn="ctr"/>
            <a:r>
              <a:rPr lang="en-US" sz="1013" b="1" baseline="30000" dirty="0">
                <a:solidFill>
                  <a:srgbClr val="142C3E"/>
                </a:solidFill>
                <a:latin typeface="Tahoma" panose="020B0604030504040204" pitchFamily="34" charset="0"/>
                <a:ea typeface="Tahoma" panose="020B0604030504040204" pitchFamily="34" charset="0"/>
                <a:cs typeface="Tahoma" panose="020B0604030504040204" pitchFamily="34" charset="0"/>
              </a:rPr>
              <a:t>WEB SERVICES</a:t>
            </a:r>
            <a:endParaRPr lang="el-GR" sz="1013" b="1" baseline="30000" dirty="0">
              <a:solidFill>
                <a:srgbClr val="142C3E"/>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id="{D9526E15-1FAD-4ABB-BBA0-E652E117BD1D}"/>
              </a:ext>
            </a:extLst>
          </p:cNvPr>
          <p:cNvSpPr txBox="1"/>
          <p:nvPr/>
        </p:nvSpPr>
        <p:spPr>
          <a:xfrm>
            <a:off x="1113484" y="396076"/>
            <a:ext cx="3896141" cy="748923"/>
          </a:xfrm>
          <a:prstGeom prst="rect">
            <a:avLst/>
          </a:prstGeom>
          <a:noFill/>
        </p:spPr>
        <p:txBody>
          <a:bodyPr wrap="square">
            <a:spAutoFit/>
          </a:bodyPr>
          <a:lstStyle/>
          <a:p>
            <a:r>
              <a:rPr lang="en-US" sz="3200" b="1" baseline="30000" dirty="0">
                <a:solidFill>
                  <a:srgbClr val="142C3E"/>
                </a:solidFill>
                <a:latin typeface="Corbel" panose="020B0503020204020204" pitchFamily="34" charset="0"/>
                <a:ea typeface="Tahoma" panose="020B0604030504040204" pitchFamily="34" charset="0"/>
                <a:cs typeface="Tahoma" panose="020B0604030504040204" pitchFamily="34" charset="0"/>
              </a:rPr>
              <a:t>Single Digital Portal </a:t>
            </a:r>
          </a:p>
          <a:p>
            <a:r>
              <a:rPr lang="en-US" sz="3200" b="1" baseline="30000" dirty="0">
                <a:solidFill>
                  <a:srgbClr val="142C3E"/>
                </a:solidFill>
                <a:latin typeface="Corbel" panose="020B0503020204020204" pitchFamily="34" charset="0"/>
                <a:ea typeface="Tahoma" panose="020B0604030504040204" pitchFamily="34" charset="0"/>
                <a:cs typeface="Tahoma" panose="020B0604030504040204" pitchFamily="34" charset="0"/>
              </a:rPr>
              <a:t>@gov.gr</a:t>
            </a:r>
            <a:endParaRPr lang="el-GR" sz="3200" b="1" baseline="30000" dirty="0">
              <a:solidFill>
                <a:srgbClr val="142C3E"/>
              </a:solidFill>
              <a:latin typeface="Corbel" panose="020B0503020204020204" pitchFamily="34" charset="0"/>
              <a:ea typeface="Tahoma" panose="020B0604030504040204" pitchFamily="34" charset="0"/>
              <a:cs typeface="Tahoma" panose="020B0604030504040204" pitchFamily="34" charset="0"/>
            </a:endParaRPr>
          </a:p>
        </p:txBody>
      </p:sp>
      <p:sp>
        <p:nvSpPr>
          <p:cNvPr id="32" name="TextBox 31">
            <a:extLst>
              <a:ext uri="{FF2B5EF4-FFF2-40B4-BE49-F238E27FC236}">
                <a16:creationId xmlns:a16="http://schemas.microsoft.com/office/drawing/2014/main" id="{8458538E-0557-4BA8-BCB6-4E19AD25D9DE}"/>
              </a:ext>
            </a:extLst>
          </p:cNvPr>
          <p:cNvSpPr txBox="1"/>
          <p:nvPr/>
        </p:nvSpPr>
        <p:spPr>
          <a:xfrm>
            <a:off x="1123133" y="1114911"/>
            <a:ext cx="3787132" cy="1077218"/>
          </a:xfrm>
          <a:prstGeom prst="rect">
            <a:avLst/>
          </a:prstGeom>
          <a:noFill/>
        </p:spPr>
        <p:txBody>
          <a:bodyPr wrap="square">
            <a:spAutoFit/>
          </a:bodyPr>
          <a:lstStyle/>
          <a:p>
            <a:r>
              <a:rPr lang="en-US" sz="2400" b="1" baseline="30000" dirty="0">
                <a:solidFill>
                  <a:srgbClr val="FFAB40"/>
                </a:solidFill>
                <a:latin typeface="Corbel" panose="020B0503020204020204" pitchFamily="34" charset="0"/>
                <a:ea typeface="Tahoma" panose="020B0604030504040204" pitchFamily="34" charset="0"/>
                <a:cs typeface="Tahoma" panose="020B0604030504040204" pitchFamily="34" charset="0"/>
              </a:rPr>
              <a:t>Direct service to citizens and businesses </a:t>
            </a:r>
          </a:p>
          <a:p>
            <a:r>
              <a:rPr lang="en-US" sz="2400" b="1" baseline="30000" dirty="0">
                <a:solidFill>
                  <a:srgbClr val="FFAB40"/>
                </a:solidFill>
                <a:latin typeface="Corbel" panose="020B0503020204020204" pitchFamily="34" charset="0"/>
                <a:ea typeface="Tahoma" panose="020B0604030504040204" pitchFamily="34" charset="0"/>
                <a:cs typeface="Tahoma" panose="020B0604030504040204" pitchFamily="34" charset="0"/>
              </a:rPr>
              <a:t>in their daily transactions with the public sector</a:t>
            </a:r>
          </a:p>
          <a:p>
            <a:endParaRPr lang="el-GR" sz="2400" baseline="30000" dirty="0">
              <a:solidFill>
                <a:srgbClr val="FFAB40"/>
              </a:solidFill>
              <a:latin typeface="Corbel" panose="020B050302020402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39AEDFF4-ED8F-430D-BFBB-618FFA84B22B}"/>
              </a:ext>
            </a:extLst>
          </p:cNvPr>
          <p:cNvSpPr txBox="1"/>
          <p:nvPr/>
        </p:nvSpPr>
        <p:spPr>
          <a:xfrm>
            <a:off x="5550813" y="344218"/>
            <a:ext cx="3518001" cy="3992631"/>
          </a:xfrm>
          <a:prstGeom prst="rect">
            <a:avLst/>
          </a:prstGeom>
          <a:noFill/>
        </p:spPr>
        <p:txBody>
          <a:bodyPr wrap="square">
            <a:spAutoFit/>
          </a:bodyPr>
          <a:lstStyle/>
          <a:p>
            <a:pPr marL="214313" indent="-214313">
              <a:lnSpc>
                <a:spcPct val="150000"/>
              </a:lnSpc>
              <a:buFont typeface="Arial" panose="020B0604020202020204" pitchFamily="34" charset="0"/>
              <a:buChar char="•"/>
            </a:pPr>
            <a:r>
              <a:rPr lang="en-US" sz="1500" b="1" baseline="30000" dirty="0" err="1">
                <a:solidFill>
                  <a:schemeClr val="bg1"/>
                </a:solidFill>
                <a:latin typeface="Corbel" panose="020B0503020204020204" pitchFamily="34" charset="0"/>
                <a:ea typeface="Tahoma" panose="020B0604030504040204" pitchFamily="34" charset="0"/>
                <a:cs typeface="Tahoma" panose="020B0604030504040204" pitchFamily="34" charset="0"/>
              </a:rPr>
              <a:t>Gov.gr</a:t>
            </a:r>
            <a:r>
              <a:rPr lang="en-US" sz="1500" b="1" baseline="30000" dirty="0">
                <a:solidFill>
                  <a:schemeClr val="bg1"/>
                </a:solidFill>
                <a:latin typeface="Corbel" panose="020B0503020204020204" pitchFamily="34" charset="0"/>
                <a:ea typeface="Tahoma" panose="020B0604030504040204" pitchFamily="34" charset="0"/>
                <a:cs typeface="Tahoma" panose="020B0604030504040204" pitchFamily="34" charset="0"/>
              </a:rPr>
              <a:t> wallet</a:t>
            </a:r>
            <a:endParaRPr lang="el-GR" sz="1500" b="1" baseline="30000" dirty="0">
              <a:solidFill>
                <a:schemeClr val="bg1"/>
              </a:solidFill>
              <a:latin typeface="Corbel" panose="020B0503020204020204" pitchFamily="34" charset="0"/>
              <a:ea typeface="Tahoma" panose="020B0604030504040204" pitchFamily="34" charset="0"/>
              <a:cs typeface="Tahoma" panose="020B0604030504040204" pitchFamily="34" charset="0"/>
            </a:endParaRPr>
          </a:p>
          <a:p>
            <a:pPr marL="214313" indent="-214313">
              <a:lnSpc>
                <a:spcPct val="150000"/>
              </a:lnSpc>
              <a:buFont typeface="Arial" panose="020B0604020202020204" pitchFamily="34" charset="0"/>
              <a:buChar char="•"/>
            </a:pPr>
            <a:r>
              <a:rPr lang="en-US" sz="1500" b="1" baseline="30000" dirty="0">
                <a:solidFill>
                  <a:schemeClr val="bg1"/>
                </a:solidFill>
                <a:latin typeface="Corbel" panose="020B0503020204020204" pitchFamily="34" charset="0"/>
                <a:ea typeface="Tahoma" panose="020B0604030504040204" pitchFamily="34" charset="0"/>
                <a:cs typeface="Tahoma" panose="020B0604030504040204" pitchFamily="34" charset="0"/>
              </a:rPr>
              <a:t>Formal Declaration</a:t>
            </a:r>
          </a:p>
          <a:p>
            <a:pPr marL="214313" indent="-214313">
              <a:lnSpc>
                <a:spcPct val="150000"/>
              </a:lnSpc>
              <a:buFont typeface="Arial" panose="020B0604020202020204" pitchFamily="34" charset="0"/>
              <a:buChar char="•"/>
            </a:pPr>
            <a:r>
              <a:rPr lang="en-US" sz="1500" b="1" baseline="30000" dirty="0">
                <a:solidFill>
                  <a:schemeClr val="bg1"/>
                </a:solidFill>
                <a:latin typeface="Corbel" panose="020B0503020204020204" pitchFamily="34" charset="0"/>
                <a:ea typeface="Tahoma" panose="020B0604030504040204" pitchFamily="34" charset="0"/>
                <a:cs typeface="Tahoma" panose="020B0604030504040204" pitchFamily="34" charset="0"/>
              </a:rPr>
              <a:t>Authorization Form</a:t>
            </a:r>
          </a:p>
          <a:p>
            <a:pPr marL="214313" indent="-214313">
              <a:lnSpc>
                <a:spcPct val="150000"/>
              </a:lnSpc>
              <a:buFont typeface="Arial" panose="020B0604020202020204" pitchFamily="34" charset="0"/>
              <a:buChar char="•"/>
            </a:pPr>
            <a:r>
              <a:rPr lang="en-US" sz="1500" b="1" baseline="30000" dirty="0">
                <a:solidFill>
                  <a:schemeClr val="bg1"/>
                </a:solidFill>
                <a:latin typeface="Corbel" panose="020B0503020204020204" pitchFamily="34" charset="0"/>
                <a:ea typeface="Tahoma" panose="020B0604030504040204" pitchFamily="34" charset="0"/>
                <a:cs typeface="Tahoma" panose="020B0604030504040204" pitchFamily="34" charset="0"/>
              </a:rPr>
              <a:t>Digital Signature of Private Contracts</a:t>
            </a:r>
            <a:endParaRPr lang="el-GR" sz="1500" b="1" baseline="30000" dirty="0">
              <a:solidFill>
                <a:schemeClr val="bg1"/>
              </a:solidFill>
              <a:latin typeface="Corbel" panose="020B0503020204020204" pitchFamily="34" charset="0"/>
              <a:ea typeface="Tahoma" panose="020B0604030504040204" pitchFamily="34" charset="0"/>
              <a:cs typeface="Tahoma" panose="020B0604030504040204" pitchFamily="34" charset="0"/>
            </a:endParaRPr>
          </a:p>
          <a:p>
            <a:pPr marL="214313" indent="-214313">
              <a:lnSpc>
                <a:spcPct val="150000"/>
              </a:lnSpc>
              <a:buFont typeface="Arial" panose="020B0604020202020204" pitchFamily="34" charset="0"/>
              <a:buChar char="•"/>
            </a:pPr>
            <a:r>
              <a:rPr lang="en-US" sz="1500" b="1" baseline="30000" dirty="0">
                <a:solidFill>
                  <a:schemeClr val="bg1"/>
                </a:solidFill>
                <a:latin typeface="Corbel" panose="020B0503020204020204" pitchFamily="34" charset="0"/>
                <a:ea typeface="Tahoma" panose="020B0604030504040204" pitchFamily="34" charset="0"/>
                <a:cs typeface="Tahoma" panose="020B0604030504040204" pitchFamily="34" charset="0"/>
              </a:rPr>
              <a:t>Naming of Minors (registry)</a:t>
            </a:r>
          </a:p>
          <a:p>
            <a:pPr marL="214313" indent="-214313">
              <a:lnSpc>
                <a:spcPct val="150000"/>
              </a:lnSpc>
              <a:buFont typeface="Arial" panose="020B0604020202020204" pitchFamily="34" charset="0"/>
              <a:buChar char="•"/>
            </a:pPr>
            <a:r>
              <a:rPr lang="en-US" sz="1500" b="1" baseline="30000" dirty="0">
                <a:solidFill>
                  <a:schemeClr val="bg1"/>
                </a:solidFill>
                <a:latin typeface="Corbel" panose="020B0503020204020204" pitchFamily="34" charset="0"/>
                <a:ea typeface="Tahoma" panose="020B0604030504040204" pitchFamily="34" charset="0"/>
                <a:cs typeface="Tahoma" panose="020B0604030504040204" pitchFamily="34" charset="0"/>
              </a:rPr>
              <a:t>EU Digital COVID Certificate</a:t>
            </a:r>
          </a:p>
          <a:p>
            <a:pPr marL="214313" indent="-214313">
              <a:lnSpc>
                <a:spcPct val="150000"/>
              </a:lnSpc>
              <a:buFont typeface="Arial" panose="020B0604020202020204" pitchFamily="34" charset="0"/>
              <a:buChar char="•"/>
            </a:pPr>
            <a:r>
              <a:rPr lang="en-US" sz="1500" b="1" baseline="30000" dirty="0">
                <a:solidFill>
                  <a:schemeClr val="bg1"/>
                </a:solidFill>
                <a:latin typeface="Corbel" panose="020B0503020204020204" pitchFamily="34" charset="0"/>
                <a:ea typeface="Tahoma" panose="020B0604030504040204" pitchFamily="34" charset="0"/>
                <a:cs typeface="Tahoma" panose="020B0604030504040204" pitchFamily="34" charset="0"/>
              </a:rPr>
              <a:t>Covid Free GR mobile app </a:t>
            </a:r>
          </a:p>
          <a:p>
            <a:pPr marL="214313" indent="-214313">
              <a:lnSpc>
                <a:spcPct val="150000"/>
              </a:lnSpc>
              <a:buFont typeface="Arial" panose="020B0604020202020204" pitchFamily="34" charset="0"/>
              <a:buChar char="•"/>
            </a:pPr>
            <a:r>
              <a:rPr lang="en-US" sz="1500" b="1" baseline="30000" dirty="0">
                <a:solidFill>
                  <a:schemeClr val="bg1"/>
                </a:solidFill>
                <a:latin typeface="Corbel" panose="020B0503020204020204" pitchFamily="34" charset="0"/>
                <a:ea typeface="Tahoma" panose="020B0604030504040204" pitchFamily="34" charset="0"/>
                <a:cs typeface="Tahoma" panose="020B0604030504040204" pitchFamily="34" charset="0"/>
              </a:rPr>
              <a:t>COVID-19 self-tests declaration</a:t>
            </a:r>
          </a:p>
          <a:p>
            <a:pPr marL="214313" indent="-214313">
              <a:lnSpc>
                <a:spcPct val="150000"/>
              </a:lnSpc>
              <a:buFont typeface="Arial" panose="020B0604020202020204" pitchFamily="34" charset="0"/>
              <a:buChar char="•"/>
            </a:pPr>
            <a:r>
              <a:rPr lang="en-US" sz="1500" b="1" baseline="30000" dirty="0">
                <a:solidFill>
                  <a:schemeClr val="bg1"/>
                </a:solidFill>
                <a:latin typeface="Corbel" panose="020B0503020204020204" pitchFamily="34" charset="0"/>
                <a:ea typeface="Tahoma" panose="020B0604030504040204" pitchFamily="34" charset="0"/>
                <a:cs typeface="Tahoma" panose="020B0604030504040204" pitchFamily="34" charset="0"/>
              </a:rPr>
              <a:t>Certificates about positive or negative COVID-19 test</a:t>
            </a:r>
          </a:p>
          <a:p>
            <a:pPr marL="214313" indent="-214313">
              <a:lnSpc>
                <a:spcPct val="150000"/>
              </a:lnSpc>
              <a:buFont typeface="Arial" panose="020B0604020202020204" pitchFamily="34" charset="0"/>
              <a:buChar char="•"/>
            </a:pPr>
            <a:r>
              <a:rPr lang="en-US" sz="1500" b="1" baseline="30000" dirty="0">
                <a:solidFill>
                  <a:schemeClr val="bg1"/>
                </a:solidFill>
                <a:latin typeface="Corbel" panose="020B0503020204020204" pitchFamily="34" charset="0"/>
                <a:ea typeface="Tahoma" panose="020B0604030504040204" pitchFamily="34" charset="0"/>
                <a:cs typeface="Tahoma" panose="020B0604030504040204" pitchFamily="34" charset="0"/>
              </a:rPr>
              <a:t>Platform </a:t>
            </a:r>
            <a:r>
              <a:rPr lang="en-US" sz="1500" b="1" baseline="30000" dirty="0" err="1">
                <a:solidFill>
                  <a:schemeClr val="bg1"/>
                </a:solidFill>
                <a:latin typeface="Corbel" panose="020B0503020204020204" pitchFamily="34" charset="0"/>
                <a:ea typeface="Tahoma" panose="020B0604030504040204" pitchFamily="34" charset="0"/>
                <a:cs typeface="Tahoma" panose="020B0604030504040204" pitchFamily="34" charset="0"/>
              </a:rPr>
              <a:t>edupass.gov.gr</a:t>
            </a:r>
            <a:r>
              <a:rPr lang="en-US" sz="1500" b="1" baseline="30000" dirty="0">
                <a:solidFill>
                  <a:schemeClr val="bg1"/>
                </a:solidFill>
                <a:latin typeface="Corbel" panose="020B0503020204020204" pitchFamily="34" charset="0"/>
                <a:ea typeface="Tahoma" panose="020B0604030504040204" pitchFamily="34" charset="0"/>
                <a:cs typeface="Tahoma" panose="020B0604030504040204" pitchFamily="34" charset="0"/>
              </a:rPr>
              <a:t> gr for issuing a COVID-19 student card for all public schools and academic entities</a:t>
            </a:r>
          </a:p>
          <a:p>
            <a:pPr marL="214313" indent="-214313">
              <a:lnSpc>
                <a:spcPct val="150000"/>
              </a:lnSpc>
              <a:buFont typeface="Arial" panose="020B0604020202020204" pitchFamily="34" charset="0"/>
              <a:buChar char="•"/>
            </a:pPr>
            <a:r>
              <a:rPr lang="en-US" sz="1500" b="1" baseline="30000" dirty="0">
                <a:solidFill>
                  <a:schemeClr val="bg1"/>
                </a:solidFill>
                <a:latin typeface="Corbel" panose="020B0503020204020204" pitchFamily="34" charset="0"/>
                <a:ea typeface="Tahoma" panose="020B0604030504040204" pitchFamily="34" charset="0"/>
                <a:cs typeface="Tahoma" panose="020B0604030504040204" pitchFamily="34" charset="0"/>
              </a:rPr>
              <a:t>Issuance of citizens’ movement official forms during the COVID-19 pandemic</a:t>
            </a:r>
          </a:p>
          <a:p>
            <a:pPr marL="214313" indent="-214313">
              <a:lnSpc>
                <a:spcPct val="150000"/>
              </a:lnSpc>
              <a:buFont typeface="Arial" panose="020B0604020202020204" pitchFamily="34" charset="0"/>
              <a:buChar char="•"/>
            </a:pPr>
            <a:r>
              <a:rPr lang="en-US" sz="1500" b="1" baseline="30000" dirty="0">
                <a:solidFill>
                  <a:schemeClr val="bg1"/>
                </a:solidFill>
                <a:latin typeface="Corbel" panose="020B0503020204020204" pitchFamily="34" charset="0"/>
                <a:ea typeface="Tahoma" panose="020B0604030504040204" pitchFamily="34" charset="0"/>
                <a:cs typeface="Tahoma" panose="020B0604030504040204" pitchFamily="34" charset="0"/>
              </a:rPr>
              <a:t>University admission exams: information about the results by SMS</a:t>
            </a:r>
          </a:p>
          <a:p>
            <a:pPr marL="214313" indent="-214313">
              <a:lnSpc>
                <a:spcPct val="150000"/>
              </a:lnSpc>
              <a:buFont typeface="Arial" panose="020B0604020202020204" pitchFamily="34" charset="0"/>
              <a:buChar char="•"/>
            </a:pPr>
            <a:r>
              <a:rPr lang="en-US" sz="1500" b="1" baseline="30000" dirty="0">
                <a:solidFill>
                  <a:schemeClr val="bg1"/>
                </a:solidFill>
                <a:latin typeface="Corbel" panose="020B0503020204020204" pitchFamily="34" charset="0"/>
                <a:ea typeface="Tahoma" panose="020B0604030504040204" pitchFamily="34" charset="0"/>
                <a:cs typeface="Tahoma" panose="020B0604030504040204" pitchFamily="34" charset="0"/>
              </a:rPr>
              <a:t>Digital graduation diplomas for graduates of high schools, lyceums and vocational lyceums</a:t>
            </a:r>
          </a:p>
        </p:txBody>
      </p:sp>
      <p:sp>
        <p:nvSpPr>
          <p:cNvPr id="30" name="TextBox 29">
            <a:extLst>
              <a:ext uri="{FF2B5EF4-FFF2-40B4-BE49-F238E27FC236}">
                <a16:creationId xmlns:a16="http://schemas.microsoft.com/office/drawing/2014/main" id="{6342BF45-DFAA-4DC6-8C42-A83B04986C77}"/>
              </a:ext>
            </a:extLst>
          </p:cNvPr>
          <p:cNvSpPr txBox="1"/>
          <p:nvPr/>
        </p:nvSpPr>
        <p:spPr>
          <a:xfrm>
            <a:off x="5454503" y="80474"/>
            <a:ext cx="3689498" cy="338554"/>
          </a:xfrm>
          <a:prstGeom prst="rect">
            <a:avLst/>
          </a:prstGeom>
          <a:noFill/>
        </p:spPr>
        <p:txBody>
          <a:bodyPr wrap="square">
            <a:spAutoFit/>
          </a:bodyPr>
          <a:lstStyle/>
          <a:p>
            <a:pPr algn="ctr"/>
            <a:r>
              <a:rPr lang="en-US" sz="2400" b="1" baseline="30000" dirty="0">
                <a:solidFill>
                  <a:schemeClr val="bg1"/>
                </a:solidFill>
                <a:latin typeface="Corbel" panose="020B0503020204020204" pitchFamily="34" charset="0"/>
                <a:ea typeface="Tahoma" panose="020B0604030504040204" pitchFamily="34" charset="0"/>
                <a:cs typeface="Tahoma" panose="020B0604030504040204" pitchFamily="34" charset="0"/>
              </a:rPr>
              <a:t>Indicative Services</a:t>
            </a:r>
            <a:r>
              <a:rPr lang="el-GR" sz="2400" b="1" baseline="30000" dirty="0">
                <a:solidFill>
                  <a:schemeClr val="bg1"/>
                </a:solidFill>
                <a:latin typeface="Corbel" panose="020B0503020204020204" pitchFamily="34" charset="0"/>
                <a:ea typeface="Tahoma" panose="020B0604030504040204" pitchFamily="34" charset="0"/>
                <a:cs typeface="Tahoma" panose="020B0604030504040204" pitchFamily="34" charset="0"/>
              </a:rPr>
              <a:t> </a:t>
            </a:r>
            <a:r>
              <a:rPr lang="en-US" sz="2400" b="1" baseline="30000" dirty="0">
                <a:solidFill>
                  <a:schemeClr val="bg1"/>
                </a:solidFill>
                <a:latin typeface="Corbel" panose="020B0503020204020204" pitchFamily="34" charset="0"/>
                <a:ea typeface="Tahoma" panose="020B0604030504040204" pitchFamily="34" charset="0"/>
                <a:cs typeface="Tahoma" panose="020B0604030504040204" pitchFamily="34" charset="0"/>
              </a:rPr>
              <a:t>gov.gr</a:t>
            </a:r>
          </a:p>
        </p:txBody>
      </p:sp>
      <p:pic>
        <p:nvPicPr>
          <p:cNvPr id="49" name="Graphic 42" descr="Receiver with solid fill">
            <a:extLst>
              <a:ext uri="{FF2B5EF4-FFF2-40B4-BE49-F238E27FC236}">
                <a16:creationId xmlns:a16="http://schemas.microsoft.com/office/drawing/2014/main" id="{7FBD4D9B-8410-4A7F-8D10-E4F5F746B4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52621" y="3382853"/>
            <a:ext cx="294522" cy="294522"/>
          </a:xfrm>
          <a:prstGeom prst="rect">
            <a:avLst/>
          </a:prstGeom>
        </p:spPr>
      </p:pic>
      <p:pic>
        <p:nvPicPr>
          <p:cNvPr id="50" name="Graphic 43" descr="Magnifying glass with solid fill">
            <a:extLst>
              <a:ext uri="{FF2B5EF4-FFF2-40B4-BE49-F238E27FC236}">
                <a16:creationId xmlns:a16="http://schemas.microsoft.com/office/drawing/2014/main" id="{15C33CC7-D766-46EC-9019-B10BA5447F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67396" y="3354438"/>
            <a:ext cx="317855" cy="317855"/>
          </a:xfrm>
          <a:prstGeom prst="rect">
            <a:avLst/>
          </a:prstGeom>
        </p:spPr>
      </p:pic>
      <p:pic>
        <p:nvPicPr>
          <p:cNvPr id="51" name="Graphic 44" descr="Single gear with solid fill">
            <a:extLst>
              <a:ext uri="{FF2B5EF4-FFF2-40B4-BE49-F238E27FC236}">
                <a16:creationId xmlns:a16="http://schemas.microsoft.com/office/drawing/2014/main" id="{A0615D5E-DBAD-4C22-86A2-C97B845D9B4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6738" y="3410282"/>
            <a:ext cx="312702" cy="312702"/>
          </a:xfrm>
          <a:prstGeom prst="rect">
            <a:avLst/>
          </a:prstGeom>
        </p:spPr>
      </p:pic>
      <p:pic>
        <p:nvPicPr>
          <p:cNvPr id="52" name="Graphic 45" descr="Connections with solid fill">
            <a:extLst>
              <a:ext uri="{FF2B5EF4-FFF2-40B4-BE49-F238E27FC236}">
                <a16:creationId xmlns:a16="http://schemas.microsoft.com/office/drawing/2014/main" id="{CAA4C0B5-7CDE-420E-A647-C778D43F881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36761" y="3259406"/>
            <a:ext cx="482048" cy="482048"/>
          </a:xfrm>
          <a:prstGeom prst="rect">
            <a:avLst/>
          </a:prstGeom>
        </p:spPr>
      </p:pic>
      <p:sp>
        <p:nvSpPr>
          <p:cNvPr id="53" name="Rectangle: Rounded Corners 52">
            <a:extLst>
              <a:ext uri="{FF2B5EF4-FFF2-40B4-BE49-F238E27FC236}">
                <a16:creationId xmlns:a16="http://schemas.microsoft.com/office/drawing/2014/main" id="{D55B111A-9F03-4028-9051-185E0B989D8F}"/>
              </a:ext>
            </a:extLst>
          </p:cNvPr>
          <p:cNvSpPr/>
          <p:nvPr/>
        </p:nvSpPr>
        <p:spPr>
          <a:xfrm>
            <a:off x="280574" y="3046175"/>
            <a:ext cx="1014826" cy="682878"/>
          </a:xfrm>
          <a:prstGeom prst="roundRect">
            <a:avLst/>
          </a:prstGeom>
          <a:solidFill>
            <a:srgbClr val="142C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54" name="Rectangle: Rounded Corners 53">
            <a:extLst>
              <a:ext uri="{FF2B5EF4-FFF2-40B4-BE49-F238E27FC236}">
                <a16:creationId xmlns:a16="http://schemas.microsoft.com/office/drawing/2014/main" id="{A8701294-CC5B-411E-AE9D-943EFD75ACDA}"/>
              </a:ext>
            </a:extLst>
          </p:cNvPr>
          <p:cNvSpPr/>
          <p:nvPr/>
        </p:nvSpPr>
        <p:spPr>
          <a:xfrm>
            <a:off x="1552965" y="2917380"/>
            <a:ext cx="1014826" cy="830993"/>
          </a:xfrm>
          <a:prstGeom prst="roundRect">
            <a:avLst/>
          </a:prstGeom>
          <a:solidFill>
            <a:srgbClr val="142C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55" name="Rectangle: Rounded Corners 54">
            <a:extLst>
              <a:ext uri="{FF2B5EF4-FFF2-40B4-BE49-F238E27FC236}">
                <a16:creationId xmlns:a16="http://schemas.microsoft.com/office/drawing/2014/main" id="{2D34D621-478B-41EA-A79A-68BB42AE2EFC}"/>
              </a:ext>
            </a:extLst>
          </p:cNvPr>
          <p:cNvSpPr/>
          <p:nvPr/>
        </p:nvSpPr>
        <p:spPr>
          <a:xfrm>
            <a:off x="2865612" y="1878692"/>
            <a:ext cx="1014826" cy="1850361"/>
          </a:xfrm>
          <a:prstGeom prst="roundRect">
            <a:avLst/>
          </a:prstGeom>
          <a:solidFill>
            <a:srgbClr val="142C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56" name="Rectangle: Rounded Corners 55">
            <a:extLst>
              <a:ext uri="{FF2B5EF4-FFF2-40B4-BE49-F238E27FC236}">
                <a16:creationId xmlns:a16="http://schemas.microsoft.com/office/drawing/2014/main" id="{E21AC108-9607-45FF-B322-1DA5467655E6}"/>
              </a:ext>
            </a:extLst>
          </p:cNvPr>
          <p:cNvSpPr/>
          <p:nvPr/>
        </p:nvSpPr>
        <p:spPr>
          <a:xfrm>
            <a:off x="4175373" y="1689043"/>
            <a:ext cx="1014826" cy="2047334"/>
          </a:xfrm>
          <a:prstGeom prst="roundRect">
            <a:avLst/>
          </a:prstGeom>
          <a:solidFill>
            <a:srgbClr val="142C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57" name="TextBox 50">
            <a:extLst>
              <a:ext uri="{FF2B5EF4-FFF2-40B4-BE49-F238E27FC236}">
                <a16:creationId xmlns:a16="http://schemas.microsoft.com/office/drawing/2014/main" id="{355852D1-A22A-41AB-8BEB-4549741D7670}"/>
              </a:ext>
            </a:extLst>
          </p:cNvPr>
          <p:cNvSpPr txBox="1"/>
          <p:nvPr/>
        </p:nvSpPr>
        <p:spPr>
          <a:xfrm>
            <a:off x="2781609" y="3519317"/>
            <a:ext cx="1098830" cy="2308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baseline="30000" dirty="0">
                <a:solidFill>
                  <a:schemeClr val="bg1"/>
                </a:solidFill>
                <a:latin typeface="Tahoma" panose="020B0604030504040204" pitchFamily="34" charset="0"/>
                <a:ea typeface="Tahoma" panose="020B0604030504040204" pitchFamily="34" charset="0"/>
                <a:cs typeface="Tahoma" panose="020B0604030504040204" pitchFamily="34" charset="0"/>
              </a:rPr>
              <a:t>&gt; </a:t>
            </a:r>
            <a:r>
              <a:rPr lang="el-GR" sz="1350" b="1" baseline="30000" dirty="0">
                <a:solidFill>
                  <a:schemeClr val="bg1"/>
                </a:solidFill>
                <a:latin typeface="Tahoma" panose="020B0604030504040204" pitchFamily="34" charset="0"/>
                <a:ea typeface="Tahoma" panose="020B0604030504040204" pitchFamily="34" charset="0"/>
                <a:cs typeface="Tahoma" panose="020B0604030504040204" pitchFamily="34" charset="0"/>
              </a:rPr>
              <a:t>65</a:t>
            </a:r>
            <a:r>
              <a:rPr lang="en-US" sz="1350" b="1" baseline="30000" dirty="0">
                <a:solidFill>
                  <a:schemeClr val="bg1"/>
                </a:solidFill>
                <a:latin typeface="Tahoma" panose="020B0604030504040204" pitchFamily="34" charset="0"/>
                <a:ea typeface="Tahoma" panose="020B0604030504040204" pitchFamily="34" charset="0"/>
                <a:cs typeface="Tahoma" panose="020B0604030504040204" pitchFamily="34" charset="0"/>
              </a:rPr>
              <a:t>0,000,000</a:t>
            </a:r>
            <a:endParaRPr lang="el-GR" sz="1350" b="1" baseline="30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8" name="TextBox 51">
            <a:extLst>
              <a:ext uri="{FF2B5EF4-FFF2-40B4-BE49-F238E27FC236}">
                <a16:creationId xmlns:a16="http://schemas.microsoft.com/office/drawing/2014/main" id="{2B67AFFE-E66E-45DB-B73D-FD2C53CB3F4C}"/>
              </a:ext>
            </a:extLst>
          </p:cNvPr>
          <p:cNvSpPr txBox="1"/>
          <p:nvPr/>
        </p:nvSpPr>
        <p:spPr>
          <a:xfrm>
            <a:off x="4094257" y="3525976"/>
            <a:ext cx="1127477" cy="2308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baseline="30000" dirty="0">
                <a:solidFill>
                  <a:schemeClr val="bg1"/>
                </a:solidFill>
                <a:latin typeface="Tahoma" panose="020B0604030504040204" pitchFamily="34" charset="0"/>
                <a:ea typeface="Tahoma" panose="020B0604030504040204" pitchFamily="34" charset="0"/>
                <a:cs typeface="Tahoma" panose="020B0604030504040204" pitchFamily="34" charset="0"/>
              </a:rPr>
              <a:t>&gt; 800,000,000</a:t>
            </a:r>
            <a:endParaRPr lang="el-GR" sz="1350" b="1" baseline="30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9" name="TextBox 52">
            <a:extLst>
              <a:ext uri="{FF2B5EF4-FFF2-40B4-BE49-F238E27FC236}">
                <a16:creationId xmlns:a16="http://schemas.microsoft.com/office/drawing/2014/main" id="{C221B518-0D33-4774-A4BF-54CB4564C78F}"/>
              </a:ext>
            </a:extLst>
          </p:cNvPr>
          <p:cNvSpPr txBox="1"/>
          <p:nvPr/>
        </p:nvSpPr>
        <p:spPr>
          <a:xfrm>
            <a:off x="278075" y="3521851"/>
            <a:ext cx="1014827" cy="2308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baseline="30000" dirty="0">
                <a:solidFill>
                  <a:schemeClr val="bg1"/>
                </a:solidFill>
                <a:latin typeface="Tahoma" panose="020B0604030504040204" pitchFamily="34" charset="0"/>
                <a:ea typeface="Tahoma" panose="020B0604030504040204" pitchFamily="34" charset="0"/>
                <a:cs typeface="Tahoma" panose="020B0604030504040204" pitchFamily="34" charset="0"/>
              </a:rPr>
              <a:t>&gt; 1,</a:t>
            </a:r>
            <a:r>
              <a:rPr lang="el-GR" sz="1350" b="1" baseline="30000" dirty="0">
                <a:solidFill>
                  <a:schemeClr val="bg1"/>
                </a:solidFill>
                <a:latin typeface="Tahoma" panose="020B0604030504040204" pitchFamily="34" charset="0"/>
                <a:ea typeface="Tahoma" panose="020B0604030504040204" pitchFamily="34" charset="0"/>
                <a:cs typeface="Tahoma" panose="020B0604030504040204" pitchFamily="34" charset="0"/>
              </a:rPr>
              <a:t>5</a:t>
            </a:r>
            <a:r>
              <a:rPr lang="en-US" sz="1350" b="1" baseline="30000" dirty="0">
                <a:solidFill>
                  <a:schemeClr val="bg1"/>
                </a:solidFill>
                <a:latin typeface="Tahoma" panose="020B0604030504040204" pitchFamily="34" charset="0"/>
                <a:ea typeface="Tahoma" panose="020B0604030504040204" pitchFamily="34" charset="0"/>
                <a:cs typeface="Tahoma" panose="020B0604030504040204" pitchFamily="34" charset="0"/>
              </a:rPr>
              <a:t>0</a:t>
            </a:r>
            <a:r>
              <a:rPr lang="el-GR" sz="1350" b="1" baseline="30000" dirty="0">
                <a:solidFill>
                  <a:schemeClr val="bg1"/>
                </a:solidFill>
                <a:latin typeface="Tahoma" panose="020B0604030504040204" pitchFamily="34" charset="0"/>
                <a:ea typeface="Tahoma" panose="020B0604030504040204" pitchFamily="34" charset="0"/>
                <a:cs typeface="Tahoma" panose="020B0604030504040204" pitchFamily="34" charset="0"/>
              </a:rPr>
              <a:t>0</a:t>
            </a:r>
          </a:p>
        </p:txBody>
      </p:sp>
      <p:sp>
        <p:nvSpPr>
          <p:cNvPr id="60" name="TextBox 53">
            <a:extLst>
              <a:ext uri="{FF2B5EF4-FFF2-40B4-BE49-F238E27FC236}">
                <a16:creationId xmlns:a16="http://schemas.microsoft.com/office/drawing/2014/main" id="{2AAEA3DD-3B96-4B6D-BFCF-E8979C8E1EE5}"/>
              </a:ext>
            </a:extLst>
          </p:cNvPr>
          <p:cNvSpPr txBox="1"/>
          <p:nvPr/>
        </p:nvSpPr>
        <p:spPr>
          <a:xfrm>
            <a:off x="1537063" y="3521851"/>
            <a:ext cx="1014826" cy="2308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baseline="30000" dirty="0">
                <a:solidFill>
                  <a:schemeClr val="bg1"/>
                </a:solidFill>
                <a:latin typeface="Tahoma" panose="020B0604030504040204" pitchFamily="34" charset="0"/>
                <a:ea typeface="Tahoma" panose="020B0604030504040204" pitchFamily="34" charset="0"/>
                <a:cs typeface="Tahoma" panose="020B0604030504040204" pitchFamily="34" charset="0"/>
              </a:rPr>
              <a:t> &gt;8,000,000</a:t>
            </a:r>
            <a:endParaRPr lang="el-GR" sz="1350" b="1" baseline="30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2" name="Graphic 55" descr="Magnifying glass with solid fill">
            <a:extLst>
              <a:ext uri="{FF2B5EF4-FFF2-40B4-BE49-F238E27FC236}">
                <a16:creationId xmlns:a16="http://schemas.microsoft.com/office/drawing/2014/main" id="{BBC09358-58A9-4ED2-A459-B1DA2C6A0C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19796" y="3097263"/>
            <a:ext cx="317855" cy="317855"/>
          </a:xfrm>
          <a:prstGeom prst="rect">
            <a:avLst/>
          </a:prstGeom>
        </p:spPr>
      </p:pic>
      <p:pic>
        <p:nvPicPr>
          <p:cNvPr id="63" name="Graphic 56" descr="Connections with solid fill">
            <a:extLst>
              <a:ext uri="{FF2B5EF4-FFF2-40B4-BE49-F238E27FC236}">
                <a16:creationId xmlns:a16="http://schemas.microsoft.com/office/drawing/2014/main" id="{1276E942-3CAF-47CA-9C40-60328C09D01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89161" y="3002231"/>
            <a:ext cx="482048" cy="482048"/>
          </a:xfrm>
          <a:prstGeom prst="rect">
            <a:avLst/>
          </a:prstGeom>
        </p:spPr>
      </p:pic>
      <p:pic>
        <p:nvPicPr>
          <p:cNvPr id="64" name="Graphic 57" descr="Single gear with solid fill">
            <a:extLst>
              <a:ext uri="{FF2B5EF4-FFF2-40B4-BE49-F238E27FC236}">
                <a16:creationId xmlns:a16="http://schemas.microsoft.com/office/drawing/2014/main" id="{707A51FE-17F8-450E-82C2-2D90752DA5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9138" y="3153107"/>
            <a:ext cx="312702" cy="312702"/>
          </a:xfrm>
          <a:prstGeom prst="rect">
            <a:avLst/>
          </a:prstGeom>
        </p:spPr>
      </p:pic>
      <p:pic>
        <p:nvPicPr>
          <p:cNvPr id="2" name="Picture 1">
            <a:extLst>
              <a:ext uri="{FF2B5EF4-FFF2-40B4-BE49-F238E27FC236}">
                <a16:creationId xmlns:a16="http://schemas.microsoft.com/office/drawing/2014/main" id="{2EFCFAF1-1453-3E77-E43F-F10786ED262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55892" y="2707541"/>
            <a:ext cx="782501" cy="779444"/>
          </a:xfrm>
          <a:prstGeom prst="rect">
            <a:avLst/>
          </a:prstGeom>
        </p:spPr>
      </p:pic>
      <p:sp>
        <p:nvSpPr>
          <p:cNvPr id="3" name="Slide Number Placeholder 2">
            <a:extLst>
              <a:ext uri="{FF2B5EF4-FFF2-40B4-BE49-F238E27FC236}">
                <a16:creationId xmlns:a16="http://schemas.microsoft.com/office/drawing/2014/main" id="{CD9D7B7F-B6D2-BE7C-B9B7-5EDD5E2EFDF6}"/>
              </a:ext>
            </a:extLst>
          </p:cNvPr>
          <p:cNvSpPr txBox="1">
            <a:spLocks/>
          </p:cNvSpPr>
          <p:nvPr/>
        </p:nvSpPr>
        <p:spPr>
          <a:xfrm>
            <a:off x="6732039" y="4633780"/>
            <a:ext cx="2057400" cy="274637"/>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9E7CA0F2-EE66-4F60-8C00-E0BE38E7AEC5}" type="slidenum">
              <a:rPr lang="en-GB" sz="1000" i="1" smtClean="0">
                <a:solidFill>
                  <a:srgbClr val="B4E9E2"/>
                </a:solidFill>
              </a:rPr>
              <a:pPr algn="r"/>
              <a:t>4</a:t>
            </a:fld>
            <a:endParaRPr lang="en-GB" sz="1000" i="1" dirty="0">
              <a:solidFill>
                <a:srgbClr val="B4E9E2"/>
              </a:solidFill>
            </a:endParaRPr>
          </a:p>
        </p:txBody>
      </p:sp>
    </p:spTree>
    <p:extLst>
      <p:ext uri="{BB962C8B-B14F-4D97-AF65-F5344CB8AC3E}">
        <p14:creationId xmlns:p14="http://schemas.microsoft.com/office/powerpoint/2010/main" val="2796640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 application, Word&#10;&#10;Description automatically generated">
            <a:extLst>
              <a:ext uri="{FF2B5EF4-FFF2-40B4-BE49-F238E27FC236}">
                <a16:creationId xmlns:a16="http://schemas.microsoft.com/office/drawing/2014/main" id="{E8032748-1C21-5D5A-EF05-ED64DEE3C8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643" y="574887"/>
            <a:ext cx="4190233" cy="3764799"/>
          </a:xfrm>
          <a:prstGeom prst="rect">
            <a:avLst/>
          </a:prstGeom>
        </p:spPr>
      </p:pic>
      <p:sp>
        <p:nvSpPr>
          <p:cNvPr id="3" name="Slide Number Placeholder 2">
            <a:extLst>
              <a:ext uri="{FF2B5EF4-FFF2-40B4-BE49-F238E27FC236}">
                <a16:creationId xmlns:a16="http://schemas.microsoft.com/office/drawing/2014/main" id="{A1B0E143-5714-354A-FF49-48A650D5F5AF}"/>
              </a:ext>
            </a:extLst>
          </p:cNvPr>
          <p:cNvSpPr>
            <a:spLocks noGrp="1"/>
          </p:cNvSpPr>
          <p:nvPr>
            <p:ph type="sldNum" sz="quarter" idx="4"/>
          </p:nvPr>
        </p:nvSpPr>
        <p:spPr/>
        <p:txBody>
          <a:bodyPr/>
          <a:lstStyle/>
          <a:p>
            <a:fld id="{9E7CA0F2-EE66-4F60-8C00-E0BE38E7AEC5}" type="slidenum">
              <a:rPr lang="en-GB" smtClean="0"/>
              <a:pPr/>
              <a:t>5</a:t>
            </a:fld>
            <a:endParaRPr lang="en-GB" dirty="0"/>
          </a:p>
        </p:txBody>
      </p:sp>
      <p:sp>
        <p:nvSpPr>
          <p:cNvPr id="4" name="Title 3">
            <a:extLst>
              <a:ext uri="{FF2B5EF4-FFF2-40B4-BE49-F238E27FC236}">
                <a16:creationId xmlns:a16="http://schemas.microsoft.com/office/drawing/2014/main" id="{B90498E6-4438-10FC-9F27-73F8C1603456}"/>
              </a:ext>
            </a:extLst>
          </p:cNvPr>
          <p:cNvSpPr>
            <a:spLocks noGrp="1"/>
          </p:cNvSpPr>
          <p:nvPr>
            <p:ph type="title"/>
          </p:nvPr>
        </p:nvSpPr>
        <p:spPr>
          <a:xfrm>
            <a:off x="350201" y="112206"/>
            <a:ext cx="8439238" cy="695826"/>
          </a:xfrm>
        </p:spPr>
        <p:txBody>
          <a:bodyPr>
            <a:normAutofit/>
          </a:bodyPr>
          <a:lstStyle/>
          <a:p>
            <a:r>
              <a:rPr lang="en-US" sz="2400" dirty="0">
                <a:latin typeface="Corbel" panose="020B0503020204020204" pitchFamily="34" charset="0"/>
              </a:rPr>
              <a:t>GRNET Cloud</a:t>
            </a:r>
            <a:endParaRPr lang="en-NL" sz="2400" dirty="0">
              <a:latin typeface="Corbel" panose="020B0503020204020204" pitchFamily="34" charset="0"/>
            </a:endParaRPr>
          </a:p>
        </p:txBody>
      </p:sp>
      <p:pic>
        <p:nvPicPr>
          <p:cNvPr id="12" name="Picture 11" descr="Graphical user interface, text, application&#10;&#10;Description automatically generated">
            <a:extLst>
              <a:ext uri="{FF2B5EF4-FFF2-40B4-BE49-F238E27FC236}">
                <a16:creationId xmlns:a16="http://schemas.microsoft.com/office/drawing/2014/main" id="{6664BFA6-1F89-F1A6-CADD-CE95AF11A7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8876" y="1279396"/>
            <a:ext cx="4595883" cy="2872427"/>
          </a:xfrm>
          <a:prstGeom prst="rect">
            <a:avLst/>
          </a:prstGeom>
        </p:spPr>
      </p:pic>
      <p:sp>
        <p:nvSpPr>
          <p:cNvPr id="13" name="TextBox 12">
            <a:extLst>
              <a:ext uri="{FF2B5EF4-FFF2-40B4-BE49-F238E27FC236}">
                <a16:creationId xmlns:a16="http://schemas.microsoft.com/office/drawing/2014/main" id="{251EE50B-D1D0-F1AB-3536-BB5A900283D4}"/>
              </a:ext>
            </a:extLst>
          </p:cNvPr>
          <p:cNvSpPr txBox="1"/>
          <p:nvPr/>
        </p:nvSpPr>
        <p:spPr>
          <a:xfrm>
            <a:off x="6442123" y="760844"/>
            <a:ext cx="870751" cy="461665"/>
          </a:xfrm>
          <a:prstGeom prst="rect">
            <a:avLst/>
          </a:prstGeom>
          <a:noFill/>
        </p:spPr>
        <p:txBody>
          <a:bodyPr wrap="none" rtlCol="0">
            <a:spAutoFit/>
          </a:bodyPr>
          <a:lstStyle/>
          <a:p>
            <a:r>
              <a:rPr lang="en-GR" sz="2400" dirty="0">
                <a:solidFill>
                  <a:schemeClr val="accent1"/>
                </a:solidFill>
              </a:rPr>
              <a:t>ViMA</a:t>
            </a:r>
          </a:p>
        </p:txBody>
      </p:sp>
      <p:pic>
        <p:nvPicPr>
          <p:cNvPr id="2" name="Picture 2" descr="GRNET Website">
            <a:extLst>
              <a:ext uri="{FF2B5EF4-FFF2-40B4-BE49-F238E27FC236}">
                <a16:creationId xmlns:a16="http://schemas.microsoft.com/office/drawing/2014/main" id="{8A68821A-4F7C-3352-41E2-EE9C58D1C6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3064" y="112207"/>
            <a:ext cx="1656327" cy="779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740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B0E143-5714-354A-FF49-48A650D5F5AF}"/>
              </a:ext>
            </a:extLst>
          </p:cNvPr>
          <p:cNvSpPr>
            <a:spLocks noGrp="1"/>
          </p:cNvSpPr>
          <p:nvPr>
            <p:ph type="sldNum" sz="quarter" idx="4"/>
          </p:nvPr>
        </p:nvSpPr>
        <p:spPr/>
        <p:txBody>
          <a:bodyPr/>
          <a:lstStyle/>
          <a:p>
            <a:fld id="{9E7CA0F2-EE66-4F60-8C00-E0BE38E7AEC5}" type="slidenum">
              <a:rPr lang="en-GB" smtClean="0"/>
              <a:pPr/>
              <a:t>6</a:t>
            </a:fld>
            <a:endParaRPr lang="en-GB" dirty="0"/>
          </a:p>
        </p:txBody>
      </p:sp>
      <p:sp>
        <p:nvSpPr>
          <p:cNvPr id="4" name="Title 3">
            <a:extLst>
              <a:ext uri="{FF2B5EF4-FFF2-40B4-BE49-F238E27FC236}">
                <a16:creationId xmlns:a16="http://schemas.microsoft.com/office/drawing/2014/main" id="{B90498E6-4438-10FC-9F27-73F8C1603456}"/>
              </a:ext>
            </a:extLst>
          </p:cNvPr>
          <p:cNvSpPr>
            <a:spLocks noGrp="1"/>
          </p:cNvSpPr>
          <p:nvPr>
            <p:ph type="title"/>
          </p:nvPr>
        </p:nvSpPr>
        <p:spPr/>
        <p:txBody>
          <a:bodyPr>
            <a:normAutofit/>
          </a:bodyPr>
          <a:lstStyle/>
          <a:p>
            <a:r>
              <a:rPr lang="en-US" sz="2400" dirty="0">
                <a:latin typeface="Corbel" panose="020B0503020204020204" pitchFamily="34" charset="0"/>
              </a:rPr>
              <a:t>GRNET – Winds of Change</a:t>
            </a:r>
            <a:endParaRPr lang="en-NL" sz="2400" dirty="0">
              <a:latin typeface="Corbel" panose="020B0503020204020204" pitchFamily="34" charset="0"/>
            </a:endParaRPr>
          </a:p>
        </p:txBody>
      </p:sp>
      <p:sp>
        <p:nvSpPr>
          <p:cNvPr id="9" name="Content Placeholder 8">
            <a:extLst>
              <a:ext uri="{FF2B5EF4-FFF2-40B4-BE49-F238E27FC236}">
                <a16:creationId xmlns:a16="http://schemas.microsoft.com/office/drawing/2014/main" id="{64D47DFD-E2EF-F456-D0EE-A8E176610802}"/>
              </a:ext>
            </a:extLst>
          </p:cNvPr>
          <p:cNvSpPr txBox="1">
            <a:spLocks noGrp="1"/>
          </p:cNvSpPr>
          <p:nvPr>
            <p:ph idx="1"/>
          </p:nvPr>
        </p:nvSpPr>
        <p:spPr>
          <a:xfrm>
            <a:off x="350201" y="827389"/>
            <a:ext cx="6883719" cy="1674305"/>
          </a:xfrm>
          <a:prstGeom prst="rect">
            <a:avLst/>
          </a:prstGeom>
          <a:solidFill>
            <a:schemeClr val="accent1">
              <a:lumMod val="20000"/>
              <a:lumOff val="80000"/>
            </a:schemeClr>
          </a:solidFill>
          <a:ln w="25400">
            <a:solidFill>
              <a:schemeClr val="accent1"/>
            </a:solidFill>
          </a:ln>
        </p:spPr>
        <p:txBody>
          <a:bodyPr vert="horz" wrap="square" lIns="91440" tIns="45720" rIns="91440" bIns="45720" rtlCol="0">
            <a:spAutoFit/>
          </a:bodyPr>
          <a:lstStyle/>
          <a:p>
            <a:r>
              <a:rPr lang="en-US" dirty="0">
                <a:solidFill>
                  <a:schemeClr val="accent1">
                    <a:lumMod val="50000"/>
                  </a:schemeClr>
                </a:solidFill>
                <a:latin typeface="Corbel" panose="020B0503020204020204" pitchFamily="34" charset="0"/>
              </a:rPr>
              <a:t>Public sector has access to public cloud services (Microsoft Azure)</a:t>
            </a:r>
          </a:p>
          <a:p>
            <a:r>
              <a:rPr lang="en-US" dirty="0">
                <a:solidFill>
                  <a:schemeClr val="accent1">
                    <a:lumMod val="50000"/>
                  </a:schemeClr>
                </a:solidFill>
                <a:latin typeface="Corbel" panose="020B0503020204020204" pitchFamily="34" charset="0"/>
              </a:rPr>
              <a:t>Lots of universities, research labs, etc. already using public cloud services (AWS, Google):</a:t>
            </a:r>
          </a:p>
          <a:p>
            <a:pPr lvl="1"/>
            <a:r>
              <a:rPr lang="en-US" dirty="0">
                <a:solidFill>
                  <a:schemeClr val="accent1">
                    <a:lumMod val="50000"/>
                  </a:schemeClr>
                </a:solidFill>
                <a:latin typeface="Corbel" panose="020B0503020204020204" pitchFamily="34" charset="0"/>
              </a:rPr>
              <a:t>Existing know-how</a:t>
            </a:r>
          </a:p>
          <a:p>
            <a:pPr lvl="1"/>
            <a:r>
              <a:rPr lang="en-US" dirty="0">
                <a:solidFill>
                  <a:schemeClr val="accent1">
                    <a:lumMod val="50000"/>
                  </a:schemeClr>
                </a:solidFill>
                <a:latin typeface="Corbel" panose="020B0503020204020204" pitchFamily="34" charset="0"/>
              </a:rPr>
              <a:t>Existing budget earmarked in EU projects etc.</a:t>
            </a:r>
          </a:p>
          <a:p>
            <a:r>
              <a:rPr lang="en-US" dirty="0">
                <a:solidFill>
                  <a:schemeClr val="accent1">
                    <a:lumMod val="50000"/>
                  </a:schemeClr>
                </a:solidFill>
                <a:latin typeface="Corbel" panose="020B0503020204020204" pitchFamily="34" charset="0"/>
              </a:rPr>
              <a:t>Explosion in use of ML / AI, which require special hardware for non-toy uses.</a:t>
            </a:r>
            <a:endParaRPr lang="el-GR" dirty="0">
              <a:solidFill>
                <a:schemeClr val="accent1">
                  <a:lumMod val="50000"/>
                </a:schemeClr>
              </a:solidFill>
              <a:latin typeface="Corbel" panose="020B0503020204020204" pitchFamily="34" charset="0"/>
            </a:endParaRPr>
          </a:p>
        </p:txBody>
      </p:sp>
      <p:pic>
        <p:nvPicPr>
          <p:cNvPr id="2" name="Picture 2" descr="GRNET Website">
            <a:extLst>
              <a:ext uri="{FF2B5EF4-FFF2-40B4-BE49-F238E27FC236}">
                <a16:creationId xmlns:a16="http://schemas.microsoft.com/office/drawing/2014/main" id="{3C3BF88B-CA4F-EF60-8762-A65B1B4E7B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616" y="366093"/>
            <a:ext cx="2311823" cy="108791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ind icon">
            <a:extLst>
              <a:ext uri="{FF2B5EF4-FFF2-40B4-BE49-F238E27FC236}">
                <a16:creationId xmlns:a16="http://schemas.microsoft.com/office/drawing/2014/main" id="{5A7D1CCB-0652-9356-2EC2-0C6B31442BD6}"/>
              </a:ext>
            </a:extLst>
          </p:cNvPr>
          <p:cNvPicPr>
            <a:picLocks noChangeAspect="1" noChangeArrowheads="1"/>
          </p:cNvPicPr>
          <p:nvPr/>
        </p:nvPicPr>
        <p:blipFill>
          <a:blip r:embed="rId4">
            <a:alphaModFix amt="85000"/>
            <a:extLst>
              <a:ext uri="{28A0092B-C50C-407E-A947-70E740481C1C}">
                <a14:useLocalDpi xmlns:a14="http://schemas.microsoft.com/office/drawing/2010/main" val="0"/>
              </a:ext>
            </a:extLst>
          </a:blip>
          <a:srcRect/>
          <a:stretch>
            <a:fillRect/>
          </a:stretch>
        </p:blipFill>
        <p:spPr bwMode="auto">
          <a:xfrm>
            <a:off x="506730" y="2138521"/>
            <a:ext cx="2632577" cy="263257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ublic">
            <a:extLst>
              <a:ext uri="{FF2B5EF4-FFF2-40B4-BE49-F238E27FC236}">
                <a16:creationId xmlns:a16="http://schemas.microsoft.com/office/drawing/2014/main" id="{0DA7BC33-7378-28FD-2125-0AFEC7A03D25}"/>
              </a:ext>
            </a:extLst>
          </p:cNvPr>
          <p:cNvPicPr>
            <a:picLocks noChangeAspect="1" noChangeArrowheads="1"/>
          </p:cNvPicPr>
          <p:nvPr/>
        </p:nvPicPr>
        <p:blipFill>
          <a:blip r:embed="rId5">
            <a:alphaModFix/>
            <a:extLst>
              <a:ext uri="{28A0092B-C50C-407E-A947-70E740481C1C}">
                <a14:useLocalDpi xmlns:a14="http://schemas.microsoft.com/office/drawing/2010/main" val="0"/>
              </a:ext>
            </a:extLst>
          </a:blip>
          <a:srcRect/>
          <a:stretch>
            <a:fillRect/>
          </a:stretch>
        </p:blipFill>
        <p:spPr bwMode="auto">
          <a:xfrm>
            <a:off x="7760739" y="1454010"/>
            <a:ext cx="907064" cy="907064"/>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A2648245-B859-7F98-A673-C6521F3E6E86}"/>
              </a:ext>
            </a:extLst>
          </p:cNvPr>
          <p:cNvSpPr/>
          <p:nvPr/>
        </p:nvSpPr>
        <p:spPr>
          <a:xfrm>
            <a:off x="7772169" y="2678981"/>
            <a:ext cx="904240" cy="904240"/>
          </a:xfrm>
          <a:prstGeom prst="ellipse">
            <a:avLst/>
          </a:prstGeom>
          <a:solidFill>
            <a:schemeClr val="accent1">
              <a:lumMod val="20000"/>
              <a:lumOff val="80000"/>
              <a:alpha val="99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descr="Clipart paper research, Clipart paper research Transparent FREE for ...">
            <a:extLst>
              <a:ext uri="{FF2B5EF4-FFF2-40B4-BE49-F238E27FC236}">
                <a16:creationId xmlns:a16="http://schemas.microsoft.com/office/drawing/2014/main" id="{DCA1FEFF-C4D3-1CD0-DB6F-745AFBBF85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1443" y="2782771"/>
            <a:ext cx="665692" cy="66569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loud Logo Design Template Vector Isolated, Blue, Abstract, Line PNG ...">
            <a:extLst>
              <a:ext uri="{FF2B5EF4-FFF2-40B4-BE49-F238E27FC236}">
                <a16:creationId xmlns:a16="http://schemas.microsoft.com/office/drawing/2014/main" id="{35214609-06F6-E1F8-B935-A67260F78D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2650" y="2619788"/>
            <a:ext cx="165735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loud Logo Design Template Vector Isolated, Blue, Abstract, Line PNG ...">
            <a:extLst>
              <a:ext uri="{FF2B5EF4-FFF2-40B4-BE49-F238E27FC236}">
                <a16:creationId xmlns:a16="http://schemas.microsoft.com/office/drawing/2014/main" id="{015A213A-4782-12B9-D349-C560C309BC96}"/>
              </a:ext>
            </a:extLst>
          </p:cNvPr>
          <p:cNvPicPr>
            <a:picLocks noChangeAspect="1" noChangeArrowheads="1"/>
          </p:cNvPicPr>
          <p:nvPr/>
        </p:nvPicPr>
        <p:blipFill>
          <a:blip r:embed="rId7">
            <a:alphaModFix amt="35000"/>
            <a:extLst>
              <a:ext uri="{28A0092B-C50C-407E-A947-70E740481C1C}">
                <a14:useLocalDpi xmlns:a14="http://schemas.microsoft.com/office/drawing/2010/main" val="0"/>
              </a:ext>
            </a:extLst>
          </a:blip>
          <a:srcRect/>
          <a:stretch>
            <a:fillRect/>
          </a:stretch>
        </p:blipFill>
        <p:spPr bwMode="auto">
          <a:xfrm>
            <a:off x="5002801" y="2619788"/>
            <a:ext cx="16573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725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B0E143-5714-354A-FF49-48A650D5F5AF}"/>
              </a:ext>
            </a:extLst>
          </p:cNvPr>
          <p:cNvSpPr>
            <a:spLocks noGrp="1"/>
          </p:cNvSpPr>
          <p:nvPr>
            <p:ph type="sldNum" sz="quarter" idx="4"/>
          </p:nvPr>
        </p:nvSpPr>
        <p:spPr/>
        <p:txBody>
          <a:bodyPr/>
          <a:lstStyle/>
          <a:p>
            <a:fld id="{9E7CA0F2-EE66-4F60-8C00-E0BE38E7AEC5}" type="slidenum">
              <a:rPr lang="en-GB" smtClean="0"/>
              <a:pPr/>
              <a:t>7</a:t>
            </a:fld>
            <a:endParaRPr lang="en-GB" dirty="0"/>
          </a:p>
        </p:txBody>
      </p:sp>
      <p:sp>
        <p:nvSpPr>
          <p:cNvPr id="4" name="Title 3">
            <a:extLst>
              <a:ext uri="{FF2B5EF4-FFF2-40B4-BE49-F238E27FC236}">
                <a16:creationId xmlns:a16="http://schemas.microsoft.com/office/drawing/2014/main" id="{B90498E6-4438-10FC-9F27-73F8C1603456}"/>
              </a:ext>
            </a:extLst>
          </p:cNvPr>
          <p:cNvSpPr>
            <a:spLocks noGrp="1"/>
          </p:cNvSpPr>
          <p:nvPr>
            <p:ph type="title"/>
          </p:nvPr>
        </p:nvSpPr>
        <p:spPr/>
        <p:txBody>
          <a:bodyPr>
            <a:normAutofit/>
          </a:bodyPr>
          <a:lstStyle/>
          <a:p>
            <a:r>
              <a:rPr lang="en-US" sz="2400" dirty="0">
                <a:latin typeface="Corbel" panose="020B0503020204020204" pitchFamily="34" charset="0"/>
              </a:rPr>
              <a:t>GRNET / OCRE - Now</a:t>
            </a:r>
            <a:endParaRPr lang="en-NL" sz="2400" dirty="0">
              <a:latin typeface="Corbel" panose="020B0503020204020204" pitchFamily="34" charset="0"/>
            </a:endParaRPr>
          </a:p>
        </p:txBody>
      </p:sp>
      <p:sp>
        <p:nvSpPr>
          <p:cNvPr id="9" name="Content Placeholder 8">
            <a:extLst>
              <a:ext uri="{FF2B5EF4-FFF2-40B4-BE49-F238E27FC236}">
                <a16:creationId xmlns:a16="http://schemas.microsoft.com/office/drawing/2014/main" id="{64D47DFD-E2EF-F456-D0EE-A8E176610802}"/>
              </a:ext>
            </a:extLst>
          </p:cNvPr>
          <p:cNvSpPr txBox="1">
            <a:spLocks noGrp="1"/>
          </p:cNvSpPr>
          <p:nvPr>
            <p:ph idx="1"/>
          </p:nvPr>
        </p:nvSpPr>
        <p:spPr>
          <a:xfrm>
            <a:off x="350201" y="964417"/>
            <a:ext cx="6873559" cy="2386294"/>
          </a:xfrm>
          <a:prstGeom prst="rect">
            <a:avLst/>
          </a:prstGeom>
          <a:solidFill>
            <a:schemeClr val="accent1">
              <a:lumMod val="20000"/>
              <a:lumOff val="80000"/>
            </a:schemeClr>
          </a:solidFill>
          <a:ln w="25400">
            <a:solidFill>
              <a:schemeClr val="accent1"/>
            </a:solidFill>
          </a:ln>
        </p:spPr>
        <p:txBody>
          <a:bodyPr vert="horz" wrap="square" lIns="91440" tIns="45720" rIns="91440" bIns="45720" rtlCol="0">
            <a:spAutoFit/>
          </a:bodyPr>
          <a:lstStyle/>
          <a:p>
            <a:r>
              <a:rPr lang="el-GR" dirty="0">
                <a:solidFill>
                  <a:schemeClr val="accent1">
                    <a:lumMod val="50000"/>
                  </a:schemeClr>
                </a:solidFill>
                <a:latin typeface="Corbel" panose="020B0503020204020204" pitchFamily="34" charset="0"/>
              </a:rPr>
              <a:t>11/2022: </a:t>
            </a:r>
            <a:r>
              <a:rPr lang="en-US" dirty="0">
                <a:solidFill>
                  <a:schemeClr val="accent1">
                    <a:lumMod val="50000"/>
                  </a:schemeClr>
                </a:solidFill>
                <a:latin typeface="Corbel" panose="020B0503020204020204" pitchFamily="34" charset="0"/>
              </a:rPr>
              <a:t>GRNET signed agreement in OCRE with AWS / Rackspace</a:t>
            </a:r>
            <a:endParaRPr lang="el-GR" dirty="0">
              <a:solidFill>
                <a:schemeClr val="accent1">
                  <a:lumMod val="50000"/>
                </a:schemeClr>
              </a:solidFill>
              <a:latin typeface="Corbel" panose="020B0503020204020204" pitchFamily="34" charset="0"/>
            </a:endParaRPr>
          </a:p>
          <a:p>
            <a:r>
              <a:rPr lang="el-GR" dirty="0">
                <a:solidFill>
                  <a:schemeClr val="accent1">
                    <a:lumMod val="50000"/>
                  </a:schemeClr>
                </a:solidFill>
                <a:latin typeface="Corbel" panose="020B0503020204020204" pitchFamily="34" charset="0"/>
              </a:rPr>
              <a:t>03/2023: </a:t>
            </a:r>
            <a:r>
              <a:rPr lang="en-US" dirty="0">
                <a:solidFill>
                  <a:schemeClr val="accent1">
                    <a:lumMod val="50000"/>
                  </a:schemeClr>
                </a:solidFill>
                <a:latin typeface="Corbel" panose="020B0503020204020204" pitchFamily="34" charset="0"/>
              </a:rPr>
              <a:t>Official announcement in information day for the Greek Research and Academic Community.</a:t>
            </a:r>
          </a:p>
          <a:p>
            <a:r>
              <a:rPr lang="en-US" dirty="0">
                <a:solidFill>
                  <a:schemeClr val="accent1">
                    <a:lumMod val="50000"/>
                  </a:schemeClr>
                </a:solidFill>
                <a:latin typeface="Corbel" panose="020B0503020204020204" pitchFamily="34" charset="0"/>
              </a:rPr>
              <a:t>Currently working with AWS </a:t>
            </a:r>
            <a:r>
              <a:rPr lang="en-US" dirty="0" err="1">
                <a:solidFill>
                  <a:schemeClr val="accent1">
                    <a:lumMod val="50000"/>
                  </a:schemeClr>
                </a:solidFill>
                <a:latin typeface="Corbel" panose="020B0503020204020204" pitchFamily="34" charset="0"/>
              </a:rPr>
              <a:t>ProServe</a:t>
            </a:r>
            <a:r>
              <a:rPr lang="en-US" dirty="0">
                <a:solidFill>
                  <a:schemeClr val="accent1">
                    <a:lumMod val="50000"/>
                  </a:schemeClr>
                </a:solidFill>
                <a:latin typeface="Corbel" panose="020B0503020204020204" pitchFamily="34" charset="0"/>
              </a:rPr>
              <a:t> + Rackspace for the creation of solution to:</a:t>
            </a:r>
          </a:p>
          <a:p>
            <a:pPr lvl="1"/>
            <a:r>
              <a:rPr lang="en-US" dirty="0">
                <a:solidFill>
                  <a:schemeClr val="accent1">
                    <a:lumMod val="50000"/>
                  </a:schemeClr>
                </a:solidFill>
                <a:latin typeface="Corbel" panose="020B0503020204020204" pitchFamily="34" charset="0"/>
              </a:rPr>
              <a:t>Monitor approved budget + consumption per project</a:t>
            </a:r>
          </a:p>
          <a:p>
            <a:pPr lvl="1"/>
            <a:r>
              <a:rPr lang="en-US" dirty="0">
                <a:solidFill>
                  <a:schemeClr val="accent1">
                    <a:lumMod val="50000"/>
                  </a:schemeClr>
                </a:solidFill>
                <a:latin typeface="Corbel" panose="020B0503020204020204" pitchFamily="34" charset="0"/>
              </a:rPr>
              <a:t>Aggregate approved budget + consumption per institution</a:t>
            </a:r>
          </a:p>
          <a:p>
            <a:pPr lvl="1"/>
            <a:r>
              <a:rPr lang="en-US" dirty="0">
                <a:solidFill>
                  <a:schemeClr val="accent1">
                    <a:lumMod val="50000"/>
                  </a:schemeClr>
                </a:solidFill>
                <a:latin typeface="Corbel" panose="020B0503020204020204" pitchFamily="34" charset="0"/>
              </a:rPr>
              <a:t>Enforcing budgetary limits on projects + dashboard for the cloud delivery team</a:t>
            </a:r>
          </a:p>
          <a:p>
            <a:pPr lvl="1"/>
            <a:r>
              <a:rPr lang="en-US" dirty="0">
                <a:solidFill>
                  <a:schemeClr val="accent1">
                    <a:lumMod val="50000"/>
                  </a:schemeClr>
                </a:solidFill>
                <a:latin typeface="Corbel" panose="020B0503020204020204" pitchFamily="34" charset="0"/>
              </a:rPr>
              <a:t>ETA: 06/2023</a:t>
            </a:r>
          </a:p>
        </p:txBody>
      </p:sp>
      <p:pic>
        <p:nvPicPr>
          <p:cNvPr id="2" name="Picture 2" descr="GRNET Website">
            <a:extLst>
              <a:ext uri="{FF2B5EF4-FFF2-40B4-BE49-F238E27FC236}">
                <a16:creationId xmlns:a16="http://schemas.microsoft.com/office/drawing/2014/main" id="{580CB02C-C692-D783-E9D2-755C4C7ED1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616" y="366093"/>
            <a:ext cx="2311823" cy="108791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ocre eu logo">
            <a:extLst>
              <a:ext uri="{FF2B5EF4-FFF2-40B4-BE49-F238E27FC236}">
                <a16:creationId xmlns:a16="http://schemas.microsoft.com/office/drawing/2014/main" id="{BC0340BF-DF80-82A1-E718-C12119F152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7947" y="2209166"/>
            <a:ext cx="1453252" cy="118872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ÉANT – faster than light (almost) European research network ...">
            <a:extLst>
              <a:ext uri="{FF2B5EF4-FFF2-40B4-BE49-F238E27FC236}">
                <a16:creationId xmlns:a16="http://schemas.microsoft.com/office/drawing/2014/main" id="{9BBA46B8-7757-1A98-D136-936E6D2447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8560" y="1413370"/>
            <a:ext cx="1477589" cy="75957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WS Announces Four New Capabilities That Make It Easier to Build IoT ...">
            <a:extLst>
              <a:ext uri="{FF2B5EF4-FFF2-40B4-BE49-F238E27FC236}">
                <a16:creationId xmlns:a16="http://schemas.microsoft.com/office/drawing/2014/main" id="{00EE5771-1BFE-8588-82CB-596C837BBE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201" y="3643895"/>
            <a:ext cx="664849" cy="39787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Rackspace - OroCommerce Hosting Partner">
            <a:extLst>
              <a:ext uri="{FF2B5EF4-FFF2-40B4-BE49-F238E27FC236}">
                <a16:creationId xmlns:a16="http://schemas.microsoft.com/office/drawing/2014/main" id="{C8679199-4C02-465A-C2EB-192597BFF3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4320" y="3657425"/>
            <a:ext cx="1137920" cy="2487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F84AF8E-1AD9-EF02-1409-4807D26030AC}"/>
              </a:ext>
            </a:extLst>
          </p:cNvPr>
          <p:cNvSpPr/>
          <p:nvPr/>
        </p:nvSpPr>
        <p:spPr>
          <a:xfrm>
            <a:off x="3891281" y="3656386"/>
            <a:ext cx="4516226" cy="259987"/>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4B3EB7A4-E3C4-80CF-3892-57B819F63B03}"/>
              </a:ext>
            </a:extLst>
          </p:cNvPr>
          <p:cNvSpPr/>
          <p:nvPr/>
        </p:nvSpPr>
        <p:spPr>
          <a:xfrm rot="16200000">
            <a:off x="3577056" y="3696290"/>
            <a:ext cx="280307" cy="200500"/>
          </a:xfrm>
          <a:prstGeom prst="triangl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7DA2953A-10B3-FEFF-38B8-757E1CE9A18E}"/>
              </a:ext>
            </a:extLst>
          </p:cNvPr>
          <p:cNvSpPr/>
          <p:nvPr/>
        </p:nvSpPr>
        <p:spPr>
          <a:xfrm>
            <a:off x="8127200" y="3397886"/>
            <a:ext cx="280307" cy="200500"/>
          </a:xfrm>
          <a:prstGeom prst="triangl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6772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B0E143-5714-354A-FF49-48A650D5F5AF}"/>
              </a:ext>
            </a:extLst>
          </p:cNvPr>
          <p:cNvSpPr>
            <a:spLocks noGrp="1"/>
          </p:cNvSpPr>
          <p:nvPr>
            <p:ph type="sldNum" sz="quarter" idx="4"/>
          </p:nvPr>
        </p:nvSpPr>
        <p:spPr/>
        <p:txBody>
          <a:bodyPr/>
          <a:lstStyle/>
          <a:p>
            <a:fld id="{9E7CA0F2-EE66-4F60-8C00-E0BE38E7AEC5}" type="slidenum">
              <a:rPr lang="en-GB" smtClean="0"/>
              <a:pPr/>
              <a:t>8</a:t>
            </a:fld>
            <a:endParaRPr lang="en-GB" dirty="0"/>
          </a:p>
        </p:txBody>
      </p:sp>
      <p:sp>
        <p:nvSpPr>
          <p:cNvPr id="4" name="Title 3">
            <a:extLst>
              <a:ext uri="{FF2B5EF4-FFF2-40B4-BE49-F238E27FC236}">
                <a16:creationId xmlns:a16="http://schemas.microsoft.com/office/drawing/2014/main" id="{B90498E6-4438-10FC-9F27-73F8C1603456}"/>
              </a:ext>
            </a:extLst>
          </p:cNvPr>
          <p:cNvSpPr>
            <a:spLocks noGrp="1"/>
          </p:cNvSpPr>
          <p:nvPr>
            <p:ph type="title"/>
          </p:nvPr>
        </p:nvSpPr>
        <p:spPr/>
        <p:txBody>
          <a:bodyPr vert="horz" lIns="91440" tIns="45720" rIns="91440" bIns="45720" rtlCol="0" anchor="ctr">
            <a:normAutofit/>
          </a:bodyPr>
          <a:lstStyle/>
          <a:p>
            <a:r>
              <a:rPr lang="en-US" sz="2400" dirty="0">
                <a:latin typeface="Corbel" panose="020B0503020204020204" pitchFamily="34" charset="0"/>
              </a:rPr>
              <a:t>GRNET Future - </a:t>
            </a:r>
            <a:r>
              <a:rPr lang="en-US" sz="2400" dirty="0">
                <a:solidFill>
                  <a:schemeClr val="accent2"/>
                </a:solidFill>
                <a:latin typeface="Corbel" panose="020B0503020204020204" pitchFamily="34" charset="0"/>
              </a:rPr>
              <a:t>Hybrid</a:t>
            </a:r>
            <a:endParaRPr lang="en-NL" sz="2400" dirty="0">
              <a:solidFill>
                <a:schemeClr val="accent2"/>
              </a:solidFill>
              <a:latin typeface="Corbel" panose="020B0503020204020204" pitchFamily="34" charset="0"/>
            </a:endParaRPr>
          </a:p>
        </p:txBody>
      </p:sp>
      <p:sp>
        <p:nvSpPr>
          <p:cNvPr id="9" name="Content Placeholder 8">
            <a:extLst>
              <a:ext uri="{FF2B5EF4-FFF2-40B4-BE49-F238E27FC236}">
                <a16:creationId xmlns:a16="http://schemas.microsoft.com/office/drawing/2014/main" id="{64D47DFD-E2EF-F456-D0EE-A8E176610802}"/>
              </a:ext>
            </a:extLst>
          </p:cNvPr>
          <p:cNvSpPr txBox="1">
            <a:spLocks noGrp="1"/>
          </p:cNvSpPr>
          <p:nvPr>
            <p:ph idx="1"/>
          </p:nvPr>
        </p:nvSpPr>
        <p:spPr>
          <a:xfrm>
            <a:off x="350201" y="964417"/>
            <a:ext cx="6893879" cy="3098284"/>
          </a:xfrm>
          <a:prstGeom prst="rect">
            <a:avLst/>
          </a:prstGeom>
          <a:solidFill>
            <a:schemeClr val="accent1">
              <a:lumMod val="20000"/>
              <a:lumOff val="80000"/>
            </a:schemeClr>
          </a:solidFill>
          <a:ln w="25400">
            <a:solidFill>
              <a:schemeClr val="accent1"/>
            </a:solidFill>
          </a:ln>
        </p:spPr>
        <p:txBody>
          <a:bodyPr vert="horz" wrap="square" lIns="91440" tIns="45720" rIns="91440" bIns="45720" rtlCol="0">
            <a:spAutoFit/>
          </a:bodyPr>
          <a:lstStyle/>
          <a:p>
            <a:r>
              <a:rPr lang="en-US" dirty="0">
                <a:solidFill>
                  <a:schemeClr val="accent1">
                    <a:lumMod val="50000"/>
                  </a:schemeClr>
                </a:solidFill>
                <a:latin typeface="Corbel" panose="020B0503020204020204" pitchFamily="34" charset="0"/>
              </a:rPr>
              <a:t>Committed to maintaining and extending our data </a:t>
            </a:r>
            <a:r>
              <a:rPr lang="en-US" dirty="0" err="1">
                <a:solidFill>
                  <a:schemeClr val="accent1">
                    <a:lumMod val="50000"/>
                  </a:schemeClr>
                </a:solidFill>
                <a:latin typeface="Corbel" panose="020B0503020204020204" pitchFamily="34" charset="0"/>
              </a:rPr>
              <a:t>centres</a:t>
            </a:r>
            <a:r>
              <a:rPr lang="en-US" dirty="0">
                <a:solidFill>
                  <a:schemeClr val="accent1">
                    <a:lumMod val="50000"/>
                  </a:schemeClr>
                </a:solidFill>
                <a:latin typeface="Corbel" panose="020B0503020204020204" pitchFamily="34" charset="0"/>
              </a:rPr>
              <a:t> (new one in the works).</a:t>
            </a:r>
          </a:p>
          <a:p>
            <a:r>
              <a:rPr lang="en-US" dirty="0">
                <a:solidFill>
                  <a:schemeClr val="accent1">
                    <a:lumMod val="50000"/>
                  </a:schemeClr>
                </a:solidFill>
                <a:latin typeface="Corbel" panose="020B0503020204020204" pitchFamily="34" charset="0"/>
              </a:rPr>
              <a:t>Extend the public cloud service provision considerably (x6-fold in the near future).</a:t>
            </a:r>
          </a:p>
          <a:p>
            <a:r>
              <a:rPr lang="en-US" dirty="0">
                <a:solidFill>
                  <a:schemeClr val="accent1">
                    <a:lumMod val="50000"/>
                  </a:schemeClr>
                </a:solidFill>
                <a:latin typeface="Corbel" panose="020B0503020204020204" pitchFamily="34" charset="0"/>
              </a:rPr>
              <a:t>Public cloud provision via budget allocated to projects that are accepted:</a:t>
            </a:r>
          </a:p>
          <a:p>
            <a:pPr lvl="1"/>
            <a:r>
              <a:rPr lang="en-US" dirty="0">
                <a:solidFill>
                  <a:schemeClr val="accent1">
                    <a:lumMod val="50000"/>
                  </a:schemeClr>
                </a:solidFill>
                <a:latin typeface="Corbel" panose="020B0503020204020204" pitchFamily="34" charset="0"/>
              </a:rPr>
              <a:t>Work with solution architects to ensure most cost-efficient solution.</a:t>
            </a:r>
          </a:p>
          <a:p>
            <a:pPr lvl="1"/>
            <a:r>
              <a:rPr lang="en-US" dirty="0">
                <a:solidFill>
                  <a:schemeClr val="accent1">
                    <a:lumMod val="50000"/>
                  </a:schemeClr>
                </a:solidFill>
                <a:latin typeface="Corbel" panose="020B0503020204020204" pitchFamily="34" charset="0"/>
              </a:rPr>
              <a:t>Ensure that using public cloud is really more suitable than using GRNET’s own cloud resources.</a:t>
            </a:r>
          </a:p>
          <a:p>
            <a:r>
              <a:rPr lang="en-US" dirty="0">
                <a:solidFill>
                  <a:schemeClr val="accent1">
                    <a:lumMod val="50000"/>
                  </a:schemeClr>
                </a:solidFill>
                <a:latin typeface="Corbel" panose="020B0503020204020204" pitchFamily="34" charset="0"/>
              </a:rPr>
              <a:t>GRNET cloud resources will be available:</a:t>
            </a:r>
          </a:p>
          <a:p>
            <a:pPr lvl="1"/>
            <a:r>
              <a:rPr lang="en-US" dirty="0" err="1">
                <a:solidFill>
                  <a:schemeClr val="accent1">
                    <a:lumMod val="50000"/>
                  </a:schemeClr>
                </a:solidFill>
                <a:latin typeface="Corbel" panose="020B0503020204020204" pitchFamily="34" charset="0"/>
              </a:rPr>
              <a:t>gov.gr</a:t>
            </a:r>
            <a:r>
              <a:rPr lang="en-US" dirty="0">
                <a:solidFill>
                  <a:schemeClr val="accent1">
                    <a:lumMod val="50000"/>
                  </a:schemeClr>
                </a:solidFill>
                <a:latin typeface="Corbel" panose="020B0503020204020204" pitchFamily="34" charset="0"/>
              </a:rPr>
              <a:t> services are and will continue to be hosted on GRNET premises.</a:t>
            </a:r>
          </a:p>
          <a:p>
            <a:pPr lvl="1"/>
            <a:r>
              <a:rPr lang="en-US" dirty="0">
                <a:solidFill>
                  <a:schemeClr val="accent1">
                    <a:lumMod val="50000"/>
                  </a:schemeClr>
                </a:solidFill>
                <a:latin typeface="Corbel" panose="020B0503020204020204" pitchFamily="34" charset="0"/>
              </a:rPr>
              <a:t>GRNET cloud allocates resources, not budgets, and allocation is for volume of resources and time - different model than budget-based provision in public clouds.</a:t>
            </a:r>
            <a:endParaRPr lang="el-GR" dirty="0">
              <a:solidFill>
                <a:schemeClr val="accent1">
                  <a:lumMod val="50000"/>
                </a:schemeClr>
              </a:solidFill>
              <a:latin typeface="Corbel" panose="020B0503020204020204" pitchFamily="34" charset="0"/>
            </a:endParaRPr>
          </a:p>
        </p:txBody>
      </p:sp>
      <p:pic>
        <p:nvPicPr>
          <p:cNvPr id="2" name="Picture 2" descr="GRNET Website">
            <a:extLst>
              <a:ext uri="{FF2B5EF4-FFF2-40B4-BE49-F238E27FC236}">
                <a16:creationId xmlns:a16="http://schemas.microsoft.com/office/drawing/2014/main" id="{F34A3A7F-4F6D-7CC9-6F78-48DCAA98F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616" y="366093"/>
            <a:ext cx="2311823" cy="108791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Kite PNG - Free Kites images Download - Free Transparent PNG Logos">
            <a:extLst>
              <a:ext uri="{FF2B5EF4-FFF2-40B4-BE49-F238E27FC236}">
                <a16:creationId xmlns:a16="http://schemas.microsoft.com/office/drawing/2014/main" id="{1D5DBF81-2054-1C2E-CE3D-76B448643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6959" y="1398467"/>
            <a:ext cx="1565824" cy="235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733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72E6607-E16A-CB6E-8627-B7F5842442A9}"/>
              </a:ext>
            </a:extLst>
          </p:cNvPr>
          <p:cNvSpPr/>
          <p:nvPr/>
        </p:nvSpPr>
        <p:spPr>
          <a:xfrm>
            <a:off x="341409" y="0"/>
            <a:ext cx="7140350" cy="3640924"/>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Content Placeholder 26">
            <a:extLst>
              <a:ext uri="{FF2B5EF4-FFF2-40B4-BE49-F238E27FC236}">
                <a16:creationId xmlns:a16="http://schemas.microsoft.com/office/drawing/2014/main" id="{3E75A37D-A64E-4E5E-D2E8-978B5F16DD5E}"/>
              </a:ext>
            </a:extLst>
          </p:cNvPr>
          <p:cNvGraphicFramePr>
            <a:graphicFrameLocks noGrp="1"/>
          </p:cNvGraphicFramePr>
          <p:nvPr>
            <p:ph idx="1"/>
            <p:extLst>
              <p:ext uri="{D42A27DB-BD31-4B8C-83A1-F6EECF244321}">
                <p14:modId xmlns:p14="http://schemas.microsoft.com/office/powerpoint/2010/main" val="646818408"/>
              </p:ext>
            </p:extLst>
          </p:nvPr>
        </p:nvGraphicFramePr>
        <p:xfrm>
          <a:off x="0" y="955041"/>
          <a:ext cx="3139440" cy="2413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14DC7249-20CD-F8CD-AB6A-84A2A873E530}"/>
              </a:ext>
            </a:extLst>
          </p:cNvPr>
          <p:cNvSpPr>
            <a:spLocks noGrp="1"/>
          </p:cNvSpPr>
          <p:nvPr>
            <p:ph type="sldNum" sz="quarter" idx="4"/>
          </p:nvPr>
        </p:nvSpPr>
        <p:spPr>
          <a:xfrm>
            <a:off x="7093549" y="4755527"/>
            <a:ext cx="1923669" cy="256411"/>
          </a:xfrm>
        </p:spPr>
        <p:txBody>
          <a:bodyPr/>
          <a:lstStyle/>
          <a:p>
            <a:fld id="{9E7CA0F2-EE66-4F60-8C00-E0BE38E7AEC5}" type="slidenum">
              <a:rPr lang="en-GB" smtClean="0"/>
              <a:pPr/>
              <a:t>9</a:t>
            </a:fld>
            <a:endParaRPr lang="en-GB" dirty="0"/>
          </a:p>
        </p:txBody>
      </p:sp>
      <p:sp>
        <p:nvSpPr>
          <p:cNvPr id="2" name="Title 1">
            <a:extLst>
              <a:ext uri="{FF2B5EF4-FFF2-40B4-BE49-F238E27FC236}">
                <a16:creationId xmlns:a16="http://schemas.microsoft.com/office/drawing/2014/main" id="{F93C7EF5-31FB-E58B-F17D-668635F59E3B}"/>
              </a:ext>
            </a:extLst>
          </p:cNvPr>
          <p:cNvSpPr>
            <a:spLocks noGrp="1"/>
          </p:cNvSpPr>
          <p:nvPr>
            <p:ph type="title"/>
          </p:nvPr>
        </p:nvSpPr>
        <p:spPr/>
        <p:txBody>
          <a:bodyPr>
            <a:normAutofit/>
          </a:bodyPr>
          <a:lstStyle/>
          <a:p>
            <a:r>
              <a:rPr lang="en-US" sz="2400" dirty="0">
                <a:solidFill>
                  <a:schemeClr val="accent6">
                    <a:lumMod val="75000"/>
                  </a:schemeClr>
                </a:solidFill>
                <a:latin typeface="Corbel" panose="020B0503020204020204" pitchFamily="34" charset="0"/>
              </a:rPr>
              <a:t>NEW: Re-procurement of the IaaS+ Cloud Framework</a:t>
            </a:r>
          </a:p>
        </p:txBody>
      </p:sp>
      <p:graphicFrame>
        <p:nvGraphicFramePr>
          <p:cNvPr id="28" name="Diagram 27">
            <a:extLst>
              <a:ext uri="{FF2B5EF4-FFF2-40B4-BE49-F238E27FC236}">
                <a16:creationId xmlns:a16="http://schemas.microsoft.com/office/drawing/2014/main" id="{A158FFBA-4FE2-7815-00BE-1E0D83B0B87A}"/>
              </a:ext>
            </a:extLst>
          </p:cNvPr>
          <p:cNvGraphicFramePr/>
          <p:nvPr>
            <p:extLst>
              <p:ext uri="{D42A27DB-BD31-4B8C-83A1-F6EECF244321}">
                <p14:modId xmlns:p14="http://schemas.microsoft.com/office/powerpoint/2010/main" val="127027673"/>
              </p:ext>
            </p:extLst>
          </p:nvPr>
        </p:nvGraphicFramePr>
        <p:xfrm>
          <a:off x="2072640" y="589281"/>
          <a:ext cx="4947920" cy="27900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 name="Picture 4" descr="GÉANT – faster than light (almost) European research network ...">
            <a:extLst>
              <a:ext uri="{FF2B5EF4-FFF2-40B4-BE49-F238E27FC236}">
                <a16:creationId xmlns:a16="http://schemas.microsoft.com/office/drawing/2014/main" id="{A1EC56AF-CDDF-CAD8-5376-500FC027C12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78442" y="1326178"/>
            <a:ext cx="1539080" cy="7911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7A9AD1A-4585-8FBE-A78E-A193AFFEEAC3}"/>
              </a:ext>
            </a:extLst>
          </p:cNvPr>
          <p:cNvPicPr>
            <a:picLocks noChangeAspect="1"/>
          </p:cNvPicPr>
          <p:nvPr/>
        </p:nvPicPr>
        <p:blipFill>
          <a:blip r:embed="rId14">
            <a:alphaModFix/>
          </a:blip>
          <a:stretch>
            <a:fillRect/>
          </a:stretch>
        </p:blipFill>
        <p:spPr>
          <a:xfrm>
            <a:off x="7490551" y="2329104"/>
            <a:ext cx="564833" cy="564833"/>
          </a:xfrm>
          <a:prstGeom prst="rect">
            <a:avLst/>
          </a:prstGeom>
        </p:spPr>
      </p:pic>
      <p:sp>
        <p:nvSpPr>
          <p:cNvPr id="6" name="TextBox 5">
            <a:extLst>
              <a:ext uri="{FF2B5EF4-FFF2-40B4-BE49-F238E27FC236}">
                <a16:creationId xmlns:a16="http://schemas.microsoft.com/office/drawing/2014/main" id="{6A9D0B94-6389-0612-9290-A52A8D726A31}"/>
              </a:ext>
            </a:extLst>
          </p:cNvPr>
          <p:cNvSpPr txBox="1"/>
          <p:nvPr/>
        </p:nvSpPr>
        <p:spPr>
          <a:xfrm>
            <a:off x="8024904" y="2418453"/>
            <a:ext cx="950765" cy="400110"/>
          </a:xfrm>
          <a:prstGeom prst="rect">
            <a:avLst/>
          </a:prstGeom>
          <a:noFill/>
        </p:spPr>
        <p:txBody>
          <a:bodyPr wrap="square" rtlCol="0">
            <a:spAutoFit/>
          </a:bodyPr>
          <a:lstStyle/>
          <a:p>
            <a:r>
              <a:rPr lang="en-US" sz="2000" b="1" dirty="0">
                <a:solidFill>
                  <a:schemeClr val="accent5">
                    <a:lumMod val="50000"/>
                  </a:schemeClr>
                </a:solidFill>
                <a:latin typeface="Corbel" panose="020B0503020204020204" pitchFamily="34" charset="0"/>
              </a:rPr>
              <a:t>GN5-1</a:t>
            </a:r>
          </a:p>
        </p:txBody>
      </p:sp>
      <p:pic>
        <p:nvPicPr>
          <p:cNvPr id="7" name="Picture 6">
            <a:extLst>
              <a:ext uri="{FF2B5EF4-FFF2-40B4-BE49-F238E27FC236}">
                <a16:creationId xmlns:a16="http://schemas.microsoft.com/office/drawing/2014/main" id="{947B62FE-7F19-9333-8737-57CF98BF327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508240" y="3158453"/>
            <a:ext cx="564833" cy="564833"/>
          </a:xfrm>
          <a:prstGeom prst="rect">
            <a:avLst/>
          </a:prstGeom>
        </p:spPr>
      </p:pic>
      <p:sp>
        <p:nvSpPr>
          <p:cNvPr id="10" name="TextBox 9">
            <a:extLst>
              <a:ext uri="{FF2B5EF4-FFF2-40B4-BE49-F238E27FC236}">
                <a16:creationId xmlns:a16="http://schemas.microsoft.com/office/drawing/2014/main" id="{05DE9087-208A-2232-2994-0AA6D06AF56B}"/>
              </a:ext>
            </a:extLst>
          </p:cNvPr>
          <p:cNvSpPr txBox="1"/>
          <p:nvPr/>
        </p:nvSpPr>
        <p:spPr>
          <a:xfrm>
            <a:off x="8042593" y="3240814"/>
            <a:ext cx="1074929" cy="400110"/>
          </a:xfrm>
          <a:prstGeom prst="rect">
            <a:avLst/>
          </a:prstGeom>
          <a:noFill/>
        </p:spPr>
        <p:txBody>
          <a:bodyPr wrap="square" rtlCol="0">
            <a:spAutoFit/>
          </a:bodyPr>
          <a:lstStyle/>
          <a:p>
            <a:r>
              <a:rPr lang="en-US" sz="2000" b="1" dirty="0">
                <a:solidFill>
                  <a:schemeClr val="accent6">
                    <a:lumMod val="75000"/>
                  </a:schemeClr>
                </a:solidFill>
                <a:latin typeface="Corbel" panose="020B0503020204020204" pitchFamily="34" charset="0"/>
              </a:rPr>
              <a:t>NRENS</a:t>
            </a:r>
          </a:p>
        </p:txBody>
      </p:sp>
      <p:graphicFrame>
        <p:nvGraphicFramePr>
          <p:cNvPr id="9" name="Content Placeholder 3" descr="Timeline Smart Art Placeholder ">
            <a:extLst>
              <a:ext uri="{FF2B5EF4-FFF2-40B4-BE49-F238E27FC236}">
                <a16:creationId xmlns:a16="http://schemas.microsoft.com/office/drawing/2014/main" id="{C80D0077-3C37-47B3-7A72-3A480DB71479}"/>
              </a:ext>
            </a:extLst>
          </p:cNvPr>
          <p:cNvGraphicFramePr/>
          <p:nvPr>
            <p:extLst>
              <p:ext uri="{D42A27DB-BD31-4B8C-83A1-F6EECF244321}">
                <p14:modId xmlns:p14="http://schemas.microsoft.com/office/powerpoint/2010/main" val="3853692904"/>
              </p:ext>
            </p:extLst>
          </p:nvPr>
        </p:nvGraphicFramePr>
        <p:xfrm>
          <a:off x="590749" y="3540548"/>
          <a:ext cx="8198690" cy="1687812"/>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extLst>
      <p:ext uri="{BB962C8B-B14F-4D97-AF65-F5344CB8AC3E}">
        <p14:creationId xmlns:p14="http://schemas.microsoft.com/office/powerpoint/2010/main" val="896631027"/>
      </p:ext>
    </p:extLst>
  </p:cSld>
  <p:clrMapOvr>
    <a:masterClrMapping/>
  </p:clrMapOvr>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D0992E-CCCF-45DB-AB26-A4F50B75E4D6}" vid="{C2252C9B-28CB-4431-8278-C26B15A769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e7019c98-23ef-46f8-8434-cfd3a3bc7393">GN4PROJ-13-16</_dlc_DocId>
    <_dlc_DocIdUrl xmlns="e7019c98-23ef-46f8-8434-cfd3a3bc7393">
      <Url>https://intranet.geant.org/help-and-support/_layouts/15/DocIdRedir.aspx?ID=GN4PROJ-13-16</Url>
      <Description>GN4PROJ-13-16</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EFC14C35B6BD02428EFDFCF6B38DCCFF" ma:contentTypeVersion="3" ma:contentTypeDescription="Create a new document." ma:contentTypeScope="" ma:versionID="cb80918fe4a605eb18370ba55c5d957b">
  <xsd:schema xmlns:xsd="http://www.w3.org/2001/XMLSchema" xmlns:xs="http://www.w3.org/2001/XMLSchema" xmlns:p="http://schemas.microsoft.com/office/2006/metadata/properties" xmlns:ns1="http://schemas.microsoft.com/sharepoint/v3" xmlns:ns2="e7019c98-23ef-46f8-8434-cfd3a3bc7393" targetNamespace="http://schemas.microsoft.com/office/2006/metadata/properties" ma:root="true" ma:fieldsID="19d4d48c21c094bbdb8e7cf95f595ca6" ns1:_="" ns2:_="">
    <xsd:import namespace="http://schemas.microsoft.com/sharepoint/v3"/>
    <xsd:import namespace="e7019c98-23ef-46f8-8434-cfd3a3bc7393"/>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7019c98-23ef-46f8-8434-cfd3a3bc7393"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0"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AA3960-760A-4B61-8C8B-DBF90F37C8C8}">
  <ds:schemaRefs>
    <ds:schemaRef ds:uri="e7019c98-23ef-46f8-8434-cfd3a3bc7393"/>
    <ds:schemaRef ds:uri="http://purl.org/dc/terms/"/>
    <ds:schemaRef ds:uri="http://purl.org/dc/dcmitype/"/>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22C07721-32FF-48B6-9D36-E09F4CC3A69A}">
  <ds:schemaRefs>
    <ds:schemaRef ds:uri="http://schemas.microsoft.com/sharepoint/v3/contenttype/forms"/>
  </ds:schemaRefs>
</ds:datastoreItem>
</file>

<file path=customXml/itemProps3.xml><?xml version="1.0" encoding="utf-8"?>
<ds:datastoreItem xmlns:ds="http://schemas.openxmlformats.org/officeDocument/2006/customXml" ds:itemID="{754E8D75-8AF6-4906-9862-16846F3CF792}">
  <ds:schemaRefs>
    <ds:schemaRef ds:uri="http://schemas.microsoft.com/sharepoint/events"/>
  </ds:schemaRefs>
</ds:datastoreItem>
</file>

<file path=customXml/itemProps4.xml><?xml version="1.0" encoding="utf-8"?>
<ds:datastoreItem xmlns:ds="http://schemas.openxmlformats.org/officeDocument/2006/customXml" ds:itemID="{F2E35BE0-4019-4082-B1C6-2E4ACDDEA2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7019c98-23ef-46f8-8434-cfd3a3bc73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Final GEANT Association template 16 9 widescreen</Template>
  <TotalTime>12332</TotalTime>
  <Words>836</Words>
  <Application>Microsoft Macintosh PowerPoint</Application>
  <PresentationFormat>On-screen Show (16:9)</PresentationFormat>
  <Paragraphs>124</Paragraphs>
  <Slides>10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Corbel</vt:lpstr>
      <vt:lpstr>Tahoma</vt:lpstr>
      <vt:lpstr>Wingdings</vt:lpstr>
      <vt:lpstr>GEANT Association</vt:lpstr>
      <vt:lpstr>PowerPoint Presentation</vt:lpstr>
      <vt:lpstr>PowerPoint Presentation</vt:lpstr>
      <vt:lpstr>GRNET Overview</vt:lpstr>
      <vt:lpstr>PowerPoint Presentation</vt:lpstr>
      <vt:lpstr>GRNET Cloud</vt:lpstr>
      <vt:lpstr>GRNET – Winds of Change</vt:lpstr>
      <vt:lpstr>GRNET / OCRE - Now</vt:lpstr>
      <vt:lpstr>GRNET Future - Hybrid</vt:lpstr>
      <vt:lpstr>NEW: Re-procurement of the IaaS+ Cloud Framework</vt:lpstr>
      <vt:lpstr>PowerPoint Presentation</vt:lpstr>
    </vt:vector>
  </TitlesOfParts>
  <Company>DANTE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 Meyer</dc:creator>
  <cp:keywords/>
  <dc:description>change to funding information Nov 2015</dc:description>
  <cp:lastModifiedBy>Monique Pellinkhof</cp:lastModifiedBy>
  <cp:revision>203</cp:revision>
  <dcterms:created xsi:type="dcterms:W3CDTF">2015-04-29T14:13:57Z</dcterms:created>
  <dcterms:modified xsi:type="dcterms:W3CDTF">2023-05-17T07:34:01Z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0x010100EFC14C35B6BD02428EFDFCF6B38DCCFF</vt:lpwstr>
  </property>
  <property fmtid="{D5CDD505-2E9C-101B-9397-08002B2CF9AE}" pid="3" name="_dlc_DocIdItemGuid">
    <vt:lpwstr>44859268-e552-4f71-81b4-ca39bd175d99</vt:lpwstr>
  </property>
</Properties>
</file>