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18"/>
  </p:notesMasterIdLst>
  <p:sldIdLst>
    <p:sldId id="299" r:id="rId6"/>
    <p:sldId id="297" r:id="rId7"/>
    <p:sldId id="300" r:id="rId8"/>
    <p:sldId id="308" r:id="rId9"/>
    <p:sldId id="298" r:id="rId10"/>
    <p:sldId id="303" r:id="rId11"/>
    <p:sldId id="304" r:id="rId12"/>
    <p:sldId id="305" r:id="rId13"/>
    <p:sldId id="306" r:id="rId14"/>
    <p:sldId id="309" r:id="rId15"/>
    <p:sldId id="307" r:id="rId16"/>
    <p:sldId id="295" r:id="rId17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4140"/>
    <a:srgbClr val="1A6992"/>
    <a:srgbClr val="F6A500"/>
    <a:srgbClr val="008B96"/>
    <a:srgbClr val="34699A"/>
    <a:srgbClr val="2F9285"/>
    <a:srgbClr val="5B2D35"/>
    <a:srgbClr val="F59AA2"/>
    <a:srgbClr val="00A8B5"/>
    <a:srgbClr val="B4E9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642" autoAdjust="0"/>
    <p:restoredTop sz="96928"/>
  </p:normalViewPr>
  <p:slideViewPr>
    <p:cSldViewPr snapToGrid="0">
      <p:cViewPr varScale="1">
        <p:scale>
          <a:sx n="207" d="100"/>
          <a:sy n="207" d="100"/>
        </p:scale>
        <p:origin x="224" y="16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D8A83-A817-41E3-A602-3B517E18334E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C110B-1C27-4A5B-8007-E6BF4BB6C5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726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236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713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439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 API with solution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744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543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490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76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106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984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439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C8FFCFB-A2D6-44FD-A6E8-9CC7383FC4B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14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6758D40-DF80-6D45-03ED-5AD8B9541D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536"/>
          <a:stretch/>
        </p:blipFill>
        <p:spPr>
          <a:xfrm>
            <a:off x="757471" y="407917"/>
            <a:ext cx="1875083" cy="974874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9284CE6E-D02B-BABA-CCB1-07AD8907BB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4" t="5707" r="44597" b="17416"/>
          <a:stretch/>
        </p:blipFill>
        <p:spPr>
          <a:xfrm>
            <a:off x="5675870" y="14508"/>
            <a:ext cx="3468131" cy="5128992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ECBA43A-EBD9-CD7B-77F7-1566030460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70" y="4593289"/>
            <a:ext cx="582049" cy="253387"/>
          </a:xfrm>
          <a:prstGeom prst="rect">
            <a:avLst/>
          </a:prstGeom>
        </p:spPr>
      </p:pic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62968" y="2952384"/>
            <a:ext cx="3822700" cy="281467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2968" y="2278904"/>
            <a:ext cx="5793498" cy="376599"/>
          </a:xfrm>
        </p:spPr>
        <p:txBody>
          <a:bodyPr wrap="square">
            <a:noAutofit/>
          </a:bodyPr>
          <a:lstStyle>
            <a:lvl1pPr marL="0" indent="0">
              <a:lnSpc>
                <a:spcPct val="150000"/>
              </a:lnSpc>
              <a:buNone/>
              <a:defRPr sz="1600" b="0">
                <a:solidFill>
                  <a:srgbClr val="F6A500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69274" y="1568939"/>
            <a:ext cx="5793498" cy="428813"/>
          </a:xfr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F6A500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62968" y="3362132"/>
            <a:ext cx="3752453" cy="32725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</a:t>
            </a:r>
            <a:endParaRPr lang="en-GB" dirty="0"/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62968" y="3656619"/>
            <a:ext cx="3752453" cy="32123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  <a:endParaRPr lang="en-GB" dirty="0"/>
          </a:p>
        </p:txBody>
      </p:sp>
      <p:pic>
        <p:nvPicPr>
          <p:cNvPr id="9" name="Picture 8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B0FE09F2-B14B-F9A7-4513-8B2FF762A4C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120" y="4613251"/>
            <a:ext cx="1263846" cy="26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2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47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201" y="964417"/>
            <a:ext cx="8439238" cy="2983761"/>
          </a:xfrm>
        </p:spPr>
        <p:txBody>
          <a:bodyPr/>
          <a:lstStyle>
            <a:lvl1pPr>
              <a:defRPr sz="1600"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6A8FE16-D059-EE45-A0EF-28AC78058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2039" y="463378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1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D09B77-3BA4-BCF3-6CA1-68C8CEC66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99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60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78242A-115F-FAAB-3C19-C8B609AB6C4B}"/>
              </a:ext>
            </a:extLst>
          </p:cNvPr>
          <p:cNvSpPr/>
          <p:nvPr userDrawn="1"/>
        </p:nvSpPr>
        <p:spPr>
          <a:xfrm>
            <a:off x="0" y="4313446"/>
            <a:ext cx="9144000" cy="830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A8EEC4-48DE-2CF0-6FA5-9139A172AF30}"/>
              </a:ext>
            </a:extLst>
          </p:cNvPr>
          <p:cNvSpPr/>
          <p:nvPr userDrawn="1"/>
        </p:nvSpPr>
        <p:spPr>
          <a:xfrm>
            <a:off x="0" y="4629813"/>
            <a:ext cx="9144000" cy="513687"/>
          </a:xfrm>
          <a:prstGeom prst="rect">
            <a:avLst/>
          </a:prstGeom>
          <a:solidFill>
            <a:srgbClr val="414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43B639B-8E32-541A-63CB-991F5D2764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8293"/>
          <a:stretch/>
        </p:blipFill>
        <p:spPr>
          <a:xfrm>
            <a:off x="350201" y="4752828"/>
            <a:ext cx="908858" cy="271145"/>
          </a:xfrm>
          <a:prstGeom prst="rect">
            <a:avLst/>
          </a:pr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B410BC38-7C9D-15E4-84B6-ECCF5D1A97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11" t="17028" r="21626" b="73781"/>
          <a:stretch/>
        </p:blipFill>
        <p:spPr>
          <a:xfrm>
            <a:off x="4839562" y="4629812"/>
            <a:ext cx="4127158" cy="51368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201" y="964417"/>
            <a:ext cx="8439238" cy="2983761"/>
          </a:xfrm>
        </p:spPr>
        <p:txBody>
          <a:bodyPr/>
          <a:lstStyle>
            <a:lvl1pPr>
              <a:defRPr sz="1600"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6A8FE16-D059-EE45-A0EF-28AC78058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2039" y="4749336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1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D09B77-3BA4-BCF3-6CA1-68C8CEC66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26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FBFC2B1-B144-02BC-DE3C-6CE55245BC8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14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20472FF4-AC32-C1ED-F7EA-9B50E3B26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4" t="5707" r="44597" b="17416"/>
          <a:stretch/>
        </p:blipFill>
        <p:spPr>
          <a:xfrm>
            <a:off x="5675870" y="14508"/>
            <a:ext cx="3468131" cy="5128992"/>
          </a:xfrm>
          <a:prstGeom prst="rect">
            <a:avLst/>
          </a:prstGeom>
        </p:spPr>
      </p:pic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56662" y="3470165"/>
            <a:ext cx="3795964" cy="263127"/>
          </a:xfrm>
        </p:spPr>
        <p:txBody>
          <a:bodyPr>
            <a:noAutofit/>
          </a:bodyPr>
          <a:lstStyle>
            <a:lvl1pPr marL="0" indent="0" algn="l">
              <a:buNone/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Presenter email</a:t>
            </a:r>
          </a:p>
        </p:txBody>
      </p:sp>
      <p:pic>
        <p:nvPicPr>
          <p:cNvPr id="15" name="Picture 1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F4F466D7-686C-06C3-02E8-0BD011B30C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70" y="4593289"/>
            <a:ext cx="582049" cy="253387"/>
          </a:xfrm>
          <a:prstGeom prst="rect">
            <a:avLst/>
          </a:prstGeom>
        </p:spPr>
      </p:pic>
      <p:pic>
        <p:nvPicPr>
          <p:cNvPr id="25" name="Picture 2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3E551EE4-411B-283D-DCDC-7B23F637EF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120" y="4613251"/>
            <a:ext cx="1263846" cy="264179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5C670CD4-7DB7-994B-E77D-0D9FC750E8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536"/>
          <a:stretch/>
        </p:blipFill>
        <p:spPr>
          <a:xfrm>
            <a:off x="757471" y="407917"/>
            <a:ext cx="1875083" cy="97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16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47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A01DBE-0E20-C2F7-4178-D776813E3B61}"/>
              </a:ext>
            </a:extLst>
          </p:cNvPr>
          <p:cNvSpPr/>
          <p:nvPr userDrawn="1"/>
        </p:nvSpPr>
        <p:spPr>
          <a:xfrm>
            <a:off x="0" y="4357816"/>
            <a:ext cx="9144000" cy="785684"/>
          </a:xfrm>
          <a:prstGeom prst="rect">
            <a:avLst/>
          </a:prstGeom>
          <a:solidFill>
            <a:srgbClr val="414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E9E720D-2634-290D-DB15-130A152F1B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4788"/>
          <a:stretch/>
        </p:blipFill>
        <p:spPr>
          <a:xfrm>
            <a:off x="350200" y="4479156"/>
            <a:ext cx="1274549" cy="525087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EB68E06C-FB38-3501-E14C-8A908E7075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11" t="12161" r="21626" b="73781"/>
          <a:stretch/>
        </p:blipFill>
        <p:spPr>
          <a:xfrm>
            <a:off x="4839562" y="4357814"/>
            <a:ext cx="4127158" cy="78568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201" y="964414"/>
            <a:ext cx="8439238" cy="3189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271CF10B-5905-E541-B922-641440E09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2039" y="46298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1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23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0" r:id="rId2"/>
    <p:sldLayoutId id="2147483663" r:id="rId3"/>
    <p:sldLayoutId id="2147483661" r:id="rId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rgbClr val="1A6992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00" kern="1200">
          <a:solidFill>
            <a:srgbClr val="414140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rgbClr val="414140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414140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414140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414140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B006A-16F3-59F8-FD22-72F4965228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Saket </a:t>
            </a:r>
            <a:r>
              <a:rPr lang="en-US" dirty="0" err="1"/>
              <a:t>Agrahari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56070B-413B-5CE1-E4B5-3863E3256C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9274" y="1568940"/>
            <a:ext cx="5793498" cy="754406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Open API garnering Trust &amp; Collab </a:t>
            </a:r>
          </a:p>
          <a:p>
            <a:r>
              <a:rPr lang="en-GB" dirty="0">
                <a:solidFill>
                  <a:schemeClr val="bg1"/>
                </a:solidFill>
              </a:rPr>
              <a:t>	among NRENs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586F00-9A62-CB98-4DEC-B9D59F3986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Tirana TNC23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0A2B39-9BE5-C36B-61F8-FCFD9EDE05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8- June 2023</a:t>
            </a:r>
          </a:p>
        </p:txBody>
      </p:sp>
    </p:spTree>
    <p:extLst>
      <p:ext uri="{BB962C8B-B14F-4D97-AF65-F5344CB8AC3E}">
        <p14:creationId xmlns:p14="http://schemas.microsoft.com/office/powerpoint/2010/main" val="1235904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D06C48-A65C-B3BA-6CCC-097683242A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4" name="Picture 3" descr="A picture containing indoor, wall, interior design, floor&#10;&#10;Description automatically generated">
            <a:extLst>
              <a:ext uri="{FF2B5EF4-FFF2-40B4-BE49-F238E27FC236}">
                <a16:creationId xmlns:a16="http://schemas.microsoft.com/office/drawing/2014/main" id="{2EC174DB-C331-94F5-D479-9BEE25E9C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35" y="0"/>
            <a:ext cx="6970729" cy="463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66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C2C46A-B575-529E-9294-CA9EB4768E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C121CD-BAAD-612F-00C5-D68590161D28}"/>
              </a:ext>
            </a:extLst>
          </p:cNvPr>
          <p:cNvSpPr txBox="1"/>
          <p:nvPr/>
        </p:nvSpPr>
        <p:spPr>
          <a:xfrm>
            <a:off x="2528740" y="1031859"/>
            <a:ext cx="396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5CE879-84C3-84A3-EDBF-1A80D56D3700}"/>
              </a:ext>
            </a:extLst>
          </p:cNvPr>
          <p:cNvSpPr txBox="1"/>
          <p:nvPr/>
        </p:nvSpPr>
        <p:spPr>
          <a:xfrm>
            <a:off x="5560250" y="1031859"/>
            <a:ext cx="396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9BF38A-7605-416C-395B-C0AF2A9D35AE}"/>
              </a:ext>
            </a:extLst>
          </p:cNvPr>
          <p:cNvSpPr txBox="1"/>
          <p:nvPr/>
        </p:nvSpPr>
        <p:spPr>
          <a:xfrm>
            <a:off x="2231056" y="2924684"/>
            <a:ext cx="1387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lines of code</a:t>
            </a: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use v2</a:t>
            </a:r>
            <a:r>
              <a:rPr lang="en-GB" b="1" dirty="0">
                <a:effectLst/>
              </a:rPr>
              <a:t> 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383FA3-9293-B233-AF2F-6FC029876167}"/>
              </a:ext>
            </a:extLst>
          </p:cNvPr>
          <p:cNvSpPr txBox="1"/>
          <p:nvPr/>
        </p:nvSpPr>
        <p:spPr>
          <a:xfrm>
            <a:off x="5335132" y="2924684"/>
            <a:ext cx="1387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lines of code</a:t>
            </a: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update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1253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4EECD4-3F1F-662A-1342-8DF3765FEE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saket.agrahari@geant.org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A348D8F-4883-F698-E8B7-38962B0631B6}"/>
              </a:ext>
            </a:extLst>
          </p:cNvPr>
          <p:cNvSpPr txBox="1">
            <a:spLocks/>
          </p:cNvSpPr>
          <p:nvPr/>
        </p:nvSpPr>
        <p:spPr>
          <a:xfrm>
            <a:off x="697740" y="2447997"/>
            <a:ext cx="5793498" cy="426330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Any questions?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C39C7EC-1AC8-7BAD-8633-820FEC8D5523}"/>
              </a:ext>
            </a:extLst>
          </p:cNvPr>
          <p:cNvSpPr txBox="1">
            <a:spLocks/>
          </p:cNvSpPr>
          <p:nvPr/>
        </p:nvSpPr>
        <p:spPr>
          <a:xfrm>
            <a:off x="642038" y="1852204"/>
            <a:ext cx="5981102" cy="765524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F6A500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705628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33E1CB-530C-3CD0-5CDA-3523DC6449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EE0CC39-75B0-B362-C53D-7940FF09E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wrote the specs for the system…</a:t>
            </a:r>
          </a:p>
        </p:txBody>
      </p:sp>
      <p:pic>
        <p:nvPicPr>
          <p:cNvPr id="2" name="Picture 1" descr="A person smiling in front of a brick wall&#10;&#10;Description automatically generated with medium confidence">
            <a:extLst>
              <a:ext uri="{FF2B5EF4-FFF2-40B4-BE49-F238E27FC236}">
                <a16:creationId xmlns:a16="http://schemas.microsoft.com/office/drawing/2014/main" id="{B9EB820E-DF91-8BBB-5D61-7C293C636D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949" y="718498"/>
            <a:ext cx="2888910" cy="355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37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43C5D5-4579-1CEF-7434-12E2BDDBD6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B291E9-DB70-F16B-A5F5-F19112148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don’t know what it’s doing in production</a:t>
            </a:r>
            <a:endParaRPr lang="en-US" dirty="0"/>
          </a:p>
        </p:txBody>
      </p:sp>
      <p:pic>
        <p:nvPicPr>
          <p:cNvPr id="6" name="Picture 5" descr="A picture containing text, wall, person, indoor&#10;&#10;Description automatically generated">
            <a:extLst>
              <a:ext uri="{FF2B5EF4-FFF2-40B4-BE49-F238E27FC236}">
                <a16:creationId xmlns:a16="http://schemas.microsoft.com/office/drawing/2014/main" id="{4478E786-4B77-631F-6B71-AA83FDD0E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846" y="683941"/>
            <a:ext cx="3423193" cy="364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216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79B163-6F1B-1D15-D291-EFFCA10601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66E30E01-3328-823A-2B53-738AE4D96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54" y="405112"/>
            <a:ext cx="3138899" cy="31388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EFA034-1325-6DB6-4E4D-F8553B5D7521}"/>
              </a:ext>
            </a:extLst>
          </p:cNvPr>
          <p:cNvSpPr/>
          <p:nvPr/>
        </p:nvSpPr>
        <p:spPr>
          <a:xfrm>
            <a:off x="3849323" y="2779670"/>
            <a:ext cx="38667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7200" b="1" cap="none" spc="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F0502020204030204" pitchFamily="34" charset="0"/>
                <a:cs typeface="Aharoni" panose="020F0502020204030204" pitchFamily="34" charset="0"/>
              </a:rPr>
              <a:t>OPEN API</a:t>
            </a:r>
          </a:p>
        </p:txBody>
      </p:sp>
    </p:spTree>
    <p:extLst>
      <p:ext uri="{BB962C8B-B14F-4D97-AF65-F5344CB8AC3E}">
        <p14:creationId xmlns:p14="http://schemas.microsoft.com/office/powerpoint/2010/main" val="179139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DC7249-20CD-F8CD-AB6A-84A2A873E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D7C0F86-14D3-8943-C7DA-4AE223A1F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175" y="0"/>
            <a:ext cx="6315650" cy="461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3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3097CC-10E1-7971-FA3E-356C258CEB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D41CDE17-938E-EACC-2E46-848055541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848" y="-1"/>
            <a:ext cx="5476367" cy="449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2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3097CC-10E1-7971-FA3E-356C258CEB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DDBD6A-B065-7D0B-F9C3-A33C69293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56" y="0"/>
            <a:ext cx="7242288" cy="460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90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722D66-6599-34E8-F838-BCA5AB8B3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2323" y="3629026"/>
            <a:ext cx="1517374" cy="394710"/>
          </a:xfrm>
        </p:spPr>
        <p:txBody>
          <a:bodyPr/>
          <a:lstStyle/>
          <a:p>
            <a:fld id="{9E7CA0F2-EE66-4F60-8C00-E0BE38E7AEC5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5" name="Content Placeholder 17" descr="A picture containing logo&#10;&#10;Description automatically generated">
            <a:extLst>
              <a:ext uri="{FF2B5EF4-FFF2-40B4-BE49-F238E27FC236}">
                <a16:creationId xmlns:a16="http://schemas.microsoft.com/office/drawing/2014/main" id="{7FD13478-39A1-2087-F68D-109FD67D16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03" y="1424034"/>
            <a:ext cx="2613495" cy="807808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BA92028-B19D-8A22-FECA-286534F5E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15" y="0"/>
            <a:ext cx="1083144" cy="1083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53376B2-B601-87E9-D180-C7AAEAEB01B8}"/>
              </a:ext>
            </a:extLst>
          </p:cNvPr>
          <p:cNvSpPr/>
          <p:nvPr/>
        </p:nvSpPr>
        <p:spPr>
          <a:xfrm>
            <a:off x="882561" y="262174"/>
            <a:ext cx="1574706" cy="7309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cap="none" spc="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Open</a:t>
            </a:r>
            <a:r>
              <a:rPr lang="en-GB" sz="2800" b="0" cap="none" spc="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API</a:t>
            </a:r>
          </a:p>
          <a:p>
            <a:pPr algn="ctr"/>
            <a:r>
              <a:rPr lang="en-GB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Spec Definition</a:t>
            </a:r>
            <a:endParaRPr lang="en-GB" b="0" cap="none" spc="0" dirty="0">
              <a:ln w="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EA1E9D-BEB7-A5F8-0A15-9E8F04D4D8B2}"/>
              </a:ext>
            </a:extLst>
          </p:cNvPr>
          <p:cNvSpPr txBox="1"/>
          <p:nvPr/>
        </p:nvSpPr>
        <p:spPr>
          <a:xfrm>
            <a:off x="5243331" y="250896"/>
            <a:ext cx="39903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Define request parameter, response and operations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7E02340-B309-2010-E706-6A76DEA988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8" y="2296346"/>
            <a:ext cx="1935245" cy="1088575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F38F5EF9-7CDA-2366-B5E2-6AC0B5D750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27" y="2902639"/>
            <a:ext cx="1819452" cy="181945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55127617-C33D-E121-A045-1494686B10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11" y="906406"/>
            <a:ext cx="399834" cy="682006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F9135CD-0A95-CA4A-5527-9C203A71A9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08" y="2094831"/>
            <a:ext cx="391836" cy="783671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21AE740-239C-E982-32F4-454C8FB8C2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11" y="2892027"/>
            <a:ext cx="391836" cy="7836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F289AB-F4B0-4128-D333-B972542D8A9D}"/>
              </a:ext>
            </a:extLst>
          </p:cNvPr>
          <p:cNvSpPr txBox="1"/>
          <p:nvPr/>
        </p:nvSpPr>
        <p:spPr>
          <a:xfrm>
            <a:off x="5243331" y="1082616"/>
            <a:ext cx="399034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GET https://</a:t>
            </a:r>
            <a:r>
              <a:rPr lang="en-US" dirty="0" err="1"/>
              <a:t>api.geant.org</a:t>
            </a:r>
            <a:r>
              <a:rPr lang="en-US" dirty="0"/>
              <a:t>/v2/surf/federated-user/567</a:t>
            </a: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8EF08639-DE9E-B632-E5C8-E40443CE86C5}"/>
              </a:ext>
            </a:extLst>
          </p:cNvPr>
          <p:cNvSpPr/>
          <p:nvPr/>
        </p:nvSpPr>
        <p:spPr>
          <a:xfrm>
            <a:off x="6615453" y="1408202"/>
            <a:ext cx="295333" cy="395500"/>
          </a:xfrm>
          <a:prstGeom prst="downArrow">
            <a:avLst/>
          </a:prstGeom>
          <a:solidFill>
            <a:schemeClr val="accent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BB214C-3BA2-EA38-17DF-C52FD2E07030}"/>
              </a:ext>
            </a:extLst>
          </p:cNvPr>
          <p:cNvSpPr txBox="1"/>
          <p:nvPr/>
        </p:nvSpPr>
        <p:spPr>
          <a:xfrm>
            <a:off x="5243331" y="1821547"/>
            <a:ext cx="41671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GET  http://</a:t>
            </a:r>
            <a:r>
              <a:rPr lang="en-US" dirty="0" err="1"/>
              <a:t>geant</a:t>
            </a:r>
            <a:r>
              <a:rPr lang="en-US" dirty="0"/>
              <a:t>-prototype-</a:t>
            </a:r>
            <a:r>
              <a:rPr lang="en-US" dirty="0" err="1"/>
              <a:t>federated.glitch.me</a:t>
            </a:r>
            <a:r>
              <a:rPr lang="en-US" dirty="0"/>
              <a:t>/567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B951F0-A737-219A-045B-C803A448045A}"/>
              </a:ext>
            </a:extLst>
          </p:cNvPr>
          <p:cNvSpPr txBox="1"/>
          <p:nvPr/>
        </p:nvSpPr>
        <p:spPr>
          <a:xfrm>
            <a:off x="5448313" y="2402359"/>
            <a:ext cx="292494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Validate params, prepare v1.1 request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E290EE-86DE-8C91-AFD6-033A2021AF1B}"/>
              </a:ext>
            </a:extLst>
          </p:cNvPr>
          <p:cNvSpPr txBox="1"/>
          <p:nvPr/>
        </p:nvSpPr>
        <p:spPr>
          <a:xfrm>
            <a:off x="3923569" y="2441939"/>
            <a:ext cx="129685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Controller Logic</a:t>
            </a:r>
            <a:r>
              <a:rPr lang="en-US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48C53D-BCBE-43E1-C01A-E53DAB63052D}"/>
              </a:ext>
            </a:extLst>
          </p:cNvPr>
          <p:cNvSpPr txBox="1"/>
          <p:nvPr/>
        </p:nvSpPr>
        <p:spPr>
          <a:xfrm>
            <a:off x="3959427" y="1588411"/>
            <a:ext cx="9580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Frontend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604D4B-AE62-6D9E-54B0-D26AA35AF917}"/>
              </a:ext>
            </a:extLst>
          </p:cNvPr>
          <p:cNvSpPr txBox="1"/>
          <p:nvPr/>
        </p:nvSpPr>
        <p:spPr>
          <a:xfrm>
            <a:off x="4342805" y="391531"/>
            <a:ext cx="575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Spec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9632C2-91F9-EAB8-B355-FD5AED962376}"/>
              </a:ext>
            </a:extLst>
          </p:cNvPr>
          <p:cNvSpPr txBox="1"/>
          <p:nvPr/>
        </p:nvSpPr>
        <p:spPr>
          <a:xfrm>
            <a:off x="3781986" y="3014781"/>
            <a:ext cx="158002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API  v1.1  Backend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E608FD-1CBB-BABC-B409-D9FF910EC3D8}"/>
              </a:ext>
            </a:extLst>
          </p:cNvPr>
          <p:cNvSpPr txBox="1"/>
          <p:nvPr/>
        </p:nvSpPr>
        <p:spPr>
          <a:xfrm>
            <a:off x="5283444" y="3002788"/>
            <a:ext cx="40869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GET http://api.geant.org/v1.1/federated-user/ids.json</a:t>
            </a:r>
          </a:p>
          <a:p>
            <a:r>
              <a:rPr lang="en-US" dirty="0"/>
              <a:t>		[567]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95880D-8637-BB82-4B89-DBE7E27F4D16}"/>
              </a:ext>
            </a:extLst>
          </p:cNvPr>
          <p:cNvSpPr txBox="1"/>
          <p:nvPr/>
        </p:nvSpPr>
        <p:spPr>
          <a:xfrm>
            <a:off x="3792196" y="3845786"/>
            <a:ext cx="142823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API v2 Renderer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4B1BAB-9016-26D7-B9EB-0815DC5C18E6}"/>
              </a:ext>
            </a:extLst>
          </p:cNvPr>
          <p:cNvSpPr txBox="1"/>
          <p:nvPr/>
        </p:nvSpPr>
        <p:spPr>
          <a:xfrm>
            <a:off x="5355986" y="3482031"/>
            <a:ext cx="3047417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“data”:[{</a:t>
            </a:r>
          </a:p>
          <a:p>
            <a:r>
              <a:rPr lang="en-US" dirty="0"/>
              <a:t>	“id”: “567”</a:t>
            </a:r>
          </a:p>
          <a:p>
            <a:r>
              <a:rPr lang="en-US" dirty="0"/>
              <a:t>	“username”: “</a:t>
            </a:r>
            <a:r>
              <a:rPr lang="en-US" dirty="0" err="1"/>
              <a:t>jhone.doe</a:t>
            </a:r>
            <a:r>
              <a:rPr lang="en-US" dirty="0"/>
              <a:t>”</a:t>
            </a:r>
          </a:p>
          <a:p>
            <a:r>
              <a:rPr lang="en-US" dirty="0"/>
              <a:t>	“</a:t>
            </a:r>
            <a:r>
              <a:rPr lang="en-US" dirty="0" err="1"/>
              <a:t>nren</a:t>
            </a:r>
            <a:r>
              <a:rPr lang="en-US" dirty="0"/>
              <a:t>”: “surf-net”</a:t>
            </a:r>
          </a:p>
          <a:p>
            <a:r>
              <a:rPr lang="en-US" dirty="0"/>
              <a:t>}]</a:t>
            </a:r>
          </a:p>
        </p:txBody>
      </p:sp>
    </p:spTree>
    <p:extLst>
      <p:ext uri="{BB962C8B-B14F-4D97-AF65-F5344CB8AC3E}">
        <p14:creationId xmlns:p14="http://schemas.microsoft.com/office/powerpoint/2010/main" val="36291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D06C48-A65C-B3BA-6CCC-097683242A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6" name="Picture 5" descr="A picture containing indoor, vegetable, ceramic ware&#10;&#10;Description automatically generated">
            <a:extLst>
              <a:ext uri="{FF2B5EF4-FFF2-40B4-BE49-F238E27FC236}">
                <a16:creationId xmlns:a16="http://schemas.microsoft.com/office/drawing/2014/main" id="{710BA0D4-4BE6-B42E-A76A-455D6AC67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328" y="2069913"/>
            <a:ext cx="2729525" cy="254661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0E53905-4FC9-25CF-07EF-E8F3B2390AAA}"/>
              </a:ext>
            </a:extLst>
          </p:cNvPr>
          <p:cNvSpPr>
            <a:spLocks noGrp="1"/>
          </p:cNvSpPr>
          <p:nvPr/>
        </p:nvSpPr>
        <p:spPr>
          <a:xfrm>
            <a:off x="-104173" y="-127320"/>
            <a:ext cx="9352345" cy="4587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8800" b="1" dirty="0">
                <a:solidFill>
                  <a:srgbClr val="30348F"/>
                </a:solidFill>
              </a:rPr>
              <a:t> How do I know what is right fit for me?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2886563811"/>
      </p:ext>
    </p:extLst>
  </p:cSld>
  <p:clrMapOvr>
    <a:masterClrMapping/>
  </p:clrMapOvr>
</p:sld>
</file>

<file path=ppt/theme/theme1.xml><?xml version="1.0" encoding="utf-8"?>
<a:theme xmlns:a="http://schemas.openxmlformats.org/drawingml/2006/main" name="GEANT Assoc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D0992E-CCCF-45DB-AB26-A4F50B75E4D6}" vid="{C2252C9B-28CB-4431-8278-C26B15A769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e7019c98-23ef-46f8-8434-cfd3a3bc7393">GN4PROJ-13-16</_dlc_DocId>
    <_dlc_DocIdUrl xmlns="e7019c98-23ef-46f8-8434-cfd3a3bc7393">
      <Url>https://intranet.geant.org/help-and-support/_layouts/15/DocIdRedir.aspx?ID=GN4PROJ-13-16</Url>
      <Description>GN4PROJ-13-16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C14C35B6BD02428EFDFCF6B38DCCFF" ma:contentTypeVersion="3" ma:contentTypeDescription="Create a new document." ma:contentTypeScope="" ma:versionID="cb80918fe4a605eb18370ba55c5d957b">
  <xsd:schema xmlns:xsd="http://www.w3.org/2001/XMLSchema" xmlns:xs="http://www.w3.org/2001/XMLSchema" xmlns:p="http://schemas.microsoft.com/office/2006/metadata/properties" xmlns:ns1="http://schemas.microsoft.com/sharepoint/v3" xmlns:ns2="e7019c98-23ef-46f8-8434-cfd3a3bc7393" targetNamespace="http://schemas.microsoft.com/office/2006/metadata/properties" ma:root="true" ma:fieldsID="19d4d48c21c094bbdb8e7cf95f595ca6" ns1:_="" ns2:_="">
    <xsd:import namespace="http://schemas.microsoft.com/sharepoint/v3"/>
    <xsd:import namespace="e7019c98-23ef-46f8-8434-cfd3a3bc739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019c98-23ef-46f8-8434-cfd3a3bc7393" elementFormDefault="qualified">
    <xsd:import namespace="http://schemas.microsoft.com/office/2006/documentManagement/types"/>
    <xsd:import namespace="http://schemas.microsoft.com/office/infopath/2007/PartnerControls"/>
    <xsd:element name="_dlc_DocId" ma:index="11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10" ma:displayName="Comments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AA3960-760A-4B61-8C8B-DBF90F37C8C8}">
  <ds:schemaRefs>
    <ds:schemaRef ds:uri="e7019c98-23ef-46f8-8434-cfd3a3bc7393"/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schemas.microsoft.com/sharepoint/v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2E35BE0-4019-4082-B1C6-2E4ACDDEA2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7019c98-23ef-46f8-8434-cfd3a3bc73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54E8D75-8AF6-4906-9862-16846F3CF792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22C07721-32FF-48B6-9D36-E09F4CC3A69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Final GEANT Association template 16 9 widescreen</Template>
  <TotalTime>14129</TotalTime>
  <Words>198</Words>
  <Application>Microsoft Macintosh PowerPoint</Application>
  <PresentationFormat>On-screen Show (16:9)</PresentationFormat>
  <Paragraphs>57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Aharoni</vt:lpstr>
      <vt:lpstr>Arial</vt:lpstr>
      <vt:lpstr>Calibri</vt:lpstr>
      <vt:lpstr>GEANT Association</vt:lpstr>
      <vt:lpstr>PowerPoint Presentation</vt:lpstr>
      <vt:lpstr>We wrote the specs for the system…</vt:lpstr>
      <vt:lpstr>We don’t know what it’s doing in production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DANTE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 Meyer</dc:creator>
  <cp:keywords/>
  <dc:description>change to funding information Nov 2015</dc:description>
  <cp:lastModifiedBy>Saket Agrahari</cp:lastModifiedBy>
  <cp:revision>157</cp:revision>
  <dcterms:created xsi:type="dcterms:W3CDTF">2015-04-29T14:13:57Z</dcterms:created>
  <dcterms:modified xsi:type="dcterms:W3CDTF">2023-05-31T12:36:38Z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0x010100EFC14C35B6BD02428EFDFCF6B38DCCFF</vt:lpwstr>
  </property>
  <property fmtid="{D5CDD505-2E9C-101B-9397-08002B2CF9AE}" pid="3" name="_dlc_DocIdItemGuid">
    <vt:lpwstr>44859268-e552-4f71-81b4-ca39bd175d99</vt:lpwstr>
  </property>
</Properties>
</file>