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672" r:id="rId2"/>
    <p:sldMasterId id="2147483674" r:id="rId3"/>
    <p:sldMasterId id="2147483676" r:id="rId4"/>
    <p:sldMasterId id="2147483660" r:id="rId5"/>
    <p:sldMasterId id="2147483703" r:id="rId6"/>
    <p:sldMasterId id="2147483685" r:id="rId7"/>
    <p:sldMasterId id="2147483691" r:id="rId8"/>
    <p:sldMasterId id="2147483687" r:id="rId9"/>
    <p:sldMasterId id="2147483693" r:id="rId10"/>
  </p:sldMasterIdLst>
  <p:notesMasterIdLst>
    <p:notesMasterId r:id="rId20"/>
  </p:notesMasterIdLst>
  <p:handoutMasterIdLst>
    <p:handoutMasterId r:id="rId21"/>
  </p:handoutMasterIdLst>
  <p:sldIdLst>
    <p:sldId id="259" r:id="rId11"/>
    <p:sldId id="309" r:id="rId12"/>
    <p:sldId id="310" r:id="rId13"/>
    <p:sldId id="311" r:id="rId14"/>
    <p:sldId id="303" r:id="rId15"/>
    <p:sldId id="308" r:id="rId16"/>
    <p:sldId id="305" r:id="rId17"/>
    <p:sldId id="307" r:id="rId18"/>
    <p:sldId id="274" r:id="rId19"/>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11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FF"/>
    <a:srgbClr val="00EB00"/>
    <a:srgbClr val="00F5DD"/>
    <a:srgbClr val="D8D8EB"/>
    <a:srgbClr val="B0B1D5"/>
    <a:srgbClr val="420068"/>
    <a:srgbClr val="FCE7BE"/>
    <a:srgbClr val="000A92"/>
    <a:srgbClr val="FCEFE2"/>
    <a:srgbClr val="727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01078-DAA4-4B25-A99D-F2EED6B6C3A2}" v="69" dt="2023-05-24T04:40:08.690"/>
  </p1510:revLst>
</p1510:revInfo>
</file>

<file path=ppt/tableStyles.xml><?xml version="1.0" encoding="utf-8"?>
<a:tblStyleLst xmlns:a="http://schemas.openxmlformats.org/drawingml/2006/main" def="{5C22544A-7EE6-4342-B048-85BDC9FD1C3A}">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1235" autoAdjust="0"/>
  </p:normalViewPr>
  <p:slideViewPr>
    <p:cSldViewPr snapToGrid="0" snapToObjects="1" showGuides="1">
      <p:cViewPr varScale="1">
        <p:scale>
          <a:sx n="90" d="100"/>
          <a:sy n="90" d="100"/>
        </p:scale>
        <p:origin x="1614" y="78"/>
      </p:cViewPr>
      <p:guideLst>
        <p:guide orient="horz" pos="2115"/>
        <p:guide pos="114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03" d="100"/>
          <a:sy n="103" d="100"/>
        </p:scale>
        <p:origin x="4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Justino da Silva" userId="3a4d1d03-38be-44fc-ae58-d5f925126c46" providerId="ADAL" clId="{7FB01078-DAA4-4B25-A99D-F2EED6B6C3A2}"/>
    <pc:docChg chg="undo redo custSel addSld delSld modSld">
      <pc:chgData name="Fernando Justino da Silva" userId="3a4d1d03-38be-44fc-ae58-d5f925126c46" providerId="ADAL" clId="{7FB01078-DAA4-4B25-A99D-F2EED6B6C3A2}" dt="2023-05-24T13:20:40.806" v="2137" actId="20577"/>
      <pc:docMkLst>
        <pc:docMk/>
      </pc:docMkLst>
      <pc:sldChg chg="addSp delSp modSp mod modTransition modNotesTx">
        <pc:chgData name="Fernando Justino da Silva" userId="3a4d1d03-38be-44fc-ae58-d5f925126c46" providerId="ADAL" clId="{7FB01078-DAA4-4B25-A99D-F2EED6B6C3A2}" dt="2023-05-24T04:45:15.850" v="1862" actId="20577"/>
        <pc:sldMkLst>
          <pc:docMk/>
          <pc:sldMk cId="3728151350" sldId="259"/>
        </pc:sldMkLst>
        <pc:spChg chg="mod">
          <ac:chgData name="Fernando Justino da Silva" userId="3a4d1d03-38be-44fc-ae58-d5f925126c46" providerId="ADAL" clId="{7FB01078-DAA4-4B25-A99D-F2EED6B6C3A2}" dt="2023-05-22T17:32:00.804" v="684" actId="2711"/>
          <ac:spMkLst>
            <pc:docMk/>
            <pc:sldMk cId="3728151350" sldId="259"/>
            <ac:spMk id="2" creationId="{3A720002-B86A-7CC0-C356-E6330DC14174}"/>
          </ac:spMkLst>
        </pc:spChg>
        <pc:spChg chg="mod">
          <ac:chgData name="Fernando Justino da Silva" userId="3a4d1d03-38be-44fc-ae58-d5f925126c46" providerId="ADAL" clId="{7FB01078-DAA4-4B25-A99D-F2EED6B6C3A2}" dt="2023-05-22T17:30:01.814" v="680" actId="2711"/>
          <ac:spMkLst>
            <pc:docMk/>
            <pc:sldMk cId="3728151350" sldId="259"/>
            <ac:spMk id="3" creationId="{068075A3-D4D4-A083-5FFD-D75633221BBB}"/>
          </ac:spMkLst>
        </pc:spChg>
        <pc:spChg chg="add del mod">
          <ac:chgData name="Fernando Justino da Silva" userId="3a4d1d03-38be-44fc-ae58-d5f925126c46" providerId="ADAL" clId="{7FB01078-DAA4-4B25-A99D-F2EED6B6C3A2}" dt="2023-05-23T19:02:11.043" v="746" actId="478"/>
          <ac:spMkLst>
            <pc:docMk/>
            <pc:sldMk cId="3728151350" sldId="259"/>
            <ac:spMk id="5" creationId="{1A55ABB0-FCF2-6D27-803A-E7C8D4C5C774}"/>
          </ac:spMkLst>
        </pc:spChg>
        <pc:picChg chg="add del mod">
          <ac:chgData name="Fernando Justino da Silva" userId="3a4d1d03-38be-44fc-ae58-d5f925126c46" providerId="ADAL" clId="{7FB01078-DAA4-4B25-A99D-F2EED6B6C3A2}" dt="2023-05-23T18:55:47.454" v="716" actId="478"/>
          <ac:picMkLst>
            <pc:docMk/>
            <pc:sldMk cId="3728151350" sldId="259"/>
            <ac:picMk id="1026" creationId="{EC50F226-B2AA-62A4-F259-B0835EEA0B59}"/>
          </ac:picMkLst>
        </pc:picChg>
        <pc:picChg chg="add del mod">
          <ac:chgData name="Fernando Justino da Silva" userId="3a4d1d03-38be-44fc-ae58-d5f925126c46" providerId="ADAL" clId="{7FB01078-DAA4-4B25-A99D-F2EED6B6C3A2}" dt="2023-05-23T18:55:57.411" v="719" actId="478"/>
          <ac:picMkLst>
            <pc:docMk/>
            <pc:sldMk cId="3728151350" sldId="259"/>
            <ac:picMk id="1028" creationId="{62300F9D-CEBA-1FE7-EB3D-908996534FAF}"/>
          </ac:picMkLst>
        </pc:picChg>
        <pc:picChg chg="add del mod">
          <ac:chgData name="Fernando Justino da Silva" userId="3a4d1d03-38be-44fc-ae58-d5f925126c46" providerId="ADAL" clId="{7FB01078-DAA4-4B25-A99D-F2EED6B6C3A2}" dt="2023-05-23T18:58:07.612" v="724" actId="478"/>
          <ac:picMkLst>
            <pc:docMk/>
            <pc:sldMk cId="3728151350" sldId="259"/>
            <ac:picMk id="1030" creationId="{8C6F3791-784C-D50A-F632-3AEB749DD0D4}"/>
          </ac:picMkLst>
        </pc:picChg>
        <pc:picChg chg="add del mod">
          <ac:chgData name="Fernando Justino da Silva" userId="3a4d1d03-38be-44fc-ae58-d5f925126c46" providerId="ADAL" clId="{7FB01078-DAA4-4B25-A99D-F2EED6B6C3A2}" dt="2023-05-23T18:59:31.073" v="732" actId="478"/>
          <ac:picMkLst>
            <pc:docMk/>
            <pc:sldMk cId="3728151350" sldId="259"/>
            <ac:picMk id="1032" creationId="{38653EAD-B52B-EB68-A9A1-DAA58C651DD7}"/>
          </ac:picMkLst>
        </pc:picChg>
        <pc:picChg chg="add del">
          <ac:chgData name="Fernando Justino da Silva" userId="3a4d1d03-38be-44fc-ae58-d5f925126c46" providerId="ADAL" clId="{7FB01078-DAA4-4B25-A99D-F2EED6B6C3A2}" dt="2023-05-23T19:01:34.071" v="734" actId="478"/>
          <ac:picMkLst>
            <pc:docMk/>
            <pc:sldMk cId="3728151350" sldId="259"/>
            <ac:picMk id="1034" creationId="{F6455759-A95D-99FF-7FD3-B8992502BCDE}"/>
          </ac:picMkLst>
        </pc:picChg>
        <pc:picChg chg="add del mod">
          <ac:chgData name="Fernando Justino da Silva" userId="3a4d1d03-38be-44fc-ae58-d5f925126c46" providerId="ADAL" clId="{7FB01078-DAA4-4B25-A99D-F2EED6B6C3A2}" dt="2023-05-23T19:03:19.889" v="756" actId="478"/>
          <ac:picMkLst>
            <pc:docMk/>
            <pc:sldMk cId="3728151350" sldId="259"/>
            <ac:picMk id="1036" creationId="{C18DDFDD-A40D-35F5-F2A6-5AD22EDA965A}"/>
          </ac:picMkLst>
        </pc:picChg>
        <pc:picChg chg="add del mod">
          <ac:chgData name="Fernando Justino da Silva" userId="3a4d1d03-38be-44fc-ae58-d5f925126c46" providerId="ADAL" clId="{7FB01078-DAA4-4B25-A99D-F2EED6B6C3A2}" dt="2023-05-23T19:03:19.889" v="756" actId="478"/>
          <ac:picMkLst>
            <pc:docMk/>
            <pc:sldMk cId="3728151350" sldId="259"/>
            <ac:picMk id="1038" creationId="{AB679A44-828B-0425-8137-A9694A438A27}"/>
          </ac:picMkLst>
        </pc:picChg>
        <pc:picChg chg="add del mod">
          <ac:chgData name="Fernando Justino da Silva" userId="3a4d1d03-38be-44fc-ae58-d5f925126c46" providerId="ADAL" clId="{7FB01078-DAA4-4B25-A99D-F2EED6B6C3A2}" dt="2023-05-23T19:04:20.176" v="767" actId="478"/>
          <ac:picMkLst>
            <pc:docMk/>
            <pc:sldMk cId="3728151350" sldId="259"/>
            <ac:picMk id="1040" creationId="{C51FDDEC-8864-11CF-2843-55419BBE1402}"/>
          </ac:picMkLst>
        </pc:picChg>
        <pc:picChg chg="add mod">
          <ac:chgData name="Fernando Justino da Silva" userId="3a4d1d03-38be-44fc-ae58-d5f925126c46" providerId="ADAL" clId="{7FB01078-DAA4-4B25-A99D-F2EED6B6C3A2}" dt="2023-05-23T19:04:34.374" v="769" actId="1076"/>
          <ac:picMkLst>
            <pc:docMk/>
            <pc:sldMk cId="3728151350" sldId="259"/>
            <ac:picMk id="1042" creationId="{FF3080E7-EA9F-80FD-A994-E803071246CD}"/>
          </ac:picMkLst>
        </pc:picChg>
      </pc:sldChg>
      <pc:sldChg chg="addSp modSp mod">
        <pc:chgData name="Fernando Justino da Silva" userId="3a4d1d03-38be-44fc-ae58-d5f925126c46" providerId="ADAL" clId="{7FB01078-DAA4-4B25-A99D-F2EED6B6C3A2}" dt="2023-05-24T04:51:52.865" v="1920" actId="1076"/>
        <pc:sldMkLst>
          <pc:docMk/>
          <pc:sldMk cId="1606659554" sldId="274"/>
        </pc:sldMkLst>
        <pc:spChg chg="mod">
          <ac:chgData name="Fernando Justino da Silva" userId="3a4d1d03-38be-44fc-ae58-d5f925126c46" providerId="ADAL" clId="{7FB01078-DAA4-4B25-A99D-F2EED6B6C3A2}" dt="2023-05-24T04:50:18.508" v="1876" actId="20577"/>
          <ac:spMkLst>
            <pc:docMk/>
            <pc:sldMk cId="1606659554" sldId="274"/>
            <ac:spMk id="2" creationId="{1C4AEF23-1A35-EC3D-8B23-F43AEA08B0F4}"/>
          </ac:spMkLst>
        </pc:spChg>
        <pc:spChg chg="add mod">
          <ac:chgData name="Fernando Justino da Silva" userId="3a4d1d03-38be-44fc-ae58-d5f925126c46" providerId="ADAL" clId="{7FB01078-DAA4-4B25-A99D-F2EED6B6C3A2}" dt="2023-05-24T04:51:52.865" v="1920" actId="1076"/>
          <ac:spMkLst>
            <pc:docMk/>
            <pc:sldMk cId="1606659554" sldId="274"/>
            <ac:spMk id="4" creationId="{EA64740F-A06E-494A-5049-2C15A8016196}"/>
          </ac:spMkLst>
        </pc:spChg>
      </pc:sldChg>
      <pc:sldChg chg="modSp del mod modNotesTx">
        <pc:chgData name="Fernando Justino da Silva" userId="3a4d1d03-38be-44fc-ae58-d5f925126c46" providerId="ADAL" clId="{7FB01078-DAA4-4B25-A99D-F2EED6B6C3A2}" dt="2023-05-22T17:08:45.467" v="654" actId="47"/>
        <pc:sldMkLst>
          <pc:docMk/>
          <pc:sldMk cId="1199091815" sldId="302"/>
        </pc:sldMkLst>
        <pc:spChg chg="mod">
          <ac:chgData name="Fernando Justino da Silva" userId="3a4d1d03-38be-44fc-ae58-d5f925126c46" providerId="ADAL" clId="{7FB01078-DAA4-4B25-A99D-F2EED6B6C3A2}" dt="2023-05-22T16:20:18.530" v="581" actId="20577"/>
          <ac:spMkLst>
            <pc:docMk/>
            <pc:sldMk cId="1199091815" sldId="302"/>
            <ac:spMk id="2" creationId="{AB97D7EA-5608-8F75-AB76-D25C31E92E37}"/>
          </ac:spMkLst>
        </pc:spChg>
        <pc:spChg chg="mod">
          <ac:chgData name="Fernando Justino da Silva" userId="3a4d1d03-38be-44fc-ae58-d5f925126c46" providerId="ADAL" clId="{7FB01078-DAA4-4B25-A99D-F2EED6B6C3A2}" dt="2023-05-22T16:28:05.654" v="651" actId="2710"/>
          <ac:spMkLst>
            <pc:docMk/>
            <pc:sldMk cId="1199091815" sldId="302"/>
            <ac:spMk id="3" creationId="{37875AD0-6102-B9B6-F199-8FAB093F7EDA}"/>
          </ac:spMkLst>
        </pc:spChg>
        <pc:picChg chg="mod">
          <ac:chgData name="Fernando Justino da Silva" userId="3a4d1d03-38be-44fc-ae58-d5f925126c46" providerId="ADAL" clId="{7FB01078-DAA4-4B25-A99D-F2EED6B6C3A2}" dt="2023-05-22T15:55:44.912" v="514" actId="1076"/>
          <ac:picMkLst>
            <pc:docMk/>
            <pc:sldMk cId="1199091815" sldId="302"/>
            <ac:picMk id="5" creationId="{7D3727DF-93A7-C82C-29DC-58377546EFF3}"/>
          </ac:picMkLst>
        </pc:picChg>
      </pc:sldChg>
      <pc:sldChg chg="addSp delSp modSp mod modNotesTx">
        <pc:chgData name="Fernando Justino da Silva" userId="3a4d1d03-38be-44fc-ae58-d5f925126c46" providerId="ADAL" clId="{7FB01078-DAA4-4B25-A99D-F2EED6B6C3A2}" dt="2023-05-24T13:20:15.335" v="2127" actId="12"/>
        <pc:sldMkLst>
          <pc:docMk/>
          <pc:sldMk cId="2759523190" sldId="303"/>
        </pc:sldMkLst>
        <pc:spChg chg="mod">
          <ac:chgData name="Fernando Justino da Silva" userId="3a4d1d03-38be-44fc-ae58-d5f925126c46" providerId="ADAL" clId="{7FB01078-DAA4-4B25-A99D-F2EED6B6C3A2}" dt="2023-05-22T14:59:48.975" v="509" actId="20577"/>
          <ac:spMkLst>
            <pc:docMk/>
            <pc:sldMk cId="2759523190" sldId="303"/>
            <ac:spMk id="2" creationId="{AB97D7EA-5608-8F75-AB76-D25C31E92E37}"/>
          </ac:spMkLst>
        </pc:spChg>
        <pc:spChg chg="add del mod">
          <ac:chgData name="Fernando Justino da Silva" userId="3a4d1d03-38be-44fc-ae58-d5f925126c46" providerId="ADAL" clId="{7FB01078-DAA4-4B25-A99D-F2EED6B6C3A2}" dt="2023-05-14T21:06:46.659" v="184" actId="22"/>
          <ac:spMkLst>
            <pc:docMk/>
            <pc:sldMk cId="2759523190" sldId="303"/>
            <ac:spMk id="4" creationId="{8A70A595-1DF7-61F3-F672-19A9ACCAD08E}"/>
          </ac:spMkLst>
        </pc:spChg>
        <pc:spChg chg="add mod">
          <ac:chgData name="Fernando Justino da Silva" userId="3a4d1d03-38be-44fc-ae58-d5f925126c46" providerId="ADAL" clId="{7FB01078-DAA4-4B25-A99D-F2EED6B6C3A2}" dt="2023-05-24T13:19:43.877" v="2126" actId="207"/>
          <ac:spMkLst>
            <pc:docMk/>
            <pc:sldMk cId="2759523190" sldId="303"/>
            <ac:spMk id="4" creationId="{9C7C67FD-E16C-5F46-5A54-86DE89C19CD4}"/>
          </ac:spMkLst>
        </pc:spChg>
        <pc:spChg chg="mod">
          <ac:chgData name="Fernando Justino da Silva" userId="3a4d1d03-38be-44fc-ae58-d5f925126c46" providerId="ADAL" clId="{7FB01078-DAA4-4B25-A99D-F2EED6B6C3A2}" dt="2023-05-17T17:46:59.544" v="318" actId="14100"/>
          <ac:spMkLst>
            <pc:docMk/>
            <pc:sldMk cId="2759523190" sldId="303"/>
            <ac:spMk id="6" creationId="{0D97D840-57D4-F8E9-412D-51EBC543CE7E}"/>
          </ac:spMkLst>
        </pc:spChg>
        <pc:spChg chg="mod">
          <ac:chgData name="Fernando Justino da Silva" userId="3a4d1d03-38be-44fc-ae58-d5f925126c46" providerId="ADAL" clId="{7FB01078-DAA4-4B25-A99D-F2EED6B6C3A2}" dt="2023-05-24T13:20:15.335" v="2127" actId="12"/>
          <ac:spMkLst>
            <pc:docMk/>
            <pc:sldMk cId="2759523190" sldId="303"/>
            <ac:spMk id="7" creationId="{13E6B657-D52F-15F0-90EB-32085918A890}"/>
          </ac:spMkLst>
        </pc:spChg>
      </pc:sldChg>
      <pc:sldChg chg="modSp del mod modNotesTx">
        <pc:chgData name="Fernando Justino da Silva" userId="3a4d1d03-38be-44fc-ae58-d5f925126c46" providerId="ADAL" clId="{7FB01078-DAA4-4B25-A99D-F2EED6B6C3A2}" dt="2023-05-22T17:08:46.668" v="655" actId="47"/>
        <pc:sldMkLst>
          <pc:docMk/>
          <pc:sldMk cId="295588593" sldId="304"/>
        </pc:sldMkLst>
        <pc:spChg chg="mod">
          <ac:chgData name="Fernando Justino da Silva" userId="3a4d1d03-38be-44fc-ae58-d5f925126c46" providerId="ADAL" clId="{7FB01078-DAA4-4B25-A99D-F2EED6B6C3A2}" dt="2023-05-22T14:59:38.742" v="507" actId="20577"/>
          <ac:spMkLst>
            <pc:docMk/>
            <pc:sldMk cId="295588593" sldId="304"/>
            <ac:spMk id="2" creationId="{AB97D7EA-5608-8F75-AB76-D25C31E92E37}"/>
          </ac:spMkLst>
        </pc:spChg>
        <pc:spChg chg="mod">
          <ac:chgData name="Fernando Justino da Silva" userId="3a4d1d03-38be-44fc-ae58-d5f925126c46" providerId="ADAL" clId="{7FB01078-DAA4-4B25-A99D-F2EED6B6C3A2}" dt="2023-05-22T16:19:22.406" v="560" actId="108"/>
          <ac:spMkLst>
            <pc:docMk/>
            <pc:sldMk cId="295588593" sldId="304"/>
            <ac:spMk id="3" creationId="{37875AD0-6102-B9B6-F199-8FAB093F7EDA}"/>
          </ac:spMkLst>
        </pc:spChg>
      </pc:sldChg>
      <pc:sldChg chg="addSp delSp modSp mod modNotesTx">
        <pc:chgData name="Fernando Justino da Silva" userId="3a4d1d03-38be-44fc-ae58-d5f925126c46" providerId="ADAL" clId="{7FB01078-DAA4-4B25-A99D-F2EED6B6C3A2}" dt="2023-05-24T04:44:04.072" v="1853" actId="20577"/>
        <pc:sldMkLst>
          <pc:docMk/>
          <pc:sldMk cId="2133869066" sldId="305"/>
        </pc:sldMkLst>
        <pc:spChg chg="mod">
          <ac:chgData name="Fernando Justino da Silva" userId="3a4d1d03-38be-44fc-ae58-d5f925126c46" providerId="ADAL" clId="{7FB01078-DAA4-4B25-A99D-F2EED6B6C3A2}" dt="2023-05-14T21:07:34.331" v="189"/>
          <ac:spMkLst>
            <pc:docMk/>
            <pc:sldMk cId="2133869066" sldId="305"/>
            <ac:spMk id="2" creationId="{A2E87CAD-9B7C-721B-73FD-0F76AC9F459E}"/>
          </ac:spMkLst>
        </pc:spChg>
        <pc:spChg chg="mod">
          <ac:chgData name="Fernando Justino da Silva" userId="3a4d1d03-38be-44fc-ae58-d5f925126c46" providerId="ADAL" clId="{7FB01078-DAA4-4B25-A99D-F2EED6B6C3A2}" dt="2023-05-22T21:01:47.266" v="707" actId="1076"/>
          <ac:spMkLst>
            <pc:docMk/>
            <pc:sldMk cId="2133869066" sldId="305"/>
            <ac:spMk id="3" creationId="{8DBECE97-DC10-FE96-45D6-B39F9498C769}"/>
          </ac:spMkLst>
        </pc:spChg>
        <pc:spChg chg="del mod">
          <ac:chgData name="Fernando Justino da Silva" userId="3a4d1d03-38be-44fc-ae58-d5f925126c46" providerId="ADAL" clId="{7FB01078-DAA4-4B25-A99D-F2EED6B6C3A2}" dt="2023-05-18T03:13:36.340" v="368"/>
          <ac:spMkLst>
            <pc:docMk/>
            <pc:sldMk cId="2133869066" sldId="305"/>
            <ac:spMk id="4" creationId="{6B650E9A-D76D-869B-0A1A-C59F44FD01D4}"/>
          </ac:spMkLst>
        </pc:spChg>
        <pc:spChg chg="add del">
          <ac:chgData name="Fernando Justino da Silva" userId="3a4d1d03-38be-44fc-ae58-d5f925126c46" providerId="ADAL" clId="{7FB01078-DAA4-4B25-A99D-F2EED6B6C3A2}" dt="2023-05-18T03:14:01.296" v="370" actId="478"/>
          <ac:spMkLst>
            <pc:docMk/>
            <pc:sldMk cId="2133869066" sldId="305"/>
            <ac:spMk id="6" creationId="{0DB5DFF4-1486-BE00-31DC-45B92A74D7C4}"/>
          </ac:spMkLst>
        </pc:spChg>
        <pc:picChg chg="add mod">
          <ac:chgData name="Fernando Justino da Silva" userId="3a4d1d03-38be-44fc-ae58-d5f925126c46" providerId="ADAL" clId="{7FB01078-DAA4-4B25-A99D-F2EED6B6C3A2}" dt="2023-05-20T23:10:32.310" v="487" actId="14100"/>
          <ac:picMkLst>
            <pc:docMk/>
            <pc:sldMk cId="2133869066" sldId="305"/>
            <ac:picMk id="5" creationId="{EED822FB-1B45-FDDE-2AE3-5C7C7CBA7133}"/>
          </ac:picMkLst>
        </pc:picChg>
      </pc:sldChg>
      <pc:sldChg chg="addSp delSp modSp mod modNotesTx">
        <pc:chgData name="Fernando Justino da Silva" userId="3a4d1d03-38be-44fc-ae58-d5f925126c46" providerId="ADAL" clId="{7FB01078-DAA4-4B25-A99D-F2EED6B6C3A2}" dt="2023-05-24T04:57:08.345" v="2092" actId="20577"/>
        <pc:sldMkLst>
          <pc:docMk/>
          <pc:sldMk cId="734682013" sldId="307"/>
        </pc:sldMkLst>
        <pc:spChg chg="mod">
          <ac:chgData name="Fernando Justino da Silva" userId="3a4d1d03-38be-44fc-ae58-d5f925126c46" providerId="ADAL" clId="{7FB01078-DAA4-4B25-A99D-F2EED6B6C3A2}" dt="2023-05-22T16:18:34.167" v="554" actId="20577"/>
          <ac:spMkLst>
            <pc:docMk/>
            <pc:sldMk cId="734682013" sldId="307"/>
            <ac:spMk id="2" creationId="{A2E87CAD-9B7C-721B-73FD-0F76AC9F459E}"/>
          </ac:spMkLst>
        </pc:spChg>
        <pc:spChg chg="mod">
          <ac:chgData name="Fernando Justino da Silva" userId="3a4d1d03-38be-44fc-ae58-d5f925126c46" providerId="ADAL" clId="{7FB01078-DAA4-4B25-A99D-F2EED6B6C3A2}" dt="2023-05-24T04:13:40.361" v="950" actId="1076"/>
          <ac:spMkLst>
            <pc:docMk/>
            <pc:sldMk cId="734682013" sldId="307"/>
            <ac:spMk id="3" creationId="{8DBECE97-DC10-FE96-45D6-B39F9498C769}"/>
          </ac:spMkLst>
        </pc:spChg>
        <pc:spChg chg="del mod">
          <ac:chgData name="Fernando Justino da Silva" userId="3a4d1d03-38be-44fc-ae58-d5f925126c46" providerId="ADAL" clId="{7FB01078-DAA4-4B25-A99D-F2EED6B6C3A2}" dt="2023-05-22T15:57:34.596" v="525" actId="478"/>
          <ac:spMkLst>
            <pc:docMk/>
            <pc:sldMk cId="734682013" sldId="307"/>
            <ac:spMk id="5" creationId="{106458F1-8829-FB50-65FF-0348F7DF1E74}"/>
          </ac:spMkLst>
        </pc:spChg>
        <pc:picChg chg="mod">
          <ac:chgData name="Fernando Justino da Silva" userId="3a4d1d03-38be-44fc-ae58-d5f925126c46" providerId="ADAL" clId="{7FB01078-DAA4-4B25-A99D-F2EED6B6C3A2}" dt="2023-05-22T16:24:19.413" v="636" actId="1036"/>
          <ac:picMkLst>
            <pc:docMk/>
            <pc:sldMk cId="734682013" sldId="307"/>
            <ac:picMk id="4" creationId="{D5EB662F-1A16-C9DC-16B5-F42380BD435A}"/>
          </ac:picMkLst>
        </pc:picChg>
        <pc:picChg chg="add mod">
          <ac:chgData name="Fernando Justino da Silva" userId="3a4d1d03-38be-44fc-ae58-d5f925126c46" providerId="ADAL" clId="{7FB01078-DAA4-4B25-A99D-F2EED6B6C3A2}" dt="2023-05-22T16:24:13.142" v="624" actId="1036"/>
          <ac:picMkLst>
            <pc:docMk/>
            <pc:sldMk cId="734682013" sldId="307"/>
            <ac:picMk id="7" creationId="{3124984E-5394-CAA7-FB10-8C721E93D077}"/>
          </ac:picMkLst>
        </pc:picChg>
      </pc:sldChg>
      <pc:sldChg chg="addSp delSp modSp mod modNotesTx">
        <pc:chgData name="Fernando Justino da Silva" userId="3a4d1d03-38be-44fc-ae58-d5f925126c46" providerId="ADAL" clId="{7FB01078-DAA4-4B25-A99D-F2EED6B6C3A2}" dt="2023-05-24T13:20:40.806" v="2137" actId="20577"/>
        <pc:sldMkLst>
          <pc:docMk/>
          <pc:sldMk cId="1197667768" sldId="308"/>
        </pc:sldMkLst>
        <pc:spChg chg="mod">
          <ac:chgData name="Fernando Justino da Silva" userId="3a4d1d03-38be-44fc-ae58-d5f925126c46" providerId="ADAL" clId="{7FB01078-DAA4-4B25-A99D-F2EED6B6C3A2}" dt="2023-05-14T21:04:03.139" v="162" actId="20577"/>
          <ac:spMkLst>
            <pc:docMk/>
            <pc:sldMk cId="1197667768" sldId="308"/>
            <ac:spMk id="2" creationId="{A2E87CAD-9B7C-721B-73FD-0F76AC9F459E}"/>
          </ac:spMkLst>
        </pc:spChg>
        <pc:spChg chg="mod">
          <ac:chgData name="Fernando Justino da Silva" userId="3a4d1d03-38be-44fc-ae58-d5f925126c46" providerId="ADAL" clId="{7FB01078-DAA4-4B25-A99D-F2EED6B6C3A2}" dt="2023-05-24T13:20:40.806" v="2137" actId="20577"/>
          <ac:spMkLst>
            <pc:docMk/>
            <pc:sldMk cId="1197667768" sldId="308"/>
            <ac:spMk id="3" creationId="{8DBECE97-DC10-FE96-45D6-B39F9498C769}"/>
          </ac:spMkLst>
        </pc:spChg>
        <pc:spChg chg="add del mod">
          <ac:chgData name="Fernando Justino da Silva" userId="3a4d1d03-38be-44fc-ae58-d5f925126c46" providerId="ADAL" clId="{7FB01078-DAA4-4B25-A99D-F2EED6B6C3A2}" dt="2023-05-18T03:09:49.030" v="358" actId="478"/>
          <ac:spMkLst>
            <pc:docMk/>
            <pc:sldMk cId="1197667768" sldId="308"/>
            <ac:spMk id="5" creationId="{027F6F47-BC85-BE17-2411-10D237AAD7BE}"/>
          </ac:spMkLst>
        </pc:spChg>
        <pc:picChg chg="add mod">
          <ac:chgData name="Fernando Justino da Silva" userId="3a4d1d03-38be-44fc-ae58-d5f925126c46" providerId="ADAL" clId="{7FB01078-DAA4-4B25-A99D-F2EED6B6C3A2}" dt="2023-05-20T23:08:20.233" v="482" actId="1076"/>
          <ac:picMkLst>
            <pc:docMk/>
            <pc:sldMk cId="1197667768" sldId="308"/>
            <ac:picMk id="5" creationId="{5B1E4BF0-BCE1-6C67-305A-E9B1B8AD8A52}"/>
          </ac:picMkLst>
        </pc:picChg>
        <pc:picChg chg="add del mod">
          <ac:chgData name="Fernando Justino da Silva" userId="3a4d1d03-38be-44fc-ae58-d5f925126c46" providerId="ADAL" clId="{7FB01078-DAA4-4B25-A99D-F2EED6B6C3A2}" dt="2023-05-20T23:08:16.856" v="480" actId="478"/>
          <ac:picMkLst>
            <pc:docMk/>
            <pc:sldMk cId="1197667768" sldId="308"/>
            <ac:picMk id="6" creationId="{09A83367-260E-9ADC-C591-46222D51379F}"/>
          </ac:picMkLst>
        </pc:picChg>
      </pc:sldChg>
      <pc:sldChg chg="modSp add mod modNotesTx">
        <pc:chgData name="Fernando Justino da Silva" userId="3a4d1d03-38be-44fc-ae58-d5f925126c46" providerId="ADAL" clId="{7FB01078-DAA4-4B25-A99D-F2EED6B6C3A2}" dt="2023-05-24T13:16:51.451" v="2096" actId="1076"/>
        <pc:sldMkLst>
          <pc:docMk/>
          <pc:sldMk cId="1946365360" sldId="309"/>
        </pc:sldMkLst>
        <pc:spChg chg="mod">
          <ac:chgData name="Fernando Justino da Silva" userId="3a4d1d03-38be-44fc-ae58-d5f925126c46" providerId="ADAL" clId="{7FB01078-DAA4-4B25-A99D-F2EED6B6C3A2}" dt="2023-05-24T13:16:51.451" v="2096" actId="1076"/>
          <ac:spMkLst>
            <pc:docMk/>
            <pc:sldMk cId="1946365360" sldId="309"/>
            <ac:spMk id="3" creationId="{2D68D784-015F-3102-D246-6FFD25DDEDC2}"/>
          </ac:spMkLst>
        </pc:spChg>
        <pc:picChg chg="mod">
          <ac:chgData name="Fernando Justino da Silva" userId="3a4d1d03-38be-44fc-ae58-d5f925126c46" providerId="ADAL" clId="{7FB01078-DAA4-4B25-A99D-F2EED6B6C3A2}" dt="2023-05-22T16:22:47.985" v="595" actId="1038"/>
          <ac:picMkLst>
            <pc:docMk/>
            <pc:sldMk cId="1946365360" sldId="309"/>
            <ac:picMk id="7" creationId="{EC339D74-D673-0779-6818-F9BC56470E9C}"/>
          </ac:picMkLst>
        </pc:picChg>
      </pc:sldChg>
      <pc:sldChg chg="addSp delSp modSp add mod modNotesTx">
        <pc:chgData name="Fernando Justino da Silva" userId="3a4d1d03-38be-44fc-ae58-d5f925126c46" providerId="ADAL" clId="{7FB01078-DAA4-4B25-A99D-F2EED6B6C3A2}" dt="2023-05-24T04:47:32.191" v="1863" actId="5793"/>
        <pc:sldMkLst>
          <pc:docMk/>
          <pc:sldMk cId="2778208420" sldId="310"/>
        </pc:sldMkLst>
        <pc:spChg chg="mod">
          <ac:chgData name="Fernando Justino da Silva" userId="3a4d1d03-38be-44fc-ae58-d5f925126c46" providerId="ADAL" clId="{7FB01078-DAA4-4B25-A99D-F2EED6B6C3A2}" dt="2023-05-22T17:07:14.003" v="653" actId="20577"/>
          <ac:spMkLst>
            <pc:docMk/>
            <pc:sldMk cId="2778208420" sldId="310"/>
            <ac:spMk id="2" creationId="{AB97D7EA-5608-8F75-AB76-D25C31E92E37}"/>
          </ac:spMkLst>
        </pc:spChg>
        <pc:spChg chg="mod">
          <ac:chgData name="Fernando Justino da Silva" userId="3a4d1d03-38be-44fc-ae58-d5f925126c46" providerId="ADAL" clId="{7FB01078-DAA4-4B25-A99D-F2EED6B6C3A2}" dt="2023-05-22T17:56:26.122" v="696" actId="14100"/>
          <ac:spMkLst>
            <pc:docMk/>
            <pc:sldMk cId="2778208420" sldId="310"/>
            <ac:spMk id="3" creationId="{37875AD0-6102-B9B6-F199-8FAB093F7EDA}"/>
          </ac:spMkLst>
        </pc:spChg>
        <pc:picChg chg="del">
          <ac:chgData name="Fernando Justino da Silva" userId="3a4d1d03-38be-44fc-ae58-d5f925126c46" providerId="ADAL" clId="{7FB01078-DAA4-4B25-A99D-F2EED6B6C3A2}" dt="2023-05-22T15:55:49.775" v="516" actId="478"/>
          <ac:picMkLst>
            <pc:docMk/>
            <pc:sldMk cId="2778208420" sldId="310"/>
            <ac:picMk id="5" creationId="{7D3727DF-93A7-C82C-29DC-58377546EFF3}"/>
          </ac:picMkLst>
        </pc:picChg>
        <pc:picChg chg="add mod">
          <ac:chgData name="Fernando Justino da Silva" userId="3a4d1d03-38be-44fc-ae58-d5f925126c46" providerId="ADAL" clId="{7FB01078-DAA4-4B25-A99D-F2EED6B6C3A2}" dt="2023-05-22T15:56:39.309" v="523" actId="1440"/>
          <ac:picMkLst>
            <pc:docMk/>
            <pc:sldMk cId="2778208420" sldId="310"/>
            <ac:picMk id="6" creationId="{3AF1CC31-76F6-FA0C-E21B-6CE3E296C314}"/>
          </ac:picMkLst>
        </pc:picChg>
      </pc:sldChg>
      <pc:sldChg chg="addSp delSp modSp add mod modNotesTx">
        <pc:chgData name="Fernando Justino da Silva" userId="3a4d1d03-38be-44fc-ae58-d5f925126c46" providerId="ADAL" clId="{7FB01078-DAA4-4B25-A99D-F2EED6B6C3A2}" dt="2023-05-24T04:26:59.407" v="1339" actId="20577"/>
        <pc:sldMkLst>
          <pc:docMk/>
          <pc:sldMk cId="1839745049" sldId="311"/>
        </pc:sldMkLst>
        <pc:spChg chg="mod">
          <ac:chgData name="Fernando Justino da Silva" userId="3a4d1d03-38be-44fc-ae58-d5f925126c46" providerId="ADAL" clId="{7FB01078-DAA4-4B25-A99D-F2EED6B6C3A2}" dt="2023-05-22T17:58:15.328" v="700" actId="1076"/>
          <ac:spMkLst>
            <pc:docMk/>
            <pc:sldMk cId="1839745049" sldId="311"/>
            <ac:spMk id="3" creationId="{37875AD0-6102-B9B6-F199-8FAB093F7EDA}"/>
          </ac:spMkLst>
        </pc:spChg>
        <pc:picChg chg="del">
          <ac:chgData name="Fernando Justino da Silva" userId="3a4d1d03-38be-44fc-ae58-d5f925126c46" providerId="ADAL" clId="{7FB01078-DAA4-4B25-A99D-F2EED6B6C3A2}" dt="2023-05-22T15:59:59.289" v="536" actId="478"/>
          <ac:picMkLst>
            <pc:docMk/>
            <pc:sldMk cId="1839745049" sldId="311"/>
            <ac:picMk id="5" creationId="{EF387743-775F-DD6D-8CC4-8527A0AA0891}"/>
          </ac:picMkLst>
        </pc:picChg>
        <pc:picChg chg="add mod">
          <ac:chgData name="Fernando Justino da Silva" userId="3a4d1d03-38be-44fc-ae58-d5f925126c46" providerId="ADAL" clId="{7FB01078-DAA4-4B25-A99D-F2EED6B6C3A2}" dt="2023-05-22T16:00:40.911" v="547" actId="1440"/>
          <ac:picMkLst>
            <pc:docMk/>
            <pc:sldMk cId="1839745049" sldId="311"/>
            <ac:picMk id="6" creationId="{D5C94061-1A16-BBF0-5F3C-0FCD1AD9E8C1}"/>
          </ac:picMkLst>
        </pc:picChg>
      </pc:sldChg>
      <pc:sldChg chg="addSp modSp new del">
        <pc:chgData name="Fernando Justino da Silva" userId="3a4d1d03-38be-44fc-ae58-d5f925126c46" providerId="ADAL" clId="{7FB01078-DAA4-4B25-A99D-F2EED6B6C3A2}" dt="2023-05-23T18:51:55.025" v="714" actId="2696"/>
        <pc:sldMkLst>
          <pc:docMk/>
          <pc:sldMk cId="3609106997" sldId="312"/>
        </pc:sldMkLst>
        <pc:picChg chg="add mod">
          <ac:chgData name="Fernando Justino da Silva" userId="3a4d1d03-38be-44fc-ae58-d5f925126c46" providerId="ADAL" clId="{7FB01078-DAA4-4B25-A99D-F2EED6B6C3A2}" dt="2023-05-23T18:51:40.773" v="713" actId="1076"/>
          <ac:picMkLst>
            <pc:docMk/>
            <pc:sldMk cId="3609106997" sldId="312"/>
            <ac:picMk id="2050" creationId="{E96BC7A8-F208-DE16-B91A-68AA03892FB7}"/>
          </ac:picMkLst>
        </pc:picChg>
      </pc:sldChg>
      <pc:sldMasterChg chg="delSldLayout">
        <pc:chgData name="Fernando Justino da Silva" userId="3a4d1d03-38be-44fc-ae58-d5f925126c46" providerId="ADAL" clId="{7FB01078-DAA4-4B25-A99D-F2EED6B6C3A2}" dt="2023-05-14T20:16:47.007" v="18" actId="47"/>
        <pc:sldMasterMkLst>
          <pc:docMk/>
          <pc:sldMasterMk cId="2259607171" sldId="2147483660"/>
        </pc:sldMasterMkLst>
      </pc:sldMasterChg>
    </pc:docChg>
  </pc:docChgLst>
  <pc:docChgLst>
    <pc:chgData name="Fernando Justino da Silva" userId="3a4d1d03-38be-44fc-ae58-d5f925126c46" providerId="ADAL" clId="{16ECE2E4-B498-4F60-B37E-B07322801388}"/>
    <pc:docChg chg="undo custSel modSld sldOrd">
      <pc:chgData name="Fernando Justino da Silva" userId="3a4d1d03-38be-44fc-ae58-d5f925126c46" providerId="ADAL" clId="{16ECE2E4-B498-4F60-B37E-B07322801388}" dt="2023-05-13T22:04:53.475" v="813"/>
      <pc:docMkLst>
        <pc:docMk/>
      </pc:docMkLst>
      <pc:sldChg chg="ord">
        <pc:chgData name="Fernando Justino da Silva" userId="3a4d1d03-38be-44fc-ae58-d5f925126c46" providerId="ADAL" clId="{16ECE2E4-B498-4F60-B37E-B07322801388}" dt="2023-05-13T20:08:36.716" v="37"/>
        <pc:sldMkLst>
          <pc:docMk/>
          <pc:sldMk cId="1606659554" sldId="274"/>
        </pc:sldMkLst>
      </pc:sldChg>
      <pc:sldChg chg="modSp mod modNotesTx">
        <pc:chgData name="Fernando Justino da Silva" userId="3a4d1d03-38be-44fc-ae58-d5f925126c46" providerId="ADAL" clId="{16ECE2E4-B498-4F60-B37E-B07322801388}" dt="2023-05-13T20:07:57.594" v="35"/>
        <pc:sldMkLst>
          <pc:docMk/>
          <pc:sldMk cId="1199091815" sldId="302"/>
        </pc:sldMkLst>
        <pc:spChg chg="mod">
          <ac:chgData name="Fernando Justino da Silva" userId="3a4d1d03-38be-44fc-ae58-d5f925126c46" providerId="ADAL" clId="{16ECE2E4-B498-4F60-B37E-B07322801388}" dt="2023-05-13T20:07:56.270" v="34" actId="21"/>
          <ac:spMkLst>
            <pc:docMk/>
            <pc:sldMk cId="1199091815" sldId="302"/>
            <ac:spMk id="3" creationId="{37875AD0-6102-B9B6-F199-8FAB093F7EDA}"/>
          </ac:spMkLst>
        </pc:spChg>
      </pc:sldChg>
      <pc:sldChg chg="addSp delSp modSp mod modNotesTx">
        <pc:chgData name="Fernando Justino da Silva" userId="3a4d1d03-38be-44fc-ae58-d5f925126c46" providerId="ADAL" clId="{16ECE2E4-B498-4F60-B37E-B07322801388}" dt="2023-05-13T21:59:42.762" v="759" actId="20577"/>
        <pc:sldMkLst>
          <pc:docMk/>
          <pc:sldMk cId="2759523190" sldId="303"/>
        </pc:sldMkLst>
        <pc:spChg chg="del mod">
          <ac:chgData name="Fernando Justino da Silva" userId="3a4d1d03-38be-44fc-ae58-d5f925126c46" providerId="ADAL" clId="{16ECE2E4-B498-4F60-B37E-B07322801388}" dt="2023-05-13T20:17:36.714" v="165" actId="478"/>
          <ac:spMkLst>
            <pc:docMk/>
            <pc:sldMk cId="2759523190" sldId="303"/>
            <ac:spMk id="3" creationId="{37875AD0-6102-B9B6-F199-8FAB093F7EDA}"/>
          </ac:spMkLst>
        </pc:spChg>
        <pc:spChg chg="del">
          <ac:chgData name="Fernando Justino da Silva" userId="3a4d1d03-38be-44fc-ae58-d5f925126c46" providerId="ADAL" clId="{16ECE2E4-B498-4F60-B37E-B07322801388}" dt="2023-05-13T20:00:17.564" v="6" actId="478"/>
          <ac:spMkLst>
            <pc:docMk/>
            <pc:sldMk cId="2759523190" sldId="303"/>
            <ac:spMk id="4" creationId="{28180835-EFE5-6595-118B-E985C6DA88F7}"/>
          </ac:spMkLst>
        </pc:spChg>
        <pc:spChg chg="add del mod">
          <ac:chgData name="Fernando Justino da Silva" userId="3a4d1d03-38be-44fc-ae58-d5f925126c46" providerId="ADAL" clId="{16ECE2E4-B498-4F60-B37E-B07322801388}" dt="2023-05-13T20:01:33.110" v="10" actId="478"/>
          <ac:spMkLst>
            <pc:docMk/>
            <pc:sldMk cId="2759523190" sldId="303"/>
            <ac:spMk id="5" creationId="{88168C2B-6587-1292-6873-337FE2D51953}"/>
          </ac:spMkLst>
        </pc:spChg>
        <pc:spChg chg="add mod">
          <ac:chgData name="Fernando Justino da Silva" userId="3a4d1d03-38be-44fc-ae58-d5f925126c46" providerId="ADAL" clId="{16ECE2E4-B498-4F60-B37E-B07322801388}" dt="2023-05-13T20:36:07.829" v="359" actId="2710"/>
          <ac:spMkLst>
            <pc:docMk/>
            <pc:sldMk cId="2759523190" sldId="303"/>
            <ac:spMk id="6" creationId="{0D97D840-57D4-F8E9-412D-51EBC543CE7E}"/>
          </ac:spMkLst>
        </pc:spChg>
        <pc:spChg chg="add del">
          <ac:chgData name="Fernando Justino da Silva" userId="3a4d1d03-38be-44fc-ae58-d5f925126c46" providerId="ADAL" clId="{16ECE2E4-B498-4F60-B37E-B07322801388}" dt="2023-05-12T18:13:33.596" v="2" actId="478"/>
          <ac:spMkLst>
            <pc:docMk/>
            <pc:sldMk cId="2759523190" sldId="303"/>
            <ac:spMk id="6" creationId="{FAD94B4A-569B-F22D-F366-21CD65ED1725}"/>
          </ac:spMkLst>
        </pc:spChg>
        <pc:spChg chg="add mod">
          <ac:chgData name="Fernando Justino da Silva" userId="3a4d1d03-38be-44fc-ae58-d5f925126c46" providerId="ADAL" clId="{16ECE2E4-B498-4F60-B37E-B07322801388}" dt="2023-05-13T21:59:42.762" v="759" actId="20577"/>
          <ac:spMkLst>
            <pc:docMk/>
            <pc:sldMk cId="2759523190" sldId="303"/>
            <ac:spMk id="7" creationId="{13E6B657-D52F-15F0-90EB-32085918A890}"/>
          </ac:spMkLst>
        </pc:spChg>
        <pc:spChg chg="add del mod">
          <ac:chgData name="Fernando Justino da Silva" userId="3a4d1d03-38be-44fc-ae58-d5f925126c46" providerId="ADAL" clId="{16ECE2E4-B498-4F60-B37E-B07322801388}" dt="2023-05-13T20:17:45.836" v="167" actId="478"/>
          <ac:spMkLst>
            <pc:docMk/>
            <pc:sldMk cId="2759523190" sldId="303"/>
            <ac:spMk id="9" creationId="{E2647163-286C-4479-5FC1-586A8D430C2B}"/>
          </ac:spMkLst>
        </pc:spChg>
      </pc:sldChg>
      <pc:sldChg chg="modSp mod modNotesTx">
        <pc:chgData name="Fernando Justino da Silva" userId="3a4d1d03-38be-44fc-ae58-d5f925126c46" providerId="ADAL" clId="{16ECE2E4-B498-4F60-B37E-B07322801388}" dt="2023-05-13T22:00:16.701" v="802" actId="20577"/>
        <pc:sldMkLst>
          <pc:docMk/>
          <pc:sldMk cId="2133869066" sldId="305"/>
        </pc:sldMkLst>
        <pc:spChg chg="mod">
          <ac:chgData name="Fernando Justino da Silva" userId="3a4d1d03-38be-44fc-ae58-d5f925126c46" providerId="ADAL" clId="{16ECE2E4-B498-4F60-B37E-B07322801388}" dt="2023-05-13T21:57:00.077" v="711" actId="12"/>
          <ac:spMkLst>
            <pc:docMk/>
            <pc:sldMk cId="2133869066" sldId="305"/>
            <ac:spMk id="3" creationId="{8DBECE97-DC10-FE96-45D6-B39F9498C769}"/>
          </ac:spMkLst>
        </pc:spChg>
      </pc:sldChg>
      <pc:sldChg chg="addSp delSp modSp mod modNotesTx">
        <pc:chgData name="Fernando Justino da Silva" userId="3a4d1d03-38be-44fc-ae58-d5f925126c46" providerId="ADAL" clId="{16ECE2E4-B498-4F60-B37E-B07322801388}" dt="2023-05-13T22:04:53.475" v="813"/>
        <pc:sldMkLst>
          <pc:docMk/>
          <pc:sldMk cId="734682013" sldId="307"/>
        </pc:sldMkLst>
        <pc:spChg chg="mod">
          <ac:chgData name="Fernando Justino da Silva" userId="3a4d1d03-38be-44fc-ae58-d5f925126c46" providerId="ADAL" clId="{16ECE2E4-B498-4F60-B37E-B07322801388}" dt="2023-05-13T21:55:22.475" v="628" actId="21"/>
          <ac:spMkLst>
            <pc:docMk/>
            <pc:sldMk cId="734682013" sldId="307"/>
            <ac:spMk id="3" creationId="{8DBECE97-DC10-FE96-45D6-B39F9498C769}"/>
          </ac:spMkLst>
        </pc:spChg>
        <pc:spChg chg="add del mod">
          <ac:chgData name="Fernando Justino da Silva" userId="3a4d1d03-38be-44fc-ae58-d5f925126c46" providerId="ADAL" clId="{16ECE2E4-B498-4F60-B37E-B07322801388}" dt="2023-05-13T22:04:53.139" v="812" actId="11530"/>
          <ac:spMkLst>
            <pc:docMk/>
            <pc:sldMk cId="734682013" sldId="307"/>
            <ac:spMk id="5" creationId="{106458F1-8829-FB50-65FF-0348F7DF1E74}"/>
          </ac:spMkLst>
        </pc:spChg>
        <pc:picChg chg="add mod">
          <ac:chgData name="Fernando Justino da Silva" userId="3a4d1d03-38be-44fc-ae58-d5f925126c46" providerId="ADAL" clId="{16ECE2E4-B498-4F60-B37E-B07322801388}" dt="2023-05-13T21:50:24.338" v="602" actId="1076"/>
          <ac:picMkLst>
            <pc:docMk/>
            <pc:sldMk cId="734682013" sldId="307"/>
            <ac:picMk id="4" creationId="{D5EB662F-1A16-C9DC-16B5-F42380BD435A}"/>
          </ac:picMkLst>
        </pc:picChg>
        <pc:picChg chg="add del mod">
          <ac:chgData name="Fernando Justino da Silva" userId="3a4d1d03-38be-44fc-ae58-d5f925126c46" providerId="ADAL" clId="{16ECE2E4-B498-4F60-B37E-B07322801388}" dt="2023-05-13T22:04:53.475" v="813"/>
          <ac:picMkLst>
            <pc:docMk/>
            <pc:sldMk cId="734682013" sldId="307"/>
            <ac:picMk id="1026" creationId="{FD300F65-F8CB-6B15-416A-F83E176C4A70}"/>
          </ac:picMkLst>
        </pc:picChg>
      </pc:sldChg>
      <pc:sldChg chg="modSp mod">
        <pc:chgData name="Fernando Justino da Silva" userId="3a4d1d03-38be-44fc-ae58-d5f925126c46" providerId="ADAL" clId="{16ECE2E4-B498-4F60-B37E-B07322801388}" dt="2023-05-13T22:00:43.931" v="805" actId="2711"/>
        <pc:sldMkLst>
          <pc:docMk/>
          <pc:sldMk cId="1197667768" sldId="308"/>
        </pc:sldMkLst>
        <pc:spChg chg="mod">
          <ac:chgData name="Fernando Justino da Silva" userId="3a4d1d03-38be-44fc-ae58-d5f925126c46" providerId="ADAL" clId="{16ECE2E4-B498-4F60-B37E-B07322801388}" dt="2023-05-13T21:57:21.899" v="713" actId="14100"/>
          <ac:spMkLst>
            <pc:docMk/>
            <pc:sldMk cId="1197667768" sldId="308"/>
            <ac:spMk id="3" creationId="{8DBECE97-DC10-FE96-45D6-B39F9498C769}"/>
          </ac:spMkLst>
        </pc:spChg>
        <pc:spChg chg="mod">
          <ac:chgData name="Fernando Justino da Silva" userId="3a4d1d03-38be-44fc-ae58-d5f925126c46" providerId="ADAL" clId="{16ECE2E4-B498-4F60-B37E-B07322801388}" dt="2023-05-13T22:00:43.931" v="805" actId="2711"/>
          <ac:spMkLst>
            <pc:docMk/>
            <pc:sldMk cId="1197667768" sldId="308"/>
            <ac:spMk id="5" creationId="{027F6F47-BC85-BE17-2411-10D237AAD7BE}"/>
          </ac:spMkLst>
        </pc:spChg>
      </pc:sldChg>
    </pc:docChg>
  </pc:docChgLst>
  <pc:docChgLst>
    <pc:chgData name="Fernando Justino da Silva" userId="3a4d1d03-38be-44fc-ae58-d5f925126c46" providerId="ADAL" clId="{C85DE4AE-06D6-44C0-8539-0BBACC223BE6}"/>
    <pc:docChg chg="custSel modSld">
      <pc:chgData name="Fernando Justino da Silva" userId="3a4d1d03-38be-44fc-ae58-d5f925126c46" providerId="ADAL" clId="{C85DE4AE-06D6-44C0-8539-0BBACC223BE6}" dt="2023-05-22T13:13:24.848" v="5" actId="14100"/>
      <pc:docMkLst>
        <pc:docMk/>
      </pc:docMkLst>
      <pc:sldChg chg="addSp delSp modSp">
        <pc:chgData name="Fernando Justino da Silva" userId="3a4d1d03-38be-44fc-ae58-d5f925126c46" providerId="ADAL" clId="{C85DE4AE-06D6-44C0-8539-0BBACC223BE6}" dt="2023-05-22T13:13:24.848" v="5" actId="14100"/>
        <pc:sldMkLst>
          <pc:docMk/>
          <pc:sldMk cId="2133869066" sldId="305"/>
        </pc:sldMkLst>
        <pc:picChg chg="add mod">
          <ac:chgData name="Fernando Justino da Silva" userId="3a4d1d03-38be-44fc-ae58-d5f925126c46" providerId="ADAL" clId="{C85DE4AE-06D6-44C0-8539-0BBACC223BE6}" dt="2023-05-22T13:13:24.848" v="5" actId="14100"/>
          <ac:picMkLst>
            <pc:docMk/>
            <pc:sldMk cId="2133869066" sldId="305"/>
            <ac:picMk id="4" creationId="{78D3D1C6-4C7F-4037-88ED-3007586389B0}"/>
          </ac:picMkLst>
        </pc:picChg>
        <pc:picChg chg="del">
          <ac:chgData name="Fernando Justino da Silva" userId="3a4d1d03-38be-44fc-ae58-d5f925126c46" providerId="ADAL" clId="{C85DE4AE-06D6-44C0-8539-0BBACC223BE6}" dt="2023-05-22T13:13:02.445" v="0" actId="478"/>
          <ac:picMkLst>
            <pc:docMk/>
            <pc:sldMk cId="2133869066" sldId="305"/>
            <ac:picMk id="5" creationId="{EED822FB-1B45-FDDE-2AE3-5C7C7CBA71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3F67CB9-48B0-0DDA-5E46-6487BB3051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2EE1F42-FD57-F98B-EDB2-86B6C904C4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961798-7C7A-444A-A1DD-32C5794F309F}" type="datetimeFigureOut">
              <a:rPr lang="pt-BR" smtClean="0"/>
              <a:t>24/05/2023</a:t>
            </a:fld>
            <a:endParaRPr lang="pt-BR"/>
          </a:p>
        </p:txBody>
      </p:sp>
      <p:sp>
        <p:nvSpPr>
          <p:cNvPr id="4" name="Espaço Reservado para Rodapé 3">
            <a:extLst>
              <a:ext uri="{FF2B5EF4-FFF2-40B4-BE49-F238E27FC236}">
                <a16:creationId xmlns:a16="http://schemas.microsoft.com/office/drawing/2014/main" id="{D76501AB-372E-CAD6-3C10-B4636DF665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1D4274BA-90F8-EE2E-8339-47380286F9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ABECE-C8EB-AF48-842A-D54DD627636E}" type="slidenum">
              <a:rPr lang="pt-BR" smtClean="0"/>
              <a:t>‹nº›</a:t>
            </a:fld>
            <a:endParaRPr lang="pt-BR"/>
          </a:p>
        </p:txBody>
      </p:sp>
    </p:spTree>
    <p:extLst>
      <p:ext uri="{BB962C8B-B14F-4D97-AF65-F5344CB8AC3E}">
        <p14:creationId xmlns:p14="http://schemas.microsoft.com/office/powerpoint/2010/main" val="205686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1DFC1-75E8-6F4C-9B15-055E5A4B33FB}" type="datetimeFigureOut">
              <a:rPr lang="pt-BR" smtClean="0"/>
              <a:t>24/05/2023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B49FE-9695-0948-BDCD-6B762CE9CB12}" type="slidenum">
              <a:rPr lang="pt-BR" smtClean="0"/>
              <a:t>‹nº›</a:t>
            </a:fld>
            <a:endParaRPr lang="pt-BR"/>
          </a:p>
        </p:txBody>
      </p:sp>
    </p:spTree>
    <p:extLst>
      <p:ext uri="{BB962C8B-B14F-4D97-AF65-F5344CB8AC3E}">
        <p14:creationId xmlns:p14="http://schemas.microsoft.com/office/powerpoint/2010/main" val="72622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Hi, my name is Fernando Justino, and today we going to talk about </a:t>
            </a:r>
            <a:r>
              <a:rPr lang="en-US" sz="1200" b="1" dirty="0">
                <a:effectLst/>
                <a:latin typeface="Barlow Medium" panose="00000600000000000000" pitchFamily="2" charset="0"/>
                <a:ea typeface="Calibri" panose="020F0502020204030204" pitchFamily="34" charset="0"/>
                <a:cs typeface="Times New Roman" panose="02020603050405020304" pitchFamily="18" charset="0"/>
              </a:rPr>
              <a:t>Automating Incident Communication with AI</a:t>
            </a:r>
            <a:endParaRPr lang="en-US"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How can Artificial Intelligence improve IT incident communication for organizations </a:t>
            </a:r>
            <a:r>
              <a:rPr lang="pt-BR" b="0" i="0" dirty="0">
                <a:solidFill>
                  <a:srgbClr val="D1D5DB"/>
                </a:solidFill>
                <a:effectLst/>
                <a:latin typeface="Söhne"/>
              </a:rPr>
              <a:t>that utilize ITSM standards?</a:t>
            </a:r>
            <a:endParaRPr lang="pt-BR" dirty="0">
              <a:latin typeface="+mj-lt"/>
            </a:endParaRPr>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1</a:t>
            </a:fld>
            <a:endParaRPr lang="pt-BR"/>
          </a:p>
        </p:txBody>
      </p:sp>
    </p:spTree>
    <p:extLst>
      <p:ext uri="{BB962C8B-B14F-4D97-AF65-F5344CB8AC3E}">
        <p14:creationId xmlns:p14="http://schemas.microsoft.com/office/powerpoint/2010/main" val="397582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latin typeface="Barlow Medium" panose="00000600000000000000" pitchFamily="2" charset="0"/>
              </a:rPr>
              <a:t>“IT incident” refers to any event that disrupts something that is not normal</a:t>
            </a:r>
          </a:p>
          <a:p>
            <a:r>
              <a:rPr lang="en-US" dirty="0">
                <a:latin typeface="Barlow Medium" panose="00000600000000000000" pitchFamily="2" charset="0"/>
              </a:rPr>
              <a:t>“Incident communication” is the practice to keep informed customers or stakeholders </a:t>
            </a:r>
            <a:endParaRPr lang="pt-BR" dirty="0"/>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Zoho_Puvi_Regular"/>
              </a:rPr>
              <a:t>There's a stark difference between what you see during an IT incident and what your customers experience. For you, it might start with an alert from the monitoring tool and end with an email about the fix. But for your customers, it could start with panic and end in a loss of trust. That's why you need a solid incident communication plan to ensure incidents are handled smoothly.</a:t>
            </a:r>
            <a:endParaRPr lang="pt-BR" dirty="0"/>
          </a:p>
          <a:p>
            <a:endParaRPr lang="pt-BR" dirty="0"/>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Mean ITSM</a:t>
            </a:r>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2</a:t>
            </a:fld>
            <a:endParaRPr lang="pt-BR"/>
          </a:p>
        </p:txBody>
      </p:sp>
    </p:spTree>
    <p:extLst>
      <p:ext uri="{BB962C8B-B14F-4D97-AF65-F5344CB8AC3E}">
        <p14:creationId xmlns:p14="http://schemas.microsoft.com/office/powerpoint/2010/main" val="127498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buFont typeface="+mj-lt"/>
              <a:buNone/>
            </a:pPr>
            <a:r>
              <a:rPr lang="en-US" b="0" i="0" dirty="0">
                <a:solidFill>
                  <a:srgbClr val="D1D5DB"/>
                </a:solidFill>
                <a:effectLst/>
                <a:latin typeface="Söhne"/>
              </a:rPr>
              <a:t>Say</a:t>
            </a:r>
          </a:p>
          <a:p>
            <a:pPr algn="l">
              <a:buFont typeface="+mj-lt"/>
              <a:buAutoNum type="arabicPeriod"/>
            </a:pPr>
            <a:r>
              <a:rPr lang="en-US" b="0" i="0" dirty="0">
                <a:solidFill>
                  <a:srgbClr val="D1D5DB"/>
                </a:solidFill>
                <a:effectLst/>
                <a:latin typeface="Söhne"/>
              </a:rPr>
              <a:t> Reduced response and resolution time</a:t>
            </a:r>
          </a:p>
          <a:p>
            <a:pPr algn="l">
              <a:buFont typeface="+mj-lt"/>
              <a:buAutoNum type="arabicPeriod"/>
            </a:pPr>
            <a:r>
              <a:rPr lang="en-US" b="0" i="0" dirty="0">
                <a:solidFill>
                  <a:srgbClr val="D1D5DB"/>
                </a:solidFill>
                <a:effectLst/>
                <a:latin typeface="Söhne"/>
              </a:rPr>
              <a:t>Team can focus on problem resolution</a:t>
            </a:r>
          </a:p>
          <a:p>
            <a:pPr algn="l">
              <a:buFont typeface="+mj-lt"/>
              <a:buAutoNum type="arabicPeriod"/>
            </a:pPr>
            <a:r>
              <a:rPr lang="en-US" b="0" i="0" dirty="0">
                <a:solidFill>
                  <a:srgbClr val="D1D5DB"/>
                </a:solidFill>
                <a:effectLst/>
                <a:latin typeface="Söhne"/>
              </a:rPr>
              <a:t>Keeping customers informed</a:t>
            </a:r>
          </a:p>
          <a:p>
            <a:pPr algn="l">
              <a:buFont typeface="+mj-lt"/>
              <a:buAutoNum type="arabicPeriod"/>
            </a:pPr>
            <a:r>
              <a:rPr lang="en-US" dirty="0"/>
              <a:t>Unlike fixed templates, can adapt to different incident types, complexities, and stakeholder preferences</a:t>
            </a:r>
            <a:endParaRPr lang="en-US" b="0" i="0" dirty="0">
              <a:solidFill>
                <a:srgbClr val="D1D5DB"/>
              </a:solidFill>
              <a:effectLst/>
              <a:latin typeface="Söhne"/>
            </a:endParaRPr>
          </a:p>
          <a:p>
            <a:pPr algn="l">
              <a:buFont typeface="+mj-lt"/>
              <a:buAutoNum type="arabicPeriod"/>
            </a:pPr>
            <a:endParaRPr lang="en-US" b="0" i="0" dirty="0">
              <a:solidFill>
                <a:srgbClr val="D1D5DB"/>
              </a:solidFill>
              <a:effectLst/>
              <a:latin typeface="Söhne"/>
            </a:endParaRPr>
          </a:p>
          <a:p>
            <a:pPr algn="l">
              <a:buFont typeface="+mj-lt"/>
              <a:buAutoNum type="arabicPeriod"/>
            </a:pPr>
            <a:endParaRPr lang="en-US" b="0" i="0" dirty="0">
              <a:solidFill>
                <a:srgbClr val="D1D5DB"/>
              </a:solidFill>
              <a:effectLst/>
              <a:latin typeface="Söhne"/>
            </a:endParaRPr>
          </a:p>
          <a:p>
            <a:pPr algn="l">
              <a:buFont typeface="+mj-lt"/>
              <a:buAutoNum type="arabicPeriod"/>
            </a:pPr>
            <a:r>
              <a:rPr lang="en-US" b="0" i="0" dirty="0">
                <a:solidFill>
                  <a:srgbClr val="D1D5DB"/>
                </a:solidFill>
                <a:effectLst/>
                <a:latin typeface="Söhne"/>
              </a:rPr>
              <a:t>Personalization: AI allows for personalized incident communication by analyzing the specific details of each incident and tailoring the communication accordingly. This ensures that stakeholders receive relevant and accurate information, improving their understanding and response to the incident.</a:t>
            </a:r>
          </a:p>
          <a:p>
            <a:pPr algn="l">
              <a:buFont typeface="+mj-lt"/>
              <a:buAutoNum type="arabicPeriod"/>
            </a:pPr>
            <a:endParaRPr lang="en-US" b="0" i="0" dirty="0">
              <a:solidFill>
                <a:srgbClr val="D1D5DB"/>
              </a:solidFill>
              <a:effectLst/>
              <a:latin typeface="Söhne"/>
            </a:endParaRPr>
          </a:p>
          <a:p>
            <a:pPr algn="l">
              <a:buFont typeface="+mj-lt"/>
              <a:buAutoNum type="arabicPeriod"/>
            </a:pPr>
            <a:endParaRPr lang="en-US" b="0" i="0" dirty="0">
              <a:solidFill>
                <a:srgbClr val="D1D5DB"/>
              </a:solidFill>
              <a:effectLst/>
              <a:latin typeface="Söhne"/>
            </a:endParaRPr>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3</a:t>
            </a:fld>
            <a:endParaRPr lang="pt-BR"/>
          </a:p>
        </p:txBody>
      </p:sp>
    </p:spTree>
    <p:extLst>
      <p:ext uri="{BB962C8B-B14F-4D97-AF65-F5344CB8AC3E}">
        <p14:creationId xmlns:p14="http://schemas.microsoft.com/office/powerpoint/2010/main" val="114415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Say</a:t>
            </a:r>
          </a:p>
          <a:p>
            <a:r>
              <a:rPr lang="pt-BR" dirty="0" err="1"/>
              <a:t>Possibility</a:t>
            </a:r>
            <a:r>
              <a:rPr lang="pt-BR" dirty="0"/>
              <a:t> </a:t>
            </a:r>
            <a:r>
              <a:rPr lang="pt-BR" dirty="0" err="1"/>
              <a:t>of</a:t>
            </a:r>
            <a:r>
              <a:rPr lang="pt-BR" dirty="0"/>
              <a:t> </a:t>
            </a:r>
            <a:r>
              <a:rPr lang="pt-BR" dirty="0" err="1"/>
              <a:t>biases</a:t>
            </a:r>
            <a:r>
              <a:rPr lang="pt-BR" dirty="0"/>
              <a:t> </a:t>
            </a:r>
            <a:r>
              <a:rPr lang="pt-BR" dirty="0" err="1"/>
              <a:t>and</a:t>
            </a:r>
            <a:r>
              <a:rPr lang="pt-BR" dirty="0"/>
              <a:t> errors in </a:t>
            </a:r>
            <a:r>
              <a:rPr lang="pt-BR" dirty="0" err="1"/>
              <a:t>algorithms</a:t>
            </a:r>
            <a:endParaRPr lang="pt-BR" dirty="0"/>
          </a:p>
          <a:p>
            <a:r>
              <a:rPr lang="pt-BR" dirty="0"/>
              <a:t>Final </a:t>
            </a:r>
            <a:r>
              <a:rPr lang="pt-BR" dirty="0" err="1"/>
              <a:t>text</a:t>
            </a:r>
            <a:r>
              <a:rPr lang="pt-BR" dirty="0"/>
              <a:t> review </a:t>
            </a:r>
            <a:r>
              <a:rPr lang="pt-BR" dirty="0" err="1"/>
              <a:t>by</a:t>
            </a:r>
            <a:r>
              <a:rPr lang="pt-BR" dirty="0"/>
              <a:t> </a:t>
            </a:r>
            <a:r>
              <a:rPr lang="pt-BR" dirty="0" err="1"/>
              <a:t>humans</a:t>
            </a:r>
            <a:endParaRPr lang="pt-BR" dirty="0"/>
          </a:p>
          <a:p>
            <a:r>
              <a:rPr lang="pt-BR" dirty="0"/>
              <a:t>AI solutions are still in </a:t>
            </a:r>
            <a:r>
              <a:rPr lang="pt-BR" dirty="0" err="1"/>
              <a:t>the</a:t>
            </a:r>
            <a:r>
              <a:rPr lang="pt-BR" dirty="0"/>
              <a:t> experimental</a:t>
            </a:r>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4</a:t>
            </a:fld>
            <a:endParaRPr lang="pt-BR"/>
          </a:p>
        </p:txBody>
      </p:sp>
    </p:spTree>
    <p:extLst>
      <p:ext uri="{BB962C8B-B14F-4D97-AF65-F5344CB8AC3E}">
        <p14:creationId xmlns:p14="http://schemas.microsoft.com/office/powerpoint/2010/main" val="357210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Tags can be extracted from any incident management tool you use</a:t>
            </a:r>
            <a:endParaRPr lang="pt-BR" dirty="0"/>
          </a:p>
          <a:p>
            <a:pPr algn="l">
              <a:buFont typeface="+mj-lt"/>
              <a:buNone/>
            </a:pPr>
            <a:r>
              <a:rPr lang="pt-BR" b="0" i="0" dirty="0" err="1">
                <a:solidFill>
                  <a:srgbClr val="D1D5DB"/>
                </a:solidFill>
                <a:effectLst/>
                <a:latin typeface="Söhne"/>
              </a:rPr>
              <a:t>Examples</a:t>
            </a:r>
            <a:r>
              <a:rPr lang="pt-BR" b="0" i="0" dirty="0">
                <a:solidFill>
                  <a:srgbClr val="D1D5DB"/>
                </a:solidFill>
                <a:effectLst/>
                <a:latin typeface="Söhne"/>
              </a:rPr>
              <a:t> </a:t>
            </a:r>
            <a:r>
              <a:rPr lang="pt-BR" b="0" i="0" dirty="0" err="1">
                <a:solidFill>
                  <a:srgbClr val="D1D5DB"/>
                </a:solidFill>
                <a:effectLst/>
                <a:latin typeface="Söhne"/>
              </a:rPr>
              <a:t>of</a:t>
            </a:r>
            <a:r>
              <a:rPr lang="pt-BR" b="0" i="0" dirty="0">
                <a:solidFill>
                  <a:srgbClr val="D1D5DB"/>
                </a:solidFill>
                <a:effectLst/>
                <a:latin typeface="Söhne"/>
              </a:rPr>
              <a:t> </a:t>
            </a:r>
            <a:r>
              <a:rPr lang="pt-BR" b="0" i="0" dirty="0" err="1">
                <a:solidFill>
                  <a:srgbClr val="D1D5DB"/>
                </a:solidFill>
                <a:effectLst/>
                <a:latin typeface="Söhne"/>
              </a:rPr>
              <a:t>tags</a:t>
            </a:r>
            <a:r>
              <a:rPr lang="pt-BR" b="0" i="0" dirty="0">
                <a:solidFill>
                  <a:srgbClr val="D1D5DB"/>
                </a:solidFill>
                <a:effectLst/>
                <a:latin typeface="Söhne"/>
              </a:rPr>
              <a:t> </a:t>
            </a:r>
            <a:r>
              <a:rPr lang="pt-BR" b="0" i="0" dirty="0" err="1">
                <a:solidFill>
                  <a:srgbClr val="D1D5DB"/>
                </a:solidFill>
                <a:effectLst/>
                <a:latin typeface="Söhne"/>
              </a:rPr>
              <a:t>extracted</a:t>
            </a:r>
            <a:endParaRPr lang="pt-BR" b="0" i="0" dirty="0">
              <a:solidFill>
                <a:srgbClr val="D1D5DB"/>
              </a:solidFill>
              <a:effectLst/>
              <a:latin typeface="Söhne"/>
            </a:endParaRPr>
          </a:p>
          <a:p>
            <a:pPr algn="l">
              <a:buFont typeface="+mj-lt"/>
              <a:buNone/>
            </a:pPr>
            <a:r>
              <a:rPr lang="pt-BR" b="0" i="0" dirty="0">
                <a:solidFill>
                  <a:srgbClr val="D1D5DB"/>
                </a:solidFill>
                <a:effectLst/>
                <a:latin typeface="Söhne"/>
              </a:rPr>
              <a:t>Rich </a:t>
            </a:r>
            <a:r>
              <a:rPr lang="pt-BR" b="0" i="0" dirty="0" err="1">
                <a:solidFill>
                  <a:srgbClr val="D1D5DB"/>
                </a:solidFill>
                <a:effectLst/>
                <a:latin typeface="Söhne"/>
              </a:rPr>
              <a:t>tags</a:t>
            </a:r>
            <a:r>
              <a:rPr lang="pt-BR" b="0" i="0" dirty="0">
                <a:solidFill>
                  <a:srgbClr val="D1D5DB"/>
                </a:solidFill>
                <a:effectLst/>
                <a:latin typeface="Söhne"/>
              </a:rPr>
              <a:t> mean </a:t>
            </a:r>
            <a:r>
              <a:rPr lang="pt-BR" b="0" i="0" dirty="0" err="1">
                <a:solidFill>
                  <a:srgbClr val="D1D5DB"/>
                </a:solidFill>
                <a:effectLst/>
                <a:latin typeface="Söhne"/>
              </a:rPr>
              <a:t>rich</a:t>
            </a:r>
            <a:r>
              <a:rPr lang="pt-BR" b="0" i="0" dirty="0">
                <a:solidFill>
                  <a:srgbClr val="D1D5DB"/>
                </a:solidFill>
                <a:effectLst/>
                <a:latin typeface="Söhne"/>
              </a:rPr>
              <a:t> communication, its primordial </a:t>
            </a:r>
            <a:r>
              <a:rPr lang="pt-BR" b="0" i="0" dirty="0" err="1">
                <a:solidFill>
                  <a:srgbClr val="D1D5DB"/>
                </a:solidFill>
                <a:effectLst/>
                <a:latin typeface="Söhne"/>
              </a:rPr>
              <a:t>to</a:t>
            </a:r>
            <a:r>
              <a:rPr lang="pt-BR" b="0" i="0" dirty="0">
                <a:solidFill>
                  <a:srgbClr val="D1D5DB"/>
                </a:solidFill>
                <a:effectLst/>
                <a:latin typeface="Söhne"/>
              </a:rPr>
              <a:t> make a </a:t>
            </a:r>
            <a:r>
              <a:rPr lang="pt-BR" b="0" i="0" dirty="0" err="1">
                <a:solidFill>
                  <a:srgbClr val="D1D5DB"/>
                </a:solidFill>
                <a:effectLst/>
                <a:latin typeface="Söhne"/>
              </a:rPr>
              <a:t>good</a:t>
            </a:r>
            <a:r>
              <a:rPr lang="pt-BR" b="0" i="0" dirty="0">
                <a:solidFill>
                  <a:srgbClr val="D1D5DB"/>
                </a:solidFill>
                <a:effectLst/>
                <a:latin typeface="Söhne"/>
              </a:rPr>
              <a:t> communication</a:t>
            </a:r>
          </a:p>
          <a:p>
            <a:pPr algn="l">
              <a:buFont typeface="+mj-lt"/>
              <a:buAutoNum type="arabicPeriod"/>
            </a:pPr>
            <a:endParaRPr lang="pt-BR" b="0" i="0" dirty="0">
              <a:solidFill>
                <a:srgbClr val="D1D5DB"/>
              </a:solidFill>
              <a:effectLst/>
              <a:latin typeface="Söhne"/>
            </a:endParaRPr>
          </a:p>
          <a:p>
            <a:pPr algn="l" fontAlgn="base"/>
            <a:r>
              <a:rPr lang="en-US" b="0" i="0" dirty="0">
                <a:solidFill>
                  <a:srgbClr val="42526E"/>
                </a:solidFill>
                <a:effectLst/>
                <a:latin typeface="Charlie Display"/>
              </a:rPr>
              <a:t>Communication templates are one of the most helpful tools during an incident. In the heat of a service outage, the response team is under a lot of pressure, and every second counts. Sitting down on a blank page to figure out how to update customers is a lot harder than it seems. We recommend using some boilerplate language to get started.</a:t>
            </a:r>
          </a:p>
          <a:p>
            <a:pPr algn="l" fontAlgn="base"/>
            <a:r>
              <a:rPr lang="en-US" b="0" i="0" dirty="0">
                <a:solidFill>
                  <a:srgbClr val="42526E"/>
                </a:solidFill>
                <a:effectLst/>
                <a:latin typeface="Charlie Display"/>
              </a:rPr>
              <a:t>Be sure to update the placeholder sections before posting. And don’t be afraid to add, edit, or delete pieces of these copies to make them yours.</a:t>
            </a:r>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5</a:t>
            </a:fld>
            <a:endParaRPr lang="pt-BR"/>
          </a:p>
        </p:txBody>
      </p:sp>
    </p:spTree>
    <p:extLst>
      <p:ext uri="{BB962C8B-B14F-4D97-AF65-F5344CB8AC3E}">
        <p14:creationId xmlns:p14="http://schemas.microsoft.com/office/powerpoint/2010/main" val="326978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Now we </a:t>
            </a:r>
            <a:r>
              <a:rPr lang="pt-BR" dirty="0" err="1"/>
              <a:t>have</a:t>
            </a:r>
            <a:r>
              <a:rPr lang="pt-BR" dirty="0"/>
              <a:t> </a:t>
            </a:r>
            <a:r>
              <a:rPr lang="pt-BR" dirty="0" err="1"/>
              <a:t>the</a:t>
            </a:r>
            <a:r>
              <a:rPr lang="pt-BR" dirty="0"/>
              <a:t> </a:t>
            </a:r>
            <a:r>
              <a:rPr lang="pt-BR" dirty="0" err="1"/>
              <a:t>tags</a:t>
            </a:r>
            <a:r>
              <a:rPr lang="pt-BR" dirty="0"/>
              <a:t>, </a:t>
            </a:r>
            <a:r>
              <a:rPr lang="pt-BR" dirty="0" err="1"/>
              <a:t>so</a:t>
            </a:r>
            <a:r>
              <a:rPr lang="pt-BR" dirty="0"/>
              <a:t> we </a:t>
            </a:r>
            <a:r>
              <a:rPr lang="pt-BR" dirty="0" err="1"/>
              <a:t>can</a:t>
            </a:r>
            <a:r>
              <a:rPr lang="pt-BR" dirty="0"/>
              <a:t> do like this </a:t>
            </a:r>
            <a:r>
              <a:rPr lang="pt-BR" dirty="0" err="1"/>
              <a:t>example</a:t>
            </a:r>
            <a:endParaRPr lang="pt-BR" dirty="0"/>
          </a:p>
          <a:p>
            <a:r>
              <a:rPr lang="pt-BR" dirty="0"/>
              <a:t>This </a:t>
            </a:r>
            <a:r>
              <a:rPr lang="pt-BR" dirty="0" err="1"/>
              <a:t>is</a:t>
            </a:r>
            <a:r>
              <a:rPr lang="pt-BR" dirty="0"/>
              <a:t> </a:t>
            </a:r>
            <a:r>
              <a:rPr lang="pt-BR" dirty="0" err="1"/>
              <a:t>an</a:t>
            </a:r>
            <a:r>
              <a:rPr lang="pt-BR" dirty="0"/>
              <a:t> </a:t>
            </a:r>
            <a:r>
              <a:rPr lang="pt-BR" dirty="0" err="1"/>
              <a:t>example</a:t>
            </a:r>
            <a:r>
              <a:rPr lang="pt-BR" dirty="0"/>
              <a:t> </a:t>
            </a:r>
            <a:r>
              <a:rPr lang="pt-BR" dirty="0" err="1"/>
              <a:t>of</a:t>
            </a:r>
            <a:r>
              <a:rPr lang="pt-BR" dirty="0"/>
              <a:t> </a:t>
            </a:r>
            <a:r>
              <a:rPr lang="pt-BR" dirty="0" err="1"/>
              <a:t>how</a:t>
            </a:r>
            <a:r>
              <a:rPr lang="pt-BR" dirty="0"/>
              <a:t> </a:t>
            </a:r>
            <a:r>
              <a:rPr lang="pt-BR" dirty="0" err="1"/>
              <a:t>to</a:t>
            </a:r>
            <a:r>
              <a:rPr lang="pt-BR" dirty="0"/>
              <a:t> prompt a request for </a:t>
            </a:r>
            <a:r>
              <a:rPr lang="pt-BR" dirty="0" err="1"/>
              <a:t>the</a:t>
            </a:r>
            <a:r>
              <a:rPr lang="pt-BR" dirty="0"/>
              <a:t> AI</a:t>
            </a:r>
          </a:p>
          <a:p>
            <a:endParaRPr lang="pt-BR" dirty="0"/>
          </a:p>
          <a:p>
            <a:r>
              <a:rPr lang="pt-BR" dirty="0" err="1"/>
              <a:t>Read</a:t>
            </a:r>
            <a:r>
              <a:rPr lang="pt-BR" dirty="0"/>
              <a:t> </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6</a:t>
            </a:fld>
            <a:endParaRPr lang="pt-BR"/>
          </a:p>
        </p:txBody>
      </p:sp>
    </p:spTree>
    <p:extLst>
      <p:ext uri="{BB962C8B-B14F-4D97-AF65-F5344CB8AC3E}">
        <p14:creationId xmlns:p14="http://schemas.microsoft.com/office/powerpoint/2010/main" val="103805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53858"/>
                </a:solidFill>
                <a:effectLst/>
                <a:latin typeface="Charlie Display"/>
              </a:rPr>
              <a:t>Based on the tags, you can compose different types of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3858"/>
              </a:solidFill>
              <a:effectLst/>
              <a:latin typeface="Charlie 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53858"/>
                </a:solidFill>
                <a:effectLst/>
                <a:latin typeface="Charlie Display"/>
              </a:rPr>
              <a:t>And provide a regular updates during the incident based on tags changing</a:t>
            </a:r>
          </a:p>
          <a:p>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7</a:t>
            </a:fld>
            <a:endParaRPr lang="pt-BR"/>
          </a:p>
        </p:txBody>
      </p:sp>
    </p:spTree>
    <p:extLst>
      <p:ext uri="{BB962C8B-B14F-4D97-AF65-F5344CB8AC3E}">
        <p14:creationId xmlns:p14="http://schemas.microsoft.com/office/powerpoint/2010/main" val="102555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buFont typeface="+mj-lt"/>
              <a:buNone/>
            </a:pPr>
            <a:r>
              <a:rPr lang="en-US" dirty="0"/>
              <a:t>Investing in AI solutions  could be important to  manage IT incidents</a:t>
            </a:r>
          </a:p>
          <a:p>
            <a:pPr algn="l">
              <a:buFont typeface="+mj-lt"/>
              <a:buNone/>
            </a:pPr>
            <a:r>
              <a:rPr lang="en-US" b="0" i="0" dirty="0">
                <a:solidFill>
                  <a:srgbClr val="D1D5DB"/>
                </a:solidFill>
                <a:effectLst/>
                <a:latin typeface="Söhne"/>
              </a:rPr>
              <a:t>They ensure transparency  </a:t>
            </a:r>
            <a:r>
              <a:rPr lang="en-US" dirty="0"/>
              <a:t>and agility</a:t>
            </a:r>
          </a:p>
          <a:p>
            <a:pPr algn="l">
              <a:buFont typeface="+mj-lt"/>
              <a:buNone/>
            </a:pPr>
            <a:r>
              <a:rPr lang="en-US" dirty="0"/>
              <a:t>Improve credibility, service quality, and customer satisfaction</a:t>
            </a:r>
          </a:p>
          <a:p>
            <a:pPr algn="l">
              <a:buFont typeface="+mj-lt"/>
              <a:buNone/>
            </a:pPr>
            <a:endParaRPr lang="en-US" b="0" i="0" dirty="0">
              <a:solidFill>
                <a:srgbClr val="D1D5DB"/>
              </a:solidFill>
              <a:effectLst/>
              <a:latin typeface="Söhne"/>
            </a:endParaRPr>
          </a:p>
          <a:p>
            <a:pPr algn="l">
              <a:buFont typeface="+mj-lt"/>
              <a:buNone/>
            </a:pPr>
            <a:r>
              <a:rPr lang="en-US" dirty="0"/>
              <a:t>incident communication </a:t>
            </a:r>
            <a:r>
              <a:rPr lang="en-US" b="0" i="0" dirty="0">
                <a:solidFill>
                  <a:srgbClr val="D1D5DB"/>
                </a:solidFill>
                <a:effectLst/>
                <a:latin typeface="Söhne"/>
              </a:rPr>
              <a:t>with AI just the first step, but in the future could be used in </a:t>
            </a:r>
            <a:r>
              <a:rPr lang="en-US" b="0" i="0">
                <a:solidFill>
                  <a:srgbClr val="D1D5DB"/>
                </a:solidFill>
                <a:effectLst/>
                <a:latin typeface="Söhne"/>
              </a:rPr>
              <a:t>all </a:t>
            </a:r>
            <a:r>
              <a:rPr lang="en-US"/>
              <a:t>incident process</a:t>
            </a:r>
            <a:r>
              <a:rPr lang="en-US" dirty="0"/>
              <a:t>, including decision-making</a:t>
            </a:r>
            <a:endParaRPr lang="en-US" b="0" i="0" dirty="0">
              <a:solidFill>
                <a:srgbClr val="D1D5DB"/>
              </a:solidFill>
              <a:effectLst/>
              <a:latin typeface="Söhne"/>
            </a:endParaRPr>
          </a:p>
          <a:p>
            <a:pPr algn="l">
              <a:buFont typeface="+mj-lt"/>
              <a:buNone/>
            </a:pPr>
            <a:endParaRPr lang="en-US" b="0" i="0" dirty="0">
              <a:solidFill>
                <a:srgbClr val="D1D5DB"/>
              </a:solidFill>
              <a:effectLst/>
              <a:latin typeface="Söhne"/>
            </a:endParaRPr>
          </a:p>
          <a:p>
            <a:pPr algn="l">
              <a:buFont typeface="+mj-lt"/>
              <a:buAutoNum type="arabicPeriod"/>
            </a:pPr>
            <a:endParaRPr lang="en-US" b="0" i="0" dirty="0">
              <a:solidFill>
                <a:srgbClr val="D1D5DB"/>
              </a:solidFill>
              <a:effectLst/>
              <a:latin typeface="Söhne"/>
            </a:endParaRPr>
          </a:p>
          <a:p>
            <a:pPr algn="l">
              <a:buFont typeface="+mj-lt"/>
              <a:buAutoNum type="arabicPeriod"/>
            </a:pPr>
            <a:endParaRPr lang="en-US" b="0" i="0" dirty="0">
              <a:solidFill>
                <a:srgbClr val="D1D5DB"/>
              </a:solidFill>
              <a:effectLst/>
              <a:latin typeface="Söhne"/>
            </a:endParaRPr>
          </a:p>
          <a:p>
            <a:pPr algn="l">
              <a:buFont typeface="+mj-lt"/>
              <a:buAutoNum type="arabicPeriod"/>
            </a:pPr>
            <a:r>
              <a:rPr lang="en-US" b="0" i="0" dirty="0">
                <a:solidFill>
                  <a:srgbClr val="D1D5DB"/>
                </a:solidFill>
                <a:effectLst/>
                <a:latin typeface="Söhne"/>
              </a:rPr>
              <a:t>Intelligent Escalation and Routing: AI can automate the triaging and routing of incidents to the appropriate teams or individuals. By intelligently analyzing incident details and historical data, AI can ensure that incidents are directed to the right experts, accelerating resolution times and improving overall efficiency.</a:t>
            </a:r>
          </a:p>
          <a:p>
            <a:pPr algn="l">
              <a:buFont typeface="+mj-lt"/>
              <a:buAutoNum type="arabicPeriod"/>
            </a:pPr>
            <a:r>
              <a:rPr lang="en-US" b="0" i="0" dirty="0">
                <a:solidFill>
                  <a:srgbClr val="D1D5DB"/>
                </a:solidFill>
                <a:effectLst/>
                <a:latin typeface="Söhne"/>
              </a:rPr>
              <a:t>Continuous Improvement: AI systems can learn from past incidents and feedback, continuously improving their communication capabilities. They can identify patterns, refine responses, and adapt to evolving incident scenarios, enhancing the quality and effectiveness of future communications.</a:t>
            </a:r>
          </a:p>
          <a:p>
            <a:pPr algn="l">
              <a:buFont typeface="+mj-lt"/>
              <a:buAutoNum type="arabicPeriod"/>
            </a:pPr>
            <a:r>
              <a:rPr lang="en-US" b="0" i="0" dirty="0">
                <a:solidFill>
                  <a:srgbClr val="D1D5DB"/>
                </a:solidFill>
                <a:effectLst/>
                <a:latin typeface="Söhne"/>
              </a:rPr>
              <a:t>Enhanced User Experience: AI-powered incident communication can provide a seamless and interactive user experience. Chatbots or virtual assistants can engage with stakeholders in natural language conversations, providing instant responses and guidance. This results in a more user-friendly and efficient communication process.</a:t>
            </a:r>
          </a:p>
          <a:p>
            <a:endParaRPr lang="pt-BR" dirty="0"/>
          </a:p>
          <a:p>
            <a:endParaRPr lang="pt-BR" dirty="0"/>
          </a:p>
          <a:p>
            <a:r>
              <a:rPr lang="en-US" b="0" i="0" dirty="0">
                <a:solidFill>
                  <a:srgbClr val="D1D5DB"/>
                </a:solidFill>
                <a:effectLst/>
                <a:latin typeface="Söhne"/>
              </a:rPr>
              <a:t>By leveraging AI in incident communication, organizations can benefit from personalized, real-time, and context-aware communication. This leads to improved stakeholder engagement, faster incident resolution, and overall enhanced incident management capabilities.</a:t>
            </a:r>
          </a:p>
          <a:p>
            <a:endParaRPr lang="en-US" b="0" i="0" dirty="0">
              <a:solidFill>
                <a:srgbClr val="D1D5DB"/>
              </a:solidFill>
              <a:effectLst/>
              <a:latin typeface="Söhne"/>
            </a:endParaRPr>
          </a:p>
          <a:p>
            <a:r>
              <a:rPr lang="en-US" b="0" i="0" dirty="0">
                <a:solidFill>
                  <a:srgbClr val="D1D5DB"/>
                </a:solidFill>
                <a:effectLst/>
                <a:latin typeface="Söhne"/>
              </a:rPr>
              <a:t>It's important for organizations to be aware of these challenges and limitations and develop strategies to address them. By carefully considering the limitations and augmenting AI with human involvement, organizations can effectively leverage AI in IT incident communication while mitigating potential risks.</a:t>
            </a:r>
            <a:endParaRPr lang="pt-BR" dirty="0"/>
          </a:p>
        </p:txBody>
      </p:sp>
      <p:sp>
        <p:nvSpPr>
          <p:cNvPr id="4" name="Espaço Reservado para Número de Slide 3"/>
          <p:cNvSpPr>
            <a:spLocks noGrp="1"/>
          </p:cNvSpPr>
          <p:nvPr>
            <p:ph type="sldNum" sz="quarter" idx="5"/>
          </p:nvPr>
        </p:nvSpPr>
        <p:spPr/>
        <p:txBody>
          <a:bodyPr/>
          <a:lstStyle/>
          <a:p>
            <a:fld id="{61DB49FE-9695-0948-BDCD-6B762CE9CB12}" type="slidenum">
              <a:rPr lang="pt-BR" smtClean="0"/>
              <a:t>8</a:t>
            </a:fld>
            <a:endParaRPr lang="pt-BR"/>
          </a:p>
        </p:txBody>
      </p:sp>
    </p:spTree>
    <p:extLst>
      <p:ext uri="{BB962C8B-B14F-4D97-AF65-F5344CB8AC3E}">
        <p14:creationId xmlns:p14="http://schemas.microsoft.com/office/powerpoint/2010/main" val="399549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APA - MODEL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6096000" y="2152582"/>
            <a:ext cx="5556069" cy="705802"/>
          </a:xfrm>
          <a:prstGeom prst="rect">
            <a:avLst/>
          </a:prstGeom>
        </p:spPr>
        <p:txBody>
          <a:bodyPr anchor="b"/>
          <a:lstStyle>
            <a:lvl1pPr algn="l">
              <a:defRPr sz="2400" b="0" i="0">
                <a:solidFill>
                  <a:schemeClr val="bg1"/>
                </a:solidFill>
                <a:latin typeface="Barlow Medium" pitchFamily="2" charset="77"/>
              </a:defRPr>
            </a:lvl1pPr>
          </a:lstStyle>
          <a:p>
            <a:r>
              <a:rPr lang="en-US" dirty="0"/>
              <a:t>Click to edit Master title style</a:t>
            </a:r>
            <a:endParaRPr lang="en-BR" dirty="0"/>
          </a:p>
        </p:txBody>
      </p:sp>
      <p:sp>
        <p:nvSpPr>
          <p:cNvPr id="3" name="Subtitle 2">
            <a:extLst>
              <a:ext uri="{FF2B5EF4-FFF2-40B4-BE49-F238E27FC236}">
                <a16:creationId xmlns:a16="http://schemas.microsoft.com/office/drawing/2014/main" id="{ADA512D1-C974-A50A-F68C-04D77BB38B79}"/>
              </a:ext>
            </a:extLst>
          </p:cNvPr>
          <p:cNvSpPr>
            <a:spLocks noGrp="1"/>
          </p:cNvSpPr>
          <p:nvPr>
            <p:ph type="subTitle" idx="1"/>
          </p:nvPr>
        </p:nvSpPr>
        <p:spPr>
          <a:xfrm>
            <a:off x="6096000" y="3037522"/>
            <a:ext cx="5556069" cy="391478"/>
          </a:xfrm>
          <a:prstGeom prst="rect">
            <a:avLst/>
          </a:prstGeom>
        </p:spPr>
        <p:txBody>
          <a:bodyPr/>
          <a:lstStyle>
            <a:lvl1pPr marL="0" indent="0" algn="l">
              <a:buNone/>
              <a:defRPr sz="1800" b="0" i="0">
                <a:solidFill>
                  <a:srgbClr val="00F5DD"/>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R" dirty="0"/>
          </a:p>
        </p:txBody>
      </p:sp>
      <p:sp>
        <p:nvSpPr>
          <p:cNvPr id="4" name="Date Placeholder 3">
            <a:extLst>
              <a:ext uri="{FF2B5EF4-FFF2-40B4-BE49-F238E27FC236}">
                <a16:creationId xmlns:a16="http://schemas.microsoft.com/office/drawing/2014/main" id="{930A2E0D-93A0-911D-1AE6-903C9BBF5D55}"/>
              </a:ext>
            </a:extLst>
          </p:cNvPr>
          <p:cNvSpPr>
            <a:spLocks noGrp="1"/>
          </p:cNvSpPr>
          <p:nvPr>
            <p:ph type="dt" sz="half" idx="10"/>
          </p:nvPr>
        </p:nvSpPr>
        <p:spPr>
          <a:xfrm>
            <a:off x="10175725" y="5616121"/>
            <a:ext cx="1000276" cy="333123"/>
          </a:xfrm>
          <a:prstGeom prst="rect">
            <a:avLst/>
          </a:prstGeom>
        </p:spPr>
        <p:txBody>
          <a:bodyPr/>
          <a:lstStyle>
            <a:lvl1pPr>
              <a:defRPr b="0" i="0">
                <a:solidFill>
                  <a:schemeClr val="bg1"/>
                </a:solidFill>
                <a:latin typeface="Barlow Medium" pitchFamily="2" charset="77"/>
              </a:defRPr>
            </a:lvl1pPr>
          </a:lstStyle>
          <a:p>
            <a:r>
              <a:rPr lang="pt-BR" dirty="0"/>
              <a:t>1/12/22</a:t>
            </a:r>
            <a:endParaRPr lang="en-BR" dirty="0"/>
          </a:p>
        </p:txBody>
      </p:sp>
    </p:spTree>
    <p:extLst>
      <p:ext uri="{BB962C8B-B14F-4D97-AF65-F5344CB8AC3E}">
        <p14:creationId xmlns:p14="http://schemas.microsoft.com/office/powerpoint/2010/main" val="81282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OLO 6">
    <p:bg>
      <p:bgPr>
        <a:solidFill>
          <a:srgbClr val="001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00EB00"/>
                </a:solidFill>
                <a:latin typeface="Barlow Medium" pitchFamily="2" charset="77"/>
              </a:defRPr>
            </a:lvl1pPr>
          </a:lstStyle>
          <a:p>
            <a:r>
              <a:rPr lang="en-US" dirty="0"/>
              <a:t>Click to edit Master title style</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00EB00"/>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
        <p:nvSpPr>
          <p:cNvPr id="22" name="Text Placeholder 21">
            <a:extLst>
              <a:ext uri="{FF2B5EF4-FFF2-40B4-BE49-F238E27FC236}">
                <a16:creationId xmlns:a16="http://schemas.microsoft.com/office/drawing/2014/main" id="{0A248DCA-7E73-B2EB-B35B-F451A0B428DC}"/>
              </a:ext>
            </a:extLst>
          </p:cNvPr>
          <p:cNvSpPr>
            <a:spLocks noGrp="1"/>
          </p:cNvSpPr>
          <p:nvPr>
            <p:ph type="body" sz="quarter" idx="10"/>
          </p:nvPr>
        </p:nvSpPr>
        <p:spPr>
          <a:xfrm>
            <a:off x="887034" y="3968496"/>
            <a:ext cx="3451286" cy="2102421"/>
          </a:xfrm>
          <a:prstGeom prst="rect">
            <a:avLst/>
          </a:prstGeom>
        </p:spPr>
        <p:txBody>
          <a:bodyPr/>
          <a:lstStyle>
            <a:lvl1pPr marL="0" indent="0">
              <a:buFontTx/>
              <a:buNone/>
              <a:defRPr sz="1600" b="0" i="0">
                <a:solidFill>
                  <a:schemeClr val="bg1"/>
                </a:solidFill>
                <a:latin typeface="Barlow Medium" pitchFamily="2" charset="77"/>
              </a:defRPr>
            </a:lvl1pPr>
            <a:lvl2pPr marL="0" indent="0">
              <a:buFontTx/>
              <a:buNone/>
              <a:defRPr sz="1400" b="0" i="0">
                <a:solidFill>
                  <a:schemeClr val="bg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27" name="Text Placeholder 21">
            <a:extLst>
              <a:ext uri="{FF2B5EF4-FFF2-40B4-BE49-F238E27FC236}">
                <a16:creationId xmlns:a16="http://schemas.microsoft.com/office/drawing/2014/main" id="{2B3CEEF6-EB06-7073-915E-7F87DAE2E528}"/>
              </a:ext>
            </a:extLst>
          </p:cNvPr>
          <p:cNvSpPr>
            <a:spLocks noGrp="1"/>
          </p:cNvSpPr>
          <p:nvPr>
            <p:ph type="body" sz="quarter" idx="11"/>
          </p:nvPr>
        </p:nvSpPr>
        <p:spPr>
          <a:xfrm>
            <a:off x="4525993" y="3968496"/>
            <a:ext cx="3451286" cy="2102421"/>
          </a:xfrm>
          <a:prstGeom prst="rect">
            <a:avLst/>
          </a:prstGeom>
        </p:spPr>
        <p:txBody>
          <a:bodyPr/>
          <a:lstStyle>
            <a:lvl1pPr marL="0" indent="0">
              <a:buFontTx/>
              <a:buNone/>
              <a:defRPr sz="1600" b="0" i="0">
                <a:solidFill>
                  <a:schemeClr val="bg1"/>
                </a:solidFill>
                <a:latin typeface="Barlow Medium" pitchFamily="2" charset="77"/>
              </a:defRPr>
            </a:lvl1pPr>
            <a:lvl2pPr marL="0" indent="0">
              <a:buFontTx/>
              <a:buNone/>
              <a:defRPr sz="1400" b="0" i="0">
                <a:solidFill>
                  <a:schemeClr val="bg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28" name="Text Placeholder 21">
            <a:extLst>
              <a:ext uri="{FF2B5EF4-FFF2-40B4-BE49-F238E27FC236}">
                <a16:creationId xmlns:a16="http://schemas.microsoft.com/office/drawing/2014/main" id="{2A643C23-02AA-984D-6DDC-4EE5DD9628B6}"/>
              </a:ext>
            </a:extLst>
          </p:cNvPr>
          <p:cNvSpPr>
            <a:spLocks noGrp="1"/>
          </p:cNvSpPr>
          <p:nvPr>
            <p:ph type="body" sz="quarter" idx="12"/>
          </p:nvPr>
        </p:nvSpPr>
        <p:spPr>
          <a:xfrm>
            <a:off x="8141274" y="3968496"/>
            <a:ext cx="3451286" cy="2102421"/>
          </a:xfrm>
          <a:prstGeom prst="rect">
            <a:avLst/>
          </a:prstGeom>
        </p:spPr>
        <p:txBody>
          <a:bodyPr/>
          <a:lstStyle>
            <a:lvl1pPr marL="0" indent="0">
              <a:buFontTx/>
              <a:buNone/>
              <a:defRPr sz="1600" b="0" i="0">
                <a:solidFill>
                  <a:schemeClr val="bg1"/>
                </a:solidFill>
                <a:latin typeface="Barlow Medium" pitchFamily="2" charset="77"/>
              </a:defRPr>
            </a:lvl1pPr>
            <a:lvl2pPr marL="0" indent="0">
              <a:buFontTx/>
              <a:buNone/>
              <a:defRPr sz="1400" b="0" i="0">
                <a:solidFill>
                  <a:schemeClr val="bg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4" name="Picture Placeholder 3">
            <a:extLst>
              <a:ext uri="{FF2B5EF4-FFF2-40B4-BE49-F238E27FC236}">
                <a16:creationId xmlns:a16="http://schemas.microsoft.com/office/drawing/2014/main" id="{3C8AEADF-F452-BD59-59BE-49D1707C8387}"/>
              </a:ext>
            </a:extLst>
          </p:cNvPr>
          <p:cNvSpPr>
            <a:spLocks noGrp="1"/>
          </p:cNvSpPr>
          <p:nvPr>
            <p:ph type="pic" sz="quarter" idx="13"/>
          </p:nvPr>
        </p:nvSpPr>
        <p:spPr>
          <a:xfrm>
            <a:off x="910713" y="1563688"/>
            <a:ext cx="3427608" cy="2249487"/>
          </a:xfrm>
          <a:prstGeom prst="rect">
            <a:avLst/>
          </a:prstGeom>
        </p:spPr>
        <p:txBody>
          <a:bodyPr/>
          <a:lstStyle>
            <a:lvl1pPr marL="0" indent="0">
              <a:buFontTx/>
              <a:buNone/>
              <a:defRPr sz="1200" b="0" i="0">
                <a:latin typeface="Barlow" pitchFamily="2" charset="77"/>
              </a:defRPr>
            </a:lvl1pPr>
          </a:lstStyle>
          <a:p>
            <a:endParaRPr lang="en-BR"/>
          </a:p>
        </p:txBody>
      </p:sp>
      <p:sp>
        <p:nvSpPr>
          <p:cNvPr id="14" name="Picture Placeholder 3">
            <a:extLst>
              <a:ext uri="{FF2B5EF4-FFF2-40B4-BE49-F238E27FC236}">
                <a16:creationId xmlns:a16="http://schemas.microsoft.com/office/drawing/2014/main" id="{A325323B-4C6D-F9DE-E27E-FAFBDE0EC60C}"/>
              </a:ext>
            </a:extLst>
          </p:cNvPr>
          <p:cNvSpPr>
            <a:spLocks noGrp="1"/>
          </p:cNvSpPr>
          <p:nvPr>
            <p:ph type="pic" sz="quarter" idx="14"/>
          </p:nvPr>
        </p:nvSpPr>
        <p:spPr>
          <a:xfrm>
            <a:off x="4525993" y="1563688"/>
            <a:ext cx="3427608" cy="2249487"/>
          </a:xfrm>
          <a:prstGeom prst="rect">
            <a:avLst/>
          </a:prstGeom>
        </p:spPr>
        <p:txBody>
          <a:bodyPr/>
          <a:lstStyle>
            <a:lvl1pPr marL="0" indent="0">
              <a:buFontTx/>
              <a:buNone/>
              <a:defRPr sz="1200" b="0" i="0">
                <a:latin typeface="Barlow" pitchFamily="2" charset="77"/>
              </a:defRPr>
            </a:lvl1pPr>
          </a:lstStyle>
          <a:p>
            <a:endParaRPr lang="en-BR"/>
          </a:p>
        </p:txBody>
      </p:sp>
      <p:sp>
        <p:nvSpPr>
          <p:cNvPr id="15" name="Picture Placeholder 3">
            <a:extLst>
              <a:ext uri="{FF2B5EF4-FFF2-40B4-BE49-F238E27FC236}">
                <a16:creationId xmlns:a16="http://schemas.microsoft.com/office/drawing/2014/main" id="{95A57B4C-597F-6278-9D18-FA5A6235147C}"/>
              </a:ext>
            </a:extLst>
          </p:cNvPr>
          <p:cNvSpPr>
            <a:spLocks noGrp="1"/>
          </p:cNvSpPr>
          <p:nvPr>
            <p:ph type="pic" sz="quarter" idx="15"/>
          </p:nvPr>
        </p:nvSpPr>
        <p:spPr>
          <a:xfrm>
            <a:off x="8134473" y="1563688"/>
            <a:ext cx="3427608" cy="2249487"/>
          </a:xfrm>
          <a:prstGeom prst="rect">
            <a:avLst/>
          </a:prstGeom>
        </p:spPr>
        <p:txBody>
          <a:bodyPr/>
          <a:lstStyle>
            <a:lvl1pPr marL="0" indent="0">
              <a:buFontTx/>
              <a:buNone/>
              <a:defRPr sz="1200" b="0" i="0">
                <a:latin typeface="Barlow" pitchFamily="2" charset="77"/>
              </a:defRPr>
            </a:lvl1pPr>
          </a:lstStyle>
          <a:p>
            <a:endParaRPr lang="en-BR"/>
          </a:p>
        </p:txBody>
      </p:sp>
    </p:spTree>
    <p:extLst>
      <p:ext uri="{BB962C8B-B14F-4D97-AF65-F5344CB8AC3E}">
        <p14:creationId xmlns:p14="http://schemas.microsoft.com/office/powerpoint/2010/main" val="112451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OLO 7">
    <p:bg>
      <p:bgPr>
        <a:solidFill>
          <a:srgbClr val="00E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001EFF"/>
                </a:solidFill>
                <a:latin typeface="Barlow Medium" pitchFamily="2" charset="77"/>
              </a:defRPr>
            </a:lvl1pPr>
          </a:lstStyle>
          <a:p>
            <a:r>
              <a:rPr lang="en-US" dirty="0"/>
              <a:t>Click to edit Master title style</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001EFF"/>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grpSp>
      <p:sp>
        <p:nvSpPr>
          <p:cNvPr id="22" name="Text Placeholder 21">
            <a:extLst>
              <a:ext uri="{FF2B5EF4-FFF2-40B4-BE49-F238E27FC236}">
                <a16:creationId xmlns:a16="http://schemas.microsoft.com/office/drawing/2014/main" id="{0A248DCA-7E73-B2EB-B35B-F451A0B428DC}"/>
              </a:ext>
            </a:extLst>
          </p:cNvPr>
          <p:cNvSpPr>
            <a:spLocks noGrp="1"/>
          </p:cNvSpPr>
          <p:nvPr>
            <p:ph type="body" sz="quarter" idx="10"/>
          </p:nvPr>
        </p:nvSpPr>
        <p:spPr>
          <a:xfrm>
            <a:off x="887034" y="186404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10" name="Text Placeholder 21">
            <a:extLst>
              <a:ext uri="{FF2B5EF4-FFF2-40B4-BE49-F238E27FC236}">
                <a16:creationId xmlns:a16="http://schemas.microsoft.com/office/drawing/2014/main" id="{8AF9356A-4108-CD63-4FA6-0265124091DF}"/>
              </a:ext>
            </a:extLst>
          </p:cNvPr>
          <p:cNvSpPr>
            <a:spLocks noGrp="1"/>
          </p:cNvSpPr>
          <p:nvPr>
            <p:ph type="body" sz="quarter" idx="11"/>
          </p:nvPr>
        </p:nvSpPr>
        <p:spPr>
          <a:xfrm>
            <a:off x="887034" y="396716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11" name="Text Placeholder 21">
            <a:extLst>
              <a:ext uri="{FF2B5EF4-FFF2-40B4-BE49-F238E27FC236}">
                <a16:creationId xmlns:a16="http://schemas.microsoft.com/office/drawing/2014/main" id="{16230B20-1A09-F979-DF41-49DDD4FF40A7}"/>
              </a:ext>
            </a:extLst>
          </p:cNvPr>
          <p:cNvSpPr>
            <a:spLocks noGrp="1"/>
          </p:cNvSpPr>
          <p:nvPr>
            <p:ph type="body" sz="quarter" idx="12"/>
          </p:nvPr>
        </p:nvSpPr>
        <p:spPr>
          <a:xfrm>
            <a:off x="4535490" y="186404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14" name="Text Placeholder 21">
            <a:extLst>
              <a:ext uri="{FF2B5EF4-FFF2-40B4-BE49-F238E27FC236}">
                <a16:creationId xmlns:a16="http://schemas.microsoft.com/office/drawing/2014/main" id="{65AE440B-EBED-B759-F133-DE99E93C7A57}"/>
              </a:ext>
            </a:extLst>
          </p:cNvPr>
          <p:cNvSpPr>
            <a:spLocks noGrp="1"/>
          </p:cNvSpPr>
          <p:nvPr>
            <p:ph type="body" sz="quarter" idx="13"/>
          </p:nvPr>
        </p:nvSpPr>
        <p:spPr>
          <a:xfrm>
            <a:off x="4535490" y="396716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15" name="Text Placeholder 21">
            <a:extLst>
              <a:ext uri="{FF2B5EF4-FFF2-40B4-BE49-F238E27FC236}">
                <a16:creationId xmlns:a16="http://schemas.microsoft.com/office/drawing/2014/main" id="{16DAC072-28C0-B34F-BCED-D87DC32B4289}"/>
              </a:ext>
            </a:extLst>
          </p:cNvPr>
          <p:cNvSpPr>
            <a:spLocks noGrp="1"/>
          </p:cNvSpPr>
          <p:nvPr>
            <p:ph type="body" sz="quarter" idx="14"/>
          </p:nvPr>
        </p:nvSpPr>
        <p:spPr>
          <a:xfrm>
            <a:off x="8129082" y="186404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16" name="Text Placeholder 21">
            <a:extLst>
              <a:ext uri="{FF2B5EF4-FFF2-40B4-BE49-F238E27FC236}">
                <a16:creationId xmlns:a16="http://schemas.microsoft.com/office/drawing/2014/main" id="{AF9D1B1A-4634-AAF6-CB38-5726A5422F58}"/>
              </a:ext>
            </a:extLst>
          </p:cNvPr>
          <p:cNvSpPr>
            <a:spLocks noGrp="1"/>
          </p:cNvSpPr>
          <p:nvPr>
            <p:ph type="body" sz="quarter" idx="15"/>
          </p:nvPr>
        </p:nvSpPr>
        <p:spPr>
          <a:xfrm>
            <a:off x="8129082" y="3967162"/>
            <a:ext cx="3451286" cy="1949005"/>
          </a:xfrm>
          <a:prstGeom prst="rect">
            <a:avLst/>
          </a:prstGeom>
        </p:spPr>
        <p:txBody>
          <a:bodyPr/>
          <a:lstStyle>
            <a:lvl1pPr marL="0" indent="0">
              <a:buFontTx/>
              <a:buNone/>
              <a:defRPr sz="1600" b="0" i="0">
                <a:solidFill>
                  <a:srgbClr val="000A92"/>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3882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OLO 8">
    <p:bg>
      <p:bgPr>
        <a:solidFill>
          <a:srgbClr val="00F5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420068"/>
                </a:solidFill>
                <a:latin typeface="Barlow Medium" pitchFamily="2" charset="77"/>
              </a:defRPr>
            </a:lvl1pPr>
          </a:lstStyle>
          <a:p>
            <a:r>
              <a:rPr lang="en-US" dirty="0"/>
              <a:t>Click to edit Master title style</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420068"/>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
        <p:nvSpPr>
          <p:cNvPr id="22" name="Text Placeholder 21">
            <a:extLst>
              <a:ext uri="{FF2B5EF4-FFF2-40B4-BE49-F238E27FC236}">
                <a16:creationId xmlns:a16="http://schemas.microsoft.com/office/drawing/2014/main" id="{0A248DCA-7E73-B2EB-B35B-F451A0B428DC}"/>
              </a:ext>
            </a:extLst>
          </p:cNvPr>
          <p:cNvSpPr>
            <a:spLocks noGrp="1"/>
          </p:cNvSpPr>
          <p:nvPr>
            <p:ph type="body" sz="quarter" idx="10"/>
          </p:nvPr>
        </p:nvSpPr>
        <p:spPr>
          <a:xfrm>
            <a:off x="887034" y="1864042"/>
            <a:ext cx="3451286" cy="4206875"/>
          </a:xfrm>
          <a:prstGeom prst="rect">
            <a:avLst/>
          </a:prstGeom>
        </p:spPr>
        <p:txBody>
          <a:bodyPr/>
          <a:lstStyle>
            <a:lvl1pPr marL="0" indent="0">
              <a:buFontTx/>
              <a:buNone/>
              <a:defRPr sz="1600" b="0" i="0">
                <a:solidFill>
                  <a:schemeClr val="tx1"/>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27" name="Text Placeholder 21">
            <a:extLst>
              <a:ext uri="{FF2B5EF4-FFF2-40B4-BE49-F238E27FC236}">
                <a16:creationId xmlns:a16="http://schemas.microsoft.com/office/drawing/2014/main" id="{2B3CEEF6-EB06-7073-915E-7F87DAE2E528}"/>
              </a:ext>
            </a:extLst>
          </p:cNvPr>
          <p:cNvSpPr>
            <a:spLocks noGrp="1"/>
          </p:cNvSpPr>
          <p:nvPr>
            <p:ph type="body" sz="quarter" idx="11"/>
          </p:nvPr>
        </p:nvSpPr>
        <p:spPr>
          <a:xfrm>
            <a:off x="4514154" y="1864042"/>
            <a:ext cx="3451286" cy="4206875"/>
          </a:xfrm>
          <a:prstGeom prst="rect">
            <a:avLst/>
          </a:prstGeom>
        </p:spPr>
        <p:txBody>
          <a:bodyPr/>
          <a:lstStyle>
            <a:lvl1pPr marL="0" indent="0">
              <a:buFontTx/>
              <a:buNone/>
              <a:defRPr sz="1600" b="0" i="0">
                <a:solidFill>
                  <a:schemeClr val="tx1"/>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
        <p:nvSpPr>
          <p:cNvPr id="28" name="Text Placeholder 21">
            <a:extLst>
              <a:ext uri="{FF2B5EF4-FFF2-40B4-BE49-F238E27FC236}">
                <a16:creationId xmlns:a16="http://schemas.microsoft.com/office/drawing/2014/main" id="{2A643C23-02AA-984D-6DDC-4EE5DD9628B6}"/>
              </a:ext>
            </a:extLst>
          </p:cNvPr>
          <p:cNvSpPr>
            <a:spLocks noGrp="1"/>
          </p:cNvSpPr>
          <p:nvPr>
            <p:ph type="body" sz="quarter" idx="12"/>
          </p:nvPr>
        </p:nvSpPr>
        <p:spPr>
          <a:xfrm>
            <a:off x="8141274" y="1864042"/>
            <a:ext cx="3451286" cy="4206875"/>
          </a:xfrm>
          <a:prstGeom prst="rect">
            <a:avLst/>
          </a:prstGeom>
        </p:spPr>
        <p:txBody>
          <a:bodyPr/>
          <a:lstStyle>
            <a:lvl1pPr marL="0" indent="0">
              <a:buFontTx/>
              <a:buNone/>
              <a:defRPr sz="1600" b="0" i="0">
                <a:solidFill>
                  <a:schemeClr val="tx1"/>
                </a:solidFill>
                <a:latin typeface="Barlow Medium" pitchFamily="2" charset="77"/>
              </a:defRPr>
            </a:lvl1pPr>
            <a:lvl2pPr marL="0" indent="0">
              <a:buFontTx/>
              <a:buNone/>
              <a:defRPr sz="1400" b="0" i="0">
                <a:solidFill>
                  <a:schemeClr val="tx1"/>
                </a:solidFill>
                <a:latin typeface="Barlow" pitchFamily="2" charset="77"/>
              </a:defRPr>
            </a:lvl2pPr>
            <a:lvl3pPr marL="914400" indent="0">
              <a:buFontTx/>
              <a:buNone/>
              <a:defRPr sz="1600" b="0" i="0">
                <a:latin typeface="Barlow" pitchFamily="2" charset="77"/>
              </a:defRPr>
            </a:lvl3pPr>
            <a:lvl4pPr marL="1371600" indent="0">
              <a:buFontTx/>
              <a:buNone/>
              <a:defRPr sz="1600" b="0" i="0">
                <a:latin typeface="Barlow" pitchFamily="2" charset="77"/>
              </a:defRPr>
            </a:lvl4pPr>
            <a:lvl5pPr marL="1828800" indent="0">
              <a:buFontTx/>
              <a:buNone/>
              <a:defRPr sz="1600" b="0" i="0">
                <a:latin typeface="Barlow" pitchFamily="2" charset="77"/>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371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SÓRIA - MODELO 1">
    <p:bg>
      <p:bgPr>
        <a:solidFill>
          <a:srgbClr val="4200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42C4-1376-31C2-313F-2A6D6FD6A709}"/>
              </a:ext>
            </a:extLst>
          </p:cNvPr>
          <p:cNvSpPr>
            <a:spLocks noGrp="1"/>
          </p:cNvSpPr>
          <p:nvPr>
            <p:ph type="title" hasCustomPrompt="1"/>
          </p:nvPr>
        </p:nvSpPr>
        <p:spPr>
          <a:xfrm>
            <a:off x="838200" y="2766218"/>
            <a:ext cx="10515600" cy="1325563"/>
          </a:xfrm>
          <a:prstGeom prst="rect">
            <a:avLst/>
          </a:prstGeom>
        </p:spPr>
        <p:txBody>
          <a:bodyPr anchor="ctr"/>
          <a:lstStyle>
            <a:lvl1pPr>
              <a:defRPr sz="5000" b="0" i="0">
                <a:solidFill>
                  <a:srgbClr val="FF483F"/>
                </a:solidFill>
                <a:latin typeface="Barlow" pitchFamily="2" charset="77"/>
              </a:defRPr>
            </a:lvl1pPr>
          </a:lstStyle>
          <a:p>
            <a:r>
              <a:rPr lang="en-US" dirty="0"/>
              <a:t>CLICK TO EDIT MASTER TITLE STYLE</a:t>
            </a:r>
            <a:endParaRPr lang="en-BR" dirty="0"/>
          </a:p>
        </p:txBody>
      </p:sp>
      <p:grpSp>
        <p:nvGrpSpPr>
          <p:cNvPr id="7" name="Group 6">
            <a:extLst>
              <a:ext uri="{FF2B5EF4-FFF2-40B4-BE49-F238E27FC236}">
                <a16:creationId xmlns:a16="http://schemas.microsoft.com/office/drawing/2014/main" id="{BED2BA09-511B-543F-A571-E6153A43C9D7}"/>
              </a:ext>
            </a:extLst>
          </p:cNvPr>
          <p:cNvGrpSpPr/>
          <p:nvPr userDrawn="1"/>
        </p:nvGrpSpPr>
        <p:grpSpPr>
          <a:xfrm>
            <a:off x="838200" y="2260441"/>
            <a:ext cx="744794" cy="145026"/>
            <a:chOff x="838200" y="949801"/>
            <a:chExt cx="744794" cy="145026"/>
          </a:xfrm>
          <a:solidFill>
            <a:srgbClr val="00F5DD"/>
          </a:solidFill>
        </p:grpSpPr>
        <p:sp>
          <p:nvSpPr>
            <p:cNvPr id="8" name="Oval 7">
              <a:extLst>
                <a:ext uri="{FF2B5EF4-FFF2-40B4-BE49-F238E27FC236}">
                  <a16:creationId xmlns:a16="http://schemas.microsoft.com/office/drawing/2014/main" id="{3984B8AF-B156-4695-EB30-50DEA8A2B4F4}"/>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 name="Oval 8">
              <a:extLst>
                <a:ext uri="{FF2B5EF4-FFF2-40B4-BE49-F238E27FC236}">
                  <a16:creationId xmlns:a16="http://schemas.microsoft.com/office/drawing/2014/main" id="{8980FF63-F0D2-CC54-0786-2E95E6B4848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 name="Rectangle 9">
              <a:extLst>
                <a:ext uri="{FF2B5EF4-FFF2-40B4-BE49-F238E27FC236}">
                  <a16:creationId xmlns:a16="http://schemas.microsoft.com/office/drawing/2014/main" id="{2A01C8B8-4354-4245-BFFB-D022CED1AFE4}"/>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Tree>
    <p:extLst>
      <p:ext uri="{BB962C8B-B14F-4D97-AF65-F5344CB8AC3E}">
        <p14:creationId xmlns:p14="http://schemas.microsoft.com/office/powerpoint/2010/main" val="8733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SÓRIA - MODELO 2">
    <p:bg>
      <p:bgPr>
        <a:solidFill>
          <a:srgbClr val="FF48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42C4-1376-31C2-313F-2A6D6FD6A709}"/>
              </a:ext>
            </a:extLst>
          </p:cNvPr>
          <p:cNvSpPr>
            <a:spLocks noGrp="1"/>
          </p:cNvSpPr>
          <p:nvPr>
            <p:ph type="title" hasCustomPrompt="1"/>
          </p:nvPr>
        </p:nvSpPr>
        <p:spPr>
          <a:xfrm>
            <a:off x="838200" y="2766218"/>
            <a:ext cx="10515600" cy="1325563"/>
          </a:xfrm>
          <a:prstGeom prst="rect">
            <a:avLst/>
          </a:prstGeom>
        </p:spPr>
        <p:txBody>
          <a:bodyPr anchor="ctr"/>
          <a:lstStyle>
            <a:lvl1pPr>
              <a:defRPr sz="5000" b="0" i="0">
                <a:solidFill>
                  <a:srgbClr val="420068"/>
                </a:solidFill>
                <a:latin typeface="Barlow" pitchFamily="2" charset="77"/>
              </a:defRPr>
            </a:lvl1pPr>
          </a:lstStyle>
          <a:p>
            <a:r>
              <a:rPr lang="en-US" dirty="0"/>
              <a:t>CLICK TO EDIT MASTER TITLE STYLE</a:t>
            </a:r>
            <a:endParaRPr lang="en-BR" dirty="0"/>
          </a:p>
        </p:txBody>
      </p:sp>
      <p:grpSp>
        <p:nvGrpSpPr>
          <p:cNvPr id="7" name="Group 6">
            <a:extLst>
              <a:ext uri="{FF2B5EF4-FFF2-40B4-BE49-F238E27FC236}">
                <a16:creationId xmlns:a16="http://schemas.microsoft.com/office/drawing/2014/main" id="{BED2BA09-511B-543F-A571-E6153A43C9D7}"/>
              </a:ext>
            </a:extLst>
          </p:cNvPr>
          <p:cNvGrpSpPr/>
          <p:nvPr userDrawn="1"/>
        </p:nvGrpSpPr>
        <p:grpSpPr>
          <a:xfrm>
            <a:off x="838200" y="2260441"/>
            <a:ext cx="744794" cy="145026"/>
            <a:chOff x="838200" y="949801"/>
            <a:chExt cx="744794" cy="145026"/>
          </a:xfrm>
          <a:solidFill>
            <a:srgbClr val="00F5DD"/>
          </a:solidFill>
        </p:grpSpPr>
        <p:sp>
          <p:nvSpPr>
            <p:cNvPr id="8" name="Oval 7">
              <a:extLst>
                <a:ext uri="{FF2B5EF4-FFF2-40B4-BE49-F238E27FC236}">
                  <a16:creationId xmlns:a16="http://schemas.microsoft.com/office/drawing/2014/main" id="{3984B8AF-B156-4695-EB30-50DEA8A2B4F4}"/>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sp>
          <p:nvSpPr>
            <p:cNvPr id="9" name="Oval 8">
              <a:extLst>
                <a:ext uri="{FF2B5EF4-FFF2-40B4-BE49-F238E27FC236}">
                  <a16:creationId xmlns:a16="http://schemas.microsoft.com/office/drawing/2014/main" id="{8980FF63-F0D2-CC54-0786-2E95E6B4848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sp>
          <p:nvSpPr>
            <p:cNvPr id="10" name="Rectangle 9">
              <a:extLst>
                <a:ext uri="{FF2B5EF4-FFF2-40B4-BE49-F238E27FC236}">
                  <a16:creationId xmlns:a16="http://schemas.microsoft.com/office/drawing/2014/main" id="{2A01C8B8-4354-4245-BFFB-D022CED1AFE4}"/>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grpSp>
    </p:spTree>
    <p:extLst>
      <p:ext uri="{BB962C8B-B14F-4D97-AF65-F5344CB8AC3E}">
        <p14:creationId xmlns:p14="http://schemas.microsoft.com/office/powerpoint/2010/main" val="177193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SÓRIA - MODELO 3">
    <p:bg>
      <p:bgPr>
        <a:solidFill>
          <a:srgbClr val="000A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42C4-1376-31C2-313F-2A6D6FD6A709}"/>
              </a:ext>
            </a:extLst>
          </p:cNvPr>
          <p:cNvSpPr>
            <a:spLocks noGrp="1"/>
          </p:cNvSpPr>
          <p:nvPr>
            <p:ph type="title" hasCustomPrompt="1"/>
          </p:nvPr>
        </p:nvSpPr>
        <p:spPr>
          <a:xfrm>
            <a:off x="838200" y="2766218"/>
            <a:ext cx="10515600" cy="1325563"/>
          </a:xfrm>
          <a:prstGeom prst="rect">
            <a:avLst/>
          </a:prstGeom>
        </p:spPr>
        <p:txBody>
          <a:bodyPr anchor="ctr"/>
          <a:lstStyle>
            <a:lvl1pPr>
              <a:defRPr sz="5000" b="0" i="0">
                <a:solidFill>
                  <a:srgbClr val="00EB00"/>
                </a:solidFill>
                <a:latin typeface="Barlow" pitchFamily="2" charset="77"/>
              </a:defRPr>
            </a:lvl1pPr>
          </a:lstStyle>
          <a:p>
            <a:r>
              <a:rPr lang="en-US" dirty="0"/>
              <a:t>CLICK TO EDIT MASTER TITLE STYLE</a:t>
            </a:r>
            <a:endParaRPr lang="en-BR" dirty="0"/>
          </a:p>
        </p:txBody>
      </p:sp>
      <p:grpSp>
        <p:nvGrpSpPr>
          <p:cNvPr id="7" name="Group 6">
            <a:extLst>
              <a:ext uri="{FF2B5EF4-FFF2-40B4-BE49-F238E27FC236}">
                <a16:creationId xmlns:a16="http://schemas.microsoft.com/office/drawing/2014/main" id="{BED2BA09-511B-543F-A571-E6153A43C9D7}"/>
              </a:ext>
            </a:extLst>
          </p:cNvPr>
          <p:cNvGrpSpPr/>
          <p:nvPr userDrawn="1"/>
        </p:nvGrpSpPr>
        <p:grpSpPr>
          <a:xfrm>
            <a:off x="838200" y="2260441"/>
            <a:ext cx="744794" cy="145026"/>
            <a:chOff x="838200" y="949801"/>
            <a:chExt cx="744794" cy="145026"/>
          </a:xfrm>
          <a:solidFill>
            <a:srgbClr val="FF7E00"/>
          </a:solidFill>
        </p:grpSpPr>
        <p:sp>
          <p:nvSpPr>
            <p:cNvPr id="8" name="Oval 7">
              <a:extLst>
                <a:ext uri="{FF2B5EF4-FFF2-40B4-BE49-F238E27FC236}">
                  <a16:creationId xmlns:a16="http://schemas.microsoft.com/office/drawing/2014/main" id="{3984B8AF-B156-4695-EB30-50DEA8A2B4F4}"/>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F7E00"/>
                </a:solidFill>
              </a:endParaRPr>
            </a:p>
          </p:txBody>
        </p:sp>
        <p:sp>
          <p:nvSpPr>
            <p:cNvPr id="9" name="Oval 8">
              <a:extLst>
                <a:ext uri="{FF2B5EF4-FFF2-40B4-BE49-F238E27FC236}">
                  <a16:creationId xmlns:a16="http://schemas.microsoft.com/office/drawing/2014/main" id="{8980FF63-F0D2-CC54-0786-2E95E6B4848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F7E00"/>
                </a:solidFill>
              </a:endParaRPr>
            </a:p>
          </p:txBody>
        </p:sp>
        <p:sp>
          <p:nvSpPr>
            <p:cNvPr id="10" name="Rectangle 9">
              <a:extLst>
                <a:ext uri="{FF2B5EF4-FFF2-40B4-BE49-F238E27FC236}">
                  <a16:creationId xmlns:a16="http://schemas.microsoft.com/office/drawing/2014/main" id="{2A01C8B8-4354-4245-BFFB-D022CED1AFE4}"/>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F7E00"/>
                </a:solidFill>
              </a:endParaRPr>
            </a:p>
          </p:txBody>
        </p:sp>
      </p:grpSp>
    </p:spTree>
    <p:extLst>
      <p:ext uri="{BB962C8B-B14F-4D97-AF65-F5344CB8AC3E}">
        <p14:creationId xmlns:p14="http://schemas.microsoft.com/office/powerpoint/2010/main" val="287099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SÓRIA - MODELO 4">
    <p:bg>
      <p:bgPr>
        <a:solidFill>
          <a:srgbClr val="FF7E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42C4-1376-31C2-313F-2A6D6FD6A709}"/>
              </a:ext>
            </a:extLst>
          </p:cNvPr>
          <p:cNvSpPr>
            <a:spLocks noGrp="1"/>
          </p:cNvSpPr>
          <p:nvPr>
            <p:ph type="title" hasCustomPrompt="1"/>
          </p:nvPr>
        </p:nvSpPr>
        <p:spPr>
          <a:xfrm>
            <a:off x="838200" y="2766218"/>
            <a:ext cx="10515600" cy="1325563"/>
          </a:xfrm>
          <a:prstGeom prst="rect">
            <a:avLst/>
          </a:prstGeom>
        </p:spPr>
        <p:txBody>
          <a:bodyPr anchor="ctr"/>
          <a:lstStyle>
            <a:lvl1pPr>
              <a:defRPr sz="5000" b="0" i="0">
                <a:solidFill>
                  <a:srgbClr val="420068"/>
                </a:solidFill>
                <a:latin typeface="Barlow" pitchFamily="2" charset="77"/>
              </a:defRPr>
            </a:lvl1pPr>
          </a:lstStyle>
          <a:p>
            <a:r>
              <a:rPr lang="en-US" dirty="0"/>
              <a:t>CLICK TO EDIT MASTER TITLE STYLE</a:t>
            </a:r>
            <a:endParaRPr lang="en-BR" dirty="0"/>
          </a:p>
        </p:txBody>
      </p:sp>
      <p:grpSp>
        <p:nvGrpSpPr>
          <p:cNvPr id="7" name="Group 6">
            <a:extLst>
              <a:ext uri="{FF2B5EF4-FFF2-40B4-BE49-F238E27FC236}">
                <a16:creationId xmlns:a16="http://schemas.microsoft.com/office/drawing/2014/main" id="{BED2BA09-511B-543F-A571-E6153A43C9D7}"/>
              </a:ext>
            </a:extLst>
          </p:cNvPr>
          <p:cNvGrpSpPr/>
          <p:nvPr userDrawn="1"/>
        </p:nvGrpSpPr>
        <p:grpSpPr>
          <a:xfrm>
            <a:off x="838200" y="2260441"/>
            <a:ext cx="744794" cy="145026"/>
            <a:chOff x="838200" y="949801"/>
            <a:chExt cx="744794" cy="145026"/>
          </a:xfrm>
          <a:solidFill>
            <a:srgbClr val="00EB00"/>
          </a:solidFill>
        </p:grpSpPr>
        <p:sp>
          <p:nvSpPr>
            <p:cNvPr id="8" name="Oval 7">
              <a:extLst>
                <a:ext uri="{FF2B5EF4-FFF2-40B4-BE49-F238E27FC236}">
                  <a16:creationId xmlns:a16="http://schemas.microsoft.com/office/drawing/2014/main" id="{3984B8AF-B156-4695-EB30-50DEA8A2B4F4}"/>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sp>
          <p:nvSpPr>
            <p:cNvPr id="9" name="Oval 8">
              <a:extLst>
                <a:ext uri="{FF2B5EF4-FFF2-40B4-BE49-F238E27FC236}">
                  <a16:creationId xmlns:a16="http://schemas.microsoft.com/office/drawing/2014/main" id="{8980FF63-F0D2-CC54-0786-2E95E6B4848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sp>
          <p:nvSpPr>
            <p:cNvPr id="10" name="Rectangle 9">
              <a:extLst>
                <a:ext uri="{FF2B5EF4-FFF2-40B4-BE49-F238E27FC236}">
                  <a16:creationId xmlns:a16="http://schemas.microsoft.com/office/drawing/2014/main" id="{2A01C8B8-4354-4245-BFFB-D022CED1AFE4}"/>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F5DD"/>
                </a:solidFill>
              </a:endParaRPr>
            </a:p>
          </p:txBody>
        </p:sp>
      </p:grpSp>
    </p:spTree>
    <p:extLst>
      <p:ext uri="{BB962C8B-B14F-4D97-AF65-F5344CB8AC3E}">
        <p14:creationId xmlns:p14="http://schemas.microsoft.com/office/powerpoint/2010/main" val="166731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ERRAMENTO - MODEL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hasCustomPrompt="1"/>
          </p:nvPr>
        </p:nvSpPr>
        <p:spPr>
          <a:xfrm>
            <a:off x="751841" y="3092322"/>
            <a:ext cx="3447626" cy="673355"/>
          </a:xfrm>
          <a:prstGeom prst="rect">
            <a:avLst/>
          </a:prstGeom>
        </p:spPr>
        <p:txBody>
          <a:bodyPr anchor="b"/>
          <a:lstStyle>
            <a:lvl1pPr algn="l">
              <a:defRPr sz="4000" b="0" i="0">
                <a:solidFill>
                  <a:srgbClr val="00F5DD"/>
                </a:solidFill>
                <a:latin typeface="Barlow Light" pitchFamily="2" charset="77"/>
              </a:defRPr>
            </a:lvl1pPr>
          </a:lstStyle>
          <a:p>
            <a:r>
              <a:rPr lang="en-US" dirty="0"/>
              <a:t>OBRIGADO (A)!</a:t>
            </a:r>
            <a:endParaRPr lang="en-BR" dirty="0"/>
          </a:p>
        </p:txBody>
      </p:sp>
    </p:spTree>
    <p:extLst>
      <p:ext uri="{BB962C8B-B14F-4D97-AF65-F5344CB8AC3E}">
        <p14:creationId xmlns:p14="http://schemas.microsoft.com/office/powerpoint/2010/main" val="4252379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ERRAMENTO - MODELO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4A1A36-B29E-911E-A571-4E05F6AB7A40}"/>
              </a:ext>
            </a:extLst>
          </p:cNvPr>
          <p:cNvSpPr>
            <a:spLocks noGrp="1"/>
          </p:cNvSpPr>
          <p:nvPr>
            <p:ph type="ctrTitle" hasCustomPrompt="1"/>
          </p:nvPr>
        </p:nvSpPr>
        <p:spPr>
          <a:xfrm>
            <a:off x="751841" y="3092322"/>
            <a:ext cx="3447626" cy="673355"/>
          </a:xfrm>
          <a:prstGeom prst="rect">
            <a:avLst/>
          </a:prstGeom>
        </p:spPr>
        <p:txBody>
          <a:bodyPr anchor="b"/>
          <a:lstStyle>
            <a:lvl1pPr algn="l">
              <a:defRPr sz="4000" b="0" i="0">
                <a:solidFill>
                  <a:srgbClr val="00EB00"/>
                </a:solidFill>
                <a:latin typeface="Barlow Light" pitchFamily="2" charset="77"/>
              </a:defRPr>
            </a:lvl1pPr>
          </a:lstStyle>
          <a:p>
            <a:r>
              <a:rPr lang="en-US" dirty="0"/>
              <a:t>OBRIGADO (A)!</a:t>
            </a:r>
            <a:endParaRPr lang="en-BR" dirty="0"/>
          </a:p>
        </p:txBody>
      </p:sp>
    </p:spTree>
    <p:extLst>
      <p:ext uri="{BB962C8B-B14F-4D97-AF65-F5344CB8AC3E}">
        <p14:creationId xmlns:p14="http://schemas.microsoft.com/office/powerpoint/2010/main" val="2855605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ERRAMENTO - MODELO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D12660-8FFF-C805-9308-F9010B123143}"/>
              </a:ext>
            </a:extLst>
          </p:cNvPr>
          <p:cNvSpPr>
            <a:spLocks noGrp="1"/>
          </p:cNvSpPr>
          <p:nvPr>
            <p:ph type="ctrTitle" hasCustomPrompt="1"/>
          </p:nvPr>
        </p:nvSpPr>
        <p:spPr>
          <a:xfrm>
            <a:off x="751841" y="3092322"/>
            <a:ext cx="3447626" cy="673355"/>
          </a:xfrm>
          <a:prstGeom prst="rect">
            <a:avLst/>
          </a:prstGeom>
        </p:spPr>
        <p:txBody>
          <a:bodyPr anchor="b"/>
          <a:lstStyle>
            <a:lvl1pPr algn="l">
              <a:defRPr sz="4000" b="0" i="0">
                <a:solidFill>
                  <a:srgbClr val="00F5DD"/>
                </a:solidFill>
                <a:latin typeface="Barlow Light" pitchFamily="2" charset="77"/>
              </a:defRPr>
            </a:lvl1pPr>
          </a:lstStyle>
          <a:p>
            <a:r>
              <a:rPr lang="en-US" dirty="0"/>
              <a:t>OBRIGADO (A)!</a:t>
            </a:r>
            <a:endParaRPr lang="en-BR" dirty="0"/>
          </a:p>
        </p:txBody>
      </p:sp>
    </p:spTree>
    <p:extLst>
      <p:ext uri="{BB962C8B-B14F-4D97-AF65-F5344CB8AC3E}">
        <p14:creationId xmlns:p14="http://schemas.microsoft.com/office/powerpoint/2010/main" val="333384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APA - MODEL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6096000" y="2152582"/>
            <a:ext cx="5556069" cy="705802"/>
          </a:xfrm>
          <a:prstGeom prst="rect">
            <a:avLst/>
          </a:prstGeom>
        </p:spPr>
        <p:txBody>
          <a:bodyPr anchor="b"/>
          <a:lstStyle>
            <a:lvl1pPr algn="l">
              <a:defRPr sz="2400" b="0" i="0">
                <a:solidFill>
                  <a:schemeClr val="tx1"/>
                </a:solidFill>
                <a:latin typeface="Barlow Medium" pitchFamily="2" charset="77"/>
              </a:defRPr>
            </a:lvl1pPr>
          </a:lstStyle>
          <a:p>
            <a:r>
              <a:rPr lang="en-US" dirty="0"/>
              <a:t>Click to edit Master title style</a:t>
            </a:r>
            <a:endParaRPr lang="en-BR" dirty="0"/>
          </a:p>
        </p:txBody>
      </p:sp>
      <p:sp>
        <p:nvSpPr>
          <p:cNvPr id="3" name="Subtitle 2">
            <a:extLst>
              <a:ext uri="{FF2B5EF4-FFF2-40B4-BE49-F238E27FC236}">
                <a16:creationId xmlns:a16="http://schemas.microsoft.com/office/drawing/2014/main" id="{ADA512D1-C974-A50A-F68C-04D77BB38B79}"/>
              </a:ext>
            </a:extLst>
          </p:cNvPr>
          <p:cNvSpPr>
            <a:spLocks noGrp="1"/>
          </p:cNvSpPr>
          <p:nvPr>
            <p:ph type="subTitle" idx="1"/>
          </p:nvPr>
        </p:nvSpPr>
        <p:spPr>
          <a:xfrm>
            <a:off x="6096000" y="3037522"/>
            <a:ext cx="5556069" cy="391478"/>
          </a:xfrm>
          <a:prstGeom prst="rect">
            <a:avLst/>
          </a:prstGeom>
        </p:spPr>
        <p:txBody>
          <a:bodyPr/>
          <a:lstStyle>
            <a:lvl1pPr marL="0" indent="0" algn="l">
              <a:buNone/>
              <a:defRPr sz="1800" b="0" i="0">
                <a:solidFill>
                  <a:srgbClr val="001EFF"/>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R" dirty="0"/>
          </a:p>
        </p:txBody>
      </p:sp>
      <p:sp>
        <p:nvSpPr>
          <p:cNvPr id="4" name="Date Placeholder 3">
            <a:extLst>
              <a:ext uri="{FF2B5EF4-FFF2-40B4-BE49-F238E27FC236}">
                <a16:creationId xmlns:a16="http://schemas.microsoft.com/office/drawing/2014/main" id="{930A2E0D-93A0-911D-1AE6-903C9BBF5D55}"/>
              </a:ext>
            </a:extLst>
          </p:cNvPr>
          <p:cNvSpPr>
            <a:spLocks noGrp="1"/>
          </p:cNvSpPr>
          <p:nvPr>
            <p:ph type="dt" sz="half" idx="10"/>
          </p:nvPr>
        </p:nvSpPr>
        <p:spPr>
          <a:xfrm>
            <a:off x="9554835" y="5616121"/>
            <a:ext cx="1000276" cy="365125"/>
          </a:xfrm>
          <a:prstGeom prst="rect">
            <a:avLst/>
          </a:prstGeom>
        </p:spPr>
        <p:txBody>
          <a:bodyPr/>
          <a:lstStyle>
            <a:lvl1pPr>
              <a:defRPr b="0" i="0">
                <a:solidFill>
                  <a:srgbClr val="001EFF"/>
                </a:solidFill>
                <a:latin typeface="Barlow Medium" pitchFamily="2" charset="77"/>
              </a:defRPr>
            </a:lvl1pPr>
          </a:lstStyle>
          <a:p>
            <a:r>
              <a:rPr lang="pt-BR" dirty="0"/>
              <a:t>1/11/22</a:t>
            </a:r>
            <a:endParaRPr lang="en-BR" dirty="0"/>
          </a:p>
        </p:txBody>
      </p:sp>
    </p:spTree>
    <p:extLst>
      <p:ext uri="{BB962C8B-B14F-4D97-AF65-F5344CB8AC3E}">
        <p14:creationId xmlns:p14="http://schemas.microsoft.com/office/powerpoint/2010/main" val="3203885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ERRAMENTO - MODELO 4">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0194E-F7EB-D1C6-D929-B508E6E8E80E}"/>
              </a:ext>
            </a:extLst>
          </p:cNvPr>
          <p:cNvSpPr>
            <a:spLocks noGrp="1"/>
          </p:cNvSpPr>
          <p:nvPr>
            <p:ph type="ctrTitle" hasCustomPrompt="1"/>
          </p:nvPr>
        </p:nvSpPr>
        <p:spPr>
          <a:xfrm>
            <a:off x="751841" y="3092322"/>
            <a:ext cx="3447626" cy="673355"/>
          </a:xfrm>
          <a:prstGeom prst="rect">
            <a:avLst/>
          </a:prstGeom>
        </p:spPr>
        <p:txBody>
          <a:bodyPr anchor="b"/>
          <a:lstStyle>
            <a:lvl1pPr algn="l">
              <a:defRPr sz="4000" b="0" i="0">
                <a:solidFill>
                  <a:srgbClr val="FF483F"/>
                </a:solidFill>
                <a:latin typeface="Barlow Light" pitchFamily="2" charset="77"/>
              </a:defRPr>
            </a:lvl1pPr>
          </a:lstStyle>
          <a:p>
            <a:r>
              <a:rPr lang="en-US" dirty="0"/>
              <a:t>OBRIGADO (A)!</a:t>
            </a:r>
            <a:endParaRPr lang="en-BR" dirty="0"/>
          </a:p>
        </p:txBody>
      </p:sp>
    </p:spTree>
    <p:extLst>
      <p:ext uri="{BB962C8B-B14F-4D97-AF65-F5344CB8AC3E}">
        <p14:creationId xmlns:p14="http://schemas.microsoft.com/office/powerpoint/2010/main" val="42829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APA - MODEL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8071557" y="2817197"/>
            <a:ext cx="2868654" cy="884940"/>
          </a:xfrm>
          <a:prstGeom prst="rect">
            <a:avLst/>
          </a:prstGeom>
        </p:spPr>
        <p:txBody>
          <a:bodyPr anchor="b"/>
          <a:lstStyle>
            <a:lvl1pPr algn="l">
              <a:defRPr sz="2400" b="0" i="0">
                <a:solidFill>
                  <a:schemeClr val="bg1"/>
                </a:solidFill>
                <a:latin typeface="Barlow Medium" pitchFamily="2" charset="77"/>
              </a:defRPr>
            </a:lvl1pPr>
          </a:lstStyle>
          <a:p>
            <a:r>
              <a:rPr lang="en-US" dirty="0"/>
              <a:t>Click to edit Master title style</a:t>
            </a:r>
            <a:endParaRPr lang="en-BR" dirty="0"/>
          </a:p>
        </p:txBody>
      </p:sp>
      <p:sp>
        <p:nvSpPr>
          <p:cNvPr id="3" name="Subtitle 2">
            <a:extLst>
              <a:ext uri="{FF2B5EF4-FFF2-40B4-BE49-F238E27FC236}">
                <a16:creationId xmlns:a16="http://schemas.microsoft.com/office/drawing/2014/main" id="{ADA512D1-C974-A50A-F68C-04D77BB38B79}"/>
              </a:ext>
            </a:extLst>
          </p:cNvPr>
          <p:cNvSpPr>
            <a:spLocks noGrp="1"/>
          </p:cNvSpPr>
          <p:nvPr>
            <p:ph type="subTitle" idx="1"/>
          </p:nvPr>
        </p:nvSpPr>
        <p:spPr>
          <a:xfrm>
            <a:off x="8071557" y="3891536"/>
            <a:ext cx="2868654" cy="642575"/>
          </a:xfrm>
          <a:prstGeom prst="rect">
            <a:avLst/>
          </a:prstGeom>
        </p:spPr>
        <p:txBody>
          <a:bodyPr/>
          <a:lstStyle>
            <a:lvl1pPr marL="0" indent="0" algn="l">
              <a:buNone/>
              <a:defRPr sz="1800" b="0" i="0">
                <a:solidFill>
                  <a:srgbClr val="00EB00"/>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R" dirty="0"/>
          </a:p>
        </p:txBody>
      </p:sp>
      <p:sp>
        <p:nvSpPr>
          <p:cNvPr id="4" name="Date Placeholder 3">
            <a:extLst>
              <a:ext uri="{FF2B5EF4-FFF2-40B4-BE49-F238E27FC236}">
                <a16:creationId xmlns:a16="http://schemas.microsoft.com/office/drawing/2014/main" id="{930A2E0D-93A0-911D-1AE6-903C9BBF5D55}"/>
              </a:ext>
            </a:extLst>
          </p:cNvPr>
          <p:cNvSpPr>
            <a:spLocks noGrp="1"/>
          </p:cNvSpPr>
          <p:nvPr>
            <p:ph type="dt" sz="half" idx="10"/>
          </p:nvPr>
        </p:nvSpPr>
        <p:spPr>
          <a:xfrm>
            <a:off x="8128001" y="5616121"/>
            <a:ext cx="1248828" cy="365125"/>
          </a:xfrm>
          <a:prstGeom prst="rect">
            <a:avLst/>
          </a:prstGeom>
        </p:spPr>
        <p:txBody>
          <a:bodyPr/>
          <a:lstStyle>
            <a:lvl1pPr>
              <a:defRPr b="0" i="0">
                <a:solidFill>
                  <a:schemeClr val="bg1"/>
                </a:solidFill>
                <a:latin typeface="Barlow Medium" pitchFamily="2" charset="77"/>
              </a:defRPr>
            </a:lvl1pPr>
          </a:lstStyle>
          <a:p>
            <a:r>
              <a:rPr lang="pt-BR" dirty="0"/>
              <a:t>1/12/22</a:t>
            </a:r>
            <a:endParaRPr lang="en-BR" dirty="0"/>
          </a:p>
        </p:txBody>
      </p:sp>
    </p:spTree>
    <p:extLst>
      <p:ext uri="{BB962C8B-B14F-4D97-AF65-F5344CB8AC3E}">
        <p14:creationId xmlns:p14="http://schemas.microsoft.com/office/powerpoint/2010/main" val="3276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APA - MODEL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8128001" y="2839774"/>
            <a:ext cx="2964070" cy="884940"/>
          </a:xfrm>
          <a:prstGeom prst="rect">
            <a:avLst/>
          </a:prstGeom>
        </p:spPr>
        <p:txBody>
          <a:bodyPr anchor="b"/>
          <a:lstStyle>
            <a:lvl1pPr algn="l">
              <a:defRPr sz="2400" b="0" i="0">
                <a:solidFill>
                  <a:schemeClr val="bg1"/>
                </a:solidFill>
                <a:latin typeface="Barlow Medium" pitchFamily="2" charset="77"/>
              </a:defRPr>
            </a:lvl1pPr>
          </a:lstStyle>
          <a:p>
            <a:r>
              <a:rPr lang="en-US" dirty="0"/>
              <a:t>Click to edit Master title style</a:t>
            </a:r>
            <a:endParaRPr lang="en-BR" dirty="0"/>
          </a:p>
        </p:txBody>
      </p:sp>
      <p:sp>
        <p:nvSpPr>
          <p:cNvPr id="3" name="Subtitle 2">
            <a:extLst>
              <a:ext uri="{FF2B5EF4-FFF2-40B4-BE49-F238E27FC236}">
                <a16:creationId xmlns:a16="http://schemas.microsoft.com/office/drawing/2014/main" id="{ADA512D1-C974-A50A-F68C-04D77BB38B79}"/>
              </a:ext>
            </a:extLst>
          </p:cNvPr>
          <p:cNvSpPr>
            <a:spLocks noGrp="1"/>
          </p:cNvSpPr>
          <p:nvPr>
            <p:ph type="subTitle" idx="1"/>
          </p:nvPr>
        </p:nvSpPr>
        <p:spPr>
          <a:xfrm>
            <a:off x="8128001" y="3914113"/>
            <a:ext cx="2733482" cy="642575"/>
          </a:xfrm>
          <a:prstGeom prst="rect">
            <a:avLst/>
          </a:prstGeom>
        </p:spPr>
        <p:txBody>
          <a:bodyPr/>
          <a:lstStyle>
            <a:lvl1pPr marL="0" indent="0" algn="l">
              <a:buNone/>
              <a:defRPr sz="1800" b="0" i="0">
                <a:solidFill>
                  <a:srgbClr val="00F5DD"/>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BR" dirty="0"/>
          </a:p>
        </p:txBody>
      </p:sp>
      <p:sp>
        <p:nvSpPr>
          <p:cNvPr id="4" name="Date Placeholder 3">
            <a:extLst>
              <a:ext uri="{FF2B5EF4-FFF2-40B4-BE49-F238E27FC236}">
                <a16:creationId xmlns:a16="http://schemas.microsoft.com/office/drawing/2014/main" id="{930A2E0D-93A0-911D-1AE6-903C9BBF5D55}"/>
              </a:ext>
            </a:extLst>
          </p:cNvPr>
          <p:cNvSpPr>
            <a:spLocks noGrp="1"/>
          </p:cNvSpPr>
          <p:nvPr>
            <p:ph type="dt" sz="half" idx="10"/>
          </p:nvPr>
        </p:nvSpPr>
        <p:spPr>
          <a:xfrm>
            <a:off x="8204684" y="5616121"/>
            <a:ext cx="1264731" cy="365125"/>
          </a:xfrm>
          <a:prstGeom prst="rect">
            <a:avLst/>
          </a:prstGeom>
        </p:spPr>
        <p:txBody>
          <a:bodyPr/>
          <a:lstStyle>
            <a:lvl1pPr>
              <a:defRPr b="0" i="0">
                <a:solidFill>
                  <a:schemeClr val="bg1"/>
                </a:solidFill>
                <a:latin typeface="Barlow Medium" pitchFamily="2" charset="77"/>
              </a:defRPr>
            </a:lvl1pPr>
          </a:lstStyle>
          <a:p>
            <a:r>
              <a:rPr lang="pt-BR" dirty="0"/>
              <a:t>1/12/22</a:t>
            </a:r>
            <a:endParaRPr lang="en-BR"/>
          </a:p>
        </p:txBody>
      </p:sp>
    </p:spTree>
    <p:extLst>
      <p:ext uri="{BB962C8B-B14F-4D97-AF65-F5344CB8AC3E}">
        <p14:creationId xmlns:p14="http://schemas.microsoft.com/office/powerpoint/2010/main" val="25954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OL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000A92"/>
                </a:solidFill>
                <a:latin typeface="Barlow Medium" pitchFamily="2" charset="77"/>
              </a:defRPr>
            </a:lvl1pPr>
          </a:lstStyle>
          <a:p>
            <a:r>
              <a:rPr lang="en-US" dirty="0"/>
              <a:t>Click to edit Master title style</a:t>
            </a:r>
            <a:endParaRPr lang="en-BR" dirty="0"/>
          </a:p>
        </p:txBody>
      </p:sp>
      <p:sp>
        <p:nvSpPr>
          <p:cNvPr id="8" name="Picture Placeholder 7">
            <a:extLst>
              <a:ext uri="{FF2B5EF4-FFF2-40B4-BE49-F238E27FC236}">
                <a16:creationId xmlns:a16="http://schemas.microsoft.com/office/drawing/2014/main" id="{1679D77E-694C-027C-E35F-420E8496515D}"/>
              </a:ext>
            </a:extLst>
          </p:cNvPr>
          <p:cNvSpPr>
            <a:spLocks noGrp="1"/>
          </p:cNvSpPr>
          <p:nvPr>
            <p:ph type="pic" sz="quarter" idx="10"/>
          </p:nvPr>
        </p:nvSpPr>
        <p:spPr>
          <a:xfrm>
            <a:off x="838200" y="1482725"/>
            <a:ext cx="5257800" cy="4587875"/>
          </a:xfrm>
          <a:prstGeom prst="rect">
            <a:avLst/>
          </a:prstGeom>
        </p:spPr>
        <p:txBody>
          <a:bodyPr/>
          <a:lstStyle>
            <a:lvl1pPr>
              <a:defRPr sz="1200" b="0" i="0">
                <a:latin typeface="Barlow" pitchFamily="2" charset="77"/>
              </a:defRPr>
            </a:lvl1pPr>
          </a:lstStyle>
          <a:p>
            <a:endParaRPr lang="en-BR" dirty="0"/>
          </a:p>
        </p:txBody>
      </p:sp>
      <p:sp>
        <p:nvSpPr>
          <p:cNvPr id="10" name="Text Placeholder 9">
            <a:extLst>
              <a:ext uri="{FF2B5EF4-FFF2-40B4-BE49-F238E27FC236}">
                <a16:creationId xmlns:a16="http://schemas.microsoft.com/office/drawing/2014/main" id="{CF2FC732-1207-0DAD-0845-A5F7448BA8E5}"/>
              </a:ext>
            </a:extLst>
          </p:cNvPr>
          <p:cNvSpPr>
            <a:spLocks noGrp="1"/>
          </p:cNvSpPr>
          <p:nvPr>
            <p:ph type="body" sz="quarter" idx="11"/>
          </p:nvPr>
        </p:nvSpPr>
        <p:spPr>
          <a:xfrm>
            <a:off x="6421120" y="1482725"/>
            <a:ext cx="4932680" cy="4587875"/>
          </a:xfrm>
          <a:prstGeom prst="rect">
            <a:avLst/>
          </a:prstGeom>
        </p:spPr>
        <p:txBody>
          <a:bodyPr lIns="72000" rIns="72000"/>
          <a:lstStyle>
            <a:lvl1pPr marL="0" indent="0">
              <a:buFontTx/>
              <a:buNone/>
              <a:defRPr sz="2200" b="0" i="0">
                <a:solidFill>
                  <a:srgbClr val="001EFF"/>
                </a:solidFill>
                <a:latin typeface="Barlow Medium" pitchFamily="2" charset="77"/>
              </a:defRPr>
            </a:lvl1pPr>
            <a:lvl2pPr marL="180000" indent="0">
              <a:buFontTx/>
              <a:buNone/>
              <a:defRPr sz="2000" b="0" i="0">
                <a:latin typeface="Barlow" pitchFamily="2" charset="77"/>
              </a:defRPr>
            </a:lvl2pPr>
            <a:lvl3pPr marL="252000" indent="0">
              <a:buFontTx/>
              <a:buNone/>
              <a:defRPr sz="1600" b="0" i="0">
                <a:latin typeface="Barlow" pitchFamily="2" charset="77"/>
              </a:defRPr>
            </a:lvl3pPr>
            <a:lvl4pPr marL="324000" indent="0">
              <a:buFontTx/>
              <a:buNone/>
              <a:defRPr sz="1400" b="0" i="0">
                <a:latin typeface="Barlow" pitchFamily="2" charset="77"/>
              </a:defRPr>
            </a:lvl4pPr>
            <a:lvl5pPr marL="1828800" indent="0">
              <a:buFontTx/>
              <a:buNone/>
              <a:defRPr sz="1200" b="0" i="0">
                <a:latin typeface="Barlow" pitchFamily="2" charset="77"/>
              </a:defRPr>
            </a:lvl5pPr>
          </a:lstStyle>
          <a:p>
            <a:pPr lvl="0"/>
            <a:r>
              <a:rPr lang="en-US" dirty="0"/>
              <a:t>Click to edit Master text styles</a:t>
            </a:r>
          </a:p>
          <a:p>
            <a:pPr lvl="1"/>
            <a:r>
              <a:rPr lang="en-US" dirty="0"/>
              <a:t>Second level</a:t>
            </a:r>
          </a:p>
          <a:p>
            <a:pPr lvl="2"/>
            <a:r>
              <a:rPr lang="en-US" dirty="0"/>
              <a:t>Third level</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001EFF"/>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Tree>
    <p:extLst>
      <p:ext uri="{BB962C8B-B14F-4D97-AF65-F5344CB8AC3E}">
        <p14:creationId xmlns:p14="http://schemas.microsoft.com/office/powerpoint/2010/main" val="362200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OLO 2">
    <p:spTree>
      <p:nvGrpSpPr>
        <p:cNvPr id="1" name=""/>
        <p:cNvGrpSpPr/>
        <p:nvPr/>
      </p:nvGrpSpPr>
      <p:grpSpPr>
        <a:xfrm>
          <a:off x="0" y="0"/>
          <a:ext cx="0" cy="0"/>
          <a:chOff x="0" y="0"/>
          <a:chExt cx="0" cy="0"/>
        </a:xfrm>
      </p:grpSpPr>
      <p:pic>
        <p:nvPicPr>
          <p:cNvPr id="4" name="Picture 3" descr="A picture containing green, laser, scene, light&#10;&#10;Description automatically generated">
            <a:extLst>
              <a:ext uri="{FF2B5EF4-FFF2-40B4-BE49-F238E27FC236}">
                <a16:creationId xmlns:a16="http://schemas.microsoft.com/office/drawing/2014/main" id="{9B0D5EA4-1355-AD11-D130-F3FA1D194BD5}"/>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000A92"/>
                </a:solidFill>
                <a:latin typeface="Barlow Medium" pitchFamily="2" charset="77"/>
              </a:defRPr>
            </a:lvl1pPr>
          </a:lstStyle>
          <a:p>
            <a:r>
              <a:rPr lang="en-US" dirty="0"/>
              <a:t>Click to edit Master title style</a:t>
            </a:r>
            <a:endParaRPr lang="en-BR" dirty="0"/>
          </a:p>
        </p:txBody>
      </p:sp>
      <p:sp>
        <p:nvSpPr>
          <p:cNvPr id="10" name="Text Placeholder 9">
            <a:extLst>
              <a:ext uri="{FF2B5EF4-FFF2-40B4-BE49-F238E27FC236}">
                <a16:creationId xmlns:a16="http://schemas.microsoft.com/office/drawing/2014/main" id="{CF2FC732-1207-0DAD-0845-A5F7448BA8E5}"/>
              </a:ext>
            </a:extLst>
          </p:cNvPr>
          <p:cNvSpPr>
            <a:spLocks noGrp="1"/>
          </p:cNvSpPr>
          <p:nvPr>
            <p:ph type="body" sz="quarter" idx="11"/>
          </p:nvPr>
        </p:nvSpPr>
        <p:spPr>
          <a:xfrm>
            <a:off x="6421120" y="1482725"/>
            <a:ext cx="4932680" cy="4587875"/>
          </a:xfrm>
          <a:prstGeom prst="rect">
            <a:avLst/>
          </a:prstGeom>
        </p:spPr>
        <p:txBody>
          <a:bodyPr lIns="72000" rIns="72000"/>
          <a:lstStyle>
            <a:lvl1pPr marL="0" indent="0">
              <a:buFontTx/>
              <a:buNone/>
              <a:defRPr sz="2200" b="0" i="0">
                <a:solidFill>
                  <a:srgbClr val="001EFF"/>
                </a:solidFill>
                <a:latin typeface="Barlow Medium" pitchFamily="2" charset="77"/>
              </a:defRPr>
            </a:lvl1pPr>
            <a:lvl2pPr marL="180000" indent="0">
              <a:buFontTx/>
              <a:buNone/>
              <a:defRPr sz="2000" b="0" i="0">
                <a:latin typeface="Barlow" pitchFamily="2" charset="77"/>
              </a:defRPr>
            </a:lvl2pPr>
            <a:lvl3pPr marL="252000" indent="0">
              <a:buFontTx/>
              <a:buNone/>
              <a:defRPr sz="1600" b="0" i="0">
                <a:latin typeface="Barlow" pitchFamily="2" charset="77"/>
              </a:defRPr>
            </a:lvl3pPr>
            <a:lvl4pPr marL="324000" indent="0">
              <a:buFontTx/>
              <a:buNone/>
              <a:defRPr sz="1400" b="0" i="0">
                <a:latin typeface="Barlow" pitchFamily="2" charset="77"/>
              </a:defRPr>
            </a:lvl4pPr>
            <a:lvl5pPr marL="1828800" indent="0">
              <a:buFontTx/>
              <a:buNone/>
              <a:defRPr sz="1200" b="0" i="0">
                <a:latin typeface="Barlow" pitchFamily="2" charset="77"/>
              </a:defRPr>
            </a:lvl5pPr>
          </a:lstStyle>
          <a:p>
            <a:pPr lvl="0"/>
            <a:r>
              <a:rPr lang="en-US" dirty="0"/>
              <a:t>Click to edit Master text styles</a:t>
            </a:r>
          </a:p>
          <a:p>
            <a:pPr lvl="1"/>
            <a:r>
              <a:rPr lang="en-US" dirty="0"/>
              <a:t>Second level</a:t>
            </a:r>
          </a:p>
          <a:p>
            <a:pPr lvl="2"/>
            <a:r>
              <a:rPr lang="en-US" dirty="0"/>
              <a:t>Third level</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001EFF"/>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Tree>
    <p:extLst>
      <p:ext uri="{BB962C8B-B14F-4D97-AF65-F5344CB8AC3E}">
        <p14:creationId xmlns:p14="http://schemas.microsoft.com/office/powerpoint/2010/main" val="206588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OLO 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679D77E-694C-027C-E35F-420E8496515D}"/>
              </a:ext>
            </a:extLst>
          </p:cNvPr>
          <p:cNvSpPr>
            <a:spLocks noGrp="1"/>
          </p:cNvSpPr>
          <p:nvPr>
            <p:ph type="pic" sz="quarter" idx="10"/>
          </p:nvPr>
        </p:nvSpPr>
        <p:spPr>
          <a:xfrm>
            <a:off x="0" y="0"/>
            <a:ext cx="12192000" cy="6857999"/>
          </a:xfrm>
          <a:prstGeom prst="rect">
            <a:avLst/>
          </a:prstGeom>
        </p:spPr>
        <p:txBody>
          <a:bodyPr/>
          <a:lstStyle>
            <a:lvl1pPr>
              <a:defRPr sz="1200" b="0" i="0">
                <a:latin typeface="Barlow" pitchFamily="2" charset="77"/>
              </a:defRPr>
            </a:lvl1pPr>
          </a:lstStyle>
          <a:p>
            <a:endParaRPr lang="en-BR" dirty="0"/>
          </a:p>
        </p:txBody>
      </p:sp>
      <p:sp>
        <p:nvSpPr>
          <p:cNvPr id="2" name="Title 1">
            <a:extLst>
              <a:ext uri="{FF2B5EF4-FFF2-40B4-BE49-F238E27FC236}">
                <a16:creationId xmlns:a16="http://schemas.microsoft.com/office/drawing/2014/main" id="{6881936C-6D7D-868C-317A-239FBCBCC2D6}"/>
              </a:ext>
            </a:extLst>
          </p:cNvPr>
          <p:cNvSpPr>
            <a:spLocks noGrp="1"/>
          </p:cNvSpPr>
          <p:nvPr>
            <p:ph type="ctrTitle"/>
          </p:nvPr>
        </p:nvSpPr>
        <p:spPr>
          <a:xfrm>
            <a:off x="1772920" y="787083"/>
            <a:ext cx="8239760" cy="477837"/>
          </a:xfrm>
          <a:prstGeom prst="rect">
            <a:avLst/>
          </a:prstGeom>
        </p:spPr>
        <p:txBody>
          <a:bodyPr anchor="b"/>
          <a:lstStyle>
            <a:lvl1pPr algn="l">
              <a:defRPr sz="2800" b="0" i="0">
                <a:solidFill>
                  <a:srgbClr val="000A92"/>
                </a:solidFill>
                <a:latin typeface="Barlow Medium" pitchFamily="2" charset="77"/>
              </a:defRPr>
            </a:lvl1pPr>
          </a:lstStyle>
          <a:p>
            <a:r>
              <a:rPr lang="en-US" dirty="0"/>
              <a:t>Click to edit Master title style</a:t>
            </a:r>
            <a:endParaRPr lang="en-BR" dirty="0"/>
          </a:p>
        </p:txBody>
      </p:sp>
      <p:sp>
        <p:nvSpPr>
          <p:cNvPr id="10" name="Text Placeholder 9">
            <a:extLst>
              <a:ext uri="{FF2B5EF4-FFF2-40B4-BE49-F238E27FC236}">
                <a16:creationId xmlns:a16="http://schemas.microsoft.com/office/drawing/2014/main" id="{CF2FC732-1207-0DAD-0845-A5F7448BA8E5}"/>
              </a:ext>
            </a:extLst>
          </p:cNvPr>
          <p:cNvSpPr>
            <a:spLocks noGrp="1"/>
          </p:cNvSpPr>
          <p:nvPr>
            <p:ph type="body" sz="quarter" idx="11"/>
          </p:nvPr>
        </p:nvSpPr>
        <p:spPr>
          <a:xfrm>
            <a:off x="8564880" y="1482725"/>
            <a:ext cx="2788920" cy="4587875"/>
          </a:xfrm>
          <a:prstGeom prst="rect">
            <a:avLst/>
          </a:prstGeom>
          <a:solidFill>
            <a:srgbClr val="000A92"/>
          </a:solidFill>
        </p:spPr>
        <p:txBody>
          <a:bodyPr lIns="216000" tIns="216000" rIns="216000" bIns="216000"/>
          <a:lstStyle>
            <a:lvl1pPr marL="0" indent="0">
              <a:buFontTx/>
              <a:buNone/>
              <a:defRPr sz="1800" b="0" i="0">
                <a:solidFill>
                  <a:srgbClr val="00F5DD"/>
                </a:solidFill>
                <a:latin typeface="Barlow Medium" pitchFamily="2" charset="77"/>
              </a:defRPr>
            </a:lvl1pPr>
            <a:lvl2pPr marL="0" indent="0">
              <a:buFontTx/>
              <a:buNone/>
              <a:defRPr sz="1400" b="0" i="0">
                <a:solidFill>
                  <a:schemeClr val="bg1"/>
                </a:solidFill>
                <a:latin typeface="Barlow" pitchFamily="2" charset="77"/>
              </a:defRPr>
            </a:lvl2pPr>
            <a:lvl3pPr marL="252000" indent="0">
              <a:buFontTx/>
              <a:buNone/>
              <a:defRPr sz="1600" b="0" i="0">
                <a:solidFill>
                  <a:schemeClr val="bg1"/>
                </a:solidFill>
                <a:latin typeface="Barlow" pitchFamily="2" charset="77"/>
              </a:defRPr>
            </a:lvl3pPr>
            <a:lvl4pPr marL="324000" indent="0">
              <a:buFontTx/>
              <a:buNone/>
              <a:defRPr sz="1400" b="0" i="0">
                <a:latin typeface="Barlow" pitchFamily="2" charset="77"/>
              </a:defRPr>
            </a:lvl4pPr>
            <a:lvl5pPr marL="1828800" indent="0">
              <a:buFontTx/>
              <a:buNone/>
              <a:defRPr sz="1200" b="0" i="0">
                <a:latin typeface="Barlow" pitchFamily="2" charset="77"/>
              </a:defRPr>
            </a:lvl5pPr>
          </a:lstStyle>
          <a:p>
            <a:pPr lvl="0"/>
            <a:r>
              <a:rPr lang="en-US" dirty="0"/>
              <a:t>Click to edit Master text styles</a:t>
            </a:r>
          </a:p>
          <a:p>
            <a:pPr lvl="1"/>
            <a:r>
              <a:rPr lang="en-US" dirty="0"/>
              <a:t>Second level</a:t>
            </a:r>
            <a:endParaRPr lang="en-BR" dirty="0"/>
          </a:p>
        </p:txBody>
      </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949801"/>
            <a:ext cx="744794" cy="145026"/>
            <a:chOff x="838200" y="949801"/>
            <a:chExt cx="744794" cy="145026"/>
          </a:xfrm>
          <a:solidFill>
            <a:srgbClr val="001EFF"/>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Tree>
    <p:extLst>
      <p:ext uri="{BB962C8B-B14F-4D97-AF65-F5344CB8AC3E}">
        <p14:creationId xmlns:p14="http://schemas.microsoft.com/office/powerpoint/2010/main" val="317443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OLO 4">
    <p:bg>
      <p:bgPr>
        <a:solidFill>
          <a:srgbClr val="000A92"/>
        </a:solidFill>
        <a:effectLst/>
      </p:bgPr>
    </p:bg>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443F0F7A-A8D5-379F-CA53-2FC81FEE6409}"/>
              </a:ext>
            </a:extLst>
          </p:cNvPr>
          <p:cNvGrpSpPr/>
          <p:nvPr userDrawn="1"/>
        </p:nvGrpSpPr>
        <p:grpSpPr>
          <a:xfrm rot="5400000">
            <a:off x="5895722" y="1259474"/>
            <a:ext cx="744794" cy="145026"/>
            <a:chOff x="838200" y="949801"/>
            <a:chExt cx="744794" cy="145026"/>
          </a:xfrm>
          <a:solidFill>
            <a:srgbClr val="001EFF"/>
          </a:solidFill>
        </p:grpSpPr>
        <p:sp>
          <p:nvSpPr>
            <p:cNvPr id="109" name="Oval 108">
              <a:extLst>
                <a:ext uri="{FF2B5EF4-FFF2-40B4-BE49-F238E27FC236}">
                  <a16:creationId xmlns:a16="http://schemas.microsoft.com/office/drawing/2014/main" id="{A8FC78D5-3C70-5D6F-DF30-C8550B1B5593}"/>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0" name="Oval 109">
              <a:extLst>
                <a:ext uri="{FF2B5EF4-FFF2-40B4-BE49-F238E27FC236}">
                  <a16:creationId xmlns:a16="http://schemas.microsoft.com/office/drawing/2014/main" id="{DEDAAA3D-400D-612C-9C8E-D7593F249358}"/>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1" name="Rectangle 110">
              <a:extLst>
                <a:ext uri="{FF2B5EF4-FFF2-40B4-BE49-F238E27FC236}">
                  <a16:creationId xmlns:a16="http://schemas.microsoft.com/office/drawing/2014/main" id="{3D1EBF92-F813-9FBA-E513-3E1E31C1A86D}"/>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112" name="Group 111">
            <a:extLst>
              <a:ext uri="{FF2B5EF4-FFF2-40B4-BE49-F238E27FC236}">
                <a16:creationId xmlns:a16="http://schemas.microsoft.com/office/drawing/2014/main" id="{C2820226-045F-51CC-A5F6-A83964117438}"/>
              </a:ext>
            </a:extLst>
          </p:cNvPr>
          <p:cNvGrpSpPr/>
          <p:nvPr userDrawn="1"/>
        </p:nvGrpSpPr>
        <p:grpSpPr>
          <a:xfrm rot="5400000">
            <a:off x="5895726" y="1859242"/>
            <a:ext cx="744794" cy="145026"/>
            <a:chOff x="838200" y="949801"/>
            <a:chExt cx="744794" cy="145026"/>
          </a:xfrm>
          <a:solidFill>
            <a:srgbClr val="001EFF"/>
          </a:solidFill>
        </p:grpSpPr>
        <p:sp>
          <p:nvSpPr>
            <p:cNvPr id="113" name="Oval 112">
              <a:extLst>
                <a:ext uri="{FF2B5EF4-FFF2-40B4-BE49-F238E27FC236}">
                  <a16:creationId xmlns:a16="http://schemas.microsoft.com/office/drawing/2014/main" id="{54DD0E7F-F9B3-1D87-9CEC-1569CAD5D22D}"/>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4" name="Oval 113">
              <a:extLst>
                <a:ext uri="{FF2B5EF4-FFF2-40B4-BE49-F238E27FC236}">
                  <a16:creationId xmlns:a16="http://schemas.microsoft.com/office/drawing/2014/main" id="{B50448E1-0EEE-EB73-3D93-30223222FDF0}"/>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5" name="Rectangle 114">
              <a:extLst>
                <a:ext uri="{FF2B5EF4-FFF2-40B4-BE49-F238E27FC236}">
                  <a16:creationId xmlns:a16="http://schemas.microsoft.com/office/drawing/2014/main" id="{B7C753B2-5EC7-B554-FD26-C23B130DEF55}"/>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
        <p:nvSpPr>
          <p:cNvPr id="4" name="Text Placeholder 3">
            <a:extLst>
              <a:ext uri="{FF2B5EF4-FFF2-40B4-BE49-F238E27FC236}">
                <a16:creationId xmlns:a16="http://schemas.microsoft.com/office/drawing/2014/main" id="{E22A3B99-3313-0455-420D-93A82A402539}"/>
              </a:ext>
            </a:extLst>
          </p:cNvPr>
          <p:cNvSpPr>
            <a:spLocks noGrp="1"/>
          </p:cNvSpPr>
          <p:nvPr userDrawn="1">
            <p:ph type="body" sz="quarter" idx="10" hasCustomPrompt="1"/>
          </p:nvPr>
        </p:nvSpPr>
        <p:spPr>
          <a:xfrm>
            <a:off x="5161538" y="781173"/>
            <a:ext cx="979806" cy="456882"/>
          </a:xfrm>
          <a:prstGeom prst="rect">
            <a:avLst/>
          </a:prstGeom>
        </p:spPr>
        <p:txBody>
          <a:bodyPr/>
          <a:lstStyle>
            <a:lvl1pPr marL="0" indent="0" algn="r">
              <a:buFontTx/>
              <a:buNone/>
              <a:defRPr sz="3000" b="0" i="0">
                <a:solidFill>
                  <a:srgbClr val="00F5DD"/>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1989</a:t>
            </a:r>
            <a:endParaRPr lang="en-BR" dirty="0"/>
          </a:p>
        </p:txBody>
      </p:sp>
      <p:sp>
        <p:nvSpPr>
          <p:cNvPr id="16" name="Text Placeholder 15">
            <a:extLst>
              <a:ext uri="{FF2B5EF4-FFF2-40B4-BE49-F238E27FC236}">
                <a16:creationId xmlns:a16="http://schemas.microsoft.com/office/drawing/2014/main" id="{CDECF170-770B-ADA6-CF03-C40AB172CB5B}"/>
              </a:ext>
            </a:extLst>
          </p:cNvPr>
          <p:cNvSpPr>
            <a:spLocks noGrp="1"/>
          </p:cNvSpPr>
          <p:nvPr userDrawn="1">
            <p:ph type="body" sz="quarter" idx="11"/>
          </p:nvPr>
        </p:nvSpPr>
        <p:spPr>
          <a:xfrm>
            <a:off x="6484156" y="809785"/>
            <a:ext cx="5055430" cy="1019015"/>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sp>
        <p:nvSpPr>
          <p:cNvPr id="21" name="Title 1">
            <a:extLst>
              <a:ext uri="{FF2B5EF4-FFF2-40B4-BE49-F238E27FC236}">
                <a16:creationId xmlns:a16="http://schemas.microsoft.com/office/drawing/2014/main" id="{C9C9FE39-E21D-A882-1DD9-F641F163DDB5}"/>
              </a:ext>
            </a:extLst>
          </p:cNvPr>
          <p:cNvSpPr>
            <a:spLocks noGrp="1"/>
          </p:cNvSpPr>
          <p:nvPr userDrawn="1">
            <p:ph type="ctrTitle"/>
          </p:nvPr>
        </p:nvSpPr>
        <p:spPr>
          <a:xfrm>
            <a:off x="757936" y="787083"/>
            <a:ext cx="3151616" cy="833126"/>
          </a:xfrm>
          <a:prstGeom prst="rect">
            <a:avLst/>
          </a:prstGeom>
        </p:spPr>
        <p:txBody>
          <a:bodyPr anchor="t"/>
          <a:lstStyle>
            <a:lvl1pPr algn="l">
              <a:defRPr sz="2800" b="0" i="0">
                <a:solidFill>
                  <a:srgbClr val="001EFF"/>
                </a:solidFill>
                <a:latin typeface="Barlow Medium" pitchFamily="2" charset="77"/>
              </a:defRPr>
            </a:lvl1pPr>
          </a:lstStyle>
          <a:p>
            <a:r>
              <a:rPr lang="en-US" dirty="0"/>
              <a:t>Click to edit Master title style</a:t>
            </a:r>
            <a:endParaRPr lang="en-BR" dirty="0"/>
          </a:p>
        </p:txBody>
      </p:sp>
      <p:sp>
        <p:nvSpPr>
          <p:cNvPr id="46" name="Text Placeholder 3">
            <a:extLst>
              <a:ext uri="{FF2B5EF4-FFF2-40B4-BE49-F238E27FC236}">
                <a16:creationId xmlns:a16="http://schemas.microsoft.com/office/drawing/2014/main" id="{EB5208E3-E5B9-F530-42CE-9CB8B6966BD0}"/>
              </a:ext>
            </a:extLst>
          </p:cNvPr>
          <p:cNvSpPr>
            <a:spLocks noGrp="1"/>
          </p:cNvSpPr>
          <p:nvPr userDrawn="1">
            <p:ph type="body" sz="quarter" idx="12" hasCustomPrompt="1"/>
          </p:nvPr>
        </p:nvSpPr>
        <p:spPr>
          <a:xfrm>
            <a:off x="6423887" y="1989361"/>
            <a:ext cx="979806" cy="456882"/>
          </a:xfrm>
          <a:prstGeom prst="rect">
            <a:avLst/>
          </a:prstGeom>
        </p:spPr>
        <p:txBody>
          <a:bodyPr/>
          <a:lstStyle>
            <a:lvl1pPr marL="0" indent="0" algn="l">
              <a:buFontTx/>
              <a:buNone/>
              <a:defRPr sz="3000" b="0" i="0">
                <a:solidFill>
                  <a:srgbClr val="00EB00"/>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1992</a:t>
            </a:r>
            <a:endParaRPr lang="en-BR" dirty="0"/>
          </a:p>
        </p:txBody>
      </p:sp>
      <p:sp>
        <p:nvSpPr>
          <p:cNvPr id="77" name="Text Placeholder 3">
            <a:extLst>
              <a:ext uri="{FF2B5EF4-FFF2-40B4-BE49-F238E27FC236}">
                <a16:creationId xmlns:a16="http://schemas.microsoft.com/office/drawing/2014/main" id="{35639F3E-A8BD-096E-084B-B126D736CFF9}"/>
              </a:ext>
            </a:extLst>
          </p:cNvPr>
          <p:cNvSpPr>
            <a:spLocks noGrp="1"/>
          </p:cNvSpPr>
          <p:nvPr userDrawn="1">
            <p:ph type="body" sz="quarter" idx="15" hasCustomPrompt="1"/>
          </p:nvPr>
        </p:nvSpPr>
        <p:spPr>
          <a:xfrm>
            <a:off x="5123315" y="3188218"/>
            <a:ext cx="979806" cy="456882"/>
          </a:xfrm>
          <a:prstGeom prst="rect">
            <a:avLst/>
          </a:prstGeom>
        </p:spPr>
        <p:txBody>
          <a:bodyPr/>
          <a:lstStyle>
            <a:lvl1pPr marL="0" indent="0" algn="r">
              <a:buFontTx/>
              <a:buNone/>
              <a:defRPr sz="3000" b="0" i="0">
                <a:solidFill>
                  <a:srgbClr val="FF7E00"/>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1994</a:t>
            </a:r>
            <a:endParaRPr lang="en-BR" dirty="0"/>
          </a:p>
        </p:txBody>
      </p:sp>
      <p:sp>
        <p:nvSpPr>
          <p:cNvPr id="95" name="Text Placeholder 3">
            <a:extLst>
              <a:ext uri="{FF2B5EF4-FFF2-40B4-BE49-F238E27FC236}">
                <a16:creationId xmlns:a16="http://schemas.microsoft.com/office/drawing/2014/main" id="{C1409B2D-6F75-E2DA-415A-9D70F449110F}"/>
              </a:ext>
            </a:extLst>
          </p:cNvPr>
          <p:cNvSpPr>
            <a:spLocks noGrp="1"/>
          </p:cNvSpPr>
          <p:nvPr userDrawn="1">
            <p:ph type="body" sz="quarter" idx="17" hasCustomPrompt="1"/>
          </p:nvPr>
        </p:nvSpPr>
        <p:spPr>
          <a:xfrm>
            <a:off x="6423887" y="4447474"/>
            <a:ext cx="979807" cy="885088"/>
          </a:xfrm>
          <a:prstGeom prst="rect">
            <a:avLst/>
          </a:prstGeom>
        </p:spPr>
        <p:txBody>
          <a:bodyPr/>
          <a:lstStyle>
            <a:lvl1pPr marL="0" indent="0" algn="l">
              <a:buFontTx/>
              <a:buNone/>
              <a:defRPr sz="3000" b="0" i="0">
                <a:solidFill>
                  <a:srgbClr val="FF483F"/>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1995 1998</a:t>
            </a:r>
            <a:endParaRPr lang="en-BR" dirty="0"/>
          </a:p>
        </p:txBody>
      </p:sp>
      <p:grpSp>
        <p:nvGrpSpPr>
          <p:cNvPr id="9" name="Group 8">
            <a:extLst>
              <a:ext uri="{FF2B5EF4-FFF2-40B4-BE49-F238E27FC236}">
                <a16:creationId xmlns:a16="http://schemas.microsoft.com/office/drawing/2014/main" id="{7CF35C25-F469-25F6-5AE8-B4AB7F5E7F28}"/>
              </a:ext>
            </a:extLst>
          </p:cNvPr>
          <p:cNvGrpSpPr/>
          <p:nvPr userDrawn="1"/>
        </p:nvGrpSpPr>
        <p:grpSpPr>
          <a:xfrm rot="16200000">
            <a:off x="5895726" y="659706"/>
            <a:ext cx="744794" cy="145026"/>
            <a:chOff x="838200" y="949801"/>
            <a:chExt cx="744794" cy="145026"/>
          </a:xfrm>
          <a:solidFill>
            <a:srgbClr val="001EFF"/>
          </a:solidFill>
        </p:grpSpPr>
        <p:sp>
          <p:nvSpPr>
            <p:cNvPr id="14" name="Oval 13">
              <a:extLst>
                <a:ext uri="{FF2B5EF4-FFF2-40B4-BE49-F238E27FC236}">
                  <a16:creationId xmlns:a16="http://schemas.microsoft.com/office/drawing/2014/main" id="{CDA9D346-4BA9-44A4-42B1-B34D549DBDCE}"/>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5" name="Rectangle 14">
              <a:extLst>
                <a:ext uri="{FF2B5EF4-FFF2-40B4-BE49-F238E27FC236}">
                  <a16:creationId xmlns:a16="http://schemas.microsoft.com/office/drawing/2014/main" id="{2B8DB1C4-F7F3-9F57-563C-22D7DCA683C2}"/>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1" name="Oval 10">
              <a:extLst>
                <a:ext uri="{FF2B5EF4-FFF2-40B4-BE49-F238E27FC236}">
                  <a16:creationId xmlns:a16="http://schemas.microsoft.com/office/drawing/2014/main" id="{40461FDD-D5CC-C23C-FDC9-7728ED12D78A}"/>
                </a:ext>
              </a:extLst>
            </p:cNvPr>
            <p:cNvSpPr/>
            <p:nvPr userDrawn="1"/>
          </p:nvSpPr>
          <p:spPr>
            <a:xfrm>
              <a:off x="838200" y="949801"/>
              <a:ext cx="145026" cy="145026"/>
            </a:xfrm>
            <a:prstGeom prst="ellipse">
              <a:avLst/>
            </a:prstGeom>
            <a:solidFill>
              <a:srgbClr val="00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grpSp>
        <p:nvGrpSpPr>
          <p:cNvPr id="42" name="Group 41">
            <a:extLst>
              <a:ext uri="{FF2B5EF4-FFF2-40B4-BE49-F238E27FC236}">
                <a16:creationId xmlns:a16="http://schemas.microsoft.com/office/drawing/2014/main" id="{72C2D869-DA57-92CD-F1C5-C6D1FD4A6FB9}"/>
              </a:ext>
            </a:extLst>
          </p:cNvPr>
          <p:cNvGrpSpPr/>
          <p:nvPr userDrawn="1"/>
        </p:nvGrpSpPr>
        <p:grpSpPr>
          <a:xfrm rot="5400000">
            <a:off x="5895726" y="2471398"/>
            <a:ext cx="744794" cy="145026"/>
            <a:chOff x="838200" y="949801"/>
            <a:chExt cx="744794" cy="145026"/>
          </a:xfrm>
          <a:solidFill>
            <a:srgbClr val="001EFF"/>
          </a:solidFill>
        </p:grpSpPr>
        <p:sp>
          <p:nvSpPr>
            <p:cNvPr id="43" name="Oval 42">
              <a:extLst>
                <a:ext uri="{FF2B5EF4-FFF2-40B4-BE49-F238E27FC236}">
                  <a16:creationId xmlns:a16="http://schemas.microsoft.com/office/drawing/2014/main" id="{01CDCEE8-E2B6-3F0B-B9D3-91E7922FB7A2}"/>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4" name="Rectangle 43">
              <a:extLst>
                <a:ext uri="{FF2B5EF4-FFF2-40B4-BE49-F238E27FC236}">
                  <a16:creationId xmlns:a16="http://schemas.microsoft.com/office/drawing/2014/main" id="{9509761F-E795-A69E-3811-B866EEFC79B6}"/>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45" name="Oval 44">
              <a:extLst>
                <a:ext uri="{FF2B5EF4-FFF2-40B4-BE49-F238E27FC236}">
                  <a16:creationId xmlns:a16="http://schemas.microsoft.com/office/drawing/2014/main" id="{8E271613-D766-3D82-8419-8783215E2A0F}"/>
                </a:ext>
              </a:extLst>
            </p:cNvPr>
            <p:cNvSpPr/>
            <p:nvPr userDrawn="1"/>
          </p:nvSpPr>
          <p:spPr>
            <a:xfrm>
              <a:off x="838200" y="949801"/>
              <a:ext cx="145026" cy="145026"/>
            </a:xfrm>
            <a:prstGeom prst="ellipse">
              <a:avLst/>
            </a:prstGeom>
            <a:solidFill>
              <a:srgbClr val="00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sp>
        <p:nvSpPr>
          <p:cNvPr id="120" name="Text Placeholder 15">
            <a:extLst>
              <a:ext uri="{FF2B5EF4-FFF2-40B4-BE49-F238E27FC236}">
                <a16:creationId xmlns:a16="http://schemas.microsoft.com/office/drawing/2014/main" id="{A5041D1E-2AB4-F890-FD0E-39E3AB1509D2}"/>
              </a:ext>
            </a:extLst>
          </p:cNvPr>
          <p:cNvSpPr>
            <a:spLocks noGrp="1"/>
          </p:cNvSpPr>
          <p:nvPr>
            <p:ph type="body" sz="quarter" idx="18"/>
          </p:nvPr>
        </p:nvSpPr>
        <p:spPr>
          <a:xfrm>
            <a:off x="757936" y="1989361"/>
            <a:ext cx="5354423" cy="1028160"/>
          </a:xfrm>
          <a:prstGeom prst="rect">
            <a:avLst/>
          </a:prstGeom>
        </p:spPr>
        <p:txBody>
          <a:bodyPr/>
          <a:lstStyle>
            <a:lvl1pPr marL="0" indent="0" algn="r">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grpSp>
        <p:nvGrpSpPr>
          <p:cNvPr id="121" name="Group 120">
            <a:extLst>
              <a:ext uri="{FF2B5EF4-FFF2-40B4-BE49-F238E27FC236}">
                <a16:creationId xmlns:a16="http://schemas.microsoft.com/office/drawing/2014/main" id="{69513E69-4A9E-D138-46E9-F2D2CE3AC26D}"/>
              </a:ext>
            </a:extLst>
          </p:cNvPr>
          <p:cNvGrpSpPr/>
          <p:nvPr userDrawn="1"/>
        </p:nvGrpSpPr>
        <p:grpSpPr>
          <a:xfrm rot="5400000">
            <a:off x="5895722" y="3068991"/>
            <a:ext cx="744794" cy="145026"/>
            <a:chOff x="838200" y="949801"/>
            <a:chExt cx="744794" cy="145026"/>
          </a:xfrm>
          <a:solidFill>
            <a:srgbClr val="001EFF"/>
          </a:solidFill>
        </p:grpSpPr>
        <p:sp>
          <p:nvSpPr>
            <p:cNvPr id="122" name="Oval 121">
              <a:extLst>
                <a:ext uri="{FF2B5EF4-FFF2-40B4-BE49-F238E27FC236}">
                  <a16:creationId xmlns:a16="http://schemas.microsoft.com/office/drawing/2014/main" id="{0BF9635D-4088-89BF-8C07-0596358CC5DD}"/>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23" name="Oval 122">
              <a:extLst>
                <a:ext uri="{FF2B5EF4-FFF2-40B4-BE49-F238E27FC236}">
                  <a16:creationId xmlns:a16="http://schemas.microsoft.com/office/drawing/2014/main" id="{3396B66F-0F5D-B3ED-2305-A4BE2D047C26}"/>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24" name="Rectangle 123">
              <a:extLst>
                <a:ext uri="{FF2B5EF4-FFF2-40B4-BE49-F238E27FC236}">
                  <a16:creationId xmlns:a16="http://schemas.microsoft.com/office/drawing/2014/main" id="{9DE47946-263E-DA18-1E4F-2A017F122F6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68" name="Group 67">
            <a:extLst>
              <a:ext uri="{FF2B5EF4-FFF2-40B4-BE49-F238E27FC236}">
                <a16:creationId xmlns:a16="http://schemas.microsoft.com/office/drawing/2014/main" id="{B728B48D-824D-511D-DF16-708CBD34A75D}"/>
              </a:ext>
            </a:extLst>
          </p:cNvPr>
          <p:cNvGrpSpPr/>
          <p:nvPr userDrawn="1"/>
        </p:nvGrpSpPr>
        <p:grpSpPr>
          <a:xfrm rot="5400000">
            <a:off x="5895726" y="3669828"/>
            <a:ext cx="744794" cy="145026"/>
            <a:chOff x="838200" y="949801"/>
            <a:chExt cx="744794" cy="145026"/>
          </a:xfrm>
          <a:solidFill>
            <a:srgbClr val="001EFF"/>
          </a:solidFill>
        </p:grpSpPr>
        <p:sp>
          <p:nvSpPr>
            <p:cNvPr id="69" name="Oval 68">
              <a:extLst>
                <a:ext uri="{FF2B5EF4-FFF2-40B4-BE49-F238E27FC236}">
                  <a16:creationId xmlns:a16="http://schemas.microsoft.com/office/drawing/2014/main" id="{9502C2A1-14BA-EDE9-0E78-AE217C75B4CC}"/>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0" name="Rectangle 69">
              <a:extLst>
                <a:ext uri="{FF2B5EF4-FFF2-40B4-BE49-F238E27FC236}">
                  <a16:creationId xmlns:a16="http://schemas.microsoft.com/office/drawing/2014/main" id="{200D9F7C-728B-1AA3-86AF-B2213C77254C}"/>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71" name="Oval 70">
              <a:extLst>
                <a:ext uri="{FF2B5EF4-FFF2-40B4-BE49-F238E27FC236}">
                  <a16:creationId xmlns:a16="http://schemas.microsoft.com/office/drawing/2014/main" id="{1A29D4E5-10FF-DE9C-C7F0-FC8FC7272536}"/>
                </a:ext>
              </a:extLst>
            </p:cNvPr>
            <p:cNvSpPr/>
            <p:nvPr userDrawn="1"/>
          </p:nvSpPr>
          <p:spPr>
            <a:xfrm>
              <a:off x="838200" y="949801"/>
              <a:ext cx="145026" cy="145026"/>
            </a:xfrm>
            <a:prstGeom prst="ellipse">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sp>
        <p:nvSpPr>
          <p:cNvPr id="129" name="Text Placeholder 15">
            <a:extLst>
              <a:ext uri="{FF2B5EF4-FFF2-40B4-BE49-F238E27FC236}">
                <a16:creationId xmlns:a16="http://schemas.microsoft.com/office/drawing/2014/main" id="{449EE7DD-D07E-BBE1-CACD-AA2C9B1EFA93}"/>
              </a:ext>
            </a:extLst>
          </p:cNvPr>
          <p:cNvSpPr>
            <a:spLocks noGrp="1"/>
          </p:cNvSpPr>
          <p:nvPr>
            <p:ph type="body" sz="quarter" idx="19"/>
          </p:nvPr>
        </p:nvSpPr>
        <p:spPr>
          <a:xfrm>
            <a:off x="6484156" y="3187225"/>
            <a:ext cx="5055430" cy="1019015"/>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grpSp>
        <p:nvGrpSpPr>
          <p:cNvPr id="130" name="Group 129">
            <a:extLst>
              <a:ext uri="{FF2B5EF4-FFF2-40B4-BE49-F238E27FC236}">
                <a16:creationId xmlns:a16="http://schemas.microsoft.com/office/drawing/2014/main" id="{0221EF96-516B-082F-8E6C-B8F2D5F7CBE3}"/>
              </a:ext>
            </a:extLst>
          </p:cNvPr>
          <p:cNvGrpSpPr/>
          <p:nvPr userDrawn="1"/>
        </p:nvGrpSpPr>
        <p:grpSpPr>
          <a:xfrm rot="5400000">
            <a:off x="5895722" y="4278740"/>
            <a:ext cx="744794" cy="145026"/>
            <a:chOff x="838200" y="949801"/>
            <a:chExt cx="744794" cy="145026"/>
          </a:xfrm>
          <a:solidFill>
            <a:srgbClr val="001EFF"/>
          </a:solidFill>
        </p:grpSpPr>
        <p:sp>
          <p:nvSpPr>
            <p:cNvPr id="131" name="Oval 130">
              <a:extLst>
                <a:ext uri="{FF2B5EF4-FFF2-40B4-BE49-F238E27FC236}">
                  <a16:creationId xmlns:a16="http://schemas.microsoft.com/office/drawing/2014/main" id="{7585B7AD-B07E-015C-4CDD-97B365A9FE65}"/>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2" name="Oval 131">
              <a:extLst>
                <a:ext uri="{FF2B5EF4-FFF2-40B4-BE49-F238E27FC236}">
                  <a16:creationId xmlns:a16="http://schemas.microsoft.com/office/drawing/2014/main" id="{09F37E8D-F184-BEC8-7B4F-74196FF409B6}"/>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3" name="Rectangle 132">
              <a:extLst>
                <a:ext uri="{FF2B5EF4-FFF2-40B4-BE49-F238E27FC236}">
                  <a16:creationId xmlns:a16="http://schemas.microsoft.com/office/drawing/2014/main" id="{58DAA3D6-7AF3-6DDE-C015-B388A3B28507}"/>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134" name="Group 133">
            <a:extLst>
              <a:ext uri="{FF2B5EF4-FFF2-40B4-BE49-F238E27FC236}">
                <a16:creationId xmlns:a16="http://schemas.microsoft.com/office/drawing/2014/main" id="{0C22FE71-6307-D76E-6203-0CAE01049778}"/>
              </a:ext>
            </a:extLst>
          </p:cNvPr>
          <p:cNvGrpSpPr/>
          <p:nvPr userDrawn="1"/>
        </p:nvGrpSpPr>
        <p:grpSpPr>
          <a:xfrm rot="5400000">
            <a:off x="5895726" y="4887652"/>
            <a:ext cx="744794" cy="145026"/>
            <a:chOff x="838200" y="949801"/>
            <a:chExt cx="744794" cy="145026"/>
          </a:xfrm>
          <a:solidFill>
            <a:srgbClr val="001EFF"/>
          </a:solidFill>
        </p:grpSpPr>
        <p:sp>
          <p:nvSpPr>
            <p:cNvPr id="135" name="Oval 134">
              <a:extLst>
                <a:ext uri="{FF2B5EF4-FFF2-40B4-BE49-F238E27FC236}">
                  <a16:creationId xmlns:a16="http://schemas.microsoft.com/office/drawing/2014/main" id="{B182AA7A-AFD1-4C61-E0DA-63805D218CA9}"/>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6" name="Rectangle 135">
              <a:extLst>
                <a:ext uri="{FF2B5EF4-FFF2-40B4-BE49-F238E27FC236}">
                  <a16:creationId xmlns:a16="http://schemas.microsoft.com/office/drawing/2014/main" id="{0E63140E-D697-E7B1-AD40-1EF6AED1B74B}"/>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37" name="Oval 136">
              <a:extLst>
                <a:ext uri="{FF2B5EF4-FFF2-40B4-BE49-F238E27FC236}">
                  <a16:creationId xmlns:a16="http://schemas.microsoft.com/office/drawing/2014/main" id="{3D63D9F3-1738-471F-6636-3C5BD4CEA02E}"/>
                </a:ext>
              </a:extLst>
            </p:cNvPr>
            <p:cNvSpPr/>
            <p:nvPr userDrawn="1"/>
          </p:nvSpPr>
          <p:spPr>
            <a:xfrm>
              <a:off x="838200" y="949801"/>
              <a:ext cx="145026" cy="145026"/>
            </a:xfrm>
            <a:prstGeom prst="ellipse">
              <a:avLst/>
            </a:prstGeom>
            <a:solidFill>
              <a:srgbClr val="FF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sp>
        <p:nvSpPr>
          <p:cNvPr id="138" name="Text Placeholder 15">
            <a:extLst>
              <a:ext uri="{FF2B5EF4-FFF2-40B4-BE49-F238E27FC236}">
                <a16:creationId xmlns:a16="http://schemas.microsoft.com/office/drawing/2014/main" id="{37AE015C-63DC-28F4-FAE8-3071FE664DAB}"/>
              </a:ext>
            </a:extLst>
          </p:cNvPr>
          <p:cNvSpPr>
            <a:spLocks noGrp="1"/>
          </p:cNvSpPr>
          <p:nvPr>
            <p:ph type="body" sz="quarter" idx="20"/>
          </p:nvPr>
        </p:nvSpPr>
        <p:spPr>
          <a:xfrm>
            <a:off x="757936" y="4439953"/>
            <a:ext cx="5354423" cy="1630964"/>
          </a:xfrm>
          <a:prstGeom prst="rect">
            <a:avLst/>
          </a:prstGeom>
        </p:spPr>
        <p:txBody>
          <a:bodyPr/>
          <a:lstStyle>
            <a:lvl1pPr marL="0" indent="0" algn="r">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grpSp>
        <p:nvGrpSpPr>
          <p:cNvPr id="139" name="Group 138">
            <a:extLst>
              <a:ext uri="{FF2B5EF4-FFF2-40B4-BE49-F238E27FC236}">
                <a16:creationId xmlns:a16="http://schemas.microsoft.com/office/drawing/2014/main" id="{B1E93ADA-8637-FA24-82C4-9950ED963EB7}"/>
              </a:ext>
            </a:extLst>
          </p:cNvPr>
          <p:cNvGrpSpPr/>
          <p:nvPr userDrawn="1"/>
        </p:nvGrpSpPr>
        <p:grpSpPr>
          <a:xfrm rot="5400000">
            <a:off x="5895722" y="5499452"/>
            <a:ext cx="744794" cy="145026"/>
            <a:chOff x="838200" y="949801"/>
            <a:chExt cx="744794" cy="145026"/>
          </a:xfrm>
          <a:solidFill>
            <a:srgbClr val="001EFF"/>
          </a:solidFill>
        </p:grpSpPr>
        <p:sp>
          <p:nvSpPr>
            <p:cNvPr id="140" name="Oval 139">
              <a:extLst>
                <a:ext uri="{FF2B5EF4-FFF2-40B4-BE49-F238E27FC236}">
                  <a16:creationId xmlns:a16="http://schemas.microsoft.com/office/drawing/2014/main" id="{25429EFA-708B-4387-F0B7-B97312F63BD8}"/>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1" name="Oval 140">
              <a:extLst>
                <a:ext uri="{FF2B5EF4-FFF2-40B4-BE49-F238E27FC236}">
                  <a16:creationId xmlns:a16="http://schemas.microsoft.com/office/drawing/2014/main" id="{37F1A925-0FE3-600B-693E-77C67A3C090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2" name="Rectangle 141">
              <a:extLst>
                <a:ext uri="{FF2B5EF4-FFF2-40B4-BE49-F238E27FC236}">
                  <a16:creationId xmlns:a16="http://schemas.microsoft.com/office/drawing/2014/main" id="{650A6D0F-D947-B40A-7252-57D690F8763F}"/>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143" name="Group 142">
            <a:extLst>
              <a:ext uri="{FF2B5EF4-FFF2-40B4-BE49-F238E27FC236}">
                <a16:creationId xmlns:a16="http://schemas.microsoft.com/office/drawing/2014/main" id="{16A71BDE-B66A-2C65-857B-2229EC9B5FF3}"/>
              </a:ext>
            </a:extLst>
          </p:cNvPr>
          <p:cNvGrpSpPr/>
          <p:nvPr userDrawn="1"/>
        </p:nvGrpSpPr>
        <p:grpSpPr>
          <a:xfrm rot="5400000">
            <a:off x="5895722" y="6099220"/>
            <a:ext cx="744794" cy="145026"/>
            <a:chOff x="838200" y="949801"/>
            <a:chExt cx="744794" cy="145026"/>
          </a:xfrm>
          <a:solidFill>
            <a:srgbClr val="001EFF"/>
          </a:solidFill>
        </p:grpSpPr>
        <p:sp>
          <p:nvSpPr>
            <p:cNvPr id="144" name="Oval 143">
              <a:extLst>
                <a:ext uri="{FF2B5EF4-FFF2-40B4-BE49-F238E27FC236}">
                  <a16:creationId xmlns:a16="http://schemas.microsoft.com/office/drawing/2014/main" id="{D6CCDC8A-A9F1-B22F-BBD2-C842528D0B24}"/>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5" name="Oval 144">
              <a:extLst>
                <a:ext uri="{FF2B5EF4-FFF2-40B4-BE49-F238E27FC236}">
                  <a16:creationId xmlns:a16="http://schemas.microsoft.com/office/drawing/2014/main" id="{263C87EA-2486-A3FA-7F34-C091EEC5AC7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6" name="Rectangle 145">
              <a:extLst>
                <a:ext uri="{FF2B5EF4-FFF2-40B4-BE49-F238E27FC236}">
                  <a16:creationId xmlns:a16="http://schemas.microsoft.com/office/drawing/2014/main" id="{12FD712F-B62E-08B2-D405-46BEDDA53A8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spTree>
    <p:extLst>
      <p:ext uri="{BB962C8B-B14F-4D97-AF65-F5344CB8AC3E}">
        <p14:creationId xmlns:p14="http://schemas.microsoft.com/office/powerpoint/2010/main" val="357398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OLO 5">
    <p:bg>
      <p:bgPr>
        <a:solidFill>
          <a:srgbClr val="000A9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2A3B99-3313-0455-420D-93A82A402539}"/>
              </a:ext>
            </a:extLst>
          </p:cNvPr>
          <p:cNvSpPr>
            <a:spLocks noGrp="1"/>
          </p:cNvSpPr>
          <p:nvPr>
            <p:ph type="body" sz="quarter" idx="10" hasCustomPrompt="1"/>
          </p:nvPr>
        </p:nvSpPr>
        <p:spPr>
          <a:xfrm rot="16200000">
            <a:off x="1020578" y="2597705"/>
            <a:ext cx="979806" cy="456882"/>
          </a:xfrm>
          <a:prstGeom prst="rect">
            <a:avLst/>
          </a:prstGeom>
        </p:spPr>
        <p:txBody>
          <a:bodyPr/>
          <a:lstStyle>
            <a:lvl1pPr marL="0" indent="0">
              <a:buFontTx/>
              <a:buNone/>
              <a:defRPr sz="3000" b="0" i="0">
                <a:solidFill>
                  <a:srgbClr val="00F5DD"/>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1989</a:t>
            </a:r>
            <a:endParaRPr lang="en-BR" dirty="0"/>
          </a:p>
        </p:txBody>
      </p:sp>
      <p:sp>
        <p:nvSpPr>
          <p:cNvPr id="16" name="Text Placeholder 15">
            <a:extLst>
              <a:ext uri="{FF2B5EF4-FFF2-40B4-BE49-F238E27FC236}">
                <a16:creationId xmlns:a16="http://schemas.microsoft.com/office/drawing/2014/main" id="{CDECF170-770B-ADA6-CF03-C40AB172CB5B}"/>
              </a:ext>
            </a:extLst>
          </p:cNvPr>
          <p:cNvSpPr>
            <a:spLocks noGrp="1"/>
          </p:cNvSpPr>
          <p:nvPr>
            <p:ph type="body" sz="quarter" idx="11"/>
          </p:nvPr>
        </p:nvSpPr>
        <p:spPr>
          <a:xfrm>
            <a:off x="1438274" y="3638550"/>
            <a:ext cx="1835277" cy="2524506"/>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sp>
        <p:nvSpPr>
          <p:cNvPr id="21" name="Title 1">
            <a:extLst>
              <a:ext uri="{FF2B5EF4-FFF2-40B4-BE49-F238E27FC236}">
                <a16:creationId xmlns:a16="http://schemas.microsoft.com/office/drawing/2014/main" id="{C9C9FE39-E21D-A882-1DD9-F641F163DDB5}"/>
              </a:ext>
            </a:extLst>
          </p:cNvPr>
          <p:cNvSpPr>
            <a:spLocks noGrp="1"/>
          </p:cNvSpPr>
          <p:nvPr>
            <p:ph type="ctrTitle"/>
          </p:nvPr>
        </p:nvSpPr>
        <p:spPr>
          <a:xfrm>
            <a:off x="757936" y="787083"/>
            <a:ext cx="8239760" cy="477837"/>
          </a:xfrm>
          <a:prstGeom prst="rect">
            <a:avLst/>
          </a:prstGeom>
        </p:spPr>
        <p:txBody>
          <a:bodyPr anchor="b"/>
          <a:lstStyle>
            <a:lvl1pPr algn="l">
              <a:defRPr sz="2800" b="0" i="0">
                <a:solidFill>
                  <a:srgbClr val="001EFF"/>
                </a:solidFill>
                <a:latin typeface="Barlow Medium" pitchFamily="2" charset="77"/>
              </a:defRPr>
            </a:lvl1pPr>
          </a:lstStyle>
          <a:p>
            <a:r>
              <a:rPr lang="en-US" dirty="0"/>
              <a:t>Click to edit Master title style</a:t>
            </a:r>
            <a:endParaRPr lang="en-BR" dirty="0"/>
          </a:p>
        </p:txBody>
      </p:sp>
      <p:sp>
        <p:nvSpPr>
          <p:cNvPr id="46" name="Text Placeholder 3">
            <a:extLst>
              <a:ext uri="{FF2B5EF4-FFF2-40B4-BE49-F238E27FC236}">
                <a16:creationId xmlns:a16="http://schemas.microsoft.com/office/drawing/2014/main" id="{EB5208E3-E5B9-F530-42CE-9CB8B6966BD0}"/>
              </a:ext>
            </a:extLst>
          </p:cNvPr>
          <p:cNvSpPr>
            <a:spLocks noGrp="1"/>
          </p:cNvSpPr>
          <p:nvPr>
            <p:ph type="body" sz="quarter" idx="12" hasCustomPrompt="1"/>
          </p:nvPr>
        </p:nvSpPr>
        <p:spPr>
          <a:xfrm rot="16200000">
            <a:off x="3416306" y="2597704"/>
            <a:ext cx="979806" cy="456882"/>
          </a:xfrm>
          <a:prstGeom prst="rect">
            <a:avLst/>
          </a:prstGeom>
        </p:spPr>
        <p:txBody>
          <a:bodyPr/>
          <a:lstStyle>
            <a:lvl1pPr marL="0" indent="0" algn="l">
              <a:buFontTx/>
              <a:buNone/>
              <a:defRPr sz="3000" b="0" i="0">
                <a:solidFill>
                  <a:srgbClr val="00EB00"/>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1992</a:t>
            </a:r>
            <a:endParaRPr lang="en-BR" dirty="0"/>
          </a:p>
        </p:txBody>
      </p:sp>
      <p:sp>
        <p:nvSpPr>
          <p:cNvPr id="47" name="Text Placeholder 15">
            <a:extLst>
              <a:ext uri="{FF2B5EF4-FFF2-40B4-BE49-F238E27FC236}">
                <a16:creationId xmlns:a16="http://schemas.microsoft.com/office/drawing/2014/main" id="{218B1783-F6A6-463B-B34F-3F32073570E0}"/>
              </a:ext>
            </a:extLst>
          </p:cNvPr>
          <p:cNvSpPr>
            <a:spLocks noGrp="1"/>
          </p:cNvSpPr>
          <p:nvPr>
            <p:ph type="body" sz="quarter" idx="13"/>
          </p:nvPr>
        </p:nvSpPr>
        <p:spPr>
          <a:xfrm>
            <a:off x="3891565" y="3638550"/>
            <a:ext cx="1835277" cy="2524506"/>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sp>
        <p:nvSpPr>
          <p:cNvPr id="72" name="Text Placeholder 15">
            <a:extLst>
              <a:ext uri="{FF2B5EF4-FFF2-40B4-BE49-F238E27FC236}">
                <a16:creationId xmlns:a16="http://schemas.microsoft.com/office/drawing/2014/main" id="{DF550472-9B3A-0440-3D45-D23D46CFF3A2}"/>
              </a:ext>
            </a:extLst>
          </p:cNvPr>
          <p:cNvSpPr>
            <a:spLocks noGrp="1"/>
          </p:cNvSpPr>
          <p:nvPr>
            <p:ph type="body" sz="quarter" idx="14"/>
          </p:nvPr>
        </p:nvSpPr>
        <p:spPr>
          <a:xfrm>
            <a:off x="6266306" y="3638550"/>
            <a:ext cx="1835277" cy="2524506"/>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sp>
        <p:nvSpPr>
          <p:cNvPr id="77" name="Text Placeholder 3">
            <a:extLst>
              <a:ext uri="{FF2B5EF4-FFF2-40B4-BE49-F238E27FC236}">
                <a16:creationId xmlns:a16="http://schemas.microsoft.com/office/drawing/2014/main" id="{35639F3E-A8BD-096E-084B-B126D736CFF9}"/>
              </a:ext>
            </a:extLst>
          </p:cNvPr>
          <p:cNvSpPr>
            <a:spLocks noGrp="1"/>
          </p:cNvSpPr>
          <p:nvPr>
            <p:ph type="body" sz="quarter" idx="15" hasCustomPrompt="1"/>
          </p:nvPr>
        </p:nvSpPr>
        <p:spPr>
          <a:xfrm rot="16200000">
            <a:off x="5866898" y="2597704"/>
            <a:ext cx="979806" cy="456882"/>
          </a:xfrm>
          <a:prstGeom prst="rect">
            <a:avLst/>
          </a:prstGeom>
        </p:spPr>
        <p:txBody>
          <a:bodyPr/>
          <a:lstStyle>
            <a:lvl1pPr marL="0" indent="0" algn="l">
              <a:buFontTx/>
              <a:buNone/>
              <a:defRPr sz="3000" b="0" i="0">
                <a:solidFill>
                  <a:srgbClr val="FF7E00"/>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1994</a:t>
            </a:r>
            <a:endParaRPr lang="en-BR" dirty="0"/>
          </a:p>
        </p:txBody>
      </p:sp>
      <p:sp>
        <p:nvSpPr>
          <p:cNvPr id="94" name="Text Placeholder 15">
            <a:extLst>
              <a:ext uri="{FF2B5EF4-FFF2-40B4-BE49-F238E27FC236}">
                <a16:creationId xmlns:a16="http://schemas.microsoft.com/office/drawing/2014/main" id="{75228A74-A0DB-CCE4-2F77-4371F8A49E18}"/>
              </a:ext>
            </a:extLst>
          </p:cNvPr>
          <p:cNvSpPr>
            <a:spLocks noGrp="1"/>
          </p:cNvSpPr>
          <p:nvPr>
            <p:ph type="body" sz="quarter" idx="16"/>
          </p:nvPr>
        </p:nvSpPr>
        <p:spPr>
          <a:xfrm>
            <a:off x="8579738" y="3638550"/>
            <a:ext cx="2868550" cy="2524506"/>
          </a:xfrm>
          <a:prstGeom prst="rect">
            <a:avLst/>
          </a:prstGeom>
        </p:spPr>
        <p:txBody>
          <a:bodyPr/>
          <a:lstStyle>
            <a:lvl1pPr marL="0" indent="0">
              <a:buFontTx/>
              <a:buNone/>
              <a:defRPr sz="1200" b="0" i="0">
                <a:solidFill>
                  <a:schemeClr val="bg1"/>
                </a:solidFill>
                <a:latin typeface="Barlow" pitchFamily="2" charset="77"/>
              </a:defRPr>
            </a:lvl1pPr>
            <a:lvl2pPr marL="457200" indent="0">
              <a:buFontTx/>
              <a:buNone/>
              <a:defRPr sz="1200" b="0" i="0">
                <a:latin typeface="Barlow" pitchFamily="2" charset="77"/>
              </a:defRPr>
            </a:lvl2pPr>
            <a:lvl3pPr marL="914400" indent="0">
              <a:buFontTx/>
              <a:buNone/>
              <a:defRPr sz="1200" b="0" i="0">
                <a:latin typeface="Barlow" pitchFamily="2" charset="77"/>
              </a:defRPr>
            </a:lvl3pPr>
            <a:lvl4pPr marL="1371600" indent="0">
              <a:buFontTx/>
              <a:buNone/>
              <a:defRPr sz="1200" b="0" i="0">
                <a:latin typeface="Barlow" pitchFamily="2" charset="77"/>
              </a:defRPr>
            </a:lvl4pPr>
            <a:lvl5pPr marL="1828800" indent="0">
              <a:buFontTx/>
              <a:buNone/>
              <a:defRPr sz="1200" b="0" i="0">
                <a:latin typeface="Barlow" pitchFamily="2" charset="77"/>
              </a:defRPr>
            </a:lvl5pPr>
          </a:lstStyle>
          <a:p>
            <a:pPr lvl="0"/>
            <a:r>
              <a:rPr lang="en-US" dirty="0"/>
              <a:t>Click to edit Master text</a:t>
            </a:r>
            <a:endParaRPr lang="en-BR" dirty="0"/>
          </a:p>
        </p:txBody>
      </p:sp>
      <p:sp>
        <p:nvSpPr>
          <p:cNvPr id="95" name="Text Placeholder 3">
            <a:extLst>
              <a:ext uri="{FF2B5EF4-FFF2-40B4-BE49-F238E27FC236}">
                <a16:creationId xmlns:a16="http://schemas.microsoft.com/office/drawing/2014/main" id="{C1409B2D-6F75-E2DA-415A-9D70F449110F}"/>
              </a:ext>
            </a:extLst>
          </p:cNvPr>
          <p:cNvSpPr>
            <a:spLocks noGrp="1"/>
          </p:cNvSpPr>
          <p:nvPr>
            <p:ph type="body" sz="quarter" idx="17" hasCustomPrompt="1"/>
          </p:nvPr>
        </p:nvSpPr>
        <p:spPr>
          <a:xfrm rot="16200000">
            <a:off x="8559024" y="2383600"/>
            <a:ext cx="979807" cy="885088"/>
          </a:xfrm>
          <a:prstGeom prst="rect">
            <a:avLst/>
          </a:prstGeom>
        </p:spPr>
        <p:txBody>
          <a:bodyPr/>
          <a:lstStyle>
            <a:lvl1pPr marL="0" indent="0" algn="l">
              <a:buFontTx/>
              <a:buNone/>
              <a:defRPr sz="3000" b="0" i="0">
                <a:solidFill>
                  <a:srgbClr val="FF483F"/>
                </a:solidFill>
                <a:latin typeface="Barlow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1995 1998</a:t>
            </a:r>
            <a:endParaRPr lang="en-BR" dirty="0"/>
          </a:p>
        </p:txBody>
      </p:sp>
      <p:grpSp>
        <p:nvGrpSpPr>
          <p:cNvPr id="17" name="Group 16">
            <a:extLst>
              <a:ext uri="{FF2B5EF4-FFF2-40B4-BE49-F238E27FC236}">
                <a16:creationId xmlns:a16="http://schemas.microsoft.com/office/drawing/2014/main" id="{7FEA092C-5920-4A43-DC35-BC7B932B57F4}"/>
              </a:ext>
            </a:extLst>
          </p:cNvPr>
          <p:cNvGrpSpPr/>
          <p:nvPr userDrawn="1"/>
        </p:nvGrpSpPr>
        <p:grpSpPr>
          <a:xfrm>
            <a:off x="838200" y="3356487"/>
            <a:ext cx="10316460" cy="145026"/>
            <a:chOff x="838200" y="3356487"/>
            <a:chExt cx="10316460" cy="145026"/>
          </a:xfrm>
        </p:grpSpPr>
        <p:grpSp>
          <p:nvGrpSpPr>
            <p:cNvPr id="52" name="Group 51">
              <a:extLst>
                <a:ext uri="{FF2B5EF4-FFF2-40B4-BE49-F238E27FC236}">
                  <a16:creationId xmlns:a16="http://schemas.microsoft.com/office/drawing/2014/main" id="{D334D528-1C18-503F-8C6F-F427C413A70F}"/>
                </a:ext>
              </a:extLst>
            </p:cNvPr>
            <p:cNvGrpSpPr/>
            <p:nvPr userDrawn="1"/>
          </p:nvGrpSpPr>
          <p:grpSpPr>
            <a:xfrm>
              <a:off x="3837039" y="3356487"/>
              <a:ext cx="744794" cy="145026"/>
              <a:chOff x="838200" y="949801"/>
              <a:chExt cx="744794" cy="145026"/>
            </a:xfrm>
            <a:solidFill>
              <a:srgbClr val="001EFF"/>
            </a:solidFill>
          </p:grpSpPr>
          <p:sp>
            <p:nvSpPr>
              <p:cNvPr id="53" name="Oval 52">
                <a:extLst>
                  <a:ext uri="{FF2B5EF4-FFF2-40B4-BE49-F238E27FC236}">
                    <a16:creationId xmlns:a16="http://schemas.microsoft.com/office/drawing/2014/main" id="{2BCEEDDF-4DAB-BA77-0B1D-7457E5A48E09}"/>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4" name="Oval 53">
                <a:extLst>
                  <a:ext uri="{FF2B5EF4-FFF2-40B4-BE49-F238E27FC236}">
                    <a16:creationId xmlns:a16="http://schemas.microsoft.com/office/drawing/2014/main" id="{BA2B54EB-4B5A-9EB1-5148-70B117542E69}"/>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5" name="Rectangle 54">
                <a:extLst>
                  <a:ext uri="{FF2B5EF4-FFF2-40B4-BE49-F238E27FC236}">
                    <a16:creationId xmlns:a16="http://schemas.microsoft.com/office/drawing/2014/main" id="{3B0B46E9-B96B-7887-F5EF-66B87C1A342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grpSp>
        <p:grpSp>
          <p:nvGrpSpPr>
            <p:cNvPr id="56" name="Group 55">
              <a:extLst>
                <a:ext uri="{FF2B5EF4-FFF2-40B4-BE49-F238E27FC236}">
                  <a16:creationId xmlns:a16="http://schemas.microsoft.com/office/drawing/2014/main" id="{4A424E7D-BFCF-0670-6C91-FD90E3739475}"/>
                </a:ext>
              </a:extLst>
            </p:cNvPr>
            <p:cNvGrpSpPr/>
            <p:nvPr userDrawn="1"/>
          </p:nvGrpSpPr>
          <p:grpSpPr>
            <a:xfrm>
              <a:off x="4436807" y="3356487"/>
              <a:ext cx="744794" cy="145026"/>
              <a:chOff x="838200" y="949801"/>
              <a:chExt cx="744794" cy="145026"/>
            </a:xfrm>
            <a:solidFill>
              <a:srgbClr val="001EFF"/>
            </a:solidFill>
          </p:grpSpPr>
          <p:sp>
            <p:nvSpPr>
              <p:cNvPr id="57" name="Oval 56">
                <a:extLst>
                  <a:ext uri="{FF2B5EF4-FFF2-40B4-BE49-F238E27FC236}">
                    <a16:creationId xmlns:a16="http://schemas.microsoft.com/office/drawing/2014/main" id="{F956AB45-3552-6BE0-2D76-E1679F3E823C}"/>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8" name="Oval 57">
                <a:extLst>
                  <a:ext uri="{FF2B5EF4-FFF2-40B4-BE49-F238E27FC236}">
                    <a16:creationId xmlns:a16="http://schemas.microsoft.com/office/drawing/2014/main" id="{782D5A72-108C-517D-FB47-48AE1E28947E}"/>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9" name="Rectangle 58">
                <a:extLst>
                  <a:ext uri="{FF2B5EF4-FFF2-40B4-BE49-F238E27FC236}">
                    <a16:creationId xmlns:a16="http://schemas.microsoft.com/office/drawing/2014/main" id="{0C192556-9BC5-C8F7-EFE6-0EA0809D07F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20" name="Group 19">
              <a:extLst>
                <a:ext uri="{FF2B5EF4-FFF2-40B4-BE49-F238E27FC236}">
                  <a16:creationId xmlns:a16="http://schemas.microsoft.com/office/drawing/2014/main" id="{F7991DC2-E8BC-B913-8F8F-42E6CD9CEA4C}"/>
                </a:ext>
              </a:extLst>
            </p:cNvPr>
            <p:cNvGrpSpPr/>
            <p:nvPr userDrawn="1"/>
          </p:nvGrpSpPr>
          <p:grpSpPr>
            <a:xfrm>
              <a:off x="838200" y="3356487"/>
              <a:ext cx="744794" cy="145026"/>
              <a:chOff x="838200" y="949801"/>
              <a:chExt cx="744794" cy="145026"/>
            </a:xfrm>
            <a:solidFill>
              <a:srgbClr val="001EFF"/>
            </a:solidFill>
          </p:grpSpPr>
          <p:sp>
            <p:nvSpPr>
              <p:cNvPr id="12" name="Oval 11">
                <a:extLst>
                  <a:ext uri="{FF2B5EF4-FFF2-40B4-BE49-F238E27FC236}">
                    <a16:creationId xmlns:a16="http://schemas.microsoft.com/office/drawing/2014/main" id="{79DDE295-6DB8-8D1C-A438-DBBEE281CFF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Oval 12">
                <a:extLst>
                  <a:ext uri="{FF2B5EF4-FFF2-40B4-BE49-F238E27FC236}">
                    <a16:creationId xmlns:a16="http://schemas.microsoft.com/office/drawing/2014/main" id="{1FFC5C13-195F-2C8F-2CB5-48A1BC35A1E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9" name="Rectangle 18">
                <a:extLst>
                  <a:ext uri="{FF2B5EF4-FFF2-40B4-BE49-F238E27FC236}">
                    <a16:creationId xmlns:a16="http://schemas.microsoft.com/office/drawing/2014/main" id="{143A68DB-1698-120B-2F29-23EE6A7B905A}"/>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9" name="Group 8">
              <a:extLst>
                <a:ext uri="{FF2B5EF4-FFF2-40B4-BE49-F238E27FC236}">
                  <a16:creationId xmlns:a16="http://schemas.microsoft.com/office/drawing/2014/main" id="{7CF35C25-F469-25F6-5AE8-B4AB7F5E7F28}"/>
                </a:ext>
              </a:extLst>
            </p:cNvPr>
            <p:cNvGrpSpPr/>
            <p:nvPr userDrawn="1"/>
          </p:nvGrpSpPr>
          <p:grpSpPr>
            <a:xfrm>
              <a:off x="1437968" y="3356487"/>
              <a:ext cx="744794" cy="145026"/>
              <a:chOff x="838200" y="949801"/>
              <a:chExt cx="744794" cy="145026"/>
            </a:xfrm>
            <a:solidFill>
              <a:srgbClr val="001EFF"/>
            </a:solidFill>
          </p:grpSpPr>
          <p:sp>
            <p:nvSpPr>
              <p:cNvPr id="14" name="Oval 13">
                <a:extLst>
                  <a:ext uri="{FF2B5EF4-FFF2-40B4-BE49-F238E27FC236}">
                    <a16:creationId xmlns:a16="http://schemas.microsoft.com/office/drawing/2014/main" id="{CDA9D346-4BA9-44A4-42B1-B34D549DBDCE}"/>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5" name="Rectangle 14">
                <a:extLst>
                  <a:ext uri="{FF2B5EF4-FFF2-40B4-BE49-F238E27FC236}">
                    <a16:creationId xmlns:a16="http://schemas.microsoft.com/office/drawing/2014/main" id="{2B8DB1C4-F7F3-9F57-563C-22D7DCA683C2}"/>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1" name="Oval 10">
                <a:extLst>
                  <a:ext uri="{FF2B5EF4-FFF2-40B4-BE49-F238E27FC236}">
                    <a16:creationId xmlns:a16="http://schemas.microsoft.com/office/drawing/2014/main" id="{40461FDD-D5CC-C23C-FDC9-7728ED12D78A}"/>
                  </a:ext>
                </a:extLst>
              </p:cNvPr>
              <p:cNvSpPr/>
              <p:nvPr userDrawn="1"/>
            </p:nvSpPr>
            <p:spPr>
              <a:xfrm>
                <a:off x="838200" y="949801"/>
                <a:ext cx="145026" cy="145026"/>
              </a:xfrm>
              <a:prstGeom prst="ellipse">
                <a:avLst/>
              </a:prstGeom>
              <a:solidFill>
                <a:srgbClr val="00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grpSp>
          <p:nvGrpSpPr>
            <p:cNvPr id="30" name="Group 29">
              <a:extLst>
                <a:ext uri="{FF2B5EF4-FFF2-40B4-BE49-F238E27FC236}">
                  <a16:creationId xmlns:a16="http://schemas.microsoft.com/office/drawing/2014/main" id="{081F4E22-651F-EC4A-C19C-FFF31E4AB13A}"/>
                </a:ext>
              </a:extLst>
            </p:cNvPr>
            <p:cNvGrpSpPr/>
            <p:nvPr userDrawn="1"/>
          </p:nvGrpSpPr>
          <p:grpSpPr>
            <a:xfrm>
              <a:off x="2037736" y="3356487"/>
              <a:ext cx="744794" cy="145026"/>
              <a:chOff x="838200" y="949801"/>
              <a:chExt cx="744794" cy="145026"/>
            </a:xfrm>
            <a:solidFill>
              <a:srgbClr val="001EFF"/>
            </a:solidFill>
          </p:grpSpPr>
          <p:sp>
            <p:nvSpPr>
              <p:cNvPr id="31" name="Oval 30">
                <a:extLst>
                  <a:ext uri="{FF2B5EF4-FFF2-40B4-BE49-F238E27FC236}">
                    <a16:creationId xmlns:a16="http://schemas.microsoft.com/office/drawing/2014/main" id="{50D52894-EB76-2299-30B2-76B84F8287E9}"/>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2" name="Oval 31">
                <a:extLst>
                  <a:ext uri="{FF2B5EF4-FFF2-40B4-BE49-F238E27FC236}">
                    <a16:creationId xmlns:a16="http://schemas.microsoft.com/office/drawing/2014/main" id="{EC350AAD-A124-8FF3-55B9-0508450468D7}"/>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3" name="Rectangle 32">
                <a:extLst>
                  <a:ext uri="{FF2B5EF4-FFF2-40B4-BE49-F238E27FC236}">
                    <a16:creationId xmlns:a16="http://schemas.microsoft.com/office/drawing/2014/main" id="{676640F3-CBF6-8516-7BF7-FD72B77E20FB}"/>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34" name="Group 33">
              <a:extLst>
                <a:ext uri="{FF2B5EF4-FFF2-40B4-BE49-F238E27FC236}">
                  <a16:creationId xmlns:a16="http://schemas.microsoft.com/office/drawing/2014/main" id="{F12CB3FE-DECD-CEF1-47C4-D2977A712C1E}"/>
                </a:ext>
              </a:extLst>
            </p:cNvPr>
            <p:cNvGrpSpPr/>
            <p:nvPr userDrawn="1"/>
          </p:nvGrpSpPr>
          <p:grpSpPr>
            <a:xfrm>
              <a:off x="2637504" y="3356487"/>
              <a:ext cx="744794" cy="145026"/>
              <a:chOff x="838200" y="949801"/>
              <a:chExt cx="744794" cy="145026"/>
            </a:xfrm>
            <a:solidFill>
              <a:srgbClr val="001EFF"/>
            </a:solidFill>
          </p:grpSpPr>
          <p:sp>
            <p:nvSpPr>
              <p:cNvPr id="35" name="Oval 34">
                <a:extLst>
                  <a:ext uri="{FF2B5EF4-FFF2-40B4-BE49-F238E27FC236}">
                    <a16:creationId xmlns:a16="http://schemas.microsoft.com/office/drawing/2014/main" id="{6FAE38CE-C4B2-80BC-DDE2-878B2CA0E75E}"/>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6" name="Oval 35">
                <a:extLst>
                  <a:ext uri="{FF2B5EF4-FFF2-40B4-BE49-F238E27FC236}">
                    <a16:creationId xmlns:a16="http://schemas.microsoft.com/office/drawing/2014/main" id="{135EFC3B-AE93-5319-1FCD-72B62A4CB00B}"/>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7" name="Rectangle 36">
                <a:extLst>
                  <a:ext uri="{FF2B5EF4-FFF2-40B4-BE49-F238E27FC236}">
                    <a16:creationId xmlns:a16="http://schemas.microsoft.com/office/drawing/2014/main" id="{C07F6221-D055-97B5-3247-79DDD23721F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42" name="Group 41">
              <a:extLst>
                <a:ext uri="{FF2B5EF4-FFF2-40B4-BE49-F238E27FC236}">
                  <a16:creationId xmlns:a16="http://schemas.microsoft.com/office/drawing/2014/main" id="{72C2D869-DA57-92CD-F1C5-C6D1FD4A6FB9}"/>
                </a:ext>
              </a:extLst>
            </p:cNvPr>
            <p:cNvGrpSpPr/>
            <p:nvPr userDrawn="1"/>
          </p:nvGrpSpPr>
          <p:grpSpPr>
            <a:xfrm rot="10800000">
              <a:off x="3237272" y="3356487"/>
              <a:ext cx="744794" cy="145026"/>
              <a:chOff x="838200" y="949801"/>
              <a:chExt cx="744794" cy="145026"/>
            </a:xfrm>
            <a:solidFill>
              <a:srgbClr val="001EFF"/>
            </a:solidFill>
          </p:grpSpPr>
          <p:sp>
            <p:nvSpPr>
              <p:cNvPr id="43" name="Oval 42">
                <a:extLst>
                  <a:ext uri="{FF2B5EF4-FFF2-40B4-BE49-F238E27FC236}">
                    <a16:creationId xmlns:a16="http://schemas.microsoft.com/office/drawing/2014/main" id="{01CDCEE8-E2B6-3F0B-B9D3-91E7922FB7A2}"/>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4" name="Rectangle 43">
                <a:extLst>
                  <a:ext uri="{FF2B5EF4-FFF2-40B4-BE49-F238E27FC236}">
                    <a16:creationId xmlns:a16="http://schemas.microsoft.com/office/drawing/2014/main" id="{9509761F-E795-A69E-3811-B866EEFC79B6}"/>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45" name="Oval 44">
                <a:extLst>
                  <a:ext uri="{FF2B5EF4-FFF2-40B4-BE49-F238E27FC236}">
                    <a16:creationId xmlns:a16="http://schemas.microsoft.com/office/drawing/2014/main" id="{8E271613-D766-3D82-8419-8783215E2A0F}"/>
                  </a:ext>
                </a:extLst>
              </p:cNvPr>
              <p:cNvSpPr/>
              <p:nvPr userDrawn="1"/>
            </p:nvSpPr>
            <p:spPr>
              <a:xfrm>
                <a:off x="838200" y="949801"/>
                <a:ext cx="145026" cy="145026"/>
              </a:xfrm>
              <a:prstGeom prst="ellipse">
                <a:avLst/>
              </a:prstGeom>
              <a:solidFill>
                <a:srgbClr val="00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grpSp>
          <p:nvGrpSpPr>
            <p:cNvPr id="60" name="Group 59">
              <a:extLst>
                <a:ext uri="{FF2B5EF4-FFF2-40B4-BE49-F238E27FC236}">
                  <a16:creationId xmlns:a16="http://schemas.microsoft.com/office/drawing/2014/main" id="{0B89A8D9-A6AE-D6E4-912B-628CEB514939}"/>
                </a:ext>
              </a:extLst>
            </p:cNvPr>
            <p:cNvGrpSpPr/>
            <p:nvPr userDrawn="1"/>
          </p:nvGrpSpPr>
          <p:grpSpPr>
            <a:xfrm>
              <a:off x="5036575" y="3356487"/>
              <a:ext cx="744794" cy="145026"/>
              <a:chOff x="838200" y="949801"/>
              <a:chExt cx="744794" cy="145026"/>
            </a:xfrm>
            <a:solidFill>
              <a:srgbClr val="001EFF"/>
            </a:solidFill>
          </p:grpSpPr>
          <p:sp>
            <p:nvSpPr>
              <p:cNvPr id="61" name="Oval 60">
                <a:extLst>
                  <a:ext uri="{FF2B5EF4-FFF2-40B4-BE49-F238E27FC236}">
                    <a16:creationId xmlns:a16="http://schemas.microsoft.com/office/drawing/2014/main" id="{B272E492-81BA-117E-E446-1B555CCAEF56}"/>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2" name="Oval 61">
                <a:extLst>
                  <a:ext uri="{FF2B5EF4-FFF2-40B4-BE49-F238E27FC236}">
                    <a16:creationId xmlns:a16="http://schemas.microsoft.com/office/drawing/2014/main" id="{A1A16E94-AA93-D0C8-8B33-39E210965C72}"/>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3" name="Rectangle 62">
                <a:extLst>
                  <a:ext uri="{FF2B5EF4-FFF2-40B4-BE49-F238E27FC236}">
                    <a16:creationId xmlns:a16="http://schemas.microsoft.com/office/drawing/2014/main" id="{9AA365D4-9FF3-C3C9-8A23-5A5E27CA5A69}"/>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64" name="Group 63">
              <a:extLst>
                <a:ext uri="{FF2B5EF4-FFF2-40B4-BE49-F238E27FC236}">
                  <a16:creationId xmlns:a16="http://schemas.microsoft.com/office/drawing/2014/main" id="{6F65AB7A-11C9-658B-2D22-38EA18839BFF}"/>
                </a:ext>
              </a:extLst>
            </p:cNvPr>
            <p:cNvGrpSpPr/>
            <p:nvPr userDrawn="1"/>
          </p:nvGrpSpPr>
          <p:grpSpPr>
            <a:xfrm>
              <a:off x="5636343" y="3356487"/>
              <a:ext cx="744794" cy="145026"/>
              <a:chOff x="838200" y="949801"/>
              <a:chExt cx="744794" cy="145026"/>
            </a:xfrm>
            <a:solidFill>
              <a:srgbClr val="001EFF"/>
            </a:solidFill>
          </p:grpSpPr>
          <p:sp>
            <p:nvSpPr>
              <p:cNvPr id="65" name="Oval 64">
                <a:extLst>
                  <a:ext uri="{FF2B5EF4-FFF2-40B4-BE49-F238E27FC236}">
                    <a16:creationId xmlns:a16="http://schemas.microsoft.com/office/drawing/2014/main" id="{13B1A7D7-DD9B-1766-B7CD-EF778B126853}"/>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6" name="Oval 65">
                <a:extLst>
                  <a:ext uri="{FF2B5EF4-FFF2-40B4-BE49-F238E27FC236}">
                    <a16:creationId xmlns:a16="http://schemas.microsoft.com/office/drawing/2014/main" id="{FB305604-B131-88D3-06E6-85703062019D}"/>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7" name="Rectangle 66">
                <a:extLst>
                  <a:ext uri="{FF2B5EF4-FFF2-40B4-BE49-F238E27FC236}">
                    <a16:creationId xmlns:a16="http://schemas.microsoft.com/office/drawing/2014/main" id="{FF0983BD-EFC8-269A-B92F-9A419D140108}"/>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68" name="Group 67">
              <a:extLst>
                <a:ext uri="{FF2B5EF4-FFF2-40B4-BE49-F238E27FC236}">
                  <a16:creationId xmlns:a16="http://schemas.microsoft.com/office/drawing/2014/main" id="{B728B48D-824D-511D-DF16-708CBD34A75D}"/>
                </a:ext>
              </a:extLst>
            </p:cNvPr>
            <p:cNvGrpSpPr/>
            <p:nvPr userDrawn="1"/>
          </p:nvGrpSpPr>
          <p:grpSpPr>
            <a:xfrm>
              <a:off x="6232278" y="3356487"/>
              <a:ext cx="744794" cy="145026"/>
              <a:chOff x="838200" y="949801"/>
              <a:chExt cx="744794" cy="145026"/>
            </a:xfrm>
            <a:solidFill>
              <a:srgbClr val="001EFF"/>
            </a:solidFill>
          </p:grpSpPr>
          <p:sp>
            <p:nvSpPr>
              <p:cNvPr id="69" name="Oval 68">
                <a:extLst>
                  <a:ext uri="{FF2B5EF4-FFF2-40B4-BE49-F238E27FC236}">
                    <a16:creationId xmlns:a16="http://schemas.microsoft.com/office/drawing/2014/main" id="{9502C2A1-14BA-EDE9-0E78-AE217C75B4CC}"/>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0" name="Rectangle 69">
                <a:extLst>
                  <a:ext uri="{FF2B5EF4-FFF2-40B4-BE49-F238E27FC236}">
                    <a16:creationId xmlns:a16="http://schemas.microsoft.com/office/drawing/2014/main" id="{200D9F7C-728B-1AA3-86AF-B2213C77254C}"/>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71" name="Oval 70">
                <a:extLst>
                  <a:ext uri="{FF2B5EF4-FFF2-40B4-BE49-F238E27FC236}">
                    <a16:creationId xmlns:a16="http://schemas.microsoft.com/office/drawing/2014/main" id="{1A29D4E5-10FF-DE9C-C7F0-FC8FC7272536}"/>
                  </a:ext>
                </a:extLst>
              </p:cNvPr>
              <p:cNvSpPr/>
              <p:nvPr userDrawn="1"/>
            </p:nvSpPr>
            <p:spPr>
              <a:xfrm>
                <a:off x="838200" y="949801"/>
                <a:ext cx="145026" cy="145026"/>
              </a:xfrm>
              <a:prstGeom prst="ellipse">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grpSp>
          <p:nvGrpSpPr>
            <p:cNvPr id="78" name="Group 77">
              <a:extLst>
                <a:ext uri="{FF2B5EF4-FFF2-40B4-BE49-F238E27FC236}">
                  <a16:creationId xmlns:a16="http://schemas.microsoft.com/office/drawing/2014/main" id="{9FA16856-3EED-0147-5619-DA434C064452}"/>
                </a:ext>
              </a:extLst>
            </p:cNvPr>
            <p:cNvGrpSpPr/>
            <p:nvPr userDrawn="1"/>
          </p:nvGrpSpPr>
          <p:grpSpPr>
            <a:xfrm>
              <a:off x="6828213" y="3356487"/>
              <a:ext cx="744794" cy="145026"/>
              <a:chOff x="838200" y="949801"/>
              <a:chExt cx="744794" cy="145026"/>
            </a:xfrm>
            <a:solidFill>
              <a:srgbClr val="001EFF"/>
            </a:solidFill>
          </p:grpSpPr>
          <p:sp>
            <p:nvSpPr>
              <p:cNvPr id="79" name="Oval 78">
                <a:extLst>
                  <a:ext uri="{FF2B5EF4-FFF2-40B4-BE49-F238E27FC236}">
                    <a16:creationId xmlns:a16="http://schemas.microsoft.com/office/drawing/2014/main" id="{2B5A1942-138B-0355-6B02-45189C0F88E5}"/>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0" name="Oval 79">
                <a:extLst>
                  <a:ext uri="{FF2B5EF4-FFF2-40B4-BE49-F238E27FC236}">
                    <a16:creationId xmlns:a16="http://schemas.microsoft.com/office/drawing/2014/main" id="{8FBDD560-B2E1-55DE-AA4E-6782CDADC6B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1" name="Rectangle 80">
                <a:extLst>
                  <a:ext uri="{FF2B5EF4-FFF2-40B4-BE49-F238E27FC236}">
                    <a16:creationId xmlns:a16="http://schemas.microsoft.com/office/drawing/2014/main" id="{F9B17745-E1AD-4CF3-A8BA-7E9AF848F4A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82" name="Group 81">
              <a:extLst>
                <a:ext uri="{FF2B5EF4-FFF2-40B4-BE49-F238E27FC236}">
                  <a16:creationId xmlns:a16="http://schemas.microsoft.com/office/drawing/2014/main" id="{DC53A2E5-ADCA-1FE0-2571-890AADFE374B}"/>
                </a:ext>
              </a:extLst>
            </p:cNvPr>
            <p:cNvGrpSpPr/>
            <p:nvPr userDrawn="1"/>
          </p:nvGrpSpPr>
          <p:grpSpPr>
            <a:xfrm>
              <a:off x="7427981" y="3356487"/>
              <a:ext cx="744794" cy="145026"/>
              <a:chOff x="838200" y="949801"/>
              <a:chExt cx="744794" cy="145026"/>
            </a:xfrm>
            <a:solidFill>
              <a:srgbClr val="001EFF"/>
            </a:solidFill>
          </p:grpSpPr>
          <p:sp>
            <p:nvSpPr>
              <p:cNvPr id="83" name="Oval 82">
                <a:extLst>
                  <a:ext uri="{FF2B5EF4-FFF2-40B4-BE49-F238E27FC236}">
                    <a16:creationId xmlns:a16="http://schemas.microsoft.com/office/drawing/2014/main" id="{7FFC7A33-DB73-3352-3C04-AAF749190EBA}"/>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4" name="Oval 83">
                <a:extLst>
                  <a:ext uri="{FF2B5EF4-FFF2-40B4-BE49-F238E27FC236}">
                    <a16:creationId xmlns:a16="http://schemas.microsoft.com/office/drawing/2014/main" id="{655240FE-851D-1314-3AF2-61E1D2586631}"/>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5" name="Rectangle 84">
                <a:extLst>
                  <a:ext uri="{FF2B5EF4-FFF2-40B4-BE49-F238E27FC236}">
                    <a16:creationId xmlns:a16="http://schemas.microsoft.com/office/drawing/2014/main" id="{D4F9F3D7-BA65-3100-C96D-EED496A8B00D}"/>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86" name="Group 85">
              <a:extLst>
                <a:ext uri="{FF2B5EF4-FFF2-40B4-BE49-F238E27FC236}">
                  <a16:creationId xmlns:a16="http://schemas.microsoft.com/office/drawing/2014/main" id="{ED38044F-2678-397C-4B0F-438E09521F77}"/>
                </a:ext>
              </a:extLst>
            </p:cNvPr>
            <p:cNvGrpSpPr/>
            <p:nvPr userDrawn="1"/>
          </p:nvGrpSpPr>
          <p:grpSpPr>
            <a:xfrm>
              <a:off x="8027749" y="3356487"/>
              <a:ext cx="744794" cy="145026"/>
              <a:chOff x="838200" y="949801"/>
              <a:chExt cx="744794" cy="145026"/>
            </a:xfrm>
            <a:solidFill>
              <a:srgbClr val="001EFF"/>
            </a:solidFill>
          </p:grpSpPr>
          <p:sp>
            <p:nvSpPr>
              <p:cNvPr id="87" name="Oval 86">
                <a:extLst>
                  <a:ext uri="{FF2B5EF4-FFF2-40B4-BE49-F238E27FC236}">
                    <a16:creationId xmlns:a16="http://schemas.microsoft.com/office/drawing/2014/main" id="{1D5FEDC6-8B98-2B0D-BDB2-5BDF469AF682}"/>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8" name="Oval 87">
                <a:extLst>
                  <a:ext uri="{FF2B5EF4-FFF2-40B4-BE49-F238E27FC236}">
                    <a16:creationId xmlns:a16="http://schemas.microsoft.com/office/drawing/2014/main" id="{A843867A-7605-1BE6-39DA-2BA367B564C5}"/>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9" name="Rectangle 88">
                <a:extLst>
                  <a:ext uri="{FF2B5EF4-FFF2-40B4-BE49-F238E27FC236}">
                    <a16:creationId xmlns:a16="http://schemas.microsoft.com/office/drawing/2014/main" id="{6EDBF6C8-3246-2818-6FBA-205304168F05}"/>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90" name="Group 89">
              <a:extLst>
                <a:ext uri="{FF2B5EF4-FFF2-40B4-BE49-F238E27FC236}">
                  <a16:creationId xmlns:a16="http://schemas.microsoft.com/office/drawing/2014/main" id="{1BA20947-5050-99E3-D673-9055DB9E04F0}"/>
                </a:ext>
              </a:extLst>
            </p:cNvPr>
            <p:cNvGrpSpPr/>
            <p:nvPr userDrawn="1"/>
          </p:nvGrpSpPr>
          <p:grpSpPr>
            <a:xfrm>
              <a:off x="8627517" y="3356487"/>
              <a:ext cx="744794" cy="145026"/>
              <a:chOff x="838200" y="949801"/>
              <a:chExt cx="744794" cy="145026"/>
            </a:xfrm>
            <a:solidFill>
              <a:srgbClr val="001EFF"/>
            </a:solidFill>
          </p:grpSpPr>
          <p:sp>
            <p:nvSpPr>
              <p:cNvPr id="91" name="Oval 90">
                <a:extLst>
                  <a:ext uri="{FF2B5EF4-FFF2-40B4-BE49-F238E27FC236}">
                    <a16:creationId xmlns:a16="http://schemas.microsoft.com/office/drawing/2014/main" id="{F43F4F45-26CF-C968-0A6B-8DC5D32678EA}"/>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92" name="Rectangle 91">
                <a:extLst>
                  <a:ext uri="{FF2B5EF4-FFF2-40B4-BE49-F238E27FC236}">
                    <a16:creationId xmlns:a16="http://schemas.microsoft.com/office/drawing/2014/main" id="{604F5546-388B-4CBD-2EE6-39F0E14CBF0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93" name="Oval 92">
                <a:extLst>
                  <a:ext uri="{FF2B5EF4-FFF2-40B4-BE49-F238E27FC236}">
                    <a16:creationId xmlns:a16="http://schemas.microsoft.com/office/drawing/2014/main" id="{5CFD7106-911A-56A7-51B3-685B6C9914AA}"/>
                  </a:ext>
                </a:extLst>
              </p:cNvPr>
              <p:cNvSpPr/>
              <p:nvPr userDrawn="1"/>
            </p:nvSpPr>
            <p:spPr>
              <a:xfrm>
                <a:off x="838200" y="949801"/>
                <a:ext cx="145026" cy="145026"/>
              </a:xfrm>
              <a:prstGeom prst="ellipse">
                <a:avLst/>
              </a:prstGeom>
              <a:solidFill>
                <a:srgbClr val="FF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solidFill>
                    <a:srgbClr val="00F5DD"/>
                  </a:solidFill>
                </a:endParaRPr>
              </a:p>
            </p:txBody>
          </p:sp>
        </p:grpSp>
        <p:grpSp>
          <p:nvGrpSpPr>
            <p:cNvPr id="96" name="Group 95">
              <a:extLst>
                <a:ext uri="{FF2B5EF4-FFF2-40B4-BE49-F238E27FC236}">
                  <a16:creationId xmlns:a16="http://schemas.microsoft.com/office/drawing/2014/main" id="{76AA22E2-4E52-A148-35AB-3FBF90BCE50A}"/>
                </a:ext>
              </a:extLst>
            </p:cNvPr>
            <p:cNvGrpSpPr/>
            <p:nvPr userDrawn="1"/>
          </p:nvGrpSpPr>
          <p:grpSpPr>
            <a:xfrm>
              <a:off x="9210330" y="3356487"/>
              <a:ext cx="744794" cy="145026"/>
              <a:chOff x="838200" y="949801"/>
              <a:chExt cx="744794" cy="145026"/>
            </a:xfrm>
            <a:solidFill>
              <a:srgbClr val="001EFF"/>
            </a:solidFill>
          </p:grpSpPr>
          <p:sp>
            <p:nvSpPr>
              <p:cNvPr id="97" name="Oval 96">
                <a:extLst>
                  <a:ext uri="{FF2B5EF4-FFF2-40B4-BE49-F238E27FC236}">
                    <a16:creationId xmlns:a16="http://schemas.microsoft.com/office/drawing/2014/main" id="{2B06EB1E-AE83-C1A6-1C1C-E5B97ED7CCC6}"/>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8" name="Oval 97">
                <a:extLst>
                  <a:ext uri="{FF2B5EF4-FFF2-40B4-BE49-F238E27FC236}">
                    <a16:creationId xmlns:a16="http://schemas.microsoft.com/office/drawing/2014/main" id="{C66F281A-9574-4F26-783E-D76C9D2159C8}"/>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9" name="Rectangle 98">
                <a:extLst>
                  <a:ext uri="{FF2B5EF4-FFF2-40B4-BE49-F238E27FC236}">
                    <a16:creationId xmlns:a16="http://schemas.microsoft.com/office/drawing/2014/main" id="{B56D5DB2-8E60-6CC6-8B83-0296759C8D87}"/>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100" name="Group 99">
              <a:extLst>
                <a:ext uri="{FF2B5EF4-FFF2-40B4-BE49-F238E27FC236}">
                  <a16:creationId xmlns:a16="http://schemas.microsoft.com/office/drawing/2014/main" id="{729BFB4A-3F1F-94DC-0F6A-1DA9F3C71D38}"/>
                </a:ext>
              </a:extLst>
            </p:cNvPr>
            <p:cNvGrpSpPr/>
            <p:nvPr userDrawn="1"/>
          </p:nvGrpSpPr>
          <p:grpSpPr>
            <a:xfrm>
              <a:off x="9810098" y="3356487"/>
              <a:ext cx="744794" cy="145026"/>
              <a:chOff x="838200" y="949801"/>
              <a:chExt cx="744794" cy="145026"/>
            </a:xfrm>
            <a:solidFill>
              <a:srgbClr val="001EFF"/>
            </a:solidFill>
          </p:grpSpPr>
          <p:sp>
            <p:nvSpPr>
              <p:cNvPr id="101" name="Oval 100">
                <a:extLst>
                  <a:ext uri="{FF2B5EF4-FFF2-40B4-BE49-F238E27FC236}">
                    <a16:creationId xmlns:a16="http://schemas.microsoft.com/office/drawing/2014/main" id="{72F83FAF-3352-298C-39C5-2C94751856FD}"/>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2" name="Oval 101">
                <a:extLst>
                  <a:ext uri="{FF2B5EF4-FFF2-40B4-BE49-F238E27FC236}">
                    <a16:creationId xmlns:a16="http://schemas.microsoft.com/office/drawing/2014/main" id="{3B7F8BAF-882B-FA48-52DC-B31652863ADB}"/>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3" name="Rectangle 102">
                <a:extLst>
                  <a:ext uri="{FF2B5EF4-FFF2-40B4-BE49-F238E27FC236}">
                    <a16:creationId xmlns:a16="http://schemas.microsoft.com/office/drawing/2014/main" id="{1DBD2A7D-5380-B578-33CA-42516D20EF66}"/>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nvGrpSpPr>
            <p:cNvPr id="104" name="Group 103">
              <a:extLst>
                <a:ext uri="{FF2B5EF4-FFF2-40B4-BE49-F238E27FC236}">
                  <a16:creationId xmlns:a16="http://schemas.microsoft.com/office/drawing/2014/main" id="{D75F85F5-E09F-93DA-94FE-D6242C00C962}"/>
                </a:ext>
              </a:extLst>
            </p:cNvPr>
            <p:cNvGrpSpPr/>
            <p:nvPr userDrawn="1"/>
          </p:nvGrpSpPr>
          <p:grpSpPr>
            <a:xfrm>
              <a:off x="10409866" y="3356487"/>
              <a:ext cx="744794" cy="145026"/>
              <a:chOff x="838200" y="949801"/>
              <a:chExt cx="744794" cy="145026"/>
            </a:xfrm>
            <a:solidFill>
              <a:srgbClr val="001EFF"/>
            </a:solidFill>
          </p:grpSpPr>
          <p:sp>
            <p:nvSpPr>
              <p:cNvPr id="105" name="Oval 104">
                <a:extLst>
                  <a:ext uri="{FF2B5EF4-FFF2-40B4-BE49-F238E27FC236}">
                    <a16:creationId xmlns:a16="http://schemas.microsoft.com/office/drawing/2014/main" id="{7E0C25EE-739B-2718-E7E9-565791F2713E}"/>
                  </a:ext>
                </a:extLst>
              </p:cNvPr>
              <p:cNvSpPr/>
              <p:nvPr userDrawn="1"/>
            </p:nvSpPr>
            <p:spPr>
              <a:xfrm>
                <a:off x="838200"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6" name="Oval 105">
                <a:extLst>
                  <a:ext uri="{FF2B5EF4-FFF2-40B4-BE49-F238E27FC236}">
                    <a16:creationId xmlns:a16="http://schemas.microsoft.com/office/drawing/2014/main" id="{BE881EFA-1877-F7A5-94E9-EA0213E09BD9}"/>
                  </a:ext>
                </a:extLst>
              </p:cNvPr>
              <p:cNvSpPr/>
              <p:nvPr userDrawn="1"/>
            </p:nvSpPr>
            <p:spPr>
              <a:xfrm>
                <a:off x="1437968" y="949801"/>
                <a:ext cx="145026" cy="145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7" name="Rectangle 106">
                <a:extLst>
                  <a:ext uri="{FF2B5EF4-FFF2-40B4-BE49-F238E27FC236}">
                    <a16:creationId xmlns:a16="http://schemas.microsoft.com/office/drawing/2014/main" id="{457E23B9-755D-E7E8-A8E7-2AC8329688B0}"/>
                  </a:ext>
                </a:extLst>
              </p:cNvPr>
              <p:cNvSpPr/>
              <p:nvPr userDrawn="1"/>
            </p:nvSpPr>
            <p:spPr>
              <a:xfrm>
                <a:off x="910713" y="990239"/>
                <a:ext cx="599768" cy="64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grpSp>
    </p:spTree>
    <p:extLst>
      <p:ext uri="{BB962C8B-B14F-4D97-AF65-F5344CB8AC3E}">
        <p14:creationId xmlns:p14="http://schemas.microsoft.com/office/powerpoint/2010/main" val="3230373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0.xml"/><Relationship Id="rId1" Type="http://schemas.openxmlformats.org/officeDocument/2006/relationships/slideLayout" Target="../slideLayouts/slideLayout20.xml"/><Relationship Id="rId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6.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A92"/>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98B2EF0-CB41-ECCC-330D-7106715DC159}"/>
              </a:ext>
            </a:extLst>
          </p:cNvPr>
          <p:cNvPicPr>
            <a:picLocks noChangeAspect="1"/>
          </p:cNvPicPr>
          <p:nvPr userDrawn="1"/>
        </p:nvPicPr>
        <p:blipFill rotWithShape="1">
          <a:blip r:embed="rId3"/>
          <a:srcRect l="48096" b="44193"/>
          <a:stretch/>
        </p:blipFill>
        <p:spPr>
          <a:xfrm>
            <a:off x="2664995" y="1967179"/>
            <a:ext cx="2275072" cy="1375789"/>
          </a:xfrm>
          <a:prstGeom prst="rect">
            <a:avLst/>
          </a:prstGeom>
        </p:spPr>
      </p:pic>
      <p:sp>
        <p:nvSpPr>
          <p:cNvPr id="8" name="Rectangle 7">
            <a:extLst>
              <a:ext uri="{FF2B5EF4-FFF2-40B4-BE49-F238E27FC236}">
                <a16:creationId xmlns:a16="http://schemas.microsoft.com/office/drawing/2014/main" id="{22AF1EE9-2753-8B0C-002A-708B389DA7FA}"/>
              </a:ext>
            </a:extLst>
          </p:cNvPr>
          <p:cNvSpPr/>
          <p:nvPr userDrawn="1"/>
        </p:nvSpPr>
        <p:spPr>
          <a:xfrm>
            <a:off x="0" y="4450732"/>
            <a:ext cx="12192000" cy="522514"/>
          </a:xfrm>
          <a:prstGeom prst="rect">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9" name="Oval 8">
            <a:extLst>
              <a:ext uri="{FF2B5EF4-FFF2-40B4-BE49-F238E27FC236}">
                <a16:creationId xmlns:a16="http://schemas.microsoft.com/office/drawing/2014/main" id="{CC405521-49E2-A7F5-692D-555645447465}"/>
              </a:ext>
            </a:extLst>
          </p:cNvPr>
          <p:cNvSpPr>
            <a:spLocks noChangeAspect="1"/>
          </p:cNvSpPr>
          <p:nvPr userDrawn="1"/>
        </p:nvSpPr>
        <p:spPr>
          <a:xfrm>
            <a:off x="994223" y="4153989"/>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1" name="Oval 10">
            <a:extLst>
              <a:ext uri="{FF2B5EF4-FFF2-40B4-BE49-F238E27FC236}">
                <a16:creationId xmlns:a16="http://schemas.microsoft.com/office/drawing/2014/main" id="{03DB8E25-F186-979A-4CE0-97730526C29E}"/>
              </a:ext>
            </a:extLst>
          </p:cNvPr>
          <p:cNvSpPr>
            <a:spLocks noChangeAspect="1"/>
          </p:cNvSpPr>
          <p:nvPr userDrawn="1"/>
        </p:nvSpPr>
        <p:spPr>
          <a:xfrm>
            <a:off x="10081777" y="4153989"/>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4" name="Oval 13">
            <a:extLst>
              <a:ext uri="{FF2B5EF4-FFF2-40B4-BE49-F238E27FC236}">
                <a16:creationId xmlns:a16="http://schemas.microsoft.com/office/drawing/2014/main" id="{A6E0D96E-E791-CACE-C7E9-44D13D7ACC87}"/>
              </a:ext>
            </a:extLst>
          </p:cNvPr>
          <p:cNvSpPr>
            <a:spLocks noChangeAspect="1"/>
          </p:cNvSpPr>
          <p:nvPr userDrawn="1"/>
        </p:nvSpPr>
        <p:spPr>
          <a:xfrm>
            <a:off x="5538000" y="4153989"/>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pic>
        <p:nvPicPr>
          <p:cNvPr id="12" name="Imagem 11">
            <a:extLst>
              <a:ext uri="{FF2B5EF4-FFF2-40B4-BE49-F238E27FC236}">
                <a16:creationId xmlns:a16="http://schemas.microsoft.com/office/drawing/2014/main" id="{B43FE3F1-A6F8-41D1-9779-D9AE733FD140}"/>
              </a:ext>
            </a:extLst>
          </p:cNvPr>
          <p:cNvPicPr>
            <a:picLocks noChangeAspect="1"/>
          </p:cNvPicPr>
          <p:nvPr userDrawn="1"/>
        </p:nvPicPr>
        <p:blipFill rotWithShape="1">
          <a:blip r:embed="rId4"/>
          <a:srcRect b="43105"/>
          <a:stretch/>
        </p:blipFill>
        <p:spPr>
          <a:xfrm>
            <a:off x="253103" y="2148877"/>
            <a:ext cx="3151834" cy="1194091"/>
          </a:xfrm>
          <a:prstGeom prst="rect">
            <a:avLst/>
          </a:prstGeom>
        </p:spPr>
      </p:pic>
    </p:spTree>
    <p:extLst>
      <p:ext uri="{BB962C8B-B14F-4D97-AF65-F5344CB8AC3E}">
        <p14:creationId xmlns:p14="http://schemas.microsoft.com/office/powerpoint/2010/main" val="3314013332"/>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EB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1D42F0-7E9E-259E-D3E0-E2C31570CA26}"/>
              </a:ext>
            </a:extLst>
          </p:cNvPr>
          <p:cNvSpPr/>
          <p:nvPr userDrawn="1"/>
        </p:nvSpPr>
        <p:spPr>
          <a:xfrm>
            <a:off x="6096000" y="3167743"/>
            <a:ext cx="6096000" cy="522514"/>
          </a:xfrm>
          <a:prstGeom prst="rect">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9" name="Oval 8">
            <a:extLst>
              <a:ext uri="{FF2B5EF4-FFF2-40B4-BE49-F238E27FC236}">
                <a16:creationId xmlns:a16="http://schemas.microsoft.com/office/drawing/2014/main" id="{4A3CB9D1-2C76-1992-16B5-B3C30813BE33}"/>
              </a:ext>
            </a:extLst>
          </p:cNvPr>
          <p:cNvSpPr>
            <a:spLocks noChangeAspect="1"/>
          </p:cNvSpPr>
          <p:nvPr userDrawn="1"/>
        </p:nvSpPr>
        <p:spPr>
          <a:xfrm>
            <a:off x="5538000" y="2871000"/>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5" name="Retângulo 4">
            <a:extLst>
              <a:ext uri="{FF2B5EF4-FFF2-40B4-BE49-F238E27FC236}">
                <a16:creationId xmlns:a16="http://schemas.microsoft.com/office/drawing/2014/main" id="{E020B10C-2941-925D-C3BB-79C50EE798CE}"/>
              </a:ext>
            </a:extLst>
          </p:cNvPr>
          <p:cNvSpPr/>
          <p:nvPr userDrawn="1"/>
        </p:nvSpPr>
        <p:spPr>
          <a:xfrm>
            <a:off x="0" y="5904089"/>
            <a:ext cx="12192000" cy="95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E972C5A6-EA55-90FE-2EAF-A2039E14EFED}"/>
              </a:ext>
            </a:extLst>
          </p:cNvPr>
          <p:cNvPicPr>
            <a:picLocks noChangeAspect="1"/>
          </p:cNvPicPr>
          <p:nvPr userDrawn="1"/>
        </p:nvPicPr>
        <p:blipFill>
          <a:blip r:embed="rId3"/>
          <a:stretch>
            <a:fillRect/>
          </a:stretch>
        </p:blipFill>
        <p:spPr>
          <a:xfrm>
            <a:off x="1503484" y="5720189"/>
            <a:ext cx="9363808" cy="1321710"/>
          </a:xfrm>
          <a:prstGeom prst="rect">
            <a:avLst/>
          </a:prstGeom>
        </p:spPr>
      </p:pic>
      <p:sp>
        <p:nvSpPr>
          <p:cNvPr id="6" name="Retângulo 5">
            <a:extLst>
              <a:ext uri="{FF2B5EF4-FFF2-40B4-BE49-F238E27FC236}">
                <a16:creationId xmlns:a16="http://schemas.microsoft.com/office/drawing/2014/main" id="{FB483785-D387-4B67-B058-744BA17EDD58}"/>
              </a:ext>
            </a:extLst>
          </p:cNvPr>
          <p:cNvSpPr/>
          <p:nvPr userDrawn="1"/>
        </p:nvSpPr>
        <p:spPr>
          <a:xfrm>
            <a:off x="0" y="5899355"/>
            <a:ext cx="12192000" cy="95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0D07580F-F649-477D-AF1B-ED850D41B338}"/>
              </a:ext>
            </a:extLst>
          </p:cNvPr>
          <p:cNvPicPr>
            <a:picLocks noChangeAspect="1"/>
          </p:cNvPicPr>
          <p:nvPr userDrawn="1"/>
        </p:nvPicPr>
        <p:blipFill rotWithShape="1">
          <a:blip r:embed="rId4"/>
          <a:srcRect l="-52" t="45469" r="52" b="16182"/>
          <a:stretch/>
        </p:blipFill>
        <p:spPr>
          <a:xfrm>
            <a:off x="0" y="5899355"/>
            <a:ext cx="12192000" cy="964175"/>
          </a:xfrm>
          <a:prstGeom prst="rect">
            <a:avLst/>
          </a:prstGeom>
        </p:spPr>
      </p:pic>
    </p:spTree>
    <p:extLst>
      <p:ext uri="{BB962C8B-B14F-4D97-AF65-F5344CB8AC3E}">
        <p14:creationId xmlns:p14="http://schemas.microsoft.com/office/powerpoint/2010/main" val="3186128026"/>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EB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5B8118-D56E-BCED-B1CE-F1B8E3C4D0B1}"/>
              </a:ext>
            </a:extLst>
          </p:cNvPr>
          <p:cNvSpPr/>
          <p:nvPr userDrawn="1"/>
        </p:nvSpPr>
        <p:spPr>
          <a:xfrm>
            <a:off x="0" y="4450732"/>
            <a:ext cx="12192000" cy="522514"/>
          </a:xfrm>
          <a:prstGeom prst="rect">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13" name="Oval 12">
            <a:extLst>
              <a:ext uri="{FF2B5EF4-FFF2-40B4-BE49-F238E27FC236}">
                <a16:creationId xmlns:a16="http://schemas.microsoft.com/office/drawing/2014/main" id="{15C9A2B8-06A6-AB08-C3EE-E3F0A2EB7873}"/>
              </a:ext>
            </a:extLst>
          </p:cNvPr>
          <p:cNvSpPr>
            <a:spLocks noChangeAspect="1"/>
          </p:cNvSpPr>
          <p:nvPr userDrawn="1"/>
        </p:nvSpPr>
        <p:spPr>
          <a:xfrm>
            <a:off x="1715583" y="4153989"/>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5" name="Oval 14">
            <a:extLst>
              <a:ext uri="{FF2B5EF4-FFF2-40B4-BE49-F238E27FC236}">
                <a16:creationId xmlns:a16="http://schemas.microsoft.com/office/drawing/2014/main" id="{B81B66B0-A811-4E12-6CA5-E44BDF5FF4EA}"/>
              </a:ext>
            </a:extLst>
          </p:cNvPr>
          <p:cNvSpPr>
            <a:spLocks noChangeAspect="1"/>
          </p:cNvSpPr>
          <p:nvPr userDrawn="1"/>
        </p:nvSpPr>
        <p:spPr>
          <a:xfrm>
            <a:off x="9361710" y="4153989"/>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pic>
        <p:nvPicPr>
          <p:cNvPr id="8" name="Imagem 7">
            <a:extLst>
              <a:ext uri="{FF2B5EF4-FFF2-40B4-BE49-F238E27FC236}">
                <a16:creationId xmlns:a16="http://schemas.microsoft.com/office/drawing/2014/main" id="{AC785644-2035-4F53-8981-5F6724239226}"/>
              </a:ext>
            </a:extLst>
          </p:cNvPr>
          <p:cNvPicPr>
            <a:picLocks noChangeAspect="1"/>
          </p:cNvPicPr>
          <p:nvPr userDrawn="1"/>
        </p:nvPicPr>
        <p:blipFill>
          <a:blip r:embed="rId3"/>
          <a:stretch>
            <a:fillRect/>
          </a:stretch>
        </p:blipFill>
        <p:spPr>
          <a:xfrm>
            <a:off x="1197634" y="1533285"/>
            <a:ext cx="4791342" cy="3196031"/>
          </a:xfrm>
          <a:prstGeom prst="rect">
            <a:avLst/>
          </a:prstGeom>
        </p:spPr>
      </p:pic>
    </p:spTree>
    <p:extLst>
      <p:ext uri="{BB962C8B-B14F-4D97-AF65-F5344CB8AC3E}">
        <p14:creationId xmlns:p14="http://schemas.microsoft.com/office/powerpoint/2010/main" val="389513887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A9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7580E60-4824-9E02-7790-05BAA51FD6B0}"/>
              </a:ext>
            </a:extLst>
          </p:cNvPr>
          <p:cNvPicPr>
            <a:picLocks noChangeAspect="1"/>
          </p:cNvPicPr>
          <p:nvPr userDrawn="1"/>
        </p:nvPicPr>
        <p:blipFill>
          <a:blip r:embed="rId3"/>
          <a:srcRect/>
          <a:stretch/>
        </p:blipFill>
        <p:spPr>
          <a:xfrm>
            <a:off x="6350" y="0"/>
            <a:ext cx="12179300" cy="6858000"/>
          </a:xfrm>
          <a:prstGeom prst="rect">
            <a:avLst/>
          </a:prstGeom>
        </p:spPr>
      </p:pic>
      <p:pic>
        <p:nvPicPr>
          <p:cNvPr id="5" name="Imagem 4">
            <a:extLst>
              <a:ext uri="{FF2B5EF4-FFF2-40B4-BE49-F238E27FC236}">
                <a16:creationId xmlns:a16="http://schemas.microsoft.com/office/drawing/2014/main" id="{75B02D90-25EB-ED1A-4ECE-E597F7E9E97A}"/>
              </a:ext>
            </a:extLst>
          </p:cNvPr>
          <p:cNvPicPr>
            <a:picLocks noChangeAspect="1"/>
          </p:cNvPicPr>
          <p:nvPr userDrawn="1"/>
        </p:nvPicPr>
        <p:blipFill rotWithShape="1">
          <a:blip r:embed="rId4"/>
          <a:srcRect l="50386" t="40948" r="7631" b="38975"/>
          <a:stretch/>
        </p:blipFill>
        <p:spPr>
          <a:xfrm>
            <a:off x="1501423" y="5674340"/>
            <a:ext cx="1648177" cy="443303"/>
          </a:xfrm>
          <a:prstGeom prst="rect">
            <a:avLst/>
          </a:prstGeom>
        </p:spPr>
      </p:pic>
      <p:pic>
        <p:nvPicPr>
          <p:cNvPr id="7" name="Imagem 6">
            <a:extLst>
              <a:ext uri="{FF2B5EF4-FFF2-40B4-BE49-F238E27FC236}">
                <a16:creationId xmlns:a16="http://schemas.microsoft.com/office/drawing/2014/main" id="{56C47E6F-F6FA-4054-836F-27EA0C081735}"/>
              </a:ext>
            </a:extLst>
          </p:cNvPr>
          <p:cNvPicPr>
            <a:picLocks noChangeAspect="1"/>
          </p:cNvPicPr>
          <p:nvPr userDrawn="1"/>
        </p:nvPicPr>
        <p:blipFill rotWithShape="1">
          <a:blip r:embed="rId5"/>
          <a:srcRect b="43105"/>
          <a:stretch/>
        </p:blipFill>
        <p:spPr>
          <a:xfrm>
            <a:off x="686240" y="2425602"/>
            <a:ext cx="3206948" cy="1214971"/>
          </a:xfrm>
          <a:prstGeom prst="rect">
            <a:avLst/>
          </a:prstGeom>
        </p:spPr>
      </p:pic>
    </p:spTree>
    <p:extLst>
      <p:ext uri="{BB962C8B-B14F-4D97-AF65-F5344CB8AC3E}">
        <p14:creationId xmlns:p14="http://schemas.microsoft.com/office/powerpoint/2010/main" val="350883173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20068"/>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7580E60-4824-9E02-7790-05BAA51FD6B0}"/>
              </a:ext>
            </a:extLst>
          </p:cNvPr>
          <p:cNvPicPr>
            <a:picLocks noChangeAspect="1"/>
          </p:cNvPicPr>
          <p:nvPr userDrawn="1"/>
        </p:nvPicPr>
        <p:blipFill>
          <a:blip r:embed="rId3"/>
          <a:srcRect/>
          <a:stretch/>
        </p:blipFill>
        <p:spPr>
          <a:xfrm>
            <a:off x="6350" y="0"/>
            <a:ext cx="12179300" cy="6858000"/>
          </a:xfrm>
          <a:prstGeom prst="rect">
            <a:avLst/>
          </a:prstGeom>
        </p:spPr>
      </p:pic>
      <p:pic>
        <p:nvPicPr>
          <p:cNvPr id="4" name="Imagem 3">
            <a:extLst>
              <a:ext uri="{FF2B5EF4-FFF2-40B4-BE49-F238E27FC236}">
                <a16:creationId xmlns:a16="http://schemas.microsoft.com/office/drawing/2014/main" id="{B3E3005C-1676-E6EE-4709-5C8718CA6423}"/>
              </a:ext>
            </a:extLst>
          </p:cNvPr>
          <p:cNvPicPr>
            <a:picLocks noChangeAspect="1"/>
          </p:cNvPicPr>
          <p:nvPr userDrawn="1"/>
        </p:nvPicPr>
        <p:blipFill rotWithShape="1">
          <a:blip r:embed="rId4"/>
          <a:srcRect b="42820"/>
          <a:stretch/>
        </p:blipFill>
        <p:spPr>
          <a:xfrm>
            <a:off x="647364" y="2402143"/>
            <a:ext cx="3265698" cy="1243425"/>
          </a:xfrm>
          <a:prstGeom prst="rect">
            <a:avLst/>
          </a:prstGeom>
        </p:spPr>
      </p:pic>
      <p:pic>
        <p:nvPicPr>
          <p:cNvPr id="6" name="Imagem 5">
            <a:extLst>
              <a:ext uri="{FF2B5EF4-FFF2-40B4-BE49-F238E27FC236}">
                <a16:creationId xmlns:a16="http://schemas.microsoft.com/office/drawing/2014/main" id="{4C127095-CF2F-8F31-9338-99A78AE32EEE}"/>
              </a:ext>
            </a:extLst>
          </p:cNvPr>
          <p:cNvPicPr>
            <a:picLocks noChangeAspect="1"/>
          </p:cNvPicPr>
          <p:nvPr userDrawn="1"/>
        </p:nvPicPr>
        <p:blipFill rotWithShape="1">
          <a:blip r:embed="rId5"/>
          <a:srcRect l="50386" t="40948" r="7631" b="38975"/>
          <a:stretch/>
        </p:blipFill>
        <p:spPr>
          <a:xfrm>
            <a:off x="1501423" y="5674340"/>
            <a:ext cx="1648177" cy="443303"/>
          </a:xfrm>
          <a:prstGeom prst="rect">
            <a:avLst/>
          </a:prstGeom>
        </p:spPr>
      </p:pic>
    </p:spTree>
    <p:extLst>
      <p:ext uri="{BB962C8B-B14F-4D97-AF65-F5344CB8AC3E}">
        <p14:creationId xmlns:p14="http://schemas.microsoft.com/office/powerpoint/2010/main" val="264022488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607171"/>
      </p:ext>
    </p:extLst>
  </p:cSld>
  <p:clrMap bg1="lt1" tx1="dk1" bg2="lt2" tx2="dk2" accent1="accent1" accent2="accent2" accent3="accent3" accent4="accent4" accent5="accent5" accent6="accent6" hlink="hlink" folHlink="folHlink"/>
  <p:sldLayoutIdLst>
    <p:sldLayoutId id="2147483678" r:id="rId1"/>
    <p:sldLayoutId id="2147483700" r:id="rId2"/>
    <p:sldLayoutId id="2147483695" r:id="rId3"/>
    <p:sldLayoutId id="2147483697" r:id="rId4"/>
    <p:sldLayoutId id="2147483696" r:id="rId5"/>
    <p:sldLayoutId id="2147483680" r:id="rId6"/>
    <p:sldLayoutId id="2147483681"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12313"/>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420068"/>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89ADA29-2803-497B-B665-8FE5C5B10C9C}"/>
              </a:ext>
            </a:extLst>
          </p:cNvPr>
          <p:cNvSpPr/>
          <p:nvPr userDrawn="1"/>
        </p:nvSpPr>
        <p:spPr>
          <a:xfrm>
            <a:off x="4326511" y="6016874"/>
            <a:ext cx="2668649" cy="740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 name="Picture 29">
            <a:extLst>
              <a:ext uri="{FF2B5EF4-FFF2-40B4-BE49-F238E27FC236}">
                <a16:creationId xmlns:a16="http://schemas.microsoft.com/office/drawing/2014/main" id="{97580E60-4824-9E02-7790-05BAA51FD6B0}"/>
              </a:ext>
            </a:extLst>
          </p:cNvPr>
          <p:cNvPicPr>
            <a:picLocks noChangeAspect="1"/>
          </p:cNvPicPr>
          <p:nvPr userDrawn="1"/>
        </p:nvPicPr>
        <p:blipFill>
          <a:blip r:embed="rId3"/>
          <a:srcRect/>
          <a:stretch/>
        </p:blipFill>
        <p:spPr>
          <a:xfrm flipH="1">
            <a:off x="6350" y="0"/>
            <a:ext cx="12179300" cy="6858000"/>
          </a:xfrm>
          <a:prstGeom prst="rect">
            <a:avLst/>
          </a:prstGeom>
        </p:spPr>
      </p:pic>
      <p:sp>
        <p:nvSpPr>
          <p:cNvPr id="7" name="Retângulo 6">
            <a:extLst>
              <a:ext uri="{FF2B5EF4-FFF2-40B4-BE49-F238E27FC236}">
                <a16:creationId xmlns:a16="http://schemas.microsoft.com/office/drawing/2014/main" id="{ABF4CCB6-850D-EEDC-2991-9FDD027E9FBA}"/>
              </a:ext>
            </a:extLst>
          </p:cNvPr>
          <p:cNvSpPr/>
          <p:nvPr userDrawn="1"/>
        </p:nvSpPr>
        <p:spPr>
          <a:xfrm>
            <a:off x="0" y="5904089"/>
            <a:ext cx="12192000" cy="95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7A2E647B-F435-159F-691B-A1CE32AB6C45}"/>
              </a:ext>
            </a:extLst>
          </p:cNvPr>
          <p:cNvPicPr>
            <a:picLocks noChangeAspect="1"/>
          </p:cNvPicPr>
          <p:nvPr userDrawn="1"/>
        </p:nvPicPr>
        <p:blipFill>
          <a:blip r:embed="rId4"/>
          <a:stretch>
            <a:fillRect/>
          </a:stretch>
        </p:blipFill>
        <p:spPr>
          <a:xfrm>
            <a:off x="1503484" y="5720189"/>
            <a:ext cx="9363808" cy="1321710"/>
          </a:xfrm>
          <a:prstGeom prst="rect">
            <a:avLst/>
          </a:prstGeom>
        </p:spPr>
      </p:pic>
      <p:sp>
        <p:nvSpPr>
          <p:cNvPr id="5" name="Retângulo 4">
            <a:extLst>
              <a:ext uri="{FF2B5EF4-FFF2-40B4-BE49-F238E27FC236}">
                <a16:creationId xmlns:a16="http://schemas.microsoft.com/office/drawing/2014/main" id="{10065AF8-AC12-4E8E-9EDA-70745C7F4573}"/>
              </a:ext>
            </a:extLst>
          </p:cNvPr>
          <p:cNvSpPr/>
          <p:nvPr userDrawn="1"/>
        </p:nvSpPr>
        <p:spPr>
          <a:xfrm>
            <a:off x="0" y="5899355"/>
            <a:ext cx="12192000" cy="95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2891AD16-A352-4061-BE43-FBFC4B59AC46}"/>
              </a:ext>
            </a:extLst>
          </p:cNvPr>
          <p:cNvPicPr>
            <a:picLocks noChangeAspect="1"/>
          </p:cNvPicPr>
          <p:nvPr userDrawn="1"/>
        </p:nvPicPr>
        <p:blipFill rotWithShape="1">
          <a:blip r:embed="rId5"/>
          <a:srcRect l="-52" t="45469" r="52" b="16182"/>
          <a:stretch/>
        </p:blipFill>
        <p:spPr>
          <a:xfrm>
            <a:off x="0" y="5899355"/>
            <a:ext cx="12192000" cy="964175"/>
          </a:xfrm>
          <a:prstGeom prst="rect">
            <a:avLst/>
          </a:prstGeom>
        </p:spPr>
      </p:pic>
    </p:spTree>
    <p:extLst>
      <p:ext uri="{BB962C8B-B14F-4D97-AF65-F5344CB8AC3E}">
        <p14:creationId xmlns:p14="http://schemas.microsoft.com/office/powerpoint/2010/main" val="237869383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A9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7580E60-4824-9E02-7790-05BAA51FD6B0}"/>
              </a:ext>
            </a:extLst>
          </p:cNvPr>
          <p:cNvPicPr>
            <a:picLocks noChangeAspect="1"/>
          </p:cNvPicPr>
          <p:nvPr userDrawn="1"/>
        </p:nvPicPr>
        <p:blipFill>
          <a:blip r:embed="rId3"/>
          <a:srcRect/>
          <a:stretch/>
        </p:blipFill>
        <p:spPr>
          <a:xfrm flipH="1">
            <a:off x="6350" y="0"/>
            <a:ext cx="12179300" cy="6858000"/>
          </a:xfrm>
          <a:prstGeom prst="rect">
            <a:avLst/>
          </a:prstGeom>
        </p:spPr>
      </p:pic>
      <p:sp>
        <p:nvSpPr>
          <p:cNvPr id="2" name="Retângulo 1">
            <a:extLst>
              <a:ext uri="{FF2B5EF4-FFF2-40B4-BE49-F238E27FC236}">
                <a16:creationId xmlns:a16="http://schemas.microsoft.com/office/drawing/2014/main" id="{27CABC6F-3A10-369C-00F0-15819F617D83}"/>
              </a:ext>
            </a:extLst>
          </p:cNvPr>
          <p:cNvSpPr/>
          <p:nvPr userDrawn="1"/>
        </p:nvSpPr>
        <p:spPr>
          <a:xfrm>
            <a:off x="0" y="5904089"/>
            <a:ext cx="12192000" cy="95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C54BFFD5-C4A9-B741-5BA3-7CD128E8382E}"/>
              </a:ext>
            </a:extLst>
          </p:cNvPr>
          <p:cNvPicPr>
            <a:picLocks noChangeAspect="1"/>
          </p:cNvPicPr>
          <p:nvPr userDrawn="1"/>
        </p:nvPicPr>
        <p:blipFill>
          <a:blip r:embed="rId4"/>
          <a:stretch>
            <a:fillRect/>
          </a:stretch>
        </p:blipFill>
        <p:spPr>
          <a:xfrm>
            <a:off x="1503484" y="5720189"/>
            <a:ext cx="9363808" cy="1321710"/>
          </a:xfrm>
          <a:prstGeom prst="rect">
            <a:avLst/>
          </a:prstGeom>
        </p:spPr>
      </p:pic>
      <p:sp>
        <p:nvSpPr>
          <p:cNvPr id="5" name="Retângulo 4">
            <a:extLst>
              <a:ext uri="{FF2B5EF4-FFF2-40B4-BE49-F238E27FC236}">
                <a16:creationId xmlns:a16="http://schemas.microsoft.com/office/drawing/2014/main" id="{870C16B3-9A89-44D0-96F9-041DDCC99E0B}"/>
              </a:ext>
            </a:extLst>
          </p:cNvPr>
          <p:cNvSpPr/>
          <p:nvPr userDrawn="1"/>
        </p:nvSpPr>
        <p:spPr>
          <a:xfrm>
            <a:off x="0" y="5899355"/>
            <a:ext cx="12192000" cy="95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6535FF13-3775-4935-84ED-FD89ECB1458C}"/>
              </a:ext>
            </a:extLst>
          </p:cNvPr>
          <p:cNvPicPr>
            <a:picLocks noChangeAspect="1"/>
          </p:cNvPicPr>
          <p:nvPr userDrawn="1"/>
        </p:nvPicPr>
        <p:blipFill rotWithShape="1">
          <a:blip r:embed="rId5"/>
          <a:srcRect l="-52" t="45469" r="52" b="16182"/>
          <a:stretch/>
        </p:blipFill>
        <p:spPr>
          <a:xfrm>
            <a:off x="0" y="5899355"/>
            <a:ext cx="12192000" cy="964175"/>
          </a:xfrm>
          <a:prstGeom prst="rect">
            <a:avLst/>
          </a:prstGeom>
        </p:spPr>
      </p:pic>
    </p:spTree>
    <p:extLst>
      <p:ext uri="{BB962C8B-B14F-4D97-AF65-F5344CB8AC3E}">
        <p14:creationId xmlns:p14="http://schemas.microsoft.com/office/powerpoint/2010/main" val="1637565373"/>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A9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5B8118-D56E-BCED-B1CE-F1B8E3C4D0B1}"/>
              </a:ext>
            </a:extLst>
          </p:cNvPr>
          <p:cNvSpPr/>
          <p:nvPr userDrawn="1"/>
        </p:nvSpPr>
        <p:spPr>
          <a:xfrm>
            <a:off x="6096000" y="3167743"/>
            <a:ext cx="6096000" cy="522514"/>
          </a:xfrm>
          <a:prstGeom prst="rect">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001EFF"/>
              </a:solidFill>
            </a:endParaRPr>
          </a:p>
        </p:txBody>
      </p:sp>
      <p:sp>
        <p:nvSpPr>
          <p:cNvPr id="15" name="Oval 14">
            <a:extLst>
              <a:ext uri="{FF2B5EF4-FFF2-40B4-BE49-F238E27FC236}">
                <a16:creationId xmlns:a16="http://schemas.microsoft.com/office/drawing/2014/main" id="{B81B66B0-A811-4E12-6CA5-E44BDF5FF4EA}"/>
              </a:ext>
            </a:extLst>
          </p:cNvPr>
          <p:cNvSpPr>
            <a:spLocks noChangeAspect="1"/>
          </p:cNvSpPr>
          <p:nvPr userDrawn="1"/>
        </p:nvSpPr>
        <p:spPr>
          <a:xfrm>
            <a:off x="5538000" y="2871000"/>
            <a:ext cx="1116000" cy="1116000"/>
          </a:xfrm>
          <a:prstGeom prst="ellipse">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5" name="Retângulo 4">
            <a:extLst>
              <a:ext uri="{FF2B5EF4-FFF2-40B4-BE49-F238E27FC236}">
                <a16:creationId xmlns:a16="http://schemas.microsoft.com/office/drawing/2014/main" id="{C8767358-15C8-8EEF-4371-A7C541262F6A}"/>
              </a:ext>
            </a:extLst>
          </p:cNvPr>
          <p:cNvSpPr/>
          <p:nvPr userDrawn="1"/>
        </p:nvSpPr>
        <p:spPr>
          <a:xfrm>
            <a:off x="0" y="5904089"/>
            <a:ext cx="12192000" cy="95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5C680A7-CB37-8FA2-00A9-0D20ABDD2539}"/>
              </a:ext>
            </a:extLst>
          </p:cNvPr>
          <p:cNvPicPr>
            <a:picLocks noChangeAspect="1"/>
          </p:cNvPicPr>
          <p:nvPr userDrawn="1"/>
        </p:nvPicPr>
        <p:blipFill>
          <a:blip r:embed="rId3"/>
          <a:stretch>
            <a:fillRect/>
          </a:stretch>
        </p:blipFill>
        <p:spPr>
          <a:xfrm>
            <a:off x="1503484" y="5720189"/>
            <a:ext cx="9363808" cy="1321710"/>
          </a:xfrm>
          <a:prstGeom prst="rect">
            <a:avLst/>
          </a:prstGeom>
        </p:spPr>
      </p:pic>
      <p:sp>
        <p:nvSpPr>
          <p:cNvPr id="6" name="Retângulo 5">
            <a:extLst>
              <a:ext uri="{FF2B5EF4-FFF2-40B4-BE49-F238E27FC236}">
                <a16:creationId xmlns:a16="http://schemas.microsoft.com/office/drawing/2014/main" id="{1D36BD31-872A-41FB-B11D-F6E2289F9CF8}"/>
              </a:ext>
            </a:extLst>
          </p:cNvPr>
          <p:cNvSpPr/>
          <p:nvPr userDrawn="1"/>
        </p:nvSpPr>
        <p:spPr>
          <a:xfrm>
            <a:off x="0" y="5899355"/>
            <a:ext cx="12192000" cy="95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DC05CD48-0E92-472C-9EC1-086D9DFB301F}"/>
              </a:ext>
            </a:extLst>
          </p:cNvPr>
          <p:cNvPicPr>
            <a:picLocks noChangeAspect="1"/>
          </p:cNvPicPr>
          <p:nvPr userDrawn="1"/>
        </p:nvPicPr>
        <p:blipFill rotWithShape="1">
          <a:blip r:embed="rId4"/>
          <a:srcRect l="-52" t="45469" r="52" b="16182"/>
          <a:stretch/>
        </p:blipFill>
        <p:spPr>
          <a:xfrm>
            <a:off x="0" y="5899355"/>
            <a:ext cx="12192000" cy="964175"/>
          </a:xfrm>
          <a:prstGeom prst="rect">
            <a:avLst/>
          </a:prstGeom>
        </p:spPr>
      </p:pic>
    </p:spTree>
    <p:extLst>
      <p:ext uri="{BB962C8B-B14F-4D97-AF65-F5344CB8AC3E}">
        <p14:creationId xmlns:p14="http://schemas.microsoft.com/office/powerpoint/2010/main" val="2511055531"/>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0002-B86A-7CC0-C356-E6330DC14174}"/>
              </a:ext>
            </a:extLst>
          </p:cNvPr>
          <p:cNvSpPr>
            <a:spLocks noGrp="1"/>
          </p:cNvSpPr>
          <p:nvPr>
            <p:ph type="ctrTitle"/>
          </p:nvPr>
        </p:nvSpPr>
        <p:spPr>
          <a:xfrm>
            <a:off x="5592726" y="2039319"/>
            <a:ext cx="5173597" cy="884940"/>
          </a:xfrm>
        </p:spPr>
        <p:txBody>
          <a:bodyPr/>
          <a:lstStyle/>
          <a:p>
            <a:pPr marL="457200" algn="ctr">
              <a:lnSpc>
                <a:spcPct val="107000"/>
              </a:lnSpc>
              <a:spcAft>
                <a:spcPts val="800"/>
              </a:spcAft>
            </a:pPr>
            <a:r>
              <a:rPr lang="en-US" sz="1800" b="1" dirty="0">
                <a:effectLst/>
                <a:latin typeface="Barlow Medium" panose="00000600000000000000" pitchFamily="2" charset="0"/>
                <a:ea typeface="Calibri" panose="020F0502020204030204" pitchFamily="34" charset="0"/>
                <a:cs typeface="Times New Roman" panose="02020603050405020304" pitchFamily="18" charset="0"/>
              </a:rPr>
              <a:t>Automating Incident Communication with AI</a:t>
            </a:r>
            <a:endParaRPr lang="pt-BR" sz="1800" dirty="0">
              <a:effectLst/>
              <a:latin typeface="Barlow Medium" panose="00000600000000000000" pitchFamily="2" charset="0"/>
              <a:ea typeface="Calibri" panose="020F0502020204030204" pitchFamily="34" charset="0"/>
              <a:cs typeface="Times New Roman" panose="02020603050405020304" pitchFamily="18" charset="0"/>
            </a:endParaRPr>
          </a:p>
        </p:txBody>
      </p:sp>
      <p:sp>
        <p:nvSpPr>
          <p:cNvPr id="3" name="Subtítulo 2">
            <a:extLst>
              <a:ext uri="{FF2B5EF4-FFF2-40B4-BE49-F238E27FC236}">
                <a16:creationId xmlns:a16="http://schemas.microsoft.com/office/drawing/2014/main" id="{068075A3-D4D4-A083-5FFD-D75633221BBB}"/>
              </a:ext>
            </a:extLst>
          </p:cNvPr>
          <p:cNvSpPr>
            <a:spLocks noGrp="1"/>
          </p:cNvSpPr>
          <p:nvPr>
            <p:ph type="subTitle" idx="1"/>
          </p:nvPr>
        </p:nvSpPr>
        <p:spPr>
          <a:xfrm>
            <a:off x="6096000" y="3107712"/>
            <a:ext cx="4457115" cy="884940"/>
          </a:xfrm>
        </p:spPr>
        <p:txBody>
          <a:bodyPr/>
          <a:lstStyle/>
          <a:p>
            <a:pPr algn="just"/>
            <a:r>
              <a:rPr lang="en-US" b="0" i="0" dirty="0">
                <a:solidFill>
                  <a:srgbClr val="D1D5DB"/>
                </a:solidFill>
                <a:effectLst/>
                <a:latin typeface="Barlow" panose="00000500000000000000" pitchFamily="2" charset="0"/>
              </a:rPr>
              <a:t>Optimize your enterprise communication responses on incident scenarios</a:t>
            </a:r>
          </a:p>
          <a:p>
            <a:pPr algn="just"/>
            <a:endParaRPr lang="en-US" dirty="0">
              <a:solidFill>
                <a:srgbClr val="D1D5DB"/>
              </a:solidFill>
              <a:latin typeface="Söhne"/>
            </a:endParaRPr>
          </a:p>
          <a:p>
            <a:pPr algn="just"/>
            <a:r>
              <a:rPr lang="pt-BR" dirty="0"/>
              <a:t>Fernando Justino</a:t>
            </a:r>
          </a:p>
          <a:p>
            <a:r>
              <a:rPr lang="pt-BR" dirty="0" err="1"/>
              <a:t>Senior</a:t>
            </a:r>
            <a:r>
              <a:rPr lang="pt-BR" dirty="0"/>
              <a:t> IT Analyst – Cloud </a:t>
            </a:r>
            <a:r>
              <a:rPr lang="pt-BR" dirty="0" err="1"/>
              <a:t>Computing</a:t>
            </a:r>
            <a:endParaRPr lang="pt-BR" dirty="0"/>
          </a:p>
          <a:p>
            <a:r>
              <a:rPr lang="pt-BR" dirty="0"/>
              <a:t>RNP - Rede Nacional de Ensino e Pesquisa </a:t>
            </a:r>
          </a:p>
          <a:p>
            <a:endParaRPr lang="pt-BR" dirty="0">
              <a:latin typeface="+mj-lt"/>
            </a:endParaRPr>
          </a:p>
          <a:p>
            <a:endParaRPr lang="pt-BR" b="0" i="0" dirty="0">
              <a:effectLst/>
              <a:latin typeface="+mj-lt"/>
            </a:endParaRPr>
          </a:p>
          <a:p>
            <a:endParaRPr lang="pt-BR" dirty="0"/>
          </a:p>
        </p:txBody>
      </p:sp>
      <p:pic>
        <p:nvPicPr>
          <p:cNvPr id="1042" name="Picture 18">
            <a:extLst>
              <a:ext uri="{FF2B5EF4-FFF2-40B4-BE49-F238E27FC236}">
                <a16:creationId xmlns:a16="http://schemas.microsoft.com/office/drawing/2014/main" id="{FF3080E7-EA9F-80FD-A994-E8030712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994" y="1957914"/>
            <a:ext cx="13811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5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D63EC-A4B1-6C32-55A1-DBDBABDB5419}"/>
              </a:ext>
            </a:extLst>
          </p:cNvPr>
          <p:cNvSpPr>
            <a:spLocks noGrp="1"/>
          </p:cNvSpPr>
          <p:nvPr>
            <p:ph type="ctrTitle"/>
          </p:nvPr>
        </p:nvSpPr>
        <p:spPr/>
        <p:txBody>
          <a:bodyPr/>
          <a:lstStyle/>
          <a:p>
            <a:r>
              <a:rPr lang="en-US" b="0" i="0" dirty="0">
                <a:effectLst/>
              </a:rPr>
              <a:t>What are IT incident communications?</a:t>
            </a:r>
            <a:endParaRPr lang="pt-BR" dirty="0"/>
          </a:p>
        </p:txBody>
      </p:sp>
      <p:sp>
        <p:nvSpPr>
          <p:cNvPr id="3" name="Espaço Reservado para Texto 2">
            <a:extLst>
              <a:ext uri="{FF2B5EF4-FFF2-40B4-BE49-F238E27FC236}">
                <a16:creationId xmlns:a16="http://schemas.microsoft.com/office/drawing/2014/main" id="{2D68D784-015F-3102-D246-6FFD25DDEDC2}"/>
              </a:ext>
            </a:extLst>
          </p:cNvPr>
          <p:cNvSpPr>
            <a:spLocks noGrp="1"/>
          </p:cNvSpPr>
          <p:nvPr>
            <p:ph type="body" sz="quarter" idx="11"/>
          </p:nvPr>
        </p:nvSpPr>
        <p:spPr>
          <a:xfrm>
            <a:off x="4226656" y="2279415"/>
            <a:ext cx="7568184" cy="2994493"/>
          </a:xfrm>
        </p:spPr>
        <p:txBody>
          <a:bodyPr/>
          <a:lstStyle/>
          <a:p>
            <a:pPr marL="342900" indent="-342900">
              <a:buFont typeface="Arial" panose="020B0604020202020204" pitchFamily="34" charset="0"/>
              <a:buChar char="•"/>
            </a:pPr>
            <a:r>
              <a:rPr lang="en-US" dirty="0">
                <a:latin typeface="Barlow Medium" panose="00000600000000000000" pitchFamily="2" charset="0"/>
              </a:rPr>
              <a:t>“IT incident” refers to any event that disrupts or deviates from the normal functioning of an IT service.</a:t>
            </a:r>
          </a:p>
          <a:p>
            <a:pPr marL="342900" indent="-342900">
              <a:buFont typeface="Arial" panose="020B0604020202020204" pitchFamily="34" charset="0"/>
              <a:buChar char="•"/>
            </a:pPr>
            <a:endParaRPr lang="en-US" dirty="0">
              <a:solidFill>
                <a:srgbClr val="D1D5DB"/>
              </a:solidFill>
              <a:latin typeface="Barlow Medium" panose="00000600000000000000" pitchFamily="2" charset="0"/>
            </a:endParaRPr>
          </a:p>
          <a:p>
            <a:pPr marL="342900" indent="-342900">
              <a:buFont typeface="Arial" panose="020B0604020202020204" pitchFamily="34" charset="0"/>
              <a:buChar char="•"/>
            </a:pPr>
            <a:endParaRPr lang="en-US" dirty="0">
              <a:solidFill>
                <a:srgbClr val="D1D5DB"/>
              </a:solidFill>
              <a:latin typeface="Barlow Medium" panose="00000600000000000000" pitchFamily="2" charset="0"/>
            </a:endParaRPr>
          </a:p>
          <a:p>
            <a:pPr marL="342900" indent="-342900">
              <a:buFont typeface="Arial" panose="020B0604020202020204" pitchFamily="34" charset="0"/>
              <a:buChar char="•"/>
            </a:pPr>
            <a:r>
              <a:rPr lang="en-US" dirty="0">
                <a:latin typeface="Barlow Medium" panose="00000600000000000000" pitchFamily="2" charset="0"/>
              </a:rPr>
              <a:t>“Incident communications” are the practices and processes involved in effectively and timely communicating information about IT incidents to stakeholders.</a:t>
            </a:r>
          </a:p>
          <a:p>
            <a:endParaRPr lang="en-US" dirty="0">
              <a:latin typeface="Barlow Medium" panose="00000600000000000000" pitchFamily="2" charset="0"/>
            </a:endParaRPr>
          </a:p>
          <a:p>
            <a:endParaRPr lang="pt-BR" dirty="0">
              <a:latin typeface="Barlow Medium" panose="00000600000000000000" pitchFamily="2" charset="0"/>
            </a:endParaRPr>
          </a:p>
          <a:p>
            <a:endParaRPr lang="pt-BR" dirty="0">
              <a:latin typeface="Barlow Medium" panose="00000600000000000000" pitchFamily="2" charset="0"/>
            </a:endParaRPr>
          </a:p>
          <a:p>
            <a:endParaRPr lang="pt-BR" dirty="0">
              <a:latin typeface="Barlow Medium" panose="00000600000000000000" pitchFamily="2" charset="0"/>
            </a:endParaRPr>
          </a:p>
        </p:txBody>
      </p:sp>
      <p:pic>
        <p:nvPicPr>
          <p:cNvPr id="7" name="Imagem 6" descr="Tela de celular com texto preto sobre fundo azul&#10;&#10;Descrição gerada automaticamente com confiança média">
            <a:extLst>
              <a:ext uri="{FF2B5EF4-FFF2-40B4-BE49-F238E27FC236}">
                <a16:creationId xmlns:a16="http://schemas.microsoft.com/office/drawing/2014/main" id="{EC339D74-D673-0779-6818-F9BC56470E9C}"/>
              </a:ext>
            </a:extLst>
          </p:cNvPr>
          <p:cNvPicPr>
            <a:picLocks noChangeAspect="1"/>
          </p:cNvPicPr>
          <p:nvPr/>
        </p:nvPicPr>
        <p:blipFill>
          <a:blip r:embed="rId3"/>
          <a:stretch>
            <a:fillRect/>
          </a:stretch>
        </p:blipFill>
        <p:spPr>
          <a:xfrm>
            <a:off x="190115" y="1795992"/>
            <a:ext cx="3877056" cy="3961340"/>
          </a:xfrm>
          <a:prstGeom prst="rect">
            <a:avLst/>
          </a:prstGeom>
        </p:spPr>
      </p:pic>
    </p:spTree>
    <p:extLst>
      <p:ext uri="{BB962C8B-B14F-4D97-AF65-F5344CB8AC3E}">
        <p14:creationId xmlns:p14="http://schemas.microsoft.com/office/powerpoint/2010/main" val="194636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7D7EA-5608-8F75-AB76-D25C31E92E37}"/>
              </a:ext>
            </a:extLst>
          </p:cNvPr>
          <p:cNvSpPr>
            <a:spLocks noGrp="1"/>
          </p:cNvSpPr>
          <p:nvPr>
            <p:ph type="ctrTitle"/>
          </p:nvPr>
        </p:nvSpPr>
        <p:spPr/>
        <p:txBody>
          <a:bodyPr/>
          <a:lstStyle/>
          <a:p>
            <a:r>
              <a:rPr lang="en-US" dirty="0"/>
              <a:t>Benefits of using AI in IT incident communication:</a:t>
            </a:r>
            <a:endParaRPr lang="pt-BR" dirty="0"/>
          </a:p>
        </p:txBody>
      </p:sp>
      <p:sp>
        <p:nvSpPr>
          <p:cNvPr id="3" name="Espaço Reservado para Texto 2">
            <a:extLst>
              <a:ext uri="{FF2B5EF4-FFF2-40B4-BE49-F238E27FC236}">
                <a16:creationId xmlns:a16="http://schemas.microsoft.com/office/drawing/2014/main" id="{37875AD0-6102-B9B6-F199-8FAB093F7EDA}"/>
              </a:ext>
            </a:extLst>
          </p:cNvPr>
          <p:cNvSpPr>
            <a:spLocks noGrp="1"/>
          </p:cNvSpPr>
          <p:nvPr>
            <p:ph type="body" sz="quarter" idx="11"/>
          </p:nvPr>
        </p:nvSpPr>
        <p:spPr>
          <a:xfrm>
            <a:off x="4067381" y="1482725"/>
            <a:ext cx="7816016" cy="5035033"/>
          </a:xfrm>
        </p:spPr>
        <p:txBody>
          <a:bodyPr/>
          <a:lstStyle/>
          <a:p>
            <a:pPr marL="342900" indent="-342900">
              <a:lnSpc>
                <a:spcPct val="100000"/>
              </a:lnSpc>
              <a:buFont typeface="Arial" panose="020B0604020202020204" pitchFamily="34" charset="0"/>
              <a:buChar char="•"/>
            </a:pPr>
            <a:r>
              <a:rPr lang="en-US" dirty="0"/>
              <a:t>Improved agility and accuracy in incident communication.</a:t>
            </a:r>
          </a:p>
          <a:p>
            <a:pPr marL="342900" indent="-342900">
              <a:lnSpc>
                <a:spcPct val="100000"/>
              </a:lnSpc>
              <a:buFont typeface="Arial" panose="020B0604020202020204" pitchFamily="34" charset="0"/>
              <a:buChar char="•"/>
            </a:pPr>
            <a:r>
              <a:rPr lang="en-US" dirty="0"/>
              <a:t>Reduced response and resolution time for incidents.</a:t>
            </a:r>
          </a:p>
          <a:p>
            <a:pPr marL="342900" indent="-342900">
              <a:lnSpc>
                <a:spcPct val="100000"/>
              </a:lnSpc>
              <a:buFont typeface="Arial" panose="020B0604020202020204" pitchFamily="34" charset="0"/>
              <a:buChar char="•"/>
            </a:pPr>
            <a:r>
              <a:rPr lang="en-US" dirty="0"/>
              <a:t>Increased efficiency and effectiveness in IT incident management.</a:t>
            </a:r>
          </a:p>
          <a:p>
            <a:pPr marL="342900" indent="-342900">
              <a:lnSpc>
                <a:spcPct val="100000"/>
              </a:lnSpc>
              <a:buFont typeface="Arial" panose="020B0604020202020204" pitchFamily="34" charset="0"/>
              <a:buChar char="•"/>
            </a:pPr>
            <a:r>
              <a:rPr lang="en-US" dirty="0"/>
              <a:t>Team can focus on problem resolution.</a:t>
            </a:r>
          </a:p>
          <a:p>
            <a:pPr marL="342900" indent="-342900">
              <a:lnSpc>
                <a:spcPct val="100000"/>
              </a:lnSpc>
              <a:buFont typeface="Arial" panose="020B0604020202020204" pitchFamily="34" charset="0"/>
              <a:buChar char="•"/>
            </a:pPr>
            <a:r>
              <a:rPr lang="en-US" dirty="0"/>
              <a:t>Keeping customers informed about the situation during the incident.</a:t>
            </a:r>
          </a:p>
          <a:p>
            <a:pPr marL="342900" indent="-342900">
              <a:lnSpc>
                <a:spcPct val="100000"/>
              </a:lnSpc>
              <a:buFont typeface="Arial" panose="020B0604020202020204" pitchFamily="34" charset="0"/>
              <a:buChar char="•"/>
            </a:pPr>
            <a:r>
              <a:rPr lang="en-US" dirty="0"/>
              <a:t>Enhanced user and customer satisfaction.</a:t>
            </a:r>
          </a:p>
          <a:p>
            <a:pPr marL="342900" indent="-342900">
              <a:lnSpc>
                <a:spcPct val="100000"/>
              </a:lnSpc>
              <a:buFont typeface="Arial" panose="020B0604020202020204" pitchFamily="34" charset="0"/>
              <a:buChar char="•"/>
            </a:pPr>
            <a:endParaRPr lang="pt-BR" dirty="0"/>
          </a:p>
          <a:p>
            <a:pPr marL="342900" indent="-342900">
              <a:lnSpc>
                <a:spcPct val="100000"/>
              </a:lnSpc>
              <a:buFont typeface="Arial" panose="020B0604020202020204" pitchFamily="34" charset="0"/>
              <a:buChar char="•"/>
            </a:pPr>
            <a:r>
              <a:rPr lang="en-US" dirty="0"/>
              <a:t>Flexibility and </a:t>
            </a:r>
            <a:r>
              <a:rPr lang="pt-BR" dirty="0" err="1"/>
              <a:t>adaptability</a:t>
            </a:r>
            <a:r>
              <a:rPr lang="en-US" dirty="0"/>
              <a:t>: Unlike fixed templates, AI-powered incident communication can adapt to different incident types, complexities, and stakeholder preferences.</a:t>
            </a:r>
            <a:endParaRPr lang="pt-BR" dirty="0"/>
          </a:p>
        </p:txBody>
      </p:sp>
      <p:pic>
        <p:nvPicPr>
          <p:cNvPr id="6" name="Imagem 5" descr="Homem de bigode e chapéu&#10;&#10;Descrição gerada automaticamente">
            <a:extLst>
              <a:ext uri="{FF2B5EF4-FFF2-40B4-BE49-F238E27FC236}">
                <a16:creationId xmlns:a16="http://schemas.microsoft.com/office/drawing/2014/main" id="{3AF1CC31-76F6-FA0C-E21B-6CE3E296C314}"/>
              </a:ext>
            </a:extLst>
          </p:cNvPr>
          <p:cNvPicPr>
            <a:picLocks noChangeAspect="1"/>
          </p:cNvPicPr>
          <p:nvPr/>
        </p:nvPicPr>
        <p:blipFill>
          <a:blip r:embed="rId3"/>
          <a:stretch>
            <a:fillRect/>
          </a:stretch>
        </p:blipFill>
        <p:spPr>
          <a:xfrm>
            <a:off x="204388" y="1799272"/>
            <a:ext cx="3954780" cy="3954780"/>
          </a:xfrm>
          <a:prstGeom prst="ellipse">
            <a:avLst/>
          </a:prstGeom>
          <a:ln>
            <a:noFill/>
          </a:ln>
          <a:effectLst>
            <a:softEdge rad="112500"/>
          </a:effectLst>
        </p:spPr>
      </p:pic>
    </p:spTree>
    <p:extLst>
      <p:ext uri="{BB962C8B-B14F-4D97-AF65-F5344CB8AC3E}">
        <p14:creationId xmlns:p14="http://schemas.microsoft.com/office/powerpoint/2010/main" val="277820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7D7EA-5608-8F75-AB76-D25C31E92E37}"/>
              </a:ext>
            </a:extLst>
          </p:cNvPr>
          <p:cNvSpPr>
            <a:spLocks noGrp="1"/>
          </p:cNvSpPr>
          <p:nvPr>
            <p:ph type="ctrTitle"/>
          </p:nvPr>
        </p:nvSpPr>
        <p:spPr>
          <a:xfrm>
            <a:off x="1772919" y="787083"/>
            <a:ext cx="10050486" cy="477837"/>
          </a:xfrm>
        </p:spPr>
        <p:txBody>
          <a:bodyPr/>
          <a:lstStyle/>
          <a:p>
            <a:r>
              <a:rPr lang="en-US" dirty="0"/>
              <a:t>Challenges and limitations of AI in IT incident communication:</a:t>
            </a:r>
            <a:endParaRPr lang="pt-BR" dirty="0"/>
          </a:p>
        </p:txBody>
      </p:sp>
      <p:sp>
        <p:nvSpPr>
          <p:cNvPr id="3" name="Espaço Reservado para Texto 2">
            <a:extLst>
              <a:ext uri="{FF2B5EF4-FFF2-40B4-BE49-F238E27FC236}">
                <a16:creationId xmlns:a16="http://schemas.microsoft.com/office/drawing/2014/main" id="{37875AD0-6102-B9B6-F199-8FAB093F7EDA}"/>
              </a:ext>
            </a:extLst>
          </p:cNvPr>
          <p:cNvSpPr>
            <a:spLocks noGrp="1"/>
          </p:cNvSpPr>
          <p:nvPr>
            <p:ph type="body" sz="quarter" idx="11"/>
          </p:nvPr>
        </p:nvSpPr>
        <p:spPr>
          <a:xfrm>
            <a:off x="3719827" y="1508969"/>
            <a:ext cx="8464296" cy="3255103"/>
          </a:xfrm>
        </p:spPr>
        <p:txBody>
          <a:bodyPr/>
          <a:lstStyle/>
          <a:p>
            <a:pPr marL="342900" indent="-342900">
              <a:lnSpc>
                <a:spcPct val="150000"/>
              </a:lnSpc>
              <a:buFont typeface="Arial" panose="020B0604020202020204" pitchFamily="34" charset="0"/>
              <a:buChar char="•"/>
            </a:pPr>
            <a:r>
              <a:rPr lang="en-US" dirty="0"/>
              <a:t>Need for training and expertise to develop and implement AI solutions.</a:t>
            </a:r>
          </a:p>
          <a:p>
            <a:pPr marL="342900" indent="-342900">
              <a:lnSpc>
                <a:spcPct val="150000"/>
              </a:lnSpc>
              <a:buFont typeface="Arial" panose="020B0604020202020204" pitchFamily="34" charset="0"/>
              <a:buChar char="•"/>
            </a:pPr>
            <a:r>
              <a:rPr lang="en-US" dirty="0"/>
              <a:t>Possibility of biases and errors in AI algorithms that can impact incident communication.</a:t>
            </a:r>
          </a:p>
          <a:p>
            <a:pPr marL="342900" indent="-342900">
              <a:lnSpc>
                <a:spcPct val="150000"/>
              </a:lnSpc>
              <a:buFont typeface="Arial" panose="020B0604020202020204" pitchFamily="34" charset="0"/>
              <a:buChar char="•"/>
            </a:pPr>
            <a:r>
              <a:rPr lang="en-US" dirty="0"/>
              <a:t>Dependence on high-quality data to enhance AI solutions.</a:t>
            </a:r>
          </a:p>
          <a:p>
            <a:pPr marL="342900" indent="-342900">
              <a:lnSpc>
                <a:spcPct val="150000"/>
              </a:lnSpc>
              <a:buFont typeface="Arial" panose="020B0604020202020204" pitchFamily="34" charset="0"/>
              <a:buChar char="•"/>
            </a:pPr>
            <a:r>
              <a:rPr lang="en-US" dirty="0"/>
              <a:t>Final text review by humans is still necessary.</a:t>
            </a:r>
          </a:p>
          <a:p>
            <a:pPr marL="342900" indent="-342900">
              <a:lnSpc>
                <a:spcPct val="150000"/>
              </a:lnSpc>
              <a:buFont typeface="Arial" panose="020B0604020202020204" pitchFamily="34" charset="0"/>
              <a:buChar char="•"/>
            </a:pPr>
            <a:r>
              <a:rPr lang="en-US" dirty="0"/>
              <a:t>AI solutions are still in the experimental phase.</a:t>
            </a:r>
          </a:p>
          <a:p>
            <a:pPr marL="342900" indent="-342900">
              <a:lnSpc>
                <a:spcPct val="150000"/>
              </a:lnSpc>
              <a:buFont typeface="Arial" panose="020B0604020202020204" pitchFamily="34" charset="0"/>
              <a:buChar char="•"/>
            </a:pPr>
            <a:r>
              <a:rPr lang="en-US" dirty="0"/>
              <a:t>Handling sensitive data with care.</a:t>
            </a:r>
            <a:endParaRPr lang="pt-BR" dirty="0"/>
          </a:p>
        </p:txBody>
      </p:sp>
      <p:pic>
        <p:nvPicPr>
          <p:cNvPr id="6" name="Imagem 5" descr="Cadeira em frente a carro&#10;&#10;Descrição gerada automaticamente com confiança média">
            <a:extLst>
              <a:ext uri="{FF2B5EF4-FFF2-40B4-BE49-F238E27FC236}">
                <a16:creationId xmlns:a16="http://schemas.microsoft.com/office/drawing/2014/main" id="{D5C94061-1A16-BBF0-5F3C-0FCD1AD9E8C1}"/>
              </a:ext>
            </a:extLst>
          </p:cNvPr>
          <p:cNvPicPr>
            <a:picLocks noChangeAspect="1"/>
          </p:cNvPicPr>
          <p:nvPr/>
        </p:nvPicPr>
        <p:blipFill>
          <a:blip r:embed="rId3"/>
          <a:stretch>
            <a:fillRect/>
          </a:stretch>
        </p:blipFill>
        <p:spPr>
          <a:xfrm>
            <a:off x="189544" y="2019964"/>
            <a:ext cx="3530283" cy="3530283"/>
          </a:xfrm>
          <a:prstGeom prst="ellipse">
            <a:avLst/>
          </a:prstGeom>
          <a:ln>
            <a:noFill/>
          </a:ln>
          <a:effectLst>
            <a:softEdge rad="112500"/>
          </a:effectLst>
        </p:spPr>
      </p:pic>
    </p:spTree>
    <p:extLst>
      <p:ext uri="{BB962C8B-B14F-4D97-AF65-F5344CB8AC3E}">
        <p14:creationId xmlns:p14="http://schemas.microsoft.com/office/powerpoint/2010/main" val="183974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7D7EA-5608-8F75-AB76-D25C31E92E37}"/>
              </a:ext>
            </a:extLst>
          </p:cNvPr>
          <p:cNvSpPr>
            <a:spLocks noGrp="1"/>
          </p:cNvSpPr>
          <p:nvPr>
            <p:ph type="ctrTitle"/>
          </p:nvPr>
        </p:nvSpPr>
        <p:spPr/>
        <p:txBody>
          <a:bodyPr/>
          <a:lstStyle/>
          <a:p>
            <a:br>
              <a:rPr lang="pt-BR" dirty="0"/>
            </a:br>
            <a:r>
              <a:rPr lang="pt-BR" dirty="0" err="1"/>
              <a:t>Composing</a:t>
            </a:r>
            <a:r>
              <a:rPr lang="pt-BR" dirty="0"/>
              <a:t> </a:t>
            </a:r>
            <a:r>
              <a:rPr lang="pt-BR" dirty="0" err="1"/>
              <a:t>an</a:t>
            </a:r>
            <a:r>
              <a:rPr lang="pt-BR" dirty="0"/>
              <a:t> </a:t>
            </a:r>
            <a:r>
              <a:rPr lang="pt-BR" dirty="0" err="1"/>
              <a:t>incident</a:t>
            </a:r>
            <a:r>
              <a:rPr lang="pt-BR" dirty="0"/>
              <a:t> communication:</a:t>
            </a:r>
          </a:p>
        </p:txBody>
      </p:sp>
      <p:sp>
        <p:nvSpPr>
          <p:cNvPr id="6" name="Espaço Reservado para Texto 2">
            <a:extLst>
              <a:ext uri="{FF2B5EF4-FFF2-40B4-BE49-F238E27FC236}">
                <a16:creationId xmlns:a16="http://schemas.microsoft.com/office/drawing/2014/main" id="{0D97D840-57D4-F8E9-412D-51EBC543CE7E}"/>
              </a:ext>
            </a:extLst>
          </p:cNvPr>
          <p:cNvSpPr txBox="1">
            <a:spLocks/>
          </p:cNvSpPr>
          <p:nvPr/>
        </p:nvSpPr>
        <p:spPr>
          <a:xfrm>
            <a:off x="443025" y="2062716"/>
            <a:ext cx="11476074" cy="4171170"/>
          </a:xfrm>
          <a:prstGeom prst="rect">
            <a:avLst/>
          </a:prstGeom>
        </p:spPr>
        <p:txBody>
          <a:bodyPr lIns="72000" rIns="72000"/>
          <a:lstStyle>
            <a:lvl1pPr marL="0" indent="0" algn="l" defTabSz="914400" rtl="0" eaLnBrk="1" latinLnBrk="0" hangingPunct="1">
              <a:lnSpc>
                <a:spcPct val="90000"/>
              </a:lnSpc>
              <a:spcBef>
                <a:spcPts val="1000"/>
              </a:spcBef>
              <a:buFontTx/>
              <a:buNone/>
              <a:defRPr sz="2200" b="0" i="0" kern="1200">
                <a:solidFill>
                  <a:srgbClr val="001EFF"/>
                </a:solidFill>
                <a:latin typeface="Barlow Medium" pitchFamily="2" charset="77"/>
                <a:ea typeface="+mn-ea"/>
                <a:cs typeface="+mn-cs"/>
              </a:defRPr>
            </a:lvl1pPr>
            <a:lvl2pPr marL="180000" indent="0" algn="l" defTabSz="914400" rtl="0" eaLnBrk="1" latinLnBrk="0" hangingPunct="1">
              <a:lnSpc>
                <a:spcPct val="90000"/>
              </a:lnSpc>
              <a:spcBef>
                <a:spcPts val="500"/>
              </a:spcBef>
              <a:buFontTx/>
              <a:buNone/>
              <a:defRPr sz="2000" b="0" i="0" kern="1200">
                <a:solidFill>
                  <a:schemeClr val="tx1"/>
                </a:solidFill>
                <a:latin typeface="Barlow" pitchFamily="2" charset="77"/>
                <a:ea typeface="+mn-ea"/>
                <a:cs typeface="+mn-cs"/>
              </a:defRPr>
            </a:lvl2pPr>
            <a:lvl3pPr marL="252000" indent="0" algn="l" defTabSz="914400" rtl="0" eaLnBrk="1" latinLnBrk="0" hangingPunct="1">
              <a:lnSpc>
                <a:spcPct val="90000"/>
              </a:lnSpc>
              <a:spcBef>
                <a:spcPts val="500"/>
              </a:spcBef>
              <a:buFontTx/>
              <a:buNone/>
              <a:defRPr sz="1600" b="0" i="0" kern="1200">
                <a:solidFill>
                  <a:schemeClr val="tx1"/>
                </a:solidFill>
                <a:latin typeface="Barlow" pitchFamily="2" charset="77"/>
                <a:ea typeface="+mn-ea"/>
                <a:cs typeface="+mn-cs"/>
              </a:defRPr>
            </a:lvl3pPr>
            <a:lvl4pPr marL="324000" indent="0" algn="l" defTabSz="914400" rtl="0" eaLnBrk="1" latinLnBrk="0" hangingPunct="1">
              <a:lnSpc>
                <a:spcPct val="90000"/>
              </a:lnSpc>
              <a:spcBef>
                <a:spcPts val="500"/>
              </a:spcBef>
              <a:buFontTx/>
              <a:buNone/>
              <a:defRPr sz="1400" b="0" i="0" kern="1200">
                <a:solidFill>
                  <a:schemeClr val="tx1"/>
                </a:solidFill>
                <a:latin typeface="Barlow" pitchFamily="2" charset="77"/>
                <a:ea typeface="+mn-ea"/>
                <a:cs typeface="+mn-cs"/>
              </a:defRPr>
            </a:lvl4pPr>
            <a:lvl5pPr marL="1828800" indent="0" algn="l" defTabSz="914400" rtl="0" eaLnBrk="1" latinLnBrk="0" hangingPunct="1">
              <a:lnSpc>
                <a:spcPct val="90000"/>
              </a:lnSpc>
              <a:spcBef>
                <a:spcPts val="500"/>
              </a:spcBef>
              <a:buFontTx/>
              <a:buNone/>
              <a:defRPr sz="12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sz="1600" dirty="0">
              <a:latin typeface="Barlow Light" panose="00000400000000000000" pitchFamily="2" charset="0"/>
            </a:endParaRPr>
          </a:p>
        </p:txBody>
      </p:sp>
      <p:sp>
        <p:nvSpPr>
          <p:cNvPr id="7" name="Espaço Reservado para Texto 2">
            <a:extLst>
              <a:ext uri="{FF2B5EF4-FFF2-40B4-BE49-F238E27FC236}">
                <a16:creationId xmlns:a16="http://schemas.microsoft.com/office/drawing/2014/main" id="{13E6B657-D52F-15F0-90EB-32085918A890}"/>
              </a:ext>
            </a:extLst>
          </p:cNvPr>
          <p:cNvSpPr txBox="1">
            <a:spLocks/>
          </p:cNvSpPr>
          <p:nvPr/>
        </p:nvSpPr>
        <p:spPr>
          <a:xfrm>
            <a:off x="1772919" y="1461163"/>
            <a:ext cx="8944699" cy="477838"/>
          </a:xfrm>
          <a:prstGeom prst="rect">
            <a:avLst/>
          </a:prstGeom>
        </p:spPr>
        <p:txBody>
          <a:bodyPr lIns="72000" rIns="72000"/>
          <a:lstStyle>
            <a:lvl1pPr marL="0" indent="0" algn="l" defTabSz="914400" rtl="0" eaLnBrk="1" latinLnBrk="0" hangingPunct="1">
              <a:lnSpc>
                <a:spcPct val="90000"/>
              </a:lnSpc>
              <a:spcBef>
                <a:spcPts val="1000"/>
              </a:spcBef>
              <a:buFontTx/>
              <a:buNone/>
              <a:defRPr sz="2200" b="0" i="0" kern="1200">
                <a:solidFill>
                  <a:srgbClr val="001EFF"/>
                </a:solidFill>
                <a:latin typeface="Barlow Medium" pitchFamily="2" charset="77"/>
                <a:ea typeface="+mn-ea"/>
                <a:cs typeface="+mn-cs"/>
              </a:defRPr>
            </a:lvl1pPr>
            <a:lvl2pPr marL="180000" indent="0" algn="l" defTabSz="914400" rtl="0" eaLnBrk="1" latinLnBrk="0" hangingPunct="1">
              <a:lnSpc>
                <a:spcPct val="90000"/>
              </a:lnSpc>
              <a:spcBef>
                <a:spcPts val="500"/>
              </a:spcBef>
              <a:buFontTx/>
              <a:buNone/>
              <a:defRPr sz="2000" b="0" i="0" kern="1200">
                <a:solidFill>
                  <a:schemeClr val="tx1"/>
                </a:solidFill>
                <a:latin typeface="Barlow" pitchFamily="2" charset="77"/>
                <a:ea typeface="+mn-ea"/>
                <a:cs typeface="+mn-cs"/>
              </a:defRPr>
            </a:lvl2pPr>
            <a:lvl3pPr marL="252000" indent="0" algn="l" defTabSz="914400" rtl="0" eaLnBrk="1" latinLnBrk="0" hangingPunct="1">
              <a:lnSpc>
                <a:spcPct val="90000"/>
              </a:lnSpc>
              <a:spcBef>
                <a:spcPts val="500"/>
              </a:spcBef>
              <a:buFontTx/>
              <a:buNone/>
              <a:defRPr sz="1600" b="0" i="0" kern="1200">
                <a:solidFill>
                  <a:schemeClr val="tx1"/>
                </a:solidFill>
                <a:latin typeface="Barlow" pitchFamily="2" charset="77"/>
                <a:ea typeface="+mn-ea"/>
                <a:cs typeface="+mn-cs"/>
              </a:defRPr>
            </a:lvl3pPr>
            <a:lvl4pPr marL="324000" indent="0" algn="l" defTabSz="914400" rtl="0" eaLnBrk="1" latinLnBrk="0" hangingPunct="1">
              <a:lnSpc>
                <a:spcPct val="90000"/>
              </a:lnSpc>
              <a:spcBef>
                <a:spcPts val="500"/>
              </a:spcBef>
              <a:buFontTx/>
              <a:buNone/>
              <a:defRPr sz="1400" b="0" i="0" kern="1200">
                <a:solidFill>
                  <a:schemeClr val="tx1"/>
                </a:solidFill>
                <a:latin typeface="Barlow" pitchFamily="2" charset="77"/>
                <a:ea typeface="+mn-ea"/>
                <a:cs typeface="+mn-cs"/>
              </a:defRPr>
            </a:lvl4pPr>
            <a:lvl5pPr marL="1828800" indent="0" algn="l" defTabSz="914400" rtl="0" eaLnBrk="1" latinLnBrk="0" hangingPunct="1">
              <a:lnSpc>
                <a:spcPct val="90000"/>
              </a:lnSpc>
              <a:spcBef>
                <a:spcPts val="500"/>
              </a:spcBef>
              <a:buFontTx/>
              <a:buNone/>
              <a:defRPr sz="12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Tags can be extracted from any incident management tool.</a:t>
            </a:r>
          </a:p>
          <a:p>
            <a:endParaRPr lang="pt-BR" dirty="0"/>
          </a:p>
        </p:txBody>
      </p:sp>
      <p:sp>
        <p:nvSpPr>
          <p:cNvPr id="4" name="CaixaDeTexto 3">
            <a:extLst>
              <a:ext uri="{FF2B5EF4-FFF2-40B4-BE49-F238E27FC236}">
                <a16:creationId xmlns:a16="http://schemas.microsoft.com/office/drawing/2014/main" id="{9C7C67FD-E16C-5F46-5A54-86DE89C19CD4}"/>
              </a:ext>
            </a:extLst>
          </p:cNvPr>
          <p:cNvSpPr txBox="1"/>
          <p:nvPr/>
        </p:nvSpPr>
        <p:spPr>
          <a:xfrm>
            <a:off x="584791" y="1986569"/>
            <a:ext cx="11164185" cy="4605107"/>
          </a:xfrm>
          <a:prstGeom prst="rect">
            <a:avLst/>
          </a:prstGeom>
          <a:noFill/>
        </p:spPr>
        <p:txBody>
          <a:bodyPr wrap="square">
            <a:spAutoFit/>
          </a:bodyPr>
          <a:lstStyle/>
          <a:p>
            <a:pPr>
              <a:lnSpc>
                <a:spcPct val="150000"/>
              </a:lnSpc>
            </a:pPr>
            <a:r>
              <a:rPr lang="en-US" b="1" dirty="0">
                <a:solidFill>
                  <a:srgbClr val="001EFF"/>
                </a:solidFill>
                <a:latin typeface="Barlow Light" panose="00000400000000000000" pitchFamily="2" charset="0"/>
              </a:rPr>
              <a:t>Examples:</a:t>
            </a:r>
          </a:p>
          <a:p>
            <a:pPr marL="342900" indent="-342900">
              <a:lnSpc>
                <a:spcPct val="150000"/>
              </a:lnSpc>
              <a:buFont typeface="+mj-lt"/>
              <a:buAutoNum type="arabicPeriod"/>
            </a:pPr>
            <a:r>
              <a:rPr lang="en-US" b="1" dirty="0">
                <a:latin typeface="Barlow Light" panose="00000400000000000000" pitchFamily="2" charset="0"/>
              </a:rPr>
              <a:t>[Title]: </a:t>
            </a:r>
            <a:r>
              <a:rPr lang="en-US" dirty="0">
                <a:latin typeface="Barlow Light" panose="00000400000000000000" pitchFamily="2" charset="0"/>
              </a:rPr>
              <a:t>Indicates the start of the title of the communication.</a:t>
            </a:r>
          </a:p>
          <a:p>
            <a:pPr marL="342900" indent="-342900">
              <a:lnSpc>
                <a:spcPct val="150000"/>
              </a:lnSpc>
              <a:buFont typeface="+mj-lt"/>
              <a:buAutoNum type="arabicPeriod"/>
            </a:pPr>
            <a:r>
              <a:rPr lang="en-US" b="1" dirty="0">
                <a:latin typeface="Barlow Light" panose="00000400000000000000" pitchFamily="2" charset="0"/>
              </a:rPr>
              <a:t>[Description]: </a:t>
            </a:r>
            <a:r>
              <a:rPr lang="en-US" dirty="0">
                <a:latin typeface="Barlow Light" panose="00000400000000000000" pitchFamily="2" charset="0"/>
              </a:rPr>
              <a:t>Signals the beginning of the incident description section.</a:t>
            </a:r>
          </a:p>
          <a:p>
            <a:pPr marL="342900" indent="-342900">
              <a:lnSpc>
                <a:spcPct val="150000"/>
              </a:lnSpc>
              <a:buFont typeface="+mj-lt"/>
              <a:buAutoNum type="arabicPeriod"/>
            </a:pPr>
            <a:r>
              <a:rPr lang="en-US" b="1" dirty="0">
                <a:latin typeface="Barlow Light" panose="00000400000000000000" pitchFamily="2" charset="0"/>
              </a:rPr>
              <a:t>[Status]: </a:t>
            </a:r>
            <a:r>
              <a:rPr lang="en-US" dirty="0">
                <a:latin typeface="Barlow Light" panose="00000400000000000000" pitchFamily="2" charset="0"/>
              </a:rPr>
              <a:t>Identifies the current status of the incident.</a:t>
            </a:r>
          </a:p>
          <a:p>
            <a:pPr marL="342900" indent="-342900">
              <a:lnSpc>
                <a:spcPct val="150000"/>
              </a:lnSpc>
              <a:buFont typeface="+mj-lt"/>
              <a:buAutoNum type="arabicPeriod"/>
            </a:pPr>
            <a:r>
              <a:rPr lang="en-US" b="1" dirty="0">
                <a:latin typeface="Barlow Light" panose="00000400000000000000" pitchFamily="2" charset="0"/>
              </a:rPr>
              <a:t>[Estimated Resolution Time]: </a:t>
            </a:r>
            <a:r>
              <a:rPr lang="en-US" dirty="0">
                <a:latin typeface="Barlow Light" panose="00000400000000000000" pitchFamily="2" charset="0"/>
              </a:rPr>
              <a:t>Marks the estimated time for incident resolution.</a:t>
            </a:r>
          </a:p>
          <a:p>
            <a:pPr marL="342900" indent="-342900">
              <a:lnSpc>
                <a:spcPct val="150000"/>
              </a:lnSpc>
              <a:buFont typeface="+mj-lt"/>
              <a:buAutoNum type="arabicPeriod"/>
            </a:pPr>
            <a:r>
              <a:rPr lang="en-US" b="1" dirty="0">
                <a:latin typeface="Barlow Light" panose="00000400000000000000" pitchFamily="2" charset="0"/>
              </a:rPr>
              <a:t>[Affected Services]: </a:t>
            </a:r>
            <a:r>
              <a:rPr lang="en-US" dirty="0">
                <a:latin typeface="Barlow Light" panose="00000400000000000000" pitchFamily="2" charset="0"/>
              </a:rPr>
              <a:t>Indicates the list of services impacted by the incident.</a:t>
            </a:r>
          </a:p>
          <a:p>
            <a:pPr marL="342900" indent="-342900">
              <a:lnSpc>
                <a:spcPct val="150000"/>
              </a:lnSpc>
              <a:buFont typeface="+mj-lt"/>
              <a:buAutoNum type="arabicPeriod"/>
            </a:pPr>
            <a:r>
              <a:rPr lang="en-US" b="1" dirty="0">
                <a:latin typeface="Barlow Light" panose="00000400000000000000" pitchFamily="2" charset="0"/>
              </a:rPr>
              <a:t>[Actions Taken]: </a:t>
            </a:r>
            <a:r>
              <a:rPr lang="en-US" dirty="0">
                <a:latin typeface="Barlow Light" panose="00000400000000000000" pitchFamily="2" charset="0"/>
              </a:rPr>
              <a:t>Signals the start of the description of actions already taken to resolve the incident.</a:t>
            </a:r>
          </a:p>
          <a:p>
            <a:pPr marL="342900" indent="-342900">
              <a:lnSpc>
                <a:spcPct val="150000"/>
              </a:lnSpc>
              <a:buFont typeface="+mj-lt"/>
              <a:buAutoNum type="arabicPeriod"/>
            </a:pPr>
            <a:r>
              <a:rPr lang="en-US" b="1" dirty="0">
                <a:latin typeface="Barlow Light" panose="00000400000000000000" pitchFamily="2" charset="0"/>
              </a:rPr>
              <a:t>[Recommended Actions for Users]: </a:t>
            </a:r>
            <a:r>
              <a:rPr lang="en-US" dirty="0">
                <a:latin typeface="Barlow Light" panose="00000400000000000000" pitchFamily="2" charset="0"/>
              </a:rPr>
              <a:t>Highlights specific instructions or recommendations for users.</a:t>
            </a:r>
          </a:p>
          <a:p>
            <a:pPr marL="342900" indent="-342900">
              <a:lnSpc>
                <a:spcPct val="150000"/>
              </a:lnSpc>
              <a:buFont typeface="+mj-lt"/>
              <a:buAutoNum type="arabicPeriod"/>
            </a:pPr>
            <a:r>
              <a:rPr lang="en-US" b="1" dirty="0">
                <a:latin typeface="Barlow Light" panose="00000400000000000000" pitchFamily="2" charset="0"/>
              </a:rPr>
              <a:t>[Contact Information]: </a:t>
            </a:r>
            <a:r>
              <a:rPr lang="en-US" dirty="0">
                <a:latin typeface="Barlow Light" panose="00000400000000000000" pitchFamily="2" charset="0"/>
              </a:rPr>
              <a:t>Identifies the section with contact details for obtaining further information.</a:t>
            </a:r>
          </a:p>
          <a:p>
            <a:pPr marL="342900" indent="-342900">
              <a:lnSpc>
                <a:spcPct val="150000"/>
              </a:lnSpc>
              <a:buFont typeface="+mj-lt"/>
              <a:buAutoNum type="arabicPeriod"/>
            </a:pPr>
            <a:r>
              <a:rPr lang="en-US" b="1" dirty="0">
                <a:latin typeface="Barlow Light" panose="00000400000000000000" pitchFamily="2" charset="0"/>
              </a:rPr>
              <a:t>[Future Updates]: </a:t>
            </a:r>
            <a:r>
              <a:rPr lang="en-US" dirty="0">
                <a:latin typeface="Barlow Light" panose="00000400000000000000" pitchFamily="2" charset="0"/>
              </a:rPr>
              <a:t>Signals the section that provides information on future updates related to the incident.</a:t>
            </a:r>
          </a:p>
          <a:p>
            <a:pPr marL="342900" indent="-342900">
              <a:lnSpc>
                <a:spcPct val="150000"/>
              </a:lnSpc>
              <a:buFont typeface="+mj-lt"/>
              <a:buAutoNum type="arabicPeriod"/>
            </a:pPr>
            <a:r>
              <a:rPr lang="en-US" b="1" dirty="0">
                <a:latin typeface="Barlow Light" panose="00000400000000000000" pitchFamily="2" charset="0"/>
              </a:rPr>
              <a:t>[Appreciation]: </a:t>
            </a:r>
            <a:r>
              <a:rPr lang="en-US" dirty="0">
                <a:latin typeface="Barlow Light" panose="00000400000000000000" pitchFamily="2" charset="0"/>
              </a:rPr>
              <a:t>Marks the final expression of appreciation to users for their understanding and patience.</a:t>
            </a:r>
            <a:endParaRPr lang="pt-BR" dirty="0">
              <a:latin typeface="Barlow Light" panose="00000400000000000000" pitchFamily="2" charset="0"/>
            </a:endParaRPr>
          </a:p>
        </p:txBody>
      </p:sp>
    </p:spTree>
    <p:extLst>
      <p:ext uri="{BB962C8B-B14F-4D97-AF65-F5344CB8AC3E}">
        <p14:creationId xmlns:p14="http://schemas.microsoft.com/office/powerpoint/2010/main" val="275952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87CAD-9B7C-721B-73FD-0F76AC9F459E}"/>
              </a:ext>
            </a:extLst>
          </p:cNvPr>
          <p:cNvSpPr>
            <a:spLocks noGrp="1"/>
          </p:cNvSpPr>
          <p:nvPr>
            <p:ph type="ctrTitle"/>
          </p:nvPr>
        </p:nvSpPr>
        <p:spPr/>
        <p:txBody>
          <a:bodyPr/>
          <a:lstStyle/>
          <a:p>
            <a:r>
              <a:rPr lang="en-US" dirty="0"/>
              <a:t>Training AI to generate effective communications:</a:t>
            </a:r>
          </a:p>
        </p:txBody>
      </p:sp>
      <p:sp>
        <p:nvSpPr>
          <p:cNvPr id="3" name="Espaço Reservado para Texto 2">
            <a:extLst>
              <a:ext uri="{FF2B5EF4-FFF2-40B4-BE49-F238E27FC236}">
                <a16:creationId xmlns:a16="http://schemas.microsoft.com/office/drawing/2014/main" id="{8DBECE97-DC10-FE96-45D6-B39F9498C769}"/>
              </a:ext>
            </a:extLst>
          </p:cNvPr>
          <p:cNvSpPr>
            <a:spLocks noGrp="1"/>
          </p:cNvSpPr>
          <p:nvPr>
            <p:ph type="body" sz="quarter" idx="11"/>
          </p:nvPr>
        </p:nvSpPr>
        <p:spPr>
          <a:xfrm>
            <a:off x="838200" y="1482725"/>
            <a:ext cx="10515600" cy="962763"/>
          </a:xfrm>
        </p:spPr>
        <p:txBody>
          <a:bodyPr/>
          <a:lstStyle/>
          <a:p>
            <a:pPr marL="342900" indent="-342900">
              <a:buFont typeface="Arial" panose="020B0604020202020204" pitchFamily="34" charset="0"/>
              <a:buChar char="•"/>
            </a:pPr>
            <a:r>
              <a:rPr lang="en-US" dirty="0"/>
              <a:t>How to prepare the request for the AI.</a:t>
            </a:r>
            <a:br>
              <a:rPr lang="en-US" dirty="0"/>
            </a:br>
            <a:br>
              <a:rPr lang="en-US" dirty="0"/>
            </a:br>
            <a:r>
              <a:rPr lang="en-US" dirty="0"/>
              <a:t>Examples of announcements:</a:t>
            </a:r>
            <a:endParaRPr lang="pt-BR" dirty="0"/>
          </a:p>
        </p:txBody>
      </p:sp>
      <p:pic>
        <p:nvPicPr>
          <p:cNvPr id="5" name="Imagem 4">
            <a:extLst>
              <a:ext uri="{FF2B5EF4-FFF2-40B4-BE49-F238E27FC236}">
                <a16:creationId xmlns:a16="http://schemas.microsoft.com/office/drawing/2014/main" id="{5B1E4BF0-BCE1-6C67-305A-E9B1B8AD8A52}"/>
              </a:ext>
            </a:extLst>
          </p:cNvPr>
          <p:cNvPicPr>
            <a:picLocks noChangeAspect="1"/>
          </p:cNvPicPr>
          <p:nvPr/>
        </p:nvPicPr>
        <p:blipFill>
          <a:blip r:embed="rId3"/>
          <a:stretch>
            <a:fillRect/>
          </a:stretch>
        </p:blipFill>
        <p:spPr>
          <a:xfrm>
            <a:off x="2528389" y="3031626"/>
            <a:ext cx="7135221" cy="2600688"/>
          </a:xfrm>
          <a:prstGeom prst="rect">
            <a:avLst/>
          </a:prstGeom>
        </p:spPr>
      </p:pic>
    </p:spTree>
    <p:extLst>
      <p:ext uri="{BB962C8B-B14F-4D97-AF65-F5344CB8AC3E}">
        <p14:creationId xmlns:p14="http://schemas.microsoft.com/office/powerpoint/2010/main" val="119766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87CAD-9B7C-721B-73FD-0F76AC9F459E}"/>
              </a:ext>
            </a:extLst>
          </p:cNvPr>
          <p:cNvSpPr>
            <a:spLocks noGrp="1"/>
          </p:cNvSpPr>
          <p:nvPr>
            <p:ph type="ctrTitle"/>
          </p:nvPr>
        </p:nvSpPr>
        <p:spPr/>
        <p:txBody>
          <a:bodyPr/>
          <a:lstStyle/>
          <a:p>
            <a:br>
              <a:rPr lang="en-US" dirty="0"/>
            </a:br>
            <a:r>
              <a:rPr lang="en-US" dirty="0"/>
              <a:t>Example of a communication generated by AI:</a:t>
            </a:r>
            <a:endParaRPr lang="pt-BR" dirty="0"/>
          </a:p>
        </p:txBody>
      </p:sp>
      <p:sp>
        <p:nvSpPr>
          <p:cNvPr id="3" name="Espaço Reservado para Texto 2">
            <a:extLst>
              <a:ext uri="{FF2B5EF4-FFF2-40B4-BE49-F238E27FC236}">
                <a16:creationId xmlns:a16="http://schemas.microsoft.com/office/drawing/2014/main" id="{8DBECE97-DC10-FE96-45D6-B39F9498C769}"/>
              </a:ext>
            </a:extLst>
          </p:cNvPr>
          <p:cNvSpPr>
            <a:spLocks noGrp="1"/>
          </p:cNvSpPr>
          <p:nvPr>
            <p:ph type="body" sz="quarter" idx="11"/>
          </p:nvPr>
        </p:nvSpPr>
        <p:spPr>
          <a:xfrm>
            <a:off x="6857055" y="1723348"/>
            <a:ext cx="4932680" cy="4587875"/>
          </a:xfrm>
        </p:spPr>
        <p:txBody>
          <a:bodyPr/>
          <a:lstStyle/>
          <a:p>
            <a:pPr marL="342900" indent="-342900">
              <a:buFont typeface="Arial" panose="020B0604020202020204" pitchFamily="34" charset="0"/>
              <a:buChar char="•"/>
            </a:pPr>
            <a:r>
              <a:rPr lang="en-US" dirty="0"/>
              <a:t>Customized communications according to the customer's profile (executive/technical).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Communications can be personalized based on the communication channel used, E-mail, SMS, Chat and WhatsApp.</a:t>
            </a:r>
          </a:p>
          <a:p>
            <a:endParaRPr lang="en-US" dirty="0"/>
          </a:p>
          <a:p>
            <a:pPr marL="342900" indent="-342900">
              <a:buFont typeface="Arial" panose="020B0604020202020204" pitchFamily="34" charset="0"/>
              <a:buChar char="•"/>
            </a:pPr>
            <a:r>
              <a:rPr lang="en-US" dirty="0"/>
              <a:t>Real-time updated communications.</a:t>
            </a:r>
            <a:endParaRPr lang="pt-BR" dirty="0"/>
          </a:p>
        </p:txBody>
      </p:sp>
      <p:pic>
        <p:nvPicPr>
          <p:cNvPr id="4" name="Imagem 3">
            <a:extLst>
              <a:ext uri="{FF2B5EF4-FFF2-40B4-BE49-F238E27FC236}">
                <a16:creationId xmlns:a16="http://schemas.microsoft.com/office/drawing/2014/main" id="{78D3D1C6-4C7F-4037-88ED-3007586389B0}"/>
              </a:ext>
            </a:extLst>
          </p:cNvPr>
          <p:cNvPicPr>
            <a:picLocks noChangeAspect="1"/>
          </p:cNvPicPr>
          <p:nvPr/>
        </p:nvPicPr>
        <p:blipFill>
          <a:blip r:embed="rId3"/>
          <a:stretch>
            <a:fillRect/>
          </a:stretch>
        </p:blipFill>
        <p:spPr>
          <a:xfrm>
            <a:off x="1235703" y="1301265"/>
            <a:ext cx="4687115" cy="5432043"/>
          </a:xfrm>
          <a:prstGeom prst="rect">
            <a:avLst/>
          </a:prstGeom>
        </p:spPr>
      </p:pic>
    </p:spTree>
    <p:extLst>
      <p:ext uri="{BB962C8B-B14F-4D97-AF65-F5344CB8AC3E}">
        <p14:creationId xmlns:p14="http://schemas.microsoft.com/office/powerpoint/2010/main" val="213386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87CAD-9B7C-721B-73FD-0F76AC9F459E}"/>
              </a:ext>
            </a:extLst>
          </p:cNvPr>
          <p:cNvSpPr>
            <a:spLocks noGrp="1"/>
          </p:cNvSpPr>
          <p:nvPr>
            <p:ph type="ctrTitle"/>
          </p:nvPr>
        </p:nvSpPr>
        <p:spPr/>
        <p:txBody>
          <a:bodyPr/>
          <a:lstStyle/>
          <a:p>
            <a:r>
              <a:rPr lang="en-US" dirty="0"/>
              <a:t>Conclusion:</a:t>
            </a:r>
          </a:p>
        </p:txBody>
      </p:sp>
      <p:sp>
        <p:nvSpPr>
          <p:cNvPr id="3" name="Espaço Reservado para Texto 2">
            <a:extLst>
              <a:ext uri="{FF2B5EF4-FFF2-40B4-BE49-F238E27FC236}">
                <a16:creationId xmlns:a16="http://schemas.microsoft.com/office/drawing/2014/main" id="{8DBECE97-DC10-FE96-45D6-B39F9498C769}"/>
              </a:ext>
            </a:extLst>
          </p:cNvPr>
          <p:cNvSpPr>
            <a:spLocks noGrp="1"/>
          </p:cNvSpPr>
          <p:nvPr>
            <p:ph type="body" sz="quarter" idx="11"/>
          </p:nvPr>
        </p:nvSpPr>
        <p:spPr>
          <a:xfrm>
            <a:off x="3708902" y="1333896"/>
            <a:ext cx="8239760" cy="4587875"/>
          </a:xfrm>
        </p:spPr>
        <p:txBody>
          <a:bodyPr/>
          <a:lstStyle/>
          <a:p>
            <a:pPr marL="342900" indent="-342900">
              <a:buFont typeface="Arial" panose="020B0604020202020204" pitchFamily="34" charset="0"/>
              <a:buChar char="•"/>
            </a:pPr>
            <a:r>
              <a:rPr lang="en-US" dirty="0"/>
              <a:t>Investing in AI solutions to enhance communication and management of IT incidents.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Ensuring transparency and agility.</a:t>
            </a:r>
          </a:p>
          <a:p>
            <a:pPr marL="342900" indent="-342900">
              <a:buFont typeface="Arial" panose="020B0604020202020204" pitchFamily="34" charset="0"/>
              <a:buChar char="•"/>
            </a:pPr>
            <a:r>
              <a:rPr lang="en-US" dirty="0"/>
              <a:t>Improving credibility, service quality, and customer satisfaction.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Enhancing incident communication is just the first step, as in the future, AI could be used throughout the entire incident management process, including decision-making.</a:t>
            </a:r>
          </a:p>
          <a:p>
            <a:pPr marL="342900" indent="-342900">
              <a:buFont typeface="Arial" panose="020B0604020202020204" pitchFamily="34" charset="0"/>
              <a:buChar char="•"/>
            </a:pPr>
            <a:endParaRPr lang="en-US" dirty="0"/>
          </a:p>
          <a:p>
            <a:r>
              <a:rPr lang="en-US" dirty="0" err="1"/>
              <a:t>ChatGPT</a:t>
            </a:r>
            <a:r>
              <a:rPr lang="en-US" dirty="0"/>
              <a:t> with </a:t>
            </a:r>
            <a:r>
              <a:rPr lang="en-US" dirty="0" err="1"/>
              <a:t>Opsgenie</a:t>
            </a:r>
            <a:r>
              <a:rPr lang="en-US" dirty="0"/>
              <a:t> API Integration examples:</a:t>
            </a:r>
          </a:p>
          <a:p>
            <a:pPr marL="342900" indent="-342900">
              <a:buFont typeface="Arial" panose="020B0604020202020204" pitchFamily="34" charset="0"/>
              <a:buChar char="•"/>
            </a:pPr>
            <a:r>
              <a:rPr lang="en-US" dirty="0"/>
              <a:t>https://pipedream.com/apps/openai/integrations/opsgenie</a:t>
            </a:r>
          </a:p>
          <a:p>
            <a:endParaRPr lang="pt-BR" dirty="0"/>
          </a:p>
          <a:p>
            <a:endParaRPr lang="pt-BR" dirty="0"/>
          </a:p>
        </p:txBody>
      </p:sp>
      <p:pic>
        <p:nvPicPr>
          <p:cNvPr id="4" name="Picture 4" descr="What is ITSM (information technology service management)? - Quora">
            <a:extLst>
              <a:ext uri="{FF2B5EF4-FFF2-40B4-BE49-F238E27FC236}">
                <a16:creationId xmlns:a16="http://schemas.microsoft.com/office/drawing/2014/main" id="{D5EB662F-1A16-C9DC-16B5-F42380BD4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5" y="1313423"/>
            <a:ext cx="2648718" cy="265401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Uma imagem contendo relógio&#10;&#10;Descrição gerada automaticamente">
            <a:extLst>
              <a:ext uri="{FF2B5EF4-FFF2-40B4-BE49-F238E27FC236}">
                <a16:creationId xmlns:a16="http://schemas.microsoft.com/office/drawing/2014/main" id="{3124984E-5394-CAA7-FB10-8C721E93D077}"/>
              </a:ext>
            </a:extLst>
          </p:cNvPr>
          <p:cNvPicPr>
            <a:picLocks noChangeAspect="1"/>
          </p:cNvPicPr>
          <p:nvPr/>
        </p:nvPicPr>
        <p:blipFill>
          <a:blip r:embed="rId4"/>
          <a:stretch>
            <a:fillRect/>
          </a:stretch>
        </p:blipFill>
        <p:spPr>
          <a:xfrm>
            <a:off x="647374" y="3967435"/>
            <a:ext cx="2702269" cy="2702269"/>
          </a:xfrm>
          <a:prstGeom prst="ellipse">
            <a:avLst/>
          </a:prstGeom>
          <a:ln>
            <a:noFill/>
          </a:ln>
          <a:effectLst>
            <a:softEdge rad="112500"/>
          </a:effectLst>
        </p:spPr>
      </p:pic>
    </p:spTree>
    <p:extLst>
      <p:ext uri="{BB962C8B-B14F-4D97-AF65-F5344CB8AC3E}">
        <p14:creationId xmlns:p14="http://schemas.microsoft.com/office/powerpoint/2010/main" val="73468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AEF23-1A35-EC3D-8B23-F43AEA08B0F4}"/>
              </a:ext>
            </a:extLst>
          </p:cNvPr>
          <p:cNvSpPr>
            <a:spLocks noGrp="1"/>
          </p:cNvSpPr>
          <p:nvPr>
            <p:ph type="ctrTitle"/>
          </p:nvPr>
        </p:nvSpPr>
        <p:spPr/>
        <p:txBody>
          <a:bodyPr/>
          <a:lstStyle/>
          <a:p>
            <a:r>
              <a:rPr lang="en-US" dirty="0"/>
              <a:t>Thank</a:t>
            </a:r>
            <a:r>
              <a:rPr lang="pt-BR" dirty="0"/>
              <a:t> You !</a:t>
            </a:r>
            <a:br>
              <a:rPr lang="pt-BR" dirty="0"/>
            </a:br>
            <a:endParaRPr lang="pt-BR" dirty="0"/>
          </a:p>
        </p:txBody>
      </p:sp>
      <p:sp>
        <p:nvSpPr>
          <p:cNvPr id="4" name="CaixaDeTexto 3">
            <a:extLst>
              <a:ext uri="{FF2B5EF4-FFF2-40B4-BE49-F238E27FC236}">
                <a16:creationId xmlns:a16="http://schemas.microsoft.com/office/drawing/2014/main" id="{EA64740F-A06E-494A-5049-2C15A8016196}"/>
              </a:ext>
            </a:extLst>
          </p:cNvPr>
          <p:cNvSpPr txBox="1"/>
          <p:nvPr/>
        </p:nvSpPr>
        <p:spPr>
          <a:xfrm>
            <a:off x="751841" y="4690710"/>
            <a:ext cx="6097772" cy="369332"/>
          </a:xfrm>
          <a:prstGeom prst="rect">
            <a:avLst/>
          </a:prstGeom>
          <a:noFill/>
        </p:spPr>
        <p:txBody>
          <a:bodyPr wrap="square">
            <a:spAutoFit/>
          </a:bodyPr>
          <a:lstStyle/>
          <a:p>
            <a:pPr algn="just"/>
            <a:r>
              <a:rPr lang="pt-BR" dirty="0">
                <a:solidFill>
                  <a:srgbClr val="00EB00"/>
                </a:solidFill>
                <a:latin typeface="Barlow" panose="00000500000000000000" pitchFamily="2" charset="0"/>
              </a:rPr>
              <a:t>fernando.justino@rnp.br</a:t>
            </a:r>
          </a:p>
        </p:txBody>
      </p:sp>
    </p:spTree>
    <p:extLst>
      <p:ext uri="{BB962C8B-B14F-4D97-AF65-F5344CB8AC3E}">
        <p14:creationId xmlns:p14="http://schemas.microsoft.com/office/powerpoint/2010/main" val="1606659554"/>
      </p:ext>
    </p:extLst>
  </p:cSld>
  <p:clrMapOvr>
    <a:masterClrMapping/>
  </p:clrMapOvr>
</p:sld>
</file>

<file path=ppt/theme/theme1.xml><?xml version="1.0" encoding="utf-8"?>
<a:theme xmlns:a="http://schemas.openxmlformats.org/drawingml/2006/main" name="CAP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CERRAMENTO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A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IOL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SÓRI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NCERRAMEN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NCERRAMENTO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NCERRAMENTO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4115</TotalTime>
  <Words>1232</Words>
  <Application>Microsoft Office PowerPoint</Application>
  <PresentationFormat>Widescreen</PresentationFormat>
  <Paragraphs>122</Paragraphs>
  <Slides>9</Slides>
  <Notes>8</Notes>
  <HiddenSlides>0</HiddenSlides>
  <MMClips>0</MMClips>
  <ScaleCrop>false</ScaleCrop>
  <HeadingPairs>
    <vt:vector size="6" baseType="variant">
      <vt:variant>
        <vt:lpstr>Fontes usadas</vt:lpstr>
      </vt:variant>
      <vt:variant>
        <vt:i4>9</vt:i4>
      </vt:variant>
      <vt:variant>
        <vt:lpstr>Tema</vt:lpstr>
      </vt:variant>
      <vt:variant>
        <vt:i4>10</vt:i4>
      </vt:variant>
      <vt:variant>
        <vt:lpstr>Títulos de slides</vt:lpstr>
      </vt:variant>
      <vt:variant>
        <vt:i4>9</vt:i4>
      </vt:variant>
    </vt:vector>
  </HeadingPairs>
  <TitlesOfParts>
    <vt:vector size="28" baseType="lpstr">
      <vt:lpstr>Arial</vt:lpstr>
      <vt:lpstr>Barlow</vt:lpstr>
      <vt:lpstr>Barlow Light</vt:lpstr>
      <vt:lpstr>Barlow Medium</vt:lpstr>
      <vt:lpstr>Calibri</vt:lpstr>
      <vt:lpstr>Calibri Light</vt:lpstr>
      <vt:lpstr>Charlie Display</vt:lpstr>
      <vt:lpstr>Söhne</vt:lpstr>
      <vt:lpstr>Zoho_Puvi_Regular</vt:lpstr>
      <vt:lpstr>CAPA</vt:lpstr>
      <vt:lpstr>CAPA 2</vt:lpstr>
      <vt:lpstr>CAPA 3</vt:lpstr>
      <vt:lpstr>CAPA 4</vt:lpstr>
      <vt:lpstr>MIOLO</vt:lpstr>
      <vt:lpstr>DIVISÓRIAS</vt:lpstr>
      <vt:lpstr>ENCERRAMENTO</vt:lpstr>
      <vt:lpstr>ENCERRAMENTO 2</vt:lpstr>
      <vt:lpstr>ENCERRAMENTO 3</vt:lpstr>
      <vt:lpstr>ENCERRAMENTO 4</vt:lpstr>
      <vt:lpstr>Automating Incident Communication with AI</vt:lpstr>
      <vt:lpstr>What are IT incident communications?</vt:lpstr>
      <vt:lpstr>Benefits of using AI in IT incident communication:</vt:lpstr>
      <vt:lpstr>Challenges and limitations of AI in IT incident communication:</vt:lpstr>
      <vt:lpstr> Composing an incident communication:</vt:lpstr>
      <vt:lpstr>Training AI to generate effective communications:</vt:lpstr>
      <vt:lpstr> Example of a communication generated by AI:</vt:lpstr>
      <vt:lpstr>Conclusion:</vt:lpstr>
      <vt:lpstr>Thank You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Luciana Spektor</dc:creator>
  <cp:lastModifiedBy>Fernando Justino da Silva</cp:lastModifiedBy>
  <cp:revision>72</cp:revision>
  <dcterms:created xsi:type="dcterms:W3CDTF">2022-05-18T14:24:38Z</dcterms:created>
  <dcterms:modified xsi:type="dcterms:W3CDTF">2023-05-24T13:20:45Z</dcterms:modified>
</cp:coreProperties>
</file>