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3" r:id="rId4"/>
    <p:sldId id="267" r:id="rId5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2"/>
    <p:restoredTop sz="80560"/>
  </p:normalViewPr>
  <p:slideViewPr>
    <p:cSldViewPr snapToGrid="0">
      <p:cViewPr varScale="1">
        <p:scale>
          <a:sx n="179" d="100"/>
          <a:sy n="179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32B55-8B45-403B-8F46-405F2A11F9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D97A6-A1A6-40E0-B0A9-3D0CBBE2FF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Visit us at TNC23: all-things Argus at the </a:t>
          </a:r>
          <a:r>
            <a:rPr lang="en-US" dirty="0" err="1"/>
            <a:t>NORDUnet</a:t>
          </a:r>
          <a:r>
            <a:rPr lang="en-US" dirty="0"/>
            <a:t> stand</a:t>
          </a:r>
        </a:p>
      </dgm:t>
    </dgm:pt>
    <dgm:pt modelId="{6469EA53-1070-4B0B-B4B0-2C58D8E05101}" type="parTrans" cxnId="{3790B800-34E8-4668-8243-9B6C665E96BD}">
      <dgm:prSet/>
      <dgm:spPr/>
      <dgm:t>
        <a:bodyPr/>
        <a:lstStyle/>
        <a:p>
          <a:endParaRPr lang="en-US"/>
        </a:p>
      </dgm:t>
    </dgm:pt>
    <dgm:pt modelId="{58210DF8-9826-41AA-ABBB-F609DDF90AA4}" type="sibTrans" cxnId="{3790B800-34E8-4668-8243-9B6C665E96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B180EB-E479-4BC6-BA9A-C96CDACB63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Contact us: </a:t>
          </a:r>
          <a:r>
            <a:rPr lang="en-GB" dirty="0" err="1"/>
            <a:t>argus@lists.geant.org</a:t>
          </a:r>
          <a:endParaRPr lang="en-US" dirty="0"/>
        </a:p>
      </dgm:t>
    </dgm:pt>
    <dgm:pt modelId="{1C73443E-069D-4631-9A94-BCCEF1B1083A}" type="parTrans" cxnId="{3633846E-0CCC-4DAD-B65A-6F93AB7D82C3}">
      <dgm:prSet/>
      <dgm:spPr/>
      <dgm:t>
        <a:bodyPr/>
        <a:lstStyle/>
        <a:p>
          <a:endParaRPr lang="en-US"/>
        </a:p>
      </dgm:t>
    </dgm:pt>
    <dgm:pt modelId="{9FE2FC1F-5897-4968-A4DB-547CD6A3E28B}" type="sibTrans" cxnId="{3633846E-0CCC-4DAD-B65A-6F93AB7D82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5ADFD5-7D2B-3B4A-8254-A64A0FC2E1A6}">
      <dgm:prSet/>
      <dgm:spPr/>
      <dgm:t>
        <a:bodyPr/>
        <a:lstStyle/>
        <a:p>
          <a:r>
            <a:rPr lang="en-GB" dirty="0"/>
            <a:t>Read more: https://</a:t>
          </a:r>
          <a:r>
            <a:rPr lang="en-GB" dirty="0" err="1"/>
            <a:t>network.geant.org</a:t>
          </a:r>
          <a:r>
            <a:rPr lang="en-GB" dirty="0"/>
            <a:t>/argus/</a:t>
          </a:r>
        </a:p>
      </dgm:t>
    </dgm:pt>
    <dgm:pt modelId="{21646F7A-230D-0A41-BA39-F5B77E60F653}" type="parTrans" cxnId="{8FB40F6D-796F-7B4F-93E9-2580788DD372}">
      <dgm:prSet/>
      <dgm:spPr/>
      <dgm:t>
        <a:bodyPr/>
        <a:lstStyle/>
        <a:p>
          <a:endParaRPr lang="en-GB"/>
        </a:p>
      </dgm:t>
    </dgm:pt>
    <dgm:pt modelId="{7DC72213-78FF-BD44-899A-B902010C526F}" type="sibTrans" cxnId="{8FB40F6D-796F-7B4F-93E9-2580788DD372}">
      <dgm:prSet/>
      <dgm:spPr/>
      <dgm:t>
        <a:bodyPr/>
        <a:lstStyle/>
        <a:p>
          <a:endParaRPr lang="en-GB"/>
        </a:p>
      </dgm:t>
    </dgm:pt>
    <dgm:pt modelId="{1073BD87-2BFB-3F4E-8A6F-42634767E0BD}" type="pres">
      <dgm:prSet presAssocID="{59232B55-8B45-403B-8F46-405F2A11F937}" presName="linear" presStyleCnt="0">
        <dgm:presLayoutVars>
          <dgm:animLvl val="lvl"/>
          <dgm:resizeHandles val="exact"/>
        </dgm:presLayoutVars>
      </dgm:prSet>
      <dgm:spPr/>
    </dgm:pt>
    <dgm:pt modelId="{96FF82AB-7E0E-4E4F-A1A3-417B6E769B96}" type="pres">
      <dgm:prSet presAssocID="{353D97A6-A1A6-40E0-B0A9-3D0CBBE2FF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9E02D0-F3DD-094A-BC09-80EC42B074FD}" type="pres">
      <dgm:prSet presAssocID="{58210DF8-9826-41AA-ABBB-F609DDF90AA4}" presName="spacer" presStyleCnt="0"/>
      <dgm:spPr/>
    </dgm:pt>
    <dgm:pt modelId="{B01D5715-C326-0840-A1D4-4A9B3764631E}" type="pres">
      <dgm:prSet presAssocID="{BFB180EB-E479-4BC6-BA9A-C96CDACB6377}" presName="parentText" presStyleLbl="node1" presStyleIdx="1" presStyleCnt="3" custLinFactNeighborX="195">
        <dgm:presLayoutVars>
          <dgm:chMax val="0"/>
          <dgm:bulletEnabled val="1"/>
        </dgm:presLayoutVars>
      </dgm:prSet>
      <dgm:spPr/>
    </dgm:pt>
    <dgm:pt modelId="{2221CAC1-7B69-6D44-81CE-BD0B423E8485}" type="pres">
      <dgm:prSet presAssocID="{9FE2FC1F-5897-4968-A4DB-547CD6A3E28B}" presName="spacer" presStyleCnt="0"/>
      <dgm:spPr/>
    </dgm:pt>
    <dgm:pt modelId="{B8AB4F63-051B-D840-AEC3-78157741BA79}" type="pres">
      <dgm:prSet presAssocID="{705ADFD5-7D2B-3B4A-8254-A64A0FC2E1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90B800-34E8-4668-8243-9B6C665E96BD}" srcId="{59232B55-8B45-403B-8F46-405F2A11F937}" destId="{353D97A6-A1A6-40E0-B0A9-3D0CBBE2FFF3}" srcOrd="0" destOrd="0" parTransId="{6469EA53-1070-4B0B-B4B0-2C58D8E05101}" sibTransId="{58210DF8-9826-41AA-ABBB-F609DDF90AA4}"/>
    <dgm:cxn modelId="{0973EA56-3999-AB47-A534-5450F75026A4}" type="presOf" srcId="{353D97A6-A1A6-40E0-B0A9-3D0CBBE2FFF3}" destId="{96FF82AB-7E0E-4E4F-A1A3-417B6E769B96}" srcOrd="0" destOrd="0" presId="urn:microsoft.com/office/officeart/2005/8/layout/vList2"/>
    <dgm:cxn modelId="{8FB40F6D-796F-7B4F-93E9-2580788DD372}" srcId="{59232B55-8B45-403B-8F46-405F2A11F937}" destId="{705ADFD5-7D2B-3B4A-8254-A64A0FC2E1A6}" srcOrd="2" destOrd="0" parTransId="{21646F7A-230D-0A41-BA39-F5B77E60F653}" sibTransId="{7DC72213-78FF-BD44-899A-B902010C526F}"/>
    <dgm:cxn modelId="{3633846E-0CCC-4DAD-B65A-6F93AB7D82C3}" srcId="{59232B55-8B45-403B-8F46-405F2A11F937}" destId="{BFB180EB-E479-4BC6-BA9A-C96CDACB6377}" srcOrd="1" destOrd="0" parTransId="{1C73443E-069D-4631-9A94-BCCEF1B1083A}" sibTransId="{9FE2FC1F-5897-4968-A4DB-547CD6A3E28B}"/>
    <dgm:cxn modelId="{B5E8E971-5B1F-6244-BED7-D53323B53D0D}" type="presOf" srcId="{BFB180EB-E479-4BC6-BA9A-C96CDACB6377}" destId="{B01D5715-C326-0840-A1D4-4A9B3764631E}" srcOrd="0" destOrd="0" presId="urn:microsoft.com/office/officeart/2005/8/layout/vList2"/>
    <dgm:cxn modelId="{AEB23AAE-01B0-4240-BFD4-4080AB0AA92E}" type="presOf" srcId="{705ADFD5-7D2B-3B4A-8254-A64A0FC2E1A6}" destId="{B8AB4F63-051B-D840-AEC3-78157741BA79}" srcOrd="0" destOrd="0" presId="urn:microsoft.com/office/officeart/2005/8/layout/vList2"/>
    <dgm:cxn modelId="{CB0A8ACD-CEF6-A84F-9BF6-B3E0066D2565}" type="presOf" srcId="{59232B55-8B45-403B-8F46-405F2A11F937}" destId="{1073BD87-2BFB-3F4E-8A6F-42634767E0BD}" srcOrd="0" destOrd="0" presId="urn:microsoft.com/office/officeart/2005/8/layout/vList2"/>
    <dgm:cxn modelId="{2D573DC1-DC6C-8F45-852E-DBCF721C4F86}" type="presParOf" srcId="{1073BD87-2BFB-3F4E-8A6F-42634767E0BD}" destId="{96FF82AB-7E0E-4E4F-A1A3-417B6E769B96}" srcOrd="0" destOrd="0" presId="urn:microsoft.com/office/officeart/2005/8/layout/vList2"/>
    <dgm:cxn modelId="{61278697-2C90-CF45-A2C8-AA6F87726140}" type="presParOf" srcId="{1073BD87-2BFB-3F4E-8A6F-42634767E0BD}" destId="{209E02D0-F3DD-094A-BC09-80EC42B074FD}" srcOrd="1" destOrd="0" presId="urn:microsoft.com/office/officeart/2005/8/layout/vList2"/>
    <dgm:cxn modelId="{E46A276F-D294-2447-89A8-34B6802C2392}" type="presParOf" srcId="{1073BD87-2BFB-3F4E-8A6F-42634767E0BD}" destId="{B01D5715-C326-0840-A1D4-4A9B3764631E}" srcOrd="2" destOrd="0" presId="urn:microsoft.com/office/officeart/2005/8/layout/vList2"/>
    <dgm:cxn modelId="{164CBA53-F306-0A4B-8D94-90162E1DB1F4}" type="presParOf" srcId="{1073BD87-2BFB-3F4E-8A6F-42634767E0BD}" destId="{2221CAC1-7B69-6D44-81CE-BD0B423E8485}" srcOrd="3" destOrd="0" presId="urn:microsoft.com/office/officeart/2005/8/layout/vList2"/>
    <dgm:cxn modelId="{359897D8-36A3-7344-AD4A-AD63C5085E10}" type="presParOf" srcId="{1073BD87-2BFB-3F4E-8A6F-42634767E0BD}" destId="{B8AB4F63-051B-D840-AEC3-78157741BA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F82AB-7E0E-4E4F-A1A3-417B6E769B96}">
      <dsp:nvSpPr>
        <dsp:cNvPr id="0" name=""/>
        <dsp:cNvSpPr/>
      </dsp:nvSpPr>
      <dsp:spPr>
        <a:xfrm>
          <a:off x="0" y="11289"/>
          <a:ext cx="5157787" cy="1168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Visit us at TNC23: all-things Argus at the </a:t>
          </a:r>
          <a:r>
            <a:rPr lang="en-US" sz="2700" kern="1200" dirty="0" err="1"/>
            <a:t>NORDUnet</a:t>
          </a:r>
          <a:r>
            <a:rPr lang="en-US" sz="2700" kern="1200" dirty="0"/>
            <a:t> stand</a:t>
          </a:r>
        </a:p>
      </dsp:txBody>
      <dsp:txXfrm>
        <a:off x="57058" y="68347"/>
        <a:ext cx="5043671" cy="1054714"/>
      </dsp:txXfrm>
    </dsp:sp>
    <dsp:sp modelId="{B01D5715-C326-0840-A1D4-4A9B3764631E}">
      <dsp:nvSpPr>
        <dsp:cNvPr id="0" name=""/>
        <dsp:cNvSpPr/>
      </dsp:nvSpPr>
      <dsp:spPr>
        <a:xfrm>
          <a:off x="0" y="1257879"/>
          <a:ext cx="5157787" cy="1168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Contact us: </a:t>
          </a:r>
          <a:r>
            <a:rPr lang="en-GB" sz="2700" kern="1200" dirty="0" err="1"/>
            <a:t>argus@lists.geant.org</a:t>
          </a:r>
          <a:endParaRPr lang="en-US" sz="2700" kern="1200" dirty="0"/>
        </a:p>
      </dsp:txBody>
      <dsp:txXfrm>
        <a:off x="57058" y="1314937"/>
        <a:ext cx="5043671" cy="1054714"/>
      </dsp:txXfrm>
    </dsp:sp>
    <dsp:sp modelId="{B8AB4F63-051B-D840-AEC3-78157741BA79}">
      <dsp:nvSpPr>
        <dsp:cNvPr id="0" name=""/>
        <dsp:cNvSpPr/>
      </dsp:nvSpPr>
      <dsp:spPr>
        <a:xfrm>
          <a:off x="0" y="2504468"/>
          <a:ext cx="5157787" cy="1168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Read more: https://</a:t>
          </a:r>
          <a:r>
            <a:rPr lang="en-GB" sz="2700" kern="1200" dirty="0" err="1"/>
            <a:t>network.geant.org</a:t>
          </a:r>
          <a:r>
            <a:rPr lang="en-GB" sz="2700" kern="1200" dirty="0"/>
            <a:t>/argus/</a:t>
          </a:r>
        </a:p>
      </dsp:txBody>
      <dsp:txXfrm>
        <a:off x="57058" y="2561526"/>
        <a:ext cx="5043671" cy="105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BE15A-E4D3-6E4A-9AEE-40E93EDB617B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76FA0-9FC3-E94E-BB7F-59042AB870E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0500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6FA0-9FC3-E94E-BB7F-59042AB870E1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2950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6FA0-9FC3-E94E-BB7F-59042AB870E1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131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6FA0-9FC3-E94E-BB7F-59042AB870E1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28455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6FA0-9FC3-E94E-BB7F-59042AB870E1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5879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69AF-4BEA-8DC5-0428-CCD49353C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813AF-9D9B-5E93-8D47-9ED2C286A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53F1-9726-65E7-6E1B-168B1DCF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EA5D7-CE1D-3163-7755-4EE83DC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D7BE3-F7D4-51E8-6C73-DDAEE6A4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2827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2783-D2C7-FC67-D79A-6D9F7E5E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34710-ED8A-2DDD-4309-AC249F1AA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1D0FA-01CA-51AD-6554-1E2E4529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83144-3833-BD04-9224-1403A8E3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BD55-7504-D6F6-FEC1-C18FC93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8000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3ED1C-A09C-5767-344A-C40B165D8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3E0D6-3052-F0C4-7E10-1EB02BCE4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B2024-F0C9-EF3B-63C7-EB590D55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F9DD3-21B5-E4BD-A485-8ED129C3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BB86-D9B6-C400-2DAB-BDB85B13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5443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DF51-C597-D4D8-F062-399041B0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30D4-D6C8-988B-8EC8-12907C57E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E8C6E-3A2A-5C26-BB0E-B772DD00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25F6-3E2A-8140-0531-9D78F23D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1190-D4D5-0AF5-733D-03A6BF5C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6089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E2A5-E20E-50FD-2B1D-18113D5E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29A4-20D8-9114-077F-F25A14D7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FF17-8E73-A3BA-86AB-3556BA9B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4AA9-2924-CA5A-2C7F-2DF66B2F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3C274-A067-B285-34CA-3CF66480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845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7E7E-08F0-7046-4CDE-14390ABC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A1DF-4293-4EDF-0EE0-68451E02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228C0-F829-C646-0667-9D2AC1D7D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51B62-388A-CF6F-FE4B-ADE83739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846AA-DAE6-CD24-D47A-78762DC0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8282-3683-B6C8-92C5-0F49CD87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7456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D2AA-9A6C-66E2-3674-DED3D397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77BDB-F74B-CA0E-8A7F-E750E224F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18817-25A9-06EF-0E30-AD496F70A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F19C8-5F97-578B-8C44-FA9BC0563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315C5-4384-2517-CB85-311C5770E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34D4F-1F4F-5CDF-3C87-A4F494A8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BBDC7-66F5-1F16-081A-BBAFC308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08C8F-FCBB-9AD4-12F3-9C79EB92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1036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D1F9-3CEC-62CA-0AEA-F6E35E0F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31761-D6B9-E41B-77E7-2A60CF8D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208D9-DDAF-97CE-EC71-0C2E3209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00E44-78F6-7901-89F9-9338A26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4211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EFCC1-4191-6E7C-92A5-52B00951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2D9FC-C851-D511-463C-6A940558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82464-F171-0AEB-226B-90A6ECD9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405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232C-D2E6-E6D1-B7AE-90F3D50E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BA8D-7C5F-F27A-0FD7-A7AA4A04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930A3-2160-1CAE-9F4E-424D7DB4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61DF-5177-F8A8-C233-5651A642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BB2AC-C4AD-B413-B0C2-670EEB28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479D8-8F9D-5B0B-D0F4-D11A82A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341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8E74-5DED-B892-2FBA-14B712A9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74E96-5A1E-4F22-6777-946D1A5AB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C45D6-91FC-FD1D-ED24-3DFF36A2F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07D3F-F232-EE44-F71D-13C3F896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FB471-BB47-86CD-77EF-618E0160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E420C-82EA-9F9D-A0A5-AEC72EF9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8195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92741-8C1D-DB04-3F1A-9ABB3DA0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2C930-9F88-D459-6C28-C827B9731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A216-E9BE-D9FD-2113-6C1EB213F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49967-07DC-5046-9998-B22C7D4D72A6}" type="datetimeFigureOut">
              <a:rPr lang="en-NO" smtClean="0"/>
              <a:t>31/05/2023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6929C-BBAD-B7F0-9F72-76DA3E87F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7F3CE-C9A4-283D-FBA5-C33234D72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9D6F-C511-4A41-84A6-AA469110540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772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11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13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FB3F23-428D-4878-B59E-11844C60C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20BFE-2884-4A34-AF40-53F52465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17">
              <a:extLst>
                <a:ext uri="{FF2B5EF4-FFF2-40B4-BE49-F238E27FC236}">
                  <a16:creationId xmlns:a16="http://schemas.microsoft.com/office/drawing/2014/main" id="{CAEBFA0F-A5B0-417A-AC92-D2A0F8F0B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CBCF52-9F1F-4601-9AF9-4CAEE5265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9">
              <a:extLst>
                <a:ext uri="{FF2B5EF4-FFF2-40B4-BE49-F238E27FC236}">
                  <a16:creationId xmlns:a16="http://schemas.microsoft.com/office/drawing/2014/main" id="{D4C8E242-6A49-46E6-A91B-0DEABA55D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7EF156-11E0-4C45-9C8F-BB393CD7D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EB84F3-8150-4EF8-847B-92B15F9F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7F24043-249A-85BD-72C1-5A7589926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551" y="678060"/>
            <a:ext cx="3471041" cy="24308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BAE7713-CBC2-412B-8FAD-1611B8C5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77899" y="850149"/>
            <a:ext cx="304800" cy="429768"/>
            <a:chOff x="215328" y="-46937"/>
            <a:chExt cx="304800" cy="277384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1D334AE-E342-429D-B5C0-B827C313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5">
              <a:extLst>
                <a:ext uri="{FF2B5EF4-FFF2-40B4-BE49-F238E27FC236}">
                  <a16:creationId xmlns:a16="http://schemas.microsoft.com/office/drawing/2014/main" id="{585A4BF9-1B9F-4B6D-8369-BA3A65276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8E9C39-CA85-49A1-8D21-F40AF28F4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7">
              <a:extLst>
                <a:ext uri="{FF2B5EF4-FFF2-40B4-BE49-F238E27FC236}">
                  <a16:creationId xmlns:a16="http://schemas.microsoft.com/office/drawing/2014/main" id="{5C07DDAC-6C86-4A0E-8075-BC2142AB7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35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9422C5-657D-BF65-EBE6-1E468B420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096" y="630936"/>
            <a:ext cx="6341652" cy="2819399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NO" sz="4800" dirty="0">
                <a:solidFill>
                  <a:schemeClr val="bg1"/>
                </a:solidFill>
              </a:rPr>
              <a:t>Standing on the shoulders of Argus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DE20B-4324-F232-DC6F-F24BE3008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096" y="3633336"/>
            <a:ext cx="6341652" cy="2496171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B</a:t>
            </a:r>
            <a:r>
              <a:rPr lang="en-NO">
                <a:solidFill>
                  <a:schemeClr val="bg1"/>
                </a:solidFill>
              </a:rPr>
              <a:t>y Ilona Podliashanyk (Norwegian NREN Sikt)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43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317F576-394F-100E-19BA-4353BA1CC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995" y="3655144"/>
            <a:ext cx="3622151" cy="16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2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majorelle blue, electric blue, aqua&#10;&#10;Description automatically generated">
            <a:extLst>
              <a:ext uri="{FF2B5EF4-FFF2-40B4-BE49-F238E27FC236}">
                <a16:creationId xmlns:a16="http://schemas.microsoft.com/office/drawing/2014/main" id="{C0A25B1C-C676-834F-ED81-334970271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0" b="146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7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4908915-2D07-128F-CB86-5F8A17C2B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" b="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7F6B-B036-D1D7-C2D4-798E51AA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More about Argus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ED3C900-BD46-3116-B707-DB81436C8F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3882283"/>
              </p:ext>
            </p:extLst>
          </p:nvPr>
        </p:nvGraphicFramePr>
        <p:xfrm>
          <a:off x="839788" y="1988344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Content Placeholder 9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89F1B083-E167-9592-11F9-A3B00A4965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6264765" y="436601"/>
            <a:ext cx="5562144" cy="5562144"/>
          </a:xfrm>
        </p:spPr>
      </p:pic>
    </p:spTree>
    <p:extLst>
      <p:ext uri="{BB962C8B-B14F-4D97-AF65-F5344CB8AC3E}">
        <p14:creationId xmlns:p14="http://schemas.microsoft.com/office/powerpoint/2010/main" val="288624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56</Words>
  <Application>Microsoft Macintosh PowerPoint</Application>
  <PresentationFormat>Widescreen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Standing on the shoulders of Argus</vt:lpstr>
      <vt:lpstr>PowerPoint Presentation</vt:lpstr>
      <vt:lpstr>PowerPoint Presentation</vt:lpstr>
      <vt:lpstr>More about Argus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on the shoulders of Argus</dc:title>
  <dc:creator>Ilona Podliashanyk</dc:creator>
  <cp:lastModifiedBy>Ilona Podliashanyk</cp:lastModifiedBy>
  <cp:revision>7</cp:revision>
  <dcterms:created xsi:type="dcterms:W3CDTF">2023-05-24T13:16:32Z</dcterms:created>
  <dcterms:modified xsi:type="dcterms:W3CDTF">2023-05-31T06:34:46Z</dcterms:modified>
</cp:coreProperties>
</file>