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4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5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6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notesSlides/notesSlide7.xml" ContentType="application/vnd.openxmlformats-officedocument.presentationml.notesSlide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notesSlides/notesSlide8.xml" ContentType="application/vnd.openxmlformats-officedocument.presentationml.notesSlide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321" r:id="rId3"/>
    <p:sldId id="342" r:id="rId4"/>
    <p:sldId id="328" r:id="rId5"/>
    <p:sldId id="332" r:id="rId6"/>
    <p:sldId id="329" r:id="rId7"/>
    <p:sldId id="331" r:id="rId8"/>
    <p:sldId id="344" r:id="rId9"/>
    <p:sldId id="322" r:id="rId10"/>
    <p:sldId id="314" r:id="rId11"/>
    <p:sldId id="348" r:id="rId12"/>
    <p:sldId id="316" r:id="rId13"/>
    <p:sldId id="346" r:id="rId14"/>
    <p:sldId id="347" r:id="rId15"/>
    <p:sldId id="345" r:id="rId16"/>
    <p:sldId id="349" r:id="rId17"/>
    <p:sldId id="339" r:id="rId18"/>
    <p:sldId id="309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50AE73C-9A36-9B47-8686-8A120E56EE33}">
          <p14:sldIdLst>
            <p14:sldId id="258"/>
          </p14:sldIdLst>
        </p14:section>
        <p14:section name="Stroy Orthopaedist" id="{EE015CAB-7EF0-E440-ABE0-41A78414A157}">
          <p14:sldIdLst>
            <p14:sldId id="321"/>
            <p14:sldId id="342"/>
            <p14:sldId id="328"/>
            <p14:sldId id="332"/>
            <p14:sldId id="329"/>
            <p14:sldId id="331"/>
            <p14:sldId id="344"/>
            <p14:sldId id="322"/>
            <p14:sldId id="314"/>
          </p14:sldIdLst>
        </p14:section>
        <p14:section name="MA-Thesis" id="{3434AFC5-8E86-374C-9FE5-1CE3E4285DF4}">
          <p14:sldIdLst>
            <p14:sldId id="348"/>
            <p14:sldId id="316"/>
            <p14:sldId id="346"/>
            <p14:sldId id="347"/>
          </p14:sldIdLst>
        </p14:section>
        <p14:section name="Schluss" id="{54C1BD9E-AAC7-A14F-B50F-5570905FB0F1}">
          <p14:sldIdLst>
            <p14:sldId id="345"/>
            <p14:sldId id="349"/>
            <p14:sldId id="339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900"/>
    <a:srgbClr val="00247D"/>
    <a:srgbClr val="455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/>
    <p:restoredTop sz="81221"/>
  </p:normalViewPr>
  <p:slideViewPr>
    <p:cSldViewPr snapToGrid="0" snapToObjects="1" showGuides="1">
      <p:cViewPr varScale="1">
        <p:scale>
          <a:sx n="156" d="100"/>
          <a:sy n="156" d="100"/>
        </p:scale>
        <p:origin x="168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40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F84239-12F2-C94D-85B4-61E6F695B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99972-311C-3B48-A6B8-1A39DB6975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AF766-E2CC-4049-81B6-BC99619BF8BF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D69BD-F257-6341-A79E-C8AE636B9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7DD57-B566-A64B-BBD6-2E0604DF69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D0B22-ABBE-C541-A77A-A006F3CF0C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6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0:59:29.70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 1 19252,'-6'0'-319,"1"0"3967,5 0-3527,10 0 1,-3 0 19,7 0 0,-5 0 2,2 0 0,-3 0-14,6 0 0,-1 0 33,1 0 0,2 0 174,5 0 1,-3 0-160,-1 0 1,0 0-13,0 0 1,3 0-59,-2 0 0,-2 0 1,1 0 1,1 0 10,3 0 1,0 0-16,0 0 0,5 0-194,2 0 1,2 0 115,2 0 1,1 0 45,2 0 0,-1 0-46,4 0 0,-4 0-28,1 0 0,-2 0 143,-1 0 0,-1 0 12,1 0 1,-1 0-10,1 0 1,1 0 22,2 0 1,-1 0-199,4 0 1,-3 0 70,4 0 0,-5 0-126,1 0 0,-3 0 107,0 0 0,0 0-35,-1 0 0,2 0 17,2 0 1,-2 0-32,2 0 0,-2 0 57,-2 0 0,4 0 8,0 0 0,0 0 42,-3 0 1,-3 0-54,3 0 0,-3 0 67,6 0 0,-2 0-42,-2 0 0,1 0 0,-1 0 0,1 0 11,0 0 1,-1 0 0,1 0 1,1 0 14,2 0 0,-3 0 6,3 0 1,-1 0 68,1 0 1,-1 0-85,5 0 1,-1 0-17,5 0 1,-1 0 9,0 0 0,0 0-11,0 0 1,0 0 12,0 0 1,-1 0 1,-2 0 1,2 0-70,-3 0 0,3 0-10,1 0 0,-3 0-40,-1 0 0,-3 0 82,4 0 0,0 0-51,3 0 1,-4 0 42,1 0 1,-1 0-9,5 0 0,-3 0 37,-1 0 1,1 0 9,-5 0 1,1 0-42,-1 0 0,-3 0 4,-1 0 1,3 0 14,-6 0 0,5 0 17,-5 0 1,2 0 4,2 0 1,0 0-56,-1 0 0,-2 0-12,3 0 0,-6 0-4,5 0 1,-1 0-4,1 0 1,1 0 3,-1 0 1,-3 0-8,0 0 0,-4 0 4,0 0 0,2 0 22,-1 0 0,-1 0 2,-3 0 1,-3 0 3,-1 0 1,1 0 1,3 0 0,0 0-17,0 0 1,-4 0 3,1 0 0,0 0 6,3 0 1,-4 0 1,1 0 0,-1 0-25,4 0 0,0 0 64,0 0 0,2 0 123,1 0 0,-1 0-130,6 0 0,-3 0 2,2 0 0,2 0-28,-6 0 1,6 0-4,-2 0 0,0 0-20,3 0 0,-2 0-16,7 0 1,-4 0-32,0 0 1,3 0 50,0 0 0,1 0 2,-1 0 0,-2 0 70,2 0 1,-1 0 20,1 0 1,-2 0-32,2 0 0,2 0 18,2 0 1,-2 0-54,2 0 0,0 0-4,3 0 1,0 0-51,0 0 1,-1 0 43,-3 0 1,7 0-10,-3 0 1,7 0-5,0 0 1,-1 0-10,1 0 0,-1 0-9,1 0 1,1 0 6,-4 0 0,4 0 60,-1 0 0,3 0 7,0 0 1,2 0 67,2 0 1,-4 0-108,4 0 0,-5 0 0,5 0 1,2 0-7,-2 0 0,1 0-9,-1 0 0,-2 0 9,2 0 1,-2 0-12,-1 0 0,0 0-24,4 0 1,0 0-5,2 0 1,2 0-9,-5 0 1,6 0 5,1 0 1,1 0-4,2 0 0,-3 0 33,-3 0 1,3 0-1,0 0 0,0 0-11,4 0 1,0 0-3,-4 0 0,2 0 71,-5 0 0,3 0 152,4 0 1,-3 0-130,3 0 1,-2 0-80,2 0 1,-3 0 1,3 0 0,1 0-17,-2 0 1,2 0-16,-1 0 0,1 0-23,2 0 0,-2 0-19,-5 0 1,0 0 47,0 0 1,-1 0-8,-2 0 1,5 0 68,-2 0 0,-1 0-7,-2 0 0,-1 0 11,5 0 0,-5 0-40,1 0 1,-4 0 13,4 0 0,-5 0-19,1 0 1,1 0-7,-1 0 1,-2 0 0,-2 0 0,-2 0-7,2 0 0,1 0 0,-4 0 1,2 0 1,2 0 1,-2 0 0,-1 0 1,1 0 5,-2 0 0,-1 0 0,1 0 0,-1 0-4,1 0 0,1 0 0,-4 0 1,0 0-36,-4 0 1,0 0 34,0 0 0,-1 0-4,-3 0 1,2 0 1,-5 0 1,2 0 7,-2 0 1,-3 0-5,3 0 1,-2 0 2,-1 0 1,-1 0-14,1 0 1,1 0 0,2 0 0,-3 0 2,3 0 1,-1 0 3,1 0 1,-2 0 8,2 0 0,-5 0-5,-2 0 0,0 0 0,3 0 0,-3 0 10,0 0 0,-4 0 4,0 0 1,2 0-20,-1 0 0,-1 0 2,-3 0 1,0 0-77,0 0 1,0 0 72,0 0 1,0 0 1,0 0 0,0 0-13,1 0 0,-1 0-2,0 0 0,-2 0 10,-1 0 1,1 0 0,-5 0 0,0 0 22,-4 0 1,1 0 26,-1 0-5,-4 0-35,4 0 300,-9 0-1507,3 0 1027,1 0 291,-4 0 80,4 0-144,0 0 0,-3 0-50,5 0 1,0 0 22,3 0 1,1 0-28,0 0 1,0 0-19,3 0 1,-2 0-101,2 0 0,1 0 111,-1 0 1,0 0-9,-3 0 1,-1 0 22,1 0 30,-1 0-20,1 0 0,-4 0 22,0 0-18,-5 0 0,4 0 39,-2 0-28,1 0 1,6 0-22,-1 0 0,2 0-5,2 0 1,-2 0-9,2 0 0,-2 0-16,-2 0 20,1 0-5,-1 0 101,1 0 9,-5 0-95,-2 0-3640,-4 0 3066,-14 0 568,-3 0 0,-20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57.902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36 2700 13435 206839 30596,'-17'17'-3205'0'446,"0"0"3587"0"-440,16-15 1 0 0,18-18-145 0 100,10-11 1 0 0,4-2-168 0 9,-11 2 0 0 0,3 0 10 0-77,0-2 0 0-1,4 1 29 0-37,-4-2 1 0 0,5 1-78 0 0,-2-7 1 0 0,4 3-33 0 0,3-4 0 0 0,3 0-26 0 0,4-2 0 0 0,3-1 19 0 0,0 0 1 0 0,1-1-43 0 0,-1-2 1 0 0,-2 0 31 0 0,2-7 1 0 0,-1 1 21 0 0,2-7 1 0 0,2 3-15 0 0,7-4 1 0 0,-2 5 103 0 0,2-1 0 0 0,-4 3 238 0 0,-6 4 0 0 0,4 1-239 0 0,-8 6 0 0 0,7-3-50 0 0,-3 2 0 0 0,5-6-45 520 0,-2 6 1-520 0,-1-3-201 659 17,2 0 0-659 1,-1-2 282 150-14,4-5-321-150-4,-4 0 275 48 0,2 0-48 231 0,-2 1 1-279 0,6-1-45 685 27,-3 0 0-685 0,-1 8 54 613 203,-8 2 17-396-159,0 7 1-217 1,-6-1-31 19-60,-4 4 0-19 0,0 0 13 0-12,-4 0 0 0 0,3 3-14 81 0,1 1 1-81 0,0-1-2 528 0,0-3 1-528 0,3 2 11 845 0,0 1 1-845 0,-1-2-7 775 0,-5 3 0-775 0,2-3-3 435 0,-3-1-17-297 0,3 0 47-138 0,-4 0 12 0 0,13-9-109 0 0,-15 12 3 0 0,19-15 67 163 0,-11 11-223 204 0,0 0 221 124 0,11-7-1-142 0,-14 16 0-349 0,11-7-151 445 0,-9 9 116-166 0,-5 0 4-180 0,0 5-53-72 0,-6 1-303-27 0,6-1-202 0 0,-4 4 311 0 0,-1 1 292 0 0,-6 1 0 0 0,-8 8 0 0 0,-2-3 0 0 0</inkml:trace>
  <inkml:trace contextRef="#ctx0" brushRef="#br0" timeOffset="1271">1998 2780 14011 202738 26027,'15'-31'-2849'0'1560,"0"-2"2913"0"-1349,5 3 1 0 0,8-5-14 0 133,2-1 1 0 0,-2 5-28 0 91,-1 4 0 0 1,-1-3 24 0-69,4-3 1 0 0,-3-4-1 0-196,-1 0 1 0 0,1-2 6 0-161,3-1 0 0 0,1 1 15 0-10,2-1 1 0 0,2-1-34 0 0,5-2 1 0 0,6-3-6 32 0,4-3 1-32 0,-1-2 29 657 0,4-3 1-657 0,-5 2-6 577 0,-1-4 0-577 0,-1 4-98 108 0,4-1 1-108 0,3 5 90 165 0,0 2 1-165 0,0-1-12 784 0,-3-2 1-784 0,0-5 37 925 0,0 1 0-925 0,-1-1 180 208 0,1 1 0-208 0,0 2-255 75 0,0-2 0-75 0,0 2 3 780 0,-1 1 0-780 0,0 0-16 1057 0,-2 1 1-1057 0,-3 3-13 348 0,-4 3 1-348 0,-4 2-26 0 0,1 1 0 0 0,0 1-20 0 0,7 3 0 0 0,-4-3 72 450 0,4 3 1-450 0,-4 1-45 999 0,-4 2 0-999 0,-2 3-479 727 0,-4 4 334-611 0,-4-3-12-116 0,11-1 82 0 0,-5-5 21 0 0,8-1-70 0 0,-5 6 0 0 0,-6 6 0 0 0,-3 4 76 48 0,-2 5-357 273 0,-4 0 217-20 0,0 10 228-126 0,-4 0 0-175 0,-6 5 0 0 0,-6 0 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7:01.5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6 122 8102,'-2'-3'-970,"1"-3"1137,-2 3 177,3-4-221,3 1 1,0-1 62,1 1 1,0 0-42,-2 2 1,1-2-17,4 2 1,-3-2-4,0 0 0,1 0 44,1-1 1,1 1 60,2-1 1,-2 2-106,1 0 1,2 0-200,1 3 0,-1-2 56,1 2 1,-3 0 127,3 2 1,-3 0-31,3 0 0,-3 0-295,1 0 0,-3 2-3,-2 3 0,-1 0 22,-3 2 0,0 2 164,0 2 0,0-1 5,0 3 0,-3-3 27,-1 2 1,-2 1-22,0 1 0,-3-1 69,1 2 0,-3-3-55,3 3 0,-3-2 8,2 0 0,-1-1 44,1-1 0,0 0 284,3-2 1,0-1-88,2-1 0,-1-1-126,3 1 1,0-1-25,2 0 2,0 1 0,3-1-139,1-2 1,2-1 86,0 0 0,3-3 36,2 2 0,1-1-96,1-1 0,0-2-754,0 0 0,-1 0-147,-2 2 1,2 0 462,-4 0 0,3 0 455,-2 0 0,-1 0 0,-1 0 0</inkml:trace>
  <inkml:trace contextRef="#ctx0" brushRef="#br0" timeOffset="575">167 443 6869,'-4'0'81,"-1"0"-28,4 0 27,-2 0 26,3-3 564,-3 3-283,2-3-428,-1 3 163,2 3 1,2-2-212,0 3 0,1-2 61,-1 0 0,-1-1-224,4-1 81,-4 0 150,5 0 1,-5 0-84,3 0 1,-2-1-784,0-1 887,-1 1 0,2-5 0,0 3 0</inkml:trace>
  <inkml:trace contextRef="#ctx0" brushRef="#br0" timeOffset="1564">359 84 8186,'-3'0'-322,"0"-3"582,3 2 1,0-4-1440,0 0 589,3 3 535,-3-4 88,6 2 1,-5 0 37,1 0 332,2 2 1,-4-3-131,2 0 1,0 3 183,0-1-277,2 0 1,2-1-187,0-2 0,1 2 166,2-1 0,0 3-191,2-2 0,1 2-148,-1 0 1,0 2 190,0 0 1,0 0-95,-2 2 1,-1 3 102,-1 3 0,-4 2-142,-1 0 0,-1 4 58,-1-1 1,-3 2-14,-1-3 0,-2 1 64,0 0 0,-1 0-6,-2 0 1,2-3 99,-1 1 0,-2-1-105,2 1 1,-1 0 8,3-2 1,-3 1 4,1-1 452,-1 2 1,6-4-165,0 2 0,3-4-267,3-1 1,1-2-31,4 0 0,3-2-208,4-2 1,1-1-134,1-1 0,-1-1 359,-1 2 0,-1-2 0,1 2 0</inkml:trace>
  <inkml:trace contextRef="#ctx0" brushRef="#br0" timeOffset="2125">488 418 7051,'3'-4'-135,"0"1"267,0 0 0,-2 0 105,4-1 1,-3-1 60,2 3-67,-3-3 117,2 1-103,-3 1-274,0 0 1,-1 3 108,-1 0 0,1 2-211,-3 0 111,-1 3 0,1-2-84,0 1 0,2 0 178,0-2-47,2-1-60,0 2-47,2-3-249,2 0 0,2 0-62,1 0 391,-1 0 0,3 0 0,1 0 0</inkml:trace>
  <inkml:trace contextRef="#ctx0" brushRef="#br0" timeOffset="3064">770 84 8364,'-4'-1'0,"2"-1"-212,1 1 182,1-4 0,0 3 138,0-2 0,0 2 35,0-2 1,0-1 1,0-1 1,3 2 102,1-1-383,-1 1 234,3 1 0,-2-3 99,2 2-216,0 1 24,1-3 0,-1 5 28,1-1 0,1-1-230,1 1 134,-1 0 92,-4 2-468,4 3-25,-6-2 334,6 4 0,-7-1 105,1 2 1,-1 3-11,-1-1 0,-3 2 0,-1-2 0,-2 0 104,0 3 1,-1-3-159,1 3 285,-3-3-220,4 1 1,-5-2 160,3 2-52,-1-2 0,2 1 7,0-2 0,1-2 186,1 4 1,0-3-238,0 3 1,1-4 13,3 5 0,0-3 147,0 2 0,0-1-87,0 0 0,1-1 81,1 1 1,2-3-96,5 0 1,2-3-623,4 2 1,3-3-60,4-3 0,1 0 579,-1-3 0,2-1 0,-1 1 0</inkml:trace>
  <inkml:trace contextRef="#ctx0" brushRef="#br0" timeOffset="3616">860 437 7260,'2'-4'-471,"-1"1"427,2 1 0,-2 1 193,1-1 465,-1 1-235,1-2-68,-2 2 1,0-2-161,0 1 1,0 1-31,-2-1-290,1 1 348,-5-2-404,5 3 264,-1-3-98,-1 3 1,1 0 24,-2 0 94,3 3 0,-4 0-17,2 4 1,1-3 53,-1 0-90,3 0 27,-3 0 0,6-1-132,1-3 1,2-1 82,3-1 0,-1-2-1045,3-2 1060,-4 0 0,8-1 0,-1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4:34:50.565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1 154 7671,'1'-4'390,"1"0"1,-1 1-102,3-1 0,-2 2 11,3-2 1,-1 0-99,2-3 0,3 3-49,0 0 0,0-1 29,-1-1 0,2-1 11,3 1 1,0 0 1,0-1 1,0 0-15,-1-1 1,1 0-241,0 0 1,-2 1 127,0 0 1,-2 1-166,2-1 1,1 3 138,-4 0 0,1 2 65,0-3 1,-2 4 12,2-1 0,-4 1 114,-1 1 0,0 0 96,3 0-231,-1 0 1,0 0 88,1 0 1,1 1-36,1 1 0,2-1-146,-3 1 0,4 1 90,-2-1 1,2 3-117,1-1 0,0 0 74,0 0 1,-1 0-4,-1 3 0,0-3 86,-2 0 0,1 0-72,-1 0 0,-1 2-10,-1-2 1,-1 0 7,1 0 0,-3-2 257,0 2-102,1-2-108,1 3 1,-2-2-57,0 2 1,-2 0-2,0 0 0,1-2-91,-1 1 1,1-1 102,-1 1 82,-1 0-17,4 3-272,-4-1 0,3 0 49,-2-2 1,-1-1 55,1 0 1,-1-3-233,1 2 258,-1-1 0,2 0-785,-3 1 250,0-1-243,0 2 1,0-9-1,0-1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4:34:52.204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7 0 9325,'-4'1'499,"2"1"1,1 0-340,1 2 0,1-2 2,1 2 0,0-1-142,2 1 0,-2 0 140,2 2 0,1-1 50,1-1 1,-2-2-270,1 2 1,-2-1 29,1 1 1,2-3 79,-2 1 0,-1 0 128,-1 0-253,2-1 0,-3 2 59,4-1 0,-4 0-53,1 2 1,-1-2 41,-1 3 0,2-3-314,0 2-35,0-3 285,1 5 0,-1-5-1054,2 1 760,-3-1 1,5-4 383,-2-1 0,-1-5 0,0-1 0</inkml:trace>
  <inkml:trace contextRef="#ctx0" brushRef="#br0" timeOffset="753">475 103 9256,'6'-4'654,"-2"-1"0,0 2-406,-2-1 0,-1-2-219,3 2 1,-1-2-17,1 0 0,-1-1-47,2 1 0,0 1-71,0 1 1,-2 1 106,1-2 1,-2 2-744,0 1 383,2 1-804,-4-2 681,3 3 0,-3-3 0,0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0:59:29.70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 1 19252,'-6'0'-319,"1"0"3967,5 0-3527,10 0 1,-3 0 19,7 0 0,-5 0 2,2 0 0,-3 0-14,6 0 0,-1 0 33,1 0 0,2 0 174,5 0 1,-3 0-160,-1 0 1,0 0-13,0 0 1,3 0-59,-2 0 0,-2 0 1,1 0 1,1 0 10,3 0 1,0 0-16,0 0 0,5 0-194,2 0 1,2 0 115,2 0 1,1 0 45,2 0 0,-1 0-46,4 0 0,-4 0-28,1 0 0,-2 0 143,-1 0 0,-1 0 12,1 0 1,-1 0-10,1 0 1,1 0 22,2 0 1,-1 0-199,4 0 1,-3 0 70,4 0 0,-5 0-126,1 0 0,-3 0 107,0 0 0,0 0-35,-1 0 0,2 0 17,2 0 1,-2 0-32,2 0 0,-2 0 57,-2 0 0,4 0 8,0 0 0,0 0 42,-3 0 1,-3 0-54,3 0 0,-3 0 67,6 0 0,-2 0-42,-2 0 0,1 0 0,-1 0 0,1 0 11,0 0 1,-1 0 0,1 0 1,1 0 14,2 0 0,-3 0 6,3 0 1,-1 0 68,1 0 1,-1 0-85,5 0 1,-1 0-17,5 0 1,-1 0 9,0 0 0,0 0-11,0 0 1,0 0 12,0 0 1,-1 0 1,-2 0 1,2 0-70,-3 0 0,3 0-10,1 0 0,-3 0-40,-1 0 0,-3 0 82,4 0 0,0 0-51,3 0 1,-4 0 42,1 0 1,-1 0-9,5 0 0,-3 0 37,-1 0 1,1 0 9,-5 0 1,1 0-42,-1 0 0,-3 0 4,-1 0 1,3 0 14,-6 0 0,5 0 17,-5 0 1,2 0 4,2 0 1,0 0-56,-1 0 0,-2 0-12,3 0 0,-6 0-4,5 0 1,-1 0-4,1 0 1,1 0 3,-1 0 1,-3 0-8,0 0 0,-4 0 4,0 0 0,2 0 22,-1 0 0,-1 0 2,-3 0 1,-3 0 3,-1 0 1,1 0 1,3 0 0,0 0-17,0 0 1,-4 0 3,1 0 0,0 0 6,3 0 1,-4 0 1,1 0 0,-1 0-25,4 0 0,0 0 64,0 0 0,2 0 123,1 0 0,-1 0-130,6 0 0,-3 0 2,2 0 0,2 0-28,-6 0 1,6 0-4,-2 0 0,0 0-20,3 0 0,-2 0-16,7 0 1,-4 0-32,0 0 1,3 0 50,0 0 0,1 0 2,-1 0 0,-2 0 70,2 0 1,-1 0 20,1 0 1,-2 0-32,2 0 0,2 0 18,2 0 1,-2 0-54,2 0 0,0 0-4,3 0 1,0 0-51,0 0 1,-1 0 43,-3 0 1,7 0-10,-3 0 1,7 0-5,0 0 1,-1 0-10,1 0 0,-1 0-9,1 0 1,1 0 6,-4 0 0,4 0 60,-1 0 0,3 0 7,0 0 1,2 0 67,2 0 1,-4 0-108,4 0 0,-5 0 0,5 0 1,2 0-7,-2 0 0,1 0-9,-1 0 0,-2 0 9,2 0 1,-2 0-12,-1 0 0,0 0-24,4 0 1,0 0-5,2 0 1,2 0-9,-5 0 1,6 0 5,1 0 1,1 0-4,2 0 0,-3 0 33,-3 0 1,3 0-1,0 0 0,0 0-11,4 0 1,0 0-3,-4 0 0,2 0 71,-5 0 0,3 0 152,4 0 1,-3 0-130,3 0 1,-2 0-80,2 0 1,-3 0 1,3 0 0,1 0-17,-2 0 1,2 0-16,-1 0 0,1 0-23,2 0 0,-2 0-19,-5 0 1,0 0 47,0 0 1,-1 0-8,-2 0 1,5 0 68,-2 0 0,-1 0-7,-2 0 0,-1 0 11,5 0 0,-5 0-40,1 0 1,-4 0 13,4 0 0,-5 0-19,1 0 1,1 0-7,-1 0 1,-2 0 0,-2 0 0,-2 0-7,2 0 0,1 0 0,-4 0 1,2 0 1,2 0 1,-2 0 0,-1 0 1,1 0 5,-2 0 0,-1 0 0,1 0 0,-1 0-4,1 0 0,1 0 0,-4 0 1,0 0-36,-4 0 1,0 0 34,0 0 0,-1 0-4,-3 0 1,2 0 1,-5 0 1,2 0 7,-2 0 1,-3 0-5,3 0 1,-2 0 2,-1 0 1,-1 0-14,1 0 1,1 0 0,2 0 0,-3 0 2,3 0 1,-1 0 3,1 0 1,-2 0 8,2 0 0,-5 0-5,-2 0 0,0 0 0,3 0 0,-3 0 10,0 0 0,-4 0 4,0 0 1,2 0-20,-1 0 0,-1 0 2,-3 0 1,0 0-77,0 0 1,0 0 72,0 0 1,0 0 1,0 0 0,0 0-13,1 0 0,-1 0-2,0 0 0,-2 0 10,-1 0 1,1 0 0,-5 0 0,0 0 22,-4 0 1,1 0 26,-1 0-5,-4 0-35,4 0 300,-9 0-1507,3 0 1027,1 0 291,-4 0 80,4 0-144,0 0 0,-3 0-50,5 0 1,0 0 22,3 0 1,1 0-28,0 0 1,0 0-19,3 0 1,-2 0-101,2 0 0,1 0 111,-1 0 1,0 0-9,-3 0 1,-1 0 22,1 0 30,-1 0-20,1 0 0,-4 0 22,0 0-18,-5 0 0,4 0 39,-2 0-28,1 0 1,6 0-22,-1 0 0,2 0-5,2 0 1,-2 0-9,2 0 0,-2 0-16,-2 0 20,1 0-5,-1 0 101,1 0 9,-5 0-95,-2 0-3640,-4 0 3066,-14 0 568,-3 0 0,-20 0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1:59.277"/>
    </inkml:context>
    <inkml:brush xml:id="br0">
      <inkml:brushProperty name="width" value="0.35" units="cm"/>
      <inkml:brushProperty name="height" value="2.1" units="cm"/>
      <inkml:brushProperty name="color" value="#FFE8B0"/>
      <inkml:brushProperty name="inkEffects" value="pencil"/>
    </inkml:brush>
  </inkml:definitions>
  <inkml:trace contextRef="#ctx0" brushRef="#br0">2396 735 13054 258162 34684,'31'-26'193'0'0,"7"9"-118"0"0,9 8-128 0 0,0 4-351 0 0,8 5 298 0 0,-5 0 0 0 0,8 0 66 0 0,3 0 1 0 0,10 0 0 0 0,10 0 6 0 0,7 0 0 0 0,-2 0 105 0 0,4 0 1 0 0,4 0-22 0 0,4 0 1 0 0,-46 0 0 0 0,1 0-42 0 0,4 0 0 0 0,-1 0 1 0 0,2-2-1 0 0,0-2 25 0 0,3-1 1 0 0,1 0 0 0 0,1 1 0 0 0,1 1 98 0 0,4-2 0 0 0,0 0 0 0 0,0 1 0 0 0,0-1 8 0 0,0-2 0 0 0,1 0 0 0 0,2 0 1 0 0,1 1-92 0 8,5 1 0 0-1,1 1 1 0 1,-2-3-1 0-1,0 1 45 0 21,1 1 1 0-1,1 1 0 0 0,-1-2 0 0 1,0-1-46 0-5,5 0 1 0 0,0 0-1 0-1,-1 2 1 0 1,0 1 1 0-1,3-1 1 0 0,1 0-1 0 0,-3 3 1 0 1,-1 0 7 0-8,1-3 1 0 0,1 0-1 0 0,1 3 1 0 0,0 1-12 19-7,-4-1 1-19-1,0-1 0 0 1,1 2 0 0-1,1 1-77 267-1,-2 0 0-267 0,0 0 1 0 0,2 0-1 0 0,0 0 54 315-3,-4 0 1-315 1,-1 0 0 0-1,3 0 0 0 0,-1 0-83 359 0,-1-1 0-359-1,-1 2 1 0 1,-2 1-1 0-1,-1 0 53 307 3,-1 1 0-307-1,0-1 1 0 1,-2 3-1 0-1,-1 0-72 414-1,-1-3 0-414 1,-2 0 0 0-1,-5 3 0 0 0,-1 0 50 251-3,-5-3 1-251 0,0 0 0 0 0,-1 3-1 0 0,-1 0-59 283 0,0-3 1-283 0,0 1 0 0 0,38 6 51 292 0,-12-4 0-292 0,-12 4-56 142 0,-7-4 50-125 0,-16-1-9-17 0,2 3 371 0 0,-29-6-276 0 0,0 6 1 0 0,-47-7 119 0 0,-14 0 0 0 0,-15 0-85 0 0,-8 0 0 0 0,-12 0-92 0 0,-16 0 1 0 0,-5 0 4 0 0,48 0 0 0 0,-1 0 1 0 0,-5 0-1 0 0,-1 0-2 0 0,-4 0 0 0 0,-3 0 0 0 0,-4 0 0 0 0,-1 0 28 0 0,-5 0 0 0 0,-1 0 0 0 0,-6 0 0 0 0,-2 0 1 0 0,-3 0 0 0 0,0 0 1 0 0,-3 0-1 0 0,0 0-26 0 0,-6-1 1 0 0,-1 2 0 0 0,-1-1 0 0 0,-2 1 3 0 0,27 1 0 0 0,-1-1 0 0 0,0 1 0 0 0,2-2 1 0 0,0 1-1 0 0,0-1 86 0 0,-2 2 1 0 0,0-1-1 0 0,1 1 1 0 0,1 0 0 0 0,0 0-1 0 0,-1 0-19 0 0,0 0 0 0 0,-1-1 0 0 0,0 1 0 0 0,2 0 0 0 0,1 0 0 0 0,-1 0 33 0 0,0 0 0 0 0,0 0 0 0 0,0-1 0 0 0,1 0 0 0 0,1-1 0 0 0,-1 1-42 0 0,2 0 0 0 0,0 1 0 0 0,0-1 1 0 0,2 1-1 0 0,0 1 0 0 0,1-1 94 0 0,-34 0 1 0 0,2 0 0 0 0,8 1 0 0 0,0-1-66 0 0,0-2 1 0 0,1 0 0 0 0,8 0 0 0 0,2 0 10 0 0,5 0 1 0 0,2 0-1 0 0,7 0 1 0 0,2 2-101 0 0,3 0 1 0 0,2 0-1 0 0,-40 0 345 0 0,18 3-632 0 0,9-4-32 0 0,15-1 152 0 0,18 0 1 0 0,27-1 141 0 0,34-4 1 0 0,20-3-134 0 0,23-6 0 0 0,15-6 206 0 0,-30 8 0 0 0,2 0 1 0 0,3 1-1 0 0,2 0 118 0 0,7-1 0 0 0,2 1 0 0 0,1 1 0 0 0,0 1 13 0 0,5-3 0 0 0,0 0 0 0 0,4 3 0 0 0,1-1-105 0 0,4-1 0 0 0,1-1 1 0 0,3 2-1 0 0,2 1-21 0 0,1-3 0 0 0,1 1 0 0 0,-3 2 0 0 0,1 0 41 0 0,4-1 0 0 0,0 1 0 0 0,-2 3 1 0 0,2 1-105 0 0,6 0 1 0 0,1 1 0 0 0,-3 2 0 0 0,-1-1 36 0 0,-2-1 1 0 0,-2-1 0 0 0,-4 3-1 0 0,-2 1-111 0 0,0-2 1 0 0,0 1 0 0 0,-5 1 0 0 0,0 1 52 0 0,0-1 1 0 0,0 2 0 0 0,-3-1 0 0 0,-1 0-80 0 0,-2-1 1 0 0,-2 2 0 0 0,-7 1-1 0 0,-1 0 67 0 0,-7 0 0 0 0,-2 1 0 0 0,-3 2 0 0 0,-2 1-169 0 0,49 3 0 0 0,-16 2-97 0 0,-17-1-57 0 0,-9 2-304 0 0,-15-4 571 0 0,-12 0 0 0 0,-19-2 56 0 0,-25-6 1 0 0,-21 0-36 0 0,-21 0 0 0 0,-17 0 106 0 0,-16 0 1 0 0,40-2 0 0 0,-2-2-31 0 0,-7-1 1 0 0,-2 1 0 0 0,-3 0 0 0 0,-1 0-42 0 0,-3-1 1 0 0,-2 0 0 0 0,-4 1 0 0 0,0 0 81 0 0,-2 0 1 0 0,-1-1-1 0 0,-7-1 1 0 0,-1 0-62 0 0,-5 0 0 0 0,-1 2 1 0 0,-1 1-1 0 0,-2 0 19 0 0,-3 0 0 0 0,0 1 1 0 0,-1 1-1 0 0,-1 1 39 0 0,31-1 1 0 0,0 1-1 0 0,-1 1 1 0 0,1-1 0 0 0,-1 0-1 0 0,1 0-11 0 0,-4 0 1 0 0,0 0-1 0 0,1 0 1 0 0,2 0 0 0 0,0 0-1 0 0,0 0-10 0 0,-2 0 1 0 0,-1 0 0 0 0,1 0 0 0 0,2 0 0 0 0,1 0 0 0 0,1 0 22 0 0,-33-1 0 0 0,0 2 0 0 0,5 1 0 0 0,2 0 32 0 0,1 0 1 0 0,3 1-1 0 0,8 2 1 0 0,2-1-53 0 0,1-1 1 0 0,3-1 0 0 0,7 1 0 0 0,2 0 9 0 0,6 0 0 0 0,1-1 0 0 0,7-1 0 0 0,1 0 4 0 0,-39 3 0 0 0,22-2 32 0 0,15-2 142 0 0,19 0-2 0 0,6-6 0 0 0,41-2-272 0 0,19-6 1 0 0,33-2-108 0 0,28-3 1 0 0,-40 11-1 0 0,2-1 128 0 0,9-3 1 0 0,2 0-1 0 0,6 1 1 0 0,3 0 45 0 0,10 0 1 0 0,2-1 0 0 0,2-1 0 0 0,2 1-12 0 0,-1 2 1 0 0,1 1 0 0 0,1-1 0 0 0,1 1-31 0 0,4 2 1 0 0,1 0-1 0 0,-31 2 1 0 0,1 1-1 0 0,0-1 3 0 0,2 0 0 0 0,2 0 0 0 0,-1 1 0 0 0,1-1 0 0 0,-1 1 0 0 0,1 0 24 0 0,-1 1 0 0 0,1 0 1 0 0,-2 0-1 0 0,-1-1 0 0 0,-2 0 1 0 0,1 1-9 0 0,0 1 0 0 0,1 1 0 0 0,-2-1 0 0 0,32-2 0 0 0,-1-1-104 0 0,-1 2 0 0 0,-3 1 1 0 0,-7 0-1 0 0,-2-1-36 0 0,-3 3 1 0 0,-1 0-1 0 0,-9 0 1 0 0,-2 0 29 0 0,3 0 1 0 0,-2 0-1 0 0,-11 0 1 0 0,-1 0 4 0 0,-3 0 1 0 0,-1 0 0 0 0,34 0-85 0 0,-10 0 0 0 0,-18 0-160 0 0,-11 0-10 0 0,-18 7 263 0 0,-6-6 280 0 0,-88 6 0 0 0,7-6-170 0 0,-3 1 1 0 0,-8 1 0 0 0,0-2 0 0 0,-2 1 43 0 0,-9 3 1 0 0,-3-1 0 0 0,-1-2 0 0 0,-1 0 38 0 0,-10 0 0 0 0,-2 0 1 0 0,1 1-1 0 0,-1 0-61 0 0,25-1 1 0 0,-1 0 0 0 0,-1-1 0 0 0,1 1-1 0 0,0 0 1 0 0,-1 0 31 0 0,-2 0 1 0 0,0 0-1 0 0,-1-1 1 0 0,0 0-1 0 0,-1 0 1 0 0,-1 0-41 0 0,-3 2 1 0 0,-1 1-1 0 0,1-1 1 0 0,2-2 0 0 0,1 0-1 0 0,0 0-2 0 0,-3 0 1 0 0,-1 1 0 0 0,1 0 0 0 0,0 0 0 0 0,1 0 0 0 0,0 0-2 0 0,0-1 0 0 0,0 1 1 0 0,0 0-1 0 0,-1 0 0 0 0,1 2 1 0 0,0-1-12 0 0,6-1 0 0 0,0-1 1 0 0,1 1-1 0 0,2 1 0 0 0,1 0 1 0 0,0 0 9 0 0,-30 0 1 0 0,1-1-1 0 0,7 1 1 0 0,1 0-2 0 0,5 0 0 0 0,1-1 0 0 0,7-1 1 0 0,1 1-18 0 0,8 3 0 0 0,1-1 0 0 0,4-2 0 0 0,1-1 13 0 0,2 2 1 0 0,3-1 0 0 0,-33 0-86 0 0,18-2 233 0 0,15 0 96 0 0,13 0 0 0 0,35-2-277 0 0,26-3 1 0 0,36 2 14 0 0,34-6 0 0 0,-37 5 1 0 0,3 0 26 0 0,9-1 0 0 0,4 1 0 0 0,7-3 0 0 0,2 1 0 0 0,5 1 1 0 0,0 1 0 0 0,3 0 0 0 0,1 0 9 0 0,4-1 1 0 0,-1 0 0 0 0,-2 4 0 0 0,2-1 3 0 0,7 0 1 0 0,1 0 0 0 0,-2 0 0 0 0,1 0-95 0 0,-2 0 0 0 0,0 0 0 0 0,-1 1 0 0 0,-1 0 7 0 0,0-1 1 0 0,-1-1-1 0 0,-1 2 1 0 0,-1-1 18 0 0,3 0 0 0 0,0 0 0 0 0,-7 1 0 0 0,-1 0 21 0 0,-6-1 0 0 0,-1-1 0 0 0,-4 2 0 0 0,-2 1 17 0 0,-2 0 1 0 0,-1 0-1 0 0,-7 0 1 0 0,-1 0 4 0 0,-3 0 0 0 0,-2 0 1 0 0,38 0-24 0 0,-23 0-69 0 0,-11 0 16 0 0,-11 0-45 0 0,-18 0 134 0 0,-85 0 0 0 0,-14 6-6 0 0,2-1 0 0 0,-7-1 0 0 0,1 2 0 0 0,-1 1-14 0 0,-4 0 0 0 0,0 0 0 0 0,-2 0 1 0 0,-1 0-1 0 0,-10 0 0 0 0,-2 0 1 0 0,2 0-1 0 0,-1 0 37 0 0,25-2 0 0 0,0 0 0 0 0,-1 0 0 0 0,0 0 0 0 0,0 0 0 0 0,0 0-33 0 0,1 1 0 0 0,-1 1 0 0 0,1-1 1 0 0,-3-1-1 0 0,0 0 0 0 0,-1 1 65 0 0,1 0 1 0 0,-1 0-1 0 0,1 1 1 0 0,-1-1-1 0 0,1 1 1 0 0,-1 0-36 0 0,-1-1 0 0 0,0 0 0 0 0,0 1 0 0 0,0 1 1 0 0,-1 0-1 0 0,1 1-18 0 0,1-1 0 0 0,1 0 1 0 0,0-1-1 0 0,2 1 1 0 0,1-1-1 0 0,1 0 4 0 0,-31 5 1 0 0,1 0 0 0 0,11-1 0 0 0,1 1 0 0 0,-1 2 0 0 0,1 1 1 0 0,7-2-1 0 0,3 2 13 0 0,7-1 0 0 0,2 0 1 0 0,8-2-1 0 0,1 0 32 0 0,-38 11 1 0 0,25-4-876 0 0,13 4-166 0 0,21-5 678 0 0,9 8 0 0 0,56-7 114 0 0,21 0 0 0 0,28-2 242 0 0,19-12 0 0 0,-43-2 0 0 0,2-1-79 0 0,10-2 0 0 0,2 0 1 0 0,7-3-1 0 0,2-1-41 0 0,6 0 0 0 0,1-1 0 0 0,2 1 0 0 0,0 0 81 0 0,0-1 1 0 0,0 1-1 0 0,0 0 1 0 0,0 0 167 0 0,5-1 0 0 0,0 0 0 0 0,-3 0 0 0 0,0-1-119 0 0,3 4 0 0 0,0 0 0 0 0,-2-3 0 0 0,-1 0 30 0 0,-7 3 0 0 0,0 0 0 0 0,1-1 0 0 0,-1 1-110 0 0,-6 2 1 0 0,-2 0 0 0 0,0 0 0 0 0,-2 0 39 0 0,0 0 0 0 0,-3 0 0 0 0,-6 0 0 0 0,-3 1-108 0 0,-5 2 1 0 0,-2-1 0 0 0,35 1-139 0 0,-13 7-211 0 0,-22-1 397 0 0,-12 5 0 0 0,-47 5-18 0 0,-22 0 1 0 0,-32 0 126 0 0,-29-5 0 0 0,34-7 0 0 0,-2 0 71 0 0,-8 0 1 0 0,-1 0 0 0 0,-6 1-1 0 0,-1 0 5 0 0,-1 1 0 0 0,-2 0 0 0 0,-7-1 0 0 0,0 0-90 0 0,-4 2 1 0 0,0-1-1 0 0,-1-1 1 0 0,0 0 12 0 0,-2-1 0 0 0,1 0 1 0 0,3 0-1 0 0,0 1-46 0 0,-6 2 0 0 0,0-1 1 0 0,4-1-1 0 0,-1 0 6 0 0,-7 1 0 0 0,-1 1 0 0 0,5-2 0 0 0,1-1 30 0 0,3 1 1 0 0,2-1-1 0 0,1 0 1 0 0,2 0-8 0 0,4 0 0 0 0,3 0 1 0 0,7-2-1 0 0,3-1-121 0 0,4 1 0 0 0,2 0 0 0 0,8-4 0 0 0,3 1 90 0 0,-31 2 40 0 0,16-2-54 0 118,22-2 0 0 0,24 0-81 0 387,23 0 0 0 0,34-2 7 0-160,32-2 0 0 0,28-9 48 0-333,-44 4 0 0 0,3-1 0 0 0,6-2 0 0 0,2 1 21 0-12,3 1 0 0 0,3 1 1 0 0,5-3-1 0 0,1 1-4 0 0,6 1 0 0 0,1 1 0 0 0,1-3 0 0 0,-1 0 13 0 0,5 3 1 0 0,-1-1-1 0 0,-3 0 1 0 0,1 0-11 0 0,0 0 0 0 0,0 1 0 0 0,-6 3 1 0 0,-1 1-1 0 0,0-2 0 0 0,0 0 1 0 0,-4 2-1 0 0,0 1-6 0 0,2-1 1 0 0,-1 0 0 0 0,-2 0 0 0 0,-2-1-21 0 0,-4 4 1 0 0,-2 0 0 0 0,-6-3 0 0 0,-3 0 16 0 0,-5 3 0 0 0,-2-1 1 0 0,33-1-58 0 0,-18 4-60 0 0,-9 0-42 0 0,-28 0 1 0 0,-32 1 195 0 0,-34 4 0 0 0,-37 1 50 0 0,22-1 0 0 0,-4 0 0 0 0,-6 2 0 0 0,-2 0-92 0 0,-10 0 1 0 0,-2 0-1 0 0,-3 0 1 0 0,-2 0-2 0 0,-12 2 1 0 0,-2 1 0 0 0,-1 0 0 0 0,1 0 98 0 0,-2 0 0 0 0,1-1 0 0 0,-1 1 0 0 0,-1-1-27 0 0,31-4 1 0 0,-1-1-1 0 0,1 1 1 0 0,-31 2 0 0 0,0 0-20 0 0,29-2 1 0 0,0-1 0 0 0,0 1-1 0 0,-28 2 1 0 0,1 0 1 0 0,4 1 0 0 0,1-2 1 0 0,7-1-1 0 0,3 0 0 0 0,5 0 1 0 0,2-1-1 0 0,9-2 1 0 0,3-1-20 0 0,2 2 1 0 0,2-1 0 0 0,-35 0 13 0 0,9-2 97 0 0,34 0-85 0 0,4 0 1 0 0,57-7-232 0 0,13-2 1 0 0,29-5 83 0 0,27-5 0 0 0,-31 10 0 0 0,4 1-21 0 0,11-4 1 0 0,4 0-1 0 0,6 1 1 0 0,4-1 72 0 0,6-2 0 0 0,1 0 0 0 0,1 0 0 0 0,0 1 19 0 0,4 1 1 0 0,-1 0 0 0 0,-1-1 0 0 0,0 0 22 0 0,8 1 1 0 0,1 0-1 0 0,-4 1 1 0 0,-1 0 2 0 0,-2-1 1 0 0,-2 1 0 0 0,-5 2 0 0 0,-1 0 71 0 0,-4 0 1 0 0,-1 0 0 0 0,-2 1 0 0 0,-1 2-60 0 0,0 1 1 0 0,-2 0-1 0 0,-8-1 1 0 0,-3 1-35 0 0,-8 3 0 0 0,-2-1 0 0 0,41-6 191 0 0,-12 4-26 0 0,-15 1-122 0 0,-10-3 1 0 0,-37 6-15 0 0,-18-4 1 0 0,-34 4 41 0 0,-37 1 1 0 0,-26 0-25 0 0,37-1 1 0 0,-2 2-1 0 0,-8 1 1 0 0,-3 2-7 0 0,-8 0 1 0 0,-2 1-1 0 0,-3 1 1 0 0,-1 1-9 0 0,-9 0 1 0 0,-1 0-1 0 0,3 0 1 0 0,0 0 24 0 0,-3 0 0 0 0,1 0 0 0 0,4-2 0 0 0,1 0-19 0 0,-4-1 1 0 0,2 1 0 0 0,6-1 0 0 0,1 0 3 0 0,-4 0 1 0 0,1 1-1 0 0,10 1 1 0 0,2-1 15 0 0,-2-2 0 0 0,2-1 1 0 0,14 3-1 0 0,3-1 10 0 0,7-1 0 0 0,2-1 1 0 0,-40 3 413 0 0,21-5-347 0 0,-4 0 207 0 0,22-7 1 0 0,21-5-72 0 0,31-7 1 0 0,33 0-114 0 0,33 5 0 0 0,13-2-150 0 0,-30 7 0 0 0,1 0 0 0 0,5 1 0 0 0,2 0-209 0 0,10-1 0 0 0,2-1 1 0 0,0 1-1 0 0,0 1 115 0 0,6-2 1 0 0,0 1-1 0 0,1 3 1 0 0,-1 1 33 0 0,3-2 1 0 0,-1 0 0 0 0,0 2-1 0 0,0-1 44 0 0,-2-1 0 0 0,0 0 0 0 0,-1 0 0 0 0,0 0-85 0 0,-3 0 0 0 0,-1 0 1 0 0,-5 0-1 0 0,0 0 129 0 0,-1-1 0 0 0,-1 1 1 0 0,-8 1-1 0 0,-2 0-100 0 0,46-4 1 0 0,-11 0 311 0 0,-22 5-304 0 0,-13 0 215 0 0,-19 5 0 0 0,-38-5-96 0 0,-20 1 1 0 0,-29-1 22 0 0,-27 5 0 0 0,-16 0-46 0 0,36 0 1 0 0,-2 0 0 0 0,-5 0 0 0 0,-1 0 6 0 0,-6 0 0 0 0,-2 0 0 0 0,-2 0 0 0 0,-1 0 14 0 0,-3 0 0 0 0,-1 0 0 0 0,2 0 0 0 0,1 2-21 0 0,-3 0 0 0 0,1 0 1 0 0,4-1-1 0 0,1 1 7 0 0,6 3 0 0 0,1 0 0 0 0,-2-3 0 0 0,0-1-16 0 0,1 1 0 0 0,0 1 1 0 0,5-2-1 0 0,2-1 0 0 0,7 0 0 0 0,1 0 0 0 0,4 0 0 0 0,1 0 50 0 0,-38 0-16 0 0,12 0 10 0 0,14 0-26 0 0,25-6 1 0 0,27-7 209 0 0,35-5 1 0 0,29-3-180 0 0,27 2 0 0 0,-30 11 0 0 0,2-1-109 0 0,6-3 0 0 0,2 1 0 0 0,5 1 1 0 0,1 1 30 0 0,4-3 1 0 0,2 0-1 0 0,1 3 1 0 0,1 1-9 0 0,3-2 0 0 0,1 1 0 0 0,4 2 0 0 0,1 0 0 0 0,-1 2 1 0 0,0 1 0 0 0,1-3-1 0 0,-1 1-97 0 0,-4 1 1 0 0,-1 1 0 0 0,0 0-1 0 0,0 1 95 0 0,-1 1 1 0 0,-2 0 0 0 0,-3-1-1 0 0,-2 0-9 0 0,-5 0 1 0 0,-1 1 0 0 0,-7-3-1 0 0,-1 0 26 0 0,-2 3 1 0 0,-2 0-1 0 0,27-3-103 0 0,-3 5-25 0 0,-18 0-95 0 0,-15 6 116 0 0,-20 2 1 0 0,-52 11 148 0 0,-31 0 0 0 0,-20 6 72 0 0,32-13 1 0 0,-1-1 0 0 0,-2 3 0 0 0,-1-1-45 0 0,-12 2 1 0 0,-2-2-1 0 0,-6-1 1 0 0,-1 0-65 0 0,1 0 0 0 0,0-1 0 0 0,-4 1 0 0 0,0 0 5 0 0,7 2 0 0 0,-1 0 1 0 0,-6 0-1 0 0,-1 0 10 0 0,-2 0 0 0 0,0 0 0 0 0,-1 1 0 0 0,2 0 18 0 35,8 2 0 0 0,1-1 0 0 0,0-3 0 0 0,0 1-21 0-29,4 2 0 0 0,1 1 0 0 0,4-5 0 0 0,1 1-6 0-6,0 1 0 0 0,2 0 0 0 0,7 0 0 0 0,2 0-57 0 0,-36 10 1 0 0,15-4-90 0 0,13-1 11 0 0,13-3-35 0 0,16-2 0 0 0,25-2 291 0 0,22-2 0 0 0,23 1-152 0 0,29-7 0 0 0,15 1 12 0 0,-35-5 0 0 0,2 0 0 0 0,6 0 0 0 0,2 0 23 0 0,9 0 1 0 0,1 0 0 0 0,8-2 0 0 0,1-1 29 0 0,4 1 0 0 0,1 0 0 0 0,2-3 0 0 0,0 0-60 0 0,0 3 0 0 0,0 0 1 0 0,-3-1-1 0 0,0 1 2 0 0,3 1 0 0 0,0 2 0 0 0,-9-1 1 0 0,-1 1 22 0 0,2 2 1 0 0,-3-1 0 0 0,-10 0 0 0 0,-3 1 6 0 0,-3 3 1 0 0,-2 2-1 0 0,34 5-296 0 0,-7 10 0 0 0,-23-4-143 0 0,-10 4 238 0 0,-19-5 0 0 0,-12 18 162 0 0,-26-3 1 0 0,-27 4-10 0 0,-33-4 1 0 0,-22-1 52 0 0,35-13 1 0 0,-4-1 0 0 0,-5-2 0 0 0,-3 0 114 0 0,-13 0 0 0 0,-1 0 0 0 0,-1 2 1 0 0,-1-1-58 0 0,-6 0 0 0 0,-2-1 0 0 0,-3 1 0 0 0,0 0 75 0 0,0 0 1 0 0,-1-1 0 0 0,-1 0 0 0 0,1 0-85 0 0,-2 2 1 0 0,0 1 0 0 0,4-3 0 0 0,1 0 0 0 0,-3 0 0 0 0,0 1 1 0 0,7-1-1 0 0,3 0 37 0 0,7-2 0 0 0,4 1 1 0 0,7 0-1 0 0,2-1-67 0 0,9-4 1 0 0,3-1 0 0 0,-30 10-182 0 0,19-5 102 0 0,22-6-411 0 0,12 5 372 0 0,94-12 0 0 0,-1-1 53 0 0,1-3 0 0 0,7-3 0 0 0,-2-3 1 0 0,1-3 3 0 0,6-1 1 0 0,2-2 0 0 0,4 1 0 0 0,2-2 7 0 0,9-2 0 0 0,1-1 0 0 0,0 3 0 0 0,2 0 39 0 0,-29 5 0 0 0,1 0 1 0 0,0 0-1 0 0,-2 1 1 0 0,0 0-1 0 0,1 1-38 0 0,2-1 1 0 0,0 0-1 0 0,0 1 1 0 0,-1 2-1 0 0,-1-1 1 0 0,0 1-3 0 0,-2 1 0 0 0,-1-1 0 0 0,0 2 0 0 0,23-1 0 0 0,-1 2 10 0 0,-8 1 1 0 0,-3 2-1 0 0,-6 0 1 0 0,-2 0 17 0 0,-1 1 1 0 0,-2 0 0 0 0,-11 0-1 0 0,-2 2-292 0 0,40 2 1 0 0,-21 4-211 0 0,-16 6 415 0 0,-19 0 1 0 0,-20 7-17 0 0,-27 2 0 0 0,-26 2 219 0 0,-40-1 1 0 0,27-10 0 0 0,-4 0-7 0 0,-10 0 1 0 0,-3 0 0 0 0,-6 0 0 0 0,-2 1 33 0 0,-11 1 0 0 0,-2 0 0 0 0,0 0 0 0 0,-2-2-78 0 0,-8 0 0 0 0,-1 0 0 0 0,1 1 0 0 0,0 0-1 0 0,27-4 0 0 0,0 0 0 0 0,0 0 0 0 0,0-1 1 0 0,1 0-1 0 0,-1 0 0 0 0,-5 1 0 0 0,-1 0 1 0 0,0 0 18 0 0,2-1 1 0 0,-1 0-1 0 0,1 0-36 0 0,1-1 0 0 0,-1 0 1 0 0,2 1-1 0 0,-27 4 0 0 0,2 0 1 0 0,3 0-1 0 0,2-1 63 0 0,5-1 0 0 0,3-1-49 0 0,11-3 0 0 0,4-2 0 0 0,15 0 0 0 0,4-1-441 0 0,-21 0-187 0 0,18 6 269 0 0,24-9 0 0 0,45 4 121 0 0,26-6 1 0 0,33 0 91 0 0,23 0 1 0 0,-43-1 0 0 0,3 0 73 0 0,7-1 1 0 0,4 0 0 0 0,6-2 0 0 0,3 0-32 0 0,7-3 0 0 0,2 0 0 0 0,3-1 0 0 0,2 0 42 0 0,3-1 1 0 0,1-1 0 0 0,2 2 0 0 0,1 0-32 0 0,-30 2 1 0 0,1 0 0 0 0,-1 0 0 0 0,-1 0 0 0 0,0 1-1 0 0,0 0 89 0 0,0 0 0 0 0,1 0 0 0 0,-2 1 0 0 0,32-1 0 0 0,-1 2-3 0 0,1 0 0 0 0,-2 1 0 0 0,-6 1 0 0 0,-2 1-20 0 0,-7 0 1 0 0,-2 0 0 0 0,-6 0 0 0 0,-2 1-48 0 0,-9 1 0 0 0,-1 1 0 0 0,-6 0 0 0 0,-1 2-163 0 0,42 9 1 0 0,-19 0 15 0 0,-18 0-129 0 0,-22 0 0 0 0,-42 16 243 0 0,-35 3 1 0 0,-37 3 4 0 0,21-21 1 0 0,-5-2 0 0 0,-10 4 0 0 0,-3-1 106 0 0,-6 1 0 0 0,-4-1 0 0 0,-13 3 1 0 0,-3 0-23 0 0,33-8 0 0 0,0 0 0 0 0,-2 0 1 0 0,-7 0-1 0 0,-1 0 0 0 0,0 0 70 0 0,0-2 0 0 0,0 0 0 0 0,-1 1 0 0 0,-4 1 0 0 0,0 0 0 0 0,0 0-90 0 0,4 0 0 0 0,1 0 1 0 0,0 0-1 0 0,-2 0 1 0 0,0 0-1 0 0,1 0-7 0 0,3-2 1 0 0,1 1 0 0 0,0-1 0 0 0,1 0-1 0 0,0 0 1 0 0,0 0 114 0 0,3-2 0 0 0,1 1 0 0 0,0 0 0 0 0,-30 5 0 0 0,3 1 162 0 0,8-3 0 0 0,2 1 1 0 0,5 1-1 0 0,3-1-143 0 0,11 0 1 0 0,3 0 0 0 0,6-2 0 0 0,4 0 335 0 0,-28 4-795 0 0,22-6 0 0 0,30 3 94 0 0,28-6 0 0 0,36-2 21 0 0,39-8 0 0 0,-23 1 0 0 0,4-1 123 0 0,8-4 1 0 0,4-1-1 0 0,10 2 1 0 0,2-1-39 0 0,8-3 0 0 0,3 0 0 0 0,6 3 0 0 0,2-1 89 0 0,-29 3 0 0 0,0-1 1 0 0,2 0-1 0 0,0 1 1 0 0,1 2-1 0 0,1-2 5 0 0,3-1 1 0 0,0 0 0 0 0,0 1 0 0 0,-2 0 0 0 0,1 2 0 0 0,0-1 17 0 0,1 0 1 0 0,0-1-1 0 0,-1 2 1 0 0,0 1 0 0 0,-2 1-1 0 0,1 0 9 0 0,-3 1 0 0 0,1 1 0 0 0,-2-1 0 0 0,-3 0 0 0 0,-1 0 0 0 0,-1 0-2 0 0,24 0 1 0 0,-2-1 0 0 0,-3 1 0 0 0,-2 1-46 0 0,-6 3 1 0 0,-3 1 0 0 0,-9 0 0 0 0,-3 0-9 0 0,-7 1 0 0 0,-2 2 1 0 0,38 11-82 0 0,-21-3-64 0 0,-15 3 1 0 0,-31 8 65 0 0,-19 4 1 0 0,-40 2 21 0 0,-36-3 0 0 0,23-11 0 0 0,-4 1 189 0 0,-7 1 0 0 0,-4-1 0 0 0,-11 2 1 0 0,-3 0-85 0 0,-6-1 0 0 0,-3-1 0 0 0,-6 3 0 0 0,-3-1 59 0 0,30-7 0 0 0,-1-1 1 0 0,0 1-1 0 0,-4-1 1 0 0,-1 0-1 0 0,-1 0 6 0 0,-5 0 1 0 0,0 1 0 0 0,0-1 0 0 0,0 1 0 0 0,-1-1 0 0 0,-1 1 21 0 0,-2 1 1 0 0,-1 0-1 0 0,1 0 1 0 0,1 0-1 0 0,2 0 1 0 0,-1-1-72 0 0,3 0 1 0 0,1-1 0 0 0,0 1 0 0 0,5-2-1 0 0,1 0 1 0 0,1 0 35 0 0,-23 1 1 0 0,4-1 0 0 0,8 2 0 0 0,4-1 84 0 0,10-2 1 0 0,3-1 0 0 0,-37 5 297 0 0,29-5-844 0 0,18-5 1 0 0,35 7 232 0 0,21-7 0 0 0,39 1-35 0 0,37-5 1 0 0,-25-3 0 0 0,4-2 76 0 0,10-1 1 0 0,3-2-1 0 0,12-1 1 0 0,3-2 73 0 0,6-3 1 0 0,2-1-1 0 0,-29 6 1 0 0,0 0 0 0 0,1-1 13 0 0,5 1 0 0 0,0 0 0 0 0,1-1 0 0 0,4-1 0 0 0,0 0 0 0 0,2 0-19 0 0,5 0 0 0 0,1 0 0 0 0,0 0 0 0 0,2-1 1 0 0,1-1-1 0 0,-1 1 53 0 0,0 0 1 0 0,-1 1 0 0 0,0 1 0 0 0,1-1 0 0 0,0 0 0 0 0,-1 1 102 0 0,-2 2 1 0 0,-1 0 0 0 0,0 1 0 0 0,-1-1 0 0 0,1 2-1 0 0,-1-1-89 0 0,-4 2 1 0 0,-1 0 0 0 0,-1 1 0 0 0,-3 1 0 0 0,-1 1-1 0 0,-1-1 11 0 0,-3 1 0 0 0,0 1 0 0 0,-2 0 1 0 0,27 0-1 0 0,-4 0-60 0 0,-8 1 1 0 0,-2 0 0 0 0,-7 3 0 0 0,-3 0-39 0 0,-8 2 0 0 0,-4 0 0 0 0,35 7-88 0 0,-16 2 82 0 0,-23 1 0 0 0,-50 8-143 0 0,-31 1 1 0 0,-51 7 197 0 0,17-16 0 0 0,-7-2 0 0 0,-11 1 0 0 0,-3 0-4 0 0,17-3 0 0 0,-1 1 0 0 0,-3-2 0 0 0,-6 1 0 0 0,-3-1 0 0 0,-1 1 51 0 0,-5 0 1 0 0,-1 0-1 0 0,-1 0 1 0 0,-5-1-1 0 0,0-1 1 0 0,0 1-1 0 0,-2 1 1 0 0,0 1-1 0 0,-1-2 120 0 0,-1 1 0 0 0,-1-2 0 0 0,0 1-53 0 0,-1 0 1 0 0,0-1 0 0 0,0 0-1 0 0,-1 1 1 0 0,0 0 0 0 0,0 0-9 0 0,0 1 1 0 0,0 0-1 0 0,1 0 1 0 0,3-2-1 0 0,1-1 1 0 0,1 0-52 0 0,1 2 1 0 0,0-1 0 0 0,3 0-1 0 0,10-2 1 0 0,2-1 0 0 0,2 0 20 0 0,6 1 0 0 0,2-1 1 0 0,1 0-1 0 0,-22-1 1 0 0,4-1 4 0 0,9-1 0 0 0,4-1 0 0 0,13-1 0 0 0,5 0-16 0 0,-23-1-35 0 0,23 0 0 0 0,39-13-212 0 0,28-6 0 0 0,39-3 179 0 0,-4 8 0 0 0,6 0 0 0 0,9-1 0 0 0,3 0 32 0 0,11-3 0 0 0,4-1 1 0 0,14-3-1 0 0,3 1-52 0 0,-28 7 1 0 0,1 0 0 0 0,1 0 0 0 0,5 0 0 0 0,1-1 0 0 0,1 0-27 0 0,5-2 1 0 0,1-1 0 0 0,2 1-1 0 0,1 1 1 0 0,2 1 0 0 0,0-1 93 0 0,4-1 0 0 0,0-1 1 0 0,2 2-1 0 0,-23 4 1 0 0,0 0-1 0 0,0 1 1 0 0,2 0 58 0 0,2-1 1 0 0,0 0 0 0 0,1 0-1 0 0,1 1 1 0 0,0 1 0 0 0,1 0 0 0 0,1 1-1 0 0,-1 0-42 0 0,3 1 0 0 0,-1-1 0 0 0,1 1 0 0 0,-1 1 0 0 0,1-1 0 0 0,-1 1 0 0 0,1 0 0 0 0,-1 0 29 0 0,0 1 1 0 0,-1 0-1 0 0,0 0 1 0 0,1 1 0 0 0,-2-1-1 0 0,1 1 1 0 0,-1 0 0 0 0,-1 0-27 0 0,-3 1 1 0 0,0 1 0 0 0,-1-1-1 0 0,0 1 1 0 0,19 0 0 0 0,0 1-1 0 0,-3-1 25 0 0,-7 2 1 0 0,-2-1 0 0 0,-2 1-1 0 0,-5 0 1 0 0,-2 1 0 0 0,-3 1-216 26 0,23 1 0-26 0,-4 0 1 0 0,-12 2-1 0 0,-4 0-201 334 0,-15 3 1-334 0,-5 0-84 247 0,27 8 0-247 0,-40 3 189 251 0,-41 1 0-251 0,-59 3 183 63 0,1-14 0-63 0,-7-2 0 0 0,-12 5 1 0 0,-6 0 61 0 0,15-5 1 0 0,-3-2 0 0 0,-1 0-1 0 0,-2 2 1 0 0,0 0 0 0 0,-3 0 100 0 0,-7-1 1 0 0,-2-1 0 0 0,-2 1 0 0 0,-6-1 0 0 0,-2 1-1 0 0,-1 0-109 0 0,22-2 0 0 0,0 1 0 0 0,0-1 0 0 0,-1 1 1 0 0,-3 0-1 0 0,0-1 0 0 0,-1 1 0 0 0,0 1-13 0 0,-2-1 0 0 0,-1 1 0 0 0,1 0 0 0 0,-1-1 0 0 0,1 1 0 0 0,1-1 0 0 0,-1 0 0 0 0,0 1 156 0 0,-2 0 0 0 0,1 1 1 0 0,-1 1-1 0 0,1-2 0 0 0,1 0 1 0 0,0-1-1 0 0,1 0 0 0 0,0 0-52 0 0,-1 1 1 0 0,1 0 0 0 0,0 0 0 0 0,0-1 0 0 0,2 0-1 0 0,1 0 1 0 0,0 0 0 0 0,1 0 0 0 0,-22 1 0 0 0,1-1 0 0 0,0 1 16 0 0,4 0 1 0 0,1-1-1 0 0,1 1 1 0 0,7-1-1 0 0,1 1 1 0 0,2-1-86 0 0,8-1 0 0 0,2 0 1 0 0,2 0-12-154 0,-20 1 0 154 0,4-2 0 0 0,12-1 0 0 0,6-2 157-189 0,-31 1-99 88 0,31-6 1 101 0,54-14-257-53 0,47-13 1 53 0,10 12 0 0 0,10 1 126 0 0,21-4 0 0 0,7 1 0 0 0,-17 5 0 0 0,4 0 0 0 0,1 1 76 0 0,6-2 0 0 0,1 0 0 0 0,3 0 1 0 0,11-2-1 0 0,3-1 0 0 0,0 1-45 0 0,3 1 1 0 0,1 2 0 0 0,2-1 0 0 0,-20 4 0 0 0,1 0 0 0 0,1 0 0 0 0,0 1-55 0 0,4-1 0 0 0,1 1 1 0 0,0 0-1 0 0,1 0 0 0 0,-2 1 1 0 0,0 1-1 0 0,0-1 1 0 0,1 1 68 0 0,4 0 0 0 0,0 0 1 0 0,1 1-1 0 0,1-1 0 0 0,2 0 1 0 0,2 0-1 0 0,0 0 0 0 0,0 0 19 0 0,-1 0 1 0 0,0 0 0 0 0,1 0 0 0 0,-1 1 0 0 0,2-1 0 0 0,1 0 0 0 0,-1 0 0 0 0,0 1 68 0 0,-2 0 0 0 0,-1 0 0 0 0,0 0 1 0 0,-1 1-1 0 0,0 1 0 0 0,-1 0 0 0 0,-1 0 1 0 0,0 0-33 0 0,-3 1 0 0 0,-1-1 0 0 0,0 1 0 0 0,-1 0 0 0 0,0 2 0 0 0,-1 0 0 0 0,-1 0 0 0 0,0 1-48 0 0,-5 0 1 0 0,-1 0-1 0 0,-1 0 1 0 0,-1 1 0 0 0,22-1-1 0 0,-2 0 1 0 0,-1 1 50 348 0,-7 0 1-348 0,-2 1 0 0 0,-1 0 0 0 0,-8 1-1 0 0,-1 0 1 0 0,-2 0-109 561 0,20 1 0-561 0,-5 2 0 0 0,-12 2 0 0 0,-5 0 33 247 0,-18 1 1-247 0,-4 2 84 37 0,22 6 1-37 0,-71 7-172 33 0,-43 0 1-33 0,-9-10 0 0 0,-11-4-90 5 0,-21 0 1-5 0,-8-1 0 0 0,18-1-1 0 0,-3 0 1 0 0,-2-1 137 0 0,-7 1 0 0 0,-1 0 0 0 0,-2 1 0 0 0,-5 0 0 0 0,-2-1 0 0 0,-1 1 82 0 0,22-3 1 0 0,-1 0-1 0 0,-1 0 1 0 0,0 0 0 0 0,-1 1-1 0 0,-1-1 1 0 0,-1 0 0 0 0,0 0-50 0 0,-4-1 0 0 0,-1 0 0 0 0,1 0 0 0 0,-1 0 0 0 0,0 0 1 0 0,1 0-1 0 0,0 0 0 0 0,-1 0-3 0 0,-2 0 1 0 0,0 0 0 0 0,0 0-1 0 0,0 0 1 0 0,3 0 0 0 0,-1 0 0 0 0,1 0-1 0 0,-1 0 217 0 0,2 0 1 0 0,-1 0 0 0 0,1 0 0 0 0,0 0 0 0 0,2 1 0 0 0,1 0 0 0 0,0 1 0 0 0,1-1 41 0 0,0 0 1 0 0,2 0 0 0 0,-1 0 0 0 0,2 1 0 0 0,-21-1-1 0 0,1 1 1 0 0,2-1-74 0 0,7 0 1 0 0,1-2 0 0 0,2 1-1 0 0,7 0 1 0 0,1 0 0 0 0,3 0-21 0 0,-22 1 0 0 0,5-2 1 0 0,13-1-1 0 0,5 0 18 0 0,12 0 0 0 0,5-1-49 0 0,-28-8 1 0 0,49-2-210 0 0,38-6 0 0 0,62-6-227 0 0,-3 13 0 0 0,9 1 0 0 0,13-3 0 0 0,6 0 235 0 0,-17 3 0 0 0,2 0 0 0 0,2 0 0 0 0,4-1 0 0 0,0 0 0 0 0,3 0 20 0 0,10-2 0 0 0,1-1 0 0 0,2 1 0 0 0,-21 4 0 0 0,1 1 0 0 0,0 0 0 0 0,2 0 71 0 0,4-1 1 0 0,2 0 0 0 0,1 1 0 0 0,0 0 0 0 0,0 1 0 0 0,1 0 0 0 0,0 0 0 0 0,1 1 54 0 0,4-2 1 0 0,2 1-1 0 0,-1 0 1 0 0,1 0-1 0 0,-3 0 1 0 0,0 1-1 0 0,0 0 1 0 0,-1 1-29 0 0,-1-1 1 0 0,-1 1 0 0 0,1 1 0 0 0,-1-1 0 0 0,4 1 0 0 0,1-1-1 0 0,0 1 1 0 0,-2 1 76 0 0,-5 0 0 0 0,-1 0 0 0 0,-1 1 0 0 0,1 0 0 0 0,-1 0 0 0 0,0 1 0 0 0,0-1 0 0 0,-2 1-58 0 0,-8 0 0 0 0,0-1 1 0 0,-1 1-1 0 0,-1 0 1 0 0,21 1-1 0 0,-2 0 0 0 0,-1 1 3 0 0,-7 0 1 0 0,-2 0 0 0 0,-1 0 0 0 0,-5 0 0 0 0,-2 0 0 0 0,-2 2 107 0 0,22 2 0 0 0,-6 1 0 0 0,-14-1 1 0 0,-4 2-169 0 0,-15-1 0 0 0,-4 4 1 0 0,15 11-1902 0 0,-43 4 1684 0 0,-57 2 0 0 0,-19-13 1 0 0,-12-4 74 0 0,-17 1 1 0 0,-7-1 0 0 0,16-4-1 0 0,-3 0 1 0 0,-1-1 124 0 0,-8 0 1 0 0,-3-1 0 0 0,-1 0 0 0 0,-5 0 0 0 0,-2 1-1 0 0,-1-1 64 0 0,22-1 1 0 0,-1-1 0 0 0,-1 0 0 0 0,0 0 0 0 0,-1 0 0 0 0,-1 1 0 0 0,-1-1 0 0 0,0 0-60 0 0,-4-1 0 0 0,0 0 1 0 0,-1 0-1 0 0,0 0 0 0 0,-2 0 1 0 0,-1 0-1 0 0,0 0 0 0 0,0 0 2 0 0,-1 0 1 0 0,1 0-1 0 0,-2 0 1 0 0,1 0-1 0 0,-4 0 1 0 0,-1 0-1 0 0,0 0 1 0 0,2 0 132 0 0,4 0 0 0 0,2 0 1 0 0,-1 0-1 0 0,1 0 1 0 0,-3 0-1 0 0,0 0 1 0 0,0 0-1 0 0,2 0 132 0 0,5 0 0 0 0,1 0 0 0 0,0 0 0 0 0,1 0 1 0 0,2 1-1 0 0,0 0 0 0 0,1 0 0 0 0,0 1-27 0 0,-17-1 1 0 0,0 1 0 0 0,2-1 0 0 0,4 1 0 0 0,2 0 0 0 0,1-1-17 0 0,10-1 0 0 0,2 0 0 0 0,2 0 1 0 0,-20 0-1 0 0,6-2-140-89 0,13 1 0 89 0,6-2-19-167 0,-34-5 1 167 0,50-6-312-32 0,35 0 0 32 0,60-5 166-12 0,3 9 1 12 0,10 1-1 0 0,17-4 1 0 0,8 1-66 0 0,-17 4 1 0 0,4 0-1 0 0,2 0 1 0 0,10-2-1 0 0,3 0 1 0 0,1-1 87 0 0,8 0 1 0 0,2 0-1 0 0,2 0 1 0 0,-17 2-1 0 0,1-1 1 0 0,2 0-1 0 0,-1 0 44 0 0,4 0 1 0 0,0 1-1 0 0,0-1 1 0 0,1 1 0 0 0,2 0-1 0 0,0 1 1 0 0,0-1 0 0 0,0 1 61 0 0,-1-1 0 0 0,0 1 0 0 0,1 0 0 0 0,0 0 0 0 0,4 0 0 0 0,1 1 0 0 0,0 0 0 0 0,0 1 22 0 0,0 0 1 0 0,1 0 0 0 0,-1 0 0 0 0,0 0 0 0 0,0 0 0 0 0,0-1 0 0 0,0 1-1 0 0,-1 0 53 0 0,0 1 0 0 0,-1 0 1 0 0,1 1-1 0 0,-3-1 1 0 0,-5 1-1 0 0,0-1 1 0 0,-2 0-1 0 0,0 0-26 0 0,-3 1 0 0 0,-1 1 0 0 0,0-1 0 0 0,-1 1 0 0 0,21 0 0 0 0,-1 1 0 0 0,-1-1 53 0 0,-5 2 1 0 0,-2-1-1 0 0,-1 1 1 0 0,-8-1 0 0 0,-2 0-1 0 0,-2 0-54 0 0,-5 0 0 0 0,-1 0 1 0 0,-3 1-1 0 0,17-2 0 0 0,-5 1 44 0 0,-9 1 1 0 0,-5 2-8 0 0,-11 1 1 0 0,-7 2-1 0 0,-2 4 50 0 0,-43 6 1 0 0,-63-4-491 0 0,-1-5 1 0 0,-9-1 0 0 0,-20-2 0 0 0,-7-1 211 0 0,17 1 0 0 0,-2-1 0 0 0,-2 1 0 0 0,-6 0 1 0 0,-1 0-1 0 0,-2 0 52 0 0,16 0 1 0 0,-2-1-1 0 0,0 0 1 0 0,0 0-1 0 0,-2 0 1 0 0,-1 0 0 0 0,0 0-1 0 0,-1-1 79 0 0,-3-1 1 0 0,-1 0 0 0 0,0 0 0 0 0,0-1-1 0 0,0 2 1 0 0,0-1 0 0 0,0 0 0 0 0,0 0 94 0 0,-2-1 0 0 0,0 0 0 0 0,0-1 0 0 0,0 1 1 0 0,3 0-1 0 0,0-1 0 0 0,1 1 0 0 0,0-1-22 0 0,0 0 0 0 0,0 0 0 0 0,1-1 1 0 0,1 0-1 0 0,4 0 0 0 0,1 0 0 0 0,1-1 1 0 0,0 1 127 0 0,-19-1 0 0 0,2 1 1 0 0,1-1-1 0 0,5-1 0 0 0,1 0 1 0 0,2 1-75 0 0,6 1 0 0 0,1 1 1 0 0,3 0-1 0 0,-27-2 1 0 0,4-1 44 0 0,9 2 1 0 0,5-1-1 0 0,12-1 1 0 0,6-1 340 0 0,-30-2-397 0 0,22 3 1 0 0,52-12-627 0 0,34 4 0 0 0,45-9 361 0 0,-4 10 0 0 0,8 2 0 0 0,14-3 0 0 0,6 0-2 0 0,-20 3 1 0 0,3 0 0 0 0,2 0 0 0 0,11-1 0 0 0,3 0 0 0 0,0 0 100 0 0,6-2 1 0 0,2 0-1 0 0,1 0 1 0 0,-18 4-1 0 0,2 0 1 0 0,0 1-1 0 0,1 0 30 0 0,1 0 0 0 0,0-1 1 0 0,1 1-1 0 0,0 0 0 0 0,6 0 1 0 0,0 0-1 0 0,1 0 1 0 0,0 1 34 0 0,-1 0 1 0 0,0-1 0 0 0,1 1-1 0 0,0 0 1 0 0,5 0 0 0 0,0-1-1 0 0,0 1 1 0 0,-1 0 84 0 0,-4 2 1 0 0,-2 0-1 0 0,0 0 1 0 0,0 1 0 0 0,1-1-1 0 0,0 1 1 0 0,-1 0-1 0 0,-1 0 45 0 0,18-1 0 0 0,-2-1 1 0 0,0 1-1 0 0,0 2 1 0 0,0 2-1 0 0,-2-1-47 0 0,-12 1 1 0 0,-1 1-1 0 0,-1-1 1 0 0,-3 2 0 0 0,-1-1-1 0 0,-3 1-32 0 0,19-1 0 0 0,-5 2 0 0 0,-10 1 0 0 0,-6 2-45 0 0,-12 0 0 0 0,-4 1-386 0 0,32 8 1 0 0,-45 1 156 0 0,-34 0 1 0 0,-65 0-4 0 0,3-6 0 0 0,-9-2 0 0 0,-27 2 0 0 0,-9-1 134 0 0,21-3 1 0 0,-3 1-1 0 0,-1 0 1 0 0,-9 1-1 0 0,-2 0 1 0 0,0 0-8 0 0,-5 1 1 0 0,-2-1-1 0 0,0 0 1 0 0,20-1-1 0 0,0 0 1 0 0,-1 0-1 0 0,-1-1 124 0 0,-3 0 1 0 0,0 0 0 0 0,-1-1 0 0 0,0 0 0 0 0,-4 1 0 0 0,0-1 0 0 0,-1 1 0 0 0,-1-1 15 0 0,-1 1 1 0 0,-1-1-1 0 0,0 1 1 0 0,1-1-1 0 0,1 1 1 0 0,2-1 0 0 0,-1 1-1 0 0,1 0 46 0 0,1-1 0 0 0,-1 0 0 0 0,2 1 1 0 0,-1 0-1 0 0,4 0 0 0 0,0 1 1 0 0,0 0-1 0 0,0-1-69 0 0,-1 1 1 0 0,0 0-1 0 0,0 0 1 0 0,2-1-1 0 0,5 0 1 0 0,0 0-1 0 0,2-1 1 0 0,0 0 11-39 0,-21 1 0 39 0,1-1 1 0 0,3 0-1 0 0,12-2 0 0 0,1 1 1 0 0,3 0 122-510 0,-23 2 0 510 0,5 1 0 0 0,16-3 1 0 0,4-1 241-269 0,14 1 1 269 0,3 1-138-90 0,-33-2 0 90 0,50-9 13-99 0,40-6 0 99 0,58-1-584-108 0,-2 3 0 108 0,10 0 0 0 0,21-2 0 0 0,8-2 188 0 0,-20 4 1 0 0,4 0 0 0 0,2-1-1 0 0,5-1 1 0 0,1 1 0 0 0,3-1 51 0 0,-15 3 1 0 0,1 1-1 0 0,1-1 1 0 0,1 1-1 0 0,3-1 1 0 0,1 0-1 0 0,0 1 1 0 0,1-1 31 0 0,3 1 1 0 0,0-1 0 0 0,1 0 0 0 0,2 1 0 0 0,6-1 0 0 0,2 1 0 0 0,0 0 0 0 0,0 0 2 0 0,-2 1 0 0 0,0-1 0 0 0,0 1 0 0 0,1 0 0 0 0,-17 1 0 0 0,1 1 1 0 0,1 0-1 0 0,0 1 0 0 0,-1-1 34 0 0,0 1 1 0 0,0 0 0 0 0,0 0 0 0 0,0 1-1 0 0,0 0 1 0 0,19-1 0 0 0,-1 0 0 0 0,1 1 0 0 0,-2 0 70 0 0,-2 0 1 0 0,-1 0 0 0 0,-1 1 0 0 0,2-1 0 0 0,1 0 0 0 0,0 0 0 0 0,1 0 0 0 0,-2 0-28 0 0,-6 0 0 0 0,-1 0 0 0 0,0 1 0 0 0,-1-1 0 0 0,0 0 1 0 0,0 1-1 0 0,-1-1 0 0 0,-2 2 58 4 0,-7 0 0-4 0,-2 0 0 0 0,0 1 0 0 0,-1 0 0 0 0,20-1 0 0 0,0 1 0 0 0,-3-1-32 638 0,-8 2 1-638 0,-1-1 0 0 0,-2 1 0 0 0,-8 0 0 0 0,-1 1 0 0 0,-4-1-121 383 0,13-1 1-383 0,-5-1 0 0 0,-11 2 0 0 0,-6 1-704 283 0,22 0 416-64 0,-28 6 0-219 0,-98 5-36 43 0,-52 3 0-43 0,20-7 1 0 0,-7-1 254 0 0,14-4 1 0 0,-4-1 0 0 0,0 0 0 0 0,-6 0 0 0 0,-1 0 0 0 0,-3 1 45 0 0,12 0 0 0 0,-2 0 0 0 0,-2 1 0 0 0,1-1 0 0 0,-2-1 0 0 0,-1 0 0 0 0,0-1 0 0 0,0 1 21 0 0,-5 0 1 0 0,0 0-1 0 0,-1 1 1 0 0,-1-1-1 0 0,-3 0 1 0 0,-1 1-1 0 0,-1 0 1 0 0,0-1 40 0 0,-1 0 1 0 0,-1 1 0 0 0,0-1 0 0 0,0 0 0 0 0,0 0 0 0 0,0 1 0 0 0,1-1-1 0 0,0 0 87 0 0,3-1 0 0 0,1 0 0 0 0,0 0 0 0 0,0 0 0 0 0,-1 0 0 0 0,0 0 0 0 0,1 0 0 0 0,0 1-8 0 0,2 0 1 0 0,1 0 0 0 0,1 1-1 0 0,0-1 1 0 0,3-1 0 0 0,1 1 0 0 0,0-1-1 0 0,1 0 46 0 0,2 1 0 0 0,1 1 1 0 0,1-1-1 0 0,2 0 1 0 0,-13 0-1 0 0,3-1 1 0 0,3 1 9 0 0,9-1 1 0 0,1 0 0 0 0,4 0 0 0 0,-21-3 0 0 0,4-1 236 0 0,18 0 0 0 0,3-1-142 0 0,-36-8 0 0 0,57-5-22 0 0,41-1 0 0 0,59-6-197 0 0,0 12 1 0 0,9 2 0 0 0,19-2 0 0 0,7 0 27 0 0,-20 3 0 0 0,3 1 0 0 0,2-1 0 0 0,6 0 1 0 0,2-2-1 0 0,2 1-193 0 0,6 0 0 0 0,2 1 0 0 0,2-2 0 0 0,-19 3 0 0 0,2-1 0 0 0,0 1 0 0 0,2 0 99 0 0,4 0 0 0 0,1 1 0 0 0,1 0 0 0 0,0 0 0 0 0,3 0 0 0 0,1-1 0 0 0,0 1 0 0 0,0 0 56 0 0,1 1 0 0 0,0-1 0 0 0,1 2 1 0 0,-1-1-1 0 0,0 0 0 0 0,-1 0 1 0 0,1 1-1 0 0,-1-1 27 0 0,0 1 1 0 0,0 0 0 0 0,0 0-1 0 0,0 1 1 0 0,2-1 0 0 0,-1 1-1 0 0,1 1 1 0 0,-2 0 51 0 0,-4 1 1 0 0,0 1-1 0 0,-1 0 1 0 0,0-1 0 0 0,0 1-1 0 0,1-1 1 0 0,-1 0 0 0 0,-1 0-33 0 0,-8 2 1 0 0,-1 0-1 0 0,-1 0 1 0 0,0 0-1 0 0,-2-1 1 0 0,0 1 0 0 0,-1 0-1 0 0,-1 0 81 0 0,18 1 1 0 0,-1 0 0 0 0,-1 0 0 0 0,-7 0 0 0 0,-2 0 0 0 0,-1 0-52 0 0,-7 0 1 0 0,-2 0-1 0 0,-3 0 1 0 0,20 0-1 0 0,-5 0 175 408 0,-12 0 1-408 0,-6 0-837 329 0,28 0 0-329 0,-42 11 118 254 0,-46 3 1-254 0,-64-3 198 163 0,-1-8 0-163 0,-7-1 1 0 0,-17 1-1 0 0,-5 0 190 0 0,19-1 0 0 0,-2-1 0 0 0,-2 1 0 0 0,-9 0 0 0 0,-3-1 0 0 0,-1 0 54 0 0,-7 0 0 0 0,-2-1 1 0 0,-1-1-1 0 0,22 1 1 0 0,-1-2-1 0 0,0 1 1 0 0,-1 0 8 0 0,0 0 1 0 0,-1 0 0 0 0,1 0 0 0 0,-1-1 0 0 0,-2 0 0 0 0,1-1 0 0 0,-1 0 0 0 0,0 0 46 0 0,-2 1 1 0 0,0-1 0 0 0,-1 1 0 0 0,1 0 0 0 0,0 0 0 0 0,0 0 0 0 0,0 0 0 0 0,0 0-54 0 0,-1-1 1 0 0,-1 1-1 0 0,0-1 1 0 0,1 1-1 0 0,3 1 1 0 0,0 0-1 0 0,0 0 1 0 0,1 0 19 0 0,-1-1 1 0 0,1-1 0 0 0,0 1 0 0 0,1-1 0 0 0,-17 0 0 0 0,1 0 0 0 0,3 0 133 0 0,6-1 0 0 0,2-1 1 0 0,1 0-1 0 0,9 0 1 0 0,2 1-1 0 0,2-1 32 0 0,-15-2 1 0 0,4 0-1 0 0,10 0 1 0 0,5-1 499 0 0,-25-6-549 0 0,20 0 0 0 0,42-5-93 0 0,28 1 1 0 0,47-1-20 0 0,0 11 1 0 0,9 2-1 0 0,17-2 1 0 0,6 2-79 0 0,17-1 1 0 0,6-1-1 0 0,-24 2 1 0 0,2 0 0 0 0,2 0 86 0 0,6-1 0 0 0,1 1 0 0 0,2 0 0 0 0,3 0 0 0 0,2 0 0 0 0,1 1-1 0 0,-22 2 1 0 0,2 0 0 0 0,-1 1 0 0 0,1 0 0 0 0,2-1 0 0 0,0 0 0 0 0,0 1-1 0 0,1-1-5 0 0,2 2 0 0 0,0-1 0 0 0,1 2 0 0 0,-1-2 1 0 0,1 1-1 0 0,1 0 0 0 0,-1 0 0 0 0,0 0 13 0 0,-2 0 0 0 0,0 1 0 0 0,0 1 0 0 0,0-1 0 0 0,0 0 0 0 0,-1 0 0 0 0,0 1 0 0 0,-1-1 57 0 0,-2 1 1 0 0,0 0 0 0 0,-1 1 0 0 0,0-1 0 0 0,20 1-1 0 0,-1 0 1 0 0,-1 0-45 0 0,-4 1 1 0 0,-2 0 0 0 0,-2 1-1 0 0,-8 1 1 0 0,-1 1 0 0 0,-2 0 83 0 0,24 1 0 0 0,-5 0 1 0 0,-14 2-1 0 0,-5-1-114 0 0,-14-1 1 0 0,-4 0-151 56 0,26 8 0-56 0,-50 8-40 324 0,-47 1 0-324 0,-61 4-48 86 0,6-17 1-86 0,-8-3 0 0 0,-19 2 0 0 0,-6-2 86 0 0,23-2 1 0 0,-3-2 0 0 0,-1 1 0 0 0,-11-1 0 0 0,-1 0 0 0 0,-2 0 67 0 0,23-1 0 0 0,-1-1 0 0 0,-1 0 1 0 0,0 1-1 0 0,-3-2 0 0 0,0 1 0 0 0,-1 0 1 0 0,0-1 29 0 0,-2-1 1 0 0,0 0-1 0 0,-1 0 1 0 0,1 0-1 0 0,-1 0 1 0 0,0 0-1 0 0,0 0 1 0 0,-1 0 24 0 0,0 0 0 0 0,-1 0 1 0 0,0 0-1 0 0,1 0 1 0 0,1-1-1 0 0,0 0 1 0 0,0-1-1 0 0,1 1 49 0 0,0 0 1 0 0,1 0 0 0 0,-1 0 0 0 0,2-1 0 0 0,4 0-1 0 0,0-1 1 0 0,0 0 0 0 0,2 0 20 0 0,-22 0 0 0 0,2 0 0 0 0,1 0 1 0 0,9 0-1 0 0,1 1 0 0 0,3-1 141 0 0,6 0 0 0 0,2 0 1 0 0,1 0-1 0 0,-26-1 1 0 0,3 0-72 0 0,10 0 1 0 0,3-2 0 0 0,13 1-1 0 0,3 0-20 0 0,11 2 0 0 0,5 1 333 0 0,-27-9-423 0 0,28 3 0 0 0,78-6-120 0 0,40 0 1 0 0,-8 6 0 0 0,8 0 143 0 0,12-2 1 0 0,5 1-1 0 0,-21 4 1 0 0,2 0-1 0 0,2 0-19 0 0,7-2 1 0 0,1 1-1 0 0,2 0 1 0 0,4 0-1 0 0,1 2 1 0 0,2 0-12 0 0,7 0 1 0 0,2 1-1 0 0,1 0 1 0 0,1-1-1 0 0,1 1 1 0 0,0-1 16 0 0,-23 3 0 0 0,1-1 1 0 0,-1 2-1 0 0,1-1 1 0 0,-1 0-1 0 0,1-1 1 0 0,-1 2-1 0 0,0-1 53 0 0,0 2 1 0 0,-1 0 0 0 0,1 1-1 0 0,-2-1 1 0 0,24 1 0 0 0,-1 1 0 0 0,-1 0-10 0 0,-6 1 0 0 0,0 1 1 0 0,-2 0-1 0 0,-6 1 1 0 0,-1 0-1 0 0,-1 1-22 0 0,-8-1 0 0 0,-2 0 0 0 0,-1 1 0 0 0,-1 1 0 0 0,-2 0 1 0 0,-1 1-48 0 0,24 2 1 0 0,-4 1 0 0 0,-3 1-1 0 0,-4 1-84 0 0,-12 0 0 0 0,-5 0 1 0 0,-8 0-1 0 0,-4 0-161 0 0,22 15-160 0 0,-19-7 1 0 0,-49 7 232 0 0,-31-5 1 0 0,-48-1 120 0 0,18-14 1 0 0,-6-3-1 0 0,-13-2 1 0 0,-4-1-7 0 0,-11 0 0 0 0,-5-1 1 0 0,25-1-1 0 0,-3-1 1 0 0,0 1 7 0 0,-4-1 1 0 0,-1 0-1 0 0,-1 0 1 0 0,-2-1-1 0 0,-1 1 1 0 0,0-1 192 0 0,3 0 0 0 0,-1-1 0 0 0,0 0 1 0 0,-4 1-1 0 0,-1-1 0 0 0,0-1-11 0 0,1 0 0 0 0,-1 0 0 0 0,2 0 1 0 0,1-1-1 0 0,1-1 0 0 0,0 1 19 0 0,4 1 0 0 0,0 0 0 0 0,2 0 1 0 0,5-1-1 0 0,2 0 0 0 0,0-1 27 0 0,-28-2 1 0 0,4 0 0 0 0,8 0-1 0 0,5 0-65 0 0,14 0 0 0 0,3 0 0 0 0,9 0 0 0 0,5 0 118 0 0,-26-7-281 0 0,29 0 0 0 0,35 1 58 0 0,40 4 0 0 0,41-4-110 0 0,-11 8 1 0 0,6 1 0 0 0,10-2 0 0 0,4 1-33 0 0,17 0 1 0 0,3 0 0 0 0,-27 1-1 0 0,2 1 1 0 0,1-1 84 0 0,6 2 0 0 0,2 1 0 0 0,1 0 0 0 0,2-2 0 0 0,1-1 0 0 0,0 1 63 0 0,1 1 1 0 0,1 0 0 0 0,0 1 0 0 0,2 1 0 0 0,-1 1 0 0 0,0 0-13 0 0,-1 2 0 0 0,0 0 0 0 0,0 0 1 0 0,4 1-1 0 0,0 1 0 0 0,0-1 67 0 0,-5 0 1 0 0,-1 1-1 0 0,-1 0 1 0 0,-1 1-1 0 0,-1 1 1 0 0,-2 0-78 0 0,-4 1 0 0 0,-2 0 1 0 0,-1 0-1 0 0,-6 1 1 0 0,0-1-1 0 0,-2 2 5 0 0,32 4 0 0 0,-3 0 0 0 0,-8 0 1 0 0,-2 0 79 0 0,-5 0 0 0 0,-4 0 0 0 0,-11 0 0 0 0,-3 1 131 0 0,-9-2 1 0 0,-3 2 0 0 0,35 11-80 0 0,-24-2-158 0 0,-12 3 2 0 0,-21-5 1 0 0,-41 3 46 0 0,-24-7 1 0 0,-46 1-7 0 0,28-13 1 0 0,-3-2-1 0 0,-17 2 1 0 0,-4 0 0 0 0,-9 1 1 0 0,-3 0 0 0 0,-7 0 0 0 0,-3 0-7 0 0,31-2 1 0 0,0 0-1 0 0,-2 0 1 0 0,-2-1-1 0 0,-1 1 1 0 0,-1 0-11 0 0,-4 0 1 0 0,0-1 0 0 0,0 1 0 0 0,3-2 0 0 0,0 0 0 0 0,0 0 2 0 0,-1 0 1 0 0,-1 0 0 0 0,1 1 0 0 0,5-1 0 0 0,1-1 0 0 0,1 2 9 0 0,0 0 0 0 0,0 1 1 0 0,1 0-1 0 0,-28 2 0 0 0,3-1 27 0 0,11-2 1 0 0,4 1 0 0 0,10 1-1 0 0,5 1 91 0 0,-29 2-217 0 0,28-3 1 0 0,45 12-171 0 0,36-4 0 0 0,44 8 188 0 0,-6-12 1 0 0,7-2 0 0 0,11 4 0 0 0,5 0-45 0 0,14-2 1 0 0,4-1-1 0 0,-23-3 1 0 0,2 1 0 0 0,1-1 100 0 0,5-1 1 0 0,1-1 0 0 0,1 1-1 0 0,4 1 1 0 0,1 0 0 0 0,0 0-14 0 0,-1 1 1 0 0,-1-1-1 0 0,1 0 1 0 0,1 1 0 0 0,1 0-1 0 0,-1 0 67 0 0,-3-1 0 0 0,0 1 1 0 0,0-2-1 0 0,4 1 0 0 0,0-1 1 0 0,-1 0-9 0 0,-5 1 0 0 0,-2 0 1 0 0,1 1-1 0 0,1 0 1 0 0,-1 0-1 0 0,-1-1 54 0 0,-7 0 1 0 0,-2 1-1 0 0,0-1 1 0 0,30 6-1 0 0,-3 0 19 0 0,-9-3 1 0 0,-2 1 0 0 0,-5 1 0 0 0,-3 1 141 0 0,-11-3 1 0 0,-3 1 0 0 0,-7 1-1 0 0,-2 1 339 0 0,34 7-222 129 0,-22 6-636 77 0,-18 3 1-206 0,-57 10 155 199 0,-34 0 1-199 0,-51-1-44 0 0,28-23 0 0 0,-6-4 1 0 0,-17 3-1 0 0,-6 1 86 0 0,22-5 1 0 0,-2 1-1 0 0,-1-1 1 0 0,-6 0 0 0 0,-1 0-1 0 0,-1-1 54 0 0,-8 1 1 0 0,-2-2-1 0 0,-1 1 1 0 0,-3 1 0 0 0,-2-1-1 0 0,-1 0-19 0 0,22-3 0 0 0,-1 0 1 0 0,0-1-1 0 0,0 1 0 0 0,-3 1 1 0 0,0 0-1 0 0,0 1 0 0 0,0-1-48 0 0,-1 0 1 0 0,-1 0 0 0 0,0 0 0 0 0,1-1 0 0 0,2 1-1 0 0,0-1 1 0 0,0 0 0 0 0,1 0 109 0 0,1 0 0 0 0,0-1 0 0 0,0 1 0 0 0,1 0 0 0 0,-21 0 0 0 0,1 0 0 0 0,2 0-38 0 0,5 0 1 0 0,2-1 0 0 0,1 1 0 0 0,4 1 0 0 0,1 1-1 0 0,2-1 22 0 0,9 0 0 0 0,1 1 1 0 0,2-1-1 0 0,-23 3 0 0 0,4-1 110-281 0,13-3 0 281 0,4 0 1 0 0,17 1-1 0 0,5 0 43-274 0,-22 4-167 210 0,29 2-398 24 0,21 2 208 32 0,72 7 1 8 0,24-12 152 0 0,-8-4 0 0 0,7 0 0 0 0,11-3 0 0 0,4-1 10 0 0,-20-1 0 0 0,2 0 1 0 0,1 0-1 0 0,4 0 0 0 0,2 0 1 0 0,1 0 39 0 0,8 0 1 0 0,1 0-1 0 0,1 0 1 0 0,2-2-1 0 0,1 1 1 0 0,1-1-7 0 0,3 1 1 0 0,1-1 0 0 0,1 0 0 0 0,-23 0 0 0 0,1 0 0 0 0,0-1 0 0 0,0 1 32 0 0,1 0 1 0 0,1 1-1 0 0,0 0 1 0 0,-1 0-1 0 0,1 0 1 0 0,-1 0-1 0 0,0-1 1 0 0,0 1 92 0 0,1 1 1 0 0,0 0 0 0 0,0 0 0 0 0,-1 0 0 0 0,21 0 0 0 0,-1 0 0 0 0,-1 0 192 0 0,-5 0 0 0 0,-2 0 0 0 0,-1 0-217 0 0,-2 0 1 0 0,-1 0-1 0 0,-3 0 1 0 0,-13 2-1 0 0,-3 0 1 0 0,-1 1 118 0 0,26 1 0 0 0,-3 1-60 0 0,-10 1 1 0 0,-5 1-46 0 0,-21-1 0 0 0,-4 2 0 0 0,27 7-864 0 0,-28 4 557 0 0,-22-3 0 0 0,-26 6 123 0 0,-32-3 0 0 0,-41-4 1 0 0,13-5-1 0 0,-6-1 48 0 0,-11 0 0 0 0,-4-2 1 0 0,17-3-1 0 0,-2-1 1 0 0,-2-1-43 0 0,-10 2 0 0 0,-4-1 1 0 0,0 0-1 0 0,-2-2 1 0 0,-2 0-1 0 0,-1 0-60 0 0,-5 0 1 0 0,-1 1-1 0 0,-1 0 185 0 0,-3-2 0 0 0,0 0 0 0 0,-1 1-45 0 0,0 1 1 0 0,0 0-1 0 0,-1 0 1 0 0,23-1-1 0 0,0-1 1 0 0,0 0 0 0 0,-1 1 105 0 0,2 0 0 0 0,-1 0 0 0 0,1 1 1 0 0,0-1-1 0 0,-24-1 0 0 0,0 1 0 0 0,2-1-5 0 0,3 0 0 0 0,0 0 0 0 0,3 0-17 0 0,5 0 1 0 0,3 0 0 0 0,1 0-1 0 0,7 0 1 0 0,1 0 0 0 0,3 0 121 0 0,-24 0 0 0 0,4 0 1 0 0,6 0-1 0 0,6 0 60 0 0,16 0 0 0 0,5 0 200 0 0,-38 6-533-4 0,34-4 0 4 0,85 4 172-12 0,44-6 0 12 0,-8 0 0 0 0,8-1-404 0 0,16-1 1 0 0,5-1 0 0 0,-19 1-1 0 0,2 0 1 0 0,2 0 155 0 0,11-1 0 0 0,2 0 0 0 0,1-1 0 0 0,4 1 0 0 0,1-1 1 0 0,0 0 44 0 0,2 2 1 0 0,1 1-1 0 0,1 0 1 0 0,3-1-1 0 0,0 0 1 0 0,1 1 44 0 0,-23 1 1 0 0,0-1-1 0 0,1 1 1 0 0,-1 1 0 0 0,3 0-1 0 0,-1 1 1 0 0,0-1 0 0 0,1 1-5 0 0,0 0 0 0 0,0 0 1 0 0,0 1-1 0 0,-1 0 1 0 0,0 0-1 0 0,1 2 1 0 0,-1-1-1 0 0,-1 1 67 0 0,-1-1 1 0 0,0 1 0 0 0,-1 0-1 0 0,-1 0 1 0 0,21 1 0 0 0,-1 1 0 0 0,-2 0 197 0 0,-4-1 0 0 0,-2 0 0 0 0,-1 1 0 0 0,-8-1 0 0 0,-2 1 0 0 0,-2 0-110 0 0,28 5 1 0 0,-4 0 0 0 0,-14 0 0 0 0,-5 1 52 0 0,-14-4 0 0 0,-5 1 1 0 0,32 10-262 0 0,-35-1 1 0 0,-29-3-100 0 0,-32 2 1 0 0,-48-2-25 0 0,4-8 1 0 0,-6-2 0 0 0,-15-1 0 0 0,-7-2 114 0 0,-19 0 0 0 0,-6-1 1 0 0,25-1-1 0 0,-3-1 0 0 0,-1 0 60 0 0,-5 1 0 0 0,-2-1 0 0 0,-1-1 0 0 0,-7 1 0 0 0,-2 0 1 0 0,0-1 29 0 0,0-1 1 0 0,-1 1 0 0 0,0-1 0 0 0,20 1 0 0 0,0 1 0 0 0,0-1 0 0 0,-1 0 59 0 0,-1-1 0 0 0,0 0 1 0 0,0-1-1 0 0,-1 1 0 0 0,1-1 1 0 0,0 2-1 0 0,0-1 0 0 0,0 0-92 0 0,2 0 0 0 0,0-1 1 0 0,0 1-1 0 0,1-1 17 0 0,0 0 1 0 0,0 0-1 0 0,1-1 1 0 0,1 2 0 0 0,-17 0-1 0 0,3 2 1 0 0,0-1-6 0 0,4-2 1 0 0,2-1-1 0 0,0 1 497-148 0,4 2 0 148 0,1 0 1 0 0,3 0-206-343 0,-19-2 1 343 0,3 0 0 0 0,3 2 0 0 0,4 2 106-358 0,15-1 0 358 0,4 0-173-244 0,5 0 1 244 0,4 0-977-147 0,-21 0 529 59 0,46 0 0 88 0,103 0-109-44 0,-7 0 0 44 0,8 0 264-7 0,21 0 1 7 0,4 0 0 0 0,0 0 0 0 0,2 0 17 0 0,-24 0 1 0 0,2 0 0 0 0,2 0 0 0 0,2 0 0 0 0,1 0-1 0 0,1 0 18 0 0,4 0 1 0 0,1 0 0 0 0,0 0 0 0 0,3 0 0 0 0,0 1-1 0 0,0-1-12 0 0,1 2 0 0 0,1-1 0 0 0,-1 1 1 0 0,3 0-1 0 0,1 1 0 0 0,-1 1 82 0 0,1 2 0 0 0,0 1 1 0 0,-1-1-1 0 0,-3 0 1 0 0,0-1-1 0 0,-2 2 111 0 0,-4 0 1 0 0,-1 1 0 0 0,-2 0 0 0 0,-8-1 0 0 0,-1 1 0 0 0,-3 1-20 0 0,22 4 0 0 0,-3 2 0 0 0,-10-2 0 0 0,-3 0 36 0 0,-7-1 1 0 0,-4 0 0 0 0,-11 0 0 0 0,-5 1-121 0 0,21 6-50 0 0,-26 0 1 0 0,-45-2-105 0 0,-37-3 0 0 0,-45 2 153 0 0,17-13 1 0 0,-6-2 0 0 0,-10 2-1 0 0,-4-1 13 0 0,15-1 0 0 0,-3-1 0 0 0,-1-1 0 0 0,-1 0 0 0 0,-1-1 1 0 0,-2 0-29 0 0,-11 1 1 0 0,-2-1 0 0 0,-2 1-1 0 0,-2-1 1 0 0,-1-1 0 0 0,-1 1-8 0 0,20 1 0 0 0,0 0 0 0 0,-1 0 0 0 0,0 0 0 0 0,-5 0 1 0 0,-1 1-1 0 0,-1 0 0 0 0,-1-1 54 0 0,-5 0 1 0 0,-2 0-1 0 0,-1-1 1 0 0,1 1 0 0 0,2 1-1 0 0,0-1 1 0 0,-1 1-1 0 0,1 0 83 0 0,-5 0 0 0 0,-1 0 0 0 0,0 0 0 0 0,1 0 0 0 0,4 0 0 0 0,0 0 0 0 0,1 0 0 0 0,1 0-19-718 0,3 0 1 718 0,0 0 0 0 0,2 0 0 0 0,0 0 0 0 0,6 0 0 0 0,0 0 0 0 0,1 0 0 0 0,2 0 80-1149 0,-16 0 0 1149 0,2 0 0 0 0,4 0 0 0 0,12 0 0 0 0,2 0 1 0 0,3 0 8-821 0,-21 0 0 821 0,6 0 1 0 0,23 0-1 0 0,6 0-29-280 0,-20 0 1 280 0,42 0 0 0 0,44 0-313-96 0,45 0 1 96 0,-4 0 0 0 0,8 0-194-16 0,25 0 1 16 0,8 0 0 0 0,-19 0-1 0 0,3-1 1 0 0,1 0 235 0 0,11 0 0 0 0,2-1 0 0 0,2 1 1 0 0,-19 0-1 0 0,1 1 0 0 0,1 0 1 0 0,0-1-49 0 0,2 0 1 0 0,1 0 0 0 0,0-1-1 0 0,0 1 101 0 0,3 1 1 0 0,0-1-1 0 0,0 1 1 0 0,0 0 0 0 0,0 0-1 0 0,-1 0 1 0 0,1 1 0 0 0,-1-1-107 0 0,1 1 0 0 0,1 0 1 0 0,-1 0-1 0 0,0 1 92 0 0,2 1 1 0 0,-1 0 0 0 0,0 1-1 0 0,0 0-3 0 0,-3 0 0 0 0,0-1 0 0 0,0 1 0 0 0,0 1 0 0 0,0 1 0 0 0,1 1 1 0 0,-1 0-1 0 0,0-1 23 0 0,-3 0 1 0 0,0 0 0 0 0,-1 0 0 0 0,0 0 0 0 0,22 4 0 0 0,-1 0 0 0 0,-1 1 0 0 0,-4 0 0 0 0,-2 0 0 0 0,-2 0 107 258 0,-5 0 0-258 0,-1-1 0 0 0,-1 1 129 605 0,-3-1 1-605 0,-1 0-1 0 0,-3-1 1 0 0,20 3 0 0 0,-3 0-19 241 0,-4 0 1-241 0,-4-1-1 0 0,-15 0 1 0 0,-5 0 227 223 0,-9 1 1-223 0,-4 0-254 244 0,31 15 1-244 0,-38-5-106 206 0,-29 6 0-206 0,-46-6 2 42 0,-52-3 1-42 0,22-11 0 0 0,-5-1-28 0 0,-17 1 1 0 0,-6-2 0 0 0,20-1 0 0 0,-2 0 0 0 0,-2-1-66 0 0,-10 1 1 0 0,-3 0 0 0 0,-1 0-1 0 0,-4-1 1 0 0,-2 0 0 0 0,-1 0 41 0 0,21-1 1 0 0,-1-1 0 0 0,0 0 0 0 0,-2 1 0 0 0,-2-2 0 0 0,-1 1-1 0 0,-1 0 1 0 0,0-1 2 0 0,-5-1 1 0 0,-2 0 0 0 0,1 0 0 0 0,0 0 0 0 0,3 0 0 0 0,1 0 0 0 0,0 0 0 0 0,-1 0 57 0 0,-3 0 1 0 0,0 0 0 0 0,-1 0 0 0 0,2 0 0 0 0,3 0 0 0 0,1 0 0 0 0,1 0 0 0 0,-1 0 148 0 0,-1 0 0 0 0,0 0 0 0 0,1 0 0 0 0,1 0 0 0 0,-18 0 1 0 0,2 0-1 0 0,1 0-43-280 0,4 0 1 280 0,0 0-1 0 0,3 0 1 0 0,13 0-1 0 0,2 0 1 0 0,2 0 69-899 0,3 0 1 899 0,1 0-1 0 0,3 0 1 0 0,-15-1 0 0 0,6 0 136-480 0,15-1 0 480 0,5 0-16-176 0,-21 0 0 176 0,64-4-140-146 0,53 6 1 146 0,4-1-1 0 0,8 0-124-23 0,27-1 1 23 0,8-1-1 0 0,-20 1 1 0 0,2 0-1 0 0,4-1-736 0 0,10-2 1 0 0,3 0 0 0 0,2 0 0 0 0,3 2 0 0 0,1 1 0 0 0,1 0 356 0 0,-17 0 1 0 0,1 1 0 0 0,0 0 0 0 0,0 0-1 0 0,0 1 1 0 0,1 0 0 0 0,-1 0 0 0 0,0 1 85 0 0,0 1 1 0 0,0 1-1 0 0,-1-1 1 0 0,1 1 0 0 0,0-1-1 0 0,0 0 1 0 0,0 1 0 0 0,-1 1 112 0 0,0 1 1 0 0,0 1 0 0 0,0 0 0 0 0,-1 0 0 0 0,-1 0 0 0 0,0 0 0 0 0,-1 0 0 0 0,0 0-23 0 0,25 3 1 0 0,-1 1 0 0 0,-1-1 28 0 0,-3-1 0 0 0,0-1 0 0 0,-1 0 0 0 0,-7 2 1 0 0,-1 0-1 0 0,-1 0 258 0 0,-4-1 0 0 0,-1-1 1 0 0,-1 1-132 47 0,-4 1 0-47 0,-1 0 1 0 0,-2 0-1 0 0,21 5 0 0 0,-4 0 1 0 0,-9 0-1 0 0,-3 0 124 354 0,-9 0 0-354 0,-4 1 0 0 0,30 13 161 406 0,-29 0-68-269 0,-24 0-88-40 0,-27 0 0-97 0,-42-1-200 55 0,-38-3 0-55 0,13-11 1 0 0,-8-1 54 0 0,-20-2 0 0 0,-8-1 0 0 0,19-2 1 0 0,-3-1-1 0 0,-3 1-79 0 0,-8 0 0 0 0,-3-1 0 0 0,-1 0 60 0 0,-6-1 0 0 0,-1 0 0 0 0,-3 0 0 0 0,21 0 0 0 0,-1 1 0 0 0,-2-1 0 0 0,0 0 9 0 0,-5-1 1 0 0,0-1-1 0 0,-2 1 1 0 0,1-1-1 0 0,-1 0 1 0 0,1 1-1 0 0,-1 0 1 0 0,-1-1 24 0 0,-6 1 1 0 0,0-1 0 0 0,-1 1-1 0 0,1-1 1 0 0,4 1 0 0 0,1-1-1 0 0,0 1 1 0 0,0-1-46 0 0,-2 1 0 0 0,0 0 0 0 0,1-1 1 0 0,0 0-1 0 0,3 0 0 0 0,0-1 1 0 0,2 0-1 0 0,0 1 0-223 0,6-1 1 223 0,1 1-1 0 0,1-1 1 0 0,1 0-1 0 0,-17 0 1 0 0,2-1-1 0 0,2 1 516-920 0,7 1 0 920 0,2 0 0 0 0,2 0 0 0 0,-22-1 0 0 0,6 1-171-737 0,14 1 0 737 0,5 1 1 0 0,15-1-1 0 0,5 0 293-299 0,-20 6-826 203 0,34 2 0 96 0,69-4-404-61 0,48 6 0 61 0,-10-9 1 0 0,9-2 258 0 0,19 0 1 0 0,5-1-1 0 0,-28-3 1 0 0,2-1-1 0 0,2 0 202 0 0,12-1 0 0 0,3 0 1 0 0,1 0-1 0 0,1 0 1 0 0,1 1-1 0 0,1 0 50 0 0,-15 1 0 0 0,1 0 1 0 0,1-1-1 0 0,-1 2 1 0 0,-1-1-1 0 0,0 0 1 0 0,0 1-1 0 0,1 0-30 0 0,1 0 1 0 0,0 0 0 0 0,0 0 0 0 0,0 0 0 0 0,-1 1 0 0 0,-1 1 0 0 0,1-1 0 0 0,0 1-12 0 0,2 0 0 0 0,0 1 0 0 0,1-1 0 0 0,-1 1 0 0 0,-2 0 0 0 0,-1 0 0 0 0,0 0 1 0 0,0 0 80 0 0,1 1 0 0 0,0-1 0 0 0,0 1 0 0 0,0-1 0 0 0,-3 1 0 0 0,-1-1 0 0 0,0 1 0 0 0,0-1 94 132 0,24 2 1-132 0,-1 0 0 0 0,-1 0 0 0 0,-9-1-1 0 0,0 1 1 0 0,-2 0 30 731 0,-4-1 1-731 0,-1 0 0 0 0,-3 2 0 0 0,-8 0 0 0 0,-2 1 0 0 0,-2 0 185 855 0,25 5 1-855 0,-5 0 0 0 0,-17-2 0 0 0,-7 2 137 273 0,22 11-370-247 0,-26-6 1-26 0,-57 13-84 66 0,-35-6 0-66 0,-59-5-53 111 0,18-13 0-111 0,-8-3 0 0 0,18-1 0 0 0,-4-2 0 0 0,-2 1 70 0 0,-13 1 1 0 0,-4-1-1 0 0,-2 1 1 0 0,-4-1 0 0 0,-2-1-1 0 0,-2 0 38 0 0,14 0 0 0 0,-1 0 0 0 0,-2 0 0 0 0,0 0 0 0 0,1 0 0 0 0,-1 0 1 0 0,0 0-1 0 0,-2 0 5 0 0,-4 0 0 0 0,-1 0 0 0 0,0 0 0 0 0,0 0-32 0 0,1 0 1 0 0,0 0 0 0 0,0 0 0 0 0,-1 0-1 0 0,-3 0 1 0 0,-1 0 0 0 0,0 0 0 0 0,0 0 234 0 0,0 0 1 0 0,-1 0 0 0 0,0 0 0 0 0,1 0-161 0 0,-2 0 0 0 0,-1 1 1 0 0,2-1-1 0 0,1-1 1 0 0,9 1-1 0 0,1-2 1 0 0,2 1-1 0 0,0 0 0 0 0,4-1 1 0 0,0 1-1 0 0,2-1 1 0 0,0 0 301-536 0,-18 0 1 536 0,1-1 0 0 0,2 1-1 0 0,10 0 1 0 0,2 1 0 0 0,4-1-42-1138 0,-22-3 1 1138 0,7 0-1 0 0,19 3 1 0 0,5 0 757-336 0,-30-8-217 236 0,35 7-1730 85 0,61-3 0 15 0,64 6 588 0 0,-1 0 1 0 0,7 0-1 0 0,19-3 1 0 0,5 0 31 0 0,-16 0 1 0 0,2-1-1 0 0,2 1 1 0 0,2 1 0 0 0,2 0-1 0 0,2 0 167 0 0,-11 0 1 0 0,3 1 0 0 0,1 0 0 0 0,-1 0 0 0 0,-1 1 0 0 0,0 0 0 0 0,0 0 0 0 0,2 0-24 0 0,7 1 0 0 0,3 0 1 0 0,0 0-1 0 0,-1 1 0 0 0,-2 0 1 0 0,-1 0-1 0 0,1 1 0 0 0,-1 1-16 0 0,2 1 0 0 0,0 1 0 0 0,0 0 0 0 0,0 0 0 0 0,-2 0 0 0 0,1 0 0 0 0,-1 0 0 0 0,0 2-21 0 0,-1 0 0 0 0,-1 1 1 0 0,0 1-1 0 0,0 0 0 0 0,-2-1 1 0 0,-1 1-1 0 0,-1-1 1 0 0,0 1 10 0 0,22 4 1 0 0,-1 0 0 0 0,-1 0 0 0 0,-8-2 0 0 0,-1 0 0 0 0,-2 0 106 775 0,-5-1 0-775 0,-2 0 1 0 0,-2 0-1 0 0,-8-1 0 0 0,-1 1 1 0 0,-3-1 164 500 0,21 7 0-500 0,-4-1 0 0 0,-14-3 0 0 0,-3-1 24 343 0,-13 2 0-343 0,-3 1 38 277 0,25 10 0-277 0,-35 3-216 164 0,-36 0 0-164 0,-54-7 9 23 0,0-13 0-23 0,-8-2 0 0 0,-21 1 0 0 0,-7-2 67 0 0,20-2 1 0 0,-4-2 0 0 0,-1 0-1 0 0,-5 1 1 0 0,-2 0 0 0 0,-3 0-11 0 0,-12 0 0 0 0,-3 0 0 0 0,-2-1 0 0 0,22 0 1 0 0,0-1-1 0 0,-1 0 0 0 0,-3 1-31 0 0,-10-1 1 0 0,-3 2-1 0 0,-1-1 1 0 0,0 0 0 0 0,0 1-1 0 0,1-1 1 0 0,-1 1-1 0 0,-2-1-8 0 0,16 1 1 0 0,-2-2 0 0 0,-1 1-1 0 0,1 0 1 0 0,0 0 0 0 0,2 0-1 0 0,-1 1 1 0 0,1-1 0 0 0,-1 0-1 0 0,0 0 119 0 0,-2 1 1 0 0,-1-1-1 0 0,-1 0 1 0 0,2-1-1 0 0,0 1 1 0 0,-16 0-1 0 0,2-1 1 0 0,0 0-1 0 0,-1 1 5-585 0,-2 0 1 585 0,-1 0 0 0 0,1 0 0 0 0,1 0 288-1023 0,10 0 1 1023 0,1-1-1 0 0,1 1 1 0 0,2-1-241-516 0,7 0 1 516 0,1 0 0 0 0,2 0-1 0 0,2 0 1 0 0,-8 0 0 0 0,2-1-1 0 0,4 0 1 0 0,-20 0 0 0 0,5-1 322-658 0,15 0 0 658 0,6 0-204-226 0,-24-3-56 226 0,38 5 0 0 0,43 0-677 0 0,31 0 1 0 0,54 0 393 0 0,-11 0 0 0 0,8 0 1 0 0,19-3-1 0 0,7 0 119 0 0,-22 0 0 0 0,4-1 0 0 0,0 1 0 0 0,7 0 1 0 0,1 1-1 0 0,2-1-270 0 0,7 0 1 0 0,1 0-1 0 0,0 0 1 0 0,2 2 0 0 0,1 1-1 0 0,0-1-314 0 0,-22 1 0 0 0,1 0 0 0 0,0-1 0 0 0,0 2 0 0 0,1 1 0 0 0,-1 1 0 0 0,1 1 0 0 0,0 0 78 0 0,0 1 0 0 0,0 1 0 0 0,-1 0 0 0 0,1 0 287 0 0,0 1 0 0 0,0-1 0 0 0,0 1 0 0 0,-1 0 1 0 0,-1 1-1 0 0,-1 0 0 0 0,0 1 0 0 0,0-1 14 0 0,-1 0 0 0 0,1 0 0 0 0,-1 0 1 0 0,0 1-1 0 0,22 4 0 0 0,-1 0 1 0 0,1 0 110 0 0,-3 0 1 0 0,1-1 0 0 0,-2 1 0 0 0,-6-2 0 0 0,-1 1 0 0 0,-2-1-25 457 0,-6 0 0-457 0,-1 0 0 0 0,-2 0 0 0 0,-5-1 0 0 0,-1 0 1 0 0,-2 0 170 439 0,22 4 0-439 0,-4 0 0 0 0,-9 0 0 0 0,-3 0-51 388 0,-5 1 1-388 0,-4-1 0 0 0,31 8 197 80 0,-29-4 43-1 0,-19 4 0-79 0,-38-6 83 160 0,-27 3 1-160 0,-50-10-169 316 0,11-6 1-316 0,-8-1 0 0 0,-16-1 0 0 0,-6 0-130 69 0,15-1 1-69 0,-4 0 0 0 0,-2 0-1 0 0,-3 0 1 0 0,-2 0 0 0 0,-2 0-55 0 0,-9 0 0 0 0,-2 0 0 0 0,-1 0 0 0 0,22 0 0 0 0,-1 0 1 0 0,0 0-1 0 0,-1 0 13 0 0,-2 0 1 0 0,-1 0-1 0 0,0 0 1 0 0,-1 0-1 0 0,-1-1 1 0 0,-1 1 0 0 0,1 0-1 0 0,-2-1 12 0 0,-1 0 1 0 0,-1 0-1 0 0,0-1 1 0 0,0 1 0 0 0,1 1-1 0 0,0-1 1 0 0,1 0 0 0 0,-1 0-1 0 0,1-1 1 0 0,0 0 0 0 0,0 0-1 0 0,1 0 5 0 0,2 1 1 0 0,0-1-1 0 0,1 0 1 0 0,0 1-1 0 0,-20-1 1 0 0,1 0 0 0 0,2 1 84 0 0,7 1 1 0 0,3 0 0 0 0,1 0 0 0 0,6 0 0 0 0,2 0 0 0 0,4 0 247-362 0,-21 0 1 362 0,6 0-1 0 0,19 0 1 0 0,7 0-256-495 0,-22 0-54 335 0,41 0 0 160 0,51 0-314-110 0,49 0 0 110 0,-5 0 1 0 0,8 0-716-20 0,31 0 1 20 0,8 0 827 0 0,-27 0 0 0 0,2 0 0 0 0,2 0 0 0 0,15 0 0 0 0,4 0 0 0 0,0 0-237 0 0,4 0 0 0 0,0 0 1 0 0,2 0-1 0 0,-22 1 0 0 0,1 1 1 0 0,0 0-1 0 0,0 0 157 0 0,4-1 1 0 0,1 1 0 0 0,0 1 0 0 0,-1 0 0 0 0,2 1-1 0 0,-1 1 1 0 0,0 0 0 0 0,0 1 4 0 0,1 1 1 0 0,0 0-1 0 0,-1 0 1 0 0,1 1 0 0 0,0-1-1 0 0,-1 0 1 0 0,0 1-1 0 0,0 1 31 0 0,0 1 1 0 0,0 1 0 0 0,-1 0 0 0 0,0-1 0 0 0,-2 0 0 0 0,0-1 0 0 0,-1 1 0 0 0,0 1 90 0 0,-3 0 0 0 0,0 1 1 0 0,-1 0-1 0 0,-1 0 1 0 0,20 2-1 0 0,-3 1 0 0 0,-1-1 102 658 0,-8 1 0-658 0,-1-1 1 0 0,-3 0-72 397 0,-5-2 1-397 0,-3-1 0 0 0,-2 2 0 0 0,15 6 0 0 0,-4 1 47 332 0,-10-4 1-332 0,-3 1 0 0 0,-12-1-1 0 0,-5 1 402 292 0,20 11-397-178 0,-24-6 1-114 0,-38-2 266 84 0,-32-5-305-76 0,-50-1 0-8 0,12-9 0 0 0,-7-2 24 0 0,-18-1 1 0 0,-5 0-1 0 0,19-1 1 0 0,-2-1-1 0 0,-3-1 78 0 0,-6 0 1 0 0,-2-1 0 0 0,-3 1-114 0 0,-7 0 1 0 0,-2 1-1 0 0,-1-1 131 0 0,23-2 1 0 0,-2 0-1 0 0,0-1 1 0 0,-2 1-75 0 0,-9 1 0 0 0,-2 0 0 0 0,-1 1 1 0 0,1-1-1 0 0,-2-1 0 0 0,1-1 1 0 0,-1 1-1 0 0,-1 0 98 0 0,-5 0 0 0 0,-1 1 0 0 0,-1 0 0 0 0,1 0-93 0 0,1-1 0 0 0,-1-1 0 0 0,1 1 0 0 0,0 0 1 0 0,3 1-1 0 0,1 1 0 0 0,-1-1 0 0 0,1 1 20-50 0,0-1 1 50 0,1 0 0 0 0,0-1 0 0 0,1 0-47-815 0,2 0 0 815 0,1 0 0 0 0,1 0 0 0 0,1 0 0 0 0,8 1 0 0 0,1 0 0 0 0,2 0 0 0 0,1 0 44-1016 0,-16-2 1 1016 0,2-1 0 0 0,4 0 0 0 0,12 0 0 0 0,3 1 0 0 0,4-1 1248-634 0,-11-2 1 634 0,6 0-422-191 0,11 3 1 191 0,6 0 91-71 0,-10-9-231 6 0,37 12-1005 65 0,68-2 0 0 0,28-1 0 0 0,-4 3 0 0 0,7 1-291 0 0,5-1 1 0 0,8-1 0 0 0,1 0-1 0 0,-2 0 1 0 0,0 0 0 0 0,2 0 397 0 0,4-1 1 0 0,2-1-1 0 0,2 1 1 0 0,4 1-1 0 0,1 0 1 0 0,1 0 60 0 0,-21 2 1 0 0,1-1 0 0 0,0 2 0 0 0,0-1 0 0 0,3 1 0 0 0,0 1 0 0 0,0 0 0 0 0,0 1-317 0 0,1 0 1 0 0,1 0-1 0 0,-1 1 1 0 0,1 0 229 0 0,0 1 0 0 0,1-1 1 0 0,-1 1-1 0 0,0 2 1 0 0,1 0-1 0 0,-1 2 0 0 0,0 0 1 0 0,0 0 11 0 0,0 0 0 0 0,-1 0 0 0 0,1 1 0 0 0,-1 0 0 0 0,1 0 0 0 0,0 0 0 0 0,-1 1 0 0 0,0 0 71 0 0,-1 0 0 0 0,-1 1 1 0 0,0 0-1 0 0,0 0 0 0 0,-4-1 1 0 0,0 0-1 0 0,-1 0 0 0 0,0 0 87 747 0,19 4 0-747 0,0 1 0 0 0,-3 0 0 0 0,-10-1 1 0 0,-1-1-1 0 0,-3 1-36 838 0,-7-1 1-838 0,-1 0 0 0 0,-4 0 0 0 0,20 5 0 0 0,-6 0 229 525 0,-11-1 0-525 0,-6 1-49 96 0,28 13 0-96 0,-38 5-76 8 0,-43-8 1-8 0,-56-6-111 18 0,-6-16 0-18 0,-9-4 1 0 0,-14 0-1 0 0,-6 0 28 0 0,9-2 0 0 0,-5-1 0 0 0,0-1 0 0 0,-5-1 0 0 0,0 0 1 0 0,-3 0 91 0 0,-12-1 1 0 0,-2 0 0 0 0,-2-1 0 0 0,22 1 0 0 0,0 0 0 0 0,-1-1 0 0 0,-2 0 79 0 0,-5 0 0 0 0,-3-1 0 0 0,0 0 0 0 0,0 0 0 0 0,-2 1 1 0 0,-1 0-1 0 0,0 1 0 0 0,-1-1-2 0 0,14 0 0 0 0,0 0 1 0 0,-1 0-1 0 0,-1 0 0 0 0,1 1 1 0 0,-1 0-1 0 0,0 1 1 0 0,1 0-1 0 0,-1 0 0 0 0,0 0-49 0 0,-1 0 0 0 0,0 0 0 0 0,0 0 0 0 0,0 0 0 0 0,1 0 0 0 0,-19 1 0 0 0,1 1 0 0 0,0-1 0 0 0,1 0 103-311 0,-1 0 0 311 0,0 0 0 0 0,1 0 1 0 0,3 0-1 0 0,8-1 0 0 0,2 0 0 0 0,1 1 1 0 0,0-1-29-1390 0,2 1 1 1390 0,-1 0 0 0 0,2 0 0 0 0,2 0-1 0 0,-11-3 1 0 0,3 0 0 0 0,4 1 53-929 0,9-1 1 929 0,2 1-1 0 0,4 0 1 0 0,-14 0-1 0 0,6-2-144-541 0,20 1 1 541 0,6-1-375-252 0,-19-4 0 252 0,68-1-117-122 0,54 1 1 122 0,-1 5 0 0 0,9 1 317 0 0,28-3 1 0 0,8-2-1 0 0,-28 5 1 0 0,3-1-1 0 0,3 0-96 0 0,14-2 0 0 0,4-1 1 0 0,1 2-1 0 0,2 1 0 0 0,1 1 1 0 0,1 0-111 0 0,-19 1 1 0 0,0 1 0 0 0,2 0 0 0 0,-1 0-1 0 0,3 2 1 0 0,0 0 0 0 0,1 1 0 0 0,1 1 2 0 0,5 0 0 0 0,1 0 0 0 0,0 1 0 0 0,-1 0 1 0 0,-6 1-1 0 0,0 0 0 0 0,0 0 0 0 0,0 2 89 0 0,4 0 0 0 0,0 1 0 0 0,1 1 0 0 0,-2 0 0 0 0,-4-1 1 0 0,-2 1-1 0 0,1 0 0 0 0,-1 1 20 0 0,2 0 0 0 0,-1 0 1 0 0,1 1-1 0 0,-2 0 1 0 0,18 3-1 0 0,-2 0 1 0 0,0 0 84 374 0,-5 0 1-374 0,-1 0 0 0 0,-3 1 0 0 0,-11-1 0 0 0,-2 1 0 0 0,-2 0 68 748 0,-1 0 1-748 0,-2 1 0 0 0,-2 0 0 0 0,17 3 0 0 0,-5-1-45 540 0,-10 1 0-540 0,-6 0 1 0 0,31 12 331 256 0,-33-2-324-177 0,-21-7 0-79 0,-69 1-39 19 0,-37-9 0-19 0,12-7 1 0 0,-6-3 550 0 0,-17-3 1 0 0,-6-2 0 0 0,-9-1 0 0 0,-4-2-230 0 0,23 1 1 0 0,-3 0 0 0 0,-1-1 0 0 0,-4 0 0 0 0,-2-1 0 0 0,-2 0-13 0 0,-7-1 1 0 0,-3 0-1 0 0,0 0 1 0 0,19 1-1 0 0,-1 1 1 0 0,-1 0-1 0 0,0-1-86 0 0,-3 0 0 0 0,-1-2 0 0 0,-1 1 0 0 0,-1 1 1 0 0,-5 0-1 0 0,-2 1 0 0 0,0 0 0 0 0,-1-1-4 0 0,-3 1 0 0 0,0-1 0 0 0,0 0 1 0 0,-1 1-1 0 0,-2-1 0 0 0,1 0 0 0 0,-1 0 1 0 0,0 1-28 0 0,0 0 0 0 0,1 1 1 0 0,-1-1-1 0 0,1 1 0 0 0,3-1 1 0 0,2-1-1 0 0,-1 1 0 0 0,0 1-14-596 0,-2 1 1 596 0,-1 1-1 0 0,0 1 1 0 0,2-2-1 0 0,8 0 1 0 0,1 0-1 0 0,1-1 1 0 0,-1 1-27-1554 0,0 1 0 1554 0,-1-1 0 0 0,1 1 0 0 0,2 0 0 0 0,-15-1 1 0 0,3 0-1 0 0,1 0 70-1217 0,9 1 0 1217 0,1-1 0 0 0,4 0 0 0 0,-22-1 1 0 0,8-2-73-524 0,23-1 0 524 0,6-2-200-107 0,-31-6 0 107 0,77-5-202-7 0,57 1 1 7 0,8 4-1 0 0,10 3 125 0 0,29-2 0 0 0,9 2 1 0 0,-21 2-1 0 0,3 1 0 0 0,2 0-326 0 0,11 0 1 0 0,2 0-1 0 0,2 0 430 0 0,4 1 1 0 0,2 0-1 0 0,0 1 1 0 0,-1 3-1 0 0,2 1 1 0 0,-1 1-117 0 0,-21 0 1 0 0,-1 1 0 0 0,1 0 0 0 0,0 1 0 0 0,-2 1 0 0 0,0 1 0 0 0,0 0 0 0 0,0 1 64 0 0,0 1 1 0 0,-1 1-1 0 0,0 0 1 0 0,0 1 0 0 0,24 3-1 0 0,-1 0 1 0 0,0 1-27 0 0,-2 0 1 0 0,0 0 0 0 0,-1 0 0 0 0,-3 1 0 0 0,0 1-1 0 0,-2 0-13 111 0,-6-2 1-111 0,-1 0 0 0 0,-1 0 161 539 0,0 0 0-539 0,0 0 0 0 0,-3 0-16 354 0,-8-2 1-354 0,-2 0-1 0 0,-2 1 1 0 0,27 3 0 0 0,-4 0 184 365 0,-11-1 0-365 0,-3 0-129 346 0,-10 2 0-346 0,-5-1 1 0 0,30 2-278 227 0,-25 4 835-82 0,-25-9-298-38 0,-27-4-73-36 0,-97-6 1-71 0,33-1 0 0 0,-5 0-36 0 0,-37-1 0 0 0,-9 0 1 0 0,29-1-1 0 0,-1 0 1 0 0,-2-1-32 0 0,-9-2 0 0 0,-2 0 0 0 0,-2-1 1 0 0,-10 1-1 0 0,-1 1 0 0 0,-2-1-16 0 0,19 0 1 0 0,-2 0 0 0 0,0 0 0 0 0,0 1-1 0 0,-2 0 1 0 0,0 0 0 0 0,0 1 0 0 0,-3-1 8 0 0,-8-1 0 0 0,-2 0 0 0 0,-1 0 0 0 0,1 0 0 0 0,3 1 0 0 0,1 1 0 0 0,0-1 0 0 0,-1 0-23 0 0,14 1 0 0 0,-1-1 0 0 0,-1 0 0 0 0,1 0 0 0 0,1 1 0 0 0,-18-1 0 0 0,2 1 1 0 0,-1 0-1 0 0,2 0 17 0 0,3-1 0 0 0,1 0 1 0 0,1 1-1 0 0,-1-1 1 0 0,2 0-1 0 0,0 0 1 0 0,0 0-1 0 0,2-1-17-274 0,7 2 1 274 0,0-1 0 0 0,2 0-1 0 0,0 1 1 0 0,1-1 0 0 0,0 0-1 0 0,1 0 1 0 0,2 1 98-962 0,-19-1 0 962 0,3 0 0 0 0,1 1 0 0 0,6-1 1 0 0,2 0-1 0 0,2 1-158-696 0,9-1 0 696 0,1 0 0 0 0,2 0 0 0 0,-24 1 0 0 0,3-1 31-549 0,10 0 0 549 0,5 1 0 0 0,11 1 1 0 0,5 1-673-392 0,-35-7 522 294 0,31 5-602 93 0,23-8 1 5 0,84 4 494-2 0,40-6 1 2 0,-23 7 0 0 0,5 0 84 0 0,15-1 0 0 0,3 2 0 0 0,7-1 0 0 0,4 1-56 0 0,-23 3 0 0 0,2 0 0 0 0,2 0 0 0 0,6 0 0 0 0,3 0 0 0 0,0 1-181 0 0,2 0 1 0 0,1 0 0 0 0,0 1-1 0 0,5 1 1 0 0,0-1 0 0 0,0 1 146 0 0,0-2 0 0 0,0 0 0 0 0,-1 1 0 0 0,-1 0 0 0 0,0 1 1 0 0,0 1 17 0 0,2 0 1 0 0,0 1-1 0 0,-2 0 1 0 0,-6 0 0 0 0,-1 0-1 0 0,0 1 187 0 0,-1 1 1 0 0,1 1-1 0 0,-2 1 1 0 0,-5-1-1 0 0,-1 2 1 0 0,-2-1-67 0 0,-5 1 0 0 0,-1-1 0 0 0,-2 0 1 0 0,26 4-1 0 0,-2-1 133 0 0,-9-2 1 0 0,-3 0 0 0 0,-14 0-1 0 0,-4-1 440 0 0,39 3-166 0 0,-35 4 1 0 0,-26-12-101 0 0,-38 4 0 0 0,-55-5-80 0 0,0-2 0 0 0,-7-1 0 0 0,-19 0 0 0 0,-6-2-41 0 0,17 1 1 0 0,-3-1 0 0 0,-1 0 0 0 0,-4 2 0 0 0,-2 0 0 0 0,-1 0 19 0 0,-11 0 1 0 0,-3-1 0 0 0,-1 1 0 0 0,22 1 0 0 0,-1 0 0 0 0,0 1 0 0 0,-2-1-24 0 0,-5-1 0 0 0,-1 1 1 0 0,-1 0-1 0 0,-1-1 1 0 0,-5 0-1 0 0,-2 0 1 0 0,0 1-1 0 0,-1-1-15 0 0,-1 2 0 0 0,-2-1 0 0 0,1 2 0 0 0,-1-2 0 0 0,2 1 0 0 0,0 0 0 0 0,0 0 0 0 0,0 0 19 0 0,-1 0 0 0 0,-1 1 0 0 0,1 1 1 0 0,0-1-1 0 0,5 0 0 0 0,1 0 0 0 0,0 0 1 0 0,0 0-50 0 0,-1 0 0 0 0,0 0 0 0 0,1 0 0 0 0,0 0 1 0 0,4 0-1 0 0,0 0 0 0 0,2 0 0 0 0,1 0 17 0 0,-19 0 0 0 0,2 0 1 0 0,2 0-1 0 0,5 0 1 0 0,1 0-1 0 0,1 0-46-466 0,6 0 0 466 0,0 0 0 0 0,3 0 0 0 0,8 0 1 0 0,2 0-1 0 0,2 0-124-725 0,-25 0 0 725 0,5 0 136-489 0,13 0 0 489 0,6 0 212-249 0,15 0 1 249 0,5 0-51-194 0,-21-6 0 194 0,101-9-1824-56 0,59-8 1377 56 0,-18 9 1 0 0,7 1 0 0 0,-9 2 0 0 0,4 0 0 0 0,2 0-56 0 0,7 0 0 0 0,3 0 1 0 0,2 0-1 0 0,6 0 1 0 0,2 1-1 0 0,2 0 122 0 0,-19 3 0 0 0,2 1 1 0 0,1 1-1 0 0,0-1 0 0 0,3 1 1 0 0,2 0-1 0 0,0 1 1 0 0,0 0-14 0 0,-1 1 0 0 0,1 0 1 0 0,0 1-1 0 0,0 0 0 0 0,3 0 1 0 0,0 1-1 0 0,0-1 0 0 0,0 1 41 0 0,-3 1 1 0 0,0 0 0 0 0,0 0 0 0 0,-1 0 0 0 0,0 0 0 0 0,-1 0 0 0 0,0 1 0 0 0,0 0 37 0 0,0-1 0 0 0,0 2 1 0 0,0-1-1 0 0,-2 0 1 0 0,-3 1-1 0 0,-2 0 1 0 0,0 0-1 0 0,-1 0-26 184 0,24 2 1-184 0,-1 1-1 0 0,-1 0 1 0 0,-10 1 0 0 0,-2 1-1 0 0,0-1 13 653 0,-5 0 0-653 0,-1 0 0 0 0,-1 1 0 0 0,-5-1 1 0 0,-2 1-1 0 0,0-1 139 546 0,26 1 1-546 0,-4 0-1 0 0,-7-1 1 0 0,-4 0-90 367 0,-15-1 1-367 0,-4 0 0 0 0,34 6 1102 271 0,-32-7-206-91 0,-31 7-478-108 0,-129-15 0-72 0,33 3 1 0 0,-7 0-237 0 0,-8-3 0 0 0,-8-1 0 0 0,-1 0 0 0 0,2 1 0 0 0,-2-1 0 0 0,-1 1 35 0 0,-7 1 0 0 0,-3 0 0 0 0,-2 0 0 0 0,18 0 0 0 0,-2 0 0 0 0,-1 0 1 0 0,-1 1-74 0 0,-6 0 1 0 0,-1 1-1 0 0,-2 0 1 0 0,0 0 0 0 0,-2 0-1 0 0,-1 0 1 0 0,0 0-1 0 0,-1 0-46 0 0,17 0 1 0 0,-1 1 0 0 0,0 0 0 0 0,0 0 0 0 0,0 1 0 0 0,0-1 0 0 0,0 2 0 0 0,0-1 0 0 0,0 0 0 0 0,-1 1 23 0 0,-6 0 1 0 0,-1-1 0 0 0,0 1 0 0 0,0 0 0 0 0,1 0 0 0 0,4 0 0 0 0,0 1 0 0 0,1-1 0 0 0,0 0 0 0 0,0 0 27 0 0,-18 1 0 0 0,1-1 0 0 0,0 1 0 0 0,2-1 0 0 0,6 0 0 0 0,2-1 0 0 0,1 1 0 0 0,2-1 25-334 0,7 0 1 334 0,2-1 0 0 0,1 0 0 0 0,2-1 0 0 0,-15 0 0 0 0,3-2 0 0 0,3 1 4-763 0,11-1 0 763 0,2 0 0 0 0,4-1 1 0 0,-17-2-1 0 0,6-2 99-183 0,21-1 1 183 0,6-1-12 0 0,-23-5 0 0 0,56-7-1104 0 0,36 3 1 0 0,59-5 580 0 0,-8 8 0 0 0,8 0 154 0 0,16-3 1 0 0,7 1 0 0 0,-20 5 0 0 0,5-1 0 0 0,1 1-89 0 0,6-1 1 0 0,2 2-1 0 0,2 0 1 0 0,-19 3 0 0 0,1 1-1 0 0,1-1 1 0 0,0 2 109 0 0,7 0 0 0 0,1 1 0 0 0,1 1 0 0 0,0 0 57 0 0,0-1 0 0 0,0 1 1 0 0,0 0-1 0 0,2 0 1 0 0,5 1-1 0 0,2 1 0 0 0,0 0 1 0 0,0 1-12 0 0,-5-1 1 0 0,-1 1-1 0 0,0-1 1 0 0,1 1 0 0 0,7 0-1 0 0,2 1 1 0 0,-1-1 0 0 0,0 1-69 0 0,-2 0 1 0 0,0 1 0 0 0,-1 0-1 0 0,1 1 1 0 0,0 0 0 0 0,2 1-1 0 0,-1-1 1 0 0,-1 1 92 154 0,-2 0 0-154 0,0 1 0 0 0,-1-1 0 0 0,-1 1 27 690 0,-7-1 0-690 0,-1 2 0 0 0,-1-1 1 0 0,0 0-1 0 0,-3 1 0 0 0,0 0 1 0 0,-1 0-1 0 0,-1 0 6 689 0,17 2 0-689 0,-1 0 1 0 0,-2 1-1 0 0,-5-2 1 0 0,-2 0-1 0 0,-1 0 1 0 0,-9 1-1 0 0,-1 1 1 0 0,-2-1 80 876 0,26 2 0-876 0,-4 0 0 0 0,-15-2 1 0 0,-5 0 0 495 0,-13-1 1-495 0,-4 0 78 191 0,29 1-49-44 0,-33-6 1-147 0,-84-8 0 0 0,-51-6 178 130 0,16 3 1-130 0,-8 0-268 0 0,4 2 1 0 0,-5 0 0 0 0,-2 1 0 0 0,-10-2-1 0 0,-2 1 1 0 0,-3 1 65 0 0,11 2 0 0 0,-2 0 0 0 0,-1 0 1 0 0,-1 0-1 0 0,-1 0 0 0 0,0-1 0 0 0,-1 1 1 0 0,-2 0 62 0 0,-6 1 1 0 0,-2 0 0 0 0,-1 1 0 0 0,-1-1 0 0 0,17 2 0 0 0,0-1 0 0 0,-1 0 0 0 0,-1 1 0 0 0,1 0-40 0 0,-4 1 1 0 0,-1 0-1 0 0,1 0 1 0 0,-1 0-1 0 0,-1 1 1 0 0,0-1-1 0 0,0 1 1 0 0,0-1 0 0 0,-1 1-1 0 0,0 1 10 0 0,-2-1 0 0 0,0 1 0 0 0,-1 0 0 0 0,1 0 0 0 0,-1 1 0 0 0,2-1 0 0 0,1 0 1 0 0,-1 0-1 0 0,0 0 0 0 0,1 0 1-328 0,-1 0 0 328 0,0 0 0 0 0,0 0 0 0 0,1 0 1 0 0,1 0-1 0 0,-15 0 0 0 0,1 0 0 0 0,2 0 1 0 0,1 0 30-1334 0,4 0 0 1334 0,2 0 0 0 0,0 0 0 0 0,3 0 1 0 0,8 0-1 0 0,1 0 0 0 0,2 0 0 0 0,0 0 25-1149 0,-19 0 0 1149 0,0 0 0 0 0,4 0 1 0 0,11-2-1 0 0,2-1 0 0 0,4 0 60-753 0,-19-4 0 753 0,6 0 1 0 0,19 0-1 0 0,7-1-621-81 0,-17-10 137 81 0,38 2 1 0 0,89-15-8 0 0,0 11 1 0 0,9 2-1 0 0,28-5 1 0 0,8 1 136 0 0,-17 5 1 0 0,4 2 0 0 0,2 0 0 0 0,7-1 0 0 0,2 2 0 0 0,2 0-75 0 0,-14 2 1 0 0,1 0 0 0 0,2 0 0 0 0,1 1-1 0 0,4-1 1 0 0,1 2 0 0 0,1-1 0 0 0,0 1 55 0 0,4 0 1 0 0,1 0-1 0 0,1 1 1 0 0,-1 1-1 0 0,1 0 1 0 0,0 0 0 0 0,0 2-1 0 0,0-1 25 0 0,2 2 1 0 0,1 0 0 0 0,0 0 0 0 0,-1 2 0 0 0,-1-1 0 0 0,0 1 0 0 0,0 1 0 0 0,1 0 63 0 0,3-1 1 0 0,2 0-1 0 0,-1 1 1 0 0,0 0 0 0 0,-3 1-1 0 0,0 0 1 0 0,0 1-1 0 0,-1-1-24 0 0,-2 0 1 0 0,-1 0-1 0 0,0-1 1 0 0,-1 1-1 0 0,-5 1 1 0 0,0-1 0 0 0,-1 1-1 0 0,-1 0 103 536 0,-4 0 1-536 0,-1 0 0 0 0,0 0-1 0 0,-2 0 1 0 0,22 0 0 0 0,-2 0 0 0 0,-2 0 15 1017 0,-7 0 0-1017 0,-1-1 0 0 0,-2 2 0 0 0,-5 0 0 0 0,-2 1 0 0 0,-2-1 52 779 0,19 2 1-779 0,-4-1 0 0 0,-12 1 0 0 0,-5 0-82 396 0,-18 0 0-396 0,-6-1 73 249 0,29 0 0-249 0,-64 4-70 135 0,-44-6 0-135 0,-17 0 1 0 0,-12 0 91 2 0,-28 0 1-2 0,-9 0 0 0 0,24 0 0 0 0,-2 0 0 0 0,-4 0-88 0 0,-15 0 0 0 0,-4 0 0 0 0,-1 0 0 0 0,20-1 0 0 0,0 0 0 0 0,-2 0 0 0 0,-1-1 6 0 0,-8 1 1 0 0,-3 0 0 0 0,0 0-1 0 0,0 0 1 0 0,-2-1 0 0 0,0 1 0 0 0,0 0-1 0 0,-2 0 73 0 0,12 0 0 0 0,-2 1 0 0 0,0 0 1 0 0,-1 0-1 0 0,1 1 0 0 0,1 0 0 0 0,0 0 1 0 0,0 0-1 0 0,0 1 0 0 0,-2-1-14 0 0,-5 1 1 0 0,-2-1 0 0 0,1 1 0 0 0,-1 0 0 0 0,1 1 0 0 0,2-1-1 0 0,1 2 1 0 0,0-1 0 0 0,0 1 0 0 0,0 0-6 0 0,1-1 1 0 0,0 1-1 0 0,0 0 1 0 0,1 0-1 0 0,0 0 1 0 0,5-1 0 0 0,-1 1-1 0 0,2 0 1 0 0,0 0-1 0 0,0-1-35-574 0,-15 1 1 574 0,0 0-1 0 0,2 0 1 0 0,0-1-1 0 0,6-1 1 0 0,2 0 0 0 0,0 0-1 0 0,2-1 13-1113 0,4 1 0 1113 0,0-1 0 0 0,1 0 0 0 0,3 0 0 0 0,-12 0 0 0 0,2-1 0 0 0,3 1 122-727 0,12-1 0 727 0,3 0 0 0 0,2 0 1 0 0,-16-3-1 0 0,5-1 66-200 0,20 0 0 200 0,4-1-18-140 0,-28-8 1 140 0,55-12 58-22 0,44-3 1 22 0,53-6-1011 0 0,-4 14 0 0 0,10 2 1 0 0,15-3-1 0 0,7 0 477 0 0,-20 4 1 0 0,4-1 0 0 0,1 1-1 0 0,7-1 1 0 0,1 0 0 0 0,3 1 126 0 0,-20 4 1 0 0,1 1-1 0 0,1 1 1 0 0,1 0-1 0 0,4-1 1 0 0,1 2-1 0 0,0-1 1 0 0,2 1 49 0 0,6 0 1 0 0,1 0-1 0 0,1 1 1 0 0,-1 1-1 0 0,-2 0 1 0 0,0 2 0 0 0,0 0-1 0 0,1 1-11 0 0,4-2 1 0 0,1 1 0 0 0,0 0 0 0 0,-1 1 0 0 0,-4 0 0 0 0,0 1 0 0 0,-1 0 0 0 0,-1 0 60 0 0,-3 0 0 0 0,-1 0 0 0 0,-1 1 0 0 0,1 0 0 0 0,-2 0 0 0 0,1 1 0 0 0,-1 0 0 0 0,-2 1-35 394 0,-5 0 1-394 0,-2-1 0 0 0,0 1 0 0 0,-1 0-1 0 0,20-1 1 0 0,-1 0 0 0 0,-2 0 108 831 0,-10 0 0-831 0,-1 1 0 0 0,-1-1 0 0 0,-8 0 0 0 0,-1 1 0 0 0,-3-1-20 464 0,18 2 1-464 0,-5 0 0 0 0,-12 0 0 0 0,-5 0 763 388 0,36 0-491-207 0,-31 0 1-181 0,-54 0 49 153 0,-38 0 0-153 0,-56 0-237 26 0,14 0 1-26 0,-9 0-1 0 0,-18 0 1 0 0,-7 0-51 0 0,23 0 0 0 0,-3 0 1 0 0,-3 0-1 0 0,-7 1 0 0 0,-2-1 1 0 0,-2 1-21 0 0,21 0 0 0 0,-2 0 1 0 0,-1 1-1 0 0,-1-1 1 0 0,-8 0-1 0 0,-1-1 1 0 0,-2 1-1 0 0,-1 0-7 0 0,-3 1 1 0 0,0 0 0 0 0,-1 1 0 0 0,-1-1-1 0 0,-4 1 1 0 0,0-1 0 0 0,0 1 0 0 0,0 0 4 0 0,-1 1 1 0 0,0 1-1 0 0,0 0 1 0 0,1 0 0 0 0,1-1-1 0 0,2-1 1 0 0,-1 1 0 0 0,1-1-4 0 0,2 1 1 0 0,-1-1 0 0 0,2 1-1 0 0,-1-1 1 0 0,4 1 0 0 0,0-1 0 0 0,0 0-1 0 0,2 0 89 0 0,6-2 1 0 0,0 1-1 0 0,2-2 1 0 0,0 2-1 0 0,-18-1 1 0 0,1 1-1 0 0,2-1 48-300 0,10 0 0 300 0,3-1 0 0 0,2-1 0 0 0,-23-1 1 0 0,8-2 115-366 0,20 0 0 366 0,7-1-305-95 0,11-3 0 95 0,8-3 1 0 0,0-16-318-11 0,43-6 0 11 0,61-6 152 0 0,-2 19 0 0 0,10 2 1 0 0,24-5-1 0 0,9-1-74 0 0,-23 7 1 0 0,3 0-1 0 0,2 0 1 0 0,9-2 0 0 0,3 2-1 0 0,0-1 183 0 0,3 0 1 0 0,2 1 0 0 0,1 0-1 0 0,-19 5 1 0 0,1 0 0 0 0,2 0 0 0 0,-1 1 16 0 0,4 1 1 0 0,0 1-1 0 0,1 0 1 0 0,1 0-1 0 0,5-1 1 0 0,2 0-1 0 0,1 1 1 0 0,0 0-18 0 0,1 1 1 0 0,2 2-1 0 0,0-1 1 0 0,-1 0-1 0 0,1-1 1 0 0,0 0 0 0 0,0 1-1 0 0,-1 0 24 0 0,0 2 1 0 0,0 0 0 0 0,-1 1-1 0 0,-1-1 1 0 0,-1 1 0 0 0,-1-1-1 0 0,0 0 1 0 0,-2 1 71 674 0,-3 0 0-674 0,-1 0 0 0 0,0 1 0 0 0,-1-1 0 0 0,-2 2 1 0 0,0 0-1 0 0,-1-1 0 0 0,-1 1-45 976 0,18-1 0-976 0,-2-1 0 0 0,-1 2 1 0 0,-8 0-1 0 0,-2 1 0 0 0,-2 0 96 659 0,-6 0 0-659 0,-3-1 0 0 0,-2 1 0 0 0,20 0 0 0 0,-6 0 75 277 0,-11 2 0-277 0,-6-2 93 148 0,-12-2 0-148 0,-4 0-127 65 0,16 1 1-65 0,-82-15-96 11 0,-54 3 0-11 0,-1 5 0 0 0,-11 1 90 0 0,13 2 0 0 0,-5 2 0 0 0,-1 0 1 0 0,-11 0-1 0 0,-1 2 0 0 0,-3 0-43 0 0,-11 0 0 0 0,-2 0 0 0 0,-2 1 0 0 0,19 0 0 0 0,-1 1 1 0 0,-1 0-1 0 0,-1 0-77 0 0,-2-1 1 0 0,0 1 0 0 0,-2 1 0 0 0,0-1-1 0 0,-8 0 1 0 0,-1 0 0 0 0,0 0 0 0 0,0 0 0 0 0,2 0-1 0 0,0 0 1 0 0,0 0 0 0 0,0 0 149 0 0,-1 0 0 0 0,-1 0 1 0 0,0 0-1 0 0,1 0-121 0 0,-1 0 0 0 0,-1 0 0 0 0,1 0 0 0 0,2 0 1 0 0,7 0-1 0 0,0 0 0 0 0,2 0 0 0 0,-1 0 40 0 0,2 0 0 0 0,-1 0 1 0 0,2 0-1 0 0,0 0 1 0 0,6-1-1 0 0,0 1 1 0 0,1 0-1 0 0,0-1 73-38 0,1 0 1 38 0,0 0 0 0 0,0-1 0 0 0,3 1 0 0 0,-14 0 0 0 0,3 1 0 0 0,2-2-57-558 0,6 0 0 558 0,1-2 0 0 0,3 1 0 0 0,-15-1 0 0 0,4-2 46-385 0,11 0 0 385 0,5-2 1 0 0,-29-7-401-39 0,35-4 0 39 0,30 1-66-3 0,32-5 0 3 0,42-1 97-2 0,52-4 1 2 0,-23 10 0 0 0,8 0 141 0 0,-11 4 0 0 0,3 0 0 0 0,2 0 0 0 0,6-1 0 0 0,1 1 0 0 0,3-1-47 0 0,9-2 1 0 0,2-1 0 0 0,2 1 0 0 0,-22 6 0 0 0,0 1 0 0 0,1 0 0 0 0,1 0 75 0 0,4 0 0 0 0,1-1 0 0 0,1 0 1 0 0,0 1-1 0 0,2 1 0 0 0,2 1 1 0 0,-1 0-1 0 0,2 0 30 0 0,3 0 1 0 0,1-1-1 0 0,0 1 1 0 0,-1 0-1 0 0,-4 2 1 0 0,-1 0 0 0 0,0 0-1 0 0,1 1 6 0 0,2 0 0 0 0,1 0 1 0 0,-1 0-1 0 0,-1 1 1 0 0,-5 0-1 0 0,0 0 0 0 0,-2 0 1 0 0,1 0 54 0 0,0 0 1 0 0,1 1 0 0 0,-1-1 0 0 0,0 1 0 0 0,-5 0 0 0 0,1 1 0 0 0,-1 0 0 0 0,-1 0 41 0 0,22-2 0 0 0,-1 1 0 0 0,-2 0 0 0 0,-8 2 1 0 0,-1 0-1 0 0,-2 0-17 38 0,-8 0 1-38 0,-1-1-1 0 0,-2 0 1 0 0,21 1-1 0 0,-4 1-42 382 0,-10 0 1-382 0,-3 0 0 0 0,-15-2-1 0 0,-5-1 295 204 0,34-2 33-109 0,-29 1 0-95 0,-53-1-94 145 0,-41 0 1-145 0,-55 1-205 153 0,17 3 1-153 0,-9 2 0 0 0,16-1 0 0 0,-4 0 0 0 0,-2 0 5 0 0,-12 0 0 0 0,-3 0 1 0 0,-2 0-1 0 0,-6 0 0 0 0,-2 0 1 0 0,-2 0-4 0 0,21 0 1 0 0,-1-1 0 0 0,-1 1 0 0 0,-2 1-1 0 0,-6 0 1 0 0,-1 0 0 0 0,-2 1 0 0 0,0 0-79 0 0,-4 0 0 0 0,0 1 0 0 0,-2-1 1 0 0,0 0-1 0 0,-4 0 0 0 0,0 0 1 0 0,0 0-1 0 0,-1 0 37 0 0,1 0 1 0 0,0 1 0 0 0,1-1 0 0 0,-1 1 0 0 0,2-1 0 0 0,0 0 0 0 0,0 0 0 0 0,1 1 77 0 0,2 0 0 0 0,1 1 1 0 0,0 0-1 0 0,1-1 1 0 0,2 0-1 0 0,1 1 1 0 0,0-1-1 0 0,1 0-59 0 0,5-1 0 0 0,-1 1 0 0 0,2-1 0 0 0,2 0 0 0 0,-15 1 1 0 0,2-1-1 0 0,2-1-2-26 0,7 0 1 26 0,2-1 0 0 0,3-1-1 0 0,-20 1 1 0 0,6-1 316-294 0,10-2 0 294 0,6 1 81-95 0,14 2 0 95 0,6-2-987-5 0,-19-10 1 5 0,93 1 413 0 0,53-3 1 0 0,-4 2 0 0 0,8 0-81 0 0,17 3 0 0 0,6 0 1 0 0,-20 1-1 0 0,2-1 0 0 0,2 0 151 0 0,6 0 0 0 0,3-1 0 0 0,1 1 1 0 0,-17 3-1 0 0,1 1 0 0 0,1-1 1 0 0,0 1 43 0 0,2 0 1 0 0,1 0-1 0 0,0 1 1 0 0,0-1 0 0 0,3 1-1 0 0,0 1 1 0 0,0-1-1 0 0,1 1 18 0 0,3 1 0 0 0,0-1 0 0 0,0 1 0 0 0,0 0 0 0 0,-1 0 0 0 0,0 0 0 0 0,0 1 0 0 0,0 0 59 0 0,1 0 0 0 0,0 1 0 0 0,0 0 0 0 0,-1 1 1 0 0,-2-1-1 0 0,-2 0 0 0 0,1 1 0 0 0,-1-1-80 0 0,-2 1 1 0 0,0 0 0 0 0,0 0 0 0 0,-1 1 0 0 0,20 0 0 0 0,-1 1 0 0 0,-1 0 58 0 0,-3 1 1 0 0,-2 1 0 0 0,-2 0 0 0 0,-10-1 0 0 0,-2 1 0 0 0,-2 0 13 0 0,-6 0 0 0 0,-2-1 0 0 0,-1 1 0 0 0,19 2 0 0 0,-4 0 94 27 0,-11 0 1-27 0,-4 0 0 0 0,-13 0 0 0 0,-5 0 414 309 0,18 8-298 18 0,-26-8 0-327 0,-60 0 3 263 0,-41-7 1-263 0,-1-2-1 0 0,-9-1-164 0 0,-20 1 1 0 0,-6-1 0 0 0,22 1-1 0 0,-3 1 1 0 0,-2 0-30 0 0,-11 0 1 0 0,-3 1 0 0 0,-3 1 0 0 0,19 0 0 0 0,-1 0 0 0 0,-2 1 0 0 0,-1 0-9 0 0,-4 0 1 0 0,-1 0 0 0 0,-2 0 0 0 0,-1 1 0 0 0,10 0 0 0 0,0 1-1 0 0,-2 0 1 0 0,0 0 0 0 0,0 0 2 0 0,-2 0 1 0 0,1 1 0 0 0,0 0 0 0 0,-1 0 0 0 0,-1 0-1 0 0,-3 0 1 0 0,-2 0 0 0 0,1 0 0 0 0,-1 1 0 0 0,0-1-91 0 0,-1 1 0 0 0,0-1 0 0 0,-1 1 0 0 0,1-1 0 0 0,0 1 1 0 0,1 1-1 0 0,0 0 0 0 0,0 0 0 0 0,1 0 0 0 0,-1 0 27 0 0,1 0 1 0 0,-1 1-1 0 0,1-1 1 0 0,0 1 0 0 0,0 0-1 0 0,-1-1 1 0 0,1 1 0 0 0,0 0-1 0 0,1 0 1 0 0,0 0 29-235 0,3-1 1 235 0,0 1 0 0 0,1 0 0 0 0,1-1 0 0 0,1 0-1 0 0,-13 2 1 0 0,0 0 0 0 0,2-1 0 0 0,1-1 31-1160 0,6 0 0 1160 0,0-2 0 0 0,2 1 0 0 0,2 0 0 0 0,-16 2 0 0 0,3 0 0 0 0,1-1 72-887 0,4-1 0 887 0,2-2 1 0 0,2 0-1 0 0,11 2 0 0 0,1 0 1 0 0,4-2-135-389 0,-20-1 0 389 0,6-1 1 0 0,14 0-1 0 0,7 1-35-55 0,-27-3 141 45 0,29 0 1 10 0,52-2 42 0 0,37-3 0 0 0,66-4-329 0 0,-22 0 0 0 0,7-1 0 0 0,-15 3 0 0 0,3 0 0 0 0,2-1 118 0 0,8-1 0 0 0,1-1 0 0 0,2 1 0 0 0,10 1 1 0 0,2 1-1 0 0,1 0-94 0 0,4 0 1 0 0,2 1 0 0 0,1 0 0 0 0,-23 2 0 0 0,0 0 0 0 0,0 1 0 0 0,1 0 72 0 0,3 0 1 0 0,0 1 0 0 0,0 0-1 0 0,1 0 1 0 0,-3 0 0 0 0,0 0-1 0 0,0 0 1 0 0,0 1 7 0 0,2 1 0 0 0,1 0 0 0 0,-1 0 0 0 0,0 0 0 0 0,-4 1 1 0 0,0-1-1 0 0,0 0 0 0 0,-1 1 55 0 0,0 0 1 0 0,0 0-1 0 0,-1 0 1 0 0,-1 1-1 0 0,19 0 1 0 0,-1 1 0 0 0,-2 1 62 0 0,-6 2 1 0 0,-1 0 0 0 0,-1 1 0 0 0,-5-2 0 0 0,-2 1 0 0 0,-1 0-65 0 0,22 5 0 0 0,-4 2 1 0 0,-11-3-1 0 0,-5 2 127 0 0,-18-1 1 0 0,-4 1 0 0 0,26 15-90 0 0,-28-4 0 0 0,-33 2-93 0 0,-33-1 1 0 0,-58 2 336 0 0,10-13 0 0 0,-8-2 0 0 0,-21 3 1 0 0,-6-1-92 0 0,22-4 1 0 0,-2 1-1 0 0,-2-1 1 0 0,-5-1-1 0 0,-1 0 1 0 0,-1-1 32 0 0,-1 1 0 0 0,0 1 1 0 0,-3-2-1 0 0,-7-1 0 0 0,-3 0 1 0 0,1 1-44 0 0,0 1 1 0 0,1 0 0 0 0,-1-1 0 0 0,23-2 0 0 0,0-1 0 0 0,-1-1 0 0 0,2 1 66 0 0,-23 1 1 0 0,1-1 0 0 0,0 1 0 0 0,2 0 0 0 0,1 0-1 0 0,1-1-38 0 0,4 0 0 0 0,1-2 0 0 0,1 2 1 0 0,2-1-1 0 0,0 1 0 0 0,1 0-33 0 0,8-1 0 0 0,1 0 0 0 0,1 0 0 0 0,2 1 1 0 0,2 0-1 0 0,1-1 57 0 0,-24 0 1 0 0,3-1 0 0 0,7 0 0 0 0,4 0-5 0 0,17-1 0 0 0,2-2 1 0 0,8 1-1 0 0,4 0-1300 0 0,-18 0 802 0 0,16 0 0 0 0,36-1 26 0 0,28-4 0 0 0,49 2 134 0 0,-10-1 1 0 0,6-1 0 0 0,12-1 0 0 0,3 1-103 0 0,9-5 0 0 0,3 1 1 0 0,7 1-1 0 0,2 0 149 0 0,-27 2 0 0 0,2-1 0 0 0,-1 1 0 0 0,1 2 0 0 0,1 0 0 0 0,0 1 38 0 0,1 0 1 0 0,0-1 0 0 0,0 2 0 0 0,-2 0 0 0 0,-1 2 0 0 0,1-1-58 0 0,1-1 1 0 0,0 0-1 0 0,-2 1 1 0 0,28 0-1 0 0,-2 0 36 0 0,-5 1 1 0 0,-2 0 0 0 0,-3 0 0 0 0,-3 0 130 0 0,-10 0 1 0 0,-3 0 0 0 0,-9 2 0 0 0,-3 1-64 0 0,37 2-214 0 0,-18 6 313 0 0,-20-3 1 0 0,-37 10 228 0 0,-29 1 1 0 0,-49 0-196 0 0,10-11 1 0 0,-6-2-1 0 0,-14 4 1 0 0,-4 1 22 0 0,-12 0 0 0 0,-4 1 0 0 0,24-3 0 0 0,-2 1 0 0 0,0-1-117 0 0,-7 2 1 0 0,-2 0 0 0 0,0 0 0 0 0,-1 0-1 0 0,-1-1 1 0 0,-1 1 0 0 0,-4 1 0 0 0,-2 1 1 0 0,-1-1-1 0 0,-6 0 0 0 0,-2-2 1 0 0,0 1 53 0 0,0 1 0 0 0,0 1 0 0 0,-1 0 1 0 0,-2-1-1 0 0,0 1 0 0 0,0-1 13 0 0,2 2 1 0 0,0 1-1 0 0,2-1 1 0 0,8-2-1 0 0,2-1 1 0 0,1 0 88 0 0,2-1 1 0 0,1 0 0 0 0,2-2 0 0 0,9 0 0 0 0,2 0-1 0 0,1-2-24 0 0,-22 2 1 0 0,5-1 0 0 0,13-3-1 0 0,6 1 740 0 0,-21 4-882 0 0,24-5 0 0 0,36 2-246 0 0,39-6 1 0 0,39 0-24 0 0,4 0 1 0 0,7 0 0 0 0,9-5-1 0 0,5-3 202 0 0,-14 2 1 0 0,3 0-1 0 0,2-1 1 0 0,5 0-1 0 0,2-1 1 0 0,1 0-119 0 0,6 0 0 0 0,1 0 0 0 0,0 0 0 0 0,2 0 1 0 0,1 0-1 0 0,1 1 85 0 0,0 2 0 0 0,0 0 0 0 0,1 1 0 0 0,-2-2 0 0 0,1 1 0 0 0,-1 0-20 0 0,-2 3 0 0 0,0 1 1 0 0,0-1-1 0 0,2 0 1 0 0,-1 0-1 0 0,0 0 4 0 0,-3 0 0 0 0,-1 1 1 0 0,-1-1-1 0 0,-2 2 1 0 0,-2-1-1 0 0,0 1-128 0 0,-5-2 1 0 0,-1 1-1 0 0,-1-1 1 0 0,29 1-1 0 0,-2 1 167 0 0,-7-1 0 0 0,-4 2 0 0 0,-11 1 0 0 0,-4 2-26 0 0,-12 0 0 0 0,-3 1 0 0 0,36 8 361 0 0,-27 1-213 0 0,-22 0 0 0 0,-37 10 270 0 0,-30-1 0 0 0,-41 2-154 0 0,12-14 1 0 0,-5-3 0 0 0,-11 1 0 0 0,-5-1 21 0 0,-7 4 1 0 0,-4 0-1 0 0,19-4 1 0 0,-3-1-1 0 0,0 1-74 0 0,-5 1 1 0 0,-1 1 0 0 0,0-1-1 0 0,-3 1 1 0 0,-1-1 0 0 0,-1 1-5 0 0,-6-1 1 0 0,-2 0 0 0 0,1 1-1 0 0,0 0 1 0 0,1-1 0 0 0,0 2-50 0 0,-1 0 1 0 0,0 0 0 0 0,-1 0 0 0 0,-1-2 0 0 0,0 1 0 0 0,1-1 11 0 0,5 0 1 0 0,0 1 0 0 0,1-1-1 0 0,0 0 1 0 0,0 0 0 0 0,2 0 151 0 0,7-3 1 0 0,1 0 0 0 0,2 1 0 0 0,-21 2 0 0 0,5 0 69 0 0,10-1 1 0 0,4-2 0 0 0,13-1-1 0 0,3 0 346 0 0,-34 4-829 0 0,27-6-1054 0 0,22 4 986 0 0,126-1 1 0 0,-5-4 25 0 0,5 0 0 0 0,7 0 1 0 0,-6-3-1 0 0,0-2 8 0 0,6-2 1 0 0,2 0-1 0 0,-24 2 1 0 0,1 1 0 0 0,0-1 104 0 0,3 0 1 0 0,0 0 0 0 0,1 0-1 0 0,0 1 1 0 0,1 2 0 0 0,0-1 11 0 0,6-1 0 0 0,1 0 1 0 0,-1 1-1 0 0,-5 0 0 0 0,-1 1 1 0 0,1-1-12 0 0,4 1 1 0 0,0 0-1 0 0,-1 0 1 0 0,-3 0-1 0 0,0 0 1 0 0,-2 0-98 0 0,-5 0 0 0 0,0 0 0 0 0,-1 0 1 0 0,30 3-1 0 0,-1 1 56 0 0,-8 0 0 0 0,-4 1 0 0 0,-8 3 0 0 0,-4 1 216 0 0,-10 0 1 0 0,-3 1 0 0 0,-11 0 0 0 0,-3 1-45 0 0,22 7 59 0 0,-18-2 1 0 0,-49 15-182 0 0,-31-2 1 0 0,-55 2 50 0 0,18-16 1 0 0,-6-2 0 0 0,-9 2 0 0 0,-3-2 131 0 0,-14 2 1 0 0,-4-1 0 0 0,30-5 0 0 0,-1 1 0 0 0,-1-1 88 0 0,-5 0 1 0 0,0 1-1 0 0,-2-1 1 0 0,-5 1-1 0 0,-2-1 1 0 0,1 0 141 0 0,0 1 0 0 0,0 0 1 0 0,-1-1-1 0 0,-2-1 0 0 0,-1-1 1 0 0,1 1-69 0 0,-1 0 1 0 0,1 0 0 0 0,0 0 0 0 0,2-1 0 0 0,1 1-1 0 0,0 0 8 0 0,2 1 1 0 0,1 1-1 0 0,1-1 1 0 0,5-1-1 0 0,1-1 1 0 0,1 0-71 0 0,5 0 0 0 0,1-1 1 0 0,1 0-1 0 0,-19 2 0 0 0,2 0 49 0 0,8-1 1 0 0,3 0-1 0 0,15-2 1 0 0,4-1 357 0 0,-25 6-496 0 0,16-7-1696 0 0,34 3 1310-93 0,104 0 0 93 0,20-6 279-95 0,-4 1 0 95 0,8-2 0 0 0,-6-1 0 0 0,1-2-195 0 0,3-3 1 0 0,1 0 0 0 0,2 2 0 0 0,1 1-91 0 0,-30 0 1 0 0,1 1-1 0 0,0 0 1 0 0,0 2-1 0 0,2 0 1 0 0,-1 0 136 0 0,0-1 1 0 0,0 1 0 0 0,0-1 0 0 0,0 2-1 0 0,0-1 1 0 0,-1 1-59 0 0,-1 0 1 0 0,-1 0 0 0 0,-1 0 0 0 0,30 0-1 0 0,-3 0 54 0 0,-7-1 0 0 0,-2 2 0 0 0,-3 1 0 0 0,-3 2 183 0 0,-10 0 1 0 0,-4 1 0 0 0,-6 1 0 0 0,-4 1-49 0 0,34 7 0 0 0,-29 2 483 0 0,-19 3 25 0 0,-21-4 1 0 0,-46 17-342 0 0,-41-4 1 0 0,20-14-1 0 0,-5-1-93 0 0,-15-1 0 0 0,-5-1 1 0 0,-8 1-1 0 0,-3 0 109 0 0,-9 2 0 0 0,-2 0 0 0 0,28-6 0 0 0,-2 0 0 0 0,0-1 130 0 0,-1 1 0 0 0,-1 0 0 0 0,-1 0 0 0 0,-4 0 1 0 0,0-1-1 0 0,-1 1-74 0 0,2 2 1 0 0,-1-1-1 0 0,0 1 1 0 0,-2-2-1 0 0,-2-1 1 0 0,2 1-7 0 0,3 0 1 0 0,1 0-1 0 0,1 0 1 0 0,2-2 0 0 0,0-1-1 0 0,1 1-4 0 0,0 0 1 0 0,0 0-1 0 0,2 1 1 0 0,-25 2 0 0 0,3 0 7-173 0,5-2 0 173 0,2 1 0 0 0,8 2 1 0 0,4 0 83-290 0,11-5 1 290 0,4-1 0 0 0,-37 12-686-365 0,20-7-495 67 0,19-2 1 298 0,35 1 688-290 0,22-4 0 290 0,37-2 79-73 0,38 3 1 73 0,-23-5-1 0 0,5 0-22 0 0,9-2 0 0 0,4-1 0 0 0,16-3 0 0 0,3-1-70 0 0,4-2 1 0 0,2-1 0 0 0,-26 4 0 0 0,3 0-1 0 0,-1 0 39 0 0,-1 1 1 0 0,0 0 0 0 0,1 1 0 0 0,6-1-1 0 0,1 1 1 0 0,-1 0-25 0 0,-6 1 1 0 0,-1-1 0 0 0,0 2 0 0 0,3-1 0 0 0,0 1 0 0 0,0 0 9 0 0,-5 2 0 0 0,-1 0 0 0 0,-1 0 0 0 0,30 0 0 0 0,-3 0 80 0 0,-7 0 0 0 0,-3 0 0 0 0,-5 1 0 0 0,-3 0 95 0 0,-13 1 1 0 0,-2 1 0 0 0,-6 0 0 0 0,-4 1-214 0 0,30 11 500 0 0,-19-1-269 0 0,-18 6 1 0 0,-54-1 166 0 0,-32 0 1 0 0,-45 1-33 0 0,26-12 1 0 0,-3-2 0 0 0,-6 1 0 0 0,-1 0 225 0 0,-8 2 0 0 0,-1 1 0 0 0,-7 0 0 0 0,-2 0-11 0 0,-6 0 1 0 0,-1-1 0 0 0,-1 3 0 0 0,-1 0-74 0 0,2-3 1 0 0,1 1-1 0 0,0-1 1 0 0,1 0 24 0 0,3-1 0 0 0,0-1 0 0 0,-1 0 0 0 0,1 0-144 0 0,6 0 1 0 0,2 0-1 0 0,3 0 1 0 0,3 0-38 0 0,8 0 1 0 0,3 0-1 0 0,10-2 1 0 0,2-1 570 0 0,-35 6-82 0 0,23-7-972 0 0,1 3-449 0 0,35 0 0 0 0,31 2-2 0 0,37 6 1 0 0,23-4 299 0 0,10-1 0 0 0,11-6 267 0 0,-35 0 0 0 0,2-1 0 0 0,7-1 1 0 0,2 0 119 0 0,3-1 0 0 0,2 0 0 0 0,6-1 0 0 0,1 0 49 0 0,-1-1 0 0 0,0-1 1 0 0,3 2-1 0 0,0-1-60 0 0,1-2 1 0 0,1-1 0 0 0,1 3 0 0 0,1 1 3 0 0,-3-2 0 0 0,1 1 0 0 0,-3 1 1 0 0,-1 0 28 0 0,-7 1 0 0 0,-3 0 0 0 0,-7 3 0 0 0,-2 1 109 0 0,34 5 0 0 0,-9 10 0 0 0,-9 3 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2:41.152"/>
    </inkml:context>
    <inkml:brush xml:id="br0">
      <inkml:brushProperty name="width" value="0.35" units="cm"/>
      <inkml:brushProperty name="height" value="2.1" units="cm"/>
      <inkml:brushProperty name="color" value="#FFE8B0"/>
      <inkml:brushProperty name="inkEffects" value="pencil"/>
    </inkml:brush>
  </inkml:definitions>
  <inkml:trace contextRef="#ctx0" brushRef="#br0">518 1665 12938 252616 36184,'-27'-5'-2880'0'0,"-10"2"2855"0"0,24 6 2057 0 0,-6-2-2019 0 0,42-20 0 0 0,-7 12-5 0 0,18-13 1 0 0,-2 13 1 0 0,6 4 1 0 0,9 0 104 0 0,8 0 1 0 0,2 0-38 0 0,3 3 0 0 0,4 0-256 0 0,8 0 0 0 0,2 0 117 0 0,4 0 0 0 0,-6 0-8 0 0,-3 0 0 0 0,-2 0 62 0 0,3 0 0 0 0,-7 0-9 0 0,-5 0 1 0 0,-6 0 9 0 0,-9 0 2 15 0,1 0 123 121 0,11 0 260-35 0,-1 0-169-20 0,14 0-132 31 0,-14 0-96 8 0,-7-4 123 40 0,-21 3-193 73 0,-13-7 0-233 0,-57 11-94 424 0,-16 0 1-424 0,-16 4 158 17 0,13 2 0-17 0,-3-1-20 0 0,-3 1 0 0 0,-3-1 88 0 0,0-3 0 0 0,0 2 15 0 0,6-4 1 0 0,-3 4-13 0 0,3-2 1 0 0,-1 0 15 0 0,0 1 1 0 0,4-4 180 0 0,5 1 0 0 0,6 1 210 0 0,6-1-108 0 0,5 0-268 0 0,-9-3-45 0 0,9 0-68 0 0,-7 0-404 0 0,18 0 394 0 0,12 3 76 0 0,11-2-365 0 0,34 7 122 0 0,-1-7 0 0 0,28 3 310 0 0,-4-4-168 0 0,4 0 24 0 0,3 0 1 0 0,14-3-72 0 0,1 0 72 0 0,10-4 20 0 0,-7 6 0 0 0,7-5 17 0 0,-4 3 0 0 0,-1-4 28 0 0,-2 1 0 0 0,-3 1-367 0 0,-5 0 307 0 0,-7 3 0 0 0,-8-5 158 98 0,-6 4-196 12 0,-9 0 363-33 0,-3-1-340-21 0,-12 3 905 23 0,-5-2-731 54 0,-54-1 0-133 0,2 3-30 19 0,-40-2 1-19 0,5 2-157 0 0,0 1 1 0 0,-11 4 140 0 0,-8 1 1 0 0,-8 3-116 0 0,46-4 0 0 0,-2 1 0 0 0,2-1 0 0 0,-2 1 55 0 0,-4-1 1 0 0,-1 0-1 0 0,0 1 1 0 0,0-1-12 0 0,-2 0 0 0 0,-1 1 0 0 0,2-1 1 0 0,0 0 37 0 0,1 1 1 0 0,1-1-1 0 0,5 0 1 0 0,1 0 170 0 0,-47 1 0 0 0,20 2 29 0 0,12-4 418 0 0,11 0-449 0 0,12-3 77 0 0,15 0-924 0 0,15 4 0 0 0,39-4 288 0 0,18 0 0 0 0,13-5 252 0 0,-3-7 0 0 0,5 2-6 0 0,2-5 0 0 0,7 4-67 0 0,4-4 1 0 0,8 1-18 0 0,4-3 0 0 0,3 0 291 0 0,2 3 1 0 0,3-2-141 0 0,3 5 1 0 0,0-4 166 0 0,-3 4 0 0 0,2-1-305 0 0,-5 3 1 0 0,-6 2 45 0 0,-5 1 1 0 0,-7-2-13 0 0,-1 3 0 0 0,-13 1-39 0 0,-8 1 5 0 0,-7-2 45 12 0,-7 4 6 123 0,-13-3 1-135 0,-68 4 276 164 0,-26 0 1-164 0,-20 4 48 0 0,11 2 1 0 0,-9 1-126 0 0,40-2 1 0 0,-1-1 0 0 0,0 1 0 0 0,0 0 34 0 0,-5 1 0 0 0,-1-1 0 0 0,1 0 0 0 0,-1 0-60 0 0,-1 1 0 0 0,0 0 0 0 0,2 0 0 0 0,-1 0 1 0 0,2 0 1 0 0,1 0 0 0 0,3 0 0 0 0,2-1 57 0 0,-47 4 0 0 0,13-1 0 0 0,16-3 90 0 0,8-2-33 0 0,15-2-16 0 0,14-1-281 0 0,13 0-400 0 0,8 0 166 0 0,44 0 370 0 0,1 0 1 0 0,37-1-25 0 0,-9-2 237 0 0,5-1-233 0 0,13-5 0 0 0,12 0-15 0 0,-44 5 0 0 0,1 0 9 0 0,5-3 1 0 0,0 1 0 0 0,-3 1-1 0 0,-1 0-18 0 0,4 0 1 0 0,1-1 0 0 0,3 1 0 0 0,0 0 237 0 0,-1 1 0 0 0,0-1-73 0 0,2 3 0 0 0,0 0-95 0 0,0-2 1 0 0,0 0 0 0 0,-1 2 0 0 0,0 0-42 0 0,-1-1 0 0 0,1 0 1 0 0,3 0-1 0 0,1 0 43 0 0,-1 1 1 0 0,1 1 0 0 0,1-2 0 0 0,1-1-4 164 0,-1 1 1-164 0,0 0 0 0 0,-1 0-1 0 0,-1-1-224 613 0,-2 2 0-613 0,-1-1 77 488 0,3-1 0-488 0,-2 0 46 291 0,-10 3 1-291 0,0 1-1 0 0,0-2 1 0 0,0 0-253 283 0,35 2 274-93 0,-7 0 1-190 0,-9 0-78 181 0,-7 0 32 33 0,-9 0 119-157 0,9 4 213-48 0,-28-3-125-7 0,5 3-135 0 0,-38 4 1-2 0,-32-3 122 0 0,-25 7-110 0 0,-17-3 3 0 0,2 0 1 0 0,-15 0 95 0 0,-8-1-76 0 0,-3 1-12 0 0,47-4 0 0 0,-2-1 0 0 0,-5 0 1 0 0,0 0 3 0 0,1-2 1 0 0,0 1-1 0 0,-2 1 1 0 0,-1 0 37 0 0,1-1 1 0 0,1 0-1 0 0,1-1 1 0 0,-1 1 1 0 0,3 0 1 0 0,0-1-1 0 0,1 0 1 0 0,1-1 349 0 0,-41 5-242 0 0,1-4 0 0 0,16 2 1 0 0,8-3 16 0 0,9 2-77 0 0,11-2 45 0 0,12 3-244 0 0,9-4-27 0 0,9 3-194 0 0,8-2 183 0 0,40 3 1 0 0,5-4 106 0 0,36 0 1 0 0,9-4 18 0 0,14-1 1 0 0,-38 0 0 0 0,2-1-89 0 0,1 0 0 0 0,1 0 64 0 0,5-1 1 0 0,1-1 13 0 0,6 1 0 0 0,0 0 0 0 0,0-1 1 0 0,1 0 70 0 0,0 1 0 0 0,2 0-76 0 0,6-2 1 0 0,-2 1 11 0 0,-13 3 0 0 0,1 1 0 0 0,11-3 1 0 0,0 1 88 0 0,-9 2 1 0 0,-2-1-91 0 0,2-1 1 0 0,-1 0 19 0 0,-2 1 0 0 0,0 0 0 0 0,-2-1 1 0 0,0 0 193 22 0,0 1 0-22 0,0 1-105 301 0,-3 0 0-301 0,-2-1 0 0 0,-4 1 0 0 0,-1 0 0 0 0,-4 0 0 0 0,-2 0 248 289 0,42-2 1-289 0,-6 2-256 415 0,-7 4 1-415 0,-10 0 155 203 0,-13 0-535-158 0,-10 0 110-45 0,-6 4-193 0 0,-12-3-549 0 0,-10 7 713 0 0,-48 1 0 0 0,-13 1 99 90 0,-37 5 0-90 0,-13-5-4 0 0,-4 2 0 0 0,41-6 0 0 0,-1 0 93 0 0,-3 0 0 0 0,0 0 0 0 0,-4 0 0 0 0,-1-1 111 0 0,-4 0 1 0 0,-1-1 0 0 0,4 1 0 0 0,-1-1-60 0 0,-7 0 0 0 0,0 0 0 0 0,7 1 0 0 0,0-1 0 0 0,-4 1 0 0 0,-1-1 1 0 0,6-1-1 0 0,0 0 42 0 0,2 0 0 0 0,0-1 1 0 0,7 0-1 0 0,2-1 209 0 0,3 2 0 0 0,2 0 0 0 0,-40 2-67 0 0,7 1 0 0 0,17 1 98 0 0,9-1-144 0 0,16-2 71 0 0,4 4-822 0 0,19-7 151 0 0,14 3 388 0 0,47-4 0 0 0,14-8 57 0 0,30-4 0 0 0,8-3 1 0 0,-42 6-1 0 0,2 0 50 0 0,1 1 1 0 0,0-1-82 0 0,2 0 1 0 0,1 1 0 0 0,2-1 0 0 0,0 0-5 0 0,2 1 0 0 0,1-1 1 0 0,-3 2-1 0 0,1 1 13 0 0,4 0 0 0 0,0 0 0 0 0,0 0 0 0 0,1 0 109 0 0,0 0 1 0 0,1 0-1 0 0,0 0 1 0 0,0 0 5 0 0,-1 2 0 0 0,1 0-152 0 0,-2-1 1 0 0,1 1 62 0 0,1 0 1 0 0,0-1-1 0 0,-3 2 1 0 0,1 1 0 0 0,-3-1-1 0 0,0 1-107 0 0,-4 0 0 0 0,-1 0-27 0 0,0 1 0 0 0,-2-1 122 82 0,34-2 0-82 0,-5 3-34 208 0,-18-2-200 47 0,-9 2-19-39 0,-6 1 183-101 0,-18 0 176-29 0,-8 0 113-7 0,-29 0 0-79 0,-29-2 11 0 0,-19-1 32 0 0,-8 0-253 0 0,-12 3 0 0 0,-4 0 24 0 0,-14 0-13 0 0,3 0 1 0 0,36 1 0 0 0,0 1 0 0 0,-1 0 0 0 0,1 0-46 0 0,-3 0 1 0 0,1 0 0 0 0,-3 1 0 0 0,1-1 52 0 0,2 1 1 0 0,-1 0 0 0 0,-3 2 0 0 0,0 0-5 0 0,1-3 0 0 0,0 1 1 0 0,-2 2-1 0 0,1 0-53 0 0,0-2 0 0 0,1 0 0 0 0,5 0 0 0 0,0 1-257 0 0,-47 1 1 0 0,9 2 558 0 0,6-4-310 0 0,12 0-14 0 0,16-3 346 0 0,3 0 10 0 0,20 0-283 0 0,7 0 20 0 0,17 0-3 0 0,39 0 0 0 0,5 0 45 0 0,34 0 0 0 0,6-4-68 0 0,11-2 0 0 0,-38 2 0 0 0,2 0-82 0 0,2 0 1 0 0,1 0 0 0 0,5-1 0 0 0,1 1 92 0 0,-1 0 1 0 0,0-1-22 0 0,4 3 0 0 0,1 0 1 0 0,-3-2-1 0 0,0 1-17 0 0,1 1 0 0 0,0 1 1 0 0,-2-2-1 0 0,1 0 0 0 0,-1 2 1 0 0,1-1 0 0 0,-2 1 0 0 0,0-1 2 0 0,2 2 0 0 0,0 0 1 0 0,-3 0-1 0 0,-2 0 4 0 0,-3 0 1 0 0,-2 0-1 0 0,49 0 28 0 0,-11 0 0 0 0,-13 0 11 0 0,-3 0-380 0 0,-17 4 55 0 0,-1 1-420 2 0,-18 4 638 37 0,-15-1 0-39 0,-44 0 229 105 0,-27-2 0-105 0,-24 1-176 49 0,-5-4 1-49 0,-12 3 83 0 0,40-3 1 0 0,-1 0-1 0 0,-1 1 1 0 0,-1-1-96 0 0,-7 0 1 0 0,-2 0 23 0 0,2 1 1 0 0,-1-1 0 0 0,-6-1 0 0 0,0 0 56 0 0,2 1 0 0 0,0 0 0 0 0,1 1 1 0 0,0-1-12 0 0,2-2 0 0 0,0 1 0 0 0,2 0 1 0 0,1 1 58 0 0,5-1 0 0 0,1-1-70 0 0,-42 2 0 0 0,15-3 111 0 0,14 0-41 0 0,13 0-80 0 0,7 0-398 0 0,21 0 196 0 0,5 0 1 0 0,52 0 196 0 0,17 0 0 0 0,25 0-9 0 0,4 0-218 0 0,6-4 193 0 0,11-1 1 0 0,-45 0-1 0 0,3-1 97 0 0,2 0 0 0 0,2 0-94 0 0,2 0 0 0 0,1 1 0 0 0,-2 0 1 0 0,0 1-25 0 0,2 0 1 0 0,-1-1 96 0 0,-3 1 0 0 0,0 0-75 0 0,6-1 1 0 0,0 1 11 0 0,-7 2 1 0 0,1-1-1 0 0,8 0 1 0 0,1 0 16 0 0,-6 1 0 0 0,0 1 0 0 0,0-1 0 0 0,0 0 62 0 0,-1 0 1 0 0,0 1 0 0 0,0 0 0 0 0,-1 1 101 0 0,-3-1 1 0 0,-1-1-149 0 0,46 1-56 0 0,-5 1 1 0 0,-13 3-1 0 0,-6 0 0 0 0,-13 4-310 0 0,-13-2-15 0 0,-12 3 336 0 0,-7-3-40 0 0,-8 3 8 0 0,-13 0 0 0 0,-35 5-9 0 0,-23 1 0 0 0,-19-1-174 0 0,-7-5 0 0 0,-18 1 61 0 0,43-4 1 0 0,-1-1 124 0 0,-5 0 1 0 0,-1 0-4 0 0,-1 1 1 0 0,-1-1 0 0 0,-4-1-1 0 0,0 0-7 0 0,-2 0 0 0 0,0 0 1 0 0,-2-2-1 0 0,0 1 113 0 0,-3 1 0 0 0,1-1 474 0 0,1-1 0 0 0,1 0-343 0 0,2 3 1 0 0,0 0 0 0 0,5-3 0 0 0,2-1 219 0 0,3 1 1 0 0,3 1-121 0 0,-40-1 1 0 0,24-1 13 0 0,13 0 186 0 0,17-4-339 0 0,10 3-7 0 0,14-3 0 0 0,13 1 74 0 0,16 0 0 0 0,16 0 203 0 0,24 0-1499 0 0,14-2 867 0 0,13-8 1 0 0,-31 8 0 0 0,0 0 77 0 0,4-2 0 0 0,0-1 0 0 0,6 1 0 0 0,1 0 83 0 0,1-2 0 0 0,1 0 1 0 0,5 2-1 0 0,2 0 88 0 0,1 0 1 0 0,1 0 0 0 0,6 1 0 0 0,2 1-72 0 0,-5-1 1 0 0,1 0 0 0 0,3 1 0 0 0,0 1-11 0 0,-1-1 1 0 0,1 1-1 0 0,-3 0 1 0 0,1 0 22 0 0,-2 1 0 0 0,1 1 0 0 0,0-2 1 0 0,0 1 146 0 0,-6 1 0 0 0,0 1 0 0 0,0-1 0 0 0,-1 1 91 0 0,-6 1 1 0 0,-1 0-247 60 0,-4 0 0-60 0,0 0 0 0 0,-3 0 0 0 0,-1 0-42 342 0,44 0 0-342 0,-13 1 1 0 0,-10 1-231 354 0,-13 1-125-291 0,-14 4 182-28 0,-10-3-2-4 0,-16 5 172-31 0,-26-4 0 0 0,-21 2-37 0 0,-31-4 0 0 0,-11 3-18 0 0,-24 0 1 0 0,-5 2 263 0 0,39-4 1 0 0,-1 0-1 0 0,-4 2 1 0 0,0-1 54 0 0,-5-1 1 0 0,-1 1-14 0 0,-7 0 0 0 0,-1 0-183 0 0,1-2 1 0 0,-1-1 18 0 0,-3 2 1 0 0,0 1-1 0 0,8-2 1 0 0,1 0 266 0 0,5 0 1 0 0,1-1-112 0 0,1-1 0 0 0,1 0 0 0 0,-36 3 382 0 0,7-4 290 0 0,24 0-407 0 0,15-4-423 0 0,24-1-395 0 0,87-7 319 0 0,-6 2 0 0 0,14 3 0 0 0,6 1-223 0 0,-17 0 0 0 0,-1 0 175 0 0,4 0 1 0 0,2-1 11 0 0,6-2 0 0 0,2 0 0 0 0,1 1 1 0 0,2 0-24 0 0,2 1 0 0 0,0 0 41 0 0,5-2 0 0 0,0 1 67 0 0,-5 3 0 0 0,-1 1 1 0 0,8-3-1 0 0,0 1 35 0 0,-1 2 1 0 0,0-1-104 0 0,-1 1 1 0 0,0 0 48 0 0,-2 0 1 0 0,0-1 0 0 0,1 0 0 0 0,0-1-13 0 0,-1 0 1 0 0,0 0 0 0 0,-5 1 0 0 0,-2 1 154 0 0,-1 1 1 0 0,-1 1 0 0 0,-6 0-1 0 0,-1 1 90 0 0,-1-2 0 0 0,0 0 0 0 0,-7 2 0 0 0,-1 0-97 188 0,40-2 0-188 0,-15 2 7 305 0,-15 1-296-110 0,-16 4-32-139 0,-6-3 271-41 0,-25 7-684 1 0,-1-7 255-16 0,-57 6 156 0 0,4-6 0 0 0,-56 6 130 0 0,1-4 0 0 0,41 0 1 0 0,-3 1-22 0 0,-6-1 0 0 0,-2-1 224 0 0,-5 0 0 0 0,-2 0-65 0 0,2 2 0 0 0,0 0 1 0 0,-7-3-1 0 0,0-1-94 0 0,4 1 1 0 0,1 1-1 0 0,0-2 1 0 0,1 1 9 0 0,3-1 1 0 0,2 0 0 0 0,7 0 0 0 0,3-1 1415 0 0,-35-2-573-397 0,20-2-14 2 0,18-7 1 395 0,52-5-313-214 0,31-3 1 214 0,40 0-270 0 0,-19 11 1 0 0,4 0 0 0 0,9 0 0 0 0,2-1-602 0 0,6 1 0 0 0,2 1 0 0 0,3-2 1 0 0,0 2 3 0 0,-1 1 0 0 0,0 2 0 0 0,6-2 0 0 0,0 0 88 0 0,-2 3 0 0 0,0 0 0 0 0,1-2 1 0 0,0 1 139 0 0,-1 2 1 0 0,-2 0 0 0 0,-6 0 0 0 0,-1-1-36 0 0,0-1 1 0 0,-1 1-1 0 0,-6 0 1 0 0,0 0 46 282 0,-4 2 0-282 0,0-1 0 0 0,-5-1 1 0 0,-2 0 201 693 0,40-2 1-693 0,-13-1-187 511 0,-13 2-20-406 0,-11-3 1016-105 0,-7 7-25 0 0,-18-7-398 0 0,-8 7-161 0 0,-29-3-224 0 0,-30 4 1 0 0,-10 0-36 0 0,-20 0 1 0 0,-4 4 4 0 0,-10 2 0 0 0,-5 5-9 0 0,-6 0 0 0 0,-2-2 17 0 0,-1-3 1 0 0,3-4-78 0 0,8 0 0 0 0,9-1 351 0 0,11-1 0 0 0,12-1 562 0 0,9-1-576 0 0,18 1 1 0 0,22-7-773 0 0,29 2 253 0 0,25-2 180 0 0,33 0 0 0 0,-33 2 0 0 0,4-1 112 0 0,7 0 0 0 0,2 0 0 0 0,4 0 1 0 0,0 1-54 0 0,5 0 1 0 0,1 1-1 0 0,5 0 1 0 0,1 1-190 0 0,-1 1 1 0 0,1 0 60 0 0,1 1 0 0 0,0 0 0 0 0,-6 2 1 0 0,-2 0-1 0 0,-4 0 0 0 0,-2 0-155 891 0,-7 0 1-891 0,-3 0 0 0 0,-6 1 0 0 0,-2-1-270 1274 0,32 3 349-730 0,-12 2-44-171 0,-24 0 120-125 0,-9 3 0-155 0,-17-7 251 34 0,-10 6-43-58 0,-50-2 0-69 0,2 4-121 0 0,-36-1 0 0 0,1 1-20 0 0,-7 0 1 0 0,-5 2 463 0 0,-7 1 1 0 0,-1-1-54 0 0,-4-2 0 0 0,0-3-77 0 0,3 0 0 0 0,14-4 168 0 0,11 0 444 0 0,20-1-828 0 0,9-4 0 0 0,39 2 116 0 0,20-2 1 0 0,33-1-61 0 0,32 1 1 0 0,-35 1 0 0 0,2 0-170 0 0,8 0 1 0 0,3 1-1 0 0,3 1 1 0 0,2-1-325 0 0,5 0 1 0 0,0-1-1 0 0,0 3 1 0 0,0 1 188 0 0,1 1 1 0 0,0 0-1 0 0,-6 1 1 0 0,0 1-41 0 0,3 0 0 0 0,0 1 1 0 0,-5 0-1 0 0,-2 1 46 0 0,2 0 1 0 0,-1 0 0 0 0,-7 0 0 0 0,-2-1 73 361 0,-4-2 0-361 0,-2 0 1 0 0,36 5 212 683 0,-9 0 0-683 0,-19-3-285 296 0,-10-1-77-184 0,-11-3 110-92 0,-8 2 879-18 0,-16-4 1-2 0,-52-7-286 0 0,-26-1 0 0 0,-14 0-150 0 0,15 2 1 0 0,-4 3-147 0 0,-5-2 0 0 0,3 3 85 0 0,-1-1 1 0 0,4-1 54 0 0,8 1-48 0 0,4 0-50 0 0,11 3-355 0 0,11-4 0 0 0,25 3 97 0 0,27-2 0 0 0,28 5 154 0 0,21 1 1 0 0,21 0-131 0 0,-40-3 1 0 0,2 0 0 0 0,1 0-1 0 0,2 1-152 0 0,4 0 1 0 0,1 1-1 0 0,-1 0 1 0 0,1 1 138 0 0,5 1 1 0 0,0 0-1 0 0,-1 2 1 0 0,-1 0 0 0 0,-2 0-1 0 0,-2 1-29 0 0,-1-1 1 0 0,-1 1 0 0 0,-7-1 0 0 0,0 0-79 146 0,45 8 0-146 0,-19-3-194 579 0,-12 0-432-247 0,-14-1 287-120 0,-19-5 300-14 0,-3 2 1-198 0,-37-6 240 68 0,-14 2 1-68 0,-20-3-123 0 0,-14-3 0 0 0,-10 1-63 0 0,-11-3 1 0 0,-2 2 53 0 0,-7-3 0 0 0,0 1 56 0 0,-6-1 0 0 0,5 0-21 0 0,7 3 0 0 0,13-4-83 0 0,16 1 3004 0 0,12 2-1327 0 0,14 0-252 0 0,12 1 1 0 0,51 5-885 0 0,21-2 0 0 0,24 4-2037 0 0,-7-1 1084 0 0,0 0 1 0 0,12-3 252 0 0,-1 0 1 0 0,4 0-108 0 0,-6 0 0 0 0,-6 0-708 0 0,-6 0 783 0 0,-6-4 1 0 0,-2-1 329 0 0,-6-3-340 0 0,-6-1 340 0 0,-9 0 649 0 0,-4-3-408 0 0,-12-2-298 0 0,-10-3 141 0 0,-9 4 240 0 0,-24-4-108 0 0,-15 4-544 0 0,-10-1 103 0 0,-14 2 0 0 0,-2 3 182 0 0,-9 0 0 0 0,-4 0 1 0 0,-6-2 15 0 0,-3 0 1 0 0,4-4 607 0 0,-3 4-288 0 0,10-5-4 0 0,3 7-251 0 0,13-8 140 0 0,1 4 214 0 0,19-1 57 0 0,18-2-658 0 0,29 10-124 0 0,28-5 0 0 0,23 5 74 0 0,18-6 1 0 0,11 4 72 0 0,-42 3 1 0 0,0 1 117 0 0,0-1 1 0 0,-1 1 0 0 0,1 3 0 0 0,-2 0-437 0 0,48-5 188 0 0,-7 5 95 0 0,-5-3 0 0 0,-15 1-170 0 0,-11 0-38 0 0,-12-4-456 0 0,-14 2 624 0 0,-13-7 220 0 0,-33-2-97 0 0,-14-3 1 0 0,-33 3 165 0 0,-5-1 71 0 0,-3 5-250 0 0,-11-7 1 0 0,1 8 453 0 0,-8-3 0 0 0,0 2-114 0 0,-5 2 0 0 0,0-1 311 0 0,0 0 0 0 0,8 0-216-16 0,0-3 0 16 0,13 3 41-457 0,8-3 135 166 0,11 2 264 159 0,10-6-47 41 0,20 5-610 9 0,3-5 0 82 0,48 7 149-12 0,12 1 0 12 0,21-1-1153 0 0,7 0 444 0 0,6 1 369 0 0,13-1 1 0 0,-4 0-404 0 0,-1 1 1 0 0,-7-1 172 0 0,-4 0 1 0 0,-8 1 34 0 0,-7-1 0 0 0,-10-1-284 0 0,-10-1 494 0 0,-11 1-210 0 0,-4-6 434 0 0,-12-5-59 0 0,-4 1 34 0 0,-9-5 271 0 0,-9 0 0 0 0,-8-2 709 0 0,-6-7-454 0 0,2 3-136 0 0,-8-3-59 0 0,-6 3-795 0 0,-9-3-129 0 0,0 7-619 0 0,-3-6 186 0 0,19 10 923 0 0,11-3 0 0 0,53 8 0 0 0,21 6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2:52.59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13707 214577 28247,'0'0'-89'0'725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18.74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213 197 13991 214619 26165,'-23'22'-3412'0'2176,"-6"8"3484"0"-2176,11 3-47 0 0,-13 15 3 0 0,9 0 104 0 0,0-4-124 0 0,7-3-7 0 0,9-14 40 0 0,2-10-3 0 0,8-3-4 0 0,7-18-27 0 0,10-6 1 0 0,9-20 0 0 0,3-9 219 0 0,-3 3-208 0 0,-5 2 0 0 0,5 2 44 0 0,-5 0-92 0 0,-1 0-11 0 0,7 0-37 0 12,-7 5-32 0 33,2 6 52 0-43,-16 10 44 0-2,-24 39 0 0 0,3-5-11 0 31,-13 23 1 0 0,0-5-14 0 56,-1-2 415 0-43,-4 2-178 0-40,6 2 1 0 0,-4-1-2 0-4,2 1-169 0 0,-2-1 51 0 0,0 1-5 0 0,-4-1 1 0 0,9 7 121 0 0,-3-3-247 0 0,12-7 111 0 0,-1-8 57 0 0,13-14-409-29 0,-4 3 353-124 0,5-9-148 26 0,5-5 0 127 0,9-19 80-19 0,7-12 1 19 0,11-13-31 0 0,0-4 33 0 0,7-5 1 0 0,-1-7-57 0 0,4 1 52 0 0,-4 0 0 0 0,-1 1-11 0 0,-6 3-140 0 0,-3 1 133 0 0,-2 11-1 0 0,-5 0 64 0 0,0 5-53 0 0,-9 10 57 0 0,-3 2-9 0 0,-9 14 285 0 0,5 1-300 0 0,-18 33 0 0 0,1 4 111 0 0,-16 21 0 0 0,7-5-13 0 0,7-13-177 0 0,2-7 140 0 0,1 17-243 0 0,5-11 114 0 146,1 9-35 0 36,5-11 65 0-162,5-11-17 0-20,1-6 22 0 0,9-9 1 0 0,6-12-8 0 0,3-11 0 0 0,1-8 47 0 0,-4-7 0 0 0,8-3-34 0 0,-1-1 1 0 0,5 1-19 0 0,-5 3-36 0 0,-2 5-9 0 0,10-4 11 0 0,-13 9-11 0 0,3 5 142 0 0,-15 8-33 0 0,-6 28 0 0 0,-15 3 6 0 0,-4 17 1 0 0,-1-1-54 0 0,-3-3 1 0 0,0 2 32 0 0,-3 2 0 0 0,0 6 27 0 0,0-3 1 0 0,-4 8 4 0 0,0-1 0 0 0,0 3 16 0 0,4 1 0 0 0,1-4 78 0 0,2-3-55-183 0,3-7 5 107 0,0 7-21 76 0,3-7 16 0 0,1-6-227 0 0,11-8 115-8 0,15-24 0 8 0,16-16-16-409 0,12-17 1 409 0,2-7-17-280 0,-3-4 0 280 0,4-3-8 0 0,0 0 0 0 0,4-2 4 0 0,-4 5 1 0 0,-1-1-63 0 0,-6 9 60 0 0,-3 0-13 0 0,6-2-67 0 0,-3 9-36 0 0,8 2-9 0 0,-19 20 177 0 0,-3 26 0 0 0,-25 15 5 0 0,-7 15 0 0 0,-4 3-59 0 0,-7-10 272 0 0,5 1-107 0 0,-7-1 0 0 0,7-1-19 0 0,-4 1 1 0 0,3-1 27 0 0,-4 1 0 0 0,5 1-44 0 0,-1 2-38 0 0,-3-3 0 0 0,4 9-35 0 0,-5-2 64 0 0,5 2 24-74 0,-7 1-220-119 0,13-9 186 90 0,-7 11-1-30 0,13-24-426 4 17,10 4 370-54-17,9-24 1 183 1,26-20-127-450-1,2-13 116 117 0,7-16 1 333 0,-1-6-38 0 0,5-13 0 0 0,-1 3 41 0 0,-3-3 1 0 0,-2 1 0 0 0,-5 7 0 0 0,-4 4-58 0 0,-11 13 1 0 0,-3 5 30 0 0,2 1-191 0 0,-12 14 186 0 0,-3 7 1 0 0,-10 16 111 0 0,-19 29-95 0 0,1-3 0 0 0,-13 21 164 0 0,5-12 1 0 0,-5 2-100 0 0,-3 5 1 0 0,-1 0 138 0 0,-2 1 0 0 0,-4 2-169 0 0,1 1 0 0 0,-9 4 20 0 0,2 0 1 0 0,-3 5 252-314 0,2 1 0 314 0,3-1-92-1074 0,5-6 1 1074 0,1-7 52-340 0,9-6 13 313 0,5-13-465 27 0,4-4 223 0 0,15-18 0 0 0,19-25-188-87 0,14-19 0 87 0,14-14 140-281 0,0-3 0 281 0,8-11-207-26 0,3-4 1 26 0,3 1 139 0 0,-3 3 0 0 0,-5 6-30 0 0,-6 0 0 0 0,-4 11-209 0 0,-3 7 153 0 0,-2 3 44 0 0,-1 1 29 0 0,-2 15 20 0 0,-3 3 115 0 0,-19 23 0 0 0,-18 15 221 0 0,-18 11 0 0 0,-6 11-188 0 0,-2-3 1 0 0,0 3 187 0 0,0 0 0 0 0,-1 6-182 0 0,-2 4 267 0 0,-3 6-274 0 0,-9-8 0 0 0,2 7 200 0 0,-5-4 1 0 0,5 3-51 0 0,-1-3-179-55 0,7-5 99-336 0,8-9 46 89 0,5-12-362-19 0,14-5 334 42 0,-7-9-202 25 0,17-2-212-8 0,-3-9 0 262 0,27-22 294-43 0,10-13 0 43 0,15-18-37 0 0,3-6 0 0 0,2-4-289 0 0,5-7 121 0 0,-3-4 1 0 0,-2 11-264 0 0,-3-6 366 0 0,-1 11 22 0 0,-10 0 1 0 0,-2 14 127 0 0,-4 2-186 0 0,-5 8-70 0 0,-6 7 8 0 0,-1 5 21 0 0,-12 11 0 0 0,-27 33 407 0 0,-17 14 1 0 0,-6 10-17 0 0,10-9 1 0 0,0-1-12 0 0,0 1 1 0 0,0 3-64 0 0,0 0 0 0 0,-1 1 21 0 0,-2-1 1 0 0,2-1-101 0 23,-3 5 0 0 1,3-5 134 0 88,1 1-414 0-106,5-7 368 0-6,1 7-521 0 0,10-17 262 0 0,5-3 0 0 0,28-31 64 0 0,11-16 0 0 0,11-12-84 0 0,-4-6 1 0 0,6-2-12 0 7,-3-2 0 0 0,6-3-103 0-1,-1 0 1 0-1,-2 1 157 0-5,-6 6 1 0 0,-1 3-102 0 0,1 4-9 0 0,-2 5-29 0 0,4-4 37 0 21,0 9-26 0 362,-8 5 182 0-182,-9 12 0 0 0,-25 28 198 0-139,-9 9 0 0 0,-6 9-146 0-62,-5-2 1 0 0,-1 3 201 0 0,-2 5 1 0 0,-2-4 346 0 0,5 3-447 0 0,1-2 0 0 0,2 4 293 0 0,1-2-377 0 0,9-7 5 0 0,-7 2 13 0 0,12-12-31 0 0,-3 8-59 0 0,14-21 0 0 0,24-24-213 0 0,11-17 1 0 0,11-17 137 0 0,-4-8 1 0 0,9-3-41 0 0,1-7 0 0 0,1 1 91 0 0,-4-2 1 0 0,-8 8-23 0 0,-2 7 0 0 0,-7 3 12 0 0,3 0 0 0 0,-9 9-10 0 0,-2 2 135 0 0,-4 12-104 0 0,-3 0-8 0 0,-5 9 23 0 0,-5 1 517 0 0,-2 4-377 0 0,-40 29 0 0 0,14 2-24 0 0,-25 21 0 0 0,3 2 9 0 0,7-1 1 0 0,-6 8-47 0 0,2 5 0 0 0,-2-2 15 0 0,2-1 0 0 0,-3-4 285 0 0,4-3-180 0 0,4-8-25 0 0,0-1-76 0 0,14-17 0 0 0,8-6-261 0 0,20-22 0 0 0,10-16 88 0 0,15-15 1 0 0,3-15-63 0 0,7-7 0 0 0,-3-4 74 0 0,3-3 1 0 0,-2 6-171 0 0,-1 5 1 0 0,0 4 115 0 0,3 3 0 0 0,-3 2-11 0 0,-1-2 0 0 0,0 6 49 0 0,-7 1 0 0 0,-1 4-106 0 0,-5 0 27 0 0,-3 11 150 0 0,-10 0 47 0 0,-5 12-1 0 0,-11 6 182 0 0,-20 17 1 0 0,-7 18-5 0 0,-12 10 1 0 0,2 0-118 0 0,5-7 1 0 0,-3 0-48 0 0,-1 0 1 0 0,1 3 34 0 0,3 0 1 0 0,5 1 477 0 0,2-4-507 0 0,3 0-37 0 0,-4 4 17 0 0,8 2-302 0 0,-2-5 238 0 0,14-7 1 0 0,15-19-193 0 0,13-14 0 0 0,7-15 132 0 0,7-21 1 0 0,6-9 68 0 0,8-8 1 0 0,2-4-52 0 0,1-3 1 0 0,-1 3 29 0 0,-3 0 0 0 0,-5 5 15 0 0,-5 6 0 0 0,-5 1-16 0 0,2 3 1 0 0,-1 3 12 0 0,-3 7 1 0 0,5-2-339 0 0,-9 6 273 0 0,0 0 32 0 0,-2-2-55 0 0,-8 9 516 0 0,-3 6-254 0 0,-24 18 1 0 0,-17 27-61 0 0,-17 13 0 0 0,-2 7 8 0 0,3 3 1 0 0,1 3 225 0 0,2 4 1 0 0,-1 0-205 0 0,4 0 0 0 0,2-5 175 0 0,6-6-443 0 0,6-4 346 0 0,-3-2-639 0 0,12-7 200 0 199,-2-3-5 0 127,10-16 1 0-1,25-30 183 0-314,5-12 1 0 1,5-12 16 0-12,-9 1 1 0 0,-1-1-10 0 0,-2-5 0 0 0,2-1 105 0 0,-2-3 1 0 0,5-5-91 0 0,2-2 0 0 0,0 2 119 0 0,-4 1 0 0 0,-4 11-109 0 0,-3 4 34 0 0,-2 6 107 0 0,-6 0 33 0 0,-6 9 187 0 0,-16 5-287 0 0,-16 21 0 0 0,-10 13 111 0 0,-8 16 1 0 0,4 3-99 325 0,7 1 1-325 0,-3 1 203 303 0,-1 2 0-303 0,1 2-88 0 0,-4 2 0 0 0,3-2 180 0 0,4-5-232 0 0,7-5 18 0 0,1 3 100 0 0,14-7 22 0 0,1-2-769 0 0,31-10 0 0 0,15-21 202 0 0,20-11 1 0 0,1-12 22 0 0,-5-6 0 0 0,-3-7 247 0 0,3-4 0 0 0,2-6-8 0 0,-2-5 0 0 0,0-1 49 0 0,-4-2 1 0 0,0 5 30 0 0,-3 2 0 0 0,1-3 29 107 0,-5 3 1-107 0,-4 1 525 825 0,-6 13-369-276 0,-8 3-121-191 0,-1 8 41-174 0,-15 5 0-184 0,-15 13-86 10 0,-15 14 0-10 0,-8 9-4 0 0,-2 13 0 0 0,1 4 87 0 0,-1 2 1 0 0,0 7 0 0 0,-4 4 1 0 0,1 3 161 0 0,-1 0 0 0 0,1 1-208 0 0,-1-1 0 0 0,-3 1 22 0 0,0-1 1 0 0,3-4 100 0 0,7-3 317 0 0,1-6-290 0 0,8 1-347 0 0,4-7 21 0 0,3-7-555 0 0,14-6 1 0 0,22-42 521 0 0,8-7 0 0 0,6-11 27 0 0,-9 15 0 0 0,0-4-162 0 0,1 4 328 0 0,-6 4-115 0 0,4-9 419 0 0,-8 5-244 0 0,3-2 0 0 0,-9 6-109 0 0,-1 10 17 0 0,-5 4-102 0 0,-5 2 77 0 0,-1 4-32 0 0,-9 5 15 0 0,-2 2 1 0 0,-13 18 0 0 0,-4 7 107 0 0,-5 14 16 0 0,4 1-27 0 0,9 10-48 0 0,-1-6 17 0 0,5 7 12 0 0,6-15-582 0 0,16-15 0 0 0,16-17 38 0 0,9-14 0 0 0,3-11 271 0 0,0-7 0 0 0,6-9 17 0 0,-2-9 0 0 0,6-1-23 0 0,-2 2 0 0 0,-1 0 57 0 0,-3 3 0 0 0,-1 4-203 0 200,-3-1 444 0 220,-7 5-353 0-73,4-3 427 0-88,-12 11-115 0-100,2 0 141 0-66,-10 19-207 0-50,-14 11 0 0 0,-3 15 14 0 3,-9 10 0 0 1,-1 5 187 0-32,1 2 0 0 0,-5 4 120 0-15,-2 3 1 0 0,-3 7 38 0 0,-1 4 1 0 0,4 2-175 0 0,-1 1 0 0 0,11-5-100 0 0,0-2-202 0 0,10-11-595 0 0,3 10 488 0 0,24-21-15 0 0,19 2 0 0 0,22-22 168 0 0,7-15 1 0 0,-3-8-36 0 0,-18-5 0 0 0,0-7 130 0 0,-4-1 0 0 0,6-3-112 0 0,1-4 1 0 0,6-2 140 0 0,-2 6 0 0 0,1 0-132 0 0,-8 3 0 0 0,3-4 16 0 0,-7 1 1 0 0,2 3 51 0 0,-9 4-24 0 0,1 4 54 0 0,0-7 2 0 0,2 18-43 0 0,-5-1 32 0 0,-7 24 539 0 0,-15 11-343 0 0,-16 21 1 0 0,-7 12 116 0 0,-9 6 0 0 0,3-7-156 0 0,0-7 1 0 0,2-2 506 0 0,-2-2-566 0 0,8 1-258 0 0,5-1 303 0 0,14-9 0 0 0,20-10-18 0 0,13-20 1 0 0,10-11-502 0 0,-2-20 0 0 0,2-10 89 0 0,1-12 1 0 0,0-3 4 0 0,0-4 1 0 0,4 2 120 0 75,-1-5 0 0-1,1 7 75 0 91,-4-4 1 0 1,-6 6 2 0-71,-4-2 1 0 1,-3 6-55 116-75,-8 8 407 140-21,-7 2-341-228 0,-5 10 678-14 0,-13 1-238-14 0,2 14 1 0 0,-36 43-288 100 0,-5 18 1-100 0,-9 12 22 0 0,13-15 0 0 0,-4 6 121 0 0,-4 4 1 0 0,-1 2-94 0 0,-6-1 0 0 0,4-2-24 0 0,0 6 0 0 0,5-3-6 0 0,-2-2 0 0 0,8-1-289 0 0,3-13 227 0 0,8-2-25 0 0,-3 2-194 0 0,12-13-174 0 0,8-3 1 0 0,28-31 152 0 0,11-16 0 0 0,11-17 69 0 0,-4-8 1 0 0,9-9 24 0 0,1-6 0 0 0,1-1-35 0 0,-4-2 1 0 0,-6 5 281 0 0,-4 2 0 0 0,-5 8-125 0 0,-6 3 0 0 0,-4 4-123 0 0,0 7 50 0 0,-4 4 323 0 0,-3 15 62 0 0,-1-4-430 0 0,-8 13-18 0 0,3-3 146 0 0,-9 20 105 0 0,-6 6-129 0 0,-15 30 1 0 0,-3-4 168 0 0,-7 11 1 0 0,-2-1-26 0 0,-1 1 0 0 0,-3 1 113 0 0,-1 6 1 0 0,1 1-152 0 0,-1 2 1 0 0,0-4 25 0 0,0-2 1 0 0,5-7-58 0 0,2-4 43 0 0,7-7-808 0 73,8 7 247 0 193,5-12 165 0-183,24-7 0 0 0,11-27 75 0-73,20-21 1 0-1,0-12 109 0-9,-8-6 1 0 0,-2-4 5 0 0,3-3 1 0 0,-3-2 173 0 0,6-5 0 0 0,-3 4-37 0 0,-5 3 0 0 0,-1 7-200 0 0,-5 4 426 0 0,-10 11-253 0 0,3-1-388 0 0,-13 18 429 0 0,-1 7 1 0 0,-20 29 140 0 53,-8 13 0 0-1,-10 7-210 0-28,-2-3 0 0 0,-6 3-4 0-24,-4 8 1 0 0,-3-2 94 0 0,0 6 1 0 0,1-1 205 0 0,2 4 1 0 0,-3 1 98 0 0,3 2 0 0 0,-3-2-97 0 0,-4 2 1 0 0,1 2-175 0 0,-5-2 0 0 0,10-1-49 0 0,1-6-390 0 0,5-7-62-119 0,12-1-110-413 0,6-17 1 532 0,42-26 97-120 0,17-30 1 120 0,16-23 109 0 0,1-20 0 0 0,-1-5 179 0 0,1-9 1 0 0,-30 38-1 0 0,0-1-10 0 0,2-1 0 0 0,0-1 1 0 0,0 1-1 0 0,0-1 112 0 0,0 1 1 0 0,0-1-1 0 0,22-33-62 0 13,-4 1 350 0 160,-10 17-286 0-24,-8-3 407 0-14,-11 27-304 0-55,-15 8 1 0 0,-27 39-51 0-54,-15 19 1 0 0,-11 11-17 0-26,1 7 0 0 0,-4 4 13 0 0,-10 10 0 0 0,5 1 250 0 0,-2 2 1 0 0,0 1-70 0 0,-3 6 0 0 0,0-2-21 0 0,26-33 0 0 0,0 0 0 0 0,-29 35-14 0 0,2-3 0 0 0,9-7 4 0 0,10-7 0 0 0,2-9-300 0 0,8-5 310 0 0,2-6-842 0 0,9-10 284 0 0,5-5 409 0 0,10-16-295 0 6,35-45 1 0 1,-6 4-388 0-7,16-25 1 0 0,-9 7 338 0 0,-5 3 0 0 0,0 2-3 0 0,-4-2 584 0 0,-4 10-271 0 0,-7-10 24 0 0,-5 15 274 0 0,-14 8 0 0 0,-15 28-54 0 0,-11 24 1 0 0,-8 11-177 0 0,4 10 0 0 0,-3 6 0 0 0,-4 5 72 0 0,-4 2 1 0 0,2 3 170 0 0,-2 5-249 0 0,0-2-9 0 0,2 8 0 0 0,1-4 115 0 0,4 2-76 0 0,5-12-2 0 0,7-7-321 0 0,5-15 285 0 0,4-5 17 0 0,10-10-599 0 0,3-7-354 0 19,9-9 651 0 69,19-25 1 0 1,-5-2 102 0-36,14-22 0 0-1,0-3-37 0-52,-4-7 0 0 0,5 0 18 0 0,-4-4 0 0 0,-1-1-38 0 0,-2 2 0 0 0,-6 2 254 0 0,-2 5-204 0 0,-2 9 408 0 0,-6-6-130 0 0,-6 17 0 0 0,-15 10-116 0 0,-10 19 1 0 0,-5 11 24 0 0,-2 14 1 0 0,-4 8 104 0 0,-3 9 1 0 0,-4 2-19 0 0,-3 6 1 0 0,-1 3-93 0 0,-3 4 1 0 0,-1 0 165 0 0,1 0 1 0 0,3-1-159-8 0,1 4 0 8 0,4-7 102-60 0,7-3 0 60 0,1-8-78-70 0,9-10-214-77 0,0-10 182-4 0,4 3-385-2 0,9-13 454 11 32,-2-1-1253 82 112,32-44 759 60-81,-14 4 0 0-1,28-43 196 0-7,-14 19 0 0-1,-4 3 23 0 39,-7 11 322 0-22,-5 10-197 0-8,3-11 439 0-12,-5 16-273 0-44,-14-2 0 0 0,-7 21-145 0-7,-15 13 1 0 0,0 7 44 0 0,0 10 1 0 0,2 2 19 0 0,-5 5 0 0 0,0 9 98-57 0,-3 5 0 57 0,-1 6-62-161 0,1 5 0 161 0,-4-2 109-224 0,-1 6 1 224 0,-1-7-154-473 0,6-1 1 473 0,-2-8 64-480 0,8-6-126 57 0,10-10 4 127 0,-3 2 159 74 0,11-14-13 64 0,2-7-248 92 0,6-19 1 66 0,24-22-186-6 0,8-19 1 6 0,2-11-282 0 0,5 1 1 0 0,-1-9 232 0 0,4 6 0 0 0,-5-2 177 0 0,-2 4 1 0 0,-7 0 50 0 0,-4 4-17 0 0,-2 10 45 0 0,-6 1 245 0 0,-6 13 1 0 0,-21 12-209 0 0,-10 14 0 0 0,-5 11 137 0 0,-3 14 0 0 0,1 4 183 0 0,-1 10 0 0 0,3-1-123 0 0,4-3 0 0 0,-1 7 51 0 0,-3-3 0 0 0,7 2-132 0 0,-3-2 1 0 0,3-2 141 0 0,-3-1-78 0 0,5-3-10 0 0,-4-5-348 0 0,8-5 166 0 0,2-5-42 0 0,6-6-6 0 0,9-10-156 0 0,1-10 0 0 0,10-19 128 0 0,2-13 1 0 0,7-4-198 0 0,4 4 1 0 0,-2 0 38 0 0,2 1 59 0 0,0 2 289 0 0,-2-7-18 0 0,0 7 201 0 0,-10 6-277 0 0,-6 17 1 0 0,-16 21 36 0 0,-9 14 0 0 0,-4 11 46 0 0,-3 7 1 0 0,0 1 165 0 0,0 6 0 0 0,0-3-107 0 0,0 7 0 0 0,1-3 14 0 0,-1 6 0 0 0,-3 1 69 0 0,4-1 0 0 0,-4-1-30 0 0,7-6 21 0 0,2-2 26 0 0,-5-5-22 0 0,14-5-259 0 0,1-11 0 0 0,22-17-278 0 0,12-17 1 0 0,7-18 158 0 0,7-17 1 0 0,7-13-121 0 0,0-12 0 0 0,8-4-39 0 0,-5 4 1 0 0,3 0 192 0 0,-2 4 0 0 0,-3 2 78 0 0,-5 5 0 0 0,-4 10-91 0 0,-10 14 318 0 0,-4 10-1 0 0,-2 7-244 0 0,-9 14 228 0 0,-6 8 334 0 0,-11 24 161 0 0,-5 13-356 0 0,-1 20-162 0 0,2 6 43 0 0,9 5-38 0 0,1-5-126 0 0,10 3 162 0 0,6-7-203 0 0,10 3 82 0 0,11-15 1 0 0,20-13-238 0 0,4-20 1 0 0,16-23 40 0 0,-4-18 1 0 0,9-19 109 0 0,-35 21 0 0 0,1-2 0 0 0,1-2 1 0 0,0-2 17 0 0,0-1 1 0 0,1-2 0 0 0,0 1 0 0 0,-1 0-5 0 0,1-1 0 0 0,-1 1 0 0 0,-2 3 1 0 0,0 0 23 0 0,-1 1 0 0 0,-1 2 0 0 0,33-26 1 0 0,-12 11 0 0 0,-1 11-43 0 0,-7 14 1 0 0,-2 5-30 0 0,-9 9 169 0 0,-4 7 0 0 0,0 20-67 0 0,-10 12 1 0 0,-5 7-7 0 0,-16 4 1 0 0,1 4-1 0 0,-4 1 224 0 0,-2 1-234 0 0,-1 7 0 0 0,-6 2 67 0 0,-2 10 0 0 0,-3-1 135 0 0,-4-3 1 0 0,-3 1-171 0 0,-4 2 1 0 0,4-3 15 0 0,3-1 0 0 0,2-5 496 0 0,2-8-543 0 0,4-8-177 0 0,6 0 0 0 0,23-21 145 0 0,13-7 0 0 0,7-19-243 0 0,4-19 0 0 0,-1-14 211 0 0,7-15 1 0 0,3-10-108 0 0,12-8 0 0 0,-34 35 1 0 0,1 0 110 0 0,2-3 1 0 0,1 0-1 0 0,-1 1 1 0 0,-1-2-2 0 0,0-4 1 0 0,-1 0 0 0 0,-1 4 0 0 0,-1 1 115 0 0,27-32 0 0 0,-1 6-112 0 0,-2 8 0 0 0,-12 12-35 0 0,-3 3 73 0 0,-6 11 9 0 0,-4 10 117 0 0,-5 10-45 0 0,-11 25 0 0 0,-16 22 16 0 0,-14 20 0 0 0,-5 0 210 0 0,-2-6 1 0 0,-1 4-180 0 0,-3 6 0 0 0,1 0-59 0 0,-4 4 1 0 0,0-2 24 0 0,-4 5 0 0 0,1-7-10 0 0,3-3 0 0 0,3-8 64 0 0,7-3-80 0 0,-2-7-250 0 0,8 7 58 0 0,2-11-379 0 0,5-3 132 0 0,14-17 325 0 0,8-15 1 0 0,18-25-18 0 0,8-14 0 0 0,3-12-22 0 0,0-9 0 0 0,4-7 29 0 0,6-15 0 0 0,-28 40 0 0 0,-1-2 19 0 0,1-4 1 0 0,0 0 0 0 0,-1 5 0 0 0,-1 1-58 0 0,24-35 1 0 0,-8 13 154 0 0,-6 14 31 0 0,-8 8 206 0 0,3 14-141 0 0,-18 7 0 0 0,-8 37 136 0 0,-20 15 1 0 0,-12 23-115 0 0,-5 2 0 0 0,-5 9-56 0 0,1 3 1 0 0,1 2 0 0 0,3-1 6 0 0,0 1-31 0 0,0-4 1 0 0,0 2-25 0 0,0-4 0 0 0,-1 0-13 0 0,-2-1 1 0 0,7-8 31 0 0,-1-6-137 0 0,10-13-182 0 0,4-1 1 0 0,20-25 200 0 0,9-10 1 0 0,17-24-127 0 0,15-29 0 0 0,7-14 160 0 0,-22 22 0 0 0,2-2 0 0 0,1-3 1 0 0,1-1-20 0 0,2-4 1 0 0,1 0 0 0 0,-2 2 0 0 0,2 1-16 0 0,1 2 0 0 0,0 1 0 0 0,-4 2 0 0 0,0 0-57 0 0,-3 2 1 0 0,-1 1 0 0 0,22-33-29 0 0,-10 17 1 0 0,-5 13 2 0 0,-6 15 35 0 0,-5 9 22 0 0,-1 8-4 0 0,-10 9 124 0 0,-5 11 0 0 0,-9 11 458 0 0,-9 13-519 0 0,0-3 1 0 0,-16 20 4 0 0,1 0 1 0 0,-3 7 231 0 0,1-3 0 0 0,0 2-46 0 0,-4 11 1 0 0,-1-1 71 0 0,-2 5 0 0 0,-1-1-196 0 0,0-6 0 0 0,8-1 21 0 0,3-12-245 0 0,11-6-217 0 0,1-5 0 0 0,23-17 319 0 0,7-12 0 0 0,12-17 67 0 0,6-22 1 0 0,5-15-305 0 0,6-14 1 0 0,3-8 210 0 0,-20 29 0 0 0,1-2 1 0 0,-2 0-1 0 0,0-2 47 0 0,5-3 0 0 0,0-2 1 0 0,-3 1-1 0 0,-2 0 19 0 0,0-2 1 0 0,0 0-1 0 0,1 2 1 0 0,-1 0 21 0 0,0-2 1 0 0,0 0 0 0 0,-1 3 0 0 0,1 0-2 0 0,0 2 0 0 0,-1 1 1 0 0,19-35-98 0 0,-11 12 89 0 0,-5 11-26 0 0,-7 0-173 68 0,-5 22 267 162 0,-17 8 0-230 0,-19 31 195 74 0,-14 20 0-74 0,-10 11-169 0 0,-1 10 0 0 0,-3 3 211 0 0,-4 8 0 0 0,2 2-192 0 0,-2 5 1 0 0,3 0 156 0 0,4-1 0 0 0,0 0-185 0 0,8-3 8 0 0,1-7-637 0 0,9-1 219 0 0,9-13 360 0 0,7-12 1 0 0,28-28-131 0 0,9-24 0 0 0,6-16-240 0 0,1-16 1 0 0,6-11 207 0 0,12-14 1 0 0,-28 40 0 0 0,0-1 44 0 0,1-1 1 0 0,0 0-1 0 0,-1 2 1 0 0,0-1 55 0 0,-2-3 1 0 0,-1 0 0 0 0,23-38 0 0 0,-3-5 0 0 0,-7 9 39 0 0,-4 9 1 0 0,-8 12-22 0 0,-6 10 31 0 0,-4 8-17 4 0,-6 0 40 196 0,-10 13-5-116 0,-21 11 0-84 0,-18 29 146 0 0,-19 23 1 0 0,3 7-108 0 0,1 7 0 0 0,0 6 161 0 0,-11 5 0 0 0,2 6 42 0 0,-5 1 0 0 0,9 7-65 0 0,2 0 1 0 0,0 0-46 0 0,-4 4 1 0 0,-2-3-104 0 0,6-5 0 0 0,7-7-201 0 0,7-10 213 0 0,11-9-186 0 0,5-7 0 0 0,19-23 7 0 0,14-14 0 0 0,17-25-280 0 0,22-25 1 0 0,2-16 135 0 0,9-12 0 0 0,-28 35 0 0 0,0-2 142 0 0,-1-3 1 0 0,0 0 0 0 0,1 0 0 0 0,-1 0 71 0 0,-1-1 1 0 0,-1-1 0 0 0,-1 4 0 0 0,0 0-24 0 0,0 1 0 0 0,-1 1 0 0 0,17-32 6 0 0,-2 5-152 5 0,-10 14 92 473 0,-8 1 287 39 0,-10 17 0-517 0,-24 14-142 258 0,-12 21 0-258 0,-11 17 114 0 0,-3 16 0 0 0,-3 4 1 0 0,0 6 0 0 0,2 1 130 0 0,-3 9 1 0 0,7-4-146 0 0,-7 1 0 0 0,3 1 191 0 0,-3 0 0 0 0,1-1-55 0 0,-1-4 45 0 0,10-4-8 0 0,-2-2 55 0 0,17-8-1241 0 0,3-7 576 0 0,43-39 0 0 0,5-14-35 0 0,31-35 0 0 0,-7-4 208 0 0,-1-7 1 0 0,-1 0 44 0 0,-29 36 0 0 0,1-1 0 0 0,26-37-179 0 0,0-2 1 0 0,-6 5-68 0 0,-4 9 1 0 0,-10 12 20 0 0,-8 10-3 0 0,-12 7 515 0 0,-4 11 1 0 0,-23 15-23 0 0,-7 17 0 0 0,-14 12-23 0 0,-7 20 0 0 0,-3 3-88 0 0,-1 7 1 0 0,-7 6 210 0 0,7 5 0 0 0,-7 3-170 0 0,3-4 0 0 0,-2 6 117 0 0,-1-2 1 0 0,2-2-156 0 0,5-1 0 0 0,2-13 194 0 0,13-5 192 0 0,1-9-429 0 0,9-4-238 0 0,9-10 1 0 0,5-12 83 0 0,14-15 0 0 0,6-10-344 0 0,12-14 1 0 0,5-11 229 0 0,6-7 0 0 0,4-7-112 0 0,-1 4 0 0 0,1-4 297 0 0,-1 3 0 0 0,-2 4-143 0 0,-5 3 329 0 0,-5 10-57 0 0,3-11-87 0 0,-12 22 17 0 0,2-2 364 0 0,-14 20 203 0 0,-1 11-458 0 0,9 11 15 0 0,4 1-44 0 0,28-6-34 0 0,3-12 4 0 0,15-6-5 0 0,0 1-21 0 0,-10 7-104 0 0,-2 18 126 0 0,-14 4-138 0 0,-6 23 114 0 0,-6 3-213 0 0,-5 4 121 0 0,0-1 20 0 0,10-18 0 0 0,13-13 29 0 0,9-23 0 0 0,5-7-5 0 0,-9-18 0 0 0,3-2-65 0 0,1-9 0 0 0,-4-2 15 0 0,-3 3 0 0 0,-2-3 42 0 0,-2 6-45 0 0,-4 7 114 0 0,3 1 69 0 0,-12 15-51 0 0,-3 10 1 0 0,-24 25 22 0 0,-9 16 0 0 0,-13 13 208 0 0,-1 1 1 0 0,-8 4-234 0 0,1 4 0 0 0,2-2 22 0 0,1 6 1 0 0,-2 0-40 0 0,-1 6 1 0 0,-3-1-3 0 0,-1 5 0 0 0,-8 4 79 0 0,-3 3 0 0 0,-6 6-39 0 0,-1 1 0 0 0,3-9-3 0 0,1 2 1 0 0,9-10-235 0 0,9-5-332 0 0,7-13 452-69 0,15-9 1 69 0,28-38 56-184 0,17-18 1 184 0,21-31-95 0 0,8-21 1 0 0,-32 26 0 0 0,1-2-93 0 0,2-6 1 0 0,0-1-1 0 0,0 0 1 0 0,1 0 98 0 0,0-3 0 0 0,1-1 0 0 0,3 1 1 0 0,0 0 23 0 0,-1 1 1 0 0,-1 1 0 0 0,-3 3 0 0 0,0 1-6 0 0,-3 0 0 0 0,-1 2 1 0 0,21-32-9 0 0,-6 10 1 0 0,-6 8-17 0 0,-5 9-6 0 0,-8 12-10 0 0,-5 7-21 0 0,-14 20 55 0 0,-40 39 1 0 0,1 4 404 0 0,-26 28 0 0 0,1 6-35 0 0,2 1 1 0 0,-3 7-261 0 0,23-34 1 0 0,0 1-1 0 0,-3 0 1 0 0,0 1 4 0 0,-4 2 0 0 0,-1 0 1 0 0,-1 6-1 0 0,-1 1 3 0 0,-2 3 1 0 0,-1 2-1 0 0,0 1 1 0 0,-1 1 20 0 0,-2 2 0 0 0,0 1 0 0 0,0-1 0 0 0,1 1-38 0 0,-3 1 1 0 0,0 0 0 0 0,0 3 0 0 0,1 0 6 0 0,3-1 1 0 0,0 0 0 0 0,2-4 0 0 0,1-2-14-799 0,3-4 0 799 0,2-2 1 0 0,6-8-1 0 0,2-4-469-994 0,-15 20 240 443 0,15-16 0 551 0,23-37-175-392 0,20-21 1 392 0,15-29 250-52 0,31-31 1 52 0,-28 27 0 0 0,2-3-23 0 0,4-6 0 0 0,0-1 0 0 0,0 0 0 0 0,0-1 105 0 0,-2 1 0 0 0,0 1 1 0 0,1 4-1 0 0,1 1 5 0 0,-2 1 0 0 0,0 1 1 0 0,1 1-1 0 0,0 0 0 0 0,-4 4 1 0 0,-1 0-1 0 0,1 0 1 0 0,0 0 95 0 0,-2 3 0 0 0,-1 1 0 0 0,32-38-116 0 0,-3 7 1 0 0,2 0-24 0 0,-6 7 1 0 0,0-1 18 386 0,-7 9 0-386 0,-7 5-30 497 0,-10 9-29-336 0,-5 4 148-138 0,-1 6-28-18 0,-9 9 0-5 0,-7 16-70 0 0,-17 22 0 0 0,-13 13-3 0 0,-12 21 1 0 0,-6 14 599 0 0,-8 11 0 0 0,16-27 1 0 0,-3 2-317 0 0,-3 2 1 0 0,-2 1 0 0 0,-2 4-1 0 0,-1 1-107 0 0,-2 3 1 0 0,1 1-1 0 0,-2 2 1 0 0,1 1 0 0 0,-1 4-1 0 0,0 0 1 0 0,-2 2 1 0 0,0 0-52 0 0,-2 0 0 0 0,1 0 0 0 0,3-1 0 0 0,2 0-48 0 0,1-3 1 0 0,0-1 0 0 0,3-4 0 0 0,1 0 0 0 0,1-4 0 0 0,1-1-50-225 0,1-3 0 225 0,1-2 0 0 0,5-7 0 0 0,1-1-420-1050 0,-19 35-44 355 0,7-21 4 294 0,12-6 257 45 0,11-28 90 219 0,16-21 1 137 0,16-21 73 0 0,13-24 1 0 0,6-9-11 0 0,4-5 1 0 0,2-4 78 0 0,2-3 1 0 0,-1 5 0 0 0,1 0-36 0 0,-1-2 1 0 0,2 1-17 0 0,2-8 1 0 0,7-1 54 0 0,7-2 1 0 0,1 0 3 0 0,2-3 0 0 0,0 0-215 0 0,-28 34 0 0 0,1-1 189 0 0,-3-2 0 0 0,0 0 0 0 0,3-1 0 0 0,1 0 0 0 0,-1-1 1 0 0,-1-1 32 0 0,2 1 0 0 0,-1 1-37 0 0,2-3 1 0 0,-1 0-1 0 0,-3 5 1 0 0,0-1-1 0 0,-1 1 1 0 0,-2-1-29 112 0,27-36 1-112 0,-5 9-11 393 0,-3 7 1-393 0,-6 13 239 637 0,-8 11-224-169 0,-5 10 48-128 0,-15 7 103 53 0,-1 12 8-157 0,-13 14-121-236 0,-22 32 1 0 0,-8 3 150 0 0,-18 21-145 0 0,5-2 0 0 0,-7 13 4 0 0,2 7 0 0 0,-4 3 0 0 0,22-35 0 0 0,-1 1 35 0 0,0 2 1 0 0,-2-1 0 0 0,-4 4-1 0 0,-1 0 51 0 0,-1 3 1 0 0,0 0-1 0 0,-1 2 1 0 0,0 1-40 0 0,2-2 0 0 0,1 1 0 0 0,0 0 0 0 0,1 0 3 0 0,0 4 1 0 0,0-1 0 0 0,-2-2-1 0 0,-1 1-46 0 0,-2 4 0 0 0,0 1 0 0 0,1-2 0 0 0,1 0 23-764 0,2 0 0 764 0,2 0 1 0 0,1-2-1 0 0,2-2-68-804 0,3-1 1 804 0,1 0-1 0 0,0-3 1 0 0,0-1 68-594 0,0 1 0 594 0,2-1 0 0 0,-17 33-187-702 0,9-15-37 293 0,9-19 192 139 0,13-16 0 270 0,26-31-20-242 0,20-26 1 242 0,18-35-133 0 0,-19 10 0 0 0,1-7 0 0 0,8-12 0 0 0,2-4 103 0 0,4-9 1 0 0,2-3 0 0 0,-15 23 0 0 0,1 0 0 0 0,0-1 34 0 0,1-1 1 0 0,2 0 0 0 0,-1 0-16 0 0,0 1 1 0 0,1 0 0 0 0,-2 1 0 0 0,16-26 0 0 0,-1 1 67 0 0,3 6 1 0 0,-1 2 0 0 0,-4 4 0 0 0,-1 1-60 0 0,-1 2 0 0 0,-1 2 1 0 0,-2 6-1 0 0,-2 3-28 0 0,-2 6 0 0 0,0 3 0 0 0,-5 3 0 0 0,0 1 42 813 0,0 3 1-813 0,-1 1 0 0 0,25-31-6 778 0,-2 3 0-778 0,-9 13-86 118 0,-5 9 1-118 0,-3 7-146 81 0,-4 3 1-81 0,-3 5 343 351 0,-4 2 1-351 0,-3 0-247 577 0,-1 4 281-58 0,-4 0 55-200 0,11-1-214-191 0,-16 4 410-4 0,10-4-280-84 0,-7 0 38-40 0,-9 8-93 0 0,10-2 0 0 0,-26 21-2 0 0,-1 10 0 0 0,-12 10 231 0 0,-9 14-239 0 0,-9 3 0 0 0,2 8 44 0 0,-7 0-160 0 0,-7 10 105 0 0,7-11 0 0 0,-8 11 0 0 0,4-6-60 0 0,0 2 1 0 0,5 2 62 0 0,-1 3 0 0 0,3-2-12 0 0,-3 6 1 0 0,0-1 63 0 0,-3 4 1 0 0,-3 2 0 0 0,-5 5 1 0 0,4 4-66 0 0,20-33 0 0 0,-1 1 1 0 0,-20 42 21 0 0,-3 0 1 0 0,5 1 381 0 0,-1 3-373 0 0,3-12 1 0 0,1 5-1 0 0,4-13-146 0 0,7-3 150-14 0,3-8 0 14 0,12-11 58-398 0,2-4-639 74 0,7-6 10 31 0,2-5 45-34 0,5 9 7 125 0,5-12 296 99 0,1 12 11 39 0,4-18-14 41 0,6-3-1 23 0,-5-9 361 0 0,14-10-279 0 0,-7-7 41 0 0,13-20 0 0 0,0-19 222 0 0,8-19 1 0 0,7-15-119 0 0,-21 32 1 0 0,0-2-1 0 0,5-4 1 0 0,3-1-30 0 0,1-6 1 0 0,2-1 0 0 0,3 0 0 0 0,0-1-13 0 0,4-5 1 0 0,-1-1 0 0 0,1 1 0 0 0,-2-1-9 0 0,0-1 1 0 0,0 0 0 0 0,3 0 0 0 0,0 0 0 0 0,1 0 1 0 0,-1 0 0 0 0,0 2 0 0 0,0 2 5 0 0,1 0 0 0 0,-1 2 0 0 0,-5 6 0 0 0,0 1-38 0 0,-2 3 0 0 0,0 3 22 0 0,-3 5 1 0 0,0 1 0 0 0,1 3 0 0 0,0 1 0 0 0,28-26-53 789 0,-7 9 1-789 0,-7 12 41 715 0,-6 10 1-715 0,-4 2-4 69 0,0 1 0-69 0,-5 3 7 0 0,1 1 3 0 0,-2 5-3 0 0,4-3 1 0 0,-4 3 9 172 0,2-2-13 263 0,-6 8-2-4 0,1-3 6-29 0,-7 9-4-49 0,-2 0-4-177 0,-10 15 0-176 0,-24 23 207 0 0,-12 19 0 0 0,-13 14-173 0 0,-4-3 0 0 0,-4 14 10 0 0,-4 7 0 0 0,-1 3-29 0 0,5 1 1 0 0,19-37-1 0 0,-1 1-1 0 0,0-2 1 0 0,-1 0 0 0 0,-2 4 0 0 0,-1 1 10 0 0,-1-1 0 0 0,-1 0 1 0 0,2 0-1 0 0,-1 0 1 0 0,-1 4-1 0 0,0 0 5 0 0,-1 2 0 0 0,1 0 1 0 0,1-1-1 0 0,0 1-11 0 0,-2 3 1 0 0,-1 0 0 0 0,1-1 0 0 0,-2 1 5 0 0,-2 1 0 0 0,0 1 1 0 0,3-1-1 0 0,0 0 13-719 0,-1 2 1 719 0,0 0 0 0 0,3-4 0 0 0,1-1-20-779 0,-1 4 0 779 0,0-1 0 0 0,4-5 0 0 0,0-1 10-620 0,2-2 0 620 0,-1-1 0 0 0,3-4 0 0 0,-1-2-93-864 0,-22 38 100 328 0,11-14 1 536 0,5-9-123-478 0,12-12 111 228 0,-3 3-7 121 0,12-20-23 34 0,1 6-378 46 0,7-24 188-3 0,4 0 112 10 0,14-6 75 21 0,-6-15 1 21 0,25-16 8 0 0,-4-16 1 0 0,8-9-17 0 0,2-6 0 0 0,6-3-11 0 0,1-7 1 0 0,5-6 49 0 0,-1-5 0 0 0,-3-5 11 0 0,-1 1 1 0 0,2 0-25 0 0,2 0 1 0 0,-24 39 0 0 0,1-1 27 0 0,1 1 1 0 0,1 1-1 0 0,24-40 69 0 0,0 8-99 0 0,-5 4 0 0 0,-6 11 261 0 0,-3 3-250 0 0,2 1 1 0 0,-7 8 0 0 0,4 3 90 0 0,-1 4-70 0 0,3 1-9 0 0,2-3 0 0 0,6-2 13 0 0,1-2 1 0 0,3-4-31 0 0,-2-6 0 0 0,6-8-11 0 0,5-7 0 0 0,5 2 1 168 0,1-2 0-168 0,0 1 24 783 0,-3-1 0-783 0,-6 4-229 587 0,-5 7 209-328 0,0 2 3-129 0,-9 9 1-130 0,2 7-95 216 0,-7 6 90-1 0,-2 8-31-49 0,-10 7 0 36 0,-1 1-8 20 0,0 8-3-103 0,-9 1 40-81 0,-1 7 862-38 0,-11 4-764 33 0,-20 28 1-33 0,-1-6-86 21 0,-13 24 0-21 0,-2-2 62 0 0,-1 6 0 0 0,-4 3 0 0 0,-3 7 1 0 0,0 1-7 0 0,7-4 0 0 0,-2 0-206 0 0,6-4 0 0 0,1-1 1 0 0,0-1-1 0 0,-1-3 37 0 0,1-1 1 0 0,-1 1 80 0 0,-4-2 0 0 0,-1 1 36 0 0,-2 2 0 0 0,-2 8 3 0 0,-2 0 1 0 0,-1 4-28 0 0,4 3 1 0 0,-4 4 29 0 0,1 3 1 0 0,-2 4-19 0 0,-2 3 1 0 0,-3-4 6 0 0,0 0 0 0 0,0-4-3 0 0,4-6 0 0 0,4-5-2 0 0,3-2 0 0 0,3-8-43 0 0,3-3 1 0 0,3 1 40 0 0,5 0 0 0 0,0-6-1 0 0,0-6 0 0 0,-1 0 5 0 0,1 0 0 0 0,3-6 5-31 0,1 3-2-52 0,-1-2 4 39 0,-8 11-13-48 0,-1-2 8-74 0,0 13-372-18 0,5-13 28-68 0,7 7 73-42 0,0-13 234 21 0,3 4 4 11 0,-3-5 44-13 0,4-5 31 75 0,0-1-154 43 0,5-14 330 43 0,2 2-118 32 0,27-37 0 82 0,-7 10 5 0 0,15-26 1 0 0,-6 3-27 0 0,-3-7 1 0 0,4-3 5 0 0,2 0 1 0 0,-1-1 17 0 0,1 1 1 0 0,-3 3 9 0 0,3 1 0 0 0,-4-1-50 0 0,1 4 0 0 0,-1 3 27 0 0,0 0 0 0 0,0 3 73 0 0,4 1 0 0 0,1-3-132 0 0,2 0 1 0 0,6-6-1 0 0,2 1 49 0 0,2-5 1 0 0,-2-1-163 0 0,0-7 130 0 0,0 2 0 0 0,4-10-49 0 0,-1 4 1 0 0,4 1-12 0 0,0 3 0 0 0,5-1 37 0 0,-1 1 0 0 0,1 0 0 0 0,-2 0-47 0 0,-3 0 1 0 0,-3 4-150 0 0,-4 3 0 0 0,1 3 99 0 0,-5 0 62 0 0,5 1 0 0 0,-5-1-25 0 0,4 1 0 0 0,-2-1-8 0 0,2 1 0 0 0,3-3 32 0 0,-3-5 1 0 0,1 4-1 0 0,-1-7 1 0 0,1 2-14 0 0,-5-2 0 0 0,6 0-2 0 0,-2 0 0 0 0,1 4 10 0 0,-1 3 1 0 0,1 3-2 461 0,-5 0 0-461 0,1 5-5 650 0,-4 3 10-463 0,-5-3 0-187 0,2 5 36 23 0,-4-2 0-23 0,1-2-38 0 0,-1 2 0 0 0,-2-6 37 0 0,6 2-32 0 0,-1-2 0 0 0,4-4 1 266 0,0 3 3 204 0,-5 2-40-181 0,8 8-12-93 0,-16 9-38 5 0,11-2 75-89 0,-18 14-10-25 0,3 0-6-11 0,-4 6 7-44 0,-1 1 40-12 0,1-2-31-1 0,-1 0-23 4 0,-4 1 0-23 0,-17 30 31 509 0,-11 7 0-509 0,0 8-9 20 0,4-5 1-20 0,-3 4-2 0 0,-4 7 0 0 0,-3-1 0 0 0,2 4-112 0 0,-1-2 1 0 0,2 4 192 0 0,-3-2 1 0 0,3 2 0 0 0,-4 1-60 0 0,0 1 1 0 0,2-2 82 0 0,-2 6 1 0 0,-4 0-33 0 0,-6 0 1 0 0,-2 6-33 0 0,-2 0 1 0 0,-3 6 1 0 0,0 5 0 0 0,2 1-11 0 0,5-1 0 0 0,-2 1-3 0 0,6-1 1 0 0,0-4-184 0 0,3-3 1 0 0,0-2 56 0 0,0-1 1 0 0,0-5 40 0 0,0-3 0 0 0,0-3 48 0 0,0-3 1 0 0,0 1-4 0 0,1-5 0 0 0,-1 4 15 0 0,0-4 1 0 0,3 1 17 0 0,1-1 0 0 0,3 1-44-3 0,-3 3 0 3 0,1 0 5 0 0,-1-3 0 0 0,-2 0 143 0 0,5-1 0 0 0,-3-6-143-19 0,3 2-15-339 0,0-6 13-63 0,-1 5-13 55 0,4-12 32 112 0,-4 1-1 139 0,9-13-16 78 0,2-7 28 28 0,0 0 48 1 0,3 0-38 8 0,-8 12 7 0 0,8 5-70 0 0,-3 0-6 0 0,4-1-98 0 0,5-5-33-26 0,6-9 136-87 0,6-2 15 39 0,14-20 1 74 0,2-12 153-5 0,10-10 0 5 0,-3-5-63 0 0,-1 9 1 0 0,-1-3 198 0 0,2-1 0 0 0,1 0-226 0 0,-1 0 0 0 0,1 1 17 0 0,2-1 1 0 0,0 0-3 0 0,0 0 1 0 0,0-1-9 0 0,0-3 0 0 0,4 2 10 0 0,3-5 1 0 0,7-3-36 0 0,4-4 1 0 0,0-6-29 0 0,3-1 0 0 0,-6-2 39 0 0,6-5 0 0 0,-2 0 2 0 0,2-4 0 0 0,1-1 4 0 0,3-2 0 0 0,-3 5-2 0 0,3-1 1 0 0,-4 2-17 0 0,-3 1 1 0 0,-3 1-4 0 0,-5 2 1 0 0,1 3 14 0 0,-1-3 0 0 0,-3 8-7 0 0,0 3 0 0 0,-3 2-12 0 0,3 2 0 0 0,-5-1 6 0 0,1 1 0 0 0,0-1 0 0 0,0 1 0 0 0,-1-3 3 0 0,5-5 1 0 0,-3-1-5 0 0,3-9 1 0 0,0 5-6 0 0,3-2 1 0 0,1 7 9 0 0,-1 4 1 0 0,-3-1-2 415 0,0 1 1-415 0,-5 3-2 402 0,2 5 0-402 0,-8 2-11 236 0,-3-3 0-236 0,-3 5-8 145 0,0-2-3-98 0,-1 8-119-12 0,10-7-15-1 0,-3 2 76 98 0,18-10 38 135 0,-7 1-16 136 0,13-1-78-19 0,-13 1 21-64 0,2 9 4-73 0,-18 7-11-60 0,-3 10 403-64 0,-14 10-306-100 0,-25 35 0-23 0,-4 0 8 0 0,-16 24 1 0 0,4-9 175 0 0,10-12-147 0 0,0 0 1 0 0,1 7 110 0 0,-1 0 1 0 0,0 3-95 0 0,4-6 1 0 0,-1 4-3 0 0,1-1 1 0 0,-2 0-22 0 0,-6 3 0 0 0,3 3-6 0 0,-9 8 0 0 0,-1 2-19 0 0,-6 1 1 0 0,2 1 28 0 0,-3 7 1 0 0,0-6-5 0 0,-7 5 1 0 0,3-2 1 0 0,4-1 1 0 0,5-6-13 0 0,3-4 1 0 0,2-2 3 0 0,1 2 1 0 0,0-3-2 0 0,0-5 0 0 0,-1 1 1 0 0,-2-1 1 0 0,2 4 1 0 0,-3 1 1 0 0,-2 3-9 0 0,0 0 0 0 0,1 2 8 0 0,1 1 0 0 0,0 0 0 0 0,0 0 0 0 0,0-1 9 0 0,0-2 1 0 0,2 2-1 0 0,-5-3 1 0 0,6-1-13 0 0,1-2 0 0 0,2-6 1-14 0,5-1 0 14 0,0-5-1-484 0,4 1-1 83 0,-1-1-32 344 0,-4 7 14 57 0,-1 3 0 0 0,-3 10 17 0 0,1-5 0 0 0,7-2-4 0 0,4-12 1 0 0,0-2-2 0 0,-3 2 1 0 0,0-2 7 0 0,0-1 1 0 0,3 0 6 0 0,0 0-17-32 0,5 0 2-105 0,-7 9-180 35 0,8-11-21 49 0,2 5 168 50 0,5-18-63 3 0,5-7 60 0 0,9-5 53 0 0,-1 5 24 0 0,2-8 32 0 0,-5 17-64 0 0,-5-7 13 0 0,0 4-49 0 0,0 0-91-55 0,0-6 219-7 0,5-4 226 56 0,10-11-224 6 0,-2-2 19 0 0,16-22-62 0 0,-1-4 0 0 0,8-13 49 0 0,3 0-64 0 0,-7 9 1 0 0,-4 5 28-30 0,1 0 1 30 0,-1-1-165-138 0,8-6 70 138 0,6 0 1 0 0,-3-7 32 0 0,7 0 0 0 0,-1-5-10 0 0,1 2 0 0 0,-2-1 15 0 0,2-3 0 0 0,-3 2 0 0 0,1-5-8 0 0,2 1 1 0 0,1 0 15 0 0,3 2-11 0 0,7-8 0 0 0,-12 12 3 0 0,4-8 0 0 0,-2-1 1 0 0,-3 3 69 0 0,-3 3 1 0 0,0-4-41 0 0,1 7 1 0 0,1-4-28 0 0,-1 6 0 0 0,1 1 15 0 0,-1 4 0 0 0,1-2-99 0 0,-1-2 93 0 0,1 2-6 0 0,-6-7 1 0 0,5 3-39 0 0,-3-1 32 0 0,-3-3 0 0 0,6 5-2 0 0,-3-3 0 0 0,1 4-28 0 0,-1 7 1 0 0,-3 1-14 0 0,-4 3 0 0 0,-1 0 30 0 0,-3-4 1 0 0,2 5-2 0 0,-5-1 1 0 0,4 2-31 0 0,-1 1 1 0 0,3-4-4 0 0,1 1 0 0 0,1-2 8 0 0,3 2 1 0 0,-2 1 17 298 0,5-5 0-298 0,-1 1-3 734 0,0-1 0-734 0,3-2-6 655 0,-6 2 1-655 0,2 1-182 262 0,-2-1 1-262 0,-5 8 165 24 0,1-1 11-24 0,-1 8-36 0 0,7-12 164 0 0,-9 17-153 0 0,3-6 48 34 0,-15 15 26 88 0,-5 4 79-19 0,-6 1 5-76 0,-20 24 0-27 0,2 0-79 0 0,-11 16 1 0 0,1-4 1 0 0,2 1 0 0 0,-2-2-1 0 0,-1 5 0 0 0,1 3 1 0 0,-2 1 1 0 0,-1 2 19 0 0,2 2 1 0 0,-6-1-25 0 0,2 1 0 0 0,-11 6 1 0 0,-4 1 1 0 0,-3 9-22 0 0,0-3 0 0 0,1 6-23 0 0,-4 2 0 0 0,4-1 11 0 0,-1 1 1 0 0,2 0-2 0 0,2 0 0 0 0,1-4 18 0 0,-1 0 0 0 0,3-1-6 0 0,-4 1 0 0 0,1-2 1 0 0,4-5-158 0 0,0 1 148 0 0,-3-1 1 0 0,8 0-5 0 0,-2 0 1 0 0,-2-2-1 0 0,0 0-2 0 0,0-1 59 0 0,-2 5 0 0 0,-4-7-50 0 0,1 5 0 0 0,0 0 3 0 0,3 0 0 0 0,3-4 0 0 0,9-2-34 0 0,2-4 40 0 0,2-10-85 0 0,7 2-17 0 0,-4-8 73 0 0,8 5-50 0 0,-3-5 132 0 0,4-1-86 0 0,0-4-8 0 0,1-1 15 0 0,-10 14 0 0 0,-1 7 92 0 0,-3 11-80 0 0,-1-7 1 0 0,8-10 7 0 0,-4-4-2-44 0,5-5 3-271 0,-5 4-6 31 0,5-8-57 62 0,4-2 13 97 0,3-11 39 59 0,9-5 124-26 0,23-14-87 92 0,2-8 1 0 0,24-17 0 0 0,-9-6 0 0 0,-6 0-1 0 0,-2-1 1 0 0,-1 1 0 0 0,0-1 0 0 0,2-3 165 0 0,3 1-173 0 0,-3-1 0 0 0,8 1 31 0 0,-2 1-182 0 0,3-1 148 0 0,0-4 1 0 0,1 2-73 0 0,-1-4 68 0 0,1-1 1 0 0,-4-3-13 0 0,0 0 1 0 0,1 0 0 0 0,6 0 1 0 0,3-7 18 0 0,8-3 0 0 0,-1-2-13 0 0,4-6 1 0 0,-4 0-3 0 0,5-3 1 0 0,-1-2 3 0 0,-28 37 1 0 0,0 0 0 0 0,28-33-28 0 0,0-2 0 0 0,-1 11 7 0 0,1 3 0 0 0,-10 6-1 0 0,-8 4 1 0 0,-1 6-24 0 0,1 5 1 0 0,-3 5-8 0 0,0-1 1 0 0,-1 2-18 0 0,1 1 1 0 0,-1 0 43 49 0,-3 0 0-49 0,2-1-5 313 0,2-3 0-313 0,1 3-20 46 0,-5-2 0-46 0,5-4-62 0 0,-1-3 1 0 0,7-1 3 20 0,4-3 0-20 0,1 0-13 761 0,-2 3 1-761 0,-5 0 35 702 0,-5 7 0-702 0,0-4-77 356 0,3 1 136-351 0,-8 12-74-5 0,1-3-35 0 0,-17 19-24 0 0,2 0 165 0 0,-14 6 190 0 0,-16 38 0 0 0,-6 0-89 0 0,-13 24 0 0 0,3-5-33 0 0,5-13 1 0 0,0-1-64 0 0,0 1 1 0 0,-2 0 4 0 0,-2 3 1 0 0,-2 2 29 0 0,-5 2 1 0 0,-1-1-24 0 0,-2 4 1 0 0,-3 2-155 0 0,-4 6 1 0 0,-1 2 121 0 0,0 5 1 0 0,0 0-17 0 0,-3-1 1 0 0,-3 6 0 0 0,-5 2 28 0 0,-3 2-18 0 0,8-3 1 0 0,-8-2-4 0 0,7-4 0 0 0,6-3 0 0 0,0 2 4 0 0,3 2 0 0 0,-3-3 2 0 0,5-1 0 0 0,-2-6-16 0 0,-2 2 1 0 0,1 1 9 0 0,-1-2 0 0 0,4-3 4 0 0,0-3 1 0 0,6 0-2 0 0,1 3 0 0 0,0-4-23 0 0,4 1 20 0 0,-3-5 1 0 0,-1 3 0 0 0,0-3-17 0 0,1 1 16 0 0,-1 0 1 0 0,0 0-1 0 0,0 0 1 0 0,4-1-32-161 0,-1-6 0 161 0,6-2-148-608 0,-2-5 179 99 0,2-1-9 292 0,-3 6-6 193 0,4-4-3 24 0,-9 4 57 0 0,14-5-61 0 0,-8-5 9 0 0,8 4 38 0 0,-4-4 93 0 0,4 5-126 0 0,2-5-1 0 0,4-1 16 0 0,6-10-327 0 0,0-5 291 0 0,5-2 0 0 0,20-18 5-15 0,5-5 0 15 0,4-6 55-102 0,-7-9 1 102 0,3-4 319-178 0,4-6 1 178 0,-1-1-203-253 0,4 1 0 253 0,-1-2-57-68 0,8 2 1 68 0,-3-7-58 0 0,7-4 0 0 0,-3-3-5 0 0,6-4 0 0 0,1 2 53 0 0,-1-5 0 0 0,5-2-12 0 0,-1-5 0 0 0,6 1-80 0 0,5-5 1 0 0,1 0-27 0 0,2-3 1 0 0,-5 3-90 0 0,-2 0 0 0 0,-2 0 65 0 0,2-3 0 0 0,1 4 50 0 0,2 3 1 0 0,1 2 24 0 0,-4 1 0 0 0,0 0 2 0 0,-4 1 0 0 0,-1 0-6 0 0,-3 3 0 0 0,3 1-6 0 0,-2 2 0 0 0,2 3 2 0 0,1-3 0 0 0,-6 7 28 0 0,-4 4 0 0 0,-2-1-7 0 0,-5 1 0 0 0,-1 0-57 0 0,-3 3 0 0 0,4 5-3 0 0,3-1 0 0 0,2 1-35 0 0,-2-1 1 0 0,1 1-14 342 0,-5 3 1-342 0,4-2 39 632 0,-3-2 0-632 0,2-2 20 495 0,-2 2 0-495 0,1-1-10 154 0,-2 1 0-154 0,-2-2-18 2 0,2 6 1-2 0,-2 1-98 37 0,-1 5 4 223 0,0 3-9 103 0,0 5 62-53 0,-5 0-9-20 0,-5 9 387-77 0,-12 3-439-104 0,-5 9 76-94 0,-15 23 417-15 0,3-7-287 0 0,-8 29-29 0 0,-5-12 1 0 0,-1 16-16 0 0,-8 1 0 0 0,0 1-12 0 0,4-5 0 0 0,-4 0-104 0 0,0 7 0 0 0,-3-5 99 0 0,-3 9 1 0 0,-3-2-11 0 0,-4 6 0 0 0,-2 1-6 0 0,-2-2 1 0 0,-1 3 25 0 0,-3 1 0 0 0,-1-5-5 0 0,5-2 1 0 0,4 0-1 0 0,3 0 1 0 0,3 1 15 0 0,-3-1 1 0 0,0-2 6 0 0,-3 5 0 0 0,-2 1-13 0 0,-2 2 1 0 0,-2 2 6 0 0,-5 3 0 0 0,3-2-7 0 0,0 5 0 0 0,4-2-9 0 0,-3 2 1 0 0,3 1-20 0 0,-4-5 0 0 0,5 0 16 0 0,-1-7 1 0 0,7-4-2 0 0,4-6 0 0 0,6-7 3-199 0,5-8-6-45 0,1-7 20 238 0,-3 12 4 6 0,4-5-16 0 0,-9 21-2 0 0,4-6 1 0 0,-4 9-5 0 0,3-9 1 0 0,5-6 2 0 0,6-12 0 0 0,-1 1 0 0 0,-3 3 0 0 0,-1-2 4-46 0,1 5 0-170 0,5-9-159-9 0,-4 10-19 47 0,12-17 127 47 0,-1 3-315 75 0,14-15 599 56 0,20-20 0 0 0,-9-6-24 0 0,12-13 0 0 0,-3-2 25 0 0,0-5 0 0 0,1-3-173 0 0,-1-4 1 0 0,-3-1 16 0 0,3 1 1 0 0,1-1-7 0 0,-1 1 1 0 0,4-2 6 0 0,0-2 0 0 0,1 2 47 0 0,2-2 1 0 0,8-2-67 0 0,3-2 0 0 0,4-1-244 0 0,3-5 0 0 0,-4-1 105 0 0,7-10 0 0 0,-2 2 66 0 0,2 1 1 0 0,0 0-4 0 0,0 1 0 0 0,1 3 2 0 0,3 4 0 0 0,-7 1-36 0 0,-1 2 1 0 0,-5 5 51 0 0,-5 2 0 0 0,2 2-4 0 0,-2 2 0 0 0,4-2-12 0 0,3-2 1 0 0,-4 1-7 0 0,8-5 0 0 0,-6-3 3 0 0,9-3 0 0 0,-7-5-2 0 0,0 5 0 0 0,3-10 7 0 0,5-2 0 0 0,-1-1-1 0 0,3 1 0 0 0,-2 2 9 795 0,-5 10 0-795 0,-5 0 2 664 0,-5 6 1-664 0,-10 8-15 196 0,0 6 13-196 0,-10 8 17 0 0,5-7-5 0 0,-11 11 5 0 0,7-2-15 0 0,-14 6 0 0 0,9 8-2 0 0,-8-8-1 89 0,13-1 3 96 0,-8 3-180 17 0,3-2-24-38 0,-9 14-111-47 0,-2 1 305-81 0,-18 39 1-36 0,-2-8 6 0 0,-13 23 0 0 0,3-4 44 0 0,5-6 1 0 0,-4 6-75 0 0,1 1 1 0 0,-5 0 18 0 0,4-4 1 0 0,-3 6 20 0 0,3 1 1 0 0,-4 0 17 0 0,0 0 0 0 0,-1 1-28 0 0,-2 3 0 0 0,-4 0-5 0 0,1 0 1 0 0,-4 5 0 0 0,2 2 28 0 0,0 3-27 0 0,-7 5 1 0 0,-1 1 39 0 0,-4 2 0 0 0,-6 6 7 0 0,-5-3 0 0 0,3 2-33 0 0,4-6 1 0 0,5 1-5 0 0,5-7 1 0 0,5 0-24 0 0,3-11 0 0 0,0 2 27 0 0,3-5 1 0 0,-1-4 0 0 0,8-3 1 0 0,-3-6-30 0 0,3-5-13 0 0,0 0 22 0 0,-1 5-5 0 0,3-4 11 0 0,-2-1 2 0 0,8-6-170 0 0,6-10-2 0 0,7-5-22 0 0,4-2 147 0 0,0-3-113 0 0,0 5 51 0 0,14-5-14 0 0,4-6 52 0 0,18-16 0 0 0,4-13 361 0 0,3-10 0 0 0,-3-1-43 0 0,-8 4 0 0 0,1-3-169 0 0,2-7 0 0 0,-2 3-43 0 0,3-3 0 0 0,-2-2 13 0 0,1 2 1 0 0,0-1-9 0 0,4 1 0 0 0,3-1-13 0 0,4-3 0 0 0,0-3 30 0 0,-3 0 0 0 0,-1 0-95 0 0,1-4 1 0 0,3-1-118 0 0,0 1 1 0 0,1 1 123 0 0,-1 3 1 0 0,-6 4-38 0 0,3 3-42 0 0,-3 2-13 0 0,7-3-15 0 0,-3 8-12 0 0,-6-2 72 0 0,-8 19-30 0 0,-18 6 524 0 0,-2 11-486 0 0,-29 43 0 0 0,0 1 78 0 0,-17 29 1 0 0,7-7 7 0 0,1-15 0 0 0,-4 7-86 0 0,-4-3 0 0 0,-5 9-31 0 0,-2-3 0 0 0,1 7 86 0 0,-4 4 0 0 0,2-3 8 0 0,2 0 1 0 0,-1 2 5 0 0,1-6 0 0 0,-1 4 6 0 0,1-7 0 0 0,0-2-2 0 0,3-5 1 0 0,-1-3 9 0 0,5-5 0 0 0,1 0-14 0 0,5-3 1 0 0,0-3 14 0 0,4-4 1 0 0,-3 4 7 0 0,3-1 1 0 0,-4 1 0 0 0,5-5-21 0 0,0 1 1 0 0,2-3 3 0 0,0-1 240 0 0,6-4-213 0 0,0 11-191 0 0,11-16-349 0 0,0 10 445 0 0,10-21 1 0 0,17-1 35 0 0,10-14 1 0 0,6-11 48 0 0,-3-14 0 0 0,3-9-30 0 0,4-9 1 0 0,4-2 4 0 0,0-1 1 0 0,5-4 8 0 0,-1 1 1 0 0,-2-1 133 0 0,2 4 0 0 0,-9 1-97 0 0,2 2 1 0 0,-7-1 28 0 0,3 5 0 0 0,-5 0-10 0 0,2 4 1 0 0,-4 4 52 0 0,-4 3-193 0 0,3 2 128 0 0,-4-4-11 0 0,5 9 7 0 0,-10 2 15 0 0,-6 15 48 0 0,-12 6 1 0 0,-17 34-75 0 0,-4 6 1 0 0,-9 9-42 0 0,1-9 0 0 0,-5 4-210 0 0,2 7 0 0 0,-3-1 172 0 0,-1 5 1 0 0,4-6-16 0 0,0 3 1 0 0,3-4 41 0 0,-3 0 0 0 0,4-5-11 0 0,-1-3 1 0 0,-1-2 34 0 0,1-1-1 0 0,-4 0-75 0 0,2 9 159 0 0,0-7-146 0 0,10-2 22 0 0,12-12 12 0 0,25-14 1 0 0,12-12 19 0 0,14-11 1 0 0,2-13-6 0 0,-2-9 1 0 0,-1-6-41 0 0,4-1 1 0 0,1-8-1 0 0,3 1 1 0 0,-1 2 9 0 0,-3 5 1 0 0,-6 8-206 0 0,-8 6 10 0 0,-6 5 158 0 0,1 6-9 0 0,-7 4 135 0 0,-2 2 287 0 0,-10 9-352 0 0,-35 30 93 0 0,8-8 1 0 0,-36 33-22 0 0,16-18 1 0 0,-2 0 14 0 0,7-2 1 0 0,-5-1 3 0 0,1 4 0 0 0,-1-4-61 0 0,4 0-74 0 0,5 1-298 0 0,-8 7-185 0 0,16-7-724 0 0,-1 1 652 0 0,25-18 611 0 0,16-2 0 0 0,17-29 0 0 0,10-5 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29.61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7822 160 14322 204340 24107,'-24'6'-3261'0'4037,"1"4"3215"0"-4037,17-9 415 0 0,0 4-177 0 0,6-24-131 0 0,1 14 22 0 0,4-23-45 0 0,-5 21-35 0 0,0-9-97 0 0,-10 10 135 0 0,3 6-22 0 0,-8 6 0 0 0,0 18-6 0 0,-3 4-26 0 0,3 1 177 0 0,-10 11-134 0 0,12-16 13 0 0,-7 21 295 0 0,9-26-12 0 0,0 6-306 0 0,1-19-58 0 0,4-1-26 0 0,20-38 115 0 0,-4 15-239 0 0,19-41 203 0 0,-12 34-23 0 0,-1-15-195 0 0,-1 13 90 0 0,-4 4 53 0 0,-5 3 322 0 0,-6 14-50 0 0,-20 16-198 0 0,6 3 190 0 0,-11 8-143 0 0,14-1 33 0 0,1-8-2 0 0,-1 3-262 0 0,5-9-152 0 0,1 4 310 0 0,10-47 56 0 0,1 23-39 0 0,5-45 0 0 0,-1 30-13 0 0,1-7 444 0 0,-5 18-598 0 0,-1 4 200 0 0,-20 47 19 0 0,12-11-15 0 0,-21 43-131 0 0,22-20 66 0 0,-8-1 48 0 0,10-9-391 0 0,0-18 352 0 0,0 3-126 0 0,10-13 36 0 0,2 3 55 0 0,4-10 2 0 0,9-10-16 0 0,-3-2-35 0 0,1-4 173 0 0,2 0-14 0 0,-14 10-85 0 0,0-3 56 0 0,3 8-38 0 0,-11-4 41 0 0,11 0-23 0 197,-8 4 3 0 221,4-4 19 0-227,1 5-39 0 13,0 5 0 0 26,-1 6-120 0 8,6 5-16 0-22,0 6 122 0-82,10-6-58 0-74,-3 0 53 0-26,-2-11-9 0-34,-6 0-55 0 0,0-5 147 0 0,2 0 7 0 0,9 0-18 0 0,-8 0 24 0 0,7 0-53 0 0,-14 0 11 0 0,9 0-23 0 0,-8 0-6 0 0,4 0 18 0 0,-1 0-7 0 0,-3 0-93 0 0,3 0 61 0 0,-4 0 18 0 0,-5 0 329 0 0,3-9-321 0 0,-3 6 11 0 0,0-11 1001 0 0,-1 8-1755 0 0,-1-4 227 0 0,2 4 263 0 0,5 1 93 0 0,4 5-85 0 0,-8 5 220 0 0,7 5 167 0 0,-12 12 1 0 0,9 1 325 0 0,4 6-111 0 0,1-11-329 0 0,15 3 0 0 0,-4-16 6 0 0,0 5-16 0 0,4-4 50 0 0,-13 9-10 0 0,6 2-34 0 0,-12 4-23 0 0,4-5-82 0 0,-1 0 78 0 0,1-10-23 0 0,10-16-73 0 0,2-7-11 0 0,3-20 54 0 0,-8 9 1 0 0,-3 2 11 0 0,-19 10 75 0 0,-7 10 173 0 0,-15 6-148 0 0,-11 11 1 0 0,-1 9 97 0 0,-2 5-55 0 0,6 0-43 0 0,-6 5 0 0 0,1-1-3 0 0,-5 6 1 0 0,0-5-7 0 0,10-2 1 0 0,-1-3 42 0 0,-2 3-20 0 0,5-4 219 0 0,-9 6-65 0 0,13-7 13 0 0,-8-2-129 0 0,14-10 16 0 0,7-11-133 0 0,5-20-44 0 0,10-9 182 0 0,1-18-217 0 0,4 3 256 0 0,-4-3-128 0 0,-1 9-44 0 0,-10 7 15 0 0,-6 9 20 0 0,-15 12 0 0 0,-7 10-39 0 0,-9 7 1 0 0,4 3-16 0 0,3 5 0 0 0,0-2 49 0 0,0 4 1 0 0,-2-3-69 0 0,-2 4 0 0 0,-1-4-69 0 0,5 4 0 0 0,-1-4 162 0 0,5 4 40 0 0,3-5-55 0 0,-12 7 25 0 0,6-4-50 0 0,-13 1 9 0 0,4-2 34 0 0,1-9-66 0 0,-1 4-110 0 0,1-4-53 0 0,-1 9-30 0 0,1 2 79 0 0,-1-1-30 0 0,5 4 104 0 0,-3-13-17 0 0,3 7 2 0 0,-9-12 1 0 0,3 2 58 0 0,-2-4 265 0 0,12 0-220 0 0,-11 0 34-1 0,6 0-11-101 0,-14 0 13 75 0,5-4-49 27 0,0 2 17 0 0,6-2-34 0 0,-1 4-8 0 0,1 0-272 0 0,4-5 210 0 0,2-6-12 0 0,8-5 10 0 0,2-10-8 0 0,5-1 95 0 0,0-5 13 0 0,0 9-80 0 0,-1 8 40 0 0,-4 10-186 0 0,-5 19 183 0 0,-7 4-2 0 0,0 14 20 0 0,-3 0-1 0 0,8-10 170 0 89,1-2-2 0 263,1-14-190 0-147,9-1 55 0-158,0-5-47 0-47,7-5-38 0 0,0-1-286 0 0,7-4 177 0 0,-1-10-115 0 0,9-7 1 0 0,8-15 170 0 0,3-4-21 0 0,7 5-73 0 50,-2-5-33 0 213,5 7 388 0-17,-4 1-118 0-59,-6 12 487 0-64,-7 15-127 0-47,-4 7-443 0-76,14 8-72 0 0,-5-7 108 0 0,20 2-39 0 0,-6-15-15 0 0,9 5 14 0 0,-5-5-365 0 0,-1 10 377 0 0,-5 2-15 0 0,0 13-2 0 0,-4 3 108 0 0,-2 4-34-73 0,-4 4 22-19 0,-1-13 5 29 0,1 8 27 55 0,0-14 81 8 0,-1 4-119 0 0,6-5 17 0 0,-5 0-57 0 0,0 0-112 0 0,-2 0 114 0 0,-7 14 786 0 0,2-11-727 0 0,-23-7-67 0 0,1-1-7 0 0,-24-14 36 0 0,9 19-29 0 0,-8 5 0 0 0,3 1 19 0 0,0 4 61 0 0,2 1-14 0 0,9-1 13 0 0,5-4-215 0 0,12-1-113 0 0,5-10-169 0 0,19-10 363 0 0,4 2-129 0 0,9-7-163 0 0,4 14 220 0 0,1-3 27 0 0,1 7 99 0 0,13-7 25 0 0,-7 3 297 0 0,13-5-379 0 0,-4-4 25 0 0,5-1 138 0 0,-4-10 310 0 0,-2 3-348 0 0,-5-3-7 0 0,-4 5-59 0 0,-11 9-7 0 0,-2 3-73 0 0,-13 9 120 0 0,-2 14-42 0 0,-5 4-30 0 0,-14 18-33 0 0,2 2 220 0 0,-13-5 22 0 0,13-7-155 0 0,-8-15 122 0 0,14-7-221 0 0,1-32 155 0 0,6 11-141 0 0,0-23-362 0 0,3 14 397 0 0,-7 9-36 0 0,2-3 2 0 0,-4 9 93 0 0,-4 5 28 0 0,-7-3 27 0 0,-1 7-78 0 0,-3-2 78 0 0,4 4 34 0 0,5 0-87 0 0,2-15-56 0 0,4 7-9 0 0,0-7 471 0 0,0 5-425 0 0,-24 28-127 0 0,13-13-36 0 0,-28 29 136 0 0,12-11-20 0 0,-6-1 0 0 0,-8-2-10 0 0,8-9 10 0 0,-9-5-6 0 0,5 3 43 0 0,-6-3-28 0 0,1 0 3 0 0,-6 3 119 0 0,5-8 252 0 0,-9 4-187 0 0,3-5-116 0 0,-4-9 47 0 0,0 2-18 0 0,9-9-213 0 0,3 6 136 0 0,9-1-31 0 0,5 5-62 0 0,1 1-17 0 0,5 5 86 0 0,-1 0-16 0 0,1 0-76 0 0,-5 0 78 0 0,4 0-48 0 0,-9 5 76 0 0,4 1 10 0 0,-10 9 65 0 0,0-3 19 0 0,-6 4 153-63 0,5-11-81-240 0,2 5-101 84 0,-1-4 35 147 0,4 0 6 68 0,1-2-85 4 0,16-4-33 0 0,-3-4-63 0 0,7-2 101 0 0,-5-14 9 0 0,7 7-203 0 0,5-7 172 0 0,0 4 7 0 0,4 4-13 0 0,-4-3-18 0 0,1 5 15 0 0,2-1-6 0 0,-7 0 173 0 0,3 5-161 0 0,-5 2 7 0 22,1 4-11 0 103,-6 0 0 0-1,-5 0-14 0-51,4 0 36 0-73,-13 0 3 0 0,12 0 7 0 0,-3 0-7 0 0,-8 4-66 0 0,0 2 51 0 0,-4 5 124-55 0,7-5-118-98 0,-3 8 4 83 0,10-7 55 28 0,-12 8-46 28 0,5 1 2 14 0,4-4 267 0 0,-9 3-268 0 0,8-9 30 0 0,2-1 17 0 0,6-5 195 0 0,-1 0-443 0 0,5-10 273 0 0,0 3-15 0 125,6-18-547 0 85,5 3-5 0-67,5-10 264 0-42,-4 5 89 0-21,4 5-52 0-17,-5 7 156 0-21,-5 4 41 0-37,-1 6 40 0-5,-14 5 400 0 0,3 5-396 0 0,-14 6 31 0 0,4 0 250 0 0,0-5-266 0 0,1 3 18-140 0,0-8 33-21 0,3 9-71 40 0,-3-4-65 69 0,5 4 44 40 0,-5 1-188 12 0,-6 4 183 0 0,4-3 5 0 0,2-1-37 0 0,6-7-16 0 0,8-4-141 0 0,-4-4-64 0 0,6-2 143 0 0,-1-14 59 0 0,1 7 12 0 0,-1-17 18 0 0,-4 12 12 0 0,-2-3-50 0 0,-9 6 16 0 0,-1 9 40 0 0,-14 6 10-67 0,2 11-23-141 0,-9 10 67 102 0,6 6 1 73 0,-1 0-50 30 0,6-6 7 3 0,5-10-71 0 0,1-6 58 0 0,9-5 4 0 0,-4 0-72 0 0,4 0-206 0 0,1 0 113 0 0,0 0-24-40 0,-5-5 82-132 0,-1 4 3-15 0,-5-4 124-4 0,5 10-121 29 0,-4-4-2 36 0,9 4 54 58 0,-4-10 125 55 0,9-6-40 13 0,-3-5 13 0 0,-1-1-31 0 0,-6 7 1 0 0,-10 5-5 0 0,-1 14-20 0 0,-9 8 7 0 0,-2 5 6 0 0,-4 0-90 0 0,10-7 22-125 0,1-9-15-44 0,15-1 4 99 0,1-5-5 64 0,5-5 33 6 0,0-1-5 0 0,-5-5 2 0 0,3 5 7 0 0,-12 2 0 0 0,11 8-118 0 0,-16 2-14 0 0,16 5 99 0 112,-11 0 12 0-81,8-1 58 0-31,0-4-71 0 0,-4-1 1 0 0,9 0 5-106 0,-4-4 62 3 0,4-1-18 28 0,1-1 3 25 0,0-9 18 46 0,0 9 5 4 0,-1-4-24 0 0,1 5-9 0 0,0 0 10 0 0,0 0-47 0 0,-1 5-127 0 0,6-4 144 0 0,-4 4-9 0 0,8-10-1 0 0,-3-5-16 0 10,4-7-13 0 148,0-9 1 0-10,1 4 15 0-59,-1-4 159 0-69,-4 14 27 0-20,-7 2-193 0 0,0 10-13 0 0,-9 10 55 0 0,4-3-9 0 0,-5 13 3 0 0,5-8-13-5 0,1-2-28-61 0,5-5 39 25 0,4 0 170 38 0,-3-4-126 3 0,4 4 7 0 0,-1-10-1 0 0,-3 4 0 0 0,4-4-65 0 0,-6 5 52 0 0,1 0 0 0 0,0 0 1 0 0,0 0 14 0 0,-1 0-23 0 0,1-5-58 0 0,0-5 49 0 23,9-2-8 0 22,-2 1-33 0-45,8-3 36 0 0,-5 7 4 0 0,1-8-31 0 0,-1 9 29 0 0,-4-4-8 0 0,3 4-7 0 0,-8-4-3 0 0,3 4 9 0 0,-4 1 1-28 0,0 1-5-74 0,-1-2-2 38 0,6-5 7 50 0,-4 0-1 13 0,8 1-1 1 0,-3-1 5 0 0,-1 5 25 0 0,0 1-27 0 0,-5 5 2 0 0,-5 10 7 0 0,-2-3 0 0 0,-3 13 91 0 0,3-8 10 0 0,-2 3-86 0 0,3-4 105 0 0,-1-5-74 0 0,7-2-25 0 0,1-4-1 0 0,8-4-34 0 0,-3 3-17-2 0,0-9-40-40 0,-2 9 66-25 0,-4-4-22 2 0,4 5 2 13 0,-3 0 15 30 0,4 0 0 19 0,-1 0 0 3 0,2-9 0 0 0,4 2 0 0 0,0-18-147 0 0,1 12 127 0 0,-6-12 35 0 0,0 18-25 0 0,-15-2 0 0 0,-1 22-1 0 0,-7 4 14 0 0,3 6 0 0 0,-3 5 8 0 0,0 0-11 0 0,0 1 5-127 0,2-3 12-84 0,-1 1 1 110 0,1 0-16 96 0,5-1 3 5 0,-4-5-250 0 0,13 1 43 0 0,-13-1-30 0 0,4 0 112-13 0,-1 5-20-172 0,-8 1 69-73 0,3 5-15 33 0,1 0 72 59 0,5-10 49 31 0,10-2-204 46 0,7-14-467 32 0,9-1 668 42 0,-3-5-22 15 0,-2-5-122 0 0,-5 4 55 0 0,-1-4-59 0 0,-3 15 109 0 0,3 2 2 0 0,-9 9 10 0 0,4 5 7 0 0,-9 1 67 0 0,4 0 22 0 0,-5 4-100 0 0,5-4 50 0 0,1 0-20 0 0,10-1-117 0 3,5-9-17 0 58,1-2-13 0-17,9-4-17 0-20,-3-1 58-64-15,4 6-31-53-9,0 0 34-10 0,-5 6-42 7 0,-1-1 217 31 0,0-5-58-27 0,1 0 40 28 0,1-6-65 16 0,2 6 5 26 0,-7-5-17 11 0,8 5 0-24 0,-9-1-14-29 0,4 6 6-48 0,-4 11 65-44 0,-6 1-29-15 0,5 9 5 31 0,-5-9-11 16 0,6 3 7 49 0,4-8-44 16 0,1-2 0 31 0,5-10-92 32 0,5 4 110-11 0,1-3-125 22 0,4 4 109 5 0,6 0-10 0 0,-5 0 0-4 0,5-4-1 5 0,-6 3 19-20 0,1-8 7 20 0,0-2 16 3 0,-1 0 41 0 154,1-9 7 0 25,-5 9 100 0-50,3 0 24 0-52,-8 11-152 0-37,4 7 40 0-26,-5 3-22-8-5,0-3-8-57 2,5-2-165 24 8,1-10 181 36-5,4-1-361 5-12,6 1 211-7-2,0 0-18-31 0,1 6 27-46 0,-2-1 1-82 0,-4 5 15-20 0,-1 6-15 19 0,-4 1 122 28 0,-1 3-31 28 0,-5-4 83 51 0,0-9-92 35 0,0-3 2 20 0,0-10-6-10 0,5 1-1-7 0,5 0-9 22 0,2-1 0-34 0,8 6 5-30 0,-8-5-6-36 0,8 10-39 32 0,-3-5 18 15 0,4 1-1 38 0,-4 3 14 12 0,7-9-3 3 0,-6 5 55 0 0,8-1 10 0 0,0-3-48 0 0,-4 8 6 0 0,4-3 27 0 0,-4 9 53 0 0,-1-4 11 0 0,0 9-74 0 175,-4-9 12 0-41,3 9-20 0-115,-4-13 1 0-19,10 6 24-5 0,-3-7-2-30 0,7 4-3-17 0,-7-4-75 3 0,8-2-16 11 0,-4 0 54 34 0,5-3-7 4 0,-1 4 171 0 0,1-6 20 0 0,0 1 108 0 0,5-1-214 0 0,-4 1-45 0 0,4 0 24 0 0,-1 4-8 0 0,-3-3-57 0 0,4 8-43 0 0,-5-8-6 0 0,-5 8-10 0 0,4-4 2 0 0,-9 6 52 0 0,9-6-1 0 0,-4-1 9 0 0,5-9 2 0 0,0-1 0 0 0,4-5 0 0 0,2 0 0 0 0,5 0 0 0 0,-6-5 50 0 0,0 4-47 0 0,0-4 22 0 0,-4 5-23 0 0,3 5 1 0 0,1-4 10 0 0,1 4 2 0 0,4-5-21 0 0,1 0-6 0 0,4-9 125 0 0,1-3-92 0 0,1-9 9 0 0,-2-1-31 0 0,-5 6 1 0 0,-4 0-66 0 0,-1 11-15 0 0,-5 0 13 0 0,0 10 44 0 0,-5 5-64 0 0,3 7 58 0 0,-2 9-3 0 0,-1-4-7 0 0,-1 4 0 0 0,0-9 40 0 0,1-2 15 0 0,9-9 20 0 43,-2-1 13 0-43,7-5-45 0 0,-8 0 6 0 0,13-5-27 0 0,-7 4-10 0 0,13-9-9 0 0,-4 9-12 0 0,5-8-11 0 0,5 3 53 0 0,-3-5-7 0 0,-2-4 19 0 0,-6 3 17 0 0,-4-3 12 0 0,-6 9-15 0 0,0 1 1 0 0,-5 5 79 0 0,0 5 1 0 0,-5 1-29 0 0,-1 4 16 0 0,-5 6-73 0 0,0 0 36 0 0,1 1-51 0 32,4 3-46 0 201,-4-13-12 0-78,9 7-60 0-136,-9-13-19 0-19,9 9 43 0 0,-9-9-16 0 0,4 8-37 0 0,-4-3 137 0 0,-6 5-1 0 0,-1 4-15 0 0,-4 2 11 0 0,4-1 34 0 0,-3 4 22 0 0,13-8-29 0 0,-7-1 1 0 0,17-2 19 0 0,-7-8-23 0 0,9 4-11 0 0,4-5 1 0 0,-6 0-1 0 0,-3 5 5 0 11,-3 1 2 0-1,-7 0-1 0-10,10 3-3 0 0,0-3-53 0 0,-5 0-9 0 0,4-1 41 0 0,-4-5 20 0 0,10-5-1 0 0,-4-1-8 0 0,4 0 4 0 0,-6-3-69 0 0,1 7 63 0 0,-5-2 7 0 0,4 8-70 0 228,-8 2 30 0-33,3 5 40 0-147,-5 0 14 0-48,0-1-27 0 0,0 1 53 0 0,-4-5-43 0 0,3 3 26 0 0,-8-8-20 0 0,13 4 6 0 0,-3-5-23 0 0,0 0 3 0 0,13-5-3 0 0,-16 4-92 0 0,21-8-4 0 0,-7 8 96 0 0,9-9-157 0 0,-9 9 156 0 0,8-4-23 0 0,-18 5-35 0 0,8 5-20 0 0,-5 1 142 0 0,1 0-88 0 0,5 3 145 0 0,-5-8-162 0 0,-6 4 149 0 0,9-10-109 0 0,-2-1 39 0 0,10 1 4 0 0,8-10-6 0 0,-7 13-4 0 0,8-12-11 0 0,-4 13-12 0 123,-6-4 5 0-61,0 10 11 0-62,-5 5 0 0 0,0 2-4 0 0,0-1 3 0 0,-5-7-3 0 0,8-4 0 0 0,-6 0-3 0 0,7 0 4 0 0,6-9 0 0 0,-13 7 0 0 0,25-13-64 0 0,-28 10 10 0 0,29-1-13 0 0,-21 1 51 0 0,13 5 19 0 0,-14 0 3 0 0,7 5-29 0 0,-2 1 150 0 0,11 4-139 0 0,-6-4 138 0 0,-1-1 33 0 0,8-5-137 0 0,1-5 1 0 0,15 0 0 0 0,-9-2 1 0 0,-9-2 0 0 0,-9 2 1 0 0,0 1-25 0 0,4-1 1 0 0,-1 3-9 0 0,1-3 1 0 0,-4 5-6 0 0,0-2-15 129 0,-5 3 29-99 0,17-4 55-30 0,-2 4-21 0 0,15-4 1 0 0,-2 5 42 10 0,-6 0 14 246 0,-8-4-48 12 0,2 3 13-144 0,0-9-78-102 0,9 9-4-22 0,-1-4-52 0 0,-10 5-92 0 0,4 0 96 10 0,-13 0 149 125 0,2 10-2 60 0,-9 1 0-62 0,0 11-4-36 151,-5-1-107-47 201,4 5 162-40-25,-8-8-128-10-178,7-3 0 0-45,-12-6 17 0-86,7-7-83 0-18,1 2 107 0 0,7-4-68 0 0,-5 0-17 0 0,11-9 46 0 0,-11 7-32 0 0,15-13 12 10 0,-1 14 21 135 0,-13-4-10-15 0,5 10 174 2 0,-16-4-95-2 0,12 9-15-74 8,2 0 137-55 0,11-3-157-1-8,1 3-5 0 0,-7-10-4 0 0,8 0 7 0 0,-11-5 2 0 0,23 4-120 0 0,-7-8 50 201 0,8 7-12 57 0,-5-2 56-152 0,-5-1-73-51 0,-10 4 57-45 0,7-4-2-10 0,-20 5 7 0 0,10 0-5 0 0,-4 0-2 0 0,-8 0 18 0 0,8 0-17 0 0,4-5 13 0 0,4 4-11 75 0,0-4-9 160 0,2 5 11-17 0,-5-9 2-105 0,-6 7-38 9 0,5-13 35-37 0,1 10 0-85 0,-13-1-94 3 0,13 2 82-3 0,-13 3-49 0 0,13 1 41 0 0,-9 0 8 0 0,0 0-8 0 0,4 5 46 0 0,-14-4-54 0 0,13 8 70 47 0,-3-3-59 86 0,6 0 75 46 0,-1 4-72-45 83,13-9 16-83 118,-19 3 22-46-190,23-8-81-5-11,-11-7-3 0 0,15-5 60 0 0,2-1-106 101 0,3-3-28 200 0,-5 8 128-27 0,0 2-3-78 0,-9 5 67-77 218,-8 5 51-108-54,-5 0-41-11-155,-9 5-54 0-9,18-4-4 0 0,-10 3 14 0 0,2-4-20 0 0,-7 0 10 0 0,1-4 17 0 0,-3-2-68 0 0,8 0 51 0 0,0-4 30 0 0,-12 5-2 9 0,15-1-36 122 0,-12 1 49 43 0,1 5-54-26 0,6 0 9-22 0,-16 0-22-37 158,12 5 0-68-14,-9 1 25-21-132,6-1-4 0-12,4 0-12 0 0,1-5-10 0 0,0 0 51 0 0,4 0 26 0 0,-4 0-30 0 0,5 0-29 0 0,4-5 2 0 0,7 0 20 0 0,5-6 1 162 0,5-4-185 14 0,1-2-40-143 0,-6-4 202-31 0,-6 4-21-2 0,-14 7 100 0 0,-4 5-107 0 0,-7 5 37 0 0,-5 0 13 0 0,7 5-72 0 0,-8 1 1 0 0,15-1 47 0 0,2 0-3 0 0,8-5 1 0 0,-2-6-8 0 0,5-4-2 0 0,-9 4 32 35 0,10-8-31 45 0,-16 8-23 6 0,6-5 19-70 63,-4 0-248-16-63,6-4 248 0 0,6-6-93 0 0,-5-2 55 0 0,7-7 43 70 0,-11 2 33 188 0,7-3 6 70 0,-4-6 18-51 0,-5 13 232-6 0,-10 0-86-70 0,-3 13 473-93 0,-13 5-630 10 0,9 1-420-87 0,5 10 210 54 0,-2-4-122 57 19,21-6 40-48 129,-5-6-24-84-87,13-11-40-10-61,1 1 162 0 0,-10 0 91 0 0,2 0 66 0 0,-13-1-81 0 0,4 1 148 0 0,-4-10 331 0 0,-1 3-189 0 0,0-13 286 0 0,0 8-415 0 0,1-4 50 80 0,-1 5-129 221 0,-4 5 6-39 0,3 1-10-90 0,-13 10 70-58 0,7 0 72-56 0,-13 6-106-30 0,4 4-67 1 0,-1-4 71 0 0,2 0-120-2 0,5-2-12 11 63,0-8-3-17 166,4 3-77-19-37,2-14 99-2-102,9 3 54 0-68,-4-8-26 0-22,-1 13-48 0 0,-1-6 220 0 0,-8 6-152 0 0,3-4 0 0 0,-4 6 218 0 0,0 1-200 0 0,-1 8 35 0 0,1-4-2 0 0,0 1-29 0 0,4-11 12 0 0,6-7 8 0 0,2 0-226 80 0,3-2 210 91 0,0 3-11 13 0,-4 3-5 18 0,4-11 168-36 0,-9 12 10-61 0,-7 1-51-72 0,-5 7 233-33 0,-10 9-303 0 0,-1 5-115 0 0,-4 1-18 0 0,-1 1-137 0 0,-4 2 248 0 0,3-7-31 0 0,-4 8-7 0 0,1-9-41 0 0,3 9 271 0 0,-3-3-136 0 0,4-1 39 0 0,1-1-90 0 0,-1-5 12 0 0,0 1 42 0 0,6-10 14 0 0,0-8-111 0 0,10-9-37 0 0,5-15-34 0 0,7 2 31 0 0,-1-8-80 0 0,0 10 111 0 0,-6 5-6 0 0,-4 7 107 0 0,-1 4 23 0 0,-10 9-79 0 0,-1 8-5 0 0,-4 6-2 0 0,4 3 4 0 0,-4-5 6 0 0,9 0-3 0 0,-4 1-79 0 0,5-6 65 0 0,0 0-4 0 0,0-1 4 0 0,0-3-1 57 0,5 8-68 19 0,1-3-7 6 0,0 0 63-12 0,3-2 2-30 0,-3 1-210-33 0,0 5 216-2 0,-1 2-26-3 0,-5 3-25-2 0,5-5 116 0 0,0-9-89 23 0,11-2 37 72 0,-4-1 15 55 0,3-6-129 38 0,0 6-13-6 0,-8-4 86-59 0,8 6-114-74 0,-19 5-220-48 0,3 11 296-1 0,-14 0-525 0 0,3 5 81 0 0,-8 0 240 0 0,13 0-689 0 0,-3 0 612 0 0,24-14 1 0 0,0 1 352 0 0,15-12 0 0 0,-1-2 0 0 0,4 0 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38.78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2581 160 13633 215815 28843,'-17'21'-3029'0'1091,"-5"6"3022"0"-1091,15-6-19 0 0,-12 9 21 0 0,8 0-46 0 0,-8 0 29 0 0,4 4 21 0 50,-9 6 1 0 0,-1 7-7 0 149,-1-1 1 0 0,1 0 0 0 99,5-13 0 0 0,-1 4-9 0 40,-2 0 1 0 0,1 2 8-72-78,-4 1 0 72 0,-1 3 2-643-185,-3 0 1 643 1,0 4-58-707-76,0 0 0 707 0,4 2-7-824 0,-1 0 0 824 0,2 5 54-897 0,-2-1 1 897 0,-1 0-6-589 0,5-3 1 589 0,-4 2-50-187 0,0-3 0 187 0,-2 7 35-44 30,-1-6 0 44 0,-1 5 84-422 89,-2-2 1 422 0,1 3-55-765-102,-4-2 1 765 1,-1 3 7-833-18,-3 0 1 833 0,8-3-6-634 0,2-1 0 634 0,3-2 0 0 0,-3-1 0 0 0</inkml:trace>
  <inkml:trace contextRef="#ctx0" brushRef="#br0" timeOffset="999">1116 130 13152 214240 33522,'10'-27'-2461'0'0,"0"-5"1913"0"0,0 16 445 0 0,0-4 183 0 0,-4 10 496 0 0,-2 1-298 0 0,-13 3-155 0 0,3 1 22 0 0,-9 0-250 0 0,1 5 263 0 0,-6 9-283 0 0,-10 11 0 0 0,-9 14 174 0 0,-4 10 0 0 0,2 0-163 0 0,1-1 1 0 0,2 0 110 0 0,-9 7 1 0 0,4 2-16 0 0,-3 8 0 0 0,-1 5 3 0 0,-3 5 0 0 0,0-4-10 0 0,1 4 1 0 0,0-7 163 0 0,2 0 0 0 0,4-6-68 0 0,7-4 0 0 0,5-6-59 0 0,4 0 1 0 0,4-5 10-52 0,-4 1 0 52 0,4 1-61-257 0,-3-1 1 257 0,3-2 59-87 0,0-1 1 87 0,-1-2 22-105 0,1 5-35-302 0,-1-2-522-100 0,0 12 93 83 0,7-14 213-143 0,-1 4 206 2 0,8-5 0 565 0,0-15 0 0 0,0 10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4:00.285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2381 13115 209088 33954,'16'-20'-2336'0'0,"6"0"2402"0"0,-6-8 0 0 0,8-6-8 0 0,3-5 1 0 0,-2-2 30 0 0,-2 7 1 0 0,3-3 72 0 0,4 0 0 0 0,4-1-99 0 0,3-2 1 0 0,-2 0 6 0 0,2 0 1 0 0,-2 4-64 0 0,1-1 0 0 0,3 4-19 0 0,-2-4 1 0 0,6-3-81 0 0,3-3 1 0 0,4-4 139 0 0,3 0 1 0 0,-1 2-132 0 0,5-2 0 0 0,-5 1 117 0 0,1-4-33 0 0,7-4 0 0 0,-4 0-15 0 0,7-3 1 0 0,-2 3 272 0 0,-1 4-251 147 0,0 0-6-147 0,-5 5 0 0 0,-1-3 279 0 0,-4 5-5 0 0,4 0-237 329 0,2-1 0-329 0,-1 3-156 862 0,-2-2 175-291 0,-7 6 22-454 0,3-2-504-117 0,-8 8 276 0 0,8-7 0 0 0,-4 2-200 0 0,5-4 98 101 0,0-4 229 310 0,0 3 0-411 0,-1-6-73 842 0,1 3 58-350 0,-9 1-145-372 0,-2 3 285-117 0,-5 5-170-3 0,6-8-84 0 0,-3 15 373 0 0,-3-1-296 56 0,-1 6-339 206 0,-2 7 367-34 0,0-4 45 6 0,-2 5 0-234 0,-9 5 0 0 0,0 0 0 0 0</inkml:trace>
  <inkml:trace contextRef="#ctx0" brushRef="#br0" timeOffset="942">2192 1913 13334 207121 31578,'20'-30'0'0'1,"3"0"-1007"0"-1,0 0 1 0 0,4-4 513 0 0,-4-2 1 0 0,5-3 554 0 0,-2-1 1 0 0,3 0 120 0 0,1 0 1 0 0,-1 2 304 0 89,-3 1 1 0 0,-1 3-597 0 289,-5 4 305 0-224,13-9-136 0-140,-14 12 0 0 0,19-18-158 0-14,-14 12 0 0 0,6-3 250 0 0,-4 2-204 0 0,7-6 149 338 0,7 0-5 162 0,6-9-301-77 0,3 3 246-94 0,-3-3 0-329 0,1 2-124 335 0,-4 1 98-180 0,-4 4 0-155 0,0-3-17 139 0,-3 6 0-139 0,0 3 17 338 0,0 3 1-338 0,0 3-1 520 0,0 3 0-520 0,2-1-5 550 0,-5 1 0-550 0,5-3 213 282 0,-2-3 0-282 0,-1 0-187 33 0,-2-7 0-33 0,6 1 46 49 0,0-7 0-49 0,8 0 16 551 0,-1 0 0-551 0,2 3-253 858 0,-2 6 0-858 0,-1 3-8 507 0,-5 4 1-507 0,-5 5-523 100 0,-2 1 355-100 0,-6 3 1 0 0,6 0 332 0 0,0-2 0 0 0,-9 2 0 0 0,0-3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40.52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1335 200 13929 213042 26591,'-27'-6'-880'0'1211,"1"10"0"0"-1,2 13 767 0-1210,-2 13 1 0 0,-2 3 116 0 0,-5 11 1 0 0,-2-1-162 0 179,-5 10 0 0 1,-2 4 103 0-87,-5 7 1 0 1,-4 2-17 0-94,-8 10 1 0 0,3 5 51 0 39,30-38 0 0 1,-1 0 0 0 0,0 2 1 0-1,-1 0-1 0 1,-1 2 0 0-1,-1 0 1 0 1,-1 2-1 0 0,-2 1 0 0-1,-2 1 1 0 1,0-1-1 0 0,0 1 0 0-1,0-2-27 0 36,1-2 0 0-1,1 0 0 0 1,1 1 0 0-1,0 0 103 0 26,2-2 0 0 1,0-2 0 0-1,3-1 0 0 0,0-2-79-375 64,-23 32 0 375-1,7-11 124-538-103,10-19 1 538-1,4-4-211-392-57,9-9-3 71-2,0-5-99 100 0,5 0-279 48 0,5-5 488 84 0,5 0 0 89 0,5-5 0 0 0,0 0 0 0 0</inkml:trace>
  <inkml:trace contextRef="#ctx0" brushRef="#br0" timeOffset="649">4064 130 13153 215828 33509,'-11'-25'-2087'0'0,"2"0"2036"0"0,9 14 150 0 0,0-2-119 0 0,-18 34 1 0 0,1-5 72 0 0,-16 23 1 0 0,-6 7 6 0 0,-1 4 1 0 0,-2 10-234 0 0,2 4 0 0 0,-4 6 194 0 0,-3 3 1 0 0,-6 5-59 0 0,-3-2 0 0 0,24-34 0 0 0,0 1 31 0 0,-3 4 1 0 0,0-1 0 0 0,0 1-1 0 0,0-1 1-705 0,-1 5 0 705 0,-1 1 0 0 0,-1 0 0 0 0,0-1 33-734 0,-2 4 0 734 0,0 0 0 0 0,0-1 0 0 0,-1-1 5-1393 0,-2 2 1 1393 0,0 0-1 0 0,4-3 1 0 0,2 0-8-1265 0,-1-1 0 1265 0,2 1 0 0 0,4-3 0 0 0,1-2-9-659 0,-25 33 0 659 0,9-8-11-439 0,4-13 1 439 0,5-4 50-543 0,8-9-457-59 0,6-6 266 138 0,6-1 134 138 0,11-17 0 326 0,3-8 0 0 0,9-15 0 0 0</inkml:trace>
  <inkml:trace contextRef="#ctx0" brushRef="#br0" timeOffset="1202">6574 1 13159 216976 33448,'-50'10'-1635'0'0,"3"12"1880"0"0,4 4 0 0 0,3 10-357 0 0,7 0 1 0 0,1 7 18 0 0,-5 4 1 0 0,-1 8 50 0 0,-5 8 0 0 0,-3 7 37 0 0,-7 10 0 0 0,26-38 1 0 0,0 2-77-10 0,-3 2 1 10 0,1 1-1 0 0,1 2 1 0 0,1 2 50-959 0,-2 3 1 959 0,-1 1 0 0 0,0 1 0 0 0,0 0-6-693 0,-3 2 1 693 0,0 0 0 0 0,-1 0 0 0 0,0 0-60-1453 0,-4 4 1 1453 0,0-1-1 0 0,2 0 1 0 0,1 0 73-1537 0,0 0 0 1537 0,0 1 0 0 0,0-2 0 0 0,-1 0-20-938 0,1 2 1 938 0,1-1 0 0 0,-1-3 0 0 0,-1-1 34-1015 0,-3 2 1 1015 0,1-1 0 0 0,5-5 0 0 0,1 1 5-1366 0,1 1 1 1366 0,2 0-1 0 0,3-5 1 0 0,2-2-66-526 0,-12 35 0 526 0,7-11-28-347 0,9-16 92 72 0,9-10 0 275 0,11-7 0 0 0,6-4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55.465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1654 13311 209150 31806,'15'-31'-2410'0'1475,"4"2"2471"0"-1475,-3 9 14 0 0,4 0-25 0 0,4-4 1 0 0,1-7-3 0 0,5-3 0 0 0,-2-2-4 0 0,2 6 1 0 0,0-4 17 0 0,9-6 0 0 0,0 0-1 0 0,8 0 1 0 0,-1-6 0 0 0,4-1 1 0 0,-1-4-9 0 0,-3 5 1 0 0,3 2 4 0 0,-3 0 1 0 0,6 0-176 650 0,1 1 1-650 0,-3 3 98 910 0,-3 4 1-910 0,-5 2 41 272 0,1-2 1-272 0,-1-4-67 0 0,1-3 0 0 0,3-1-61 16 0,3 0 0-16 0,-3 1 71 930 0,-3 0 0-930 0,-2 0-15 998 0,-1 6 14-620 0,0-1 3-378 0,-1-7-334 0 0,1 5 193 0 0,-4 0 78 0 0,-6 10-21 0 0,-15 10-56 0 0,-2 10 503 0 0,-12 5-332 0 0,8 1 7 0 0,6-10 1 0 0,12-10-34 463 0,10-5 0-463 0,-4 1 26 942 0,-6 8-2-254 0,-5 4 0-688 0,7-2 0 0 0,-4 2 0 0 0</inkml:trace>
  <inkml:trace contextRef="#ctx0" brushRef="#br0" timeOffset="1229">1754 2520 13443 206480 30523,'20'-25'-2896'0'206,"0"-4"3528"0"-206,0 4-537 0 0,4-10 1 0 0,5-2-58 0 0,4-3 1 0 0,0 2-20 0 0,-3 8 1 0 0,3-4-6 0 0,0-3 1 0 0,5-1 68 0 0,-1-2 1 0 0,1 0-26 0 0,2 0 0 0 0,0-1-11 0 0,0-2 0 0 0,4-2 45 0 0,3-5 0 0 0,2-1 198 0 5,5-2 1 0-1,-4 3-162 132 112,4 0 0-132 0,0-4-39 371-61,-1 1 1-371 1,5-5-25 319 73,-2-1 0-319 0,3 0-2 1121 73,0 2 1-1121 1,0 0-219 834-147,-3 4 0-834-1,-2 0 155 308-55,-8 3 0-308 0,3 1 66 142 0,-3 3 0-142 0,6-3-97 651 0,1 2 0-651 0,1 2-212 883 0,-5-1 1-883 0,-3 4 216 298 0,-3-2 1-298 0,1 1 49 0 0,-1 3 1 0 0,0-1-37 1 0,-3 8 1-1 0,0 1 8 622 0,0 6 1-622 0,-5-2-11 954 0,-1 5 11-344 0,-3-1 16-332 0,-2 0 7-178 0,-3 3 1-100 0,12-12 0 0 0,-12 10-329 0 0,7-7 97 0 0,-2 6 190 0 0,-5-4 0 0 0,4 6 56 0 0,0-5-81 0 0,-1 5 36 266 0,1-7 7 559 0,5 4-41-190 0,0-5-58-324 0,-4 9 66-162 0,-11 6 26 2 0,-7 6-434-75 0,-12 8 1-76 0,4-3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57.902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36 2700 13435 206839 30596,'-17'17'-3205'0'446,"0"0"3587"0"-440,16-15 1 0 0,18-18-145 0 100,10-11 1 0 0,4-2-168 0 9,-11 2 0 0 0,3 0 10 0-77,0-2 0 0-1,4 1 29 0-37,-4-2 1 0 0,5 1-78 0 0,-2-7 1 0 0,4 3-33 0 0,3-4 0 0 0,3 0-26 0 0,4-2 0 0 0,3-1 19 0 0,0 0 1 0 0,1-1-43 0 0,-1-2 1 0 0,-2 0 31 0 0,2-7 1 0 0,-1 1 21 0 0,2-7 1 0 0,2 3-15 0 0,7-4 1 0 0,-2 5 103 0 0,2-1 0 0 0,-4 3 238 0 0,-6 4 0 0 0,4 1-239 0 0,-8 6 0 0 0,7-3-50 0 0,-3 2 0 0 0,5-6-45 520 0,-2 6 1-520 0,-1-3-201 659 17,2 0 0-659 1,-1-2 282 150-14,4-5-321-150-4,-4 0 275 48 0,2 0-48 231 0,-2 1 1-279 0,6-1-45 685 27,-3 0 0-685 0,-1 8 54 613 203,-8 2 17-396-159,0 7 1-217 1,-6-1-31 19-60,-4 4 0-19 0,0 0 13 0-12,-4 0 0 0 0,3 3-14 81 0,1 1 1-81 0,0-1-2 528 0,0-3 1-528 0,3 2 11 845 0,0 1 1-845 0,-1-2-7 775 0,-5 3 0-775 0,2-3-3 435 0,-3-1-17-297 0,3 0 47-138 0,-4 0 12 0 0,13-9-109 0 0,-15 12 3 0 0,19-15 67 163 0,-11 11-223 204 0,0 0 221 124 0,11-7-1-142 0,-14 16 0-349 0,11-7-151 445 0,-9 9 116-166 0,-5 0 4-180 0,0 5-53-72 0,-6 1-303-27 0,6-1-202 0 0,-4 4 311 0 0,-1 1 292 0 0,-6 1 0 0 0,-8 8 0 0 0,-2-3 0 0 0</inkml:trace>
  <inkml:trace contextRef="#ctx0" brushRef="#br0" timeOffset="1271">1998 2780 14011 202738 26027,'15'-31'-2849'0'1560,"0"-2"2913"0"-1349,5 3 1 0 0,8-5-14 0 133,2-1 1 0 0,-2 5-28 0 91,-1 4 0 0 1,-1-3 24 0-69,4-3 1 0 0,-3-4-1 0-196,-1 0 1 0 0,1-2 6 0-161,3-1 0 0 0,1 1 15 0-10,2-1 1 0 0,2-1-34 0 0,5-2 1 0 0,6-3-6 32 0,4-3 1-32 0,-1-2 29 657 0,4-3 1-657 0,-5 2-6 577 0,-1-4 0-577 0,-1 4-98 108 0,4-1 1-108 0,3 5 90 165 0,0 2 1-165 0,0-1-12 784 0,-3-2 1-784 0,0-5 37 925 0,0 1 0-925 0,-1-1 180 208 0,1 1 0-208 0,0 2-255 75 0,0-2 0-75 0,0 2 3 780 0,-1 1 0-780 0,0 0-16 1057 0,-2 1 1-1057 0,-3 3-13 348 0,-4 3 1-348 0,-4 2-26 0 0,1 1 0 0 0,0 1-20 0 0,7 3 0 0 0,-4-3 72 450 0,4 3 1-450 0,-4 1-45 999 0,-4 2 0-999 0,-2 3-479 727 0,-4 4 334-611 0,-4-3-12-116 0,11-1 82 0 0,-5-5 21 0 0,8-1-70 0 0,-5 6 0 0 0,-6 6 0 0 0,-3 4 76 48 0,-2 5-357 273 0,-4 0 217-20 0,0 10 228-126 0,-4 0 0-175 0,-6 5 0 0 0,-6 0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4:00.285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2381 13115 209088 33954,'16'-20'-2336'0'0,"6"0"2402"0"0,-6-8 0 0 0,8-6-8 0 0,3-5 1 0 0,-2-2 30 0 0,-2 7 1 0 0,3-3 72 0 0,4 0 0 0 0,4-1-99 0 0,3-2 1 0 0,-2 0 6 0 0,2 0 1 0 0,-2 4-64 0 0,1-1 0 0 0,3 4-19 0 0,-2-4 1 0 0,6-3-81 0 0,3-3 1 0 0,4-4 139 0 0,3 0 1 0 0,-1 2-132 0 0,5-2 0 0 0,-5 1 117 0 0,1-4-33 0 0,7-4 0 0 0,-4 0-15 0 0,7-3 1 0 0,-2 3 272 0 0,-1 4-251 147 0,0 0-6-147 0,-5 5 0 0 0,-1-3 279 0 0,-4 5-5 0 0,4 0-237 329 0,2-1 0-329 0,-1 3-156 862 0,-2-2 175-291 0,-7 6 22-454 0,3-2-504-117 0,-8 8 276 0 0,8-7 0 0 0,-4 2-200 0 0,5-4 98 101 0,0-4 229 310 0,0 3 0-411 0,-1-6-73 842 0,1 3 58-350 0,-9 1-145-372 0,-2 3 285-117 0,-5 5-170-3 0,6-8-84 0 0,-3 15 373 0 0,-3-1-296 56 0,-1 6-339 206 0,-2 7 367-34 0,0-4 45 6 0,-2 5 0-234 0,-9 5 0 0 0,0 0 0 0 0</inkml:trace>
  <inkml:trace contextRef="#ctx0" brushRef="#br0" timeOffset="942">2192 1913 13334 207121 31578,'20'-30'0'0'1,"3"0"-1007"0"-1,0 0 1 0 0,4-4 513 0 0,-4-2 1 0 0,5-3 554 0 0,-2-1 1 0 0,3 0 120 0 0,1 0 1 0 0,-1 2 304 0 89,-3 1 1 0 0,-1 3-597 0 289,-5 4 305 0-224,13-9-136 0-140,-14 12 0 0 0,19-18-158 0-14,-14 12 0 0 0,6-3 250 0 0,-4 2-204 0 0,7-6 149 338 0,7 0-5 162 0,6-9-301-77 0,3 3 246-94 0,-3-3 0-329 0,1 2-124 335 0,-4 1 98-180 0,-4 4 0-155 0,0-3-17 139 0,-3 6 0-139 0,0 3 17 338 0,0 3 1-338 0,0 3-1 520 0,0 3 0-520 0,2-1-5 550 0,-5 1 0-550 0,5-3 213 282 0,-2-3 0-282 0,-1 0-187 33 0,-2-7 0-33 0,6 1 46 49 0,0-7 0-49 0,8 0 16 551 0,-1 0 0-551 0,2 3-253 858 0,-2 6 0-858 0,-1 3-8 507 0,-5 4 1-507 0,-5 5-523 100 0,-2 1 355-100 0,-6 3 1 0 0,6 0 332 0 0,0-2 0 0 0,-9 2 0 0 0,0-3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04:39.606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162 0 6618,'-5'1'199,"3"2"0,1-1-102,1 3 1,0-2 56,0 2 1,0-2 56,0 2 1,0-2-84,0 2 0,0-2 107,0 2 1,0-2-127,0 2 1,0 1 100,0 2 1,0 0-76,0 0 0,0 3 5,0-1 0,0 4 28,0-4 0,0 4-19,0-4 0,0 4-154,0-3 1,1 2 139,1-2 0,-1 2-115,2-2 0,-2 0 86,-1 0 0,0-1-51,0 3 0,0-2 60,0 2 1,2 1-12,1 2 1,0-3-22,-3 1 0,0-2-1,0 2 1,0 1 1,0-2 0,0 2 15,0 1 1,0 0-71,0-3 1,0 4 61,0-4 0,-1 4-75,-2-3 1,2-2 35,-1 2 1,1-2-15,1 2 0,0 0 24,0-3 1,0 0-10,0 0 1,0-1 47,0 3 1,0-2-41,0 2 0,0 0-112,0 0 1,0 2 99,0-1 0,0-2-96,0 2 1,0-2 38,0 1 1,0 2-12,0-5 0,-3 4-21,0-3 0,1 2 55,2-2 1,0 0-31,0 0 0,0-2 12,0 2 0,0-1 7,0 0 1,0 2-7,0 1 0,-3 2 57,0-1 0,1 1-46,2 1 0,0 0 1,0 0 1,-1-1-13,-2-1 1,2 0 2,-2-3 1,3 2-18,0-2 0,0 2 27,0-2 0,0 1-14,0-2 0,0-1 6,0 2 1,-1 1-10,-2 2 1,2 0 4,-2 0 0,3 3-2,0-1 1,-3 2-2,0-2 0,0 1 2,3-1 0,0-3-50,0 0 0,0 0 46,0 0 1,0-1-10,0-4 6,0 4 1,0-4-171,0 3 0,1-5 103,2 0 0,-2-1 53,2 3 0,-2 0 15,-1 0 0,0 0 7,0 0 0,0 3 21,0 0 1,-1 6-50,-2-1 1,2 1 8,-2-4 0,2 2 16,-2-1 0,2-2 107,-2 2 1,2-5-72,1 2 0,0-2-3,0-1 1,0 0-27,0 0 0,0-2 1,0-1 0,0 0-14,0 3 1,0 0 20,-3 0 1,2 1-9,-2 2 1,2-1 3,1 3 0,-2 0-4,-1 0 1,0 1 50,3-3 0,-2 1 160,-1-2 0,0-1-174,3 2 0,0 4 8,0 1 1,-2 0-40,-1-3 0,0-2 38,3 2 0,0-3-101,0 1 0,0 0 89,0 0 1,0 1-91,0-2 1,0-1 69,0 2 1,-2 1-21,-1 2 0,0-2-2,3 2 0,0-2 17,0 2 1,0 1 92,0-2 0,0 1-93,0 0 1,-2 1-6,-1-2 0,0 3 14,3 0 1,0 0-22,0 0 0,0-3 4,0 1 0,-1-4-4,-1 4 0,1-4 27,-2 0 1,2 2-5,1-1 1,0 0 75,0 0 0,-2-1-81,-1 3 1,0-2 31,3 2 1,0-2-22,0 2 0,0-2-57,0 3 1,0-5 49,0 2 0,0 1-5,0-2 1,0 5 7,0-2 0,-1 0-9,-1 0 0,1-1 18,-2 2 1,2 1-20,1-2 1,0 2 10,0-2 0,0 0-6,0-3 1,0 0 40,0 4 1,0-5-50,0 2 0,0 1 0,0-2 0,0 2-11,0-1 0,0-5-5,0 2 0,0 1 23,0 2 0,0-1 1,0-2 1,0 1-55,0 2 0,-1-1 39,-1 3 0,1 1 73,-2 2 0,2-1-44,1-2 1,0 3 4,0-3 1,0-1-22,0-2 0,0 2 6,0-1 0,0-1-30,0-2 1,0 0 28,0 0 0,0 0-29,0 0 0,0 1 26,0-1 1,0 2-5,0 1 0,0 0-82,0-3 1,0 3 51,0 3 0,0-2 10,0 2 1,-3-4-5,1 4 1,-1-2 31,3 2 0,0 0-29,0-3 0,0-1-2,0-2 3,0 0 24,0 0 22,0 1-17,0-1 1,0 0-28,0 0 1,0 0-2,0 0 0,0 1-10,0 1 0,-1-1 21,-2 2 0,3 1-20,-3-2 0,2-2 22,1-2-14,0-1 12,0 0 2,0-2-22,0-3 27,0 4-154,0 0 0,0 4 126,0 0-192,0-3 7,0 2-25,0-6-482,0 2 1,-1-10-514,-2-4 1,3-3 65,-3-2 1154,2 0 0,-3-4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3:14.754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1104 53 8343,'0'-4'-726,"0"1"1392,0 3 1,2-1-1016,1-2 288,-1 2 0,1-3 23,-1 2 204,1 1 1501,-3-2 0,-3 8-1581,1 3 1,-4 2-17,1 0 0,-2-1 415,0 4 0,-2 0-55,-1 5 1,1 0-77,-4 3 1,2 0-75,-2 0 0,0-2-49,3 1 1,-3-2-95,3 2 1,-3-3 120,3 4 1,-3-4-31,0 3 1,2-3 8,-2 1 1,3-2-242,-3-1 1,3 0-26,-2 0 0,0 3 6,-1-1 0,-1 2 173,1-2 0,2 0-36,-2 3 0,0 0-134,-2 0 0,3 1 75,-1-4 1,3 4 9,-3-4 0,3 2-21,-2-2 0,2-1 209,-3 2 1,3-2-173,-2-1 1,2-2-1,0-1 1,-1 1-102,1 2 0,-1-3 113,1 1 1,2-1-78,-2 0 0,1 3 55,2-3 1,-1 0-20,1 1 1,-3-3-20,0 2 0,-1 0-127,4 1 1,-1-2 91,1-1 1,-2 2 38,-1 3 0,2-2 66,-2-1 1,1-2-67,-1 3 1,1-3 3,-1 3 0,1-1 11,-1 0 0,4 0 12,-2-2 0,0 1-7,-2 1 1,2 2-57,3-4 0,0 1-9,-2-1 0,-1-1-14,1 4 1,-1-1-28,0 0 0,1 2 63,-1-4 1,1 2-47,-1-2 0,1 1 33,-1-1 1,1-1-9,2 1 1,-1-2 1,1 0 0,-2-1 71,-1 1 1,3-1-66,0 1 0,0-1 2,-2 1 0,2 0-10,0-1 0,0 1 15,-3-1 0,3 1-11,0-1 1,1 1 9,-1-1 0,-2 1-3,2 0 1,-1-1-2,1 1 1,-2-1 99,2 1 1,1-1-102,-1 1 0,3-1 2,-3 1 0,0-3-18,0 0 1,1 0 42,2 3-27,-3-1 0,0 1 11,0-1 0,3 1-5,-3-1 0,2 1-9,-2 0 0,3-1 145,-3 1 0,3-3 110,-1 0-57,-1 0-48,0 2-93,0 1 1,0-4-111,1-1 0,2-2 179,-1 2-69,1-2 1,1 3-8,0-2 0,-1-1-287,-1 2 182,1 1-68,-3-3 1,4 2-528,-3-3 208,2 0-910,-2 0 1,10 0 0,1 0 0</inkml:trace>
  <inkml:trace contextRef="#ctx0" brushRef="#br0" timeOffset="2827">1187 0 7869,'0'8'-405,"0"-1"734,0 1-231,0-4 0,3 0 146,-1-1 1,1-2 17,0 1-98,-2-1 527,2-1-497,0 0 1,1 3-67,1 2 1,2 3 87,-2 2 0,1-2 156,2 3 1,-1 0-202,1 2 0,0 0 24,-1 0 1,1 0-112,-1-3 1,1 4 96,-1-2 0,1 2-4,-1-2 0,1 2-23,0-4 1,-1 3-125,1-3 0,-1 3 65,1 0 0,1-2-160,-1 2 0,3-1 123,-3 0 0,2 2 43,0-4 0,-2 3-151,2 0 1,1 1 131,-1 1 0,1 0-147,-1 0 1,-1 1 128,1-1 0,-1 0-12,1 0 1,-1 0-58,1 0 1,-2-1-114,0-1 0,-1 1 132,1-1 0,-1 1-8,1 1 1,-1-2-12,1-1 1,-1-1 17,-2 1 0,1-3-5,-1 1 0,1 1 0,-1-1 0,2 3 1,-2-3 0,-1 3-11,1-3 0,0 2-19,0-2 1,1 4 10,-1-2 1,1 3-4,-1 0 1,2 0 10,-2 0 1,3 1-2,2 2 1,-2-2-24,2 5 1,-1-5 19,-2 2 0,3-2 0,0-1 0,0 0-25,-2 0 0,-1-2 13,-2-1 0,1-2 42,-1 0 1,0 1 3,0-1 0,-4 0 34,2-3 1,0 2-60,0 1 0,2-2 54,-3 2 0,4 0-38,-1 0 0,-1 1 11,1 4 1,0 0-19,3-3 0,2 3-138,0-3 1,-1 2 95,-4-2 0,2 2-10,-2-4 0,2 1 34,0-1 0,0-2-8,-2 2 1,2 1-10,-2-1 1,-1 3-10,1-3 0,0 2 65,3-2 1,-1 4-24,1-1 0,-3 0 34,0 0 0,0 0-38,3-3 0,-3 3-2,0-3 1,-1 2-7,1-2 0,2 0 5,-2-2 0,-1 0-7,1-1 1,-3 1 4,3-1 1,-2 0-2,2-2 0,-3 1-3,3-4 0,-2 4 24,2-1 1,-2-1-4,2 2 1,-3-2 2,3 1 0,-2 1-24,2-1 0,-1 2 10,1 1 0,1-3-14,-4 0 1,2-3 21,-2 0 1,-1 2-14,2-3 162,-3 2-110,0-3 1,1 3-13,2-1-117,-2 1 1,3 0 106,-2-1-4,-1 4-52,3-5-34,-4 2 195,0-3-128,3 3-91,-2-2 0,3 5 92,-2-3-4,-1 3-38,6-2 0,-5 1-72,3 0 87,-4-3-14,3 4 69,-4-5 233,0 2-364,3-3 0,-2 4 117,1 1-115,-1-2 97,-1 4-97,4-6 72,-4 5 22,4-5-53,-4 3-9,0-1 123,0-2 126,0 2-191,0 1 0,1-4 8,1 3-21,-1 1 29,2 0-87,1 4 72,-3-4-13,2 3-23,-3-6-778,0 2 767,3-3 1,-2 1-136,2 1-27,1-1 203,0 6 1,1-4 20,0 2 66,-3-1-163,1-4 265,-3 0-94,0 3-48,0-2 36,0 6 1,3-3 76,-1 3 1,2 0-16,-2-2 10,-1 2-82,6-3 35,-7 0 7,4 3-20,-4-6-118,0 2 114,3-3-448,-2 0 380,2 0 42,-3 3-149,0-2-986,0 3-461,0-1 632,0-2-1620,0 2 2525,4-3 0,-3 0 0,2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3:19.84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1134 16 8207,'-7'0'-267,"2"0"608,-1 0 1,5 0 268,-2 3-232,2-2 119,1 2 1,-2-2-244,-1 1 1,-2 3-74,-1 2 0,0 2-60,-2 1 0,1 1-120,-1 5 0,0-4 5,-2 1 0,0-1 75,-2 3 1,3 1 52,-1-1 0,-1 0-58,1 0 0,-1 0 143,4 0 0,-3-2-100,0-1 1,0 1-1,2 2 0,-2-2 76,0-1 0,-3 2-38,3 3 0,-3-1-22,0 2 1,-1 0 1,-1 0 1,0 2 159,0-2 1,0 2-104,-1-3 0,1 4-46,0-4 1,3 1 162,-1-3 1,1 0-236,0 0 0,-2-1 107,4-1 1,-2 0-41,2-2 0,-3 2-106,3 0 1,-1 1 65,1 1 1,1-2-200,-1-1 0,-1 1 44,1 2 0,0 0 120,3 0 1,-3-1-60,0-1 0,0 1-137,2-1 1,0 0 117,1 0 1,-1 1-2,1-1 0,-2-2 1,-1 2 1,2-3 23,-2 3 0,1-2-40,-1 2 0,0 0 35,-2-2 1,2 2-9,0 0 1,0-2-32,-1 2 0,-1 0-34,2 2 1,-3-4 95,3-1 1,0 1 1,2-1 0,1 3 4,-1-3 0,0 3-38,-2-3 0,1 2 104,-1-2 1,2 3-89,0-3 0,1 3 1,-1-3 0,1 3-34,-1 0 1,1-2-16,-1-1 1,1 1 29,-1-1 0,0 0-9,1-3 0,-1 3 49,1 1 1,-1-1-39,1 1 1,0-3 123,2 2 0,-2-2-119,2 0 1,1-1 150,-1 1 0,1 0-69,-1 3 0,-2-5-19,2 4 0,1-6 1,-1 4 0,2-2-138,-2 1 1,3 1-33,-3 0 0,2-3 88,-2 0 0,3 0-148,0 2 147,-2-3-40,-1 3-215,1-3-335,-2 4 101,5-4-277,-3-1-4669,4-3 4169,0 4 1280,0 0 0,-3 4 0,-1-1 0</inkml:trace>
  <inkml:trace contextRef="#ctx0" brushRef="#br0" timeOffset="2495">1247 0 7627,'0'8'-346,"0"-4"0,0 0 683,0-1-269,4-2 0,-3 3 2,5-2 0,-4-1-15,3 2 0,-2-2 6,2 2 1,-3-2 343,3 1-339,0 3 0,3-2 70,-1 2 1,-2 1-52,0-4 0,0 4 135,3-1 1,0 3-63,-1 2 0,1-2-2,-1 2 0,1 2-25,-1 1 0,1-2 16,-1 2 1,1-3-37,0 3 0,-1-3 17,1 2 1,-1-2-103,1 0 1,-1-2 91,1 0 0,-1 2-68,1 0 1,0 0 16,-1-3 1,1 2-23,-1 1 1,1-1-1,-1 4 1,3-1 17,0 3 1,1 1-127,-1-1 1,-1 2 121,1 1 0,1 2 1,-1-2 1,2 0-12,-1 0 1,-1-3 34,1 0 1,-3-1-37,2-4 0,-2 1 45,0-1 1,-3-1-24,0 1 1,0-2-3,3 0 0,-2-1-8,-1 1 0,2 0 2,-2 2 0,1-1-67,-1 1 1,2 1 61,-2-1 1,-1 3 2,1 0 1,0 0-43,3 0 1,-2 1-45,-1-1 0,2 0 81,-2 0 1,-1 0-3,1-3 1,-2 3 9,2-3 0,-1 0-21,1-2 0,1 0 1,-3 2 1,2-2 0,-3 2 0,4-1-22,-1-2 1,-1 2 27,1 1 0,-1-2-2,1 2 0,1 1-77,-3-1 0,3 3-16,-1-3 0,-1 1 2,1-1 0,-1-1 57,1 4 0,2-3 62,-2 2 0,1-1-67,-1 1 0,2-2 60,-2 3 1,-1-1-50,1 0 1,0 2 39,3-1 1,-3-1-44,0 0 1,-1-2 3,1 0 0,1-2-90,-4 0 99,4-1 0,-4 0-111,3-2 93,-4 2 0,5-6-46,-3 4 0,0-2 36,0 2 0,-2-3-7,4 3 1,-2 0-4,2 3 1,-1 0 1,1-1 0,1 1 9,-3-1 1,3 1-10,-1-1 0,0 2 16,0 1 0,2-2-10,-2 2 0,-1-1 0,1-2 1,-2 1-1,2-1 0,-1 1 0,1-1 0,-1-1 0,-1-1 0,-2 0 0,5 2-1,-4 1 0,2-1 2,-2 1 0,0-1 34,3 1 1,-3 0-34,3 2 0,-2-1-2,2 1 1,-1-2-14,1 0 0,2 2-2,-2 0 0,-1 0-15,1-2 0,-2-1-5,2 1 0,-3-1 30,3 1 0,-2-1-2,2 1 1,-3-1-6,3-2 1,-3 1-7,1-1 1,0 2 33,-1 1 0,2-3 0,-2 0 9,-1 0 37,6 2 7,-6 1 0,2-1-47,0-2-16,-2-2 24,3 0 23,-4-2-49,0 3-7,0-1 1,0-2 0,3 1 0,-2 0-9,1 0 91,-1-1-48,-1 3 171,0-1-199,0-2 1,0 3-3,0-1-36,0-3-13,4 7 1,-4-3 0,4 1 51,-4 0-59,0 0 32,3 3-36,-2 0 1,5-1-143,-4 1-266,1-4 2,-3 3-390,3-7-216,-2 4 292,2-4 303,-3 0 186,0-4 0,0 0 177,0-3 0,0 2-157,0 0 1,0 0-25,0-3 0,-2 0-45,-1-2 338,1 1 0,-5-5 0,-1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4:56.016"/>
    </inkml:context>
    <inkml:brush xml:id="br0">
      <inkml:brushProperty name="width" value="0.22857" units="cm"/>
      <inkml:brushProperty name="height" value="0.22857" units="cm"/>
      <inkml:brushProperty name="color" value="#FFFFFF"/>
    </inkml:brush>
  </inkml:definitions>
  <inkml:trace contextRef="#ctx0" brushRef="#br0">520 281 12598,'4'-12'2219,"-2"1"-2718,2 0 1242,-3 0-370,2-2 49,-3 5-46,-3-1-539,2 5 845,-5-2-1629,2 2 182,0 0-119,-2 1-57,2 0 349,-6 2 1,2 0-132,-3 4 581,2 2 259,-7 5 1,3 4 429,-5 7 0,2-1 275,4 1 0,-1-1-174,2 1 0,0 2 327,0-1 0,2 1-220,0-2 0,3-3-83,1 0 0,2-3-372,3 1 0,0-1-227,0-2 1,2-1-232,1-1 0,3-2-1139,0 0 574,1-5 1,8-1 69,-1-3 0,1-6 359,-1-3 0,0-4 143,2-3 1,-1-1 165,1-4 1,-1 1 104,1-1 1,-2-2 165,-1 1 0,-2-1 220,-4 2 0,0 3 75,-1 0 0,-2 3-95,-2-1 0,-1 1-267,-1 2-328,-3 2-239,-4 1 0,-6 6-205,-3 2 0,0 5 246,3 4 0,-3 5 200,0 4 1,-1 3 85,1-1 0,2 4 271,-2 1 1,-1 3 181,1-1 0,0 0-117,0 2 1,3-4 200,0 2 0,6-3 230,0-4 0,5-2 153,0-2-774,4-3-673,8 2 1,3-9-152,6 1 1,0-7 84,-3-5 0,2-5 326,-2-4 1,2-6 171,-2 2 1,2-3-74,-2 0 0,2-1 205,-2-3 0,-2-1-14,-3 1 0,-2 2 367,0 0 0,-2 4 197,-3 0 1,-1 1-313,-3 4 1,-3 0-388,-1 3 0,-2 1-433,-1 1 44,-3 3 0,-3-2 78,-3 6 1,-1 4 77,1 4 1,1 6 327,-3 4 1,0 3 43,-3 3 1,0 7 184,-2 2 1,1 3 235,-3 2 1,3-2 149,-1 2 0,5-2 224,2-4 0,5-2 47,5-6 1,2 0-421,4-2 0,1-4-399,4-5 0,0-2-961,7 0 1,1-1 40,3-1 0,3-3 130,-1-4 0,4-3 369,1-4 1,3-4 31,-1-3 0,1-3 184,-1-2 1,-1 0 104,-1-4 1,-2 0 271,2-3 0,-2 0 331,-3-1 1,-1 3 198,-4-1 0,-3 1-233,-3 1 0,-3 3 53,-4 3-488,0 0 0,-9 3-353,-2 0 1,-7 3-273,0 6 1,-1 3 36,-2 2 1,-2 1 22,0 1 1,-2 6 149,3 3 0,-3 7 398,2 5 0,-5 6 141,3 7 1,-3 2 83,3 5 1,1-2 341,-1 6 1,4-1 493,0 3 1,4 0-406,6-6 1,2-5-153,4-6 1,3-3-498,4-2 1,5-5-251,5-6 1,1-4-827,3-3 0,5-4 265,4-3 1,1-9 180,2-7 1,3-7 287,3-4 0,-2-6 144,2-6 0,-2-2 68,0-2 0,-4 2 140,-3-5 1,-3 5 300,1-5 0,-8 7 257,-4 2 0,-3 6 52,-4 1 0,-4 2-383,-4 1 1,-5 2-437,-3 2 1,-1 5-167,-3 2 1,-1 3-315,-1 4 0,-2 3 62,2 6 1,-3 7 261,-1 4 0,0 6 275,-3 6 1,2 3 95,-2 6 0,0 0 351,0 7 1,2 0 131,2 2 1,4-3 175,1 1 0,2-3 68,3 0 0,1-1-142,3-1 1,3-2-513,2-3 0,2-4-87,2-2 1,3-5-297,4-2-79,2-1 0,7-8-821,0-2 1,3-5 388,-2-5 1,0-5 458,2-9 0,-1-3 205,1-3 0,-1-6 147,1-3 0,-3 2-16,0-2 0,-3 1 213,-2-1 1,-2 1 105,-4 1 0,-3 1 146,-2 4 1,-1 0-236,-1-1 0,-6 4-397,0 1 1,-5 3-234,2 2 1,-4 4-215,-1 5 0,0 4-14,-4 3 0,-1 6 307,-4 5 1,0 6 149,-4 10 0,3 5 211,-3 7 0,3 3 107,-1 1 0,0 2 333,-2 5 1,-1 1 156,1 6 0,3-4 339,1-1 1,5-6-178,2-3 1,5-6-240,4-3 1,4-5-719,3-7 0,3-3-138,4-3 0,6-4-804,5-6 1,3-2 399,2-7 0,1-6 426,3-10 0,1-3-43,2-6 1,-1-1-99,3-3 0,2-3 136,2-2 0,-1-1-11,-4-1 1,-6 3 535,-2 1 1,-5 8 376,-7 1 0,-2 6-112,-4-1 1,-2 4-558,-3 1 1,-2 2 21,-2 0 1,-4 5-426,-6 2 1,-1 2-155,-1 3 1,-6 2 221,2 7 1,-4 5 385,1 8 0,-2 8-109,2 1 1,-1 6 128,2 1 1,0 1 324,0 6 0,1 2 51,3 5 1,1-3 207,3 1 1,1-7 159,2 0 1,4-3-122,5-2 1,1-4-556,1-2 1,3-6-353,2-4 0,4-6-446,2 0 0,3-5-76,2-2 1,1-3 52,4-4 0,2-6 353,-1-6 0,4-1-83,-1-5 1,2-2 205,0-6 0,2-1-19,-2-1 1,-3 0 409,-6 0 1,-3 4 309,-2-1 0,0 4 334,-7 0 0,2 2 68,-6 1-137,0 2-691,-5-2 1,-3 10-484,-6 1 1,-1 5 49,0 6 1,-4 6 258,-1 5 1,-4 7-1,-1 5 0,-1 3 45,2 1 1,0 5-27,-4 2 0,7 2 233,-2 1 0,4-4 394,1 4 0,1-4 132,6-3 1,0-2-151,5-5 1,1-3-318,3-3 1,3-3-285,4-5 0,4-2-542,5-4 0,2-4-15,5-5 0,1-4 182,3-6 1,3-2 175,0-3 0,2 0-198,-3-2 0,3-2 172,-2-2 0,-3-4 208,-2-1 0,-4 2 331,0 5 1,-4-1 419,-6 6 0,-1-3-126,-3 5 1,-4 0-239,0 3 0,-2 1 4,-1 1-188,-4 3-318,-5-5 0,-7 9-298,-5 2 1,1 5 270,4 9 1,-1 2 57,-4 7 0,2 3 0,1 3 1,0 1 308,2 4 1,2 1 324,-2 3 0,1-1 136,2-1 1,2-2 109,2-3 1,2-3 10,2 1 1,3-7-413,4-2 0,5-3-772,5-4 1,1-2-328,3-4 1,2-2 16,2-3 1,2-7 276,0-4 0,3-6 153,2-6 1,0-4 96,1-5 1,-1-2 161,0-3 1,0 1 101,-2-1 0,-4 2 380,-6 5 1,-3 4 373,-3 3 0,-4 2 285,-3 3-565,-1 1-270,-1 4-321,-7 2 1,0 4-672,-7 5 1,1 6 517,-1 5 0,-1 2 119,0 7 1,-1 4 29,-2 3 0,3 0 246,-1 2 1,2 2 114,0 5 1,0 0 255,1 1 1,2-4-36,2-2 0,2-2 1624,2-4-1970,2-1 1,9-8-323,4 0 1,2-7-258,4-4 1,3-7 147,3-5 0,0-3-266,3-9 1,-2 0 164,2-4 0,0-2 175,0 2 1,1-1 65,-4-2 0,3-1 85,-2-1 1,-2 1 413,-5 4 0,0 5 264,-7 4 1,-1 3 6,-3 2-103,-2 3-507,-3-2 0,-6 4-547,-4 1 0,0 8 297,-4 6 1,1 7 157,-5 2 0,1 5-1,-2 2 0,0 3 293,3 2 1,-2 2-115,2-2 1,-3 3-159,1 1 0,1 0 357,1 3 1,5-5 1179,2-3 0,2-4-837,2-2 1,2-7-380,3-2 1,4-6-543,3-1 0,3-3-441,4-4 0,3-6 215,4-3 0,-3-7 340,5-5 0,-1-5 63,3-3 0,2-5-69,-2 2 1,-1-3-359,-2 6 0,-1-1 273,-3 3 1,-4 3 619,-5 1 1,-2 5 802,-3 2-656,-1 1-295,-3 2 1,-6 3-587,-3 3 1,-1 3-193,-1 4 1,-1 6 365,-1 3 0,-2 4 307,-1 3 1,3 1-120,-1 1 0,0 3 65,3-1 0,0 1 98,0 4 0,0 1 26,0 4 1,-1-2 375,3 2 0,0-5 65,5-3 1,-2-1 461,4-3-501,0-4-680,8-1 0,4-10-421,6-3 0,2-7 26,-2-9 1,4-2 290,0-5 0,4-4 71,3-5 1,0-2 40,1 0 1,-2 1 34,1-1 1,-5 5 76,1-3 1,-5 7 225,-4 4 574,-4 4-224,0 0-342,-6 6 0,-5-2-530,-6 9 0,0 2-307,-5 4 1,-2 5 365,-4 7 1,-2 4 157,-1 4 0,-1 3 28,-1 2 1,-1 0-9,2 1 1,3-3 325,-2 0 1,4-1-30,1 1 0,0-1 408,7-4 1,1-5 456,3-1-536,2-2-381,6-1 0,7-5-499,3-6 1,5-7 64,1-7 0,2-6 140,4-7 0,-1-4-271,5-3 1,-2 0 96,2 0 0,-3-3 136,-1-2 0,-2 1-31,2-1 0,-4 6 140,0 2 0,-4 5 646,-6 6 1,-2 2-168,-4 2-265,-2 4 0,-7-3-457,-3 6 0,-1 2-78,-3 3 1,0 2-159,-3 0 0,0 1-121,1 1 1,-2 5 284,-1 2 0,1 5 84,-3 2 1,2 1 267,-2 3 1,2-2-89,1 2 1,0 1 294,1 4 0,2-2 472,0 2 0,3-3 394,4-1 1,0-3 301,3-2-1074,0 0 0,8-2-509,3-3 0,5-4-372,2-7 1,5-8 324,0-6 1,3-6 171,-1-3 1,3-3-65,-1-4 1,1 0-134,2-4 1,-3 0 101,0-1 0,-4 3 136,0-3 1,-6 7 393,-4 3 1,-5 5 683,-2 2-842,-2 2 1,-8 4-446,-3 2 1,-7 2-344,-2 7 0,-5 1 135,-2 2 1,-1 6 86,-2 3 1,1 6 17,0 4 0,-3 3 187,0 4 0,2 0 238,2 1 1,1-1-6,2-1 0,2-3 616,3 0 1,6-3 347,1-3 1,3-4-311,3-1 0,2-2-165,3 3 0,2-4-439,2 1 1,2-4-1041,5-3 0,1-1 307,4-1 0,3-6 400,3-4 0,3-5 30,2-3 1,0-5 27,-2-2 1,0-4-134,-2 0 1,0-4 265,-3 1 0,-2 2 264,-2 0 1,-7 6 340,-2 3 1,-5 2-201,0 3 1,-5 0-341,-3 2 0,-4 3-346,-4 2 0,-3 4-194,-1 0 0,-2 5 81,0 0 1,-3 3-173,0 4 1,-3 5 223,1 1 1,1 6 103,-1-1 0,3 2 4,-1 3 1,0 1 528,3 4 1,-1 1 375,5 1 1,0-3 324,5-5 0,1 0 321,3-2-799,4-2 1,1-2-503,7-5 1,0-1-154,6-3 1,4-4-109,3 0 0,5-9 32,2-3 1,4-9-204,3-5 0,2-6 132,0-2 1,0-6-46,0-2 0,-3 1 153,-1 0 1,-3 0 53,-5 2 1,-3 6 517,-7 7 0,-5 0 632,-5 3-892,-1-2 0,-10 6-292,-5 0 1,-4 3 26,-3 9 0,-2 2-64,-2 4 0,-4 3-5,-1 7 1,-3 2-31,-2 7 0,2 2-6,-1 2 1,0 3 3,5 0 1,0 4 203,4-3 0,1 1 308,4-1 1,2-4 392,2-2 1,6-2 359,3-3 1,3-1 118,4-4-1008,3-2 0,7 0-465,6-4 1,3 1-98,2-6 1,2-3 145,2-3 1,5-8 99,2-4 0,1-6 21,1-3 0,0-2-89,-2 0 0,-1-3-72,-3 0 1,-1-2 375,-6 3 0,-3 2 298,-7 5 0,-4 1 285,-5 3 0,-2-1-168,-5 3 0,-3 0-613,-5 2 0,-4 1-236,-1 2 0,-5 3 190,-2 4 1,-4 2 40,0 0 0,-6 5-212,0 4 0,1 3 97,2 6 0,-1 3 66,3 3 1,-4 6 285,2 4 0,-2 1 224,4 1 0,2-3 466,6-4 1,2-1-11,6-6 0,4 2 455,3-6-685,4-1 1,4 1-571,4-3 0,3-1-365,8-8 1,2-1-114,5-3 1,4-1 146,5-4 0,2-5 76,0-9 1,2-3-50,-2 0 0,6-7 73,-4-1 0,2-3 43,-3-1 0,-5 1 239,-3 1 0,-6 2 245,-7 2 0,-5 3 269,-4 0 1,-2 4-180,-3 0 1,-4 3-297,-3 2 1,-6 5-186,-5-1 1,-2 4-173,-3 1 0,-4 4-52,-5 3 1,-2 4 101,0 5 1,0 2 18,0 5 0,-2 6-180,2 5 1,-2 2 429,4 5 0,0-2 167,0 2 0,2 0 701,5-5 1,5-2 5,7-4 0,2-2-172,4-1 1,3-2-231,2-2 0,5-2-249,4 0 1,3-4-282,3 0 1,4-4-680,1-1 1,8-6 161,4-6 1,3-6 58,1-5 1,2-5 66,1-2 0,-1-2 81,-2-3 1,0 2 174,-2-4 1,-1-2 302,-3 0 1,-3 1 96,-7 6 0,-5 1 296,-6 3 1,-3 1-98,-4 3 0,-4 3-367,-3 0 1,-4 2-329,-5 3 0,-2 1-195,-5 3 1,-2 3 110,-4 2 0,1 1-209,-2 1 0,-1 4 160,-1 3 0,1 3 29,-1 3 0,3 4 160,-1 1 1,2 4 466,1 1 0,3 3 151,1-1 0,4-1 142,1 1 1,5-3 292,-1-2 0,7 0 193,0-4 1,5 0-625,0-3 0,4-1-211,3-1 1,4-2-291,2 0 0,4-2-410,1-3 1,6-1-465,-2-3 1,7-3 344,1-1 1,1-8 247,-2-2 1,3-5 30,-1-1 1,1-4 159,-3-3 0,-2-3 266,0 1 1,-6-3 360,0 2 1,-5 3 197,-3 2 0,-4 3-149,-4-1 0,-3 2 23,-3 0 0,-1 2-365,-5 0 1,-2 3-276,-3 2 1,-2 4-324,-3 3 1,-3 3 109,-4 4 0,0 4 79,-1 3 1,-3 6 52,0 5 0,-2 3 117,3 2 1,0-1 111,4 3 1,-1 2 260,3 3 1,2-2 242,5-2 0,1-1 439,6-2 1,0 1-424,2-3 0,3 0 158,2-5-662,4 0 0,7-1-250,5-1 0,1-3-161,-1-6 0,4-2-119,0-3 1,6-1-380,-4-1 1,5-5 200,0-4 1,1-5 293,-1-3 0,2-3 204,-2-3 0,-2-3 158,-3-1 0,-3 4 474,-6 0 1,1 0 120,-6 2 1,0 3-215,-6 2 0,-1 2-81,-1-2 1,-3 2 90,-4 0 1,-2 3-416,-5 1 1,0 2-237,-2 4 1,-1 2-150,-3 2 1,-1 2 66,-2 5 1,1 2-63,-1 7 0,-1 5 326,3 2 1,0 4 211,0 0 1,0 6 101,-2 1 1,-2 8 205,2-1 0,2 2 273,3-2 0,2-3 55,4-4 0,5-2-343,2-2 0,4-4-232,5-1 0,5-4-625,4-1 1,6-3-145,3 1 1,2-5 9,6-1 1,-2-6-68,3-2 1,2-7-133,-2-4 1,3-4 372,-2-3 1,2-2 174,-3-5 0,0 2 148,-4-2 0,-2 2 434,-5 0 1,-4 3 391,-5 0 0,-2 3 24,-3-1 1,-1-1-321,-3 1 1,0 0-83,-3 2 0,-3 4-188,-6 1 0,-4 2-437,-2 2 1,-3 2-11,-1 3 0,-5 2 18,-3 2 0,1 4-145,2 6 1,-1 2 48,1 3 0,-1 3 327,1 3 1,0 5 117,-1 2 0,4 1 359,1 1 1,5 1 460,2-1 0,3-1-227,4-1 0,3-3-204,6-6 0,4 1-413,3-6 1,3 3-482,3-5 1,6-3-289,2-1 1,4-6 35,0 1 0,1-5 163,2 0 1,-1-2-88,0-2 1,3-3-16,0-4 1,0-1 248,0-4 0,-3 0 326,0-2 1,-2 0 133,-5-2 0,-2 1 270,-2-1 1,-5-2 265,-2 2 1,-4-2-264,-3-1 1,-2 2-159,-2 0 1,-3 0-154,-4 3 1,-2 3-19,-2 1 1,-4 5-388,-1 0 0,-3 3 28,-1 4 1,-1 7 107,-2 4 0,3 5 31,0 5 1,1 3 102,3 3 0,-1 4 242,3 3 1,-2 2 158,5 1 1,-2 1 229,6-4 0,3-2 231,4-7 0,2-2-425,2-5 0,5-4-470,4-5 1,5-5-526,3-1 0,1-3-16,3-3 0,2-4 132,5-7 1,-2-3 220,1-6 0,-1-1 77,-3-4 1,0 0 29,-2-2 0,-2-1 256,-3-3 0,-4 0 369,0 0 1,-4 3 197,-5 1 1,-2 0-264,-3 3 0,-1 2-178,-1 7 0,-5 2-257,-5 4 1,-4 3-402,-2 5 1,-2 8 270,0 7 1,-4 6 139,-1 9 1,1-1-64,-1 7 0,4-1 104,0 1 0,4 1 125,3-3 1,1 1 114,2-4 0,4 1 524,5-5-782,1-3 0,10-3-421,5-5 0,9-4-689,5-8 994,3-3 0,1-7 0,2-4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17.389"/>
    </inkml:context>
    <inkml:brush xml:id="br0">
      <inkml:brushProperty name="width" value="0.22857" units="cm"/>
      <inkml:brushProperty name="height" value="0.22857" units="cm"/>
      <inkml:brushProperty name="color" value="#FFFFFF"/>
    </inkml:brush>
  </inkml:definitions>
  <inkml:trace contextRef="#ctx0" brushRef="#br0">430 13 11705,'3'-7'3447,"3"1"-2790,-5 6-1676,4 0 844,-4 3 401,2 3 36,-3 2 240,-3 1 379,2-3-973,-1 1 552,2-4 110,0 0 79,0 0-314,2-2-558,-1 4 335,2-4-972,-3 8 819,-3-2 168,0 6 276,-1-1-172,-2 1 71,6-3 603,-6 2-342,5-5 272,-2 3-580,1-4 328,1 3-548,-5-2-134,5 3-64,-4-1 572,4 1-654,-5 0 629,3 2-340,-4-2-17,1 3 540,2-3-413,1 2 99,1-2-358,-2 0 293,0 2-329,-1-2 335,4 0-435,-5 2 253,6-2-257,-6 0 364,2 2-203,-2-2 109,0 0 251,-1 2-432,1-2 270,-1 3-541,1 0 557,-1-3-572,1 2 388,0-5-210,-4 5 244,3-5-92,-2 5 106,3-4-98,-1 1 33,1-3 28,-1 1-240,1-1 242,0 1-77,-1-1 118,1-2-280,-1 1 367,1 2-188,-3 0 39,4 2 268,-3-3-342,4-2 134,1 2 138,-3-6-388,5 3 330,-4 0-314,1-2-66,-2 5 84,-4 0 190,0 1-83,0 5 19,-2-5 348,5 3-354,-5-4-259,5 0-242,-2 1-157,-1-4 370,3 0-120,-5 0 391,2-2 0,-6 4 1,0-1-1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27.20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783 65 7525,'0'-4'-426,"0"-1"444,3 4 1,-1-3-55,2 2 0,0 1 144,3-1-78,-1 2 1,3 0 107,-1 0 0,1 0-69,0 0 0,-1 0 119,2 0 0,-1 0-108,2 0 0,-1 0-15,3 0 1,-2 0 231,0 0 0,-3 0-37,3 0 1,-3 0-29,3 2 0,-1 1-54,1 2 1,1 0-43,-1-3 1,1 3-46,1-1 1,0 0-117,2 0 1,-1-1-4,3 2 0,-2 0 79,2 0 0,-2-2-49,3 1 0,-4 0 29,4 0 1,-4 2-111,1-2 1,-2 0 90,0 0 1,0 0 47,0 0 0,-2 2 30,-1-2 1,0 2 129,1 0 1,-1 3-77,-2-1 0,2 1-75,3-3 0,1 1 25,1 2 1,-1-2-13,3 1 0,-2 0-163,2 1 1,-3-2 89,1 2 1,-2 0-56,-2-1 0,1 2 55,-1-2 0,-2 0-2,0 3 1,-2-3-14,-1 0 1,0 2 8,1 1 0,-1 0 14,-2 0 1,2 1 3,-2-1 0,2 1 80,0 1 0,0-1-57,1 1 1,-3 0 2,0 0 0,0 0 24,0 0 1,0-1 7,-2 1 0,-1 2 2,1 0 0,-1 0-32,1-2 1,-1 2 9,1 0 0,-1 0 3,-1-2 0,0 0-18,0-1 0,0 1-24,0 0 0,0 1-82,0 1 1,-2-2 44,0 2 1,-3 1-131,3-1 1,-2 2 222,2-2 0,-1 0-78,1-2 1,1-1-17,-1 1 1,1-1-18,1-1 0,0 1 229,0-1 1,0 0-6,0 0 0,0 1 4,0-1 0,0 1-172,0 1 1,-2-1-84,0 1 0,-3 0 56,1 0 0,-2 1-149,0 0 0,-1 0 92,1 1 1,-1 1 48,1-1 1,2 0 156,-1-3 0,1 1-8,-2 0 1,1 0-81,1 0 1,1-3-25,-2 1 0,0-2 26,0 1 1,0-2-101,-2 1 1,1-2 60,-1-1 0,1 3-23,0-1 0,-3 2-22,0-2 1,-2 0-21,0 3 0,1-3 43,0 0 1,-1 1-13,-2 0 0,2 2 10,1 0 1,-1-2 8,-2 0 1,3 0 2,-1 0 1,0-1 3,-2-4 0,3 1 46,-1 0 0,0-2 5,-2 2 1,-2-2 35,0 1 0,-2 2-73,2-2 0,-2 1 6,2 0 0,-2 0-14,-1 0 1,2-2 5,-1 2 0,2-3-53,-2 2 0,0-2-116,0 2 1,-1-2 88,1 3 0,-2-4-53,0 1 0,0 1 215,-1-1 1,1 3-56,0-3 0,0 1-38,0-1 1,0-2-22,2 3 0,-2-3 12,2 0 0,-1 0 24,-2 0 0,1 0 12,0 0 0,-2 2 48,-1 1 0,1-1-2,2 1 0,-3-2-27,1 3 0,-1 0-62,0 0 0,2 1 2,-1-3 0,1 1-25,1-1 1,0-1-119,-1 1 0,3-1 50,0-1 0,3-3 91,-1-1 0,-1 0-131,1 0 0,0-3 79,0-1 0,1-1 108,-1 3 0,-1-1-24,1-2 1,-2 2 142,2-1 1,0 3-141,0 0 1,1 1-11,-1-2 1,2-1 25,0 1 0,0-3 47,0 1 0,3-4-122,2 2 0,1-3-265,0 1 1,1-4-78,-1-1 1,1-2 139,-1-3 1,2 2 91,1-1 1,-1 1 111,2 1 0,-1 0 196,2 2 0,0-1-143,2 3 0,0-3 95,0 1 0,0 1-115,0-1 1,0-2-10,0-3 0,2-1-248,0 1 0,0-2 1,-2 1 0,2-2-48,1-1 1,-1-3 207,1-1 0,0 1 159,3-1 1,2 4 12,0 0 1,0 1-118,3 1 0,-3 2-56,0 1 1,1 1 96,0 0 0,2-1 121,-3 0 0,3-1-98,-3 0 1,2 2-114,-2-4 1,1 1 71,2 0 0,1-2-25,-1 4 1,2 0 114,2 1 1,-1 3-101,3 0 1,-2 1-6,2-1 1,0-1 0,3 3 1,1 0-158,0 2 0,1 0 56,0 1 1,-2-1 83,1 0 1,0 1-56,0 1 1,0-1-17,2 1 1,0 0-19,1 0 0,3-3-113,-2 1 1,2 0 264,-4 2 1,2-1-119,-4 1 1,0 2 12,-1 0 0,-3 4 195,0 1 1,-3 3 284,1-2 1,1 3-324,1 0 1,2 0-235,0 3 0,0-2-130,1 3 1,-1 1-428,0 1 1,0 0-164,1 1 0,-2 0 882,-1 1 0,2 2 0,-3 3 0</inkml:trace>
  <inkml:trace contextRef="#ctx0" brushRef="#br0" timeOffset="1959">527 559 8063,'-1'-4'-515,"-1"2"0,1 1 777,-4 1-12,4 0-139,-2 0 107,0 0-96,2 3 0,-1 1 96,2 2-288,0-2 111,0 1 1,0-4-275,2 1 103,-1 2 109,5-3-46,-3 1 0,2-2 90,-1 0-19,-3 0-59,2 0-13,-3-2 44,0 1 0,0-3-2,0 2 1,0 1-80,0-4 1,0 3 86,0-2 0,-2 2-1,0-2-31,-3 2-20,1-4 139,-2 6 226,0 0 0,0 3-130,2 4 1,-1-1-46,2 1-176,-2-1 0,5 0 187,-2 1-463,1-4 226,4 0 0,0-3 89,4 0 0,-1 0-45,1 0 1,-1-2-962,0 0 1023,1-3 0,-1 1 0,1-2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04:39.606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162 0 6618,'-5'1'199,"3"2"0,1-1-102,1 3 1,0-2 56,0 2 1,0-2 56,0 2 1,0-2-84,0 2 0,0-2 107,0 2 1,0-2-127,0 2 1,0 1 100,0 2 1,0 0-76,0 0 0,0 3 5,0-1 0,0 4 28,0-4 0,0 4-19,0-4 0,0 4-154,0-3 1,1 2 139,1-2 0,-1 2-115,2-2 0,-2 0 86,-1 0 0,0-1-51,0 3 0,0-2 60,0 2 1,2 1-12,1 2 1,0-3-22,-3 1 0,0-2-1,0 2 1,0 1 1,0-2 0,0 2 15,0 1 1,0 0-71,0-3 1,0 4 61,0-4 0,-1 4-75,-2-3 1,2-2 35,-1 2 1,1-2-15,1 2 0,0 0 24,0-3 1,0 0-10,0 0 1,0-1 47,0 3 1,0-2-41,0 2 0,0 0-112,0 0 1,0 2 99,0-1 0,0-2-96,0 2 1,0-2 38,0 1 1,0 2-12,0-5 0,-3 4-21,0-3 0,1 2 55,2-2 1,0 0-31,0 0 0,0-2 12,0 2 0,0-1 7,0 0 1,0 2-7,0 1 0,-3 2 57,0-1 0,1 1-46,2 1 0,0 0 1,0 0 1,-1-1-13,-2-1 1,2 0 2,-2-3 1,3 2-18,0-2 0,0 2 27,0-2 0,0 1-14,0-2 0,0-1 6,0 2 1,-1 1-10,-2 2 1,2 0 4,-2 0 0,3 3-2,0-1 1,-3 2-2,0-2 0,0 1 2,3-1 0,0-3-50,0 0 0,0 0 46,0 0 1,0-1-10,0-4 6,0 4 1,0-4-171,0 3 0,1-5 103,2 0 0,-2-1 53,2 3 0,-2 0 15,-1 0 0,0 0 7,0 0 0,0 3 21,0 0 1,-1 6-50,-2-1 1,2 1 8,-2-4 0,2 2 16,-2-1 0,2-2 107,-2 2 1,2-5-72,1 2 0,0-2-3,0-1 1,0 0-27,0 0 0,0-2 1,0-1 0,0 0-14,0 3 1,0 0 20,-3 0 1,2 1-9,-2 2 1,2-1 3,1 3 0,-2 0-4,-1 0 1,0 1 50,3-3 0,-2 1 160,-1-2 0,0-1-174,3 2 0,0 4 8,0 1 1,-2 0-40,-1-3 0,0-2 38,3 2 0,0-3-101,0 1 0,0 0 89,0 0 1,0 1-91,0-2 1,0-1 69,0 2 1,-2 1-21,-1 2 0,0-2-2,3 2 0,0-2 17,0 2 1,0 1 92,0-2 0,0 1-93,0 0 1,-2 1-6,-1-2 0,0 3 14,3 0 1,0 0-22,0 0 0,0-3 4,0 1 0,-1-4-4,-1 4 0,1-4 27,-2 0 1,2 2-5,1-1 1,0 0 75,0 0 0,-2-1-81,-1 3 1,0-2 31,3 2 1,0-2-22,0 2 0,0-2-57,0 3 1,0-5 49,0 2 0,0 1-5,0-2 1,0 5 7,0-2 0,-1 0-9,-1 0 0,1-1 18,-2 2 1,2 1-20,1-2 1,0 2 10,0-2 0,0 0-6,0-3 1,0 0 40,0 4 1,0-5-50,0 2 0,0 1 0,0-2 0,0 2-11,0-1 0,0-5-5,0 2 0,0 1 23,0 2 0,0-1 1,0-2 1,0 1-55,0 2 0,-1-1 39,-1 3 0,1 1 73,-2 2 0,2-1-44,1-2 1,0 3 4,0-3 1,0-1-22,0-2 0,0 2 6,0-1 0,0-1-30,0-2 1,0 0 28,0 0 0,0 0-29,0 0 0,0 1 26,0-1 1,0 2-5,0 1 0,0 0-82,0-3 1,0 3 51,0 3 0,0-2 10,0 2 1,-3-4-5,1 4 1,-1-2 31,3 2 0,0 0-29,0-3 0,0-1-2,0-2 3,0 0 24,0 0 22,0 1-17,0-1 1,0 0-28,0 0 1,0 0-2,0 0 0,0 1-10,0 1 0,-1-1 21,-2 2 0,3 1-20,-3-2 0,2-2 22,1-2-14,0-1 12,0 0 2,0-2-22,0-3 27,0 4-154,0 0 0,0 4 126,0 0-192,0-3 7,0 2-25,0-6-482,0 2 1,-1-10-514,-2-4 1,3-3 65,-3-2 1154,2 0 0,-3-4 0,0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30.141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14 13 8132,'0'-4'-510,"3"2"-636,-3 2 2224,3 0-666,-9 0-324,5 0 1,-5 2-9,6 3 0,0 0 2,0 2 0,-2-1-6,0 1 0,0-1 92,2 0-138,0 1 0,2-3-91,0 0 1,3-2 65,-1 0 0,2-2-151,1-2 1,-1-2-35,0-2 0,1-1 105,-1 1 0,1 0 48,-1-1-32,0-2-19,-2 2 85,-1-2 85,-3 5 0,-3 1-59,-1 3 0,0 0 12,0 0 0,2 0-30,-3 0 13,4 0-301,-5 3 181,6-2-64,-3 2-764,8-3 920,0-3 0,4 2 0,-3-2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0.7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7 503 7878,'-3'0'562,"0"0"1,3-1-589,0-1 1,0 0 88,0-2 1,2 0 108,0-3 0,3 0 66,0-2 0,1 1 13,0-3 1,1 0-81,-1 0 0,4-3-10,1 1 1,2-2 174,0 2 1,0-1-128,0-2 0,3-1-226,-1-3 0,1 1 153,0-1 1,0-2-206,1 0 0,3-5-22,-3 0 0,0 2-40,1 3 0,-4 2 107,2 3 1,-3-2 69,-2 4 0,1 2 56,-3 4 0,-1 2-58,-4 1 261,2-1-128,-5 3 41,2 1-1629,-3 3 0,0 0 0</inkml:trace>
  <inkml:trace contextRef="#ctx0" brushRef="#br0" timeOffset="1310">298 814 7580,'-3'3'-1512,"3"3"1226,-3-5 297,3 2-36,0 0 29,0-3 941,0 3-860,3-3 5,-3 0 1967,3 0-1940,0 0 0,2-3-11,4-1 0,-1-2 11,3 0 0,0-1 101,2 0 0,3-1-125,2-1 1,1-3 2,4 1 0,-2 1-161,3-1 0,-2 0 113,2-3 0,-2 3-123,3 0 1,-3 3 91,2-1 0,-3 0 20,1 0 1,-1 0-17,-1 3 0,0-2-31,-1 0 1,1-1 83,0-2 0,-3 3 138,-2 0 1,-1 1-195,0 2 1,-4 0 9,-1 3 0,-3-1-302,-1 1 1,-2 1-31,0-1-470,-3 1 116,3 1 1,0-3 0,1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3.2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14 8229,'-3'-4'-181,"-1"2"0,-2 1-229,-1-2 0,3 3 546,0-2 133,-1 1-30,-2 1 26,1 0 0,1 0-68,1 0 17,3 0 133,-2 0-218,9 0 1,-2 1 38,5 1 1,-2-2 0,0 3 1,0 0 7,2-1 0,-1 1 21,3-1 0,-2-1 98,2 4 1,1-3-129,3 2 1,4 0-18,3 1 1,4 0 44,0-3 0,-1 3-255,4-1 0,-1 0 71,3 0 0,-4 1 119,-3 2 1,0 0-295,0 2 1,1-2 28,-3 2 0,0-2-32,-2 0 0,-3-1 106,1 1 1,-3 0-116,3-1 0,-2-2 80,1-2 1,-2-1 24,0-1 1,-1 0 45,-1 0 0,-2 0-3,0 0 0,-5 0-5,1 0 9,-5 0 440,1 0-247,-3 0-388,-6 0 1,4 1-26,-5 1-911,5-1 675,-1 4 1,3-3-644,0 2 752,0-2 0,2 1 370,1 0 0,2-3 0,-1 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4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0 8291,'-4'0'-851,"1"0"1911,3 0 1,3 2-821,2 1 1,-2 1-95,2-2 0,-1 1 52,3-1 1,-1 0-19,1 2 1,0-2-17,-1 3 0,2-1-71,0 0 1,0 2-139,3-2 0,-2 0-32,2 0 0,0 0 55,0 0 1,0 2-41,-2-1 1,2-2 110,-2 2 0,2-4-30,-2 1 0,3 1-25,-1 0 0,-1-1 26,1-2 0,-1-1-2,1-1 0,0 1 17,-3-1 0,0 0-441,1 0 158,-5 2-280,2-3 389,-5 3 0,1 2 69,-4 0 0,-1 3-263,-2 0-1199,-1 0 1532,6 2 0,-3 0 0,3-1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5.7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1 205 7623,'4'-3'326,"4"-1"27,-2-2 0,5-1 26,-3 1 0,5-4-159,0-1 0,1 1 128,4-1 0,-1 0-40,3 0 1,-2-1-334,-1 1 0,1 1 47,2-1 1,0 0-13,0 0 1,-1 2 8,-2 2 0,2 1-216,-4-1 0,0 1-155,-4 2 0,1-2 161,-4 4 0,-1 0-815,-3 2 684,-2 0 1,1 1-133,-3 1 1,0-1-179,0 4 632,-3-1 0,-1 3 0,-2 0 0</inkml:trace>
  <inkml:trace contextRef="#ctx0" brushRef="#br0" timeOffset="829">530 377 8348,'0'-4'-417,"0"1"786,0 3-121,-3 3-272,2 1 0,-2 3 76,3-1 1,0 1 50,-3-1 1,2 2-1,-4 1 0,1 1-155,-3 3 0,0 3 119,-2 2 0,2 2 30,-2 2 1,0-2-33,0 2 0,0-2 8,2-2 1,3 0-125,0-2 0,1-2 114,-1-3 0,2 1-161,0-3 0,2 0 140,0 0 1,0-1-403,0 0 1,-3 0 33,1-2 1,-1 1-379,1 0 704,1-1 0,-5-2 0,3-1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0:06.205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449 116 7455,'0'-10'-959,"0"2"954,0 2-2,0 1 384,0-7-70,0-1-73,0-3-107,0-1 11,0 4 19,-3 4 18,3 5 257,-6 2 16,0 2 151,-2 0-378,-1 0 51,0 0-177,-1 0 1,-3 0-130,0 0 24,3 0 1,-2 3 106,1 4 0,2 0-22,1 3 1,0 2-22,-1 3 0,2-1-138,-1 3 0,0 0 10,2 3 1,0-3-37,-1 3 1,3-5-29,0 4 0,2-1-217,0-1 0,1 1-1122,1-4 1477,0-1 0,0-1 0,0-2 0</inkml:trace>
  <inkml:trace contextRef="#ctx0" brushRef="#br0" timeOffset="496">353 1 8322,'-10'0'449,"1"0"-349,2 0 61,1 0 188,0 5 37,-1 0-485,1 7 114,-1-2 0,1 3 141,-1-1 0,3-1-112,0 0 0,0-3-254,0 3 0,-2 0 295,2 2 1,-1 0 59,1 2 0,-2 1-90,2 4 0,0-1-2,0 0 1,2 0 0,-2-2 0,1 1 0,2-1-1,0 0 209,1 0-2339,0-6 846,3 1 622,4-11 0,1-7 609,1-6 0,-1-3 0,-3 0 0,-3-2 0,4-2 0,-2 0 0</inkml:trace>
  <inkml:trace contextRef="#ctx0" brushRef="#br0" timeOffset="2798">270 90 7817,'-10'0'280,"0"0"-490,1 7 339,2-1 571,-2 1-515,2 2 1,1-1-47,0 2 1,0-1 29,2 2 1,-2-1-47,2 3 0,0 0 172,0 0 0,2 3-142,0 1 0,-1-1 1,1 1 0,0 0 9,2 3 1,0-3 118,0 0-176,0-3-376,0 5-512,0-9 474,0 2 264,0-8 4,3-1 0,0-11-423,1-3 1,0-3 10,-2-1 0,-2 0-71,3-4 1,-2 1 204,1-3 0,-1-2 237,1 2 0,-1 0 124,-1 1 0,-1 4-108,-1 1 568,1 2-287,-5 3-226,0-3 307,-4 9 565,-3-1-581,0 5 0,1 0-28,-1 0-123,3 2 1,-1 5-10,5 3 1,-1 3 127,4 2 1,1 2-132,-1 5 0,3-2-11,-2 4 0,1-3 0,2 1 0,0-1 0,1-3 0,0-2 0,1-1 274,1 1-671,5-3 210,-2 0-590,2-6 300,-2-2 129,2-4-105,-2-4-53,2-7 1,-3-5 249,-2-2 0,-1-1 0,-3 2 0,0 0 0,0 0 0,0 0-321,0 1 332,0 0 227,0 2-13,-3 3-292,3 1 2,-6-1 356,2 3 354,-2 1-83,0 3-290,-4 6 273,3 3-295,-2 7 1,2 3 120,1 1 0,2-3-95,2-1 0,2-2-33,0 4 1,0-3 32,0-2 0,0 1 54,0 2 1,0 0-84,0-1 1,0 1 16,0 0 0,0 0 25,0 0 69,0 0-269,2 2 237,2-1-7,0 2-158,1-6-971,-1-4 687,2-3 1,0-9 6,-2-2 0,0-2 54,-2 0 1,-1 1 95,1-2 1,-1 3 161,-1-3-283,0 3-5,-3-4 185,-1 2 552,-2 0-138,-4 4-268,3 3-23,-2 6 1,3 3-43,-1 5 23,4 1 1,-2 3-27,3 0 0,-3 2 2,3-2 1,-1 0 75,1-2 1,1 0 257,-1-1 0,2-1-5,0 0-117,0-1-335,0 3 191,2 0-338,2-3 229,2-3 78,4-5-324,0-7-455,0-2 551,-1-9 1,-6 2-20,0-1 179,-3 5-129,0-2 150,0 2-102,-3 0 120,0 0-113,-4 7 43,1 0 0,0 9 52,2 2 1,-1 4 92,3 0 0,0 1 42,2 0 1,0 2-92,0 0 1,0 0 226,0-2 1,0 0 122,0 2-338,0-1 0,2 4 296,0-3 210,3-3-432,-1 3-303,2-7-220,0 4 187,1-9-143,-1 0 171,1-3 51,-1-3-25,-2-3-7,1-7 78,-4-1 8,2-1 120,-6 2-122,0 3 141,-4 1-126,-2 5 3,2 1-11,-3 6 0,4 1 25,0 5 1,2-1 33,2 3 0,1-3-3,1 3 0,0-1 135,0 3 1,0 0-92,0 0 0,0-2 144,0-1 0,0-1-10,0 2-68,0-4 60,0 3 67,3-4-320,1-2-158,2-2 0,2-7-11,-2-4 0,1 0 163,-4-2 1,-1 1-92,-2-3 0,0 0 108,0 0 0,0 0-127,0 0-5,-3 1 305,-1-1-157,-5 0 17,2 0 201,-2 6-224,-1-2 196,3 9-156,-5-3 21,2 6 44,0-3 293,1 3-311,3 0 10,2-2 109,1 5 1,3 0-30,0 5 26,3 1 1,1 1-33,2-1 26,0-2-107,1 0-531,-1-4 224,3-5 237,-4-5 1,3-8 13,-6-3 3,0 0 0,-2 0 83,0 0-93,0 0 0,0 0-12,0 0 107,-3 3 64,-1-3-112,1 5-11,-3-6 5,3 3-2,-4 3-44,4 4 32,-3 3 2,2 0 34,1 2 138,-3 1 12,3 1 34,-4 5 144,4-6-160,-3 3-50,5 0-62,-2 4 0,3 5 132,0 3-150,0 0-341,3 0 171,1 2 47,2-1 143,1-3-69,-4-4-13,3-2 6,-6-4 245,6 6-65,-2-5 28,-1 8-212,3-5-13,0 5-56,2-2 0,0 1 88,-4 0 0,1-5-76,-2 3 58,1-4 0,0 7-7,2-1-8,1 1 0,1 3-4,-2 0 1,2-2-50,-4-2-2,2-3-143,0 4 179,4-8 24,-3 4-45,2-7-5,-5 5 116,1-3 267,-4 1-292,5 2 52,-6-3-231,6 4 186,-5-4 25,2 0-371,-3 0-47,-6-2-46,5 2 332,-8-3 14,5 0 207,1 0-35,0 2-139,3 2 31,0 2 54,0 4-21,0 0-1,3 2-20,-2 4 469,4-2 15,2 1-415,3-5-19,3 0 1,-1-5 118,1 0-135,-3 0-573,2-4 338,-2 5 112,3 0 3,0 1 26,0 5 21,-3-2-10,-1 3 13,-3-3 38,1 2-15,-4-8-21,3 5 1,-2-5-81,-1-1-192,3 0 168,-5-3 47,4 0-24,-4 3 74,2 0 318,0 4-165,0 2-47,1-5-192,2 5 169,-6-6-745,6 1 221,-2-1 295,5-3 157,-2 0 0,8-6 0,-2-1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0:10.564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858 520 8147,'-7'-4'-71,"-2"1"486,6 3 82,-3 0-29,-1 0-632,4 0 83,-3 0-328,2 0 283,1-3 232,-6 3 160,5-6 295,-5 5 126,2-2-312,1 3-70,-1 0-17,1 3-274,0-2 157,-1 5-363,1-6 137,-1 3-153,4-3 219,-3 0 531,5 0-517,10 0 0,-3-1 0,9 0 0,-2-2 0,-1 0 71,1-2-184,0-1-91,0 2 190,0-1 2,-1 4 82,1-2 230,-3 3-45,-1 3-131,1-2-43,-3 2 48,2-3-132,-3 0 34,1-3-284,-1 2 297,4-2-42,-3 3 34,2 0-29,-5 0 7,1 0-126,-1 0-486,2 0 148,1 0-36,-1-3-290,0 0-930,4-4-79,-3 1 1760,2 2 0,-5 7 0,-1 4 0</inkml:trace>
  <inkml:trace contextRef="#ctx0" brushRef="#br0" timeOffset="921">121 0 8133,'-13'6'410,"0"-3"-653,0 4 0,0-2-545,0-2 1,1-1 409,-1-2 868,3 0 647,-2 0-856,7 5 0,1 0-237,8 3 1,4-1 140,4 0 1,7 2 354,2 2 1,1 3-319,2 1 1,1 2-131,0-2 0,5 4-127,-5-2 0,2 3 35,-4-5 0,-1-1-83,-2-3 1,-4-2 120,-1-3-73,-4-2-22,-2 1 0,-6-7 1,-3-3 0,-7-4 53,-6-6 0,-4-4 14,-5-5 0,-2-1 10,1 0 0,-2 0-84,-1 1 0,3 2 70,2 3 0,2 3-5,1 3 23,3 6 17,5 4 0,3 7 176,5 2 0,4 4-70,3 5 0,3 2-34,3 2 0,1-2 159,1 0 1,0 0-104,-1 3 0,2-3-164,1 0 0,-2-2 104,2 2 0,1-4 15,-1 0 1,-2-3-10,-2-3-973,-4-4 445,6 0 205,-6-3 0,1-6 143,-3-2 0,-3-1 7,-2-2 0,0 2 8,0-1 0,0 1-97,0-2-31,0 6-384,0-6 561,3 10 0,4 3 0,3 9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20:25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90 7366,'2'5'-281,"0"-1"1,2 1 466,-1 3 1,1 0 140,1 3 1,0 2-129,2 2 1,0 2 83,2-2 1,-2 1-125,4-3 0,0 1 102,2-6 1,4 1-40,3-3 1,3-2 26,1-2 1,1-1-114,0-1 0,1-1-11,0-1 0,-1-2-93,-2-2 0,-1-3 129,-3 1 0,4-4-213,0 2 0,4-5 113,1-3 0,0 2-488,-3-1 0,1 1 205,0-2 0,-4 1 162,0 2 0,-2-1 34,-1 1 26,0 2 0,-2-6 0,-2 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18:37.509"/>
    </inkml:context>
    <inkml:brush xml:id="br0">
      <inkml:brushProperty name="width" value="0.08571" units="cm"/>
      <inkml:brushProperty name="height" value="0.08571" units="cm"/>
      <inkml:brushProperty name="color" value="#333333"/>
    </inkml:brush>
    <inkml:brush xml:id="br1">
      <inkml:brushProperty name="width" value="0.08571" units="cm"/>
      <inkml:brushProperty name="height" value="0.08571" units="cm"/>
      <inkml:brushProperty name="color" value="#FFC114"/>
    </inkml:brush>
    <inkml:brush xml:id="br2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603 1279 6259,'-3'0'-511,"1"0"686,-1 0-153,3 0 3573,-3 0-3489,8 0 0,-3 0 28,3 0 1,-3 0-35,2 0 1,-2 0-58,1 0 1,-2 0 102,3 0 1,0 0 73,1 0-105,0 0 1,0 0 8,0 0 0,1 0-15,-1 0 0,0 0 26,0 2 1,0-1 6,1 0 0,-1 0-15,0 1 1,0-1-47,1 0 1,-1 0 50,-1-1 1,2 0-41,-1 0 0,1 0 20,-1 0 0,-1 0-21,2 0 0,-3 0 17,1 0 0,0 0-33,0 0 0,2 0 26,-1 0 1,0 0-16,1 0 0,-2 0-18,2 0 34,-1 0 0,0 0-144,1 0 1,-3 0 193,0 0-283,1 0 185,1 0 0,0 0-91,0 0 0,-1 0 34,-1 0-32,-1 0 70,2 0-14,-4 0-288,5 0 174,-4 0-873,2 0 0,-6 2 0,0 1 0</inkml:trace>
  <inkml:trace contextRef="#ctx0" brushRef="#br0" timeOffset="901">862 1263 8196,'-1'-4'241,"0"3"-66,0-2 0,-2 2-15,3-2 1,0 1 192,-1 0-222,0 0 1,-1 0-31,2-1 14,0 0 1,0-3-140,0 2 89,0-1 0,0-1-133,0 2 1,0-2 47,0 1 1,0 0 29,0 0 1,0 2-20,0-1 0,0 0 77,0 0-48,0-2 0,0 1 28,0 0 28,0 0 1,0 0-40,0-1 1,0 3-68,0 0 0,0 0 70,0-3 0,0 3-8,0 0 0,0-1-6,0-1 0,0 0 2,0 0 0,0 0-56,0-1 1,0 2 48,0-2 0,0 3 14,0 0-9,0-1 1,0-1-155,0 0 0,0 1 91,0 1 1,0 1 45,0-1 248,2 2-258,-1-3 108,0 0-76,-1 0-2,0-2 1,0 1 20,0 0 1,0 1-145,0 1 0,0 2-22,0-3 47,0 3 67,0-4 0,1 4-21,1-2-15,-1 1-21,1-2 97,-2 4-45,0-5 29,0 4-902,0-1 0,-2 4 1,-2 1-1</inkml:trace>
  <inkml:trace contextRef="#ctx0" brushRef="#br0" timeOffset="14350">608 1274 6817,'-3'2'-174,"2"1"100,-2-3 346,1 0 517,0 0-654,2-3 1,2 2 54,0-2 0,0 1-111,-2-1 0,0 1 76,0-1 0,0 1-3,0-2 0,0 3-433,0-3 275,0 1 0,0-2 92,0 0 1,0-1 29,2 1 0,-2 1-47,2-2 1,-1 1-33,-1 0 0,0 0 28,0-1 0,0 2 16,0-1 1,1-1-26,1 1 0,0 0-189,-2 0 1,0-2 158,0 0 1,0 0 17,0 0 1,2 1-54,-1-2 0,1 1 35,-2 0 1,0 0-43,0 0 1,1 0 34,0 2 0,-1 0 8,3 0 1,-3 1-7,0 1 0,1 0-65,0-3 0,0 2 37,1-2 0,-1 3-2,-1 0 0,0 1-17,0-1 28,2 1-10,-2 0 4,2 2 86,-2-3-44,0 3-31,0-2 18,0 0 1,0 1-6,0-3-5,0 3 5,0-1-1,3-1-24,-2 2-184,1 0-167,-2 1 283,0-3 0,0 2-563,0-2 1,-1 2 231,0-2 0,0 1 183,-1-1 1,1 0 220,1-1 0,0 1 0,0-2 0</inkml:trace>
  <inkml:trace contextRef="#ctx0" brushRef="#br1" timeOffset="51822">618 946 6835,'-3'0'-275,"1"0"1,0 0 0,-1 0-1</inkml:trace>
  <inkml:trace contextRef="#ctx0" brushRef="#br1" timeOffset="65098">623 935 8246,'0'4'-1095,"0"0"959,0-4 356,0 3-39,-3-3-12,3 0 1292,-2 0-1199,0 0-29,1 0 1,-3-1-77,2-1 0,0 2 46,0-4-72,0 3 1,-3-3-18,2 0 0,-2 1 24,1-1 0,1 3-16,0-2 1,0-1-81,-3 1 0,3-2 84,0 2 0,-1 1-27,1-2 7,-2 1 1,4-2-43,0-1 1,1 3 32,0 0 0,-3-1-12,2-1 0,-1 2-23,2-1 1,-2 1-6,1-2 1,-2-1 26,2 2 1,-2-2 2,0-1 1,-2 1-23,2 0 1,0-1 11,0 0 1,1 2 91,-1-2 1,1 1-64,0 1 0,2 0 1,0 0 0,0 0-21,0-1 0,0 2 4,0-2 1,0 1 7,0 0 0,0 0 11,2 0 0,-1-1-16,0 2 1,0-1 0,-1-1 0,0 1 49,0-2 1,0 1-66,0 0 0,0 0-5,0 0 0,0 0 90,0-1-86,0 0 1,0 2 13,2 0 0,0 0 3,1 2 1,-2-2-48,3 2 0,-1 0 108,0 0-80,2 0 0,-3-3-5,2 1-48,1 0 1,-5 0 63,2 0 0,0-1-2,0 2 0,0 0 112,0 0 1,-1 1-122,3-2 0,-2 0 26,2 0 0,0 0-17,0 2 0,-1-2-84,0 2 0,0 0 48,3 0 0,-3 0-181,1-1 133,0 0 0,0 1-19,0-2 1,0 1 138,-3 1 1,2 2-92,-2-3 1,0 1 163,3 0 1,-2-2-157,1 2 1,-1 1 61,1 0 10,1-1 0,1 0 55,0 0 0,1 1-71,-2 2 1,2-2-3,-1 1 0,0-1-132,1 2 1,-3-1 81,0 0 1,1 0-114,1-1 1,-2 2 122,1 0 1,-1 0-11,2 0 1,-1 0-7,0 0 1,-1 0-18,3 0 0,-3 0-13,0 0 1,0 0 7,3 0 0,-1 0 40,0 0 0,0 0 13,1 0 21,-1 0-54,0 2 0,0-1 21,0 0 0,-1 0-13,0-1-22,-1 0 1,2 2 19,0-1 0,-1 1-1,-1-2 0,1 1 79,1 1 0,0 0-77,0 0 1,0 0 98,-2 1 0,2-2-36,-1 1-110,0 0 1,1 0 66,0 1-36,1-2 1,-1 2 24,-2-1-13,1-1 0,-1 1 1,2-2 21,-2 2-152,2-2 1,-2 4 106,0-3 1,2 0-19,-2 3 1,-1-2 60,2 1 1,0-2 57,1 3-37,0 0 0,0 0 9,1 1 0,-1-1-52,0-1 1,0 0 5,0 3 1,-1-3 169,-1 0-151,1-1 0,-1 2 33,1-2-83,-3 2 1,1-4-20,-2 4 8,3-3 0,-3 3-8,4-2 0,-2 2 57,1-1 0,-1 0-23,1 0 0,-1-1-5,2 2 0,-3-2-7,3 2 0,-3 0 128,1 0 1,-1-1-117,0 0 1,0-1 0,1 2 0,-1-3 60,-1 2-8,0-2-16,0 4 12,0-2-151,0 2 128,0 0-57,0 0 0,0 0 2,2-2 0,-2 2-8,2-2 1,-2 0-70,0 1-18,0-1 36,0 2 52,0 0 1,0 0 5,-2-2 1,2 2-9,-2-2 0,1 0-22,-1-2 35,1 2 45,-1 0-70,2 1 0,0 1-25,-2-2-257,2 2 290,-3-2 0,1 2-135,1 0 1,-3-1 106,2-1 1,-1 0 8,1 3-22,-2-1 0,2 0-7,-1 0 0,-1 0 42,3-2 0,0 2 99,-1-2 1,2 0-233,0 0 1,-1-1 120,0 1 1,0-1-90,-1 2 1,2-3 77,0 3 0,0-3-115,0 2 1,-1-1 30,-1 0 1,1 0-11,-2 0 0,1 0 42,-2 0 1,3-2-11,-2 4 1,-1-2 52,1 1 1,-2 0-26,2 3 0,1-3 163,0 0-164,-1 1 0,3 1 29,-3 0 1,3-1-182,0-1-164,0 0 92,0 3 138,0-1 0,0-2 44,0 1 0,-1-3 3,-1 3 0,0-3-114,0 2 0,0 0 93,-1 0 0,0-1 86,-3 1 0,3-2-39,0 3 0,0-2 125,0 1 0,1-1-180,-1 2 0,2-3 10,-1 3 0,1-3-85,1 2 1,-2-1-1,1 2-77,-1-3 81,2 4 19,0-3 1,-1 2 13,0-1 1,0-2 6,-3 1 1,2-1-48,-1 1 1,0-2-123,-3 2 1,2-1-2188,0 1 1067,0-2 1470,1 3 0,0-3 0,1 0 0</inkml:trace>
  <inkml:trace contextRef="#ctx0" brushRef="#br2" timeOffset="93244">685 1268 6810,'4'-1'401,"-3"0"-199,0 0-82,-1-1 0,1 2 92,0 0-118,-1 0 0,4 0-65,-3 0 0,1-2 6,1 0 0,0 0 1,3 0 1,-1 0 41,0-1 1,2-1 38,0 2 1,2-2-48,0 1 1,1 0-6,0 0 1,-1-1-7,0 1 0,-1-1-150,1 3 0,-2-2 150,-2 1 0,0 0 13,0 2 1,-1 0-976,-3-2 402,-1 1 287,0-1 19,0 2-352,0 0 547,0-3 0,3 3 0,0-2 0</inkml:trace>
  <inkml:trace contextRef="#ctx0" brushRef="#br2" timeOffset="94078">639 1207 6406,'0'-3'539,"0"1"-400,0 2-95,3 0 1,-1-1-2,4 0 0,-1-1 21,-1-1 1,2 1 8,-1-1 0,2-1 142,2-1 1,2 2-96,1-1 0,-1 1-78,3-2 1,0-1-24,0 2 1,-2-1-138,-2 2 1,0-1 41,-1 2 0,1 1-239,-4 1 1,-1 0-145,-1 0 270,-3 0-70,4 0 1,-4-1-1,0-1 229,-1 1 13,0-1 17,0 2 0,0 0 0,-1 0 0,-3 0 0</inkml:trace>
  <inkml:trace contextRef="#ctx0" brushRef="#br2" timeOffset="94804">659 1109 6813,'4'-2'370,"-1"2"-244,-1-2 0,-2 2 8,4 0 0,-3-2-66,3 0 0,0-2 19,0 3 0,3-3 201,-1 1 1,1-1-116,2 1 0,-1 0-67,2-3 0,1 2-49,-1 0 0,3 0-166,-1 0 0,0 1-19,0-1 1,-1 0-334,2 0 1,-3 1 25,1 0 1,-3 2-80,-1 0 91,-1-3 124,-3 4 299,-1-2 0,-4 4 0,-1 1 0</inkml:trace>
  <inkml:trace contextRef="#ctx0" brushRef="#br1" timeOffset="126909">748 638 7461,'0'-4'-1069,"0"-2"1045,0 1 297,0 0 1,0 2-143,0-1 1,0 1-86,0-2 0,0 1 86,0 1 1,0 1 725,0-1-330,0 2-391,0-2 1,0 2-143,-2-1 0,1 0 100,-3 2 0,-1 2 64,-2 2 0,-2 1-6,0 2 0,0 1-245,-2 2 0,1 3 134,-1 0 0,3 0 361,-1-1 1,4-2-242,0 1 1,4-3-62,-2-1 1,3-2-29,0 0 1,0 0-177,3-2 1,-1-1-6,4-2 1,0 0 135,1 0 0,2-2 35,-2-1 0,2-2-60,0-2 1,0-1-166,0-2 0,-1-1-87,0 2 1,0-2-24,-3 3 1,1-1 105,-4 2 0,-1-1 99,-1 1 1,0 0 216,0 2 0,-3 1-155,-2 1 1,0 2-64,-4-1 1,2 2 128,1 0 1,-2 1 387,-1 1 0,1 2-163,-1-1 0,2 2-68,1 0 0,0 1 47,0 1 0,2-1-86,-1 3 1,-1-1 38,1 0 0,2 1-52,1-2 0,1 0-12,1-2 0,0 0-94,0 0 0,3-2-421,0 1 0,3-3 130,0 1 0,2-3 43,1-1 0,0-4 124,0 1 1,1-3-44,0 1 1,-1-2 21,-1 0 1,-1 0 11,0-2 1,-3 3-4,-3 0 1,2 0 70,-2-1 0,1-1 127,-4 2 0,-1 0-96,-2-1 1,-2 3 10,-1 0 0,1 2-41,1 0 0,-2 3 4,-1-1 0,0 1 213,2 1 1,-1 3-112,2 0 1,0 3-55,-1 0 0,1 0 78,1 3 1,-1-2 259,2 1 0,-1 1-157,1 1 0,0-2-140,3-1 1,-1 0-194,2 0 1,0 0 70,3-4 1,-1 1-29,3-3 1,3 1 85,0-2 1,3-1-4,-2 0 0,2-3-153,0-3 0,-2 2-195,0-4 0,-2 3 152,-1-1 0,-1-1 140,0 2 1,-2-1-6,-1 2 0,-1-2-18,-1 0 1,0 0 30,0 2 1,-2 0-29,-1 0 1,0-1 13,-1 1 1,0 2 38,-2 2 0,2 1 159,-2 0 1,1 0-127,-1 1 0,2 3 112,-1 3 1,-1-2 12,1 2 1,-1 1-77,2-1 0,-1 2 121,-1-1 0,1 0-71,-1 1 0,2-3-46,0 1 1,2-3 110,0-1-266,1 0 1,0 0 75,2-1 1,2-1-184,3-1 0,-1 0 159,3 0 1,-3-1-150,4-1 1,0-1-42,2-4 1,-2 2 74,-1-2 0,3 1 71,-3-1 1,0 1-42,-1-1 0,-4 0-50,-1 0 1,0 0 126,0 2 0,-1 1 119,-2 1 0,-3 1-99,0-2 1,-2 1 157,-1 3 1,0 0-24,-1 0 0,0 3-61,-1-2 0,1 5-34,1-1 0,1 1 21,-1-1 0,2 1 233,-1 1 0,1-2-59,-1 2 1,2 1-113,0-1 1,0 1 27,3-1 0,-3-1 0,3 0 1,-1-1-251,2 0 1,0 0 142,0 1 1,0-3 120,3 0-90,-1-2 1,3 1-557,1-2 1,0 0 189,1 0 1,1-2 174,-3-1 0,-1-1-5,2-2 1,-2 0 44,0-2 0,0 1-94,-2 2 1,1-2 89,-1 1 1,-1-1 22,-1 2 1,0 0-4,-1 0 180,-2 0 1,-2 2-61,-1 1 0,-1 1 78,0 1 0,1 1-152,0 1 1,1 1 14,-1 2 1,2 0 263,-2 0 0,1 2-48,0 0 0,0 0-128,0 0 0,1-2 69,0 3 216,1 0 0,0-3-243,1 2 0,2-3-213,0-1 1,0-2 111,2 1 1,1-1-195,2-1 0,1 0 86,-1 0 1,2-1 62,-1-1 1,2-1-2,-1-2 0,-1 1-56,1-2 0,-1 1-247,-2 0 0,1 0-155,-1-1 410,0-1 0,-3 2 18,1-2 0,-1 1 113,-1 1 0,-3 2 107,2-1 0,-3 3-135,0-1 0,-1 2-48,1 0 1,-1 0 23,-1 0 1,3 0 137,0 2 0,-2-1-131,1 3 1,0-3-9,0 3 0,3-3-15,-3 3 1,4-2 27,-3 1 0,3-1 134,0 1 0,-1 1-89,-2 0 0,2 1-47,1 1 1,0-1 6,0 0 1,0 0 44,0 1 0,0-4-67,2 0 0,1 0-113,2 0 1,-2-1-76,1-1 200,0 0 0,0-2-124,2-1 0,-3-1 88,1-2 1,-3 2-25,1-1 0,-1 3-11,0-4 1,0 2 61,1-1 1,-2 1-1,-2-2 1,1 2 18,-3 0 23,1 0-62,-2 3 0,-1-1 53,2 2-46,-2 0 0,1 1 7,0 0 1,1 0-1,1 3 0,1-1 214,-1 2 0,1 1 74,-2-2-197,1 1 0,0 1 118,-1-1 31,3 0-390,-1 0 0,4-2 148,1 1 1,0-3 67,1 1 1,-1-2-103,3 0 1,-1-1-273,0-1 1,0-2 161,0 0 1,1 2 51,-2-1 0,1-1 23,-1-4 0,0 3 6,0-2 1,-1 1 4,0 1 0,-1 0 12,-1 0 0,-1 0-97,0 0 43,0 0 484,0-1 6,-1 4-239,-2-1-119,-2 3 5,-1 0 1,1 1-23,2 1 0,-1-1 74,2 2-45,-2-2 1,3 3 91,-3-2 55,3 2 0,-1-3-179,2 3-2,0-3 0,0 2-6,0-2 1,1 0-16,0 1 1,0-2 4,3 0 1,0 0 41,0-2 1,2-1-23,-1-2 1,2-2-25,0 0 1,0 0-152,-2 2 1,0-1 154,-2 0 0,2 0 4,-2 1 1,0 1-36,-2 0 0,1 1 16,-1-1-143,-1 1 145,3-2 1,-3 1-19,-3 0 25,3 2 1,-4 2 30,0 0 1,1 0-19,0 0 0,0 0 3,-3 0 1,3 2 23,-1 2 0,1-1 102,0 0 0,-1 0 303,2 3-330,-2-2 1,2 1-10,-1 1 2,0-1 1,3 0 4,0 0-69,0-2-164,3 1 1,-1-3 126,4 1 0,-1-2-31,2-2 1,-1-1-88,1-2 0,0 1 116,0-1 0,2 3-31,-2-4 1,0 2-95,-2-1 1,0 1-19,-2-2 0,1 3 136,-2 0 1,-1 0 2,-1 0 1,0 2 5,-2 0 1,0-2 11,-4 2 1,1-1 8,0 2 0,-2 0-48,0 2 0,-2-1 28,2 3 1,0-1-5,0 2 0,1 0 227,-1 1 1,3-2-100,0 0 1,3 0-63,0 0 1,-2-2-44,2 1 1,-1 0 5,2 0 1,0-2-56,0 3 0,0-3 78,3 1 0,-1 0-4,4 0 0,-1-1-58,-1-1 0,2 0-65,-1 0 1,2 0 79,0 0 0,2-2-5,-2-1 1,1 0-33,-1-1 1,0 1 38,-1 0 0,-2-2-311,2 2 294,-1-2 1,-2 1-30,1 0-37,-3 0 101,1 1 0,-3 0-16,-1 0 1,-2 1 2,0 1 1,0 0-29,-2 1 0,2 1 12,-2 0 0,1 2 173,0 2 1,-1-1-97,2 2 0,-2-2-44,1 2 0,2 0 221,-1-1 43,3 0 1,-1 0-238,2 0 0,0-1-38,0-1 0,2-2-80,1 1 0,3-1 128,0-1 0,1 0-49,2 0 1,-1-1 9,2-1 1,1-1-31,-1-2 0,-1 1-64,0 0 1,-2 0-481,1 0 232,-2 0 222,3-1 0,-7 2 77,0-1 18,-2 3 1,-2-3-15,-1 2 1,-3 1-44,0 1 1,-3 1 7,-1 1 0,-1 1 36,1-1 1,2 2 146,-1-3 0,2 2-74,1-1 1,0 1 128,0 0 1,2-2-93,0 1 1,2 0 121,-1 2-212,3 0 50,-2-1 0,3 2 18,0-2 1,2 1 12,3-2 0,-2 0-190,2-2 0,1 0 62,2 0 0,0-1 43,0-1 1,0 0-3,-2-1 0,0-2 10,-2 2 0,0 0 46,0-1 1,0 1-40,-2-2 0,1 0 2,-2 0 1,1 2 43,-3-1 80,0 0-58,0 0 0,-3 1 117,-1 1 0,0 1-131,-2 1 1,1 0 5,0 0 1,-2 3 16,0 0 0,0 0-16,2 0 1,0 0 9,0 3 1,1-3 5,1 0 1,1 1-41,-1 1 1,1-2-22,1 1 1,0-2 1,1 1 0,1-1-189,0 1 0,3-2 126,0 1 1,2-1-114,1-1 1,0 0 146,1 0 0,0-2-22,1 0 0,0-2-83,-2 1 1,1 0-85,-4-1 0,0 3 184,0-3 1,-4 3-2,2-2 1,-1 0-46,-1 0 0,0 1 9,0-1 0,-3 2 58,0-3 0,-2 3-50,1-1 1,-2 0 9,1 0 0,-2 1 5,0 1 0,0 0 52,2 0 1,-1 0-10,1 0 1,1 0 27,0 1-69,0 0 0,3 2-9,-3-1-12,3-1 1,-2 1 33,3 0 11,0-2 45,0 5-25,3-5 0,0 4 29,2-1 0,1-2 118,1-1 1,-1-1-180,3 0 1,-2-2 30,1 0 1,-2-2-72,2 2 1,-3 0 85,0 0 1,-2 1 32,-1-2-29,-1 1 1,-1 0-83,0 0 0,-1 1 45,-1 1 1,-1 0-1,-2 1 1,1 0-7,-2 0 0,1 0 25,-1 0 46,1 2-24,0-1 0,2 1-101,1 1-131,2-3 0,1 3 190,0-1 1,2-2 113,2 2 116,0-1 1,1 0-82,-1 1 0,-2 0-129,1 0 0,-2-1 19,1 3 0,-1-3 293,2 2 1,-2-1-41,1 1 0,2 0-23,-2 0 0,2-2-183,0 3 0,1-3-13,-1 3 0,0-2 4,0 1 0,1 0-158,-1 3 1,-2-1 2,1 0 0,-2-2 88,1 1 0,-2-1 25,0 2 1,0 0-16,-1 1 0,0-2-433,0 1 0,0-1-230,0-1-105,0-2 837,0 2-177,0-7 1,0 0 88,0-3 1,0 1-196,0-1 1,0 1 89,0 0 1,0-2 54,0 1 1,-1 1 91,0 3-189,-2-2 287,-2 2 0,0 0-108,0 2-103,-1 0 145,1 1 316,0 0-358,2 0 1,0 0 13,1 0 0,2 1-222,-2 0 1,1 0 97,1 3 0,0-1 356,0 2-243,0 1 1,3-1-67,-2 0 40,3 0 0,-1 0-144,2-2 0,-1 0 110,-1-1 0,-1-2-24,2 1 50,-4 0-28,5-1 53,-4 0 0,1 0-59,0 0 0,-1-2 0,1-1 1,-2 0 24,0-1 29,0 1 1,0-2-102,0 0 0,0 0-363,0-1 413,0 1 1,0 0-22,0 0 256,-2 2-262,1 1 1,-1 2 4,0 0 1,1 0 91,0 2 0,-1 1 194,0 2 1,2 0-121,-2 0 1,2 1-49,0-1 0,0 0-26,0 0 1,0 0-11,2-2 1,-2 2 15,2-2 0,0-1-5,0 2 1,2-2 52,-2 1 11,2 0-132,-2 3 1,3-1-12,-2 0 0,1-2-2,-2 1 1,0-3-108,0 3 0,-1-2 148,0 1 0,0-1-175,-1 1 0,1-1 10,1 1 74,-2-2-85,2 2 20,-2-3 121,0 2 20,0-1 0,0 1 16,-2 0 0,2-1 147,-2 3 0,0-3-88,0 3 1,0-1-69,0 2 1,0-1 18,-1-1 0,2 0-12,-1 2 1,2-1-6,0-1-103,-3 1 0,3 0-572,-2-1 466,1-2 0,1 2 66,0-2-332,0 0 9,0 2 1,2-6 454,-1-1 0,4 0-64,-4-1 1,3-2-34,-1 0 1,0-2 16,-2 1 0,2 0 149,-1-1 0,-1 3-79,-1-1-11,0 1 1,0 2 90,0-2 124,0 4 0,0-2-105,-2 1-58,2-1 31,-3 4-14,1-5 119,1 5 0,-3-3-22,2 2-98,1 0 754,1-2-800,-3 3-303,3 0 600,-2 0-525,4 3 240,1-1 0,2 2-37,0-1 0,0-1 55,1 1 0,-1 0 189,0 0 0,-1-2 71,-1 3-167,0 0 1,1 0-35,-1 1 0,-2 1-19,1-1 0,-1 2-61,-1-1 1,0 1 65,0-2 1,0 1-12,0-2 1,0 1-72,0 1 0,0-3-578,0 0 409,0 1 1,0-1 95,0 1 52,0-3 26,0 2 74,-3-3-96,3 0 1,-4-3 11,2-1 0,0 0 5,2-1 1,-2-1-199,1 0 0,-1-2 74,2-3 0,0 1 35,0 0 1,-1-1 87,-1 2 1,0 1 5,2 0 1,-2 3 70,0-1 1,1 1-123,1 1 1,0 0 6,0 1 1,0 1 50,0-1 110,0 1 1,0 0 39,0 0 240,0 1 107,0-1-124,0 0-421,0 1 401,0-1-202,0 6-279,0 0 1,0 3 198,0-2 0,1 1-68,1-2 1,2 2 55,0 1 1,-2-1 30,2 0 0,-2 1 105,1-3 0,-2 3-133,1 0 0,-1 0 19,-1-2 1,0 0 6,0 0 0,0-1-212,0-1 0,-1-2 54,-1 1 85,2 1 1,-3-3-50,1 2-129,2-2 0,-5 0-34,4-2 1,-1 0 98,2-4 1,-1 1 37,-1 0 0,0-1-81,2 0 1,-2-2-246,0-3 0,-1 1 136,1 0 0,-1 0 99,1 1 1,0 1 262,0 1 0,0 2 186,-2 1 165,0 1-228,3 0-216,-4 1 157,5 2-54,-2 0-96,6 0 1,0 0 46,2 0 0,-1 2-15,-2 1 1,0 2 206,0 0 0,1 2-146,-2-1 1,2 3-73,-2-2 1,0 1 46,0-1 0,-2 2-115,4-2 1,-2 0 60,1-2 1,0 2-157,1-1 97,0 1 0,-2-2-14,1 1 0,-2-2 104,1 1 1,-2 1-79,-2-1 1,-1 0 5,-2 0 0,0 1 46,0-2 0,-1 0 31,1 0 1,0-1-36,0 2 1,0-2 3,-1 1 0,3-3-12,0 0 0,1 2-7,-2-2 1,3 2-54,0-2 79,-3 0-4,4 1-2277,-2-2 1939,2-2 1,2-1 78,-1-2 1,2 0 35,-1 0 1,2 1-198,-2 1 471,-1 2-105,2-3 180,-3 3-207,2-2 0,-2 3 0,0 4 108,0 1 0,-2 2 252,-2-2 1,2 1-71,-2 0 1,1 0 26,-2 1 1,-1 0-4,1 0 0,0 1-154,2-1 1,-1 1-76,3-4 0,-3 0 244,2 0-4,0-1-307,2-1-1101,0 3 878,0-4 0,1 1 22,1-2 1,0-1 155,1 0 1,2-2-24,-2-2 0,2-1-96,0-1 1,1 1 80,-1-1 0,0 0 8,0 1 1,-1-2-78,-1 4 1,-1-2 40,1 1 36,-2 0 1,2 2-123,-3-1 497,0 3-114,0-1 0,-2 2-53,0 2 1,-2-1-69,1 3 1,-2 1-10,0 2 1,0 0 62,0 0 0,0 0 206,2 2 1,-2 0-73,2 0 0,-2-2-4,0 1 0,1-3-142,1 0 1,-1 0 115,1 0-361,1 0 233,2 1 126,0-4-296,0 0-990,0-2 1033,2 0 1,1-2-65,2-1 1,-1-2 11,0 0 1,0-2-103,2 1 1,0-3 152,1 3 0,-3-2 4,-1 4 0,1-2-259,-1 1 121,-1 2 162,-2 1 184,0 2 1,-2 2 112,-1 1 0,-2 2-122,0 1 0,-1-2 89,1 1 1,0 2-95,2 1 0,-2-1-20,2-1 0,-1 0 47,1 1 1,-2-2-39,2 1 1,-1-1-66,0 0 0,1-1-95,2 0 0,0-1-51,-1-2-472,1 0 330,1 2 0,2-4 192,0-1 0,3-1-33,-2-2 1,5 0-109,-3-3 1,2 2 50,-2-2 0,0 1-97,0-2 1,0 4-10,1-3 1,-3 4 88,0 1 1,-1 2 400,0-3-298,-2 3-183,0-2 178,-2 3 0,-1 3 312,-2 0 0,-2 3-129,0 2 1,0-1 87,2-1 0,-1 0-2,1 3 0,0-2-88,0-1 1,-1 0 6,1-1 1,2 0-57,1 1 1,2-3 100,0 0-144,0-1-425,0-1 1,2-1 179,2 0 0,-1 0 166,1-1 0,-2-3-7,1 0 1,2-2-20,-2 1 1,1 0-38,-1 0 1,0-2 43,0 0 0,2-2 9,-2 1 0,2-3-80,3-1 1,-3 1-365,3-2 1,-3-1 179,0-2 0,1 2 150,-1 0 0,-2 1-38,-1 3 1,-2 2 194,0 2 0,0 2 288,-2 0 0,-1 3-166,-2-1 1,-1 1-135,1 1 0,-2 2 111,1 0 0,-2 2 349,3 0 1,2 0 15,-1 1-384,1 0 0,-2 1 18,2-2 1,-1 1-9,3 1 0,1-1-71,-3 0 0,3-1 42,-2 0 1,1 0 55,0 0-73,0-2-322,1 2 261,2-3 1,1 1-10,2-4 1,1-1-178,-1-2 0,2-2 128,0-2 0,2 1-130,-3 0 1,2 0 96,-1-3 0,-2 2 34,3 1 1,-4 1-129,-1-1 0,-2 1-483,3 1 612,-3 0 200,2 1 0,-4 2 56,-1 1 0,1 2-174,-3 0 0,3 0-40,-2 0 1,1 0 61,-2 0 0,1 2 111,-2 1 1,1 2-49,1 0 1,-1 0 205,-1 0 1,-2 2-68,0 0 0,0 2 397,4-3-582,-1 4 0,2-5 73,-2 2 1,2-3 215,2 0-158,2-4 1,1 3-499,2-3 0,0-1 145,0-1 1,1-1-162,1-2 1,-1 1 45,1-2 0,-1 0 25,-1-2 1,0 1 118,0 0 0,0 2 46,1-2 1,-3-1 57,0 2 1,-1-1-47,0 2 1,-2-1-8,0 1 0,0 1 31,-2-2 0,0 1 187,-1 0 1,0 1-38,-3 1 1,3 2 105,0-3 1,1 3 87,-2-1-182,1 1 0,-2 1 16,-1 0 0,3 3-62,0 0 1,-1 3 11,-4 0 0,3 1 100,-3 2 1,3 1 220,-3-2 0,4 0-173,-1-1 0,1-2 17,1 0-531,1 1 206,2-2-99,2 0 0,1-3 64,2-1 0,3 0 122,-2 0 0,3-4-65,-3-1 1,4-1-271,-1 1 1,0-2 100,0-2 0,0 2 119,-2 0 0,-1 0-39,-2 0 1,0-1 87,-2 0 1,1 1 109,-2 0 0,1 1-134,-2-2 0,0 1-7,-2 0 1,-1 2 69,-2 2 1,0 1 420,0 2 1,-3 0-136,2 0 0,-4 2-93,2 4 0,0-1-9,-1 4 1,1-1-85,-1 2 1,1 0 163,2-1 0,1 0-86,0-2 0,2-1-31,-1 0 1,2-1-46,2 0 0,0 0-457,0 0 290,0 0 1,2 0-88,2-2 0,-1 0-28,0-1 1,0-2 129,3 2 1,-1-2-48,0 0 0,0-1 48,0-1 1,1-2-22,-1 1 1,0-2-34,0 0 0,-1-2-23,-1 0 0,0 1 52,0 0 1,1 1-14,-2-2 0,0 2 144,-2-3 1,0 3-116,0-1 1,0 3-13,-2 0 0,-1 0 13,-2 0 0,-2 0 222,0 3 0,-3 0-47,1 0 1,2 2 164,-2 1 0,0 0 2,-1 4 0,-1 0 55,1-1 0,1 0 44,0 3 1,-1-2-106,1 1 1,2 0 7,0 1 0,1 0-92,1-2 0,-1 1 25,1-1 0,2 0-5,2-2 0,0 0-436,1 1 1,2-3-27,2 0 0,1-1-65,2-1 0,1-1 105,2-1 1,1-3-12,-1 0 1,1-3 84,-1 1 0,-1-1-10,-3-1 0,0 2-14,-1-1 0,-1 1 56,-1-1 1,-1 1 243,-1-3 1,0 3-117,-1-1 0,-2-1-56,-3-1 1,1 2 109,-1 0 1,0 1-105,-1 2 0,1-1 219,-2 2 0,0 0-120,-2 3 1,-3 3-61,2 0 1,-2 3 90,2 3 0,-1 1 360,-1 0 0,1 0-102,-1 1 0,2-1-144,2 0 0,1 0 71,0 0 1,2 0-70,1-1 0,3 0-260,1-2 0,0-1 133,0 0 0,4-1 80,1 0 0,3-2-156,1-2 0,1 0-483,2-1 0,0-1 255,0 0 0,-2-2 185,1-2 0,-1-1-179,1 0 1,-3-2 97,1 0 0,-3-3-28,2 3 0,-5-1 80,1-2 1,-1 3 4,1-1 1,-3 1-4,-1 0 1,0-2 78,0 4 1,-1-1-2,-3 4 1,-1-1 2,-3 3 1,3-1 9,-4 4 0,0 1-57,-2 2 1,1 2 195,0-1 1,-1 4-99,1-2 0,-1 2-42,1 0 0,2-1 39,-1-1 0,2 0 443,1 3 1,0-3-173,3 1 1,-1-2-137,2-1 1,1 1-273,1 0 1,0 0 135,0-2 1,1 0-102,1 1 1,4-4 74,-2 0 0,3-2 18,-1 0 0,0 0-141,1 0 0,1 0-194,0-2 0,1-2 62,-3-3 0,1-2 10,-2 3 0,0-3 52,-2 3 1,2-3 84,-4 2 1,1-1-18,-2 0 0,0 0 5,-2 1 1,-1 0 88,-2 2 0,-3 1-56,0 0 0,0 1 170,-1 2 1,0 0-95,-1-1 0,0 4 10,-1 2 1,2 0 111,0 1 0,3 0-89,-3 1 1,2 0 187,1 1 1,0 0-132,0 1 0,2-3-63,-2 2 1,3-2 71,2 1 1,-2-1 218,2 0-349,-1 0-168,5 0 1,-2-1-58,3-1 0,0-2-12,0 1 91,0-2 0,2-1 60,-1-1 1,0-2 3,-2 1 0,1-2-70,-2 0 0,2 0 83,-3 0 0,1-1 24,-2 1 0,0 2 94,0-1 1,0-1-21,0-2 1,-1 1-71,0 0 0,0 2 125,-3 1 0,2-1-143,-1 2 49,0-2 1,-3 4 71,1-2 1,1 1 107,1 1 1,1 0-80,-1 0-27,1 0 0,-2 1 40,3 1 0,-3-1-58,0 2 1,1 1 158,0 0 0,0 1-142,-1 1 0,0-1 8,3 0 0,-1 0 45,2 1 0,0-3-258,0 0 0,1-1 55,1 2 0,-2-4 144,4 2 1,0-1-259,1-1 1,1-1 118,-1-1 0,1-1 46,-2-2 0,0 2-7,0-1 0,0-1-22,-3-2 0,1 1 32,-2 0 1,2 1 126,-1 1 1,2-2-48,-3 1 1,-3 1 8,2-1 0,-2 3-33,2-3 0,-2 1-26,0-1 112,-2-1 1,3 3-83,-2 0 21,0 1 46,1 1-31,-2 1 0,1 0-18,1 1 1,1 1 2,-1 1 0,0-1 141,0 1 0,-2 1-91,1 1 1,1 0 80,0 0 0,2-2-110,-1 1 0,1-1 85,-1 0-53,1 2 1,-1-4-297,2 2 99,0-2-55,2 1 1,0-2 47,1 0 0,-1 0 110,1 0 1,-1 0-33,2 0 0,-3-1-29,3-1 0,-3-2-137,1 1 131,0-2 1,-1 0-247,1 0 309,-1 0-9,-1 0 413,0 0-345,0 2 0,-1 0 25,-1 3 0,1 0-72,-3 0 0,3 1 19,-3 1 1,3-1 25,-3 2 0,1 1-58,-2 1 0,1-2 110,0 1 1,1-1-4,-2 2 0,1 0 101,1-2 0,1 2-101,-1-2 0,2 0-171,-1 1 1,1-3 101,1 2 43,0-2 1,3 3-84,0-1 0,2-2-285,0-1 0,0 0 87,0 0 0,-1 0-9,-1 0 233,1 0 0,0-1-83,0 0 1,-2-1 330,-2-1-220,0 0-81,0-3 239,0 1 122,0 1 1,-1 0-71,0 1-91,0 2-135,-1-2 119,2 3-176,-2 0 1,0 3 79,-1 0 1,0 2-19,-3-1 1,3 4 35,0-2 1,-1 1 129,-1 0 1,0-1-145,-1 1 1,3 0 10,0-1 1,1-2-82,0 1 1,2-1 83,0 1 1,0-1-227,0-1 1,0-1 62,2 1 0,1-2 112,2 1 0,1-1-73,-1 1 1,0-1-404,0 0 450,0 0 0,1-1 0,-2 0 108,0 2-159,0-2 263,-3 3-195,4-3 12,-5 0 0,3 0 84,-2 0-78,0 0 1,2 0-23,-1 0 1,-1 0-2,2 0 14,-1 0 0,0 0 6,1 0 89,-3 0-94,2 0-1,0 2 58,-1-1 1,2 1 302,-2 0-286,0-1-42,2 4 0,-2-5-93,1 4 0,-1-3 140,-1 3-49,3-3 1,-1 2-11,2-1 1,0-1-222,0 0 1,-1-1-48,0 0-175,0 0 202,3 0 98,-1 0 26,-2 0 22,1 0 0,-2 0-117,1 0 0,-1 0 117,2 0 1,-1 0-5,2 0 1,1-1-54,-2-3 0,2 0-169,1 0 1,-1 0 64,1 0 0,-3 1 33,0 0 1,-3 2 173,3 0-265,-3 0 388,1-2-205,-2 3 559,0-2 0,-2 6-303,1 1 1,-3 1 5,3-1 1,-3 1-99,0-2 1,1 1 81,0 1 1,1-1-72,1 0 1,0-2 89,1 1-153,0-3-495,0 3 347,0-3 1,2 1 115,2-2 1,0 0 1,2-2 0,0-1-3,0-2 0,1 2-96,2 0 0,-3-1 84,1-1 1,-2 2 0,1-1 1,-1 1-178,1-1-86,-4 0 1,1 2 36,-1-1 158,-1 0 1,0 2 387,-1 0-164,0 0 156,-1-1-233,-3 2 1,0 2-25,-2 1 1,1 2 58,2 1 1,-2-2 11,2 1 0,-2 2 36,0 1 0,2-2 430,-1-1-561,3 0 1,-2 0 146,3 1-293,0-4 1,0 1 1,0-1 196,3-1 1,0 1-63,2-2 1,0-2-179,0 0 0,0-2 144,1 1 0,0-2-17,0 0 1,1-2-222,2 1 1,-3-1 83,1 2 1,-2-2-23,1 0 1,-3 0 142,0 2 1,-1 0-19,0-3 1,-2 4-72,-2 0 0,-1 0 236,-2-2 1,-1 4-39,1 0 0,-2 1 134,1 1 1,-3 2 157,2 0 0,-1 3-129,2 1 0,0 0-138,-1-1 1,1 1 42,1 1 1,0 2 214,2-2 1,0 0-86,3-2 1,0 0-261,0 0 0,0 0 11,0 0 1,3 0-291,0-2 170,2 2 1,0-3 118,0 2 0,0-2 3,0-2-27,1 0 0,-1 0 25,1 0 0,-2 0-8,1 0 1,1-2-125,-1-2 1,0 0-33,0 0 1,0 0-135,1 1 0,-3 0 85,0-1 39,-1 1 502,0 1-322,-2-3 1,-2 4-98,-1-1 0,-3 4 74,0 1 1,-1 1 216,1 0 1,0 0-34,0 0 0,1 0 69,1 2 0,-2-2 34,1 2 1,0-1 5,2 0-58,-2 0 0,3 0-22,-2 1 46,2-2-172,2 1 0,0-1-363,0-1 208,2-2-215,1 2 0,1-3 149,-1 0 0,-1 0 90,1 0 28,1-3 0,1 2-10,1-3 1,-3 0-61,0 2 117,0-2 1,2 3-117,-2-3 1,1 3-42,-3 0 64,0 0 236,1-1-236,-2 2 173,0-5 1,-2 4-110,-1-3 0,0 3 4,-1 0 0,0-1 54,-1 0 0,1 2 237,-2-2 1,1 2 159,-1 0-217,1 0 1,0 0-172,0 2 0,2-2 130,-1 2-236,3-1 0,-3 0 222,2 0-69,0 0 1,2 1-73,-2-2 1,1 0-175,-3 0 0,3 0 258,-3 0 1,3 0 130,-3 0 0,2 0-127,-1 0 0,1 0 15,-1 0-75,-1 0 45,-1 0 1,0 0 25,-1 0 0,3 0-47,0 0 1,1 0-196,-2 0 1,3 0 65,0-2 71,-2 1 1,2-1 139,-3 2-118,3 0 1,-3-1 38,2-1-25,-2 2 1,3-2 37,-3 2 1,3 0 15,-3 0-117,3 0 31,-3-2 0,1 1-4,-2-1 0,1 1-81,0 1 119,4 0-217,-5 0 0,4 0 110,-1-2 0,1 1 49,-1-2 1,2-1-59,-2-1 0,2 2-145,0-1 0,-1 2 146,-1-1 100,1-2 191,-1 4-211,0-4 0,1 5 106,-3-1-122,4 0 0,-4 1 53,3 0-64,0 0-625,-1 0 535,2-3 565,0 3-276,0-3-101,0 8 0,0-2-88,0 4 0,0-1-27,0-1 1,0 0-37,0 0 75,0 1 1,0-2 121,0 2 0,0-3-81,0 0 1,0 1 198,0 1 1,0-2-81,0 1 0,0-3-115,0 3 1,0-2 39,0 1 0,0-1 21,2-1 0,0-1-229,1 0 285,0 3-135,2-3 0,-1 3 23,-1-3 1,-2 1 322,1 0-249,-2-1 0,2 3 150,1-1-207,-2-1-28,-1 4 1,0-5-175,3 1 307,-3 0-285,4-1 1,0 0 94,1 0 0,-2 0-185,1 0 198,-1 0 0,0 0-62,1 0-113,-3-2-221,2 2 645,-3-3-172,-3 3-55,2 0-1447,-1 0 1391,7 0 0,-2 0 19,4 0 0,-3 0-7,0 0 1,-3 0 25,3 0 0,-2 0 4,1 0 20,-2 0 22,4 0-71,-4 0 54,3 0-42,-1 0 3,2 0-24,1 0 0,-2-1-57,2-2 0,-3 2 87,1 1 1,-3 0-10,3 0 180,-3 0 1,2 0-61,-1 0 380,-2 0-140,2 2-288,-2 1 1,0 0 19,0 1 1,0-3 180,0 3-212,0-3-340,0 1 2,3-2 336,-2 0 86,3 0-133,-4 0 1,4 1 158,-3 1-157,0-2 4,1 2 1,-1-2 25,0 0 6,0 0-339,1 0 291,1 0-39,-3 0-303,5 0 244,-2 0 92,2-2 15,-2 2 13,0-3-615,-3 3 552,1 0 86,0 0 192,1 0-134,1 0-379,-2 0 261,0 0 2,2 0 5,-3 0-663,3 0 595,-1 0-2,-2 0-318,3 0 241,-1 0 307,-1 0 91,1 0-221,-2 3 85,0-3-18,0 2-46,2-2 0,-1 1 56,1 0-25,-2 0-27,3 2 75,-2-3-660,0 0 379,2 0-431,-3 0 287,3 0-1173,-1 0-504,-2 0 1233,3 0 0,-7 0 1,-3 0-1</inkml:trace>
  <inkml:trace contextRef="#ctx0" brushRef="#br1" timeOffset="127858">925 915 6452,'4'0'191,"-1"-2"1,-2 1-104,3 0 1,-2-3 147,1 1 1,0 0-86,1 0-78,0 0 1,-3-3 9,0 1 0,2 2 15,-2-1 0,2 2-98,-2-1 0,0-5 0,2 3 0</inkml:trace>
  <inkml:trace contextRef="#ctx0" brushRef="#br1" timeOffset="207587">1 769 11539,'4'0'1577,"0"1"-1254,0 0 1,-1 2 146,2-1 1,1-1-151,-1 0 1,0-1 178,0 0 0,3 0-50,1 0 0,-1 0 7,1 0 1,-1 0-181,2 0 0,1 0-31,-1-1 1,0 0-231,-1-1 1,1 1 179,-2 1 0,0 0-186,-2 0 1,2 0 81,-1 0 0,0 0-127,-2 0 1,0 0-53,1 0 1,-3 0-38,0 0 0,0 0 20,0 0 214,-2 0-128,1 0 111,-2-2-365,0 1-9558,0 0 7437,0-2 2394,0 0 0,0-2 0,0 0 0</inkml:trace>
  <inkml:trace contextRef="#ctx0" brushRef="#br1" timeOffset="208459">193 271 8057,'-2'-2'-1314,"1"-3"2165,-3 3 32,3-1-47,-1 0 364,2 3-940,2 3 0,-1-3-29,3 4 0,-2-3 231,1 1-26,0-1 0,3 0-33,-1 1 0,0 0 109,3 0 1,-3 1-83,3 2 0,-3 0-198,0 0 1,1 0-1,-1-2 0,-1 2 291,2-2-411,-1 2 1,1-2 79,-1 0 1,-2-1-250,1-1 1,-3 0-85,3-1-227,-3 0-1210,1 0-251,-2-2 853,-2 1-718,2-1 0,-4 2 1694,3 0 0,-3 2 0,0 1 0</inkml:trace>
  <inkml:trace contextRef="#ctx0" brushRef="#br1" timeOffset="214150">869 0 9808,'3'0'295,"-1"0"1,-2 1-135,0 0 1,0 3-28,0 0 1,0 4 17,0 0 1,0 3-162,-2 1 0,1-1 104,-2 2 0,1 1-108,-2 0 0,3 0 132,-3-2 1,3 0 7,-3-3 1,3 0-129,-1 0 1,0-3 82,0 1 1,0-3-586,2-1 211,0-1-1812,0 0 2104,0 0 0,0 1 0,0 2 0</inkml:trace>
  <inkml:trace contextRef="#ctx0" brushRef="#br1" timeOffset="-214265.73">1281 441 8052,'-3'3'0,"2"-1"571,0 0 78,0-1 182,1 1 1,2-4-601,2-2 1,1 0 159,2 0 1,-2 0-161,3 1 1,-1-2 0,0 0 0,1 2 28,0-1 1,1 0 202,0-3 0,0 2-80,2-2 0,-1-1-110,1 2 1,-3-4-441,1 2 1,-1 0 198,1 2 1,0 0-427,-2 1 0,-2 2 108,-2-1-599,-1 3 640,0-1 0,-3 2-639,0 2 0,-2 1 203,-2 2 1,2 0-724,-2-2-178,2 2 1582,0-2 0,-4 2 0,2-1 0</inkml:trace>
  <inkml:trace contextRef="#ctx0" brushRef="#br1" timeOffset="-213339.73">1316 901 8083,'-2'0'970,"-3"0"0,4 1-595,-1 0 0,2 1 165,0 1-11,0-2-384,0 4 0,2-3 132,2 1 0,-1 1 29,1-3 1,-1 2 39,2 0 1,2 2-75,0-2 0,1 3 54,-2 1 1,0 2-92,1-1 0,-1 2-107,-1 0 1,0 0 135,0 1 1,1-1-221,1 1 1,-3-3-61,1-2 1,-1 0-94,2-1 0,-1-1-279,0 0 1,-1 0 98,-1-2-1,-2-1 0,2-1-836,-1 0 0,-2-1 1126,2 0 0,-4-2 0,-1-2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7:33.16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79 97 6749,'-3'-2'195,"1"2"0,2-5 1,-1 2 243,0 1 1,0 0-97,-1 4-115,-1-2-222,3 2 217,-5-2-219,4 0 57,-3 0 0,3 0 97,-3 0-167,3 0 1,-2 0-315,2 0 221,0 0 122,-4 0 0,4 0 55,-2 0 0,1 0-46,-2 0 120,1 0 1,0 2-78,-1 0 0,2 0-37,-1-2 1,1 1 25,-1 1 1,1-1-179,-2-1 212,3 0-211,-1 0 155,2-2-83,0 2 308,0-2-278,0-1-26,0 2-22,2-1 21,-1 2 1,2 0 192,-2 0-176,0 0-63,2 0-137,-1 0 27,-2 0-23,5-2 0,-4 2-344,3-2 0,-3 1 215,3 1 0,-3 0 349,3 0 0,-1-2 0,2-1 0</inkml:trace>
  <inkml:trace contextRef="#ctx0" brushRef="#br0" timeOffset="1574">219 42 8072,'0'2'-1289,"-2"-1"1310,2 0 239,-3-1 130,3-2-203,0 1 217,0 0-158,0-2-153,0 2 1,0-2 23,0 2 1,2 0-239,-1-2 0,1 0-57,-2 0-269,0 0-865,0-2 1312,0-1 0,3 2 0,0-2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3:14.754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1104 53 8343,'0'-4'-726,"0"1"1392,0 3 1,2-1-1016,1-2 288,-1 2 0,1-3 23,-1 2 204,1 1 1501,-3-2 0,-3 8-1581,1 3 1,-4 2-17,1 0 0,-2-1 415,0 4 0,-2 0-55,-1 5 1,1 0-77,-4 3 1,2 0-75,-2 0 0,0-2-49,3 1 1,-3-2-95,3 2 1,-3-3 120,3 4 1,-3-4-31,0 3 1,2-3 8,-2 1 1,3-2-242,-3-1 1,3 0-26,-2 0 0,0 3 6,-1-1 0,-1 2 173,1-2 0,2 0-36,-2 3 0,0 0-134,-2 0 0,3 1 75,-1-4 1,3 4 9,-3-4 0,3 2-21,-2-2 0,2-1 209,-3 2 1,3-2-173,-2-1 1,2-2-1,0-1 1,-1 1-102,1 2 0,-1-3 113,1 1 1,2-1-78,-2 0 0,1 3 55,2-3 1,-1 0-20,1 1 1,-3-3-20,0 2 0,-1 0-127,4 1 1,-1-2 91,1-1 1,-2 2 38,-1 3 0,2-2 66,-2-1 1,1-2-67,-1 3 1,1-3 3,-1 3 0,1-1 11,-1 0 0,4 0 12,-2-2 0,0 1-7,-2 1 1,2 2-57,3-4 0,0 1-9,-2-1 0,-1-1-14,1 4 1,-1-1-28,0 0 0,1 2 63,-1-4 1,1 2-47,-1-2 0,1 1 33,-1-1 1,1-1-9,2 1 1,-1-2 1,1 0 0,-2-1 71,-1 1 1,3-1-66,0 1 0,0-1 2,-2 1 0,2 0-10,0-1 0,0 1 15,-3-1 0,3 1-11,0-1 1,1 1 9,-1-1 0,-2 1-3,2 0 1,-1-1-2,1 1 1,-2-1 99,2 1 1,1-1-102,-1 1 0,3-1 2,-3 1 0,0-3-18,0 0 1,1 0 42,2 3-27,-3-1 0,0 1 11,0-1 0,3 1-5,-3-1 0,2 1-9,-2 0 0,3-1 145,-3 1 0,3-3 110,-1 0-57,-1 0-48,0 2-93,0 1 1,0-4-111,1-1 0,2-2 179,-1 2-69,1-2 1,1 3-8,0-2 0,-1-1-287,-1 2 182,1 1-68,-3-3 1,4 2-528,-3-3 208,2 0-910,-2 0 1,10 0 0,1 0 0</inkml:trace>
  <inkml:trace contextRef="#ctx0" brushRef="#br0" timeOffset="2827">1187 0 7869,'0'8'-405,"0"-1"734,0 1-231,0-4 0,3 0 146,-1-1 1,1-2 17,0 1-98,-2-1 527,2-1-497,0 0 1,1 3-67,1 2 1,2 3 87,-2 2 0,1-2 156,2 3 1,-1 0-202,1 2 0,0 0 24,-1 0 1,1 0-112,-1-3 1,1 4 96,-1-2 0,1 2-4,-1-2 0,1 2-23,0-4 1,-1 3-125,1-3 0,-1 3 65,1 0 0,1-2-160,-1 2 0,3-1 123,-3 0 0,2 2 43,0-4 0,-2 3-151,2 0 1,1 1 131,-1 1 0,1 0-147,-1 0 1,-1 1 128,1-1 0,-1 0-12,1 0 1,-1 0-58,1 0 1,-2-1-114,0-1 0,-1 1 132,1-1 0,-1 1-8,1 1 1,-1-2-12,1-1 1,-1-1 17,-2 1 0,1-3-5,-1 1 0,1 1 0,-1-1 0,2 3 1,-2-3 0,-1 3-11,1-3 0,0 2-19,0-2 1,1 4 10,-1-2 1,1 3-4,-1 0 1,2 0 10,-2 0 1,3 1-2,2 2 1,-2-2-24,2 5 1,-1-5 19,-2 2 0,3-2 0,0-1 0,0 0-25,-2 0 0,-1-2 13,-2-1 0,1-2 42,-1 0 1,0 1 3,0-1 0,-4 0 34,2-3 1,0 2-60,0 1 0,2-2 54,-3 2 0,4 0-38,-1 0 0,-1 1 11,1 4 1,0 0-19,3-3 0,2 3-138,0-3 1,-1 2 95,-4-2 0,2 2-10,-2-4 0,2 1 34,0-1 0,0-2-8,-2 2 1,2 1-10,-2-1 1,-1 3-10,1-3 0,0 2 65,3-2 1,-1 4-24,1-1 0,-3 0 34,0 0 0,0 0-38,3-3 0,-3 3-2,0-3 1,-1 2-7,1-2 0,2 0 5,-2-2 0,-1 0-7,1-1 1,-3 1 4,3-1 1,-2 0-2,2-2 0,-3 1-3,3-4 0,-2 4 24,2-1 1,-2-1-4,2 2 1,-3-2 2,3 1 0,-2 1-24,2-1 0,-1 2 10,1 1 0,1-3-14,-4 0 1,2-3 21,-2 0 1,-1 2-14,2-3 162,-3 2-110,0-3 1,1 3-13,2-1-117,-2 1 1,3 0 106,-2-1-4,-1 4-52,3-5-34,-4 2 195,0-3-128,3 3-91,-2-2 0,3 5 92,-2-3-4,-1 3-38,6-2 0,-5 1-72,3 0 87,-4-3-14,3 4 69,-4-5 233,0 2-364,3-3 0,-2 4 117,1 1-115,-1-2 97,-1 4-97,4-6 72,-4 5 22,4-5-53,-4 3-9,0-1 123,0-2 126,0 2-191,0 1 0,1-4 8,1 3-21,-1 1 29,2 0-87,1 4 72,-3-4-13,2 3-23,-3-6-778,0 2 767,3-3 1,-2 1-136,2 1-27,1-1 203,0 6 1,1-4 20,0 2 66,-3-1-163,1-4 265,-3 0-94,0 3-48,0-2 36,0 6 1,3-3 76,-1 3 1,2 0-16,-2-2 10,-1 2-82,6-3 35,-7 0 7,4 3-20,-4-6-118,0 2 114,3-3-448,-2 0 380,2 0 42,-3 3-149,0-2-986,0 3-461,0-1 632,0-2-1620,0 2 2525,4-3 0,-3 0 0,2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7:38.65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16 8093,'0'-3'-1117,"1"1"838,0 0 329,0 1 1,3-2-144,-2 1 134,0 2-78,-2-2 0,2 2 0,0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7:45.32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188 0 6664,'0'4'334,"0"-1"-235,3-2 1,-3 2 94,2-1-106,-2-1 595,0 1-532,0 0 1,0-1 21,0 2-91,0-1 1,1 1 150,1 0-158,-2 1 1,3-4 151,-3 4-117,0-3 1,0 2-101,0-2 77,0 0 1,0 2-183,0-1 233,0-2-15,0 4-76,0 0 0,0 0 90,0 2 1,0-1-82,0 0 0,0-1 59,0-1 13,0 0-58,0 3 1,0-3-214,0 0 269,0-1-236,0 0 156,0 0 0,-1-1 0,-1 2 1,2-1 45,-2 2 1,1-1-70,1 2 1,-1-2 150,-1 1 1,0-2-74,2 1 28,0-2-446,0 1 340,-2 0-40,1-1 5,-1 4 0,2-4 7,-2 2 49,1-1 35,-1 2 1,1-4-69,-1 2 3,2-1-18,-2-1 16,2 2 1,-1-1 18,-1 1-4,2-2-8,-3 0-22,1 2 301,2-1-204,-5 4 0,4-5 122,-1 4-50,-1-3-62,3 2-133,-2-3 136,-1 0 3,3 0 34,-3 0-75,2 0-36,0 2 1,-2-2-137,1 2 163,2 1 13,-5-2-47,4 3 1,-1-3 10,-1 2 78,3-1 55,-2 2 1,1-2 97,-1 1-154,2-2-145,-3 3 157,3-3-245,0 1 224,-1 1-57,0-3 0,-2 3 34,3-1-339,-2-2 262,1 4 0,-3-2 67,2 1 1,0 0 228,0 1-274,2 0 1,-3-3 342,1 2-257,2-1-42,-3 0 1,3-2-27,0 2-313,0-1 275,0 1-18,-1-2-67,0 0 0,-2 0 80,1 0 1,1 0-29,-3 0 0,2 0 15,-1 0 1,2 2-1,-3-1 1,0 2 9,-1-2 1,2 0-89,-1 1 1,1-1-121,-2-1 0,1 0-279,1 0 1,-1 0-167,-1 0 0,0-2 246,0 0 0,1-2 408,1 0 0,-3 0 0,-2-1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7:52.62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67 7523,'0'3'-811,"0"0"1148,0-3-380,2-3 58,-2 3 1,4-3-16,-3 3 18,0-2 0,2 1-43,-2-2 1,1 1 37,1-2 1,-1 1-35,2-2 0,-3 0 23,3 0-138,-1-1 0,2 2-178,0-1 314,0-1 0,1 1 0,-1 0 0</inkml:trace>
  <inkml:trace contextRef="#ctx0" brushRef="#br0" timeOffset="610">42 42 7883,'4'0'-567,"-3"-3"513,2 3 1,-2-4 136,3 3-233,-1-3 106,2 1 1,-1-2-61,-1 2 0,-1-1-32,-1 3 0,2 0 136,-2-2 0,1-1 0,-2-1 0</inkml:trace>
  <inkml:trace contextRef="#ctx0" brushRef="#br0" timeOffset="1161">53 37 6244,'0'0'0</inkml:trace>
  <inkml:trace contextRef="#ctx0" brushRef="#br0" timeOffset="1718">37 62 8059,'-3'3'44,"1"-1"1,0-2-21,1-2 1,-1-1-1,3-1-430,0 0 0,-1 1 406,3 2 0,-1 1 0,1-3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7:29.86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37 37 7372,'-3'2'-251,"1"-2"1401,2 3 1,2-3-1034,2 0 1,-2 1-50,0 0 175,-2 0-324,3 3 0,-2-3 152,3 0-258,-4 2 107,5-3 60,-4 3 2,2-1 1,-3-1 12,0 3 1,0-2 130,0 1 0,0-2-117,0 3 1,0-2 206,0 1-148,0 0-69,0 1 87,0 0 25,0-4-675,0 3 389,0-8 125,0 4 64,0-6-86,0 7 139,-3-5-87,2 4 1,-2-1 84,1 2-100,2 0 0,-3 0 29,2-2-157,0 2 141,-2-3-46,3 1 20,0 1 85,0-3-84,0 3 1270,0-1-1063,0 7-174,0-2 0,2 2 80,0-1 0,0-2-33,-2 1 1,0-2-25,2 1 1,-2-1 71,2 1-4,-1-1-1109,-1 1 535,0-7 316,0 4-60,0-6 25,0 6 1552,0-1-1244,0 7 0,0-4 64,0 5 0,-2-4-16,1 2 26,-1-4-1,2 5-254,0-4 0,0 3 102,2-2-291,-2-1-465,3-1 455,-1 0 198,-1-2-132,2-1 58,-3 0 315,0 1 876,0 2-747,1 0-145,0 0 163,1 0-142,1 0 4,-2 0 251,0 0-125,2 0 159,-2 0-331,3 0 1,-3 1 110,2 1-92,-1 0 1,1-2-268,-2 0 151,0 0-46,4 0 0,-4 0 13,3 0 1,-3 0 125,3 0-187,-4 0 120,5 0 172,-4 0-162,4 0 251,-5 0-179,5 0 0,-4 0 78,0 2-334,0-1 269,1 1-162,-2-2 0,4 0 142,-3 0-5,-1 0-92,5 0 0,-3 0-269,1 0 142,-2 0 267,1 0 0,0 1-125,0 1 15,0-2-16,-2 2 1,0 0-123,2 0 152,-2 0-236,3-2 203,-1 0 66,-1 0-45,3 0 1,-2-2-38,1 0-13,-2 0 27,4 2 13,-5 0 20,5 0-29,-5 0 18,3 2-12,-1-1-226,-1 2 207,1-3-204,0 0 181,-1 0 0,2 0-14,-1 0-2,-2 0 0,3 0 110,-1 0-11,-2 2-32,5-2 1,-4 2 125,2-2-132,-1 3-56,0-2 38,0 1 0,0-2-99,1 0 96,-1 0 1,0 0-2,0 0 0,-1 0-123,2 0 100,-2 0-23,2 0-27,-1 0 45,-1 0 0,1 0 13,0 0-15,-1 0 19,1 0-17,1 0-75,-3 0 49,2 0-6,1 0 30,-3 0-12,3 0-21,-1 0 13,-2 0 31,3 0-25,-1 0 17,-1 0-202,1 0 181,1 0-281,-3 0 636,2 0-261,-2 2 1,-1-2-1,0 2-9,1-1-1318,-3-1 1435,3-3-199,0 3 1,0-3 100,0 2 1,0-1-163,3-1 1,-3 1 79,1-1 1,0 1-110,-1-2 0,0 3 76,0-2 21,0 1-17,3-2 1,-3 2 84,2-1-92,0 2 27,-1-3 1,3 0-33,-2 0 0,0 0 26,0 0 0,-1 3-57,0-2 0,2 1 57,-2-2 1,2 3-32,-1 0-25,-2-3-36,4 4 23,-3-4 176,4 3-45,-4-2 0,1 2-90,0-1 37,-1 1 1,1 0-12,-2-1-76,3 2 0,-3-3 70,2 2 1,0 0-105,-1-4 1,2 5-14,-1-2 122,-2 2-84,3-3 140,-3 2-120,0-1 96,2 2-77,-1 0-496,0 0 370,-1-2 1,0 1 134,0-2 1,1 1-1168,1 0 1226,-1 0 0,1-1 0,-2-2 0</inkml:trace>
  <inkml:trace contextRef="#ctx0" brushRef="#br0" timeOffset="2000">1 31 7184,'2'4'450,"-1"-2"-525,3-2 0,-2 0 63,1 0 1,-1 0 45,1 0 0,-1 0 85,-1 2 1,2-2 42,-2 5 0,3-3-108,-3 4 1,1-3 11,-2 0 0,2-1 5,0 2 0,-1-2-130,-1 1 85,0-2-28,3 3 1,-3-2-82,2 1 1,-1-2 154,1 1-251,-1 1 182,1 0 0,-2 2 9,0 0 1,0-1-18,0-1 0,0-2 101,0 3 0,0-2-61,0 1 10,0-2-80,-2 1 76,1 1-281,-2-2 259,3 1-126,0 0 83,0-2 706,0 3-657,0-1 1,1-1 62,1 0 1,-1-1 143,3 0-143,-4 0 298,5 3-274,-1-2 132,-2 1-162,3-2 0,-4 0 108,3 0-97,-3 0 1,1 0 34,0 0 1,-1 1-97,2 0 57,-1-1 0,1 4-101,-2-1 1,1-2 159,1 1-248,-1-1 127,2 1 39,-1-2 0,0 0 16,0 0-57,-1 0 285,3 0-155,-3 0-34,4 0 28,-4 0-29,3 0 23,-5 3-310,5-3 158,-4 2 1,1-2-28,1 0 105,-3 0-45,5 0 0,-4-2-53,3 1 0,-3-1 57,2 2-9,-1-2 1,2 1 110,-3-1 0,2 2 70,-1 0 15,-2 2-236,2-1 0,-2 2 120,0-1-200,3-2 143,-3 2 1,3-2 57,-1 0-63,-2 0 1,4 0-82,-3 0 63,0 0 1,1 0 25,0 0 164,-1 0-148,1 0 48,1 0-70,-3 2 1,3-1-113,-1 1 150,-2-1-270,3-1 217,-1 0 0,-1 0 9,2 0-113,-1 0 79,2 0 0,-2 0 89,1 0-88,-1 0 138,-1 0-114,2 0 3,-3 0 0,3 0 22,-3 2 5,2-2-162,-2 2 0,3-2 41,-1 0 9,-1 0 1,1 0 38,0-2-36,-1 2 14,1-2 1,1 2-178,-3 0-3653,2 0 3580,1 0 0,-3-1-536,2-1 0,0 1 826,0-3 0,2 1 0,-1-2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7:25.07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 1 8113,'-2'3'0,"0"0"488,-1-1 129,2 0 1129,0-2-1049,5 0-496,-3 0 1,4 0 180,-3 0 60,-1 2-386,4-1 98,-3 1-180,4-2 1,-2 0-22,2 0 0,-3 0 149,1 0-133,-1 0 100,3 0 25,-2 0-16,2 0 332,-3 0-109,-1 3-58,0-3-178,-1 4 121,1-3 205,-2 2-624,-2-3 191,1 0 71,-3 0 0,1 0-293,-3 0 210,2 0 0,-2 1 27,1 1 1,2-1 7,-1-1 0,2 0 37,-1 0-38,2 0 1,-2 0 187,1 0-137,1 0 127,-1 0-130,4-2 162,-1 2-135,2-2 58,-1 2-37,-2 0 17,5 0-18,-2 0 7,2 0 4,0-3-48,1 2 1,-3-1-225,0 2 239,-1 0-45,0 0-60,-7 0 1,2 0-17,-4 0 1,3 0 38,0 0-311,1 0 190,-3 0 265,2 0-197,-2 0 0,3 0 252,-1 0-89,3 0 113,-2 0-213,8 0 19,-3 0-6,2 0 3,-4 0 158,0 0-139,-2 0 1,1-2-414,-3 1 230,3-1 1,-3 1 129,2 0 1,0 0-68,0-1-62,1 2 892,0 0-680,-2 0-55,2 0 0,-1 0 59,2 2-275,0-1 217,0 1 67,2-2 1,-1 0 5,3 0 0,-2 0 113,1 0 1,-1 0-102,2 0 1,-3 0 71,3 0 0,-3 0-88,3 0 0,-2 0-54,1 0 1,-1 0 159,1 0-75,1 0 1,1 0-17,0 0 1,-1 0-136,-1 0 1,-1 0-22,1 0 0,-1 0 124,2 0 1,-3 0 213,3 0-191,-3 0 60,3 0 1,-2 0-19,1 0-154,-2 0 83,4 0-19,-4 0 1,1 0 44,0 0 15,-2 0 171,3 0-445,-8 0 103,4 0 85,-6 0 41,7 0-113,-2 0 203,-1 0-145,2 0-330,-1 0 299,4 3-24,2-3-21,0 2 492,2-2-313,-1 0 1,0 0-19,0 0 1,-1 0 10,-1 0-28,-1 0-110,2 0 88,-1 2 1,0-1-120,1 1 104,-3-1 1,2-1 0,-1 0 3,-1 0 69,0 0-34,-5 0-309,3 0 114,-3 0 140,4 0-401,0 0 361,1 0 53,0 0-61,4 0 123,-4 0-87,3 0 0,-3 0 81,3 0-70,-4 0 38,5 0-37,-4 0 3,3 0 310,-3 0-175,1 0 61,1 2-115,-2-2-141,0 2-1935,-1-2 1,0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7:48.86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167 10 7408,'-2'4'-1427,"0"0"1400,0-4 0,2 2 21,0-4 0,0 0-71,0-4 78,0 4-1,0 0 1,-2 2-20,2 0 1,-3 0 20,1 0 1,1 0 4,0 2 167,0-2-168,-1 2 279,1-2-241,-1 0 76,2-2-51,0 2 72,0-5 14,0 4 393,0-1-370,-2 4-35,1-1-126,-3 2 122,3-3 19,-2 0-154,1 0-148,2 0 366,-2 0-187,-1 0-4,2 2 0,-1-1 1,-1 2 1,3-1 1,-4-1 1,3 0-112,-1 1 1,1-2 136,0 2-36,0-1 1,-2-1-143,1 0 109,2 0-23,-2 0 23,-1 0 8,2 0-1,-4 0 0,5 1 2,-4 0-1,3 0 1,-3 1 0,2-2 0,-1 0-68,1 0 61,1 0 5,-2 0-8,2 0 19,-1 0-14,0 2 0,2 0-7,-3 1 2,1-2 1,1 2-21,-1-2 28,0 0 1,0 2-7,-1-2-4,1 0 1,0 1-2,0-2 19,1 3 0,-2-3 18,2 2-9,1 0 0,-4 0 25,3 1 0,0-1-37,-1 1 1,1-1-6,1 2 1,0-4 15,-2 2-9,2-1 14,-2 1-41,2-1 20,0 1-2,0 0 0,-1-1-2,-1 0 3,1 3 1,-1-4 2,2 4 0,0-3 0,-2 4 0,2-3 0,-4 3-78,3-2 69,0 0 11,-1-1 1,1-1 6,0 1-19,0-2 21,-1 2-18,2-1 16,0 4-9,0-3 3,-3 3 22,3 0 1,-2 0 2,2 1 0,-2-3-3,0 0-10,0 1-29,2 1 32,0 0-35,0 0 31,0 0-8,0 1 0,0-2-40,0 2-152,0-1 60,0 0 95,0 0-68,0 0 1,0-1 30,0-1 78,0-2 1,2 2-45,0-1 0,0-2 69,-2 4 1,0-2-65,0 1 0,0-1 12,0 1 1,1-1-76,1 2 12,0-1 0,-1 2-168,1 0 1,0-2 127,-2 1 1,0-2 54,2 1 1,-1 0-23,0 3 0,0-3 87,-1 0 0,0-1 0,0 4 0,0 0 0</inkml:trace>
  <inkml:trace contextRef="#ctx0" brushRef="#br0" timeOffset="1650">36 400 6603,'-2'0'221,"0"0"-78,2 0-80,0 1 1,0 1 62,0 1-105,0-1 22,0 2 1,0-3 6,0 3 1,0-3-12,2 2 1,-2 0 10,2 0 0,-2-1-44,0 1 0,2 1 95,1 1-61,-2-1 0,1 2-1,-1-1 0,3-2-70,-3 1 60,3-1 1,0 0-137,0-1 58,2-2 1,-1 0 58,1 0 0,-1 1-156,-1 0 0,2 0 89,-1 1 1,1-2-176,-2 0 0,2 0 64,-1 0 1,0 0-164,1 0 331,-2 0 0,2 3 0,-1-1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0:59:29.70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 1 19252,'-6'0'-319,"1"0"3967,5 0-3527,10 0 1,-3 0 19,7 0 0,-5 0 2,2 0 0,-3 0-14,6 0 0,-1 0 33,1 0 0,2 0 174,5 0 1,-3 0-160,-1 0 1,0 0-13,0 0 1,3 0-59,-2 0 0,-2 0 1,1 0 1,1 0 10,3 0 1,0 0-16,0 0 0,5 0-194,2 0 1,2 0 115,2 0 1,1 0 45,2 0 0,-1 0-46,4 0 0,-4 0-28,1 0 0,-2 0 143,-1 0 0,-1 0 12,1 0 1,-1 0-10,1 0 1,1 0 22,2 0 1,-1 0-199,4 0 1,-3 0 70,4 0 0,-5 0-126,1 0 0,-3 0 107,0 0 0,0 0-35,-1 0 0,2 0 17,2 0 1,-2 0-32,2 0 0,-2 0 57,-2 0 0,4 0 8,0 0 0,0 0 42,-3 0 1,-3 0-54,3 0 0,-3 0 67,6 0 0,-2 0-42,-2 0 0,1 0 0,-1 0 0,1 0 11,0 0 1,-1 0 0,1 0 1,1 0 14,2 0 0,-3 0 6,3 0 1,-1 0 68,1 0 1,-1 0-85,5 0 1,-1 0-17,5 0 1,-1 0 9,0 0 0,0 0-11,0 0 1,0 0 12,0 0 1,-1 0 1,-2 0 1,2 0-70,-3 0 0,3 0-10,1 0 0,-3 0-40,-1 0 0,-3 0 82,4 0 0,0 0-51,3 0 1,-4 0 42,1 0 1,-1 0-9,5 0 0,-3 0 37,-1 0 1,1 0 9,-5 0 1,1 0-42,-1 0 0,-3 0 4,-1 0 1,3 0 14,-6 0 0,5 0 17,-5 0 1,2 0 4,2 0 1,0 0-56,-1 0 0,-2 0-12,3 0 0,-6 0-4,5 0 1,-1 0-4,1 0 1,1 0 3,-1 0 1,-3 0-8,0 0 0,-4 0 4,0 0 0,2 0 22,-1 0 0,-1 0 2,-3 0 1,-3 0 3,-1 0 1,1 0 1,3 0 0,0 0-17,0 0 1,-4 0 3,1 0 0,0 0 6,3 0 1,-4 0 1,1 0 0,-1 0-25,4 0 0,0 0 64,0 0 0,2 0 123,1 0 0,-1 0-130,6 0 0,-3 0 2,2 0 0,2 0-28,-6 0 1,6 0-4,-2 0 0,0 0-20,3 0 0,-2 0-16,7 0 1,-4 0-32,0 0 1,3 0 50,0 0 0,1 0 2,-1 0 0,-2 0 70,2 0 1,-1 0 20,1 0 1,-2 0-32,2 0 0,2 0 18,2 0 1,-2 0-54,2 0 0,0 0-4,3 0 1,0 0-51,0 0 1,-1 0 43,-3 0 1,7 0-10,-3 0 1,7 0-5,0 0 1,-1 0-10,1 0 0,-1 0-9,1 0 1,1 0 6,-4 0 0,4 0 60,-1 0 0,3 0 7,0 0 1,2 0 67,2 0 1,-4 0-108,4 0 0,-5 0 0,5 0 1,2 0-7,-2 0 0,1 0-9,-1 0 0,-2 0 9,2 0 1,-2 0-12,-1 0 0,0 0-24,4 0 1,0 0-5,2 0 1,2 0-9,-5 0 1,6 0 5,1 0 1,1 0-4,2 0 0,-3 0 33,-3 0 1,3 0-1,0 0 0,0 0-11,4 0 1,0 0-3,-4 0 0,2 0 71,-5 0 0,3 0 152,4 0 1,-3 0-130,3 0 1,-2 0-80,2 0 1,-3 0 1,3 0 0,1 0-17,-2 0 1,2 0-16,-1 0 0,1 0-23,2 0 0,-2 0-19,-5 0 1,0 0 47,0 0 1,-1 0-8,-2 0 1,5 0 68,-2 0 0,-1 0-7,-2 0 0,-1 0 11,5 0 0,-5 0-40,1 0 1,-4 0 13,4 0 0,-5 0-19,1 0 1,1 0-7,-1 0 1,-2 0 0,-2 0 0,-2 0-7,2 0 0,1 0 0,-4 0 1,2 0 1,2 0 1,-2 0 0,-1 0 1,1 0 5,-2 0 0,-1 0 0,1 0 0,-1 0-4,1 0 0,1 0 0,-4 0 1,0 0-36,-4 0 1,0 0 34,0 0 0,-1 0-4,-3 0 1,2 0 1,-5 0 1,2 0 7,-2 0 1,-3 0-5,3 0 1,-2 0 2,-1 0 1,-1 0-14,1 0 1,1 0 0,2 0 0,-3 0 2,3 0 1,-1 0 3,1 0 1,-2 0 8,2 0 0,-5 0-5,-2 0 0,0 0 0,3 0 0,-3 0 10,0 0 0,-4 0 4,0 0 1,2 0-20,-1 0 0,-1 0 2,-3 0 1,0 0-77,0 0 1,0 0 72,0 0 1,0 0 1,0 0 0,0 0-13,1 0 0,-1 0-2,0 0 0,-2 0 10,-1 0 1,1 0 0,-5 0 0,0 0 22,-4 0 1,1 0 26,-1 0-5,-4 0-35,4 0 300,-9 0-1507,3 0 1027,1 0 291,-4 0 80,4 0-144,0 0 0,-3 0-50,5 0 1,0 0 22,3 0 1,1 0-28,0 0 1,0 0-19,3 0 1,-2 0-101,2 0 0,1 0 111,-1 0 1,0 0-9,-3 0 1,-1 0 22,1 0 30,-1 0-20,1 0 0,-4 0 22,0 0-18,-5 0 0,4 0 39,-2 0-28,1 0 1,6 0-22,-1 0 0,2 0-5,2 0 1,-2 0-9,2 0 0,-2 0-16,-2 0 20,1 0-5,-1 0 101,1 0 9,-5 0-95,-2 0-3640,-4 0 3066,-14 0 568,-3 0 0,-20 0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1:59.277"/>
    </inkml:context>
    <inkml:brush xml:id="br0">
      <inkml:brushProperty name="width" value="0.35" units="cm"/>
      <inkml:brushProperty name="height" value="2.1" units="cm"/>
      <inkml:brushProperty name="color" value="#FFE8B0"/>
      <inkml:brushProperty name="inkEffects" value="pencil"/>
    </inkml:brush>
  </inkml:definitions>
  <inkml:trace contextRef="#ctx0" brushRef="#br0">2396 735 13054 258162 34684,'31'-26'193'0'0,"7"9"-118"0"0,9 8-128 0 0,0 4-351 0 0,8 5 298 0 0,-5 0 0 0 0,8 0 66 0 0,3 0 1 0 0,10 0 0 0 0,10 0 6 0 0,7 0 0 0 0,-2 0 105 0 0,4 0 1 0 0,4 0-22 0 0,4 0 1 0 0,-46 0 0 0 0,1 0-42 0 0,4 0 0 0 0,-1 0 1 0 0,2-2-1 0 0,0-2 25 0 0,3-1 1 0 0,1 0 0 0 0,1 1 0 0 0,1 1 98 0 0,4-2 0 0 0,0 0 0 0 0,0 1 0 0 0,0-1 8 0 0,0-2 0 0 0,1 0 0 0 0,2 0 1 0 0,1 1-92 0 8,5 1 0 0-1,1 1 1 0 1,-2-3-1 0-1,0 1 45 0 21,1 1 1 0-1,1 1 0 0 0,-1-2 0 0 1,0-1-46 0-5,5 0 1 0 0,0 0-1 0-1,-1 2 1 0 1,0 1 1 0-1,3-1 1 0 0,1 0-1 0 0,-3 3 1 0 1,-1 0 7 0-8,1-3 1 0 0,1 0-1 0 0,1 3 1 0 0,0 1-12 19-7,-4-1 1-19-1,0-1 0 0 1,1 2 0 0-1,1 1-77 267-1,-2 0 0-267 0,0 0 1 0 0,2 0-1 0 0,0 0 54 315-3,-4 0 1-315 1,-1 0 0 0-1,3 0 0 0 0,-1 0-83 359 0,-1-1 0-359-1,-1 2 1 0 1,-2 1-1 0-1,-1 0 53 307 3,-1 1 0-307-1,0-1 1 0 1,-2 3-1 0-1,-1 0-72 414-1,-1-3 0-414 1,-2 0 0 0-1,-5 3 0 0 0,-1 0 50 251-3,-5-3 1-251 0,0 0 0 0 0,-1 3-1 0 0,-1 0-59 283 0,0-3 1-283 0,0 1 0 0 0,38 6 51 292 0,-12-4 0-292 0,-12 4-56 142 0,-7-4 50-125 0,-16-1-9-17 0,2 3 371 0 0,-29-6-276 0 0,0 6 1 0 0,-47-7 119 0 0,-14 0 0 0 0,-15 0-85 0 0,-8 0 0 0 0,-12 0-92 0 0,-16 0 1 0 0,-5 0 4 0 0,48 0 0 0 0,-1 0 1 0 0,-5 0-1 0 0,-1 0-2 0 0,-4 0 0 0 0,-3 0 0 0 0,-4 0 0 0 0,-1 0 28 0 0,-5 0 0 0 0,-1 0 0 0 0,-6 0 0 0 0,-2 0 1 0 0,-3 0 0 0 0,0 0 1 0 0,-3 0-1 0 0,0 0-26 0 0,-6-1 1 0 0,-1 2 0 0 0,-1-1 0 0 0,-2 1 3 0 0,27 1 0 0 0,-1-1 0 0 0,0 1 0 0 0,2-2 1 0 0,0 1-1 0 0,0-1 86 0 0,-2 2 1 0 0,0-1-1 0 0,1 1 1 0 0,1 0 0 0 0,0 0-1 0 0,-1 0-19 0 0,0 0 0 0 0,-1-1 0 0 0,0 1 0 0 0,2 0 0 0 0,1 0 0 0 0,-1 0 33 0 0,0 0 0 0 0,0 0 0 0 0,0-1 0 0 0,1 0 0 0 0,1-1 0 0 0,-1 1-42 0 0,2 0 0 0 0,0 1 0 0 0,0-1 1 0 0,2 1-1 0 0,0 1 0 0 0,1-1 94 0 0,-34 0 1 0 0,2 0 0 0 0,8 1 0 0 0,0-1-66 0 0,0-2 1 0 0,1 0 0 0 0,8 0 0 0 0,2 0 10 0 0,5 0 1 0 0,2 0-1 0 0,7 0 1 0 0,2 2-101 0 0,3 0 1 0 0,2 0-1 0 0,-40 0 345 0 0,18 3-632 0 0,9-4-32 0 0,15-1 152 0 0,18 0 1 0 0,27-1 141 0 0,34-4 1 0 0,20-3-134 0 0,23-6 0 0 0,15-6 206 0 0,-30 8 0 0 0,2 0 1 0 0,3 1-1 0 0,2 0 118 0 0,7-1 0 0 0,2 1 0 0 0,1 1 0 0 0,0 1 13 0 0,5-3 0 0 0,0 0 0 0 0,4 3 0 0 0,1-1-105 0 0,4-1 0 0 0,1-1 1 0 0,3 2-1 0 0,2 1-21 0 0,1-3 0 0 0,1 1 0 0 0,-3 2 0 0 0,1 0 41 0 0,4-1 0 0 0,0 1 0 0 0,-2 3 1 0 0,2 1-105 0 0,6 0 1 0 0,1 1 0 0 0,-3 2 0 0 0,-1-1 36 0 0,-2-1 1 0 0,-2-1 0 0 0,-4 3-1 0 0,-2 1-111 0 0,0-2 1 0 0,0 1 0 0 0,-5 1 0 0 0,0 1 52 0 0,0-1 1 0 0,0 2 0 0 0,-3-1 0 0 0,-1 0-80 0 0,-2-1 1 0 0,-2 2 0 0 0,-7 1-1 0 0,-1 0 67 0 0,-7 0 0 0 0,-2 1 0 0 0,-3 2 0 0 0,-2 1-169 0 0,49 3 0 0 0,-16 2-97 0 0,-17-1-57 0 0,-9 2-304 0 0,-15-4 571 0 0,-12 0 0 0 0,-19-2 56 0 0,-25-6 1 0 0,-21 0-36 0 0,-21 0 0 0 0,-17 0 106 0 0,-16 0 1 0 0,40-2 0 0 0,-2-2-31 0 0,-7-1 1 0 0,-2 1 0 0 0,-3 0 0 0 0,-1 0-42 0 0,-3-1 1 0 0,-2 0 0 0 0,-4 1 0 0 0,0 0 81 0 0,-2 0 1 0 0,-1-1-1 0 0,-7-1 1 0 0,-1 0-62 0 0,-5 0 0 0 0,-1 2 1 0 0,-1 1-1 0 0,-2 0 19 0 0,-3 0 0 0 0,0 1 1 0 0,-1 1-1 0 0,-1 1 39 0 0,31-1 1 0 0,0 1-1 0 0,-1 1 1 0 0,1-1 0 0 0,-1 0-1 0 0,1 0-11 0 0,-4 0 1 0 0,0 0-1 0 0,1 0 1 0 0,2 0 0 0 0,0 0-1 0 0,0 0-10 0 0,-2 0 1 0 0,-1 0 0 0 0,1 0 0 0 0,2 0 0 0 0,1 0 0 0 0,1 0 22 0 0,-33-1 0 0 0,0 2 0 0 0,5 1 0 0 0,2 0 32 0 0,1 0 1 0 0,3 1-1 0 0,8 2 1 0 0,2-1-53 0 0,1-1 1 0 0,3-1 0 0 0,7 1 0 0 0,2 0 9 0 0,6 0 0 0 0,1-1 0 0 0,7-1 0 0 0,1 0 4 0 0,-39 3 0 0 0,22-2 32 0 0,15-2 142 0 0,19 0-2 0 0,6-6 0 0 0,41-2-272 0 0,19-6 1 0 0,33-2-108 0 0,28-3 1 0 0,-40 11-1 0 0,2-1 128 0 0,9-3 1 0 0,2 0-1 0 0,6 1 1 0 0,3 0 45 0 0,10 0 1 0 0,2-1 0 0 0,2-1 0 0 0,2 1-12 0 0,-1 2 1 0 0,1 1 0 0 0,1-1 0 0 0,1 1-31 0 0,4 2 1 0 0,1 0-1 0 0,-31 2 1 0 0,1 1-1 0 0,0-1 3 0 0,2 0 0 0 0,2 0 0 0 0,-1 1 0 0 0,1-1 0 0 0,-1 1 0 0 0,1 0 24 0 0,-1 1 0 0 0,1 0 1 0 0,-2 0-1 0 0,-1-1 0 0 0,-2 0 1 0 0,1 1-9 0 0,0 1 0 0 0,1 1 0 0 0,-2-1 0 0 0,32-2 0 0 0,-1-1-104 0 0,-1 2 0 0 0,-3 1 1 0 0,-7 0-1 0 0,-2-1-36 0 0,-3 3 1 0 0,-1 0-1 0 0,-9 0 1 0 0,-2 0 29 0 0,3 0 1 0 0,-2 0-1 0 0,-11 0 1 0 0,-1 0 4 0 0,-3 0 1 0 0,-1 0 0 0 0,34 0-85 0 0,-10 0 0 0 0,-18 0-160 0 0,-11 0-10 0 0,-18 7 263 0 0,-6-6 280 0 0,-88 6 0 0 0,7-6-170 0 0,-3 1 1 0 0,-8 1 0 0 0,0-2 0 0 0,-2 1 43 0 0,-9 3 1 0 0,-3-1 0 0 0,-1-2 0 0 0,-1 0 38 0 0,-10 0 0 0 0,-2 0 1 0 0,1 1-1 0 0,-1 0-61 0 0,25-1 1 0 0,-1 0 0 0 0,-1-1 0 0 0,1 1-1 0 0,0 0 1 0 0,-1 0 31 0 0,-2 0 1 0 0,0 0-1 0 0,-1-1 1 0 0,0 0-1 0 0,-1 0 1 0 0,-1 0-41 0 0,-3 2 1 0 0,-1 1-1 0 0,1-1 1 0 0,2-2 0 0 0,1 0-1 0 0,0 0-2 0 0,-3 0 1 0 0,-1 1 0 0 0,1 0 0 0 0,0 0 0 0 0,1 0 0 0 0,0 0-2 0 0,0-1 0 0 0,0 1 1 0 0,0 0-1 0 0,-1 0 0 0 0,1 2 1 0 0,0-1-12 0 0,6-1 0 0 0,0-1 1 0 0,1 1-1 0 0,2 1 0 0 0,1 0 1 0 0,0 0 9 0 0,-30 0 1 0 0,1-1-1 0 0,7 1 1 0 0,1 0-2 0 0,5 0 0 0 0,1-1 0 0 0,7-1 1 0 0,1 1-18 0 0,8 3 0 0 0,1-1 0 0 0,4-2 0 0 0,1-1 13 0 0,2 2 1 0 0,3-1 0 0 0,-33 0-86 0 0,18-2 233 0 0,15 0 96 0 0,13 0 0 0 0,35-2-277 0 0,26-3 1 0 0,36 2 14 0 0,34-6 0 0 0,-37 5 1 0 0,3 0 26 0 0,9-1 0 0 0,4 1 0 0 0,7-3 0 0 0,2 1 0 0 0,5 1 1 0 0,0 1 0 0 0,3 0 0 0 0,1 0 9 0 0,4-1 1 0 0,-1 0 0 0 0,-2 4 0 0 0,2-1 3 0 0,7 0 1 0 0,1 0 0 0 0,-2 0 0 0 0,1 0-95 0 0,-2 0 0 0 0,0 0 0 0 0,-1 1 0 0 0,-1 0 7 0 0,0-1 1 0 0,-1-1-1 0 0,-1 2 1 0 0,-1-1 18 0 0,3 0 0 0 0,0 0 0 0 0,-7 1 0 0 0,-1 0 21 0 0,-6-1 0 0 0,-1-1 0 0 0,-4 2 0 0 0,-2 1 17 0 0,-2 0 1 0 0,-1 0-1 0 0,-7 0 1 0 0,-1 0 4 0 0,-3 0 0 0 0,-2 0 1 0 0,38 0-24 0 0,-23 0-69 0 0,-11 0 16 0 0,-11 0-45 0 0,-18 0 134 0 0,-85 0 0 0 0,-14 6-6 0 0,2-1 0 0 0,-7-1 0 0 0,1 2 0 0 0,-1 1-14 0 0,-4 0 0 0 0,0 0 0 0 0,-2 0 1 0 0,-1 0-1 0 0,-10 0 0 0 0,-2 0 1 0 0,2 0-1 0 0,-1 0 37 0 0,25-2 0 0 0,0 0 0 0 0,-1 0 0 0 0,0 0 0 0 0,0 0 0 0 0,0 0-33 0 0,1 1 0 0 0,-1 1 0 0 0,1-1 1 0 0,-3-1-1 0 0,0 0 0 0 0,-1 1 65 0 0,1 0 1 0 0,-1 0-1 0 0,1 1 1 0 0,-1-1-1 0 0,1 1 1 0 0,-1 0-36 0 0,-1-1 0 0 0,0 0 0 0 0,0 1 0 0 0,0 1 1 0 0,-1 0-1 0 0,1 1-18 0 0,1-1 0 0 0,1 0 1 0 0,0-1-1 0 0,2 1 1 0 0,1-1-1 0 0,1 0 4 0 0,-31 5 1 0 0,1 0 0 0 0,11-1 0 0 0,1 1 0 0 0,-1 2 0 0 0,1 1 1 0 0,7-2-1 0 0,3 2 13 0 0,7-1 0 0 0,2 0 1 0 0,8-2-1 0 0,1 0 32 0 0,-38 11 1 0 0,25-4-876 0 0,13 4-166 0 0,21-5 678 0 0,9 8 0 0 0,56-7 114 0 0,21 0 0 0 0,28-2 242 0 0,19-12 0 0 0,-43-2 0 0 0,2-1-79 0 0,10-2 0 0 0,2 0 1 0 0,7-3-1 0 0,2-1-41 0 0,6 0 0 0 0,1-1 0 0 0,2 1 0 0 0,0 0 81 0 0,0-1 1 0 0,0 1-1 0 0,0 0 1 0 0,0 0 167 0 0,5-1 0 0 0,0 0 0 0 0,-3 0 0 0 0,0-1-119 0 0,3 4 0 0 0,0 0 0 0 0,-2-3 0 0 0,-1 0 30 0 0,-7 3 0 0 0,0 0 0 0 0,1-1 0 0 0,-1 1-110 0 0,-6 2 1 0 0,-2 0 0 0 0,0 0 0 0 0,-2 0 39 0 0,0 0 0 0 0,-3 0 0 0 0,-6 0 0 0 0,-3 1-108 0 0,-5 2 1 0 0,-2-1 0 0 0,35 1-139 0 0,-13 7-211 0 0,-22-1 397 0 0,-12 5 0 0 0,-47 5-18 0 0,-22 0 1 0 0,-32 0 126 0 0,-29-5 0 0 0,34-7 0 0 0,-2 0 71 0 0,-8 0 1 0 0,-1 0 0 0 0,-6 1-1 0 0,-1 0 5 0 0,-1 1 0 0 0,-2 0 0 0 0,-7-1 0 0 0,0 0-90 0 0,-4 2 1 0 0,0-1-1 0 0,-1-1 1 0 0,0 0 12 0 0,-2-1 0 0 0,1 0 1 0 0,3 0-1 0 0,0 1-46 0 0,-6 2 0 0 0,0-1 1 0 0,4-1-1 0 0,-1 0 6 0 0,-7 1 0 0 0,-1 1 0 0 0,5-2 0 0 0,1-1 30 0 0,3 1 1 0 0,2-1-1 0 0,1 0 1 0 0,2 0-8 0 0,4 0 0 0 0,3 0 1 0 0,7-2-1 0 0,3-1-121 0 0,4 1 0 0 0,2 0 0 0 0,8-4 0 0 0,3 1 90 0 0,-31 2 40 0 0,16-2-54 0 118,22-2 0 0 0,24 0-81 0 387,23 0 0 0 0,34-2 7 0-160,32-2 0 0 0,28-9 48 0-333,-44 4 0 0 0,3-1 0 0 0,6-2 0 0 0,2 1 21 0-12,3 1 0 0 0,3 1 1 0 0,5-3-1 0 0,1 1-4 0 0,6 1 0 0 0,1 1 0 0 0,1-3 0 0 0,-1 0 13 0 0,5 3 1 0 0,-1-1-1 0 0,-3 0 1 0 0,1 0-11 0 0,0 0 0 0 0,0 1 0 0 0,-6 3 1 0 0,-1 1-1 0 0,0-2 0 0 0,0 0 1 0 0,-4 2-1 0 0,0 1-6 0 0,2-1 1 0 0,-1 0 0 0 0,-2 0 0 0 0,-2-1-21 0 0,-4 4 1 0 0,-2 0 0 0 0,-6-3 0 0 0,-3 0 16 0 0,-5 3 0 0 0,-2-1 1 0 0,33-1-58 0 0,-18 4-60 0 0,-9 0-42 0 0,-28 0 1 0 0,-32 1 195 0 0,-34 4 0 0 0,-37 1 50 0 0,22-1 0 0 0,-4 0 0 0 0,-6 2 0 0 0,-2 0-92 0 0,-10 0 1 0 0,-2 0-1 0 0,-3 0 1 0 0,-2 0-2 0 0,-12 2 1 0 0,-2 1 0 0 0,-1 0 0 0 0,1 0 98 0 0,-2 0 0 0 0,1-1 0 0 0,-1 1 0 0 0,-1-1-27 0 0,31-4 1 0 0,-1-1-1 0 0,1 1 1 0 0,-31 2 0 0 0,0 0-20 0 0,29-2 1 0 0,0-1 0 0 0,0 1-1 0 0,-28 2 1 0 0,1 0 1 0 0,4 1 0 0 0,1-2 1 0 0,7-1-1 0 0,3 0 0 0 0,5 0 1 0 0,2-1-1 0 0,9-2 1 0 0,3-1-20 0 0,2 2 1 0 0,2-1 0 0 0,-35 0 13 0 0,9-2 97 0 0,34 0-85 0 0,4 0 1 0 0,57-7-232 0 0,13-2 1 0 0,29-5 83 0 0,27-5 0 0 0,-31 10 0 0 0,4 1-21 0 0,11-4 1 0 0,4 0-1 0 0,6 1 1 0 0,4-1 72 0 0,6-2 0 0 0,1 0 0 0 0,1 0 0 0 0,0 1 19 0 0,4 1 1 0 0,-1 0 0 0 0,-1-1 0 0 0,0 0 22 0 0,8 1 1 0 0,1 0-1 0 0,-4 1 1 0 0,-1 0 2 0 0,-2-1 1 0 0,-2 1 0 0 0,-5 2 0 0 0,-1 0 71 0 0,-4 0 1 0 0,-1 0 0 0 0,-2 1 0 0 0,-1 2-60 0 0,0 1 1 0 0,-2 0-1 0 0,-8-1 1 0 0,-3 1-35 0 0,-8 3 0 0 0,-2-1 0 0 0,41-6 191 0 0,-12 4-26 0 0,-15 1-122 0 0,-10-3 1 0 0,-37 6-15 0 0,-18-4 1 0 0,-34 4 41 0 0,-37 1 1 0 0,-26 0-25 0 0,37-1 1 0 0,-2 2-1 0 0,-8 1 1 0 0,-3 2-7 0 0,-8 0 1 0 0,-2 1-1 0 0,-3 1 1 0 0,-1 1-9 0 0,-9 0 1 0 0,-1 0-1 0 0,3 0 1 0 0,0 0 24 0 0,-3 0 0 0 0,1 0 0 0 0,4-2 0 0 0,1 0-19 0 0,-4-1 1 0 0,2 1 0 0 0,6-1 0 0 0,1 0 3 0 0,-4 0 1 0 0,1 1-1 0 0,10 1 1 0 0,2-1 15 0 0,-2-2 0 0 0,2-1 1 0 0,14 3-1 0 0,3-1 10 0 0,7-1 0 0 0,2-1 1 0 0,-40 3 413 0 0,21-5-347 0 0,-4 0 207 0 0,22-7 1 0 0,21-5-72 0 0,31-7 1 0 0,33 0-114 0 0,33 5 0 0 0,13-2-150 0 0,-30 7 0 0 0,1 0 0 0 0,5 1 0 0 0,2 0-209 0 0,10-1 0 0 0,2-1 1 0 0,0 1-1 0 0,0 1 115 0 0,6-2 1 0 0,0 1-1 0 0,1 3 1 0 0,-1 1 33 0 0,3-2 1 0 0,-1 0 0 0 0,0 2-1 0 0,0-1 44 0 0,-2-1 0 0 0,0 0 0 0 0,-1 0 0 0 0,0 0-85 0 0,-3 0 0 0 0,-1 0 1 0 0,-5 0-1 0 0,0 0 129 0 0,-1-1 0 0 0,-1 1 1 0 0,-8 1-1 0 0,-2 0-100 0 0,46-4 1 0 0,-11 0 311 0 0,-22 5-304 0 0,-13 0 215 0 0,-19 5 0 0 0,-38-5-96 0 0,-20 1 1 0 0,-29-1 22 0 0,-27 5 0 0 0,-16 0-46 0 0,36 0 1 0 0,-2 0 0 0 0,-5 0 0 0 0,-1 0 6 0 0,-6 0 0 0 0,-2 0 0 0 0,-2 0 0 0 0,-1 0 14 0 0,-3 0 0 0 0,-1 0 0 0 0,2 0 0 0 0,1 2-21 0 0,-3 0 0 0 0,1 0 1 0 0,4-1-1 0 0,1 1 7 0 0,6 3 0 0 0,1 0 0 0 0,-2-3 0 0 0,0-1-16 0 0,1 1 0 0 0,0 1 1 0 0,5-2-1 0 0,2-1 0 0 0,7 0 0 0 0,1 0 0 0 0,4 0 0 0 0,1 0 50 0 0,-38 0-16 0 0,12 0 10 0 0,14 0-26 0 0,25-6 1 0 0,27-7 209 0 0,35-5 1 0 0,29-3-180 0 0,27 2 0 0 0,-30 11 0 0 0,2-1-109 0 0,6-3 0 0 0,2 1 0 0 0,5 1 1 0 0,1 1 30 0 0,4-3 1 0 0,2 0-1 0 0,1 3 1 0 0,1 1-9 0 0,3-2 0 0 0,1 1 0 0 0,4 2 0 0 0,1 0 0 0 0,-1 2 1 0 0,0 1 0 0 0,1-3-1 0 0,-1 1-97 0 0,-4 1 1 0 0,-1 1 0 0 0,0 0-1 0 0,0 1 95 0 0,-1 1 1 0 0,-2 0 0 0 0,-3-1-1 0 0,-2 0-9 0 0,-5 0 1 0 0,-1 1 0 0 0,-7-3-1 0 0,-1 0 26 0 0,-2 3 1 0 0,-2 0-1 0 0,27-3-103 0 0,-3 5-25 0 0,-18 0-95 0 0,-15 6 116 0 0,-20 2 1 0 0,-52 11 148 0 0,-31 0 0 0 0,-20 6 72 0 0,32-13 1 0 0,-1-1 0 0 0,-2 3 0 0 0,-1-1-45 0 0,-12 2 1 0 0,-2-2-1 0 0,-6-1 1 0 0,-1 0-65 0 0,1 0 0 0 0,0-1 0 0 0,-4 1 0 0 0,0 0 5 0 0,7 2 0 0 0,-1 0 1 0 0,-6 0-1 0 0,-1 0 10 0 0,-2 0 0 0 0,0 0 0 0 0,-1 1 0 0 0,2 0 18 0 35,8 2 0 0 0,1-1 0 0 0,0-3 0 0 0,0 1-21 0-29,4 2 0 0 0,1 1 0 0 0,4-5 0 0 0,1 1-6 0-6,0 1 0 0 0,2 0 0 0 0,7 0 0 0 0,2 0-57 0 0,-36 10 1 0 0,15-4-90 0 0,13-1 11 0 0,13-3-35 0 0,16-2 0 0 0,25-2 291 0 0,22-2 0 0 0,23 1-152 0 0,29-7 0 0 0,15 1 12 0 0,-35-5 0 0 0,2 0 0 0 0,6 0 0 0 0,2 0 23 0 0,9 0 1 0 0,1 0 0 0 0,8-2 0 0 0,1-1 29 0 0,4 1 0 0 0,1 0 0 0 0,2-3 0 0 0,0 0-60 0 0,0 3 0 0 0,0 0 1 0 0,-3-1-1 0 0,0 1 2 0 0,3 1 0 0 0,0 2 0 0 0,-9-1 1 0 0,-1 1 22 0 0,2 2 1 0 0,-3-1 0 0 0,-10 0 0 0 0,-3 1 6 0 0,-3 3 1 0 0,-2 2-1 0 0,34 5-296 0 0,-7 10 0 0 0,-23-4-143 0 0,-10 4 238 0 0,-19-5 0 0 0,-12 18 162 0 0,-26-3 1 0 0,-27 4-10 0 0,-33-4 1 0 0,-22-1 52 0 0,35-13 1 0 0,-4-1 0 0 0,-5-2 0 0 0,-3 0 114 0 0,-13 0 0 0 0,-1 0 0 0 0,-1 2 1 0 0,-1-1-58 0 0,-6 0 0 0 0,-2-1 0 0 0,-3 1 0 0 0,0 0 75 0 0,0 0 1 0 0,-1-1 0 0 0,-1 0 0 0 0,1 0-85 0 0,-2 2 1 0 0,0 1 0 0 0,4-3 0 0 0,1 0 0 0 0,-3 0 0 0 0,0 1 1 0 0,7-1-1 0 0,3 0 37 0 0,7-2 0 0 0,4 1 1 0 0,7 0-1 0 0,2-1-67 0 0,9-4 1 0 0,3-1 0 0 0,-30 10-182 0 0,19-5 102 0 0,22-6-411 0 0,12 5 372 0 0,94-12 0 0 0,-1-1 53 0 0,1-3 0 0 0,7-3 0 0 0,-2-3 1 0 0,1-3 3 0 0,6-1 1 0 0,2-2 0 0 0,4 1 0 0 0,2-2 7 0 0,9-2 0 0 0,1-1 0 0 0,0 3 0 0 0,2 0 39 0 0,-29 5 0 0 0,1 0 1 0 0,0 0-1 0 0,-2 1 1 0 0,0 0-1 0 0,1 1-38 0 0,2-1 1 0 0,0 0-1 0 0,0 1 1 0 0,-1 2-1 0 0,-1-1 1 0 0,0 1-3 0 0,-2 1 0 0 0,-1-1 0 0 0,0 2 0 0 0,23-1 0 0 0,-1 2 10 0 0,-8 1 1 0 0,-3 2-1 0 0,-6 0 1 0 0,-2 0 17 0 0,-1 1 1 0 0,-2 0 0 0 0,-11 0-1 0 0,-2 2-292 0 0,40 2 1 0 0,-21 4-211 0 0,-16 6 415 0 0,-19 0 1 0 0,-20 7-17 0 0,-27 2 0 0 0,-26 2 219 0 0,-40-1 1 0 0,27-10 0 0 0,-4 0-7 0 0,-10 0 1 0 0,-3 0 0 0 0,-6 0 0 0 0,-2 1 33 0 0,-11 1 0 0 0,-2 0 0 0 0,0 0 0 0 0,-2-2-78 0 0,-8 0 0 0 0,-1 0 0 0 0,1 1 0 0 0,0 0-1 0 0,27-4 0 0 0,0 0 0 0 0,0 0 0 0 0,0-1 1 0 0,1 0-1 0 0,-1 0 0 0 0,-5 1 0 0 0,-1 0 1 0 0,0 0 18 0 0,2-1 1 0 0,-1 0-1 0 0,1 0-36 0 0,1-1 0 0 0,-1 0 1 0 0,2 1-1 0 0,-27 4 0 0 0,2 0 1 0 0,3 0-1 0 0,2-1 63 0 0,5-1 0 0 0,3-1-49 0 0,11-3 0 0 0,4-2 0 0 0,15 0 0 0 0,4-1-441 0 0,-21 0-187 0 0,18 6 269 0 0,24-9 0 0 0,45 4 121 0 0,26-6 1 0 0,33 0 91 0 0,23 0 1 0 0,-43-1 0 0 0,3 0 73 0 0,7-1 1 0 0,4 0 0 0 0,6-2 0 0 0,3 0-32 0 0,7-3 0 0 0,2 0 0 0 0,3-1 0 0 0,2 0 42 0 0,3-1 1 0 0,1-1 0 0 0,2 2 0 0 0,1 0-32 0 0,-30 2 1 0 0,1 0 0 0 0,-1 0 0 0 0,-1 0 0 0 0,0 1-1 0 0,0 0 89 0 0,0 0 0 0 0,1 0 0 0 0,-2 1 0 0 0,32-1 0 0 0,-1 2-3 0 0,1 0 0 0 0,-2 1 0 0 0,-6 1 0 0 0,-2 1-20 0 0,-7 0 1 0 0,-2 0 0 0 0,-6 0 0 0 0,-2 1-48 0 0,-9 1 0 0 0,-1 1 0 0 0,-6 0 0 0 0,-1 2-163 0 0,42 9 1 0 0,-19 0 15 0 0,-18 0-129 0 0,-22 0 0 0 0,-42 16 243 0 0,-35 3 1 0 0,-37 3 4 0 0,21-21 1 0 0,-5-2 0 0 0,-10 4 0 0 0,-3-1 106 0 0,-6 1 0 0 0,-4-1 0 0 0,-13 3 1 0 0,-3 0-23 0 0,33-8 0 0 0,0 0 0 0 0,-2 0 1 0 0,-7 0-1 0 0,-1 0 0 0 0,0 0 70 0 0,0-2 0 0 0,0 0 0 0 0,-1 1 0 0 0,-4 1 0 0 0,0 0 0 0 0,0 0-90 0 0,4 0 0 0 0,1 0 1 0 0,0 0-1 0 0,-2 0 1 0 0,0 0-1 0 0,1 0-7 0 0,3-2 1 0 0,1 1 0 0 0,0-1 0 0 0,1 0-1 0 0,0 0 1 0 0,0 0 114 0 0,3-2 0 0 0,1 1 0 0 0,0 0 0 0 0,-30 5 0 0 0,3 1 162 0 0,8-3 0 0 0,2 1 1 0 0,5 1-1 0 0,3-1-143 0 0,11 0 1 0 0,3 0 0 0 0,6-2 0 0 0,4 0 335 0 0,-28 4-795 0 0,22-6 0 0 0,30 3 94 0 0,28-6 0 0 0,36-2 21 0 0,39-8 0 0 0,-23 1 0 0 0,4-1 123 0 0,8-4 1 0 0,4-1-1 0 0,10 2 1 0 0,2-1-39 0 0,8-3 0 0 0,3 0 0 0 0,6 3 0 0 0,2-1 89 0 0,-29 3 0 0 0,0-1 1 0 0,2 0-1 0 0,0 1 1 0 0,1 2-1 0 0,1-2 5 0 0,3-1 1 0 0,0 0 0 0 0,0 1 0 0 0,-2 0 0 0 0,1 2 0 0 0,0-1 17 0 0,1 0 1 0 0,0-1-1 0 0,-1 2 1 0 0,0 1 0 0 0,-2 1-1 0 0,1 0 9 0 0,-3 1 0 0 0,1 1 0 0 0,-2-1 0 0 0,-3 0 0 0 0,-1 0 0 0 0,-1 0-2 0 0,24 0 1 0 0,-2-1 0 0 0,-3 1 0 0 0,-2 1-46 0 0,-6 3 1 0 0,-3 1 0 0 0,-9 0 0 0 0,-3 0-9 0 0,-7 1 0 0 0,-2 2 1 0 0,38 11-82 0 0,-21-3-64 0 0,-15 3 1 0 0,-31 8 65 0 0,-19 4 1 0 0,-40 2 21 0 0,-36-3 0 0 0,23-11 0 0 0,-4 1 189 0 0,-7 1 0 0 0,-4-1 0 0 0,-11 2 1 0 0,-3 0-85 0 0,-6-1 0 0 0,-3-1 0 0 0,-6 3 0 0 0,-3-1 59 0 0,30-7 0 0 0,-1-1 1 0 0,0 1-1 0 0,-4-1 1 0 0,-1 0-1 0 0,-1 0 6 0 0,-5 0 1 0 0,0 1 0 0 0,0-1 0 0 0,0 1 0 0 0,-1-1 0 0 0,-1 1 21 0 0,-2 1 1 0 0,-1 0-1 0 0,1 0 1 0 0,1 0-1 0 0,2 0 1 0 0,-1-1-72 0 0,3 0 1 0 0,1-1 0 0 0,0 1 0 0 0,5-2-1 0 0,1 0 1 0 0,1 0 35 0 0,-23 1 1 0 0,4-1 0 0 0,8 2 0 0 0,4-1 84 0 0,10-2 1 0 0,3-1 0 0 0,-37 5 297 0 0,29-5-844 0 0,18-5 1 0 0,35 7 232 0 0,21-7 0 0 0,39 1-35 0 0,37-5 1 0 0,-25-3 0 0 0,4-2 76 0 0,10-1 1 0 0,3-2-1 0 0,12-1 1 0 0,3-2 73 0 0,6-3 1 0 0,2-1-1 0 0,-29 6 1 0 0,0 0 0 0 0,1-1 13 0 0,5 1 0 0 0,0 0 0 0 0,1-1 0 0 0,4-1 0 0 0,0 0 0 0 0,2 0-19 0 0,5 0 0 0 0,1 0 0 0 0,0 0 0 0 0,2-1 1 0 0,1-1-1 0 0,-1 1 53 0 0,0 0 1 0 0,-1 1 0 0 0,0 1 0 0 0,1-1 0 0 0,0 0 0 0 0,-1 1 102 0 0,-2 2 1 0 0,-1 0 0 0 0,0 1 0 0 0,-1-1 0 0 0,1 2-1 0 0,-1-1-89 0 0,-4 2 1 0 0,-1 0 0 0 0,-1 1 0 0 0,-3 1 0 0 0,-1 1-1 0 0,-1-1 11 0 0,-3 1 0 0 0,0 1 0 0 0,-2 0 1 0 0,27 0-1 0 0,-4 0-60 0 0,-8 1 1 0 0,-2 0 0 0 0,-7 3 0 0 0,-3 0-39 0 0,-8 2 0 0 0,-4 0 0 0 0,35 7-88 0 0,-16 2 82 0 0,-23 1 0 0 0,-50 8-143 0 0,-31 1 1 0 0,-51 7 197 0 0,17-16 0 0 0,-7-2 0 0 0,-11 1 0 0 0,-3 0-4 0 0,17-3 0 0 0,-1 1 0 0 0,-3-2 0 0 0,-6 1 0 0 0,-3-1 0 0 0,-1 1 51 0 0,-5 0 1 0 0,-1 0-1 0 0,-1 0 1 0 0,-5-1-1 0 0,0-1 1 0 0,0 1-1 0 0,-2 1 1 0 0,0 1-1 0 0,-1-2 120 0 0,-1 1 0 0 0,-1-2 0 0 0,0 1-53 0 0,-1 0 1 0 0,0-1 0 0 0,0 0-1 0 0,-1 1 1 0 0,0 0 0 0 0,0 0-9 0 0,0 1 1 0 0,0 0-1 0 0,1 0 1 0 0,3-2-1 0 0,1-1 1 0 0,1 0-52 0 0,1 2 1 0 0,0-1 0 0 0,3 0-1 0 0,10-2 1 0 0,2-1 0 0 0,2 0 20 0 0,6 1 0 0 0,2-1 1 0 0,1 0-1 0 0,-22-1 1 0 0,4-1 4 0 0,9-1 0 0 0,4-1 0 0 0,13-1 0 0 0,5 0-16 0 0,-23-1-35 0 0,23 0 0 0 0,39-13-212 0 0,28-6 0 0 0,39-3 179 0 0,-4 8 0 0 0,6 0 0 0 0,9-1 0 0 0,3 0 32 0 0,11-3 0 0 0,4-1 1 0 0,14-3-1 0 0,3 1-52 0 0,-28 7 1 0 0,1 0 0 0 0,1 0 0 0 0,5 0 0 0 0,1-1 0 0 0,1 0-27 0 0,5-2 1 0 0,1-1 0 0 0,2 1-1 0 0,1 1 1 0 0,2 1 0 0 0,0-1 93 0 0,4-1 0 0 0,0-1 1 0 0,2 2-1 0 0,-23 4 1 0 0,0 0-1 0 0,0 1 1 0 0,2 0 58 0 0,2-1 1 0 0,0 0 0 0 0,1 0-1 0 0,1 1 1 0 0,0 1 0 0 0,1 0 0 0 0,1 1-1 0 0,-1 0-42 0 0,3 1 0 0 0,-1-1 0 0 0,1 1 0 0 0,-1 1 0 0 0,1-1 0 0 0,-1 1 0 0 0,1 0 0 0 0,-1 0 29 0 0,0 1 1 0 0,-1 0-1 0 0,0 0 1 0 0,1 1 0 0 0,-2-1-1 0 0,1 1 1 0 0,-1 0 0 0 0,-1 0-27 0 0,-3 1 1 0 0,0 1 0 0 0,-1-1-1 0 0,0 1 1 0 0,19 0 0 0 0,0 1-1 0 0,-3-1 25 0 0,-7 2 1 0 0,-2-1 0 0 0,-2 1-1 0 0,-5 0 1 0 0,-2 1 0 0 0,-3 1-216 26 0,23 1 0-26 0,-4 0 1 0 0,-12 2-1 0 0,-4 0-201 334 0,-15 3 1-334 0,-5 0-84 247 0,27 8 0-247 0,-40 3 189 251 0,-41 1 0-251 0,-59 3 183 63 0,1-14 0-63 0,-7-2 0 0 0,-12 5 1 0 0,-6 0 61 0 0,15-5 1 0 0,-3-2 0 0 0,-1 0-1 0 0,-2 2 1 0 0,0 0 0 0 0,-3 0 100 0 0,-7-1 1 0 0,-2-1 0 0 0,-2 1 0 0 0,-6-1 0 0 0,-2 1-1 0 0,-1 0-109 0 0,22-2 0 0 0,0 1 0 0 0,0-1 0 0 0,-1 1 1 0 0,-3 0-1 0 0,0-1 0 0 0,-1 1 0 0 0,0 1-13 0 0,-2-1 0 0 0,-1 1 0 0 0,1 0 0 0 0,-1-1 0 0 0,1 1 0 0 0,1-1 0 0 0,-1 0 0 0 0,0 1 156 0 0,-2 0 0 0 0,1 1 1 0 0,-1 1-1 0 0,1-2 0 0 0,1 0 1 0 0,0-1-1 0 0,1 0 0 0 0,0 0-52 0 0,-1 1 1 0 0,1 0 0 0 0,0 0 0 0 0,0-1 0 0 0,2 0-1 0 0,1 0 1 0 0,0 0 0 0 0,1 0 0 0 0,-22 1 0 0 0,1-1 0 0 0,0 1 16 0 0,4 0 1 0 0,1-1-1 0 0,1 1 1 0 0,7-1-1 0 0,1 1 1 0 0,2-1-86 0 0,8-1 0 0 0,2 0 1 0 0,2 0-12-154 0,-20 1 0 154 0,4-2 0 0 0,12-1 0 0 0,6-2 157-189 0,-31 1-99 88 0,31-6 1 101 0,54-14-257-53 0,47-13 1 53 0,10 12 0 0 0,10 1 126 0 0,21-4 0 0 0,7 1 0 0 0,-17 5 0 0 0,4 0 0 0 0,1 1 76 0 0,6-2 0 0 0,1 0 0 0 0,3 0 1 0 0,11-2-1 0 0,3-1 0 0 0,0 1-45 0 0,3 1 1 0 0,1 2 0 0 0,2-1 0 0 0,-20 4 0 0 0,1 0 0 0 0,1 0 0 0 0,0 1-55 0 0,4-1 0 0 0,1 1 1 0 0,0 0-1 0 0,1 0 0 0 0,-2 1 1 0 0,0 1-1 0 0,0-1 1 0 0,1 1 68 0 0,4 0 0 0 0,0 0 1 0 0,1 1-1 0 0,1-1 0 0 0,2 0 1 0 0,2 0-1 0 0,0 0 0 0 0,0 0 19 0 0,-1 0 1 0 0,0 0 0 0 0,1 0 0 0 0,-1 1 0 0 0,2-1 0 0 0,1 0 0 0 0,-1 0 0 0 0,0 1 68 0 0,-2 0 0 0 0,-1 0 0 0 0,0 0 1 0 0,-1 1-1 0 0,0 1 0 0 0,-1 0 0 0 0,-1 0 1 0 0,0 0-33 0 0,-3 1 0 0 0,-1-1 0 0 0,0 1 0 0 0,-1 0 0 0 0,0 2 0 0 0,-1 0 0 0 0,-1 0 0 0 0,0 1-48 0 0,-5 0 1 0 0,-1 0-1 0 0,-1 0 1 0 0,-1 1 0 0 0,22-1-1 0 0,-2 0 1 0 0,-1 1 50 348 0,-7 0 1-348 0,-2 1 0 0 0,-1 0 0 0 0,-8 1-1 0 0,-1 0 1 0 0,-2 0-109 561 0,20 1 0-561 0,-5 2 0 0 0,-12 2 0 0 0,-5 0 33 247 0,-18 1 1-247 0,-4 2 84 37 0,22 6 1-37 0,-71 7-172 33 0,-43 0 1-33 0,-9-10 0 0 0,-11-4-90 5 0,-21 0 1-5 0,-8-1 0 0 0,18-1-1 0 0,-3 0 1 0 0,-2-1 137 0 0,-7 1 0 0 0,-1 0 0 0 0,-2 1 0 0 0,-5 0 0 0 0,-2-1 0 0 0,-1 1 82 0 0,22-3 1 0 0,-1 0-1 0 0,-1 0 1 0 0,0 0 0 0 0,-1 1-1 0 0,-1-1 1 0 0,-1 0 0 0 0,0 0-50 0 0,-4-1 0 0 0,-1 0 0 0 0,1 0 0 0 0,-1 0 0 0 0,0 0 1 0 0,1 0-1 0 0,0 0 0 0 0,-1 0-3 0 0,-2 0 1 0 0,0 0 0 0 0,0 0-1 0 0,0 0 1 0 0,3 0 0 0 0,-1 0 0 0 0,1 0-1 0 0,-1 0 217 0 0,2 0 1 0 0,-1 0 0 0 0,1 0 0 0 0,0 0 0 0 0,2 1 0 0 0,1 0 0 0 0,0 1 0 0 0,1-1 41 0 0,0 0 1 0 0,2 0 0 0 0,-1 0 0 0 0,2 1 0 0 0,-21-1-1 0 0,1 1 1 0 0,2-1-74 0 0,7 0 1 0 0,1-2 0 0 0,2 1-1 0 0,7 0 1 0 0,1 0 0 0 0,3 0-21 0 0,-22 1 0 0 0,5-2 1 0 0,13-1-1 0 0,5 0 18 0 0,12 0 0 0 0,5-1-49 0 0,-28-8 1 0 0,49-2-210 0 0,38-6 0 0 0,62-6-227 0 0,-3 13 0 0 0,9 1 0 0 0,13-3 0 0 0,6 0 235 0 0,-17 3 0 0 0,2 0 0 0 0,2 0 0 0 0,4-1 0 0 0,0 0 0 0 0,3 0 20 0 0,10-2 0 0 0,1-1 0 0 0,2 1 0 0 0,-21 4 0 0 0,1 1 0 0 0,0 0 0 0 0,2 0 71 0 0,4-1 1 0 0,2 0 0 0 0,1 1 0 0 0,0 0 0 0 0,0 1 0 0 0,1 0 0 0 0,0 0 0 0 0,1 1 54 0 0,4-2 1 0 0,2 1-1 0 0,-1 0 1 0 0,1 0-1 0 0,-3 0 1 0 0,0 1-1 0 0,0 0 1 0 0,-1 1-29 0 0,-1-1 1 0 0,-1 1 0 0 0,1 1 0 0 0,-1-1 0 0 0,4 1 0 0 0,1-1-1 0 0,0 1 1 0 0,-2 1 76 0 0,-5 0 0 0 0,-1 0 0 0 0,-1 1 0 0 0,1 0 0 0 0,-1 0 0 0 0,0 1 0 0 0,0-1 0 0 0,-2 1-58 0 0,-8 0 0 0 0,0-1 1 0 0,-1 1-1 0 0,-1 0 1 0 0,21 1-1 0 0,-2 0 0 0 0,-1 1 3 0 0,-7 0 1 0 0,-2 0 0 0 0,-1 0 0 0 0,-5 0 0 0 0,-2 0 0 0 0,-2 2 107 0 0,22 2 0 0 0,-6 1 0 0 0,-14-1 1 0 0,-4 2-169 0 0,-15-1 0 0 0,-4 4 1 0 0,15 11-1902 0 0,-43 4 1684 0 0,-57 2 0 0 0,-19-13 1 0 0,-12-4 74 0 0,-17 1 1 0 0,-7-1 0 0 0,16-4-1 0 0,-3 0 1 0 0,-1-1 124 0 0,-8 0 1 0 0,-3-1 0 0 0,-1 0 0 0 0,-5 0 0 0 0,-2 1-1 0 0,-1-1 64 0 0,22-1 1 0 0,-1-1 0 0 0,-1 0 0 0 0,0 0 0 0 0,-1 0 0 0 0,-1 1 0 0 0,-1-1 0 0 0,0 0-60 0 0,-4-1 0 0 0,0 0 1 0 0,-1 0-1 0 0,0 0 0 0 0,-2 0 1 0 0,-1 0-1 0 0,0 0 0 0 0,0 0 2 0 0,-1 0 1 0 0,1 0-1 0 0,-2 0 1 0 0,1 0-1 0 0,-4 0 1 0 0,-1 0-1 0 0,0 0 1 0 0,2 0 132 0 0,4 0 0 0 0,2 0 1 0 0,-1 0-1 0 0,1 0 1 0 0,-3 0-1 0 0,0 0 1 0 0,0 0-1 0 0,2 0 132 0 0,5 0 0 0 0,1 0 0 0 0,0 0 0 0 0,1 0 1 0 0,2 1-1 0 0,0 0 0 0 0,1 0 0 0 0,0 1-27 0 0,-17-1 1 0 0,0 1 0 0 0,2-1 0 0 0,4 1 0 0 0,2 0 0 0 0,1-1-17 0 0,10-1 0 0 0,2 0 0 0 0,2 0 1 0 0,-20 0-1 0 0,6-2-140-89 0,13 1 0 89 0,6-2-19-167 0,-34-5 1 167 0,50-6-312-32 0,35 0 0 32 0,60-5 166-12 0,3 9 1 12 0,10 1-1 0 0,17-4 1 0 0,8 1-66 0 0,-17 4 1 0 0,4 0-1 0 0,2 0 1 0 0,10-2-1 0 0,3 0 1 0 0,1-1 87 0 0,8 0 1 0 0,2 0-1 0 0,2 0 1 0 0,-17 2-1 0 0,1-1 1 0 0,2 0-1 0 0,-1 0 44 0 0,4 0 1 0 0,0 1-1 0 0,0-1 1 0 0,1 1 0 0 0,2 0-1 0 0,0 1 1 0 0,0-1 0 0 0,0 1 61 0 0,-1-1 0 0 0,0 1 0 0 0,1 0 0 0 0,0 0 0 0 0,4 0 0 0 0,1 1 0 0 0,0 0 0 0 0,0 1 22 0 0,0 0 1 0 0,1 0 0 0 0,-1 0 0 0 0,0 0 0 0 0,0 0 0 0 0,0-1 0 0 0,0 1-1 0 0,-1 0 53 0 0,0 1 0 0 0,-1 0 1 0 0,1 1-1 0 0,-3-1 1 0 0,-5 1-1 0 0,0-1 1 0 0,-2 0-1 0 0,0 0-26 0 0,-3 1 0 0 0,-1 1 0 0 0,0-1 0 0 0,-1 1 0 0 0,21 0 0 0 0,-1 1 0 0 0,-1-1 53 0 0,-5 2 1 0 0,-2-1-1 0 0,-1 1 1 0 0,-8-1 0 0 0,-2 0-1 0 0,-2 0-54 0 0,-5 0 0 0 0,-1 0 1 0 0,-3 1-1 0 0,17-2 0 0 0,-5 1 44 0 0,-9 1 1 0 0,-5 2-8 0 0,-11 1 1 0 0,-7 2-1 0 0,-2 4 50 0 0,-43 6 1 0 0,-63-4-491 0 0,-1-5 1 0 0,-9-1 0 0 0,-20-2 0 0 0,-7-1 211 0 0,17 1 0 0 0,-2-1 0 0 0,-2 1 0 0 0,-6 0 1 0 0,-1 0-1 0 0,-2 0 52 0 0,16 0 1 0 0,-2-1-1 0 0,0 0 1 0 0,0 0-1 0 0,-2 0 1 0 0,-1 0 0 0 0,0 0-1 0 0,-1-1 79 0 0,-3-1 1 0 0,-1 0 0 0 0,0 0 0 0 0,0-1-1 0 0,0 2 1 0 0,0-1 0 0 0,0 0 0 0 0,0 0 94 0 0,-2-1 0 0 0,0 0 0 0 0,0-1 0 0 0,0 1 1 0 0,3 0-1 0 0,0-1 0 0 0,1 1 0 0 0,0-1-22 0 0,0 0 0 0 0,0 0 0 0 0,1-1 1 0 0,1 0-1 0 0,4 0 0 0 0,1 0 0 0 0,1-1 1 0 0,0 1 127 0 0,-19-1 0 0 0,2 1 1 0 0,1-1-1 0 0,5-1 0 0 0,1 0 1 0 0,2 1-75 0 0,6 1 0 0 0,1 1 1 0 0,3 0-1 0 0,-27-2 1 0 0,4-1 44 0 0,9 2 1 0 0,5-1-1 0 0,12-1 1 0 0,6-1 340 0 0,-30-2-397 0 0,22 3 1 0 0,52-12-627 0 0,34 4 0 0 0,45-9 361 0 0,-4 10 0 0 0,8 2 0 0 0,14-3 0 0 0,6 0-2 0 0,-20 3 1 0 0,3 0 0 0 0,2 0 0 0 0,11-1 0 0 0,3 0 0 0 0,0 0 100 0 0,6-2 1 0 0,2 0-1 0 0,1 0 1 0 0,-18 4-1 0 0,2 0 1 0 0,0 1-1 0 0,1 0 30 0 0,1 0 0 0 0,0-1 1 0 0,1 1-1 0 0,0 0 0 0 0,6 0 1 0 0,0 0-1 0 0,1 0 1 0 0,0 1 34 0 0,-1 0 1 0 0,0-1 0 0 0,1 1-1 0 0,0 0 1 0 0,5 0 0 0 0,0-1-1 0 0,0 1 1 0 0,-1 0 84 0 0,-4 2 1 0 0,-2 0-1 0 0,0 0 1 0 0,0 1 0 0 0,1-1-1 0 0,0 1 1 0 0,-1 0-1 0 0,-1 0 45 0 0,18-1 0 0 0,-2-1 1 0 0,0 1-1 0 0,0 2 1 0 0,0 2-1 0 0,-2-1-47 0 0,-12 1 1 0 0,-1 1-1 0 0,-1-1 1 0 0,-3 2 0 0 0,-1-1-1 0 0,-3 1-32 0 0,19-1 0 0 0,-5 2 0 0 0,-10 1 0 0 0,-6 2-45 0 0,-12 0 0 0 0,-4 1-386 0 0,32 8 1 0 0,-45 1 156 0 0,-34 0 1 0 0,-65 0-4 0 0,3-6 0 0 0,-9-2 0 0 0,-27 2 0 0 0,-9-1 134 0 0,21-3 1 0 0,-3 1-1 0 0,-1 0 1 0 0,-9 1-1 0 0,-2 0 1 0 0,0 0-8 0 0,-5 1 1 0 0,-2-1-1 0 0,0 0 1 0 0,20-1-1 0 0,0 0 1 0 0,-1 0-1 0 0,-1-1 124 0 0,-3 0 1 0 0,0 0 0 0 0,-1-1 0 0 0,0 0 0 0 0,-4 1 0 0 0,0-1 0 0 0,-1 1 0 0 0,-1-1 15 0 0,-1 1 1 0 0,-1-1-1 0 0,0 1 1 0 0,1-1-1 0 0,1 1 1 0 0,2-1 0 0 0,-1 1-1 0 0,1 0 46 0 0,1-1 0 0 0,-1 0 0 0 0,2 1 1 0 0,-1 0-1 0 0,4 0 0 0 0,0 1 1 0 0,0 0-1 0 0,0-1-69 0 0,-1 1 1 0 0,0 0-1 0 0,0 0 1 0 0,2-1-1 0 0,5 0 1 0 0,0 0-1 0 0,2-1 1 0 0,0 0 11-39 0,-21 1 0 39 0,1-1 1 0 0,3 0-1 0 0,12-2 0 0 0,1 1 1 0 0,3 0 122-510 0,-23 2 0 510 0,5 1 0 0 0,16-3 1 0 0,4-1 241-269 0,14 1 1 269 0,3 1-138-90 0,-33-2 0 90 0,50-9 13-99 0,40-6 0 99 0,58-1-584-108 0,-2 3 0 108 0,10 0 0 0 0,21-2 0 0 0,8-2 188 0 0,-20 4 1 0 0,4 0 0 0 0,2-1-1 0 0,5-1 1 0 0,1 1 0 0 0,3-1 51 0 0,-15 3 1 0 0,1 1-1 0 0,1-1 1 0 0,1 1-1 0 0,3-1 1 0 0,1 0-1 0 0,0 1 1 0 0,1-1 31 0 0,3 1 1 0 0,0-1 0 0 0,1 0 0 0 0,2 1 0 0 0,6-1 0 0 0,2 1 0 0 0,0 0 0 0 0,0 0 2 0 0,-2 1 0 0 0,0-1 0 0 0,0 1 0 0 0,1 0 0 0 0,-17 1 0 0 0,1 1 1 0 0,1 0-1 0 0,0 1 0 0 0,-1-1 34 0 0,0 1 1 0 0,0 0 0 0 0,0 0 0 0 0,0 1-1 0 0,0 0 1 0 0,19-1 0 0 0,-1 0 0 0 0,1 1 0 0 0,-2 0 70 0 0,-2 0 1 0 0,-1 0 0 0 0,-1 1 0 0 0,2-1 0 0 0,1 0 0 0 0,0 0 0 0 0,1 0 0 0 0,-2 0-28 0 0,-6 0 0 0 0,-1 0 0 0 0,0 1 0 0 0,-1-1 0 0 0,0 0 1 0 0,0 1-1 0 0,-1-1 0 0 0,-2 2 58 4 0,-7 0 0-4 0,-2 0 0 0 0,0 1 0 0 0,-1 0 0 0 0,20-1 0 0 0,0 1 0 0 0,-3-1-32 638 0,-8 2 1-638 0,-1-1 0 0 0,-2 1 0 0 0,-8 0 0 0 0,-1 1 0 0 0,-4-1-121 383 0,13-1 1-383 0,-5-1 0 0 0,-11 2 0 0 0,-6 1-704 283 0,22 0 416-64 0,-28 6 0-219 0,-98 5-36 43 0,-52 3 0-43 0,20-7 1 0 0,-7-1 254 0 0,14-4 1 0 0,-4-1 0 0 0,0 0 0 0 0,-6 0 0 0 0,-1 0 0 0 0,-3 1 45 0 0,12 0 0 0 0,-2 0 0 0 0,-2 1 0 0 0,1-1 0 0 0,-2-1 0 0 0,-1 0 0 0 0,0-1 0 0 0,0 1 21 0 0,-5 0 1 0 0,0 0-1 0 0,-1 1 1 0 0,-1-1-1 0 0,-3 0 1 0 0,-1 1-1 0 0,-1 0 1 0 0,0-1 40 0 0,-1 0 1 0 0,-1 1 0 0 0,0-1 0 0 0,0 0 0 0 0,0 0 0 0 0,0 1 0 0 0,1-1-1 0 0,0 0 87 0 0,3-1 0 0 0,1 0 0 0 0,0 0 0 0 0,0 0 0 0 0,-1 0 0 0 0,0 0 0 0 0,1 0 0 0 0,0 1-8 0 0,2 0 1 0 0,1 0 0 0 0,1 1-1 0 0,0-1 1 0 0,3-1 0 0 0,1 1 0 0 0,0-1-1 0 0,1 0 46 0 0,2 1 0 0 0,1 1 1 0 0,1-1-1 0 0,2 0 1 0 0,-13 0-1 0 0,3-1 1 0 0,3 1 9 0 0,9-1 1 0 0,1 0 0 0 0,4 0 0 0 0,-21-3 0 0 0,4-1 236 0 0,18 0 0 0 0,3-1-142 0 0,-36-8 0 0 0,57-5-22 0 0,41-1 0 0 0,59-6-197 0 0,0 12 1 0 0,9 2 0 0 0,19-2 0 0 0,7 0 27 0 0,-20 3 0 0 0,3 1 0 0 0,2-1 0 0 0,6 0 1 0 0,2-2-1 0 0,2 1-193 0 0,6 0 0 0 0,2 1 0 0 0,2-2 0 0 0,-19 3 0 0 0,2-1 0 0 0,0 1 0 0 0,2 0 99 0 0,4 0 0 0 0,1 1 0 0 0,1 0 0 0 0,0 0 0 0 0,3 0 0 0 0,1-1 0 0 0,0 1 0 0 0,0 0 56 0 0,1 1 0 0 0,0-1 0 0 0,1 2 1 0 0,-1-1-1 0 0,0 0 0 0 0,-1 0 1 0 0,1 1-1 0 0,-1-1 27 0 0,0 1 1 0 0,0 0 0 0 0,0 0-1 0 0,0 1 1 0 0,2-1 0 0 0,-1 1-1 0 0,1 1 1 0 0,-2 0 51 0 0,-4 1 1 0 0,0 1-1 0 0,-1 0 1 0 0,0-1 0 0 0,0 1-1 0 0,1-1 1 0 0,-1 0 0 0 0,-1 0-33 0 0,-8 2 1 0 0,-1 0-1 0 0,-1 0 1 0 0,0 0-1 0 0,-2-1 1 0 0,0 1 0 0 0,-1 0-1 0 0,-1 0 81 0 0,18 1 1 0 0,-1 0 0 0 0,-1 0 0 0 0,-7 0 0 0 0,-2 0 0 0 0,-1 0-52 0 0,-7 0 1 0 0,-2 0-1 0 0,-3 0 1 0 0,20 0-1 0 0,-5 0 175 408 0,-12 0 1-408 0,-6 0-837 329 0,28 0 0-329 0,-42 11 118 254 0,-46 3 1-254 0,-64-3 198 163 0,-1-8 0-163 0,-7-1 1 0 0,-17 1-1 0 0,-5 0 190 0 0,19-1 0 0 0,-2-1 0 0 0,-2 1 0 0 0,-9 0 0 0 0,-3-1 0 0 0,-1 0 54 0 0,-7 0 0 0 0,-2-1 1 0 0,-1-1-1 0 0,22 1 1 0 0,-1-2-1 0 0,0 1 1 0 0,-1 0 8 0 0,0 0 1 0 0,-1 0 0 0 0,1 0 0 0 0,-1-1 0 0 0,-2 0 0 0 0,1-1 0 0 0,-1 0 0 0 0,0 0 46 0 0,-2 1 1 0 0,0-1 0 0 0,-1 1 0 0 0,1 0 0 0 0,0 0 0 0 0,0 0 0 0 0,0 0 0 0 0,0 0-54 0 0,-1-1 1 0 0,-1 1-1 0 0,0-1 1 0 0,1 1-1 0 0,3 1 1 0 0,0 0-1 0 0,0 0 1 0 0,1 0 19 0 0,-1-1 1 0 0,1-1 0 0 0,0 1 0 0 0,1-1 0 0 0,-17 0 0 0 0,1 0 0 0 0,3 0 133 0 0,6-1 0 0 0,2-1 1 0 0,1 0-1 0 0,9 0 1 0 0,2 1-1 0 0,2-1 32 0 0,-15-2 1 0 0,4 0-1 0 0,10 0 1 0 0,5-1 499 0 0,-25-6-549 0 0,20 0 0 0 0,42-5-93 0 0,28 1 1 0 0,47-1-20 0 0,0 11 1 0 0,9 2-1 0 0,17-2 1 0 0,6 2-79 0 0,17-1 1 0 0,6-1-1 0 0,-24 2 1 0 0,2 0 0 0 0,2 0 86 0 0,6-1 0 0 0,1 1 0 0 0,2 0 0 0 0,3 0 0 0 0,2 0 0 0 0,1 1-1 0 0,-22 2 1 0 0,2 0 0 0 0,-1 1 0 0 0,1 0 0 0 0,2-1 0 0 0,0 0 0 0 0,0 1-1 0 0,1-1-5 0 0,2 2 0 0 0,0-1 0 0 0,1 2 0 0 0,-1-2 1 0 0,1 1-1 0 0,1 0 0 0 0,-1 0 0 0 0,0 0 13 0 0,-2 0 0 0 0,0 1 0 0 0,0 1 0 0 0,0-1 0 0 0,0 0 0 0 0,-1 0 0 0 0,0 1 0 0 0,-1-1 57 0 0,-2 1 1 0 0,0 0 0 0 0,-1 1 0 0 0,0-1 0 0 0,20 1-1 0 0,-1 0 1 0 0,-1 0-45 0 0,-4 1 1 0 0,-2 0 0 0 0,-2 1-1 0 0,-8 1 1 0 0,-1 1 0 0 0,-2 0 83 0 0,24 1 0 0 0,-5 0 1 0 0,-14 2-1 0 0,-5-1-114 0 0,-14-1 1 0 0,-4 0-151 56 0,26 8 0-56 0,-50 8-40 324 0,-47 1 0-324 0,-61 4-48 86 0,6-17 1-86 0,-8-3 0 0 0,-19 2 0 0 0,-6-2 86 0 0,23-2 1 0 0,-3-2 0 0 0,-1 1 0 0 0,-11-1 0 0 0,-1 0 0 0 0,-2 0 67 0 0,23-1 0 0 0,-1-1 0 0 0,-1 0 1 0 0,0 1-1 0 0,-3-2 0 0 0,0 1 0 0 0,-1 0 1 0 0,0-1 29 0 0,-2-1 1 0 0,0 0-1 0 0,-1 0 1 0 0,1 0-1 0 0,-1 0 1 0 0,0 0-1 0 0,0 0 1 0 0,-1 0 24 0 0,0 0 0 0 0,-1 0 1 0 0,0 0-1 0 0,1 0 1 0 0,1-1-1 0 0,0 0 1 0 0,0-1-1 0 0,1 1 49 0 0,0 0 1 0 0,1 0 0 0 0,-1 0 0 0 0,2-1 0 0 0,4 0-1 0 0,0-1 1 0 0,0 0 0 0 0,2 0 20 0 0,-22 0 0 0 0,2 0 0 0 0,1 0 1 0 0,9 0-1 0 0,1 1 0 0 0,3-1 141 0 0,6 0 0 0 0,2 0 1 0 0,1 0-1 0 0,-26-1 1 0 0,3 0-72 0 0,10 0 1 0 0,3-2 0 0 0,13 1-1 0 0,3 0-20 0 0,11 2 0 0 0,5 1 333 0 0,-27-9-423 0 0,28 3 0 0 0,78-6-120 0 0,40 0 1 0 0,-8 6 0 0 0,8 0 143 0 0,12-2 1 0 0,5 1-1 0 0,-21 4 1 0 0,2 0-1 0 0,2 0-19 0 0,7-2 1 0 0,1 1-1 0 0,2 0 1 0 0,4 0-1 0 0,1 2 1 0 0,2 0-12 0 0,7 0 1 0 0,2 1-1 0 0,1 0 1 0 0,1-1-1 0 0,1 1 1 0 0,0-1 16 0 0,-23 3 0 0 0,1-1 1 0 0,-1 2-1 0 0,1-1 1 0 0,-1 0-1 0 0,1-1 1 0 0,-1 2-1 0 0,0-1 53 0 0,0 2 1 0 0,-1 0 0 0 0,1 1-1 0 0,-2-1 1 0 0,24 1 0 0 0,-1 1 0 0 0,-1 0-10 0 0,-6 1 0 0 0,0 1 1 0 0,-2 0-1 0 0,-6 1 1 0 0,-1 0-1 0 0,-1 1-22 0 0,-8-1 0 0 0,-2 0 0 0 0,-1 1 0 0 0,-1 1 0 0 0,-2 0 1 0 0,-1 1-48 0 0,24 2 1 0 0,-4 1 0 0 0,-3 1-1 0 0,-4 1-84 0 0,-12 0 0 0 0,-5 0 1 0 0,-8 0-1 0 0,-4 0-161 0 0,22 15-160 0 0,-19-7 1 0 0,-49 7 232 0 0,-31-5 1 0 0,-48-1 120 0 0,18-14 1 0 0,-6-3-1 0 0,-13-2 1 0 0,-4-1-7 0 0,-11 0 0 0 0,-5-1 1 0 0,25-1-1 0 0,-3-1 1 0 0,0 1 7 0 0,-4-1 1 0 0,-1 0-1 0 0,-1 0 1 0 0,-2-1-1 0 0,-1 1 1 0 0,0-1 192 0 0,3 0 0 0 0,-1-1 0 0 0,0 0 1 0 0,-4 1-1 0 0,-1-1 0 0 0,0-1-11 0 0,1 0 0 0 0,-1 0 0 0 0,2 0 1 0 0,1-1-1 0 0,1-1 0 0 0,0 1 19 0 0,4 1 0 0 0,0 0 0 0 0,2 0 1 0 0,5-1-1 0 0,2 0 0 0 0,0-1 27 0 0,-28-2 1 0 0,4 0 0 0 0,8 0-1 0 0,5 0-65 0 0,14 0 0 0 0,3 0 0 0 0,9 0 0 0 0,5 0 118 0 0,-26-7-281 0 0,29 0 0 0 0,35 1 58 0 0,40 4 0 0 0,41-4-110 0 0,-11 8 1 0 0,6 1 0 0 0,10-2 0 0 0,4 1-33 0 0,17 0 1 0 0,3 0 0 0 0,-27 1-1 0 0,2 1 1 0 0,1-1 84 0 0,6 2 0 0 0,2 1 0 0 0,1 0 0 0 0,2-2 0 0 0,1-1 0 0 0,0 1 63 0 0,1 1 1 0 0,1 0 0 0 0,0 1 0 0 0,2 1 0 0 0,-1 1 0 0 0,0 0-13 0 0,-1 2 0 0 0,0 0 0 0 0,0 0 1 0 0,4 1-1 0 0,0 1 0 0 0,0-1 67 0 0,-5 0 1 0 0,-1 1-1 0 0,-1 0 1 0 0,-1 1-1 0 0,-1 1 1 0 0,-2 0-78 0 0,-4 1 0 0 0,-2 0 1 0 0,-1 0-1 0 0,-6 1 1 0 0,0-1-1 0 0,-2 2 5 0 0,32 4 0 0 0,-3 0 0 0 0,-8 0 1 0 0,-2 0 79 0 0,-5 0 0 0 0,-4 0 0 0 0,-11 0 0 0 0,-3 1 131 0 0,-9-2 1 0 0,-3 2 0 0 0,35 11-80 0 0,-24-2-158 0 0,-12 3 2 0 0,-21-5 1 0 0,-41 3 46 0 0,-24-7 1 0 0,-46 1-7 0 0,28-13 1 0 0,-3-2-1 0 0,-17 2 1 0 0,-4 0 0 0 0,-9 1 1 0 0,-3 0 0 0 0,-7 0 0 0 0,-3 0-7 0 0,31-2 1 0 0,0 0-1 0 0,-2 0 1 0 0,-2-1-1 0 0,-1 1 1 0 0,-1 0-11 0 0,-4 0 1 0 0,0-1 0 0 0,0 1 0 0 0,3-2 0 0 0,0 0 0 0 0,0 0 2 0 0,-1 0 1 0 0,-1 0 0 0 0,1 1 0 0 0,5-1 0 0 0,1-1 0 0 0,1 2 9 0 0,0 0 0 0 0,0 1 1 0 0,1 0-1 0 0,-28 2 0 0 0,3-1 27 0 0,11-2 1 0 0,4 1 0 0 0,10 1-1 0 0,5 1 91 0 0,-29 2-217 0 0,28-3 1 0 0,45 12-171 0 0,36-4 0 0 0,44 8 188 0 0,-6-12 1 0 0,7-2 0 0 0,11 4 0 0 0,5 0-45 0 0,14-2 1 0 0,4-1-1 0 0,-23-3 1 0 0,2 1 0 0 0,1-1 100 0 0,5-1 1 0 0,1-1 0 0 0,1 1-1 0 0,4 1 1 0 0,1 0 0 0 0,0 0-14 0 0,-1 1 1 0 0,-1-1-1 0 0,1 0 1 0 0,1 1 0 0 0,1 0-1 0 0,-1 0 67 0 0,-3-1 0 0 0,0 1 1 0 0,0-2-1 0 0,4 1 0 0 0,0-1 1 0 0,-1 0-9 0 0,-5 1 0 0 0,-2 0 1 0 0,1 1-1 0 0,1 0 1 0 0,-1 0-1 0 0,-1-1 54 0 0,-7 0 1 0 0,-2 1-1 0 0,0-1 1 0 0,30 6-1 0 0,-3 0 19 0 0,-9-3 1 0 0,-2 1 0 0 0,-5 1 0 0 0,-3 1 141 0 0,-11-3 1 0 0,-3 1 0 0 0,-7 1-1 0 0,-2 1 339 0 0,34 7-222 129 0,-22 6-636 77 0,-18 3 1-206 0,-57 10 155 199 0,-34 0 1-199 0,-51-1-44 0 0,28-23 0 0 0,-6-4 1 0 0,-17 3-1 0 0,-6 1 86 0 0,22-5 1 0 0,-2 1-1 0 0,-1-1 1 0 0,-6 0 0 0 0,-1 0-1 0 0,-1-1 54 0 0,-8 1 1 0 0,-2-2-1 0 0,-1 1 1 0 0,-3 1 0 0 0,-2-1-1 0 0,-1 0-19 0 0,22-3 0 0 0,-1 0 1 0 0,0-1-1 0 0,0 1 0 0 0,-3 1 1 0 0,0 0-1 0 0,0 1 0 0 0,0-1-48 0 0,-1 0 1 0 0,-1 0 0 0 0,0 0 0 0 0,1-1 0 0 0,2 1-1 0 0,0-1 1 0 0,0 0 0 0 0,1 0 109 0 0,1 0 0 0 0,0-1 0 0 0,0 1 0 0 0,1 0 0 0 0,-21 0 0 0 0,1 0 0 0 0,2 0-38 0 0,5 0 1 0 0,2-1 0 0 0,1 1 0 0 0,4 1 0 0 0,1 1-1 0 0,2-1 22 0 0,9 0 0 0 0,1 1 1 0 0,2-1-1 0 0,-23 3 0 0 0,4-1 110-281 0,13-3 0 281 0,4 0 1 0 0,17 1-1 0 0,5 0 43-274 0,-22 4-167 210 0,29 2-398 24 0,21 2 208 32 0,72 7 1 8 0,24-12 152 0 0,-8-4 0 0 0,7 0 0 0 0,11-3 0 0 0,4-1 10 0 0,-20-1 0 0 0,2 0 1 0 0,1 0-1 0 0,4 0 0 0 0,2 0 1 0 0,1 0 39 0 0,8 0 1 0 0,1 0-1 0 0,1 0 1 0 0,2-2-1 0 0,1 1 1 0 0,1-1-7 0 0,3 1 1 0 0,1-1 0 0 0,1 0 0 0 0,-23 0 0 0 0,1 0 0 0 0,0-1 0 0 0,0 1 32 0 0,1 0 1 0 0,1 1-1 0 0,0 0 1 0 0,-1 0-1 0 0,1 0 1 0 0,-1 0-1 0 0,0-1 1 0 0,0 1 92 0 0,1 1 1 0 0,0 0 0 0 0,0 0 0 0 0,-1 0 0 0 0,21 0 0 0 0,-1 0 0 0 0,-1 0 192 0 0,-5 0 0 0 0,-2 0 0 0 0,-1 0-217 0 0,-2 0 1 0 0,-1 0-1 0 0,-3 0 1 0 0,-13 2-1 0 0,-3 0 1 0 0,-1 1 118 0 0,26 1 0 0 0,-3 1-60 0 0,-10 1 1 0 0,-5 1-46 0 0,-21-1 0 0 0,-4 2 0 0 0,27 7-864 0 0,-28 4 557 0 0,-22-3 0 0 0,-26 6 123 0 0,-32-3 0 0 0,-41-4 1 0 0,13-5-1 0 0,-6-1 48 0 0,-11 0 0 0 0,-4-2 1 0 0,17-3-1 0 0,-2-1 1 0 0,-2-1-43 0 0,-10 2 0 0 0,-4-1 1 0 0,0 0-1 0 0,-2-2 1 0 0,-2 0-1 0 0,-1 0-60 0 0,-5 0 1 0 0,-1 1-1 0 0,-1 0 185 0 0,-3-2 0 0 0,0 0 0 0 0,-1 1-45 0 0,0 1 1 0 0,0 0-1 0 0,-1 0 1 0 0,23-1-1 0 0,0-1 1 0 0,0 0 0 0 0,-1 1 105 0 0,2 0 0 0 0,-1 0 0 0 0,1 1 1 0 0,0-1-1 0 0,-24-1 0 0 0,0 1 0 0 0,2-1-5 0 0,3 0 0 0 0,0 0 0 0 0,3 0-17 0 0,5 0 1 0 0,3 0 0 0 0,1 0-1 0 0,7 0 1 0 0,1 0 0 0 0,3 0 121 0 0,-24 0 0 0 0,4 0 1 0 0,6 0-1 0 0,6 0 60 0 0,16 0 0 0 0,5 0 200 0 0,-38 6-533-4 0,34-4 0 4 0,85 4 172-12 0,44-6 0 12 0,-8 0 0 0 0,8-1-404 0 0,16-1 1 0 0,5-1 0 0 0,-19 1-1 0 0,2 0 1 0 0,2 0 155 0 0,11-1 0 0 0,2 0 0 0 0,1-1 0 0 0,4 1 0 0 0,1-1 1 0 0,0 0 44 0 0,2 2 1 0 0,1 1-1 0 0,1 0 1 0 0,3-1-1 0 0,0 0 1 0 0,1 1 44 0 0,-23 1 1 0 0,0-1-1 0 0,1 1 1 0 0,-1 1 0 0 0,3 0-1 0 0,-1 1 1 0 0,0-1 0 0 0,1 1-5 0 0,0 0 0 0 0,0 0 1 0 0,0 1-1 0 0,-1 0 1 0 0,0 0-1 0 0,1 2 1 0 0,-1-1-1 0 0,-1 1 67 0 0,-1-1 1 0 0,0 1 0 0 0,-1 0-1 0 0,-1 0 1 0 0,21 1 0 0 0,-1 1 0 0 0,-2 0 197 0 0,-4-1 0 0 0,-2 0 0 0 0,-1 1 0 0 0,-8-1 0 0 0,-2 1 0 0 0,-2 0-110 0 0,28 5 1 0 0,-4 0 0 0 0,-14 0 0 0 0,-5 1 52 0 0,-14-4 0 0 0,-5 1 1 0 0,32 10-262 0 0,-35-1 1 0 0,-29-3-100 0 0,-32 2 1 0 0,-48-2-25 0 0,4-8 1 0 0,-6-2 0 0 0,-15-1 0 0 0,-7-2 114 0 0,-19 0 0 0 0,-6-1 1 0 0,25-1-1 0 0,-3-1 0 0 0,-1 0 60 0 0,-5 1 0 0 0,-2-1 0 0 0,-1-1 0 0 0,-7 1 0 0 0,-2 0 1 0 0,0-1 29 0 0,0-1 1 0 0,-1 1 0 0 0,0-1 0 0 0,20 1 0 0 0,0 1 0 0 0,0-1 0 0 0,-1 0 59 0 0,-1-1 0 0 0,0 0 1 0 0,0-1-1 0 0,-1 1 0 0 0,1-1 1 0 0,0 2-1 0 0,0-1 0 0 0,0 0-92 0 0,2 0 0 0 0,0-1 1 0 0,0 1-1 0 0,1-1 17 0 0,0 0 1 0 0,0 0-1 0 0,1-1 1 0 0,1 2 0 0 0,-17 0-1 0 0,3 2 1 0 0,0-1-6 0 0,4-2 1 0 0,2-1-1 0 0,0 1 497-148 0,4 2 0 148 0,1 0 1 0 0,3 0-206-343 0,-19-2 1 343 0,3 0 0 0 0,3 2 0 0 0,4 2 106-358 0,15-1 0 358 0,4 0-173-244 0,5 0 1 244 0,4 0-977-147 0,-21 0 529 59 0,46 0 0 88 0,103 0-109-44 0,-7 0 0 44 0,8 0 264-7 0,21 0 1 7 0,4 0 0 0 0,0 0 0 0 0,2 0 17 0 0,-24 0 1 0 0,2 0 0 0 0,2 0 0 0 0,2 0 0 0 0,1 0-1 0 0,1 0 18 0 0,4 0 1 0 0,1 0 0 0 0,0 0 0 0 0,3 0 0 0 0,0 1-1 0 0,0-1-12 0 0,1 2 0 0 0,1-1 0 0 0,-1 1 1 0 0,3 0-1 0 0,1 1 0 0 0,-1 1 82 0 0,1 2 0 0 0,0 1 1 0 0,-1-1-1 0 0,-3 0 1 0 0,0-1-1 0 0,-2 2 111 0 0,-4 0 1 0 0,-1 1 0 0 0,-2 0 0 0 0,-8-1 0 0 0,-1 1 0 0 0,-3 1-20 0 0,22 4 0 0 0,-3 2 0 0 0,-10-2 0 0 0,-3 0 36 0 0,-7-1 1 0 0,-4 0 0 0 0,-11 0 0 0 0,-5 1-121 0 0,21 6-50 0 0,-26 0 1 0 0,-45-2-105 0 0,-37-3 0 0 0,-45 2 153 0 0,17-13 1 0 0,-6-2 0 0 0,-10 2-1 0 0,-4-1 13 0 0,15-1 0 0 0,-3-1 0 0 0,-1-1 0 0 0,-1 0 0 0 0,-1-1 1 0 0,-2 0-29 0 0,-11 1 1 0 0,-2-1 0 0 0,-2 1-1 0 0,-2-1 1 0 0,-1-1 0 0 0,-1 1-8 0 0,20 1 0 0 0,0 0 0 0 0,-1 0 0 0 0,0 0 0 0 0,-5 0 1 0 0,-1 1-1 0 0,-1 0 0 0 0,-1-1 54 0 0,-5 0 1 0 0,-2 0-1 0 0,-1-1 1 0 0,1 1 0 0 0,2 1-1 0 0,0-1 1 0 0,-1 1-1 0 0,1 0 83 0 0,-5 0 0 0 0,-1 0 0 0 0,0 0 0 0 0,1 0 0 0 0,4 0 0 0 0,0 0 0 0 0,1 0 0 0 0,1 0-19-718 0,3 0 1 718 0,0 0 0 0 0,2 0 0 0 0,0 0 0 0 0,6 0 0 0 0,0 0 0 0 0,1 0 0 0 0,2 0 80-1149 0,-16 0 0 1149 0,2 0 0 0 0,4 0 0 0 0,12 0 0 0 0,2 0 1 0 0,3 0 8-821 0,-21 0 0 821 0,6 0 1 0 0,23 0-1 0 0,6 0-29-280 0,-20 0 1 280 0,42 0 0 0 0,44 0-313-96 0,45 0 1 96 0,-4 0 0 0 0,8 0-194-16 0,25 0 1 16 0,8 0 0 0 0,-19 0-1 0 0,3-1 1 0 0,1 0 235 0 0,11 0 0 0 0,2-1 0 0 0,2 1 1 0 0,-19 0-1 0 0,1 1 0 0 0,1 0 1 0 0,0-1-49 0 0,2 0 1 0 0,1 0 0 0 0,0-1-1 0 0,0 1 101 0 0,3 1 1 0 0,0-1-1 0 0,0 1 1 0 0,0 0 0 0 0,0 0-1 0 0,-1 0 1 0 0,1 1 0 0 0,-1-1-107 0 0,1 1 0 0 0,1 0 1 0 0,-1 0-1 0 0,0 1 92 0 0,2 1 1 0 0,-1 0 0 0 0,0 1-1 0 0,0 0-3 0 0,-3 0 0 0 0,0-1 0 0 0,0 1 0 0 0,0 1 0 0 0,0 1 0 0 0,1 1 1 0 0,-1 0-1 0 0,0-1 23 0 0,-3 0 1 0 0,0 0 0 0 0,-1 0 0 0 0,0 0 0 0 0,22 4 0 0 0,-1 0 0 0 0,-1 1 0 0 0,-4 0 0 0 0,-2 0 0 0 0,-2 0 107 258 0,-5 0 0-258 0,-1-1 0 0 0,-1 1 129 605 0,-3-1 1-605 0,-1 0-1 0 0,-3-1 1 0 0,20 3 0 0 0,-3 0-19 241 0,-4 0 1-241 0,-4-1-1 0 0,-15 0 1 0 0,-5 0 227 223 0,-9 1 1-223 0,-4 0-254 244 0,31 15 1-244 0,-38-5-106 206 0,-29 6 0-206 0,-46-6 2 42 0,-52-3 1-42 0,22-11 0 0 0,-5-1-28 0 0,-17 1 1 0 0,-6-2 0 0 0,20-1 0 0 0,-2 0 0 0 0,-2-1-66 0 0,-10 1 1 0 0,-3 0 0 0 0,-1 0-1 0 0,-4-1 1 0 0,-2 0 0 0 0,-1 0 41 0 0,21-1 1 0 0,-1-1 0 0 0,0 0 0 0 0,-2 1 0 0 0,-2-2 0 0 0,-1 1-1 0 0,-1 0 1 0 0,0-1 2 0 0,-5-1 1 0 0,-2 0 0 0 0,1 0 0 0 0,0 0 0 0 0,3 0 0 0 0,1 0 0 0 0,0 0 0 0 0,-1 0 57 0 0,-3 0 1 0 0,0 0 0 0 0,-1 0 0 0 0,2 0 0 0 0,3 0 0 0 0,1 0 0 0 0,1 0 0 0 0,-1 0 148 0 0,-1 0 0 0 0,0 0 0 0 0,1 0 0 0 0,1 0 0 0 0,-18 0 1 0 0,2 0-1 0 0,1 0-43-280 0,4 0 1 280 0,0 0-1 0 0,3 0 1 0 0,13 0-1 0 0,2 0 1 0 0,2 0 69-899 0,3 0 1 899 0,1 0-1 0 0,3 0 1 0 0,-15-1 0 0 0,6 0 136-480 0,15-1 0 480 0,5 0-16-176 0,-21 0 0 176 0,64-4-140-146 0,53 6 1 146 0,4-1-1 0 0,8 0-124-23 0,27-1 1 23 0,8-1-1 0 0,-20 1 1 0 0,2 0-1 0 0,4-1-736 0 0,10-2 1 0 0,3 0 0 0 0,2 0 0 0 0,3 2 0 0 0,1 1 0 0 0,1 0 356 0 0,-17 0 1 0 0,1 1 0 0 0,0 0 0 0 0,0 0-1 0 0,0 1 1 0 0,1 0 0 0 0,-1 0 0 0 0,0 1 85 0 0,0 1 1 0 0,0 1-1 0 0,-1-1 1 0 0,1 1 0 0 0,0-1-1 0 0,0 0 1 0 0,0 1 0 0 0,-1 1 112 0 0,0 1 1 0 0,0 1 0 0 0,0 0 0 0 0,-1 0 0 0 0,-1 0 0 0 0,0 0 0 0 0,-1 0 0 0 0,0 0-23 0 0,25 3 1 0 0,-1 1 0 0 0,-1-1 28 0 0,-3-1 0 0 0,0-1 0 0 0,-1 0 0 0 0,-7 2 1 0 0,-1 0-1 0 0,-1 0 258 0 0,-4-1 0 0 0,-1-1 1 0 0,-1 1-132 47 0,-4 1 0-47 0,-1 0 1 0 0,-2 0-1 0 0,21 5 0 0 0,-4 0 1 0 0,-9 0-1 0 0,-3 0 124 354 0,-9 0 0-354 0,-4 1 0 0 0,30 13 161 406 0,-29 0-68-269 0,-24 0-88-40 0,-27 0 0-97 0,-42-1-200 55 0,-38-3 0-55 0,13-11 1 0 0,-8-1 54 0 0,-20-2 0 0 0,-8-1 0 0 0,19-2 1 0 0,-3-1-1 0 0,-3 1-79 0 0,-8 0 0 0 0,-3-1 0 0 0,-1 0 60 0 0,-6-1 0 0 0,-1 0 0 0 0,-3 0 0 0 0,21 0 0 0 0,-1 1 0 0 0,-2-1 0 0 0,0 0 9 0 0,-5-1 1 0 0,0-1-1 0 0,-2 1 1 0 0,1-1-1 0 0,-1 0 1 0 0,1 1-1 0 0,-1 0 1 0 0,-1-1 24 0 0,-6 1 1 0 0,0-1 0 0 0,-1 1-1 0 0,1-1 1 0 0,4 1 0 0 0,1-1-1 0 0,0 1 1 0 0,0-1-46 0 0,-2 1 0 0 0,0 0 0 0 0,1-1 1 0 0,0 0-1 0 0,3 0 0 0 0,0-1 1 0 0,2 0-1 0 0,0 1 0-223 0,6-1 1 223 0,1 1-1 0 0,1-1 1 0 0,1 0-1 0 0,-17 0 1 0 0,2-1-1 0 0,2 1 516-920 0,7 1 0 920 0,2 0 0 0 0,2 0 0 0 0,-22-1 0 0 0,6 1-171-737 0,14 1 0 737 0,5 1 1 0 0,15-1-1 0 0,5 0 293-299 0,-20 6-826 203 0,34 2 0 96 0,69-4-404-61 0,48 6 0 61 0,-10-9 1 0 0,9-2 258 0 0,19 0 1 0 0,5-1-1 0 0,-28-3 1 0 0,2-1-1 0 0,2 0 202 0 0,12-1 0 0 0,3 0 1 0 0,1 0-1 0 0,1 0 1 0 0,1 1-1 0 0,1 0 50 0 0,-15 1 0 0 0,1 0 1 0 0,1-1-1 0 0,-1 2 1 0 0,-1-1-1 0 0,0 0 1 0 0,0 1-1 0 0,1 0-30 0 0,1 0 1 0 0,0 0 0 0 0,0 0 0 0 0,0 0 0 0 0,-1 1 0 0 0,-1 1 0 0 0,1-1 0 0 0,0 1-12 0 0,2 0 0 0 0,0 1 0 0 0,1-1 0 0 0,-1 1 0 0 0,-2 0 0 0 0,-1 0 0 0 0,0 0 1 0 0,0 0 80 0 0,1 1 0 0 0,0-1 0 0 0,0 1 0 0 0,0-1 0 0 0,-3 1 0 0 0,-1-1 0 0 0,0 1 0 0 0,0-1 94 132 0,24 2 1-132 0,-1 0 0 0 0,-1 0 0 0 0,-9-1-1 0 0,0 1 1 0 0,-2 0 30 731 0,-4-1 1-731 0,-1 0 0 0 0,-3 2 0 0 0,-8 0 0 0 0,-2 1 0 0 0,-2 0 185 855 0,25 5 1-855 0,-5 0 0 0 0,-17-2 0 0 0,-7 2 137 273 0,22 11-370-247 0,-26-6 1-26 0,-57 13-84 66 0,-35-6 0-66 0,-59-5-53 111 0,18-13 0-111 0,-8-3 0 0 0,18-1 0 0 0,-4-2 0 0 0,-2 1 70 0 0,-13 1 1 0 0,-4-1-1 0 0,-2 1 1 0 0,-4-1 0 0 0,-2-1-1 0 0,-2 0 38 0 0,14 0 0 0 0,-1 0 0 0 0,-2 0 0 0 0,0 0 0 0 0,1 0 0 0 0,-1 0 1 0 0,0 0-1 0 0,-2 0 5 0 0,-4 0 0 0 0,-1 0 0 0 0,0 0 0 0 0,0 0-32 0 0,1 0 1 0 0,0 0 0 0 0,0 0 0 0 0,-1 0-1 0 0,-3 0 1 0 0,-1 0 0 0 0,0 0 0 0 0,0 0 234 0 0,0 0 1 0 0,-1 0 0 0 0,0 0 0 0 0,1 0-161 0 0,-2 0 0 0 0,-1 1 1 0 0,2-1-1 0 0,1-1 1 0 0,9 1-1 0 0,1-2 1 0 0,2 1-1 0 0,0 0 0 0 0,4-1 1 0 0,0 1-1 0 0,2-1 1 0 0,0 0 301-536 0,-18 0 1 536 0,1-1 0 0 0,2 1-1 0 0,10 0 1 0 0,2 1 0 0 0,4-1-42-1138 0,-22-3 1 1138 0,7 0-1 0 0,19 3 1 0 0,5 0 757-336 0,-30-8-217 236 0,35 7-1730 85 0,61-3 0 15 0,64 6 588 0 0,-1 0 1 0 0,7 0-1 0 0,19-3 1 0 0,5 0 31 0 0,-16 0 1 0 0,2-1-1 0 0,2 1 1 0 0,2 1 0 0 0,2 0-1 0 0,2 0 167 0 0,-11 0 1 0 0,3 1 0 0 0,1 0 0 0 0,-1 0 0 0 0,-1 1 0 0 0,0 0 0 0 0,0 0 0 0 0,2 0-24 0 0,7 1 0 0 0,3 0 1 0 0,0 0-1 0 0,-1 1 0 0 0,-2 0 1 0 0,-1 0-1 0 0,1 1 0 0 0,-1 1-16 0 0,2 1 0 0 0,0 1 0 0 0,0 0 0 0 0,0 0 0 0 0,-2 0 0 0 0,1 0 0 0 0,-1 0 0 0 0,0 2-21 0 0,-1 0 0 0 0,-1 1 1 0 0,0 1-1 0 0,0 0 0 0 0,-2-1 1 0 0,-1 1-1 0 0,-1-1 1 0 0,0 1 10 0 0,22 4 1 0 0,-1 0 0 0 0,-1 0 0 0 0,-8-2 0 0 0,-1 0 0 0 0,-2 0 106 775 0,-5-1 0-775 0,-2 0 1 0 0,-2 0-1 0 0,-8-1 0 0 0,-1 1 1 0 0,-3-1 164 500 0,21 7 0-500 0,-4-1 0 0 0,-14-3 0 0 0,-3-1 24 343 0,-13 2 0-343 0,-3 1 38 277 0,25 10 0-277 0,-35 3-216 164 0,-36 0 0-164 0,-54-7 9 23 0,0-13 0-23 0,-8-2 0 0 0,-21 1 0 0 0,-7-2 67 0 0,20-2 1 0 0,-4-2 0 0 0,-1 0-1 0 0,-5 1 1 0 0,-2 0 0 0 0,-3 0-11 0 0,-12 0 0 0 0,-3 0 0 0 0,-2-1 0 0 0,22 0 1 0 0,0-1-1 0 0,-1 0 0 0 0,-3 1-31 0 0,-10-1 1 0 0,-3 2-1 0 0,-1-1 1 0 0,0 0 0 0 0,0 1-1 0 0,1-1 1 0 0,-1 1-1 0 0,-2-1-8 0 0,16 1 1 0 0,-2-2 0 0 0,-1 1-1 0 0,1 0 1 0 0,0 0 0 0 0,2 0-1 0 0,-1 1 1 0 0,1-1 0 0 0,-1 0-1 0 0,0 0 119 0 0,-2 1 1 0 0,-1-1-1 0 0,-1 0 1 0 0,2-1-1 0 0,0 1 1 0 0,-16 0-1 0 0,2-1 1 0 0,0 0-1 0 0,-1 1 5-585 0,-2 0 1 585 0,-1 0 0 0 0,1 0 0 0 0,1 0 288-1023 0,10 0 1 1023 0,1-1-1 0 0,1 1 1 0 0,2-1-241-516 0,7 0 1 516 0,1 0 0 0 0,2 0-1 0 0,2 0 1 0 0,-8 0 0 0 0,2-1-1 0 0,4 0 1 0 0,-20 0 0 0 0,5-1 322-658 0,15 0 0 658 0,6 0-204-226 0,-24-3-56 226 0,38 5 0 0 0,43 0-677 0 0,31 0 1 0 0,54 0 393 0 0,-11 0 0 0 0,8 0 1 0 0,19-3-1 0 0,7 0 119 0 0,-22 0 0 0 0,4-1 0 0 0,0 1 0 0 0,7 0 1 0 0,1 1-1 0 0,2-1-270 0 0,7 0 1 0 0,1 0-1 0 0,0 0 1 0 0,2 2 0 0 0,1 1-1 0 0,0-1-314 0 0,-22 1 0 0 0,1 0 0 0 0,0-1 0 0 0,0 2 0 0 0,1 1 0 0 0,-1 1 0 0 0,1 1 0 0 0,0 0 78 0 0,0 1 0 0 0,0 1 0 0 0,-1 0 0 0 0,1 0 287 0 0,0 1 0 0 0,0-1 0 0 0,0 1 0 0 0,-1 0 1 0 0,-1 1-1 0 0,-1 0 0 0 0,0 1 0 0 0,0-1 14 0 0,-1 0 0 0 0,1 0 0 0 0,-1 0 1 0 0,0 1-1 0 0,22 4 0 0 0,-1 0 1 0 0,1 0 110 0 0,-3 0 1 0 0,1-1 0 0 0,-2 1 0 0 0,-6-2 0 0 0,-1 1 0 0 0,-2-1-25 457 0,-6 0 0-457 0,-1 0 0 0 0,-2 0 0 0 0,-5-1 0 0 0,-1 0 1 0 0,-2 0 170 439 0,22 4 0-439 0,-4 0 0 0 0,-9 0 0 0 0,-3 0-51 388 0,-5 1 1-388 0,-4-1 0 0 0,31 8 197 80 0,-29-4 43-1 0,-19 4 0-79 0,-38-6 83 160 0,-27 3 1-160 0,-50-10-169 316 0,11-6 1-316 0,-8-1 0 0 0,-16-1 0 0 0,-6 0-130 69 0,15-1 1-69 0,-4 0 0 0 0,-2 0-1 0 0,-3 0 1 0 0,-2 0 0 0 0,-2 0-55 0 0,-9 0 0 0 0,-2 0 0 0 0,-1 0 0 0 0,22 0 0 0 0,-1 0 1 0 0,0 0-1 0 0,-1 0 13 0 0,-2 0 1 0 0,-1 0-1 0 0,0 0 1 0 0,-1 0-1 0 0,-1-1 1 0 0,-1 1 0 0 0,1 0-1 0 0,-2-1 12 0 0,-1 0 1 0 0,-1 0-1 0 0,0-1 1 0 0,0 1 0 0 0,1 1-1 0 0,0-1 1 0 0,1 0 0 0 0,-1 0-1 0 0,1-1 1 0 0,0 0 0 0 0,0 0-1 0 0,1 0 5 0 0,2 1 1 0 0,0-1-1 0 0,1 0 1 0 0,0 1-1 0 0,-20-1 1 0 0,1 0 0 0 0,2 1 84 0 0,7 1 1 0 0,3 0 0 0 0,1 0 0 0 0,6 0 0 0 0,2 0 0 0 0,4 0 247-362 0,-21 0 1 362 0,6 0-1 0 0,19 0 1 0 0,7 0-256-495 0,-22 0-54 335 0,41 0 0 160 0,51 0-314-110 0,49 0 0 110 0,-5 0 1 0 0,8 0-716-20 0,31 0 1 20 0,8 0 827 0 0,-27 0 0 0 0,2 0 0 0 0,2 0 0 0 0,15 0 0 0 0,4 0 0 0 0,0 0-237 0 0,4 0 0 0 0,0 0 1 0 0,2 0-1 0 0,-22 1 0 0 0,1 1 1 0 0,0 0-1 0 0,0 0 157 0 0,4-1 1 0 0,1 1 0 0 0,0 1 0 0 0,-1 0 0 0 0,2 1-1 0 0,-1 1 1 0 0,0 0 0 0 0,0 1 4 0 0,1 1 1 0 0,0 0-1 0 0,-1 0 1 0 0,1 1 0 0 0,0-1-1 0 0,-1 0 1 0 0,0 1-1 0 0,0 1 31 0 0,0 1 1 0 0,0 1 0 0 0,-1 0 0 0 0,0-1 0 0 0,-2 0 0 0 0,0-1 0 0 0,-1 1 0 0 0,0 1 90 0 0,-3 0 0 0 0,0 1 1 0 0,-1 0-1 0 0,-1 0 1 0 0,20 2-1 0 0,-3 1 0 0 0,-1-1 102 658 0,-8 1 0-658 0,-1-1 1 0 0,-3 0-72 397 0,-5-2 1-397 0,-3-1 0 0 0,-2 2 0 0 0,15 6 0 0 0,-4 1 47 332 0,-10-4 1-332 0,-3 1 0 0 0,-12-1-1 0 0,-5 1 402 292 0,20 11-397-178 0,-24-6 1-114 0,-38-2 266 84 0,-32-5-305-76 0,-50-1 0-8 0,12-9 0 0 0,-7-2 24 0 0,-18-1 1 0 0,-5 0-1 0 0,19-1 1 0 0,-2-1-1 0 0,-3-1 78 0 0,-6 0 1 0 0,-2-1 0 0 0,-3 1-114 0 0,-7 0 1 0 0,-2 1-1 0 0,-1-1 131 0 0,23-2 1 0 0,-2 0-1 0 0,0-1 1 0 0,-2 1-75 0 0,-9 1 0 0 0,-2 0 0 0 0,-1 1 1 0 0,1-1-1 0 0,-2-1 0 0 0,1-1 1 0 0,-1 1-1 0 0,-1 0 98 0 0,-5 0 0 0 0,-1 1 0 0 0,-1 0 0 0 0,1 0-93 0 0,1-1 0 0 0,-1-1 0 0 0,1 1 0 0 0,0 0 1 0 0,3 1-1 0 0,1 1 0 0 0,-1-1 0 0 0,1 1 20-50 0,0-1 1 50 0,1 0 0 0 0,0-1 0 0 0,1 0-47-815 0,2 0 0 815 0,1 0 0 0 0,1 0 0 0 0,1 0 0 0 0,8 1 0 0 0,1 0 0 0 0,2 0 0 0 0,1 0 44-1016 0,-16-2 1 1016 0,2-1 0 0 0,4 0 0 0 0,12 0 0 0 0,3 1 0 0 0,4-1 1248-634 0,-11-2 1 634 0,6 0-422-191 0,11 3 1 191 0,6 0 91-71 0,-10-9-231 6 0,37 12-1005 65 0,68-2 0 0 0,28-1 0 0 0,-4 3 0 0 0,7 1-291 0 0,5-1 1 0 0,8-1 0 0 0,1 0-1 0 0,-2 0 1 0 0,0 0 0 0 0,2 0 397 0 0,4-1 1 0 0,2-1-1 0 0,2 1 1 0 0,4 1-1 0 0,1 0 1 0 0,1 0 60 0 0,-21 2 1 0 0,1-1 0 0 0,0 2 0 0 0,0-1 0 0 0,3 1 0 0 0,0 1 0 0 0,0 0 0 0 0,0 1-317 0 0,1 0 1 0 0,1 0-1 0 0,-1 1 1 0 0,1 0 229 0 0,0 1 0 0 0,1-1 1 0 0,-1 1-1 0 0,0 2 1 0 0,1 0-1 0 0,-1 2 0 0 0,0 0 1 0 0,0 0 11 0 0,0 0 0 0 0,-1 0 0 0 0,1 1 0 0 0,-1 0 0 0 0,1 0 0 0 0,0 0 0 0 0,-1 1 0 0 0,0 0 71 0 0,-1 0 0 0 0,-1 1 1 0 0,0 0-1 0 0,0 0 0 0 0,-4-1 1 0 0,0 0-1 0 0,-1 0 0 0 0,0 0 87 747 0,19 4 0-747 0,0 1 0 0 0,-3 0 0 0 0,-10-1 1 0 0,-1-1-1 0 0,-3 1-36 838 0,-7-1 1-838 0,-1 0 0 0 0,-4 0 0 0 0,20 5 0 0 0,-6 0 229 525 0,-11-1 0-525 0,-6 1-49 96 0,28 13 0-96 0,-38 5-76 8 0,-43-8 1-8 0,-56-6-111 18 0,-6-16 0-18 0,-9-4 1 0 0,-14 0-1 0 0,-6 0 28 0 0,9-2 0 0 0,-5-1 0 0 0,0-1 0 0 0,-5-1 0 0 0,0 0 1 0 0,-3 0 91 0 0,-12-1 1 0 0,-2 0 0 0 0,-2-1 0 0 0,22 1 0 0 0,0 0 0 0 0,-1-1 0 0 0,-2 0 79 0 0,-5 0 0 0 0,-3-1 0 0 0,0 0 0 0 0,0 0 0 0 0,-2 1 1 0 0,-1 0-1 0 0,0 1 0 0 0,-1-1-2 0 0,14 0 0 0 0,0 0 1 0 0,-1 0-1 0 0,-1 0 0 0 0,1 1 1 0 0,-1 0-1 0 0,0 1 1 0 0,1 0-1 0 0,-1 0 0 0 0,0 0-49 0 0,-1 0 0 0 0,0 0 0 0 0,0 0 0 0 0,0 0 0 0 0,1 0 0 0 0,-19 1 0 0 0,1 1 0 0 0,0-1 0 0 0,1 0 103-311 0,-1 0 0 311 0,0 0 0 0 0,1 0 1 0 0,3 0-1 0 0,8-1 0 0 0,2 0 0 0 0,1 1 1 0 0,0-1-29-1390 0,2 1 1 1390 0,-1 0 0 0 0,2 0 0 0 0,2 0-1 0 0,-11-3 1 0 0,3 0 0 0 0,4 1 53-929 0,9-1 1 929 0,2 1-1 0 0,4 0 1 0 0,-14 0-1 0 0,6-2-144-541 0,20 1 1 541 0,6-1-375-252 0,-19-4 0 252 0,68-1-117-122 0,54 1 1 122 0,-1 5 0 0 0,9 1 317 0 0,28-3 1 0 0,8-2-1 0 0,-28 5 1 0 0,3-1-1 0 0,3 0-96 0 0,14-2 0 0 0,4-1 1 0 0,1 2-1 0 0,2 1 0 0 0,1 1 1 0 0,1 0-111 0 0,-19 1 1 0 0,0 1 0 0 0,2 0 0 0 0,-1 0-1 0 0,3 2 1 0 0,0 0 0 0 0,1 1 0 0 0,1 1 2 0 0,5 0 0 0 0,1 0 0 0 0,0 1 0 0 0,-1 0 1 0 0,-6 1-1 0 0,0 0 0 0 0,0 0 0 0 0,0 2 89 0 0,4 0 0 0 0,0 1 0 0 0,1 1 0 0 0,-2 0 0 0 0,-4-1 1 0 0,-2 1-1 0 0,1 0 0 0 0,-1 1 20 0 0,2 0 0 0 0,-1 0 1 0 0,1 1-1 0 0,-2 0 1 0 0,18 3-1 0 0,-2 0 1 0 0,0 0 84 374 0,-5 0 1-374 0,-1 0 0 0 0,-3 1 0 0 0,-11-1 0 0 0,-2 1 0 0 0,-2 0 68 748 0,-1 0 1-748 0,-2 1 0 0 0,-2 0 0 0 0,17 3 0 0 0,-5-1-45 540 0,-10 1 0-540 0,-6 0 1 0 0,31 12 331 256 0,-33-2-324-177 0,-21-7 0-79 0,-69 1-39 19 0,-37-9 0-19 0,12-7 1 0 0,-6-3 550 0 0,-17-3 1 0 0,-6-2 0 0 0,-9-1 0 0 0,-4-2-230 0 0,23 1 1 0 0,-3 0 0 0 0,-1-1 0 0 0,-4 0 0 0 0,-2-1 0 0 0,-2 0-13 0 0,-7-1 1 0 0,-3 0-1 0 0,0 0 1 0 0,19 1-1 0 0,-1 1 1 0 0,-1 0-1 0 0,0-1-86 0 0,-3 0 0 0 0,-1-2 0 0 0,-1 1 0 0 0,-1 1 1 0 0,-5 0-1 0 0,-2 1 0 0 0,0 0 0 0 0,-1-1-4 0 0,-3 1 0 0 0,0-1 0 0 0,0 0 1 0 0,-1 1-1 0 0,-2-1 0 0 0,1 0 0 0 0,-1 0 1 0 0,0 1-28 0 0,0 0 0 0 0,1 1 1 0 0,-1-1-1 0 0,1 1 0 0 0,3-1 1 0 0,2-1-1 0 0,-1 1 0 0 0,0 1-14-596 0,-2 1 1 596 0,-1 1-1 0 0,0 1 1 0 0,2-2-1 0 0,8 0 1 0 0,1 0-1 0 0,1-1 1 0 0,-1 1-27-1554 0,0 1 0 1554 0,-1-1 0 0 0,1 1 0 0 0,2 0 0 0 0,-15-1 1 0 0,3 0-1 0 0,1 0 70-1217 0,9 1 0 1217 0,1-1 0 0 0,4 0 0 0 0,-22-1 1 0 0,8-2-73-524 0,23-1 0 524 0,6-2-200-107 0,-31-6 0 107 0,77-5-202-7 0,57 1 1 7 0,8 4-1 0 0,10 3 125 0 0,29-2 0 0 0,9 2 1 0 0,-21 2-1 0 0,3 1 0 0 0,2 0-326 0 0,11 0 1 0 0,2 0-1 0 0,2 0 430 0 0,4 1 1 0 0,2 0-1 0 0,0 1 1 0 0,-1 3-1 0 0,2 1 1 0 0,-1 1-117 0 0,-21 0 1 0 0,-1 1 0 0 0,1 0 0 0 0,0 1 0 0 0,-2 1 0 0 0,0 1 0 0 0,0 0 0 0 0,0 1 64 0 0,0 1 1 0 0,-1 1-1 0 0,0 0 1 0 0,0 1 0 0 0,24 3-1 0 0,-1 0 1 0 0,0 1-27 0 0,-2 0 1 0 0,0 0 0 0 0,-1 0 0 0 0,-3 1 0 0 0,0 1-1 0 0,-2 0-13 111 0,-6-2 1-111 0,-1 0 0 0 0,-1 0 161 539 0,0 0 0-539 0,0 0 0 0 0,-3 0-16 354 0,-8-2 1-354 0,-2 0-1 0 0,-2 1 1 0 0,27 3 0 0 0,-4 0 184 365 0,-11-1 0-365 0,-3 0-129 346 0,-10 2 0-346 0,-5-1 1 0 0,30 2-278 227 0,-25 4 835-82 0,-25-9-298-38 0,-27-4-73-36 0,-97-6 1-71 0,33-1 0 0 0,-5 0-36 0 0,-37-1 0 0 0,-9 0 1 0 0,29-1-1 0 0,-1 0 1 0 0,-2-1-32 0 0,-9-2 0 0 0,-2 0 0 0 0,-2-1 1 0 0,-10 1-1 0 0,-1 1 0 0 0,-2-1-16 0 0,19 0 1 0 0,-2 0 0 0 0,0 0 0 0 0,0 1-1 0 0,-2 0 1 0 0,0 0 0 0 0,0 1 0 0 0,-3-1 8 0 0,-8-1 0 0 0,-2 0 0 0 0,-1 0 0 0 0,1 0 0 0 0,3 1 0 0 0,1 1 0 0 0,0-1 0 0 0,-1 0-23 0 0,14 1 0 0 0,-1-1 0 0 0,-1 0 0 0 0,1 0 0 0 0,1 1 0 0 0,-18-1 0 0 0,2 1 1 0 0,-1 0-1 0 0,2 0 17 0 0,3-1 0 0 0,1 0 1 0 0,1 1-1 0 0,-1-1 1 0 0,2 0-1 0 0,0 0 1 0 0,0 0-1 0 0,2-1-17-274 0,7 2 1 274 0,0-1 0 0 0,2 0-1 0 0,0 1 1 0 0,1-1 0 0 0,0 0-1 0 0,1 0 1 0 0,2 1 98-962 0,-19-1 0 962 0,3 0 0 0 0,1 1 0 0 0,6-1 1 0 0,2 0-1 0 0,2 1-158-696 0,9-1 0 696 0,1 0 0 0 0,2 0 0 0 0,-24 1 0 0 0,3-1 31-549 0,10 0 0 549 0,5 1 0 0 0,11 1 1 0 0,5 1-673-392 0,-35-7 522 294 0,31 5-602 93 0,23-8 1 5 0,84 4 494-2 0,40-6 1 2 0,-23 7 0 0 0,5 0 84 0 0,15-1 0 0 0,3 2 0 0 0,7-1 0 0 0,4 1-56 0 0,-23 3 0 0 0,2 0 0 0 0,2 0 0 0 0,6 0 0 0 0,3 0 0 0 0,0 1-181 0 0,2 0 1 0 0,1 0 0 0 0,0 1-1 0 0,5 1 1 0 0,0-1 0 0 0,0 1 146 0 0,0-2 0 0 0,0 0 0 0 0,-1 1 0 0 0,-1 0 0 0 0,0 1 1 0 0,0 1 17 0 0,2 0 1 0 0,0 1-1 0 0,-2 0 1 0 0,-6 0 0 0 0,-1 0-1 0 0,0 1 187 0 0,-1 1 1 0 0,1 1-1 0 0,-2 1 1 0 0,-5-1-1 0 0,-1 2 1 0 0,-2-1-67 0 0,-5 1 0 0 0,-1-1 0 0 0,-2 0 1 0 0,26 4-1 0 0,-2-1 133 0 0,-9-2 1 0 0,-3 0 0 0 0,-14 0-1 0 0,-4-1 440 0 0,39 3-166 0 0,-35 4 1 0 0,-26-12-101 0 0,-38 4 0 0 0,-55-5-80 0 0,0-2 0 0 0,-7-1 0 0 0,-19 0 0 0 0,-6-2-41 0 0,17 1 1 0 0,-3-1 0 0 0,-1 0 0 0 0,-4 2 0 0 0,-2 0 0 0 0,-1 0 19 0 0,-11 0 1 0 0,-3-1 0 0 0,-1 1 0 0 0,22 1 0 0 0,-1 0 0 0 0,0 1 0 0 0,-2-1-24 0 0,-5-1 0 0 0,-1 1 1 0 0,-1 0-1 0 0,-1-1 1 0 0,-5 0-1 0 0,-2 0 1 0 0,0 1-1 0 0,-1-1-15 0 0,-1 2 0 0 0,-2-1 0 0 0,1 2 0 0 0,-1-2 0 0 0,2 1 0 0 0,0 0 0 0 0,0 0 0 0 0,0 0 19 0 0,-1 0 0 0 0,-1 1 0 0 0,1 1 1 0 0,0-1-1 0 0,5 0 0 0 0,1 0 0 0 0,0 0 1 0 0,0 0-50 0 0,-1 0 0 0 0,0 0 0 0 0,1 0 0 0 0,0 0 1 0 0,4 0-1 0 0,0 0 0 0 0,2 0 0 0 0,1 0 17 0 0,-19 0 0 0 0,2 0 1 0 0,2 0-1 0 0,5 0 1 0 0,1 0-1 0 0,1 0-46-466 0,6 0 0 466 0,0 0 0 0 0,3 0 0 0 0,8 0 1 0 0,2 0-1 0 0,2 0-124-725 0,-25 0 0 725 0,5 0 136-489 0,13 0 0 489 0,6 0 212-249 0,15 0 1 249 0,5 0-51-194 0,-21-6 0 194 0,101-9-1824-56 0,59-8 1377 56 0,-18 9 1 0 0,7 1 0 0 0,-9 2 0 0 0,4 0 0 0 0,2 0-56 0 0,7 0 0 0 0,3 0 1 0 0,2 0-1 0 0,6 0 1 0 0,2 1-1 0 0,2 0 122 0 0,-19 3 0 0 0,2 1 1 0 0,1 1-1 0 0,0-1 0 0 0,3 1 1 0 0,2 0-1 0 0,0 1 1 0 0,0 0-14 0 0,-1 1 0 0 0,1 0 1 0 0,0 1-1 0 0,0 0 0 0 0,3 0 1 0 0,0 1-1 0 0,0-1 0 0 0,0 1 41 0 0,-3 1 1 0 0,0 0 0 0 0,0 0 0 0 0,-1 0 0 0 0,0 0 0 0 0,-1 0 0 0 0,0 1 0 0 0,0 0 37 0 0,0-1 0 0 0,0 2 1 0 0,0-1-1 0 0,-2 0 1 0 0,-3 1-1 0 0,-2 0 1 0 0,0 0-1 0 0,-1 0-26 184 0,24 2 1-184 0,-1 1-1 0 0,-1 0 1 0 0,-10 1 0 0 0,-2 1-1 0 0,0-1 13 653 0,-5 0 0-653 0,-1 0 0 0 0,-1 1 0 0 0,-5-1 1 0 0,-2 1-1 0 0,0-1 139 546 0,26 1 1-546 0,-4 0-1 0 0,-7-1 1 0 0,-4 0-90 367 0,-15-1 1-367 0,-4 0 0 0 0,34 6 1102 271 0,-32-7-206-91 0,-31 7-478-108 0,-129-15 0-72 0,33 3 1 0 0,-7 0-237 0 0,-8-3 0 0 0,-8-1 0 0 0,-1 0 0 0 0,2 1 0 0 0,-2-1 0 0 0,-1 1 35 0 0,-7 1 0 0 0,-3 0 0 0 0,-2 0 0 0 0,18 0 0 0 0,-2 0 0 0 0,-1 0 1 0 0,-1 1-74 0 0,-6 0 1 0 0,-1 1-1 0 0,-2 0 1 0 0,0 0 0 0 0,-2 0-1 0 0,-1 0 1 0 0,0 0-1 0 0,-1 0-46 0 0,17 0 1 0 0,-1 1 0 0 0,0 0 0 0 0,0 0 0 0 0,0 1 0 0 0,0-1 0 0 0,0 2 0 0 0,0-1 0 0 0,0 0 0 0 0,-1 1 23 0 0,-6 0 1 0 0,-1-1 0 0 0,0 1 0 0 0,0 0 0 0 0,1 0 0 0 0,4 0 0 0 0,0 1 0 0 0,1-1 0 0 0,0 0 0 0 0,0 0 27 0 0,-18 1 0 0 0,1-1 0 0 0,0 1 0 0 0,2-1 0 0 0,6 0 0 0 0,2-1 0 0 0,1 1 0 0 0,2-1 25-334 0,7 0 1 334 0,2-1 0 0 0,1 0 0 0 0,2-1 0 0 0,-15 0 0 0 0,3-2 0 0 0,3 1 4-763 0,11-1 0 763 0,2 0 0 0 0,4-1 1 0 0,-17-2-1 0 0,6-2 99-183 0,21-1 1 183 0,6-1-12 0 0,-23-5 0 0 0,56-7-1104 0 0,36 3 1 0 0,59-5 580 0 0,-8 8 0 0 0,8 0 154 0 0,16-3 1 0 0,7 1 0 0 0,-20 5 0 0 0,5-1 0 0 0,1 1-89 0 0,6-1 1 0 0,2 2-1 0 0,2 0 1 0 0,-19 3 0 0 0,1 1-1 0 0,1-1 1 0 0,0 2 109 0 0,7 0 0 0 0,1 1 0 0 0,1 1 0 0 0,0 0 57 0 0,0-1 0 0 0,0 1 1 0 0,0 0-1 0 0,2 0 1 0 0,5 1-1 0 0,2 1 0 0 0,0 0 1 0 0,0 1-12 0 0,-5-1 1 0 0,-1 1-1 0 0,0-1 1 0 0,1 1 0 0 0,7 0-1 0 0,2 1 1 0 0,-1-1 0 0 0,0 1-69 0 0,-2 0 1 0 0,0 1 0 0 0,-1 0-1 0 0,1 1 1 0 0,0 0 0 0 0,2 1-1 0 0,-1-1 1 0 0,-1 1 92 154 0,-2 0 0-154 0,0 1 0 0 0,-1-1 0 0 0,-1 1 27 690 0,-7-1 0-690 0,-1 2 0 0 0,-1-1 1 0 0,0 0-1 0 0,-3 1 0 0 0,0 0 1 0 0,-1 0-1 0 0,-1 0 6 689 0,17 2 0-689 0,-1 0 1 0 0,-2 1-1 0 0,-5-2 1 0 0,-2 0-1 0 0,-1 0 1 0 0,-9 1-1 0 0,-1 1 1 0 0,-2-1 80 876 0,26 2 0-876 0,-4 0 0 0 0,-15-2 1 0 0,-5 0 0 495 0,-13-1 1-495 0,-4 0 78 191 0,29 1-49-44 0,-33-6 1-147 0,-84-8 0 0 0,-51-6 178 130 0,16 3 1-130 0,-8 0-268 0 0,4 2 1 0 0,-5 0 0 0 0,-2 1 0 0 0,-10-2-1 0 0,-2 1 1 0 0,-3 1 65 0 0,11 2 0 0 0,-2 0 0 0 0,-1 0 1 0 0,-1 0-1 0 0,-1 0 0 0 0,0-1 0 0 0,-1 1 1 0 0,-2 0 62 0 0,-6 1 1 0 0,-2 0 0 0 0,-1 1 0 0 0,-1-1 0 0 0,17 2 0 0 0,0-1 0 0 0,-1 0 0 0 0,-1 1 0 0 0,1 0-40 0 0,-4 1 1 0 0,-1 0-1 0 0,1 0 1 0 0,-1 0-1 0 0,-1 1 1 0 0,0-1-1 0 0,0 1 1 0 0,0-1 0 0 0,-1 1-1 0 0,0 1 10 0 0,-2-1 0 0 0,0 1 0 0 0,-1 0 0 0 0,1 0 0 0 0,-1 1 0 0 0,2-1 0 0 0,1 0 1 0 0,-1 0-1 0 0,0 0 0 0 0,1 0 1-328 0,-1 0 0 328 0,0 0 0 0 0,0 0 0 0 0,1 0 1 0 0,1 0-1 0 0,-15 0 0 0 0,1 0 0 0 0,2 0 1 0 0,1 0 30-1334 0,4 0 0 1334 0,2 0 0 0 0,0 0 0 0 0,3 0 1 0 0,8 0-1 0 0,1 0 0 0 0,2 0 0 0 0,0 0 25-1149 0,-19 0 0 1149 0,0 0 0 0 0,4 0 1 0 0,11-2-1 0 0,2-1 0 0 0,4 0 60-753 0,-19-4 0 753 0,6 0 1 0 0,19 0-1 0 0,7-1-621-81 0,-17-10 137 81 0,38 2 1 0 0,89-15-8 0 0,0 11 1 0 0,9 2-1 0 0,28-5 1 0 0,8 1 136 0 0,-17 5 1 0 0,4 2 0 0 0,2 0 0 0 0,7-1 0 0 0,2 2 0 0 0,2 0-75 0 0,-14 2 1 0 0,1 0 0 0 0,2 0 0 0 0,1 1-1 0 0,4-1 1 0 0,1 2 0 0 0,1-1 0 0 0,0 1 55 0 0,4 0 1 0 0,1 0-1 0 0,1 1 1 0 0,-1 1-1 0 0,1 0 1 0 0,0 0 0 0 0,0 2-1 0 0,0-1 25 0 0,2 2 1 0 0,1 0 0 0 0,0 0 0 0 0,-1 2 0 0 0,-1-1 0 0 0,0 1 0 0 0,0 1 0 0 0,1 0 63 0 0,3-1 1 0 0,2 0-1 0 0,-1 1 1 0 0,0 0 0 0 0,-3 1-1 0 0,0 0 1 0 0,0 1-1 0 0,-1-1-24 0 0,-2 0 1 0 0,-1 0-1 0 0,0-1 1 0 0,-1 1-1 0 0,-5 1 1 0 0,0-1 0 0 0,-1 1-1 0 0,-1 0 103 536 0,-4 0 1-536 0,-1 0 0 0 0,0 0-1 0 0,-2 0 1 0 0,22 0 0 0 0,-2 0 0 0 0,-2 0 15 1017 0,-7 0 0-1017 0,-1-1 0 0 0,-2 2 0 0 0,-5 0 0 0 0,-2 1 0 0 0,-2-1 52 779 0,19 2 1-779 0,-4-1 0 0 0,-12 1 0 0 0,-5 0-82 396 0,-18 0 0-396 0,-6-1 73 249 0,29 0 0-249 0,-64 4-70 135 0,-44-6 0-135 0,-17 0 1 0 0,-12 0 91 2 0,-28 0 1-2 0,-9 0 0 0 0,24 0 0 0 0,-2 0 0 0 0,-4 0-88 0 0,-15 0 0 0 0,-4 0 0 0 0,-1 0 0 0 0,20-1 0 0 0,0 0 0 0 0,-2 0 0 0 0,-1-1 6 0 0,-8 1 1 0 0,-3 0 0 0 0,0 0-1 0 0,0 0 1 0 0,-2-1 0 0 0,0 1 0 0 0,0 0-1 0 0,-2 0 73 0 0,12 0 0 0 0,-2 1 0 0 0,0 0 1 0 0,-1 0-1 0 0,1 1 0 0 0,1 0 0 0 0,0 0 1 0 0,0 0-1 0 0,0 1 0 0 0,-2-1-14 0 0,-5 1 1 0 0,-2-1 0 0 0,1 1 0 0 0,-1 0 0 0 0,1 1 0 0 0,2-1-1 0 0,1 2 1 0 0,0-1 0 0 0,0 1 0 0 0,0 0-6 0 0,1-1 1 0 0,0 1-1 0 0,0 0 1 0 0,1 0-1 0 0,0 0 1 0 0,5-1 0 0 0,-1 1-1 0 0,2 0 1 0 0,0 0-1 0 0,0-1-35-574 0,-15 1 1 574 0,0 0-1 0 0,2 0 1 0 0,0-1-1 0 0,6-1 1 0 0,2 0 0 0 0,0 0-1 0 0,2-1 13-1113 0,4 1 0 1113 0,0-1 0 0 0,1 0 0 0 0,3 0 0 0 0,-12 0 0 0 0,2-1 0 0 0,3 1 122-727 0,12-1 0 727 0,3 0 0 0 0,2 0 1 0 0,-16-3-1 0 0,5-1 66-200 0,20 0 0 200 0,4-1-18-140 0,-28-8 1 140 0,55-12 58-22 0,44-3 1 22 0,53-6-1011 0 0,-4 14 0 0 0,10 2 1 0 0,15-3-1 0 0,7 0 477 0 0,-20 4 1 0 0,4-1 0 0 0,1 1-1 0 0,7-1 1 0 0,1 0 0 0 0,3 1 126 0 0,-20 4 1 0 0,1 1-1 0 0,1 1 1 0 0,1 0-1 0 0,4-1 1 0 0,1 2-1 0 0,0-1 1 0 0,2 1 49 0 0,6 0 1 0 0,1 0-1 0 0,1 1 1 0 0,-1 1-1 0 0,-2 0 1 0 0,0 2 0 0 0,0 0-1 0 0,1 1-11 0 0,4-2 1 0 0,1 1 0 0 0,0 0 0 0 0,-1 1 0 0 0,-4 0 0 0 0,0 1 0 0 0,-1 0 0 0 0,-1 0 60 0 0,-3 0 0 0 0,-1 0 0 0 0,-1 1 0 0 0,1 0 0 0 0,-2 0 0 0 0,1 1 0 0 0,-1 0 0 0 0,-2 1-35 394 0,-5 0 1-394 0,-2-1 0 0 0,0 1 0 0 0,-1 0-1 0 0,20-1 1 0 0,-1 0 0 0 0,-2 0 108 831 0,-10 0 0-831 0,-1 1 0 0 0,-1-1 0 0 0,-8 0 0 0 0,-1 1 0 0 0,-3-1-20 464 0,18 2 1-464 0,-5 0 0 0 0,-12 0 0 0 0,-5 0 763 388 0,36 0-491-207 0,-31 0 1-181 0,-54 0 49 153 0,-38 0 0-153 0,-56 0-237 26 0,14 0 1-26 0,-9 0-1 0 0,-18 0 1 0 0,-7 0-51 0 0,23 0 0 0 0,-3 0 1 0 0,-3 0-1 0 0,-7 1 0 0 0,-2-1 1 0 0,-2 1-21 0 0,21 0 0 0 0,-2 0 1 0 0,-1 1-1 0 0,-1-1 1 0 0,-8 0-1 0 0,-1-1 1 0 0,-2 1-1 0 0,-1 0-7 0 0,-3 1 1 0 0,0 0 0 0 0,-1 1 0 0 0,-1-1-1 0 0,-4 1 1 0 0,0-1 0 0 0,0 1 0 0 0,0 0 4 0 0,-1 1 1 0 0,0 1-1 0 0,0 0 1 0 0,1 0 0 0 0,1-1-1 0 0,2-1 1 0 0,-1 1 0 0 0,1-1-4 0 0,2 1 1 0 0,-1-1 0 0 0,2 1-1 0 0,-1-1 1 0 0,4 1 0 0 0,0-1 0 0 0,0 0-1 0 0,2 0 89 0 0,6-2 1 0 0,0 1-1 0 0,2-2 1 0 0,0 2-1 0 0,-18-1 1 0 0,1 1-1 0 0,2-1 48-300 0,10 0 0 300 0,3-1 0 0 0,2-1 0 0 0,-23-1 1 0 0,8-2 115-366 0,20 0 0 366 0,7-1-305-95 0,11-3 0 95 0,8-3 1 0 0,0-16-318-11 0,43-6 0 11 0,61-6 152 0 0,-2 19 0 0 0,10 2 1 0 0,24-5-1 0 0,9-1-74 0 0,-23 7 1 0 0,3 0-1 0 0,2 0 1 0 0,9-2 0 0 0,3 2-1 0 0,0-1 183 0 0,3 0 1 0 0,2 1 0 0 0,1 0-1 0 0,-19 5 1 0 0,1 0 0 0 0,2 0 0 0 0,-1 1 16 0 0,4 1 1 0 0,0 1-1 0 0,1 0 1 0 0,1 0-1 0 0,5-1 1 0 0,2 0-1 0 0,1 1 1 0 0,0 0-18 0 0,1 1 1 0 0,2 2-1 0 0,0-1 1 0 0,-1 0-1 0 0,1-1 1 0 0,0 0 0 0 0,0 1-1 0 0,-1 0 24 0 0,0 2 1 0 0,0 0 0 0 0,-1 1-1 0 0,-1-1 1 0 0,-1 1 0 0 0,-1-1-1 0 0,0 0 1 0 0,-2 1 71 674 0,-3 0 0-674 0,-1 0 0 0 0,0 1 0 0 0,-1-1 0 0 0,-2 2 1 0 0,0 0-1 0 0,-1-1 0 0 0,-1 1-45 976 0,18-1 0-976 0,-2-1 0 0 0,-1 2 1 0 0,-8 0-1 0 0,-2 1 0 0 0,-2 0 96 659 0,-6 0 0-659 0,-3-1 0 0 0,-2 1 0 0 0,20 0 0 0 0,-6 0 75 277 0,-11 2 0-277 0,-6-2 93 148 0,-12-2 0-148 0,-4 0-127 65 0,16 1 1-65 0,-82-15-96 11 0,-54 3 0-11 0,-1 5 0 0 0,-11 1 90 0 0,13 2 0 0 0,-5 2 0 0 0,-1 0 1 0 0,-11 0-1 0 0,-1 2 0 0 0,-3 0-43 0 0,-11 0 0 0 0,-2 0 0 0 0,-2 1 0 0 0,19 0 0 0 0,-1 1 1 0 0,-1 0-1 0 0,-1 0-77 0 0,-2-1 1 0 0,0 1 0 0 0,-2 1 0 0 0,0-1-1 0 0,-8 0 1 0 0,-1 0 0 0 0,0 0 0 0 0,0 0 0 0 0,2 0-1 0 0,0 0 1 0 0,0 0 0 0 0,0 0 149 0 0,-1 0 0 0 0,-1 0 1 0 0,0 0-1 0 0,1 0-121 0 0,-1 0 0 0 0,-1 0 0 0 0,1 0 0 0 0,2 0 1 0 0,7 0-1 0 0,0 0 0 0 0,2 0 0 0 0,-1 0 40 0 0,2 0 0 0 0,-1 0 1 0 0,2 0-1 0 0,0 0 1 0 0,6-1-1 0 0,0 1 1 0 0,1 0-1 0 0,0-1 73-38 0,1 0 1 38 0,0 0 0 0 0,0-1 0 0 0,3 1 0 0 0,-14 0 0 0 0,3 1 0 0 0,2-2-57-558 0,6 0 0 558 0,1-2 0 0 0,3 1 0 0 0,-15-1 0 0 0,4-2 46-385 0,11 0 0 385 0,5-2 1 0 0,-29-7-401-39 0,35-4 0 39 0,30 1-66-3 0,32-5 0 3 0,42-1 97-2 0,52-4 1 2 0,-23 10 0 0 0,8 0 141 0 0,-11 4 0 0 0,3 0 0 0 0,2 0 0 0 0,6-1 0 0 0,1 1 0 0 0,3-1-47 0 0,9-2 1 0 0,2-1 0 0 0,2 1 0 0 0,-22 6 0 0 0,0 1 0 0 0,1 0 0 0 0,1 0 75 0 0,4 0 0 0 0,1-1 0 0 0,1 0 1 0 0,0 1-1 0 0,2 1 0 0 0,2 1 1 0 0,-1 0-1 0 0,2 0 30 0 0,3 0 1 0 0,1-1-1 0 0,0 1 1 0 0,-1 0-1 0 0,-4 2 1 0 0,-1 0 0 0 0,0 0-1 0 0,1 1 6 0 0,2 0 0 0 0,1 0 1 0 0,-1 0-1 0 0,-1 1 1 0 0,-5 0-1 0 0,0 0 0 0 0,-2 0 1 0 0,1 0 54 0 0,0 0 1 0 0,1 1 0 0 0,-1-1 0 0 0,0 1 0 0 0,-5 0 0 0 0,1 1 0 0 0,-1 0 0 0 0,-1 0 41 0 0,22-2 0 0 0,-1 1 0 0 0,-2 0 0 0 0,-8 2 1 0 0,-1 0-1 0 0,-2 0-17 38 0,-8 0 1-38 0,-1-1-1 0 0,-2 0 1 0 0,21 1-1 0 0,-4 1-42 382 0,-10 0 1-382 0,-3 0 0 0 0,-15-2-1 0 0,-5-1 295 204 0,34-2 33-109 0,-29 1 0-95 0,-53-1-94 145 0,-41 0 1-145 0,-55 1-205 153 0,17 3 1-153 0,-9 2 0 0 0,16-1 0 0 0,-4 0 0 0 0,-2 0 5 0 0,-12 0 0 0 0,-3 0 1 0 0,-2 0-1 0 0,-6 0 0 0 0,-2 0 1 0 0,-2 0-4 0 0,21 0 1 0 0,-1-1 0 0 0,-1 1 0 0 0,-2 1-1 0 0,-6 0 1 0 0,-1 0 0 0 0,-2 1 0 0 0,0 0-79 0 0,-4 0 0 0 0,0 1 0 0 0,-2-1 1 0 0,0 0-1 0 0,-4 0 0 0 0,0 0 1 0 0,0 0-1 0 0,-1 0 37 0 0,1 0 1 0 0,0 1 0 0 0,1-1 0 0 0,-1 1 0 0 0,2-1 0 0 0,0 0 0 0 0,0 0 0 0 0,1 1 77 0 0,2 0 0 0 0,1 1 1 0 0,0 0-1 0 0,1-1 1 0 0,2 0-1 0 0,1 1 1 0 0,0-1-1 0 0,1 0-59 0 0,5-1 0 0 0,-1 1 0 0 0,2-1 0 0 0,2 0 0 0 0,-15 1 1 0 0,2-1-1 0 0,2-1-2-26 0,7 0 1 26 0,2-1 0 0 0,3-1-1 0 0,-20 1 1 0 0,6-1 316-294 0,10-2 0 294 0,6 1 81-95 0,14 2 0 95 0,6-2-987-5 0,-19-10 1 5 0,93 1 413 0 0,53-3 1 0 0,-4 2 0 0 0,8 0-81 0 0,17 3 0 0 0,6 0 1 0 0,-20 1-1 0 0,2-1 0 0 0,2 0 151 0 0,6 0 0 0 0,3-1 0 0 0,1 1 1 0 0,-17 3-1 0 0,1 1 0 0 0,1-1 1 0 0,0 1 43 0 0,2 0 1 0 0,1 0-1 0 0,0 1 1 0 0,0-1 0 0 0,3 1-1 0 0,0 1 1 0 0,0-1-1 0 0,1 1 18 0 0,3 1 0 0 0,0-1 0 0 0,0 1 0 0 0,0 0 0 0 0,-1 0 0 0 0,0 0 0 0 0,0 1 0 0 0,0 0 59 0 0,1 0 0 0 0,0 1 0 0 0,0 0 0 0 0,-1 1 1 0 0,-2-1-1 0 0,-2 0 0 0 0,1 1 0 0 0,-1-1-80 0 0,-2 1 1 0 0,0 0 0 0 0,0 0 0 0 0,-1 1 0 0 0,20 0 0 0 0,-1 1 0 0 0,-1 0 58 0 0,-3 1 1 0 0,-2 1 0 0 0,-2 0 0 0 0,-10-1 0 0 0,-2 1 0 0 0,-2 0 13 0 0,-6 0 0 0 0,-2-1 0 0 0,-1 1 0 0 0,19 2 0 0 0,-4 0 94 27 0,-11 0 1-27 0,-4 0 0 0 0,-13 0 0 0 0,-5 0 414 309 0,18 8-298 18 0,-26-8 0-327 0,-60 0 3 263 0,-41-7 1-263 0,-1-2-1 0 0,-9-1-164 0 0,-20 1 1 0 0,-6-1 0 0 0,22 1-1 0 0,-3 1 1 0 0,-2 0-30 0 0,-11 0 1 0 0,-3 1 0 0 0,-3 1 0 0 0,19 0 0 0 0,-1 0 0 0 0,-2 1 0 0 0,-1 0-9 0 0,-4 0 1 0 0,-1 0 0 0 0,-2 0 0 0 0,-1 1 0 0 0,10 0 0 0 0,0 1-1 0 0,-2 0 1 0 0,0 0 0 0 0,0 0 2 0 0,-2 0 1 0 0,1 1 0 0 0,0 0 0 0 0,-1 0 0 0 0,-1 0-1 0 0,-3 0 1 0 0,-2 0 0 0 0,1 0 0 0 0,-1 1 0 0 0,0-1-91 0 0,-1 1 0 0 0,0-1 0 0 0,-1 1 0 0 0,1-1 0 0 0,0 1 1 0 0,1 1-1 0 0,0 0 0 0 0,0 0 0 0 0,1 0 0 0 0,-1 0 27 0 0,1 0 1 0 0,-1 1-1 0 0,1-1 1 0 0,0 1 0 0 0,0 0-1 0 0,-1-1 1 0 0,1 1 0 0 0,0 0-1 0 0,1 0 1 0 0,0 0 29-235 0,3-1 1 235 0,0 1 0 0 0,1 0 0 0 0,1-1 0 0 0,1 0-1 0 0,-13 2 1 0 0,0 0 0 0 0,2-1 0 0 0,1-1 31-1160 0,6 0 0 1160 0,0-2 0 0 0,2 1 0 0 0,2 0 0 0 0,-16 2 0 0 0,3 0 0 0 0,1-1 72-887 0,4-1 0 887 0,2-2 1 0 0,2 0-1 0 0,11 2 0 0 0,1 0 1 0 0,4-2-135-389 0,-20-1 0 389 0,6-1 1 0 0,14 0-1 0 0,7 1-35-55 0,-27-3 141 45 0,29 0 1 10 0,52-2 42 0 0,37-3 0 0 0,66-4-329 0 0,-22 0 0 0 0,7-1 0 0 0,-15 3 0 0 0,3 0 0 0 0,2-1 118 0 0,8-1 0 0 0,1-1 0 0 0,2 1 0 0 0,10 1 1 0 0,2 1-1 0 0,1 0-94 0 0,4 0 1 0 0,2 1 0 0 0,1 0 0 0 0,-23 2 0 0 0,0 0 0 0 0,0 1 0 0 0,1 0 72 0 0,3 0 1 0 0,0 1 0 0 0,0 0-1 0 0,1 0 1 0 0,-3 0 0 0 0,0 0-1 0 0,0 0 1 0 0,0 1 7 0 0,2 1 0 0 0,1 0 0 0 0,-1 0 0 0 0,0 0 0 0 0,-4 1 1 0 0,0-1-1 0 0,0 0 0 0 0,-1 1 55 0 0,0 0 1 0 0,0 0-1 0 0,-1 0 1 0 0,-1 1-1 0 0,19 0 1 0 0,-1 1 0 0 0,-2 1 62 0 0,-6 2 1 0 0,-1 0 0 0 0,-1 1 0 0 0,-5-2 0 0 0,-2 1 0 0 0,-1 0-65 0 0,22 5 0 0 0,-4 2 1 0 0,-11-3-1 0 0,-5 2 127 0 0,-18-1 1 0 0,-4 1 0 0 0,26 15-90 0 0,-28-4 0 0 0,-33 2-93 0 0,-33-1 1 0 0,-58 2 336 0 0,10-13 0 0 0,-8-2 0 0 0,-21 3 1 0 0,-6-1-92 0 0,22-4 1 0 0,-2 1-1 0 0,-2-1 1 0 0,-5-1-1 0 0,-1 0 1 0 0,-1-1 32 0 0,-1 1 0 0 0,0 1 1 0 0,-3-2-1 0 0,-7-1 0 0 0,-3 0 1 0 0,1 1-44 0 0,0 1 1 0 0,1 0 0 0 0,-1-1 0 0 0,23-2 0 0 0,0-1 0 0 0,-1-1 0 0 0,2 1 66 0 0,-23 1 1 0 0,1-1 0 0 0,0 1 0 0 0,2 0 0 0 0,1 0-1 0 0,1-1-38 0 0,4 0 0 0 0,1-2 0 0 0,1 2 1 0 0,2-1-1 0 0,0 1 0 0 0,1 0-33 0 0,8-1 0 0 0,1 0 0 0 0,1 0 0 0 0,2 1 1 0 0,2 0-1 0 0,1-1 57 0 0,-24 0 1 0 0,3-1 0 0 0,7 0 0 0 0,4 0-5 0 0,17-1 0 0 0,2-2 1 0 0,8 1-1 0 0,4 0-1300 0 0,-18 0 802 0 0,16 0 0 0 0,36-1 26 0 0,28-4 0 0 0,49 2 134 0 0,-10-1 1 0 0,6-1 0 0 0,12-1 0 0 0,3 1-103 0 0,9-5 0 0 0,3 1 1 0 0,7 1-1 0 0,2 0 149 0 0,-27 2 0 0 0,2-1 0 0 0,-1 1 0 0 0,1 2 0 0 0,1 0 0 0 0,0 1 38 0 0,1 0 1 0 0,0-1 0 0 0,0 2 0 0 0,-2 0 0 0 0,-1 2 0 0 0,1-1-58 0 0,1-1 1 0 0,0 0-1 0 0,-2 1 1 0 0,28 0-1 0 0,-2 0 36 0 0,-5 1 1 0 0,-2 0 0 0 0,-3 0 0 0 0,-3 0 130 0 0,-10 0 1 0 0,-3 0 0 0 0,-9 2 0 0 0,-3 1-64 0 0,37 2-214 0 0,-18 6 313 0 0,-20-3 1 0 0,-37 10 228 0 0,-29 1 1 0 0,-49 0-196 0 0,10-11 1 0 0,-6-2-1 0 0,-14 4 1 0 0,-4 1 22 0 0,-12 0 0 0 0,-4 1 0 0 0,24-3 0 0 0,-2 1 0 0 0,0-1-117 0 0,-7 2 1 0 0,-2 0 0 0 0,0 0 0 0 0,-1 0-1 0 0,-1-1 1 0 0,-1 1 0 0 0,-4 1 0 0 0,-2 1 1 0 0,-1-1-1 0 0,-6 0 0 0 0,-2-2 1 0 0,0 1 53 0 0,0 1 0 0 0,0 1 0 0 0,-1 0 1 0 0,-2-1-1 0 0,0 1 0 0 0,0-1 13 0 0,2 2 1 0 0,0 1-1 0 0,2-1 1 0 0,8-2-1 0 0,2-1 1 0 0,1 0 88 0 0,2-1 1 0 0,1 0 0 0 0,2-2 0 0 0,9 0 0 0 0,2 0-1 0 0,1-2-24 0 0,-22 2 1 0 0,5-1 0 0 0,13-3-1 0 0,6 1 740 0 0,-21 4-882 0 0,24-5 0 0 0,36 2-246 0 0,39-6 1 0 0,39 0-24 0 0,4 0 1 0 0,7 0 0 0 0,9-5-1 0 0,5-3 202 0 0,-14 2 1 0 0,3 0-1 0 0,2-1 1 0 0,5 0-1 0 0,2-1 1 0 0,1 0-119 0 0,6 0 0 0 0,1 0 0 0 0,0 0 0 0 0,2 0 1 0 0,1 0-1 0 0,1 1 85 0 0,0 2 0 0 0,0 0 0 0 0,1 1 0 0 0,-2-2 0 0 0,1 1 0 0 0,-1 0-20 0 0,-2 3 0 0 0,0 1 1 0 0,0-1-1 0 0,2 0 1 0 0,-1 0-1 0 0,0 0 4 0 0,-3 0 0 0 0,-1 1 1 0 0,-1-1-1 0 0,-2 2 1 0 0,-2-1-1 0 0,0 1-128 0 0,-5-2 1 0 0,-1 1-1 0 0,-1-1 1 0 0,29 1-1 0 0,-2 1 167 0 0,-7-1 0 0 0,-4 2 0 0 0,-11 1 0 0 0,-4 2-26 0 0,-12 0 0 0 0,-3 1 0 0 0,36 8 361 0 0,-27 1-213 0 0,-22 0 0 0 0,-37 10 270 0 0,-30-1 0 0 0,-41 2-154 0 0,12-14 1 0 0,-5-3 0 0 0,-11 1 0 0 0,-5-1 21 0 0,-7 4 1 0 0,-4 0-1 0 0,19-4 1 0 0,-3-1-1 0 0,0 1-74 0 0,-5 1 1 0 0,-1 1 0 0 0,0-1-1 0 0,-3 1 1 0 0,-1-1 0 0 0,-1 1-5 0 0,-6-1 1 0 0,-2 0 0 0 0,1 1-1 0 0,0 0 1 0 0,1-1 0 0 0,0 2-50 0 0,-1 0 1 0 0,0 0 0 0 0,-1 0 0 0 0,-1-2 0 0 0,0 1 0 0 0,1-1 11 0 0,5 0 1 0 0,0 1 0 0 0,1-1-1 0 0,0 0 1 0 0,0 0 0 0 0,2 0 151 0 0,7-3 1 0 0,1 0 0 0 0,2 1 0 0 0,-21 2 0 0 0,5 0 69 0 0,10-1 1 0 0,4-2 0 0 0,13-1-1 0 0,3 0 346 0 0,-34 4-829 0 0,27-6-1054 0 0,22 4 986 0 0,126-1 1 0 0,-5-4 25 0 0,5 0 0 0 0,7 0 1 0 0,-6-3-1 0 0,0-2 8 0 0,6-2 1 0 0,2 0-1 0 0,-24 2 1 0 0,1 1 0 0 0,0-1 104 0 0,3 0 1 0 0,0 0 0 0 0,1 0-1 0 0,0 1 1 0 0,1 2 0 0 0,0-1 11 0 0,6-1 0 0 0,1 0 1 0 0,-1 1-1 0 0,-5 0 0 0 0,-1 1 1 0 0,1-1-12 0 0,4 1 1 0 0,0 0-1 0 0,-1 0 1 0 0,-3 0-1 0 0,0 0 1 0 0,-2 0-98 0 0,-5 0 0 0 0,0 0 0 0 0,-1 0 1 0 0,30 3-1 0 0,-1 1 56 0 0,-8 0 0 0 0,-4 1 0 0 0,-8 3 0 0 0,-4 1 216 0 0,-10 0 1 0 0,-3 1 0 0 0,-11 0 0 0 0,-3 1-45 0 0,22 7 59 0 0,-18-2 1 0 0,-49 15-182 0 0,-31-2 1 0 0,-55 2 50 0 0,18-16 1 0 0,-6-2 0 0 0,-9 2 0 0 0,-3-2 131 0 0,-14 2 1 0 0,-4-1 0 0 0,30-5 0 0 0,-1 1 0 0 0,-1-1 88 0 0,-5 0 1 0 0,0 1-1 0 0,-2-1 1 0 0,-5 1-1 0 0,-2-1 1 0 0,1 0 141 0 0,0 1 0 0 0,0 0 1 0 0,-1-1-1 0 0,-2-1 0 0 0,-1-1 1 0 0,1 1-69 0 0,-1 0 1 0 0,1 0 0 0 0,0 0 0 0 0,2-1 0 0 0,1 1-1 0 0,0 0 8 0 0,2 1 1 0 0,1 1-1 0 0,1-1 1 0 0,5-1-1 0 0,1-1 1 0 0,1 0-71 0 0,5 0 0 0 0,1-1 1 0 0,1 0-1 0 0,-19 2 0 0 0,2 0 49 0 0,8-1 1 0 0,3 0-1 0 0,15-2 1 0 0,4-1 357 0 0,-25 6-496 0 0,16-7-1696 0 0,34 3 1310-93 0,104 0 0 93 0,20-6 279-95 0,-4 1 0 95 0,8-2 0 0 0,-6-1 0 0 0,1-2-195 0 0,3-3 1 0 0,1 0 0 0 0,2 2 0 0 0,1 1-91 0 0,-30 0 1 0 0,1 1-1 0 0,0 0 1 0 0,0 2-1 0 0,2 0 1 0 0,-1 0 136 0 0,0-1 1 0 0,0 1 0 0 0,0-1 0 0 0,0 2-1 0 0,0-1 1 0 0,-1 1-59 0 0,-1 0 1 0 0,-1 0 0 0 0,-1 0 0 0 0,30 0-1 0 0,-3 0 54 0 0,-7-1 0 0 0,-2 2 0 0 0,-3 1 0 0 0,-3 2 183 0 0,-10 0 1 0 0,-4 1 0 0 0,-6 1 0 0 0,-4 1-49 0 0,34 7 0 0 0,-29 2 483 0 0,-19 3 25 0 0,-21-4 1 0 0,-46 17-342 0 0,-41-4 1 0 0,20-14-1 0 0,-5-1-93 0 0,-15-1 0 0 0,-5-1 1 0 0,-8 1-1 0 0,-3 0 109 0 0,-9 2 0 0 0,-2 0 0 0 0,28-6 0 0 0,-2 0 0 0 0,0-1 130 0 0,-1 1 0 0 0,-1 0 0 0 0,-1 0 0 0 0,-4 0 1 0 0,0-1-1 0 0,-1 1-74 0 0,2 2 1 0 0,-1-1-1 0 0,0 1 1 0 0,-2-2-1 0 0,-2-1 1 0 0,2 1-7 0 0,3 0 1 0 0,1 0-1 0 0,1 0 1 0 0,2-2 0 0 0,0-1-1 0 0,1 1-4 0 0,0 0 1 0 0,0 0-1 0 0,2 1 1 0 0,-25 2 0 0 0,3 0 7-173 0,5-2 0 173 0,2 1 0 0 0,8 2 1 0 0,4 0 83-290 0,11-5 1 290 0,4-1 0 0 0,-37 12-686-365 0,20-7-495 67 0,19-2 1 298 0,35 1 688-290 0,22-4 0 290 0,37-2 79-73 0,38 3 1 73 0,-23-5-1 0 0,5 0-22 0 0,9-2 0 0 0,4-1 0 0 0,16-3 0 0 0,3-1-70 0 0,4-2 1 0 0,2-1 0 0 0,-26 4 0 0 0,3 0-1 0 0,-1 0 39 0 0,-1 1 1 0 0,0 0 0 0 0,1 1 0 0 0,6-1-1 0 0,1 1 1 0 0,-1 0-25 0 0,-6 1 1 0 0,-1-1 0 0 0,0 2 0 0 0,3-1 0 0 0,0 1 0 0 0,0 0 9 0 0,-5 2 0 0 0,-1 0 0 0 0,-1 0 0 0 0,30 0 0 0 0,-3 0 80 0 0,-7 0 0 0 0,-3 0 0 0 0,-5 1 0 0 0,-3 0 95 0 0,-13 1 1 0 0,-2 1 0 0 0,-6 0 0 0 0,-4 1-214 0 0,30 11 500 0 0,-19-1-269 0 0,-18 6 1 0 0,-54-1 166 0 0,-32 0 1 0 0,-45 1-33 0 0,26-12 1 0 0,-3-2 0 0 0,-6 1 0 0 0,-1 0 225 0 0,-8 2 0 0 0,-1 1 0 0 0,-7 0 0 0 0,-2 0-11 0 0,-6 0 1 0 0,-1-1 0 0 0,-1 3 0 0 0,-1 0-74 0 0,2-3 1 0 0,1 1-1 0 0,0-1 1 0 0,1 0 24 0 0,3-1 0 0 0,0-1 0 0 0,-1 0 0 0 0,1 0-144 0 0,6 0 1 0 0,2 0-1 0 0,3 0 1 0 0,3 0-38 0 0,8 0 1 0 0,3 0-1 0 0,10-2 1 0 0,2-1 570 0 0,-35 6-82 0 0,23-7-972 0 0,1 3-449 0 0,35 0 0 0 0,31 2-2 0 0,37 6 1 0 0,23-4 299 0 0,10-1 0 0 0,11-6 267 0 0,-35 0 0 0 0,2-1 0 0 0,7-1 1 0 0,2 0 119 0 0,3-1 0 0 0,2 0 0 0 0,6-1 0 0 0,1 0 49 0 0,-1-1 0 0 0,0-1 1 0 0,3 2-1 0 0,0-1-60 0 0,1-2 1 0 0,1-1 0 0 0,1 3 0 0 0,1 1 3 0 0,-3-2 0 0 0,1 1 0 0 0,-3 1 1 0 0,-1 0 28 0 0,-7 1 0 0 0,-3 0 0 0 0,-7 3 0 0 0,-2 1 109 0 0,34 5 0 0 0,-9 10 0 0 0,-9 3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2:41.152"/>
    </inkml:context>
    <inkml:brush xml:id="br0">
      <inkml:brushProperty name="width" value="0.35" units="cm"/>
      <inkml:brushProperty name="height" value="2.1" units="cm"/>
      <inkml:brushProperty name="color" value="#FFE8B0"/>
      <inkml:brushProperty name="inkEffects" value="pencil"/>
    </inkml:brush>
  </inkml:definitions>
  <inkml:trace contextRef="#ctx0" brushRef="#br0">518 1665 12938 252616 36184,'-27'-5'-2880'0'0,"-10"2"2855"0"0,24 6 2057 0 0,-6-2-2019 0 0,42-20 0 0 0,-7 12-5 0 0,18-13 1 0 0,-2 13 1 0 0,6 4 1 0 0,9 0 104 0 0,8 0 1 0 0,2 0-38 0 0,3 3 0 0 0,4 0-256 0 0,8 0 0 0 0,2 0 117 0 0,4 0 0 0 0,-6 0-8 0 0,-3 0 0 0 0,-2 0 62 0 0,3 0 0 0 0,-7 0-9 0 0,-5 0 1 0 0,-6 0 9 0 0,-9 0 2 15 0,1 0 123 121 0,11 0 260-35 0,-1 0-169-20 0,14 0-132 31 0,-14 0-96 8 0,-7-4 123 40 0,-21 3-193 73 0,-13-7 0-233 0,-57 11-94 424 0,-16 0 1-424 0,-16 4 158 17 0,13 2 0-17 0,-3-1-20 0 0,-3 1 0 0 0,-3-1 88 0 0,0-3 0 0 0,0 2 15 0 0,6-4 1 0 0,-3 4-13 0 0,3-2 1 0 0,-1 0 15 0 0,0 1 1 0 0,4-4 180 0 0,5 1 0 0 0,6 1 210 0 0,6-1-108 0 0,5 0-268 0 0,-9-3-45 0 0,9 0-68 0 0,-7 0-404 0 0,18 0 394 0 0,12 3 76 0 0,11-2-365 0 0,34 7 122 0 0,-1-7 0 0 0,28 3 310 0 0,-4-4-168 0 0,4 0 24 0 0,3 0 1 0 0,14-3-72 0 0,1 0 72 0 0,10-4 20 0 0,-7 6 0 0 0,7-5 17 0 0,-4 3 0 0 0,-1-4 28 0 0,-2 1 0 0 0,-3 1-367 0 0,-5 0 307 0 0,-7 3 0 0 0,-8-5 158 98 0,-6 4-196 12 0,-9 0 363-33 0,-3-1-340-21 0,-12 3 905 23 0,-5-2-731 54 0,-54-1 0-133 0,2 3-30 19 0,-40-2 1-19 0,5 2-157 0 0,0 1 1 0 0,-11 4 140 0 0,-8 1 1 0 0,-8 3-116 0 0,46-4 0 0 0,-2 1 0 0 0,2-1 0 0 0,-2 1 55 0 0,-4-1 1 0 0,-1 0-1 0 0,0 1 1 0 0,0-1-12 0 0,-2 0 0 0 0,-1 1 0 0 0,2-1 1 0 0,0 0 37 0 0,1 1 1 0 0,1-1-1 0 0,5 0 1 0 0,1 0 170 0 0,-47 1 0 0 0,20 2 29 0 0,12-4 418 0 0,11 0-449 0 0,12-3 77 0 0,15 0-924 0 0,15 4 0 0 0,39-4 288 0 0,18 0 0 0 0,13-5 252 0 0,-3-7 0 0 0,5 2-6 0 0,2-5 0 0 0,7 4-67 0 0,4-4 1 0 0,8 1-18 0 0,4-3 0 0 0,3 0 291 0 0,2 3 1 0 0,3-2-141 0 0,3 5 1 0 0,0-4 166 0 0,-3 4 0 0 0,2-1-305 0 0,-5 3 1 0 0,-6 2 45 0 0,-5 1 1 0 0,-7-2-13 0 0,-1 3 0 0 0,-13 1-39 0 0,-8 1 5 0 0,-7-2 45 12 0,-7 4 6 123 0,-13-3 1-135 0,-68 4 276 164 0,-26 0 1-164 0,-20 4 48 0 0,11 2 1 0 0,-9 1-126 0 0,40-2 1 0 0,-1-1 0 0 0,0 1 0 0 0,0 0 34 0 0,-5 1 0 0 0,-1-1 0 0 0,1 0 0 0 0,-1 0-60 0 0,-1 1 0 0 0,0 0 0 0 0,2 0 0 0 0,-1 0 1 0 0,2 0 1 0 0,1 0 0 0 0,3 0 0 0 0,2-1 57 0 0,-47 4 0 0 0,13-1 0 0 0,16-3 90 0 0,8-2-33 0 0,15-2-16 0 0,14-1-281 0 0,13 0-400 0 0,8 0 166 0 0,44 0 370 0 0,1 0 1 0 0,37-1-25 0 0,-9-2 237 0 0,5-1-233 0 0,13-5 0 0 0,12 0-15 0 0,-44 5 0 0 0,1 0 9 0 0,5-3 1 0 0,0 1 0 0 0,-3 1-1 0 0,-1 0-18 0 0,4 0 1 0 0,1-1 0 0 0,3 1 0 0 0,0 0 237 0 0,-1 1 0 0 0,0-1-73 0 0,2 3 0 0 0,0 0-95 0 0,0-2 1 0 0,0 0 0 0 0,-1 2 0 0 0,0 0-42 0 0,-1-1 0 0 0,1 0 1 0 0,3 0-1 0 0,1 0 43 0 0,-1 1 1 0 0,1 1 0 0 0,1-2 0 0 0,1-1-4 164 0,-1 1 1-164 0,0 0 0 0 0,-1 0-1 0 0,-1-1-224 613 0,-2 2 0-613 0,-1-1 77 488 0,3-1 0-488 0,-2 0 46 291 0,-10 3 1-291 0,0 1-1 0 0,0-2 1 0 0,0 0-253 283 0,35 2 274-93 0,-7 0 1-190 0,-9 0-78 181 0,-7 0 32 33 0,-9 0 119-157 0,9 4 213-48 0,-28-3-125-7 0,5 3-135 0 0,-38 4 1-2 0,-32-3 122 0 0,-25 7-110 0 0,-17-3 3 0 0,2 0 1 0 0,-15 0 95 0 0,-8-1-76 0 0,-3 1-12 0 0,47-4 0 0 0,-2-1 0 0 0,-5 0 1 0 0,0 0 3 0 0,1-2 1 0 0,0 1-1 0 0,-2 1 1 0 0,-1 0 37 0 0,1-1 1 0 0,1 0-1 0 0,1-1 1 0 0,-1 1 1 0 0,3 0 1 0 0,0-1-1 0 0,1 0 1 0 0,1-1 349 0 0,-41 5-242 0 0,1-4 0 0 0,16 2 1 0 0,8-3 16 0 0,9 2-77 0 0,11-2 45 0 0,12 3-244 0 0,9-4-27 0 0,9 3-194 0 0,8-2 183 0 0,40 3 1 0 0,5-4 106 0 0,36 0 1 0 0,9-4 18 0 0,14-1 1 0 0,-38 0 0 0 0,2-1-89 0 0,1 0 0 0 0,1 0 64 0 0,5-1 1 0 0,1-1 13 0 0,6 1 0 0 0,0 0 0 0 0,0-1 1 0 0,1 0 70 0 0,0 1 0 0 0,2 0-76 0 0,6-2 1 0 0,-2 1 11 0 0,-13 3 0 0 0,1 1 0 0 0,11-3 1 0 0,0 1 88 0 0,-9 2 1 0 0,-2-1-91 0 0,2-1 1 0 0,-1 0 19 0 0,-2 1 0 0 0,0 0 0 0 0,-2-1 1 0 0,0 0 193 22 0,0 1 0-22 0,0 1-105 301 0,-3 0 0-301 0,-2-1 0 0 0,-4 1 0 0 0,-1 0 0 0 0,-4 0 0 0 0,-2 0 248 289 0,42-2 1-289 0,-6 2-256 415 0,-7 4 1-415 0,-10 0 155 203 0,-13 0-535-158 0,-10 0 110-45 0,-6 4-193 0 0,-12-3-549 0 0,-10 7 713 0 0,-48 1 0 0 0,-13 1 99 90 0,-37 5 0-90 0,-13-5-4 0 0,-4 2 0 0 0,41-6 0 0 0,-1 0 93 0 0,-3 0 0 0 0,0 0 0 0 0,-4 0 0 0 0,-1-1 111 0 0,-4 0 1 0 0,-1-1 0 0 0,4 1 0 0 0,-1-1-60 0 0,-7 0 0 0 0,0 0 0 0 0,7 1 0 0 0,0-1 0 0 0,-4 1 0 0 0,-1-1 1 0 0,6-1-1 0 0,0 0 42 0 0,2 0 0 0 0,0-1 1 0 0,7 0-1 0 0,2-1 209 0 0,3 2 0 0 0,2 0 0 0 0,-40 2-67 0 0,7 1 0 0 0,17 1 98 0 0,9-1-144 0 0,16-2 71 0 0,4 4-822 0 0,19-7 151 0 0,14 3 388 0 0,47-4 0 0 0,14-8 57 0 0,30-4 0 0 0,8-3 1 0 0,-42 6-1 0 0,2 0 50 0 0,1 1 1 0 0,0-1-82 0 0,2 0 1 0 0,1 1 0 0 0,2-1 0 0 0,0 0-5 0 0,2 1 0 0 0,1-1 1 0 0,-3 2-1 0 0,1 1 13 0 0,4 0 0 0 0,0 0 0 0 0,0 0 0 0 0,1 0 109 0 0,0 0 1 0 0,1 0-1 0 0,0 0 1 0 0,0 0 5 0 0,-1 2 0 0 0,1 0-152 0 0,-2-1 1 0 0,1 1 62 0 0,1 0 1 0 0,0-1-1 0 0,-3 2 1 0 0,1 1 0 0 0,-3-1-1 0 0,0 1-107 0 0,-4 0 0 0 0,-1 0-27 0 0,0 1 0 0 0,-2-1 122 82 0,34-2 0-82 0,-5 3-34 208 0,-18-2-200 47 0,-9 2-19-39 0,-6 1 183-101 0,-18 0 176-29 0,-8 0 113-7 0,-29 0 0-79 0,-29-2 11 0 0,-19-1 32 0 0,-8 0-253 0 0,-12 3 0 0 0,-4 0 24 0 0,-14 0-13 0 0,3 0 1 0 0,36 1 0 0 0,0 1 0 0 0,-1 0 0 0 0,1 0-46 0 0,-3 0 1 0 0,1 0 0 0 0,-3 1 0 0 0,1-1 52 0 0,2 1 1 0 0,-1 0 0 0 0,-3 2 0 0 0,0 0-5 0 0,1-3 0 0 0,0 1 1 0 0,-2 2-1 0 0,1 0-53 0 0,0-2 0 0 0,1 0 0 0 0,5 0 0 0 0,0 1-257 0 0,-47 1 1 0 0,9 2 558 0 0,6-4-310 0 0,12 0-14 0 0,16-3 346 0 0,3 0 10 0 0,20 0-283 0 0,7 0 20 0 0,17 0-3 0 0,39 0 0 0 0,5 0 45 0 0,34 0 0 0 0,6-4-68 0 0,11-2 0 0 0,-38 2 0 0 0,2 0-82 0 0,2 0 1 0 0,1 0 0 0 0,5-1 0 0 0,1 1 92 0 0,-1 0 1 0 0,0-1-22 0 0,4 3 0 0 0,1 0 1 0 0,-3-2-1 0 0,0 1-17 0 0,1 1 0 0 0,0 1 1 0 0,-2-2-1 0 0,1 0 0 0 0,-1 2 1 0 0,1-1 0 0 0,-2 1 0 0 0,0-1 2 0 0,2 2 0 0 0,0 0 1 0 0,-3 0-1 0 0,-2 0 4 0 0,-3 0 1 0 0,-2 0-1 0 0,49 0 28 0 0,-11 0 0 0 0,-13 0 11 0 0,-3 0-380 0 0,-17 4 55 0 0,-1 1-420 2 0,-18 4 638 37 0,-15-1 0-39 0,-44 0 229 105 0,-27-2 0-105 0,-24 1-176 49 0,-5-4 1-49 0,-12 3 83 0 0,40-3 1 0 0,-1 0-1 0 0,-1 1 1 0 0,-1-1-96 0 0,-7 0 1 0 0,-2 0 23 0 0,2 1 1 0 0,-1-1 0 0 0,-6-1 0 0 0,0 0 56 0 0,2 1 0 0 0,0 0 0 0 0,1 1 1 0 0,0-1-12 0 0,2-2 0 0 0,0 1 0 0 0,2 0 1 0 0,1 1 58 0 0,5-1 0 0 0,1-1-70 0 0,-42 2 0 0 0,15-3 111 0 0,14 0-41 0 0,13 0-80 0 0,7 0-398 0 0,21 0 196 0 0,5 0 1 0 0,52 0 196 0 0,17 0 0 0 0,25 0-9 0 0,4 0-218 0 0,6-4 193 0 0,11-1 1 0 0,-45 0-1 0 0,3-1 97 0 0,2 0 0 0 0,2 0-94 0 0,2 0 0 0 0,1 1 0 0 0,-2 0 1 0 0,0 1-25 0 0,2 0 1 0 0,-1-1 96 0 0,-3 1 0 0 0,0 0-75 0 0,6-1 1 0 0,0 1 11 0 0,-7 2 1 0 0,1-1-1 0 0,8 0 1 0 0,1 0 16 0 0,-6 1 0 0 0,0 1 0 0 0,0-1 0 0 0,0 0 62 0 0,-1 0 1 0 0,0 1 0 0 0,0 0 0 0 0,-1 1 101 0 0,-3-1 1 0 0,-1-1-149 0 0,46 1-56 0 0,-5 1 1 0 0,-13 3-1 0 0,-6 0 0 0 0,-13 4-310 0 0,-13-2-15 0 0,-12 3 336 0 0,-7-3-40 0 0,-8 3 8 0 0,-13 0 0 0 0,-35 5-9 0 0,-23 1 0 0 0,-19-1-174 0 0,-7-5 0 0 0,-18 1 61 0 0,43-4 1 0 0,-1-1 124 0 0,-5 0 1 0 0,-1 0-4 0 0,-1 1 1 0 0,-1-1 0 0 0,-4-1-1 0 0,0 0-7 0 0,-2 0 0 0 0,0 0 1 0 0,-2-2-1 0 0,0 1 113 0 0,-3 1 0 0 0,1-1 474 0 0,1-1 0 0 0,1 0-343 0 0,2 3 1 0 0,0 0 0 0 0,5-3 0 0 0,2-1 219 0 0,3 1 1 0 0,3 1-121 0 0,-40-1 1 0 0,24-1 13 0 0,13 0 186 0 0,17-4-339 0 0,10 3-7 0 0,14-3 0 0 0,13 1 74 0 0,16 0 0 0 0,16 0 203 0 0,24 0-1499 0 0,14-2 867 0 0,13-8 1 0 0,-31 8 0 0 0,0 0 77 0 0,4-2 0 0 0,0-1 0 0 0,6 1 0 0 0,1 0 83 0 0,1-2 0 0 0,1 0 1 0 0,5 2-1 0 0,2 0 88 0 0,1 0 1 0 0,1 0 0 0 0,6 1 0 0 0,2 1-72 0 0,-5-1 1 0 0,1 0 0 0 0,3 1 0 0 0,0 1-11 0 0,-1-1 1 0 0,1 1-1 0 0,-3 0 1 0 0,1 0 22 0 0,-2 1 0 0 0,1 1 0 0 0,0-2 1 0 0,0 1 146 0 0,-6 1 0 0 0,0 1 0 0 0,0-1 0 0 0,-1 1 91 0 0,-6 1 1 0 0,-1 0-247 60 0,-4 0 0-60 0,0 0 0 0 0,-3 0 0 0 0,-1 0-42 342 0,44 0 0-342 0,-13 1 1 0 0,-10 1-231 354 0,-13 1-125-291 0,-14 4 182-28 0,-10-3-2-4 0,-16 5 172-31 0,-26-4 0 0 0,-21 2-37 0 0,-31-4 0 0 0,-11 3-18 0 0,-24 0 1 0 0,-5 2 263 0 0,39-4 1 0 0,-1 0-1 0 0,-4 2 1 0 0,0-1 54 0 0,-5-1 1 0 0,-1 1-14 0 0,-7 0 0 0 0,-1 0-183 0 0,1-2 1 0 0,-1-1 18 0 0,-3 2 1 0 0,0 1-1 0 0,8-2 1 0 0,1 0 266 0 0,5 0 1 0 0,1-1-112 0 0,1-1 0 0 0,1 0 0 0 0,-36 3 382 0 0,7-4 290 0 0,24 0-407 0 0,15-4-423 0 0,24-1-395 0 0,87-7 319 0 0,-6 2 0 0 0,14 3 0 0 0,6 1-223 0 0,-17 0 0 0 0,-1 0 175 0 0,4 0 1 0 0,2-1 11 0 0,6-2 0 0 0,2 0 0 0 0,1 1 1 0 0,2 0-24 0 0,2 1 0 0 0,0 0 41 0 0,5-2 0 0 0,0 1 67 0 0,-5 3 0 0 0,-1 1 1 0 0,8-3-1 0 0,0 1 35 0 0,-1 2 1 0 0,0-1-104 0 0,-1 1 1 0 0,0 0 48 0 0,-2 0 1 0 0,0-1 0 0 0,1 0 0 0 0,0-1-13 0 0,-1 0 1 0 0,0 0 0 0 0,-5 1 0 0 0,-2 1 154 0 0,-1 1 1 0 0,-1 1 0 0 0,-6 0-1 0 0,-1 1 90 0 0,-1-2 0 0 0,0 0 0 0 0,-7 2 0 0 0,-1 0-97 188 0,40-2 0-188 0,-15 2 7 305 0,-15 1-296-110 0,-16 4-32-139 0,-6-3 271-41 0,-25 7-684 1 0,-1-7 255-16 0,-57 6 156 0 0,4-6 0 0 0,-56 6 130 0 0,1-4 0 0 0,41 0 1 0 0,-3 1-22 0 0,-6-1 0 0 0,-2-1 224 0 0,-5 0 0 0 0,-2 0-65 0 0,2 2 0 0 0,0 0 1 0 0,-7-3-1 0 0,0-1-94 0 0,4 1 1 0 0,1 1-1 0 0,0-2 1 0 0,1 1 9 0 0,3-1 1 0 0,2 0 0 0 0,7 0 0 0 0,3-1 1415 0 0,-35-2-573-397 0,20-2-14 2 0,18-7 1 395 0,52-5-313-214 0,31-3 1 214 0,40 0-270 0 0,-19 11 1 0 0,4 0 0 0 0,9 0 0 0 0,2-1-602 0 0,6 1 0 0 0,2 1 0 0 0,3-2 1 0 0,0 2 3 0 0,-1 1 0 0 0,0 2 0 0 0,6-2 0 0 0,0 0 88 0 0,-2 3 0 0 0,0 0 0 0 0,1-2 1 0 0,0 1 139 0 0,-1 2 1 0 0,-2 0 0 0 0,-6 0 0 0 0,-1-1-36 0 0,0-1 1 0 0,-1 1-1 0 0,-6 0 1 0 0,0 0 46 282 0,-4 2 0-282 0,0-1 0 0 0,-5-1 1 0 0,-2 0 201 693 0,40-2 1-693 0,-13-1-187 511 0,-13 2-20-406 0,-11-3 1016-105 0,-7 7-25 0 0,-18-7-398 0 0,-8 7-161 0 0,-29-3-224 0 0,-30 4 1 0 0,-10 0-36 0 0,-20 0 1 0 0,-4 4 4 0 0,-10 2 0 0 0,-5 5-9 0 0,-6 0 0 0 0,-2-2 17 0 0,-1-3 1 0 0,3-4-78 0 0,8 0 0 0 0,9-1 351 0 0,11-1 0 0 0,12-1 562 0 0,9-1-576 0 0,18 1 1 0 0,22-7-773 0 0,29 2 253 0 0,25-2 180 0 0,33 0 0 0 0,-33 2 0 0 0,4-1 112 0 0,7 0 0 0 0,2 0 0 0 0,4 0 1 0 0,0 1-54 0 0,5 0 1 0 0,1 1-1 0 0,5 0 1 0 0,1 1-190 0 0,-1 1 1 0 0,1 0 60 0 0,1 1 0 0 0,0 0 0 0 0,-6 2 1 0 0,-2 0-1 0 0,-4 0 0 0 0,-2 0-155 891 0,-7 0 1-891 0,-3 0 0 0 0,-6 1 0 0 0,-2-1-270 1274 0,32 3 349-730 0,-12 2-44-171 0,-24 0 120-125 0,-9 3 0-155 0,-17-7 251 34 0,-10 6-43-58 0,-50-2 0-69 0,2 4-121 0 0,-36-1 0 0 0,1 1-20 0 0,-7 0 1 0 0,-5 2 463 0 0,-7 1 1 0 0,-1-1-54 0 0,-4-2 0 0 0,0-3-77 0 0,3 0 0 0 0,14-4 168 0 0,11 0 444 0 0,20-1-828 0 0,9-4 0 0 0,39 2 116 0 0,20-2 1 0 0,33-1-61 0 0,32 1 1 0 0,-35 1 0 0 0,2 0-170 0 0,8 0 1 0 0,3 1-1 0 0,3 1 1 0 0,2-1-325 0 0,5 0 1 0 0,0-1-1 0 0,0 3 1 0 0,0 1 188 0 0,1 1 1 0 0,0 0-1 0 0,-6 1 1 0 0,0 1-41 0 0,3 0 0 0 0,0 1 1 0 0,-5 0-1 0 0,-2 1 46 0 0,2 0 1 0 0,-1 0 0 0 0,-7 0 0 0 0,-2-1 73 361 0,-4-2 0-361 0,-2 0 1 0 0,36 5 212 683 0,-9 0 0-683 0,-19-3-285 296 0,-10-1-77-184 0,-11-3 110-92 0,-8 2 879-18 0,-16-4 1-2 0,-52-7-286 0 0,-26-1 0 0 0,-14 0-150 0 0,15 2 1 0 0,-4 3-147 0 0,-5-2 0 0 0,3 3 85 0 0,-1-1 1 0 0,4-1 54 0 0,8 1-48 0 0,4 0-50 0 0,11 3-355 0 0,11-4 0 0 0,25 3 97 0 0,27-2 0 0 0,28 5 154 0 0,21 1 1 0 0,21 0-131 0 0,-40-3 1 0 0,2 0 0 0 0,1 0-1 0 0,2 1-152 0 0,4 0 1 0 0,1 1-1 0 0,-1 0 1 0 0,1 1 138 0 0,5 1 1 0 0,0 0-1 0 0,-1 2 1 0 0,-1 0 0 0 0,-2 0-1 0 0,-2 1-29 0 0,-1-1 1 0 0,-1 1 0 0 0,-7-1 0 0 0,0 0-79 146 0,45 8 0-146 0,-19-3-194 579 0,-12 0-432-247 0,-14-1 287-120 0,-19-5 300-14 0,-3 2 1-198 0,-37-6 240 68 0,-14 2 1-68 0,-20-3-123 0 0,-14-3 0 0 0,-10 1-63 0 0,-11-3 1 0 0,-2 2 53 0 0,-7-3 0 0 0,0 1 56 0 0,-6-1 0 0 0,5 0-21 0 0,7 3 0 0 0,13-4-83 0 0,16 1 3004 0 0,12 2-1327 0 0,14 0-252 0 0,12 1 1 0 0,51 5-885 0 0,21-2 0 0 0,24 4-2037 0 0,-7-1 1084 0 0,0 0 1 0 0,12-3 252 0 0,-1 0 1 0 0,4 0-108 0 0,-6 0 0 0 0,-6 0-708 0 0,-6 0 783 0 0,-6-4 1 0 0,-2-1 329 0 0,-6-3-340 0 0,-6-1 340 0 0,-9 0 649 0 0,-4-3-408 0 0,-12-2-298 0 0,-10-3 141 0 0,-9 4 240 0 0,-24-4-108 0 0,-15 4-544 0 0,-10-1 103 0 0,-14 2 0 0 0,-2 3 182 0 0,-9 0 0 0 0,-4 0 1 0 0,-6-2 15 0 0,-3 0 1 0 0,4-4 607 0 0,-3 4-288 0 0,10-5-4 0 0,3 7-251 0 0,13-8 140 0 0,1 4 214 0 0,19-1 57 0 0,18-2-658 0 0,29 10-124 0 0,28-5 0 0 0,23 5 74 0 0,18-6 1 0 0,11 4 72 0 0,-42 3 1 0 0,0 1 117 0 0,0-1 1 0 0,-1 1 0 0 0,1 3 0 0 0,-2 0-437 0 0,48-5 188 0 0,-7 5 95 0 0,-5-3 0 0 0,-15 1-170 0 0,-11 0-38 0 0,-12-4-456 0 0,-14 2 624 0 0,-13-7 220 0 0,-33-2-97 0 0,-14-3 1 0 0,-33 3 165 0 0,-5-1 71 0 0,-3 5-250 0 0,-11-7 1 0 0,1 8 453 0 0,-8-3 0 0 0,0 2-114 0 0,-5 2 0 0 0,0-1 311 0 0,0 0 0 0 0,8 0-216-16 0,0-3 0 16 0,13 3 41-457 0,8-3 135 166 0,11 2 264 159 0,10-6-47 41 0,20 5-610 9 0,3-5 0 82 0,48 7 149-12 0,12 1 0 12 0,21-1-1153 0 0,7 0 444 0 0,6 1 369 0 0,13-1 1 0 0,-4 0-404 0 0,-1 1 1 0 0,-7-1 172 0 0,-4 0 1 0 0,-8 1 34 0 0,-7-1 0 0 0,-10-1-284 0 0,-10-1 494 0 0,-11 1-210 0 0,-4-6 434 0 0,-12-5-59 0 0,-4 1 34 0 0,-9-5 271 0 0,-9 0 0 0 0,-8-2 709 0 0,-6-7-454 0 0,2 3-136 0 0,-8-3-59 0 0,-6 3-795 0 0,-9-3-129 0 0,0 7-619 0 0,-3-6 186 0 0,19 10 923 0 0,11-3 0 0 0,53 8 0 0 0,21 6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2:52.59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13707 214577 28247,'0'0'-89'0'725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3:19.84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1134 16 8207,'-7'0'-267,"2"0"608,-1 0 1,5 0 268,-2 3-232,2-2 119,1 2 1,-2-2-244,-1 1 1,-2 3-74,-1 2 0,0 2-60,-2 1 0,1 1-120,-1 5 0,0-4 5,-2 1 0,0-1 75,-2 3 1,3 1 52,-1-1 0,-1 0-58,1 0 0,-1 0 143,4 0 0,-3-2-100,0-1 1,0 1-1,2 2 0,-2-2 76,0-1 0,-3 2-38,3 3 0,-3-1-22,0 2 1,-1 0 1,-1 0 1,0 2 159,0-2 1,0 2-104,-1-3 0,1 4-46,0-4 1,3 1 162,-1-3 1,1 0-236,0 0 0,-2-1 107,4-1 1,-2 0-41,2-2 0,-3 2-106,3 0 1,-1 1 65,1 1 1,1-2-200,-1-1 0,-1 1 44,1 2 0,0 0 120,3 0 1,-3-1-60,0-1 0,0 1-137,2-1 1,0 0 117,1 0 1,-1 1-2,1-1 0,-2-2 1,-1 2 1,2-3 23,-2 3 0,1-2-40,-1 2 0,0 0 35,-2-2 1,2 2-9,0 0 1,0-2-32,-1 2 0,-1 0-34,2 2 1,-3-4 95,3-1 1,0 1 1,2-1 0,1 3 4,-1-3 0,0 3-38,-2-3 0,1 2 104,-1-2 1,2 3-89,0-3 0,1 3 1,-1-3 0,1 3-34,-1 0 1,1-2-16,-1-1 1,1 1 29,-1-1 0,0 0-9,1-3 0,-1 3 49,1 1 1,-1-1-39,1 1 1,0-3 123,2 2 0,-2-2-119,2 0 1,1-1 150,-1 1 0,1 0-69,-1 3 0,-2-5-19,2 4 0,1-6 1,-1 4 0,2-2-138,-2 1 1,3 1-33,-3 0 0,2-3 88,-2 0 0,3 0-148,0 2 147,-2-3-40,-1 3-215,1-3-335,-2 4 101,5-4-277,-3-1-4669,4-3 4169,0 4 1280,0 0 0,-3 4 0,-1-1 0</inkml:trace>
  <inkml:trace contextRef="#ctx0" brushRef="#br0" timeOffset="2495">1247 0 7627,'0'8'-346,"0"-4"0,0 0 683,0-1-269,4-2 0,-3 3 2,5-2 0,-4-1-15,3 2 0,-2-2 6,2 2 1,-3-2 343,3 1-339,0 3 0,3-2 70,-1 2 1,-2 1-52,0-4 0,0 4 135,3-1 1,0 3-63,-1 2 0,1-2-2,-1 2 0,1 2-25,-1 1 0,1-2 16,-1 2 1,1-3-37,0 3 0,-1-3 17,1 2 1,-1-2-103,1 0 1,-1-2 91,1 0 0,-1 2-68,1 0 1,0 0 16,-1-3 1,1 2-23,-1 1 1,1-1-1,-1 4 1,3-1 17,0 3 1,1 1-127,-1-1 1,-1 2 121,1 1 0,1 2 1,-1-2 1,2 0-12,-1 0 1,-1-3 34,1 0 1,-3-1-37,2-4 0,-2 1 45,0-1 1,-3-1-24,0 1 1,0-2-3,3 0 0,-2-1-8,-1 1 0,2 0 2,-2 2 0,1-1-67,-1 1 1,2 1 61,-2-1 1,-1 3 2,1 0 1,0 0-43,3 0 1,-2 1-45,-1-1 0,2 0 81,-2 0 1,-1 0-3,1-3 1,-2 3 9,2-3 0,-1 0-21,1-2 0,1 0 1,-3 2 1,2-2 0,-3 2 0,4-1-22,-1-2 1,-1 2 27,1 1 0,-1-2-2,1 2 0,1 1-77,-3-1 0,3 3-16,-1-3 0,-1 1 2,1-1 0,-1-1 57,1 4 0,2-3 62,-2 2 0,1-1-67,-1 1 0,2-2 60,-2 3 1,-1-1-50,1 0 1,0 2 39,3-1 1,-3-1-44,0 0 1,-1-2 3,1 0 0,1-2-90,-4 0 99,4-1 0,-4 0-111,3-2 93,-4 2 0,5-6-46,-3 4 0,0-2 36,0 2 0,-2-3-7,4 3 1,-2 0-4,2 3 1,-1 0 1,1-1 0,1 1 9,-3-1 1,3 1-10,-1-1 0,0 2 16,0 1 0,2-2-10,-2 2 0,-1-1 0,1-2 1,-2 1-1,2-1 0,-1 1 0,1-1 0,-1-1 0,-1-1 0,-2 0 0,5 2-1,-4 1 0,2-1 2,-2 1 0,0-1 34,3 1 1,-3 0-34,3 2 0,-2-1-2,2 1 1,-1-2-14,1 0 0,2 2-2,-2 0 0,-1 0-15,1-2 0,-2-1-5,2 1 0,-3-1 30,3 1 0,-2-1-2,2 1 1,-3-1-6,3-2 1,-3 1-7,1-1 1,0 2 33,-1 1 0,2-3 0,-2 0 9,-1 0 37,6 2 7,-6 1 0,2-1-47,0-2-16,-2-2 24,3 0 23,-4-2-49,0 3-7,0-1 1,0-2 0,3 1 0,-2 0-9,1 0 91,-1-1-48,-1 3 171,0-1-199,0-2 1,0 3-3,0-1-36,0-3-13,4 7 1,-4-3 0,4 1 51,-4 0-59,0 0 32,3 3-36,-2 0 1,5-1-143,-4 1-266,1-4 2,-3 3-390,3-7-216,-2 4 292,2-4 303,-3 0 186,0-4 0,0 0 177,0-3 0,0 2-157,0 0 1,0 0-25,0-3 0,-2 0-45,-1-2 338,1 1 0,-5-5 0,-1 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18.74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213 197 13991 214619 26165,'-23'22'-3412'0'2176,"-6"8"3484"0"-2176,11 3-47 0 0,-13 15 3 0 0,9 0 104 0 0,0-4-124 0 0,7-3-7 0 0,9-14 40 0 0,2-10-3 0 0,8-3-4 0 0,7-18-27 0 0,10-6 1 0 0,9-20 0 0 0,3-9 219 0 0,-3 3-208 0 0,-5 2 0 0 0,5 2 44 0 0,-5 0-92 0 0,-1 0-11 0 0,7 0-37 0 12,-7 5-32 0 33,2 6 52 0-43,-16 10 44 0-2,-24 39 0 0 0,3-5-11 0 31,-13 23 1 0 0,0-5-14 0 56,-1-2 415 0-43,-4 2-178 0-40,6 2 1 0 0,-4-1-2 0-4,2 1-169 0 0,-2-1 51 0 0,0 1-5 0 0,-4-1 1 0 0,9 7 121 0 0,-3-3-247 0 0,12-7 111 0 0,-1-8 57 0 0,13-14-409-29 0,-4 3 353-124 0,5-9-148 26 0,5-5 0 127 0,9-19 80-19 0,7-12 1 19 0,11-13-31 0 0,0-4 33 0 0,7-5 1 0 0,-1-7-57 0 0,4 1 52 0 0,-4 0 0 0 0,-1 1-11 0 0,-6 3-140 0 0,-3 1 133 0 0,-2 11-1 0 0,-5 0 64 0 0,0 5-53 0 0,-9 10 57 0 0,-3 2-9 0 0,-9 14 285 0 0,5 1-300 0 0,-18 33 0 0 0,1 4 111 0 0,-16 21 0 0 0,7-5-13 0 0,7-13-177 0 0,2-7 140 0 0,1 17-243 0 0,5-11 114 0 146,1 9-35 0 36,5-11 65 0-162,5-11-17 0-20,1-6 22 0 0,9-9 1 0 0,6-12-8 0 0,3-11 0 0 0,1-8 47 0 0,-4-7 0 0 0,8-3-34 0 0,-1-1 1 0 0,5 1-19 0 0,-5 3-36 0 0,-2 5-9 0 0,10-4 11 0 0,-13 9-11 0 0,3 5 142 0 0,-15 8-33 0 0,-6 28 0 0 0,-15 3 6 0 0,-4 17 1 0 0,-1-1-54 0 0,-3-3 1 0 0,0 2 32 0 0,-3 2 0 0 0,0 6 27 0 0,0-3 1 0 0,-4 8 4 0 0,0-1 0 0 0,0 3 16 0 0,4 1 0 0 0,1-4 78 0 0,2-3-55-183 0,3-7 5 107 0,0 7-21 76 0,3-7 16 0 0,1-6-227 0 0,11-8 115-8 0,15-24 0 8 0,16-16-16-409 0,12-17 1 409 0,2-7-17-280 0,-3-4 0 280 0,4-3-8 0 0,0 0 0 0 0,4-2 4 0 0,-4 5 1 0 0,-1-1-63 0 0,-6 9 60 0 0,-3 0-13 0 0,6-2-67 0 0,-3 9-36 0 0,8 2-9 0 0,-19 20 177 0 0,-3 26 0 0 0,-25 15 5 0 0,-7 15 0 0 0,-4 3-59 0 0,-7-10 272 0 0,5 1-107 0 0,-7-1 0 0 0,7-1-19 0 0,-4 1 1 0 0,3-1 27 0 0,-4 1 0 0 0,5 1-44 0 0,-1 2-38 0 0,-3-3 0 0 0,4 9-35 0 0,-5-2 64 0 0,5 2 24-74 0,-7 1-220-119 0,13-9 186 90 0,-7 11-1-30 0,13-24-426 4 17,10 4 370-54-17,9-24 1 183 1,26-20-127-450-1,2-13 116 117 0,7-16 1 333 0,-1-6-38 0 0,5-13 0 0 0,-1 3 41 0 0,-3-3 1 0 0,-2 1 0 0 0,-5 7 0 0 0,-4 4-58 0 0,-11 13 1 0 0,-3 5 30 0 0,2 1-191 0 0,-12 14 186 0 0,-3 7 1 0 0,-10 16 111 0 0,-19 29-95 0 0,1-3 0 0 0,-13 21 164 0 0,5-12 1 0 0,-5 2-100 0 0,-3 5 1 0 0,-1 0 138 0 0,-2 1 0 0 0,-4 2-169 0 0,1 1 0 0 0,-9 4 20 0 0,2 0 1 0 0,-3 5 252-314 0,2 1 0 314 0,3-1-92-1074 0,5-6 1 1074 0,1-7 52-340 0,9-6 13 313 0,5-13-465 27 0,4-4 223 0 0,15-18 0 0 0,19-25-188-87 0,14-19 0 87 0,14-14 140-281 0,0-3 0 281 0,8-11-207-26 0,3-4 1 26 0,3 1 139 0 0,-3 3 0 0 0,-5 6-30 0 0,-6 0 0 0 0,-4 11-209 0 0,-3 7 153 0 0,-2 3 44 0 0,-1 1 29 0 0,-2 15 20 0 0,-3 3 115 0 0,-19 23 0 0 0,-18 15 221 0 0,-18 11 0 0 0,-6 11-188 0 0,-2-3 1 0 0,0 3 187 0 0,0 0 0 0 0,-1 6-182 0 0,-2 4 267 0 0,-3 6-274 0 0,-9-8 0 0 0,2 7 200 0 0,-5-4 1 0 0,5 3-51 0 0,-1-3-179-55 0,7-5 99-336 0,8-9 46 89 0,5-12-362-19 0,14-5 334 42 0,-7-9-202 25 0,17-2-212-8 0,-3-9 0 262 0,27-22 294-43 0,10-13 0 43 0,15-18-37 0 0,3-6 0 0 0,2-4-289 0 0,5-7 121 0 0,-3-4 1 0 0,-2 11-264 0 0,-3-6 366 0 0,-1 11 22 0 0,-10 0 1 0 0,-2 14 127 0 0,-4 2-186 0 0,-5 8-70 0 0,-6 7 8 0 0,-1 5 21 0 0,-12 11 0 0 0,-27 33 407 0 0,-17 14 1 0 0,-6 10-17 0 0,10-9 1 0 0,0-1-12 0 0,0 1 1 0 0,0 3-64 0 0,0 0 0 0 0,-1 1 21 0 0,-2-1 1 0 0,2-1-101 0 23,-3 5 0 0 1,3-5 134 0 88,1 1-414 0-106,5-7 368 0-6,1 7-521 0 0,10-17 262 0 0,5-3 0 0 0,28-31 64 0 0,11-16 0 0 0,11-12-84 0 0,-4-6 1 0 0,6-2-12 0 7,-3-2 0 0 0,6-3-103 0-1,-1 0 1 0-1,-2 1 157 0-5,-6 6 1 0 0,-1 3-102 0 0,1 4-9 0 0,-2 5-29 0 0,4-4 37 0 21,0 9-26 0 362,-8 5 182 0-182,-9 12 0 0 0,-25 28 198 0-139,-9 9 0 0 0,-6 9-146 0-62,-5-2 1 0 0,-1 3 201 0 0,-2 5 1 0 0,-2-4 346 0 0,5 3-447 0 0,1-2 0 0 0,2 4 293 0 0,1-2-377 0 0,9-7 5 0 0,-7 2 13 0 0,12-12-31 0 0,-3 8-59 0 0,14-21 0 0 0,24-24-213 0 0,11-17 1 0 0,11-17 137 0 0,-4-8 1 0 0,9-3-41 0 0,1-7 0 0 0,1 1 91 0 0,-4-2 1 0 0,-8 8-23 0 0,-2 7 0 0 0,-7 3 12 0 0,3 0 0 0 0,-9 9-10 0 0,-2 2 135 0 0,-4 12-104 0 0,-3 0-8 0 0,-5 9 23 0 0,-5 1 517 0 0,-2 4-377 0 0,-40 29 0 0 0,14 2-24 0 0,-25 21 0 0 0,3 2 9 0 0,7-1 1 0 0,-6 8-47 0 0,2 5 0 0 0,-2-2 15 0 0,2-1 0 0 0,-3-4 285 0 0,4-3-180 0 0,4-8-25 0 0,0-1-76 0 0,14-17 0 0 0,8-6-261 0 0,20-22 0 0 0,10-16 88 0 0,15-15 1 0 0,3-15-63 0 0,7-7 0 0 0,-3-4 74 0 0,3-3 1 0 0,-2 6-171 0 0,-1 5 1 0 0,0 4 115 0 0,3 3 0 0 0,-3 2-11 0 0,-1-2 0 0 0,0 6 49 0 0,-7 1 0 0 0,-1 4-106 0 0,-5 0 27 0 0,-3 11 150 0 0,-10 0 47 0 0,-5 12-1 0 0,-11 6 182 0 0,-20 17 1 0 0,-7 18-5 0 0,-12 10 1 0 0,2 0-118 0 0,5-7 1 0 0,-3 0-48 0 0,-1 0 1 0 0,1 3 34 0 0,3 0 1 0 0,5 1 477 0 0,2-4-507 0 0,3 0-37 0 0,-4 4 17 0 0,8 2-302 0 0,-2-5 238 0 0,14-7 1 0 0,15-19-193 0 0,13-14 0 0 0,7-15 132 0 0,7-21 1 0 0,6-9 68 0 0,8-8 1 0 0,2-4-52 0 0,1-3 1 0 0,-1 3 29 0 0,-3 0 0 0 0,-5 5 15 0 0,-5 6 0 0 0,-5 1-16 0 0,2 3 1 0 0,-1 3 12 0 0,-3 7 1 0 0,5-2-339 0 0,-9 6 273 0 0,0 0 32 0 0,-2-2-55 0 0,-8 9 516 0 0,-3 6-254 0 0,-24 18 1 0 0,-17 27-61 0 0,-17 13 0 0 0,-2 7 8 0 0,3 3 1 0 0,1 3 225 0 0,2 4 1 0 0,-1 0-205 0 0,4 0 0 0 0,2-5 175 0 0,6-6-443 0 0,6-4 346 0 0,-3-2-639 0 0,12-7 200 0 199,-2-3-5 0 127,10-16 1 0-1,25-30 183 0-314,5-12 1 0 1,5-12 16 0-12,-9 1 1 0 0,-1-1-10 0 0,-2-5 0 0 0,2-1 105 0 0,-2-3 1 0 0,5-5-91 0 0,2-2 0 0 0,0 2 119 0 0,-4 1 0 0 0,-4 11-109 0 0,-3 4 34 0 0,-2 6 107 0 0,-6 0 33 0 0,-6 9 187 0 0,-16 5-287 0 0,-16 21 0 0 0,-10 13 111 0 0,-8 16 1 0 0,4 3-99 325 0,7 1 1-325 0,-3 1 203 303 0,-1 2 0-303 0,1 2-88 0 0,-4 2 0 0 0,3-2 180 0 0,4-5-232 0 0,7-5 18 0 0,1 3 100 0 0,14-7 22 0 0,1-2-769 0 0,31-10 0 0 0,15-21 202 0 0,20-11 1 0 0,1-12 22 0 0,-5-6 0 0 0,-3-7 247 0 0,3-4 0 0 0,2-6-8 0 0,-2-5 0 0 0,0-1 49 0 0,-4-2 1 0 0,0 5 30 0 0,-3 2 0 0 0,1-3 29 107 0,-5 3 1-107 0,-4 1 525 825 0,-6 13-369-276 0,-8 3-121-191 0,-1 8 41-174 0,-15 5 0-184 0,-15 13-86 10 0,-15 14 0-10 0,-8 9-4 0 0,-2 13 0 0 0,1 4 87 0 0,-1 2 1 0 0,0 7 0 0 0,-4 4 1 0 0,1 3 161 0 0,-1 0 0 0 0,1 1-208 0 0,-1-1 0 0 0,-3 1 22 0 0,0-1 1 0 0,3-4 100 0 0,7-3 317 0 0,1-6-290 0 0,8 1-347 0 0,4-7 21 0 0,3-7-555 0 0,14-6 1 0 0,22-42 521 0 0,8-7 0 0 0,6-11 27 0 0,-9 15 0 0 0,0-4-162 0 0,1 4 328 0 0,-6 4-115 0 0,4-9 419 0 0,-8 5-244 0 0,3-2 0 0 0,-9 6-109 0 0,-1 10 17 0 0,-5 4-102 0 0,-5 2 77 0 0,-1 4-32 0 0,-9 5 15 0 0,-2 2 1 0 0,-13 18 0 0 0,-4 7 107 0 0,-5 14 16 0 0,4 1-27 0 0,9 10-48 0 0,-1-6 17 0 0,5 7 12 0 0,6-15-582 0 0,16-15 0 0 0,16-17 38 0 0,9-14 0 0 0,3-11 271 0 0,0-7 0 0 0,6-9 17 0 0,-2-9 0 0 0,6-1-23 0 0,-2 2 0 0 0,-1 0 57 0 0,-3 3 0 0 0,-1 4-203 0 200,-3-1 444 0 220,-7 5-353 0-73,4-3 427 0-88,-12 11-115 0-100,2 0 141 0-66,-10 19-207 0-50,-14 11 0 0 0,-3 15 14 0 3,-9 10 0 0 1,-1 5 187 0-32,1 2 0 0 0,-5 4 120 0-15,-2 3 1 0 0,-3 7 38 0 0,-1 4 1 0 0,4 2-175 0 0,-1 1 0 0 0,11-5-100 0 0,0-2-202 0 0,10-11-595 0 0,3 10 488 0 0,24-21-15 0 0,19 2 0 0 0,22-22 168 0 0,7-15 1 0 0,-3-8-36 0 0,-18-5 0 0 0,0-7 130 0 0,-4-1 0 0 0,6-3-112 0 0,1-4 1 0 0,6-2 140 0 0,-2 6 0 0 0,1 0-132 0 0,-8 3 0 0 0,3-4 16 0 0,-7 1 1 0 0,2 3 51 0 0,-9 4-24 0 0,1 4 54 0 0,0-7 2 0 0,2 18-43 0 0,-5-1 32 0 0,-7 24 539 0 0,-15 11-343 0 0,-16 21 1 0 0,-7 12 116 0 0,-9 6 0 0 0,3-7-156 0 0,0-7 1 0 0,2-2 506 0 0,-2-2-566 0 0,8 1-258 0 0,5-1 303 0 0,14-9 0 0 0,20-10-18 0 0,13-20 1 0 0,10-11-502 0 0,-2-20 0 0 0,2-10 89 0 0,1-12 1 0 0,0-3 4 0 0,0-4 1 0 0,4 2 120 0 75,-1-5 0 0-1,1 7 75 0 91,-4-4 1 0 1,-6 6 2 0-71,-4-2 1 0 1,-3 6-55 116-75,-8 8 407 140-21,-7 2-341-228 0,-5 10 678-14 0,-13 1-238-14 0,2 14 1 0 0,-36 43-288 100 0,-5 18 1-100 0,-9 12 22 0 0,13-15 0 0 0,-4 6 121 0 0,-4 4 1 0 0,-1 2-94 0 0,-6-1 0 0 0,4-2-24 0 0,0 6 0 0 0,5-3-6 0 0,-2-2 0 0 0,8-1-289 0 0,3-13 227 0 0,8-2-25 0 0,-3 2-194 0 0,12-13-174 0 0,8-3 1 0 0,28-31 152 0 0,11-16 0 0 0,11-17 69 0 0,-4-8 1 0 0,9-9 24 0 0,1-6 0 0 0,1-1-35 0 0,-4-2 1 0 0,-6 5 281 0 0,-4 2 0 0 0,-5 8-125 0 0,-6 3 0 0 0,-4 4-123 0 0,0 7 50 0 0,-4 4 323 0 0,-3 15 62 0 0,-1-4-430 0 0,-8 13-18 0 0,3-3 146 0 0,-9 20 105 0 0,-6 6-129 0 0,-15 30 1 0 0,-3-4 168 0 0,-7 11 1 0 0,-2-1-26 0 0,-1 1 0 0 0,-3 1 113 0 0,-1 6 1 0 0,1 1-152 0 0,-1 2 1 0 0,0-4 25 0 0,0-2 1 0 0,5-7-58 0 0,2-4 43 0 0,7-7-808 0 73,8 7 247 0 193,5-12 165 0-183,24-7 0 0 0,11-27 75 0-73,20-21 1 0-1,0-12 109 0-9,-8-6 1 0 0,-2-4 5 0 0,3-3 1 0 0,-3-2 173 0 0,6-5 0 0 0,-3 4-37 0 0,-5 3 0 0 0,-1 7-200 0 0,-5 4 426 0 0,-10 11-253 0 0,3-1-388 0 0,-13 18 429 0 0,-1 7 1 0 0,-20 29 140 0 53,-8 13 0 0-1,-10 7-210 0-28,-2-3 0 0 0,-6 3-4 0-24,-4 8 1 0 0,-3-2 94 0 0,0 6 1 0 0,1-1 205 0 0,2 4 1 0 0,-3 1 98 0 0,3 2 0 0 0,-3-2-97 0 0,-4 2 1 0 0,1 2-175 0 0,-5-2 0 0 0,10-1-49 0 0,1-6-390 0 0,5-7-62-119 0,12-1-110-413 0,6-17 1 532 0,42-26 97-120 0,17-30 1 120 0,16-23 109 0 0,1-20 0 0 0,-1-5 179 0 0,1-9 1 0 0,-30 38-1 0 0,0-1-10 0 0,2-1 0 0 0,0-1 1 0 0,0 1-1 0 0,0-1 112 0 0,0 1 1 0 0,0-1-1 0 0,22-33-62 0 13,-4 1 350 0 160,-10 17-286 0-24,-8-3 407 0-14,-11 27-304 0-55,-15 8 1 0 0,-27 39-51 0-54,-15 19 1 0 0,-11 11-17 0-26,1 7 0 0 0,-4 4 13 0 0,-10 10 0 0 0,5 1 250 0 0,-2 2 1 0 0,0 1-70 0 0,-3 6 0 0 0,0-2-21 0 0,26-33 0 0 0,0 0 0 0 0,-29 35-14 0 0,2-3 0 0 0,9-7 4 0 0,10-7 0 0 0,2-9-300 0 0,8-5 310 0 0,2-6-842 0 0,9-10 284 0 0,5-5 409 0 0,10-16-295 0 6,35-45 1 0 1,-6 4-388 0-7,16-25 1 0 0,-9 7 338 0 0,-5 3 0 0 0,0 2-3 0 0,-4-2 584 0 0,-4 10-271 0 0,-7-10 24 0 0,-5 15 274 0 0,-14 8 0 0 0,-15 28-54 0 0,-11 24 1 0 0,-8 11-177 0 0,4 10 0 0 0,-3 6 0 0 0,-4 5 72 0 0,-4 2 1 0 0,2 3 170 0 0,-2 5-249 0 0,0-2-9 0 0,2 8 0 0 0,1-4 115 0 0,4 2-76 0 0,5-12-2 0 0,7-7-321 0 0,5-15 285 0 0,4-5 17 0 0,10-10-599 0 0,3-7-354 0 19,9-9 651 0 69,19-25 1 0 1,-5-2 102 0-36,14-22 0 0-1,0-3-37 0-52,-4-7 0 0 0,5 0 18 0 0,-4-4 0 0 0,-1-1-38 0 0,-2 2 0 0 0,-6 2 254 0 0,-2 5-204 0 0,-2 9 408 0 0,-6-6-130 0 0,-6 17 0 0 0,-15 10-116 0 0,-10 19 1 0 0,-5 11 24 0 0,-2 14 1 0 0,-4 8 104 0 0,-3 9 1 0 0,-4 2-19 0 0,-3 6 1 0 0,-1 3-93 0 0,-3 4 1 0 0,-1 0 165 0 0,1 0 1 0 0,3-1-159-8 0,1 4 0 8 0,4-7 102-60 0,7-3 0 60 0,1-8-78-70 0,9-10-214-77 0,0-10 182-4 0,4 3-385-2 0,9-13 454 11 32,-2-1-1253 82 112,32-44 759 60-81,-14 4 0 0-1,28-43 196 0-7,-14 19 0 0-1,-4 3 23 0 39,-7 11 322 0-22,-5 10-197 0-8,3-11 439 0-12,-5 16-273 0-44,-14-2 0 0 0,-7 21-145 0-7,-15 13 1 0 0,0 7 44 0 0,0 10 1 0 0,2 2 19 0 0,-5 5 0 0 0,0 9 98-57 0,-3 5 0 57 0,-1 6-62-161 0,1 5 0 161 0,-4-2 109-224 0,-1 6 1 224 0,-1-7-154-473 0,6-1 1 473 0,-2-8 64-480 0,8-6-126 57 0,10-10 4 127 0,-3 2 159 74 0,11-14-13 64 0,2-7-248 92 0,6-19 1 66 0,24-22-186-6 0,8-19 1 6 0,2-11-282 0 0,5 1 1 0 0,-1-9 232 0 0,4 6 0 0 0,-5-2 177 0 0,-2 4 1 0 0,-7 0 50 0 0,-4 4-17 0 0,-2 10 45 0 0,-6 1 245 0 0,-6 13 1 0 0,-21 12-209 0 0,-10 14 0 0 0,-5 11 137 0 0,-3 14 0 0 0,1 4 183 0 0,-1 10 0 0 0,3-1-123 0 0,4-3 0 0 0,-1 7 51 0 0,-3-3 0 0 0,7 2-132 0 0,-3-2 1 0 0,3-2 141 0 0,-3-1-78 0 0,5-3-10 0 0,-4-5-348 0 0,8-5 166 0 0,2-5-42 0 0,6-6-6 0 0,9-10-156 0 0,1-10 0 0 0,10-19 128 0 0,2-13 1 0 0,7-4-198 0 0,4 4 1 0 0,-2 0 38 0 0,2 1 59 0 0,0 2 289 0 0,-2-7-18 0 0,0 7 201 0 0,-10 6-277 0 0,-6 17 1 0 0,-16 21 36 0 0,-9 14 0 0 0,-4 11 46 0 0,-3 7 1 0 0,0 1 165 0 0,0 6 0 0 0,0-3-107 0 0,0 7 0 0 0,1-3 14 0 0,-1 6 0 0 0,-3 1 69 0 0,4-1 0 0 0,-4-1-30 0 0,7-6 21 0 0,2-2 26 0 0,-5-5-22 0 0,14-5-259 0 0,1-11 0 0 0,22-17-278 0 0,12-17 1 0 0,7-18 158 0 0,7-17 1 0 0,7-13-121 0 0,0-12 0 0 0,8-4-39 0 0,-5 4 1 0 0,3 0 192 0 0,-2 4 0 0 0,-3 2 78 0 0,-5 5 0 0 0,-4 10-91 0 0,-10 14 318 0 0,-4 10-1 0 0,-2 7-244 0 0,-9 14 228 0 0,-6 8 334 0 0,-11 24 161 0 0,-5 13-356 0 0,-1 20-162 0 0,2 6 43 0 0,9 5-38 0 0,1-5-126 0 0,10 3 162 0 0,6-7-203 0 0,10 3 82 0 0,11-15 1 0 0,20-13-238 0 0,4-20 1 0 0,16-23 40 0 0,-4-18 1 0 0,9-19 109 0 0,-35 21 0 0 0,1-2 0 0 0,1-2 1 0 0,0-2 17 0 0,0-1 1 0 0,1-2 0 0 0,0 1 0 0 0,-1 0-5 0 0,1-1 0 0 0,-1 1 0 0 0,-2 3 1 0 0,0 0 23 0 0,-1 1 0 0 0,-1 2 0 0 0,33-26 1 0 0,-12 11 0 0 0,-1 11-43 0 0,-7 14 1 0 0,-2 5-30 0 0,-9 9 169 0 0,-4 7 0 0 0,0 20-67 0 0,-10 12 1 0 0,-5 7-7 0 0,-16 4 1 0 0,1 4-1 0 0,-4 1 224 0 0,-2 1-234 0 0,-1 7 0 0 0,-6 2 67 0 0,-2 10 0 0 0,-3-1 135 0 0,-4-3 1 0 0,-3 1-171 0 0,-4 2 1 0 0,4-3 15 0 0,3-1 0 0 0,2-5 496 0 0,2-8-543 0 0,4-8-177 0 0,6 0 0 0 0,23-21 145 0 0,13-7 0 0 0,7-19-243 0 0,4-19 0 0 0,-1-14 211 0 0,7-15 1 0 0,3-10-108 0 0,12-8 0 0 0,-34 35 1 0 0,1 0 110 0 0,2-3 1 0 0,1 0-1 0 0,-1 1 1 0 0,-1-2-2 0 0,0-4 1 0 0,-1 0 0 0 0,-1 4 0 0 0,-1 1 115 0 0,27-32 0 0 0,-1 6-112 0 0,-2 8 0 0 0,-12 12-35 0 0,-3 3 73 0 0,-6 11 9 0 0,-4 10 117 0 0,-5 10-45 0 0,-11 25 0 0 0,-16 22 16 0 0,-14 20 0 0 0,-5 0 210 0 0,-2-6 1 0 0,-1 4-180 0 0,-3 6 0 0 0,1 0-59 0 0,-4 4 1 0 0,0-2 24 0 0,-4 5 0 0 0,1-7-10 0 0,3-3 0 0 0,3-8 64 0 0,7-3-80 0 0,-2-7-250 0 0,8 7 58 0 0,2-11-379 0 0,5-3 132 0 0,14-17 325 0 0,8-15 1 0 0,18-25-18 0 0,8-14 0 0 0,3-12-22 0 0,0-9 0 0 0,4-7 29 0 0,6-15 0 0 0,-28 40 0 0 0,-1-2 19 0 0,1-4 1 0 0,0 0 0 0 0,-1 5 0 0 0,-1 1-58 0 0,24-35 1 0 0,-8 13 154 0 0,-6 14 31 0 0,-8 8 206 0 0,3 14-141 0 0,-18 7 0 0 0,-8 37 136 0 0,-20 15 1 0 0,-12 23-115 0 0,-5 2 0 0 0,-5 9-56 0 0,1 3 1 0 0,1 2 0 0 0,3-1 6 0 0,0 1-31 0 0,0-4 1 0 0,0 2-25 0 0,0-4 0 0 0,-1 0-13 0 0,-2-1 1 0 0,7-8 31 0 0,-1-6-137 0 0,10-13-182 0 0,4-1 1 0 0,20-25 200 0 0,9-10 1 0 0,17-24-127 0 0,15-29 0 0 0,7-14 160 0 0,-22 22 0 0 0,2-2 0 0 0,1-3 1 0 0,1-1-20 0 0,2-4 1 0 0,1 0 0 0 0,-2 2 0 0 0,2 1-16 0 0,1 2 0 0 0,0 1 0 0 0,-4 2 0 0 0,0 0-57 0 0,-3 2 1 0 0,-1 1 0 0 0,22-33-29 0 0,-10 17 1 0 0,-5 13 2 0 0,-6 15 35 0 0,-5 9 22 0 0,-1 8-4 0 0,-10 9 124 0 0,-5 11 0 0 0,-9 11 458 0 0,-9 13-519 0 0,0-3 1 0 0,-16 20 4 0 0,1 0 1 0 0,-3 7 231 0 0,1-3 0 0 0,0 2-46 0 0,-4 11 1 0 0,-1-1 71 0 0,-2 5 0 0 0,-1-1-196 0 0,0-6 0 0 0,8-1 21 0 0,3-12-245 0 0,11-6-217 0 0,1-5 0 0 0,23-17 319 0 0,7-12 0 0 0,12-17 67 0 0,6-22 1 0 0,5-15-305 0 0,6-14 1 0 0,3-8 210 0 0,-20 29 0 0 0,1-2 1 0 0,-2 0-1 0 0,0-2 47 0 0,5-3 0 0 0,0-2 1 0 0,-3 1-1 0 0,-2 0 19 0 0,0-2 1 0 0,0 0-1 0 0,1 2 1 0 0,-1 0 21 0 0,0-2 1 0 0,0 0 0 0 0,-1 3 0 0 0,1 0-2 0 0,0 2 0 0 0,-1 1 1 0 0,19-35-98 0 0,-11 12 89 0 0,-5 11-26 0 0,-7 0-173 68 0,-5 22 267 162 0,-17 8 0-230 0,-19 31 195 74 0,-14 20 0-74 0,-10 11-169 0 0,-1 10 0 0 0,-3 3 211 0 0,-4 8 0 0 0,2 2-192 0 0,-2 5 1 0 0,3 0 156 0 0,4-1 0 0 0,0 0-185 0 0,8-3 8 0 0,1-7-637 0 0,9-1 219 0 0,9-13 360 0 0,7-12 1 0 0,28-28-131 0 0,9-24 0 0 0,6-16-240 0 0,1-16 1 0 0,6-11 207 0 0,12-14 1 0 0,-28 40 0 0 0,0-1 44 0 0,1-1 1 0 0,0 0-1 0 0,-1 2 1 0 0,0-1 55 0 0,-2-3 1 0 0,-1 0 0 0 0,23-38 0 0 0,-3-5 0 0 0,-7 9 39 0 0,-4 9 1 0 0,-8 12-22 0 0,-6 10 31 0 0,-4 8-17 4 0,-6 0 40 196 0,-10 13-5-116 0,-21 11 0-84 0,-18 29 146 0 0,-19 23 1 0 0,3 7-108 0 0,1 7 0 0 0,0 6 161 0 0,-11 5 0 0 0,2 6 42 0 0,-5 1 0 0 0,9 7-65 0 0,2 0 1 0 0,0 0-46 0 0,-4 4 1 0 0,-2-3-104 0 0,6-5 0 0 0,7-7-201 0 0,7-10 213 0 0,11-9-186 0 0,5-7 0 0 0,19-23 7 0 0,14-14 0 0 0,17-25-280 0 0,22-25 1 0 0,2-16 135 0 0,9-12 0 0 0,-28 35 0 0 0,0-2 142 0 0,-1-3 1 0 0,0 0 0 0 0,1 0 0 0 0,-1 0 71 0 0,-1-1 1 0 0,-1-1 0 0 0,-1 4 0 0 0,0 0-24 0 0,0 1 0 0 0,-1 1 0 0 0,17-32 6 0 0,-2 5-152 5 0,-10 14 92 473 0,-8 1 287 39 0,-10 17 0-517 0,-24 14-142 258 0,-12 21 0-258 0,-11 17 114 0 0,-3 16 0 0 0,-3 4 1 0 0,0 6 0 0 0,2 1 130 0 0,-3 9 1 0 0,7-4-146 0 0,-7 1 0 0 0,3 1 191 0 0,-3 0 0 0 0,1-1-55 0 0,-1-4 45 0 0,10-4-8 0 0,-2-2 55 0 0,17-8-1241 0 0,3-7 576 0 0,43-39 0 0 0,5-14-35 0 0,31-35 0 0 0,-7-4 208 0 0,-1-7 1 0 0,-1 0 44 0 0,-29 36 0 0 0,1-1 0 0 0,26-37-179 0 0,0-2 1 0 0,-6 5-68 0 0,-4 9 1 0 0,-10 12 20 0 0,-8 10-3 0 0,-12 7 515 0 0,-4 11 1 0 0,-23 15-23 0 0,-7 17 0 0 0,-14 12-23 0 0,-7 20 0 0 0,-3 3-88 0 0,-1 7 1 0 0,-7 6 210 0 0,7 5 0 0 0,-7 3-170 0 0,3-4 0 0 0,-2 6 117 0 0,-1-2 1 0 0,2-2-156 0 0,5-1 0 0 0,2-13 194 0 0,13-5 192 0 0,1-9-429 0 0,9-4-238 0 0,9-10 1 0 0,5-12 83 0 0,14-15 0 0 0,6-10-344 0 0,12-14 1 0 0,5-11 229 0 0,6-7 0 0 0,4-7-112 0 0,-1 4 0 0 0,1-4 297 0 0,-1 3 0 0 0,-2 4-143 0 0,-5 3 329 0 0,-5 10-57 0 0,3-11-87 0 0,-12 22 17 0 0,2-2 364 0 0,-14 20 203 0 0,-1 11-458 0 0,9 11 15 0 0,4 1-44 0 0,28-6-34 0 0,3-12 4 0 0,15-6-5 0 0,0 1-21 0 0,-10 7-104 0 0,-2 18 126 0 0,-14 4-138 0 0,-6 23 114 0 0,-6 3-213 0 0,-5 4 121 0 0,0-1 20 0 0,10-18 0 0 0,13-13 29 0 0,9-23 0 0 0,5-7-5 0 0,-9-18 0 0 0,3-2-65 0 0,1-9 0 0 0,-4-2 15 0 0,-3 3 0 0 0,-2-3 42 0 0,-2 6-45 0 0,-4 7 114 0 0,3 1 69 0 0,-12 15-51 0 0,-3 10 1 0 0,-24 25 22 0 0,-9 16 0 0 0,-13 13 208 0 0,-1 1 1 0 0,-8 4-234 0 0,1 4 0 0 0,2-2 22 0 0,1 6 1 0 0,-2 0-40 0 0,-1 6 1 0 0,-3-1-3 0 0,-1 5 0 0 0,-8 4 79 0 0,-3 3 0 0 0,-6 6-39 0 0,-1 1 0 0 0,3-9-3 0 0,1 2 1 0 0,9-10-235 0 0,9-5-332 0 0,7-13 452-69 0,15-9 1 69 0,28-38 56-184 0,17-18 1 184 0,21-31-95 0 0,8-21 1 0 0,-32 26 0 0 0,1-2-93 0 0,2-6 1 0 0,0-1-1 0 0,0 0 1 0 0,1 0 98 0 0,0-3 0 0 0,1-1 0 0 0,3 1 1 0 0,0 0 23 0 0,-1 1 1 0 0,-1 1 0 0 0,-3 3 0 0 0,0 1-6 0 0,-3 0 0 0 0,-1 2 1 0 0,21-32-9 0 0,-6 10 1 0 0,-6 8-17 0 0,-5 9-6 0 0,-8 12-10 0 0,-5 7-21 0 0,-14 20 55 0 0,-40 39 1 0 0,1 4 404 0 0,-26 28 0 0 0,1 6-35 0 0,2 1 1 0 0,-3 7-261 0 0,23-34 1 0 0,0 1-1 0 0,-3 0 1 0 0,0 1 4 0 0,-4 2 0 0 0,-1 0 1 0 0,-1 6-1 0 0,-1 1 3 0 0,-2 3 1 0 0,-1 2-1 0 0,0 1 1 0 0,-1 1 20 0 0,-2 2 0 0 0,0 1 0 0 0,0-1 0 0 0,1 1-38 0 0,-3 1 1 0 0,0 0 0 0 0,0 3 0 0 0,1 0 6 0 0,3-1 1 0 0,0 0 0 0 0,2-4 0 0 0,1-2-14-799 0,3-4 0 799 0,2-2 1 0 0,6-8-1 0 0,2-4-469-994 0,-15 20 240 443 0,15-16 0 551 0,23-37-175-392 0,20-21 1 392 0,15-29 250-52 0,31-31 1 52 0,-28 27 0 0 0,2-3-23 0 0,4-6 0 0 0,0-1 0 0 0,0 0 0 0 0,0-1 105 0 0,-2 1 0 0 0,0 1 1 0 0,1 4-1 0 0,1 1 5 0 0,-2 1 0 0 0,0 1 1 0 0,1 1-1 0 0,0 0 0 0 0,-4 4 1 0 0,-1 0-1 0 0,1 0 1 0 0,0 0 95 0 0,-2 3 0 0 0,-1 1 0 0 0,32-38-116 0 0,-3 7 1 0 0,2 0-24 0 0,-6 7 1 0 0,0-1 18 386 0,-7 9 0-386 0,-7 5-30 497 0,-10 9-29-336 0,-5 4 148-138 0,-1 6-28-18 0,-9 9 0-5 0,-7 16-70 0 0,-17 22 0 0 0,-13 13-3 0 0,-12 21 1 0 0,-6 14 599 0 0,-8 11 0 0 0,16-27 1 0 0,-3 2-317 0 0,-3 2 1 0 0,-2 1 0 0 0,-2 4-1 0 0,-1 1-107 0 0,-2 3 1 0 0,1 1-1 0 0,-2 2 1 0 0,1 1 0 0 0,-1 4-1 0 0,0 0 1 0 0,-2 2 1 0 0,0 0-52 0 0,-2 0 0 0 0,1 0 0 0 0,3-1 0 0 0,2 0-48 0 0,1-3 1 0 0,0-1 0 0 0,3-4 0 0 0,1 0 0 0 0,1-4 0 0 0,1-1-50-225 0,1-3 0 225 0,1-2 0 0 0,5-7 0 0 0,1-1-420-1050 0,-19 35-44 355 0,7-21 4 294 0,12-6 257 45 0,11-28 90 219 0,16-21 1 137 0,16-21 73 0 0,13-24 1 0 0,6-9-11 0 0,4-5 1 0 0,2-4 78 0 0,2-3 1 0 0,-1 5 0 0 0,1 0-36 0 0,-1-2 1 0 0,2 1-17 0 0,2-8 1 0 0,7-1 54 0 0,7-2 1 0 0,1 0 3 0 0,2-3 0 0 0,0 0-215 0 0,-28 34 0 0 0,1-1 189 0 0,-3-2 0 0 0,0 0 0 0 0,3-1 0 0 0,1 0 0 0 0,-1-1 1 0 0,-1-1 32 0 0,2 1 0 0 0,-1 1-37 0 0,2-3 1 0 0,-1 0-1 0 0,-3 5 1 0 0,0-1-1 0 0,-1 1 1 0 0,-2-1-29 112 0,27-36 1-112 0,-5 9-11 393 0,-3 7 1-393 0,-6 13 239 637 0,-8 11-224-169 0,-5 10 48-128 0,-15 7 103 53 0,-1 12 8-157 0,-13 14-121-236 0,-22 32 1 0 0,-8 3 150 0 0,-18 21-145 0 0,5-2 0 0 0,-7 13 4 0 0,2 7 0 0 0,-4 3 0 0 0,22-35 0 0 0,-1 1 35 0 0,0 2 1 0 0,-2-1 0 0 0,-4 4-1 0 0,-1 0 51 0 0,-1 3 1 0 0,0 0-1 0 0,-1 2 1 0 0,0 1-40 0 0,2-2 0 0 0,1 1 0 0 0,0 0 0 0 0,1 0 3 0 0,0 4 1 0 0,0-1 0 0 0,-2-2-1 0 0,-1 1-46 0 0,-2 4 0 0 0,0 1 0 0 0,1-2 0 0 0,1 0 23-764 0,2 0 0 764 0,2 0 1 0 0,1-2-1 0 0,2-2-68-804 0,3-1 1 804 0,1 0-1 0 0,0-3 1 0 0,0-1 68-594 0,0 1 0 594 0,2-1 0 0 0,-17 33-187-702 0,9-15-37 293 0,9-19 192 139 0,13-16 0 270 0,26-31-20-242 0,20-26 1 242 0,18-35-133 0 0,-19 10 0 0 0,1-7 0 0 0,8-12 0 0 0,2-4 103 0 0,4-9 1 0 0,2-3 0 0 0,-15 23 0 0 0,1 0 0 0 0,0-1 34 0 0,1-1 1 0 0,2 0 0 0 0,-1 0-16 0 0,0 1 1 0 0,1 0 0 0 0,-2 1 0 0 0,16-26 0 0 0,-1 1 67 0 0,3 6 1 0 0,-1 2 0 0 0,-4 4 0 0 0,-1 1-60 0 0,-1 2 0 0 0,-1 2 1 0 0,-2 6-1 0 0,-2 3-28 0 0,-2 6 0 0 0,0 3 0 0 0,-5 3 0 0 0,0 1 42 813 0,0 3 1-813 0,-1 1 0 0 0,25-31-6 778 0,-2 3 0-778 0,-9 13-86 118 0,-5 9 1-118 0,-3 7-146 81 0,-4 3 1-81 0,-3 5 343 351 0,-4 2 1-351 0,-3 0-247 577 0,-1 4 281-58 0,-4 0 55-200 0,11-1-214-191 0,-16 4 410-4 0,10-4-280-84 0,-7 0 38-40 0,-9 8-93 0 0,10-2 0 0 0,-26 21-2 0 0,-1 10 0 0 0,-12 10 231 0 0,-9 14-239 0 0,-9 3 0 0 0,2 8 44 0 0,-7 0-160 0 0,-7 10 105 0 0,7-11 0 0 0,-8 11 0 0 0,4-6-60 0 0,0 2 1 0 0,5 2 62 0 0,-1 3 0 0 0,3-2-12 0 0,-3 6 1 0 0,0-1 63 0 0,-3 4 1 0 0,-3 2 0 0 0,-5 5 1 0 0,4 4-66 0 0,20-33 0 0 0,-1 1 1 0 0,-20 42 21 0 0,-3 0 1 0 0,5 1 381 0 0,-1 3-373 0 0,3-12 1 0 0,1 5-1 0 0,4-13-146 0 0,7-3 150-14 0,3-8 0 14 0,12-11 58-398 0,2-4-639 74 0,7-6 10 31 0,2-5 45-34 0,5 9 7 125 0,5-12 296 99 0,1 12 11 39 0,4-18-14 41 0,6-3-1 23 0,-5-9 361 0 0,14-10-279 0 0,-7-7 41 0 0,13-20 0 0 0,0-19 222 0 0,8-19 1 0 0,7-15-119 0 0,-21 32 1 0 0,0-2-1 0 0,5-4 1 0 0,3-1-30 0 0,1-6 1 0 0,2-1 0 0 0,3 0 0 0 0,0-1-13 0 0,4-5 1 0 0,-1-1 0 0 0,1 1 0 0 0,-2-1-9 0 0,0-1 1 0 0,0 0 0 0 0,3 0 0 0 0,0 0 0 0 0,1 0 1 0 0,-1 0 0 0 0,0 2 0 0 0,0 2 5 0 0,1 0 0 0 0,-1 2 0 0 0,-5 6 0 0 0,0 1-38 0 0,-2 3 0 0 0,0 3 22 0 0,-3 5 1 0 0,0 1 0 0 0,1 3 0 0 0,0 1 0 0 0,28-26-53 789 0,-7 9 1-789 0,-7 12 41 715 0,-6 10 1-715 0,-4 2-4 69 0,0 1 0-69 0,-5 3 7 0 0,1 1 3 0 0,-2 5-3 0 0,4-3 1 0 0,-4 3 9 172 0,2-2-13 263 0,-6 8-2-4 0,1-3 6-29 0,-7 9-4-49 0,-2 0-4-177 0,-10 15 0-176 0,-24 23 207 0 0,-12 19 0 0 0,-13 14-173 0 0,-4-3 0 0 0,-4 14 10 0 0,-4 7 0 0 0,-1 3-29 0 0,5 1 1 0 0,19-37-1 0 0,-1 1-1 0 0,0-2 1 0 0,-1 0 0 0 0,-2 4 0 0 0,-1 1 10 0 0,-1-1 0 0 0,-1 0 1 0 0,2 0-1 0 0,-1 0 1 0 0,-1 4-1 0 0,0 0 5 0 0,-1 2 0 0 0,1 0 1 0 0,1-1-1 0 0,0 1-11 0 0,-2 3 1 0 0,-1 0 0 0 0,1-1 0 0 0,-2 1 5 0 0,-2 1 0 0 0,0 1 1 0 0,3-1-1 0 0,0 0 13-719 0,-1 2 1 719 0,0 0 0 0 0,3-4 0 0 0,1-1-20-779 0,-1 4 0 779 0,0-1 0 0 0,4-5 0 0 0,0-1 10-620 0,2-2 0 620 0,-1-1 0 0 0,3-4 0 0 0,-1-2-93-864 0,-22 38 100 328 0,11-14 1 536 0,5-9-123-478 0,12-12 111 228 0,-3 3-7 121 0,12-20-23 34 0,1 6-378 46 0,7-24 188-3 0,4 0 112 10 0,14-6 75 21 0,-6-15 1 21 0,25-16 8 0 0,-4-16 1 0 0,8-9-17 0 0,2-6 0 0 0,6-3-11 0 0,1-7 1 0 0,5-6 49 0 0,-1-5 0 0 0,-3-5 11 0 0,-1 1 1 0 0,2 0-25 0 0,2 0 1 0 0,-24 39 0 0 0,1-1 27 0 0,1 1 1 0 0,1 1-1 0 0,24-40 69 0 0,0 8-99 0 0,-5 4 0 0 0,-6 11 261 0 0,-3 3-250 0 0,2 1 1 0 0,-7 8 0 0 0,4 3 90 0 0,-1 4-70 0 0,3 1-9 0 0,2-3 0 0 0,6-2 13 0 0,1-2 1 0 0,3-4-31 0 0,-2-6 0 0 0,6-8-11 0 0,5-7 0 0 0,5 2 1 168 0,1-2 0-168 0,0 1 24 783 0,-3-1 0-783 0,-6 4-229 587 0,-5 7 209-328 0,0 2 3-129 0,-9 9 1-130 0,2 7-95 216 0,-7 6 90-1 0,-2 8-31-49 0,-10 7 0 36 0,-1 1-8 20 0,0 8-3-103 0,-9 1 40-81 0,-1 7 862-38 0,-11 4-764 33 0,-20 28 1-33 0,-1-6-86 21 0,-13 24 0-21 0,-2-2 62 0 0,-1 6 0 0 0,-4 3 0 0 0,-3 7 1 0 0,0 1-7 0 0,7-4 0 0 0,-2 0-206 0 0,6-4 0 0 0,1-1 1 0 0,0-1-1 0 0,-1-3 37 0 0,1-1 1 0 0,-1 1 80 0 0,-4-2 0 0 0,-1 1 36 0 0,-2 2 0 0 0,-2 8 3 0 0,-2 0 1 0 0,-1 4-28 0 0,4 3 1 0 0,-4 4 29 0 0,1 3 1 0 0,-2 4-19 0 0,-2 3 1 0 0,-3-4 6 0 0,0 0 0 0 0,0-4-3 0 0,4-6 0 0 0,4-5-2 0 0,3-2 0 0 0,3-8-43 0 0,3-3 1 0 0,3 1 40 0 0,5 0 0 0 0,0-6-1 0 0,0-6 0 0 0,-1 0 5 0 0,1 0 0 0 0,3-6 5-31 0,1 3-2-52 0,-1-2 4 39 0,-8 11-13-48 0,-1-2 8-74 0,0 13-372-18 0,5-13 28-68 0,7 7 73-42 0,0-13 234 21 0,3 4 4 11 0,-3-5 44-13 0,4-5 31 75 0,0-1-154 43 0,5-14 330 43 0,2 2-118 32 0,27-37 0 82 0,-7 10 5 0 0,15-26 1 0 0,-6 3-27 0 0,-3-7 1 0 0,4-3 5 0 0,2 0 1 0 0,-1-1 17 0 0,1 1 1 0 0,-3 3 9 0 0,3 1 0 0 0,-4-1-50 0 0,1 4 0 0 0,-1 3 27 0 0,0 0 0 0 0,0 3 73 0 0,4 1 0 0 0,1-3-132 0 0,2 0 1 0 0,6-6-1 0 0,2 1 49 0 0,2-5 1 0 0,-2-1-163 0 0,0-7 130 0 0,0 2 0 0 0,4-10-49 0 0,-1 4 1 0 0,4 1-12 0 0,0 3 0 0 0,5-1 37 0 0,-1 1 0 0 0,1 0 0 0 0,-2 0-47 0 0,-3 0 1 0 0,-3 4-150 0 0,-4 3 0 0 0,1 3 99 0 0,-5 0 62 0 0,5 1 0 0 0,-5-1-25 0 0,4 1 0 0 0,-2-1-8 0 0,2 1 0 0 0,3-3 32 0 0,-3-5 1 0 0,1 4-1 0 0,-1-7 1 0 0,1 2-14 0 0,-5-2 0 0 0,6 0-2 0 0,-2 0 0 0 0,1 4 10 0 0,-1 3 1 0 0,1 3-2 461 0,-5 0 0-461 0,1 5-5 650 0,-4 3 10-463 0,-5-3 0-187 0,2 5 36 23 0,-4-2 0-23 0,1-2-38 0 0,-1 2 0 0 0,-2-6 37 0 0,6 2-32 0 0,-1-2 0 0 0,4-4 1 266 0,0 3 3 204 0,-5 2-40-181 0,8 8-12-93 0,-16 9-38 5 0,11-2 75-89 0,-18 14-10-25 0,3 0-6-11 0,-4 6 7-44 0,-1 1 40-12 0,1-2-31-1 0,-1 0-23 4 0,-4 1 0-23 0,-17 30 31 509 0,-11 7 0-509 0,0 8-9 20 0,4-5 1-20 0,-3 4-2 0 0,-4 7 0 0 0,-3-1 0 0 0,2 4-112 0 0,-1-2 1 0 0,2 4 192 0 0,-3-2 1 0 0,3 2 0 0 0,-4 1-60 0 0,0 1 1 0 0,2-2 82 0 0,-2 6 1 0 0,-4 0-33 0 0,-6 0 1 0 0,-2 6-33 0 0,-2 0 1 0 0,-3 6 1 0 0,0 5 0 0 0,2 1-11 0 0,5-1 0 0 0,-2 1-3 0 0,6-1 1 0 0,0-4-184 0 0,3-3 1 0 0,0-2 56 0 0,0-1 1 0 0,0-5 40 0 0,0-3 0 0 0,0-3 48 0 0,0-3 1 0 0,0 1-4 0 0,1-5 0 0 0,-1 4 15 0 0,0-4 1 0 0,3 1 17 0 0,1-1 0 0 0,3 1-44-3 0,-3 3 0 3 0,1 0 5 0 0,-1-3 0 0 0,-2 0 143 0 0,5-1 0 0 0,-3-6-143-19 0,3 2-15-339 0,0-6 13-63 0,-1 5-13 55 0,4-12 32 112 0,-4 1-1 139 0,9-13-16 78 0,2-7 28 28 0,0 0 48 1 0,3 0-38 8 0,-8 12 7 0 0,8 5-70 0 0,-3 0-6 0 0,4-1-98 0 0,5-5-33-26 0,6-9 136-87 0,6-2 15 39 0,14-20 1 74 0,2-12 153-5 0,10-10 0 5 0,-3-5-63 0 0,-1 9 1 0 0,-1-3 198 0 0,2-1 0 0 0,1 0-226 0 0,-1 0 0 0 0,1 1 17 0 0,2-1 1 0 0,0 0-3 0 0,0 0 1 0 0,0-1-9 0 0,0-3 0 0 0,4 2 10 0 0,3-5 1 0 0,7-3-36 0 0,4-4 1 0 0,0-6-29 0 0,3-1 0 0 0,-6-2 39 0 0,6-5 0 0 0,-2 0 2 0 0,2-4 0 0 0,1-1 4 0 0,3-2 0 0 0,-3 5-2 0 0,3-1 1 0 0,-4 2-17 0 0,-3 1 1 0 0,-3 1-4 0 0,-5 2 1 0 0,1 3 14 0 0,-1-3 0 0 0,-3 8-7 0 0,0 3 0 0 0,-3 2-12 0 0,3 2 0 0 0,-5-1 6 0 0,1 1 0 0 0,0-1 0 0 0,0 1 0 0 0,-1-3 3 0 0,5-5 1 0 0,-3-1-5 0 0,3-9 1 0 0,0 5-6 0 0,3-2 1 0 0,1 7 9 0 0,-1 4 1 0 0,-3-1-2 415 0,0 1 1-415 0,-5 3-2 402 0,2 5 0-402 0,-8 2-11 236 0,-3-3 0-236 0,-3 5-8 145 0,0-2-3-98 0,-1 8-119-12 0,10-7-15-1 0,-3 2 76 98 0,18-10 38 135 0,-7 1-16 136 0,13-1-78-19 0,-13 1 21-64 0,2 9 4-73 0,-18 7-11-60 0,-3 10 403-64 0,-14 10-306-100 0,-25 35 0-23 0,-4 0 8 0 0,-16 24 1 0 0,4-9 175 0 0,10-12-147 0 0,0 0 1 0 0,1 7 110 0 0,-1 0 1 0 0,0 3-95 0 0,4-6 1 0 0,-1 4-3 0 0,1-1 1 0 0,-2 0-22 0 0,-6 3 0 0 0,3 3-6 0 0,-9 8 0 0 0,-1 2-19 0 0,-6 1 1 0 0,2 1 28 0 0,-3 7 1 0 0,0-6-5 0 0,-7 5 1 0 0,3-2 1 0 0,4-1 1 0 0,5-6-13 0 0,3-4 1 0 0,2-2 3 0 0,1 2 1 0 0,0-3-2 0 0,0-5 0 0 0,-1 1 1 0 0,-2-1 1 0 0,2 4 1 0 0,-3 1 1 0 0,-2 3-9 0 0,0 0 0 0 0,1 2 8 0 0,1 1 0 0 0,0 0 0 0 0,0 0 0 0 0,0-1 9 0 0,0-2 1 0 0,2 2-1 0 0,-5-3 1 0 0,6-1-13 0 0,1-2 0 0 0,2-6 1-14 0,5-1 0 14 0,0-5-1-484 0,4 1-1 83 0,-1-1-32 344 0,-4 7 14 57 0,-1 3 0 0 0,-3 10 17 0 0,1-5 0 0 0,7-2-4 0 0,4-12 1 0 0,0-2-2 0 0,-3 2 1 0 0,0-2 7 0 0,0-1 1 0 0,3 0 6 0 0,0 0-17-32 0,5 0 2-105 0,-7 9-180 35 0,8-11-21 49 0,2 5 168 50 0,5-18-63 3 0,5-7 60 0 0,9-5 53 0 0,-1 5 24 0 0,2-8 32 0 0,-5 17-64 0 0,-5-7 13 0 0,0 4-49 0 0,0 0-91-55 0,0-6 219-7 0,5-4 226 56 0,10-11-224 6 0,-2-2 19 0 0,16-22-62 0 0,-1-4 0 0 0,8-13 49 0 0,3 0-64 0 0,-7 9 1 0 0,-4 5 28-30 0,1 0 1 30 0,-1-1-165-138 0,8-6 70 138 0,6 0 1 0 0,-3-7 32 0 0,7 0 0 0 0,-1-5-10 0 0,1 2 0 0 0,-2-1 15 0 0,2-3 0 0 0,-3 2 0 0 0,1-5-8 0 0,2 1 1 0 0,1 0 15 0 0,3 2-11 0 0,7-8 0 0 0,-12 12 3 0 0,4-8 0 0 0,-2-1 1 0 0,-3 3 69 0 0,-3 3 1 0 0,0-4-41 0 0,1 7 1 0 0,1-4-28 0 0,-1 6 0 0 0,1 1 15 0 0,-1 4 0 0 0,1-2-99 0 0,-1-2 93 0 0,1 2-6 0 0,-6-7 1 0 0,5 3-39 0 0,-3-1 32 0 0,-3-3 0 0 0,6 5-2 0 0,-3-3 0 0 0,1 4-28 0 0,-1 7 1 0 0,-3 1-14 0 0,-4 3 0 0 0,-1 0 30 0 0,-3-4 1 0 0,2 5-2 0 0,-5-1 1 0 0,4 2-31 0 0,-1 1 1 0 0,3-4-4 0 0,1 1 0 0 0,1-2 8 0 0,3 2 1 0 0,-2 1 17 298 0,5-5 0-298 0,-1 1-3 734 0,0-1 0-734 0,3-2-6 655 0,-6 2 1-655 0,2 1-182 262 0,-2-1 1-262 0,-5 8 165 24 0,1-1 11-24 0,-1 8-36 0 0,7-12 164 0 0,-9 17-153 0 0,3-6 48 34 0,-15 15 26 88 0,-5 4 79-19 0,-6 1 5-76 0,-20 24 0-27 0,2 0-79 0 0,-11 16 1 0 0,1-4 1 0 0,2 1 0 0 0,-2-2-1 0 0,-1 5 0 0 0,1 3 1 0 0,-2 1 1 0 0,-1 2 19 0 0,2 2 1 0 0,-6-1-25 0 0,2 1 0 0 0,-11 6 1 0 0,-4 1 1 0 0,-3 9-22 0 0,0-3 0 0 0,1 6-23 0 0,-4 2 0 0 0,4-1 11 0 0,-1 1 1 0 0,2 0-2 0 0,2 0 0 0 0,1-4 18 0 0,-1 0 0 0 0,3-1-6 0 0,-4 1 0 0 0,1-2 1 0 0,4-5-158 0 0,0 1 148 0 0,-3-1 1 0 0,8 0-5 0 0,-2 0 1 0 0,-2-2-1 0 0,0 0-2 0 0,0-1 59 0 0,-2 5 0 0 0,-4-7-50 0 0,1 5 0 0 0,0 0 3 0 0,3 0 0 0 0,3-4 0 0 0,9-2-34 0 0,2-4 40 0 0,2-10-85 0 0,7 2-17 0 0,-4-8 73 0 0,8 5-50 0 0,-3-5 132 0 0,4-1-86 0 0,0-4-8 0 0,1-1 15 0 0,-10 14 0 0 0,-1 7 92 0 0,-3 11-80 0 0,-1-7 1 0 0,8-10 7 0 0,-4-4-2-44 0,5-5 3-271 0,-5 4-6 31 0,5-8-57 62 0,4-2 13 97 0,3-11 39 59 0,9-5 124-26 0,23-14-87 92 0,2-8 1 0 0,24-17 0 0 0,-9-6 0 0 0,-6 0-1 0 0,-2-1 1 0 0,-1 1 0 0 0,0-1 0 0 0,2-3 165 0 0,3 1-173 0 0,-3-1 0 0 0,8 1 31 0 0,-2 1-182 0 0,3-1 148 0 0,0-4 1 0 0,1 2-73 0 0,-1-4 68 0 0,1-1 1 0 0,-4-3-13 0 0,0 0 1 0 0,1 0 0 0 0,6 0 1 0 0,3-7 18 0 0,8-3 0 0 0,-1-2-13 0 0,4-6 1 0 0,-4 0-3 0 0,5-3 1 0 0,-1-2 3 0 0,-28 37 1 0 0,0 0 0 0 0,28-33-28 0 0,0-2 0 0 0,-1 11 7 0 0,1 3 0 0 0,-10 6-1 0 0,-8 4 1 0 0,-1 6-24 0 0,1 5 1 0 0,-3 5-8 0 0,0-1 1 0 0,-1 2-18 0 0,1 1 1 0 0,-1 0 43 49 0,-3 0 0-49 0,2-1-5 313 0,2-3 0-313 0,1 3-20 46 0,-5-2 0-46 0,5-4-62 0 0,-1-3 1 0 0,7-1 3 20 0,4-3 0-20 0,1 0-13 761 0,-2 3 1-761 0,-5 0 35 702 0,-5 7 0-702 0,0-4-77 356 0,3 1 136-351 0,-8 12-74-5 0,1-3-35 0 0,-17 19-24 0 0,2 0 165 0 0,-14 6 190 0 0,-16 38 0 0 0,-6 0-89 0 0,-13 24 0 0 0,3-5-33 0 0,5-13 1 0 0,0-1-64 0 0,0 1 1 0 0,-2 0 4 0 0,-2 3 1 0 0,-2 2 29 0 0,-5 2 1 0 0,-1-1-24 0 0,-2 4 1 0 0,-3 2-155 0 0,-4 6 1 0 0,-1 2 121 0 0,0 5 1 0 0,0 0-17 0 0,-3-1 1 0 0,-3 6 0 0 0,-5 2 28 0 0,-3 2-18 0 0,8-3 1 0 0,-8-2-4 0 0,7-4 0 0 0,6-3 0 0 0,0 2 4 0 0,3 2 0 0 0,-3-3 2 0 0,5-1 0 0 0,-2-6-16 0 0,-2 2 1 0 0,1 1 9 0 0,-1-2 0 0 0,4-3 4 0 0,0-3 1 0 0,6 0-2 0 0,1 3 0 0 0,0-4-23 0 0,4 1 20 0 0,-3-5 1 0 0,-1 3 0 0 0,0-3-17 0 0,1 1 16 0 0,-1 0 1 0 0,0 0-1 0 0,0 0 1 0 0,4-1-32-161 0,-1-6 0 161 0,6-2-148-608 0,-2-5 179 99 0,2-1-9 292 0,-3 6-6 193 0,4-4-3 24 0,-9 4 57 0 0,14-5-61 0 0,-8-5 9 0 0,8 4 38 0 0,-4-4 93 0 0,4 5-126 0 0,2-5-1 0 0,4-1 16 0 0,6-10-327 0 0,0-5 291 0 0,5-2 0 0 0,20-18 5-15 0,5-5 0 15 0,4-6 55-102 0,-7-9 1 102 0,3-4 319-178 0,4-6 1 178 0,-1-1-203-253 0,4 1 0 253 0,-1-2-57-68 0,8 2 1 68 0,-3-7-58 0 0,7-4 0 0 0,-3-3-5 0 0,6-4 0 0 0,1 2 53 0 0,-1-5 0 0 0,5-2-12 0 0,-1-5 0 0 0,6 1-80 0 0,5-5 1 0 0,1 0-27 0 0,2-3 1 0 0,-5 3-90 0 0,-2 0 0 0 0,-2 0 65 0 0,2-3 0 0 0,1 4 50 0 0,2 3 1 0 0,1 2 24 0 0,-4 1 0 0 0,0 0 2 0 0,-4 1 0 0 0,-1 0-6 0 0,-3 3 0 0 0,3 1-6 0 0,-2 2 0 0 0,2 3 2 0 0,1-3 0 0 0,-6 7 28 0 0,-4 4 0 0 0,-2-1-7 0 0,-5 1 0 0 0,-1 0-57 0 0,-3 3 0 0 0,4 5-3 0 0,3-1 0 0 0,2 1-35 0 0,-2-1 1 0 0,1 1-14 342 0,-5 3 1-342 0,4-2 39 632 0,-3-2 0-632 0,2-2 20 495 0,-2 2 0-495 0,1-1-10 154 0,-2 1 0-154 0,-2-2-18 2 0,2 6 1-2 0,-2 1-98 37 0,-1 5 4 223 0,0 3-9 103 0,0 5 62-53 0,-5 0-9-20 0,-5 9 387-77 0,-12 3-439-104 0,-5 9 76-94 0,-15 23 417-15 0,3-7-287 0 0,-8 29-29 0 0,-5-12 1 0 0,-1 16-16 0 0,-8 1 0 0 0,0 1-12 0 0,4-5 0 0 0,-4 0-104 0 0,0 7 0 0 0,-3-5 99 0 0,-3 9 1 0 0,-3-2-11 0 0,-4 6 0 0 0,-2 1-6 0 0,-2-2 1 0 0,-1 3 25 0 0,-3 1 0 0 0,-1-5-5 0 0,5-2 1 0 0,4 0-1 0 0,3 0 1 0 0,3 1 15 0 0,-3-1 1 0 0,0-2 6 0 0,-3 5 0 0 0,-2 1-13 0 0,-2 2 1 0 0,-2 2 6 0 0,-5 3 0 0 0,3-2-7 0 0,0 5 0 0 0,4-2-9 0 0,-3 2 1 0 0,3 1-20 0 0,-4-5 0 0 0,5 0 16 0 0,-1-7 1 0 0,7-4-2 0 0,4-6 0 0 0,6-7 3-199 0,5-8-6-45 0,1-7 20 238 0,-3 12 4 6 0,4-5-16 0 0,-9 21-2 0 0,4-6 1 0 0,-4 9-5 0 0,3-9 1 0 0,5-6 2 0 0,6-12 0 0 0,-1 1 0 0 0,-3 3 0 0 0,-1-2 4-46 0,1 5 0-170 0,5-9-159-9 0,-4 10-19 47 0,12-17 127 47 0,-1 3-315 75 0,14-15 599 56 0,20-20 0 0 0,-9-6-24 0 0,12-13 0 0 0,-3-2 25 0 0,0-5 0 0 0,1-3-173 0 0,-1-4 1 0 0,-3-1 16 0 0,3 1 1 0 0,1-1-7 0 0,-1 1 1 0 0,4-2 6 0 0,0-2 0 0 0,1 2 47 0 0,2-2 1 0 0,8-2-67 0 0,3-2 0 0 0,4-1-244 0 0,3-5 0 0 0,-4-1 105 0 0,7-10 0 0 0,-2 2 66 0 0,2 1 1 0 0,0 0-4 0 0,0 1 0 0 0,1 3 2 0 0,3 4 0 0 0,-7 1-36 0 0,-1 2 1 0 0,-5 5 51 0 0,-5 2 0 0 0,2 2-4 0 0,-2 2 0 0 0,4-2-12 0 0,3-2 1 0 0,-4 1-7 0 0,8-5 0 0 0,-6-3 3 0 0,9-3 0 0 0,-7-5-2 0 0,0 5 0 0 0,3-10 7 0 0,5-2 0 0 0,-1-1-1 0 0,3 1 0 0 0,-2 2 9 795 0,-5 10 0-795 0,-5 0 2 664 0,-5 6 1-664 0,-10 8-15 196 0,0 6 13-196 0,-10 8 17 0 0,5-7-5 0 0,-11 11 5 0 0,7-2-15 0 0,-14 6 0 0 0,9 8-2 0 0,-8-8-1 89 0,13-1 3 96 0,-8 3-180 17 0,3-2-24-38 0,-9 14-111-47 0,-2 1 305-81 0,-18 39 1-36 0,-2-8 6 0 0,-13 23 0 0 0,3-4 44 0 0,5-6 1 0 0,-4 6-75 0 0,1 1 1 0 0,-5 0 18 0 0,4-4 1 0 0,-3 6 20 0 0,3 1 1 0 0,-4 0 17 0 0,0 0 0 0 0,-1 1-28 0 0,-2 3 0 0 0,-4 0-5 0 0,1 0 1 0 0,-4 5 0 0 0,2 2 28 0 0,0 3-27 0 0,-7 5 1 0 0,-1 1 39 0 0,-4 2 0 0 0,-6 6 7 0 0,-5-3 0 0 0,3 2-33 0 0,4-6 1 0 0,5 1-5 0 0,5-7 1 0 0,5 0-24 0 0,3-11 0 0 0,0 2 27 0 0,3-5 1 0 0,-1-4 0 0 0,8-3 1 0 0,-3-6-30 0 0,3-5-13 0 0,0 0 22 0 0,-1 5-5 0 0,3-4 11 0 0,-2-1 2 0 0,8-6-170 0 0,6-10-2 0 0,7-5-22 0 0,4-2 147 0 0,0-3-113 0 0,0 5 51 0 0,14-5-14 0 0,4-6 52 0 0,18-16 0 0 0,4-13 361 0 0,3-10 0 0 0,-3-1-43 0 0,-8 4 0 0 0,1-3-169 0 0,2-7 0 0 0,-2 3-43 0 0,3-3 0 0 0,-2-2 13 0 0,1 2 1 0 0,0-1-9 0 0,4 1 0 0 0,3-1-13 0 0,4-3 0 0 0,0-3 30 0 0,-3 0 0 0 0,-1 0-95 0 0,1-4 1 0 0,3-1-118 0 0,0 1 1 0 0,1 1 123 0 0,-1 3 1 0 0,-6 4-38 0 0,3 3-42 0 0,-3 2-13 0 0,7-3-15 0 0,-3 8-12 0 0,-6-2 72 0 0,-8 19-30 0 0,-18 6 524 0 0,-2 11-486 0 0,-29 43 0 0 0,0 1 78 0 0,-17 29 1 0 0,7-7 7 0 0,1-15 0 0 0,-4 7-86 0 0,-4-3 0 0 0,-5 9-31 0 0,-2-3 0 0 0,1 7 86 0 0,-4 4 0 0 0,2-3 8 0 0,2 0 1 0 0,-1 2 5 0 0,1-6 0 0 0,-1 4 6 0 0,1-7 0 0 0,0-2-2 0 0,3-5 1 0 0,-1-3 9 0 0,5-5 0 0 0,1 0-14 0 0,5-3 1 0 0,0-3 14 0 0,4-4 1 0 0,-3 4 7 0 0,3-1 1 0 0,-4 1 0 0 0,5-5-21 0 0,0 1 1 0 0,2-3 3 0 0,0-1 240 0 0,6-4-213 0 0,0 11-191 0 0,11-16-349 0 0,0 10 445 0 0,10-21 1 0 0,17-1 35 0 0,10-14 1 0 0,6-11 48 0 0,-3-14 0 0 0,3-9-30 0 0,4-9 1 0 0,4-2 4 0 0,0-1 1 0 0,5-4 8 0 0,-1 1 1 0 0,-2-1 133 0 0,2 4 0 0 0,-9 1-97 0 0,2 2 1 0 0,-7-1 28 0 0,3 5 0 0 0,-5 0-10 0 0,2 4 1 0 0,-4 4 52 0 0,-4 3-193 0 0,3 2 128 0 0,-4-4-11 0 0,5 9 7 0 0,-10 2 15 0 0,-6 15 48 0 0,-12 6 1 0 0,-17 34-75 0 0,-4 6 1 0 0,-9 9-42 0 0,1-9 0 0 0,-5 4-210 0 0,2 7 0 0 0,-3-1 172 0 0,-1 5 1 0 0,4-6-16 0 0,0 3 1 0 0,3-4 41 0 0,-3 0 0 0 0,4-5-11 0 0,-1-3 1 0 0,-1-2 34 0 0,1-1-1 0 0,-4 0-75 0 0,2 9 159 0 0,0-7-146 0 0,10-2 22 0 0,12-12 12 0 0,25-14 1 0 0,12-12 19 0 0,14-11 1 0 0,2-13-6 0 0,-2-9 1 0 0,-1-6-41 0 0,4-1 1 0 0,1-8-1 0 0,3 1 1 0 0,-1 2 9 0 0,-3 5 1 0 0,-6 8-206 0 0,-8 6 10 0 0,-6 5 158 0 0,1 6-9 0 0,-7 4 135 0 0,-2 2 287 0 0,-10 9-352 0 0,-35 30 93 0 0,8-8 1 0 0,-36 33-22 0 0,16-18 1 0 0,-2 0 14 0 0,7-2 1 0 0,-5-1 3 0 0,1 4 0 0 0,-1-4-61 0 0,4 0-74 0 0,5 1-298 0 0,-8 7-185 0 0,16-7-724 0 0,-1 1 652 0 0,25-18 611 0 0,16-2 0 0 0,17-29 0 0 0,10-5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29.61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7822 160 14322 204340 24107,'-24'6'-3261'0'4037,"1"4"3215"0"-4037,17-9 415 0 0,0 4-177 0 0,6-24-131 0 0,1 14 22 0 0,4-23-45 0 0,-5 21-35 0 0,0-9-97 0 0,-10 10 135 0 0,3 6-22 0 0,-8 6 0 0 0,0 18-6 0 0,-3 4-26 0 0,3 1 177 0 0,-10 11-134 0 0,12-16 13 0 0,-7 21 295 0 0,9-26-12 0 0,0 6-306 0 0,1-19-58 0 0,4-1-26 0 0,20-38 115 0 0,-4 15-239 0 0,19-41 203 0 0,-12 34-23 0 0,-1-15-195 0 0,-1 13 90 0 0,-4 4 53 0 0,-5 3 322 0 0,-6 14-50 0 0,-20 16-198 0 0,6 3 190 0 0,-11 8-143 0 0,14-1 33 0 0,1-8-2 0 0,-1 3-262 0 0,5-9-152 0 0,1 4 310 0 0,10-47 56 0 0,1 23-39 0 0,5-45 0 0 0,-1 30-13 0 0,1-7 444 0 0,-5 18-598 0 0,-1 4 200 0 0,-20 47 19 0 0,12-11-15 0 0,-21 43-131 0 0,22-20 66 0 0,-8-1 48 0 0,10-9-391 0 0,0-18 352 0 0,0 3-126 0 0,10-13 36 0 0,2 3 55 0 0,4-10 2 0 0,9-10-16 0 0,-3-2-35 0 0,1-4 173 0 0,2 0-14 0 0,-14 10-85 0 0,0-3 56 0 0,3 8-38 0 0,-11-4 41 0 0,11 0-23 0 197,-8 4 3 0 221,4-4 19 0-227,1 5-39 0 13,0 5 0 0 26,-1 6-120 0 8,6 5-16 0-22,0 6 122 0-82,10-6-58 0-74,-3 0 53 0-26,-2-11-9 0-34,-6 0-55 0 0,0-5 147 0 0,2 0 7 0 0,9 0-18 0 0,-8 0 24 0 0,7 0-53 0 0,-14 0 11 0 0,9 0-23 0 0,-8 0-6 0 0,4 0 18 0 0,-1 0-7 0 0,-3 0-93 0 0,3 0 61 0 0,-4 0 18 0 0,-5 0 329 0 0,3-9-321 0 0,-3 6 11 0 0,0-11 1001 0 0,-1 8-1755 0 0,-1-4 227 0 0,2 4 263 0 0,5 1 93 0 0,4 5-85 0 0,-8 5 220 0 0,7 5 167 0 0,-12 12 1 0 0,9 1 325 0 0,4 6-111 0 0,1-11-329 0 0,15 3 0 0 0,-4-16 6 0 0,0 5-16 0 0,4-4 50 0 0,-13 9-10 0 0,6 2-34 0 0,-12 4-23 0 0,4-5-82 0 0,-1 0 78 0 0,1-10-23 0 0,10-16-73 0 0,2-7-11 0 0,3-20 54 0 0,-8 9 1 0 0,-3 2 11 0 0,-19 10 75 0 0,-7 10 173 0 0,-15 6-148 0 0,-11 11 1 0 0,-1 9 97 0 0,-2 5-55 0 0,6 0-43 0 0,-6 5 0 0 0,1-1-3 0 0,-5 6 1 0 0,0-5-7 0 0,10-2 1 0 0,-1-3 42 0 0,-2 3-20 0 0,5-4 219 0 0,-9 6-65 0 0,13-7 13 0 0,-8-2-129 0 0,14-10 16 0 0,7-11-133 0 0,5-20-44 0 0,10-9 182 0 0,1-18-217 0 0,4 3 256 0 0,-4-3-128 0 0,-1 9-44 0 0,-10 7 15 0 0,-6 9 20 0 0,-15 12 0 0 0,-7 10-39 0 0,-9 7 1 0 0,4 3-16 0 0,3 5 0 0 0,0-2 49 0 0,0 4 1 0 0,-2-3-69 0 0,-2 4 0 0 0,-1-4-69 0 0,5 4 0 0 0,-1-4 162 0 0,5 4 40 0 0,3-5-55 0 0,-12 7 25 0 0,6-4-50 0 0,-13 1 9 0 0,4-2 34 0 0,1-9-66 0 0,-1 4-110 0 0,1-4-53 0 0,-1 9-30 0 0,1 2 79 0 0,-1-1-30 0 0,5 4 104 0 0,-3-13-17 0 0,3 7 2 0 0,-9-12 1 0 0,3 2 58 0 0,-2-4 265 0 0,12 0-220 0 0,-11 0 34-1 0,6 0-11-101 0,-14 0 13 75 0,5-4-49 27 0,0 2 17 0 0,6-2-34 0 0,-1 4-8 0 0,1 0-272 0 0,4-5 210 0 0,2-6-12 0 0,8-5 10 0 0,2-10-8 0 0,5-1 95 0 0,0-5 13 0 0,0 9-80 0 0,-1 8 40 0 0,-4 10-186 0 0,-5 19 183 0 0,-7 4-2 0 0,0 14 20 0 0,-3 0-1 0 0,8-10 170 0 89,1-2-2 0 263,1-14-190 0-147,9-1 55 0-158,0-5-47 0-47,7-5-38 0 0,0-1-286 0 0,7-4 177 0 0,-1-10-115 0 0,9-7 1 0 0,8-15 170 0 0,3-4-21 0 0,7 5-73 0 50,-2-5-33 0 213,5 7 388 0-17,-4 1-118 0-59,-6 12 487 0-64,-7 15-127 0-47,-4 7-443 0-76,14 8-72 0 0,-5-7 108 0 0,20 2-39 0 0,-6-15-15 0 0,9 5 14 0 0,-5-5-365 0 0,-1 10 377 0 0,-5 2-15 0 0,0 13-2 0 0,-4 3 108 0 0,-2 4-34-73 0,-4 4 22-19 0,-1-13 5 29 0,1 8 27 55 0,0-14 81 8 0,-1 4-119 0 0,6-5 17 0 0,-5 0-57 0 0,0 0-112 0 0,-2 0 114 0 0,-7 14 786 0 0,2-11-727 0 0,-23-7-67 0 0,1-1-7 0 0,-24-14 36 0 0,9 19-29 0 0,-8 5 0 0 0,3 1 19 0 0,0 4 61 0 0,2 1-14 0 0,9-1 13 0 0,5-4-215 0 0,12-1-113 0 0,5-10-169 0 0,19-10 363 0 0,4 2-129 0 0,9-7-163 0 0,4 14 220 0 0,1-3 27 0 0,1 7 99 0 0,13-7 25 0 0,-7 3 297 0 0,13-5-379 0 0,-4-4 25 0 0,5-1 138 0 0,-4-10 310 0 0,-2 3-348 0 0,-5-3-7 0 0,-4 5-59 0 0,-11 9-7 0 0,-2 3-73 0 0,-13 9 120 0 0,-2 14-42 0 0,-5 4-30 0 0,-14 18-33 0 0,2 2 220 0 0,-13-5 22 0 0,13-7-155 0 0,-8-15 122 0 0,14-7-221 0 0,1-32 155 0 0,6 11-141 0 0,0-23-362 0 0,3 14 397 0 0,-7 9-36 0 0,2-3 2 0 0,-4 9 93 0 0,-4 5 28 0 0,-7-3 27 0 0,-1 7-78 0 0,-3-2 78 0 0,4 4 34 0 0,5 0-87 0 0,2-15-56 0 0,4 7-9 0 0,0-7 471 0 0,0 5-425 0 0,-24 28-127 0 0,13-13-36 0 0,-28 29 136 0 0,12-11-20 0 0,-6-1 0 0 0,-8-2-10 0 0,8-9 10 0 0,-9-5-6 0 0,5 3 43 0 0,-6-3-28 0 0,1 0 3 0 0,-6 3 119 0 0,5-8 252 0 0,-9 4-187 0 0,3-5-116 0 0,-4-9 47 0 0,0 2-18 0 0,9-9-213 0 0,3 6 136 0 0,9-1-31 0 0,5 5-62 0 0,1 1-17 0 0,5 5 86 0 0,-1 0-16 0 0,1 0-76 0 0,-5 0 78 0 0,4 0-48 0 0,-9 5 76 0 0,4 1 10 0 0,-10 9 65 0 0,0-3 19 0 0,-6 4 153-63 0,5-11-81-240 0,2 5-101 84 0,-1-4 35 147 0,4 0 6 68 0,1-2-85 4 0,16-4-33 0 0,-3-4-63 0 0,7-2 101 0 0,-5-14 9 0 0,7 7-203 0 0,5-7 172 0 0,0 4 7 0 0,4 4-13 0 0,-4-3-18 0 0,1 5 15 0 0,2-1-6 0 0,-7 0 173 0 0,3 5-161 0 0,-5 2 7 0 22,1 4-11 0 103,-6 0 0 0-1,-5 0-14 0-51,4 0 36 0-73,-13 0 3 0 0,12 0 7 0 0,-3 0-7 0 0,-8 4-66 0 0,0 2 51 0 0,-4 5 124-55 0,7-5-118-98 0,-3 8 4 83 0,10-7 55 28 0,-12 8-46 28 0,5 1 2 14 0,4-4 267 0 0,-9 3-268 0 0,8-9 30 0 0,2-1 17 0 0,6-5 195 0 0,-1 0-443 0 0,5-10 273 0 0,0 3-15 0 125,6-18-547 0 85,5 3-5 0-67,5-10 264 0-42,-4 5 89 0-21,4 5-52 0-17,-5 7 156 0-21,-5 4 41 0-37,-1 6 40 0-5,-14 5 400 0 0,3 5-396 0 0,-14 6 31 0 0,4 0 250 0 0,0-5-266 0 0,1 3 18-140 0,0-8 33-21 0,3 9-71 40 0,-3-4-65 69 0,5 4 44 40 0,-5 1-188 12 0,-6 4 183 0 0,4-3 5 0 0,2-1-37 0 0,6-7-16 0 0,8-4-141 0 0,-4-4-64 0 0,6-2 143 0 0,-1-14 59 0 0,1 7 12 0 0,-1-17 18 0 0,-4 12 12 0 0,-2-3-50 0 0,-9 6 16 0 0,-1 9 40 0 0,-14 6 10-67 0,2 11-23-141 0,-9 10 67 102 0,6 6 1 73 0,-1 0-50 30 0,6-6 7 3 0,5-10-71 0 0,1-6 58 0 0,9-5 4 0 0,-4 0-72 0 0,4 0-206 0 0,1 0 113 0 0,0 0-24-40 0,-5-5 82-132 0,-1 4 3-15 0,-5-4 124-4 0,5 10-121 29 0,-4-4-2 36 0,9 4 54 58 0,-4-10 125 55 0,9-6-40 13 0,-3-5 13 0 0,-1-1-31 0 0,-6 7 1 0 0,-10 5-5 0 0,-1 14-20 0 0,-9 8 7 0 0,-2 5 6 0 0,-4 0-90 0 0,10-7 22-125 0,1-9-15-44 0,15-1 4 99 0,1-5-5 64 0,5-5 33 6 0,0-1-5 0 0,-5-5 2 0 0,3 5 7 0 0,-12 2 0 0 0,11 8-118 0 0,-16 2-14 0 0,16 5 99 0 112,-11 0 12 0-81,8-1 58 0-31,0-4-71 0 0,-4-1 1 0 0,9 0 5-106 0,-4-4 62 3 0,4-1-18 28 0,1-1 3 25 0,0-9 18 46 0,0 9 5 4 0,-1-4-24 0 0,1 5-9 0 0,0 0 10 0 0,0 0-47 0 0,-1 5-127 0 0,6-4 144 0 0,-4 4-9 0 0,8-10-1 0 0,-3-5-16 0 10,4-7-13 0 148,0-9 1 0-10,1 4 15 0-59,-1-4 159 0-69,-4 14 27 0-20,-7 2-193 0 0,0 10-13 0 0,-9 10 55 0 0,4-3-9 0 0,-5 13 3 0 0,5-8-13-5 0,1-2-28-61 0,5-5 39 25 0,4 0 170 38 0,-3-4-126 3 0,4 4 7 0 0,-1-10-1 0 0,-3 4 0 0 0,4-4-65 0 0,-6 5 52 0 0,1 0 0 0 0,0 0 1 0 0,0 0 14 0 0,-1 0-23 0 0,1-5-58 0 0,0-5 49 0 23,9-2-8 0 22,-2 1-33 0-45,8-3 36 0 0,-5 7 4 0 0,1-8-31 0 0,-1 9 29 0 0,-4-4-8 0 0,3 4-7 0 0,-8-4-3 0 0,3 4 9 0 0,-4 1 1-28 0,0 1-5-74 0,-1-2-2 38 0,6-5 7 50 0,-4 0-1 13 0,8 1-1 1 0,-3-1 5 0 0,-1 5 25 0 0,0 1-27 0 0,-5 5 2 0 0,-5 10 7 0 0,-2-3 0 0 0,-3 13 91 0 0,3-8 10 0 0,-2 3-86 0 0,3-4 105 0 0,-1-5-74 0 0,7-2-25 0 0,1-4-1 0 0,8-4-34 0 0,-3 3-17-2 0,0-9-40-40 0,-2 9 66-25 0,-4-4-22 2 0,4 5 2 13 0,-3 0 15 30 0,4 0 0 19 0,-1 0 0 3 0,2-9 0 0 0,4 2 0 0 0,0-18-147 0 0,1 12 127 0 0,-6-12 35 0 0,0 18-25 0 0,-15-2 0 0 0,-1 22-1 0 0,-7 4 14 0 0,3 6 0 0 0,-3 5 8 0 0,0 0-11 0 0,0 1 5-127 0,2-3 12-84 0,-1 1 1 110 0,1 0-16 96 0,5-1 3 5 0,-4-5-250 0 0,13 1 43 0 0,-13-1-30 0 0,4 0 112-13 0,-1 5-20-172 0,-8 1 69-73 0,3 5-15 33 0,1 0 72 59 0,5-10 49 31 0,10-2-204 46 0,7-14-467 32 0,9-1 668 42 0,-3-5-22 15 0,-2-5-122 0 0,-5 4 55 0 0,-1-4-59 0 0,-3 15 109 0 0,3 2 2 0 0,-9 9 10 0 0,4 5 7 0 0,-9 1 67 0 0,4 0 22 0 0,-5 4-100 0 0,5-4 50 0 0,1 0-20 0 0,10-1-117 0 3,5-9-17 0 58,1-2-13 0-17,9-4-17 0-20,-3-1 58-64-15,4 6-31-53-9,0 0 34-10 0,-5 6-42 7 0,-1-1 217 31 0,0-5-58-27 0,1 0 40 28 0,1-6-65 16 0,2 6 5 26 0,-7-5-17 11 0,8 5 0-24 0,-9-1-14-29 0,4 6 6-48 0,-4 11 65-44 0,-6 1-29-15 0,5 9 5 31 0,-5-9-11 16 0,6 3 7 49 0,4-8-44 16 0,1-2 0 31 0,5-10-92 32 0,5 4 110-11 0,1-3-125 22 0,4 4 109 5 0,6 0-10 0 0,-5 0 0-4 0,5-4-1 5 0,-6 3 19-20 0,1-8 7 20 0,0-2 16 3 0,-1 0 41 0 154,1-9 7 0 25,-5 9 100 0-50,3 0 24 0-52,-8 11-152 0-37,4 7 40 0-26,-5 3-22-8-5,0-3-8-57 2,5-2-165 24 8,1-10 181 36-5,4-1-361 5-12,6 1 211-7-2,0 0-18-31 0,1 6 27-46 0,-2-1 1-82 0,-4 5 15-20 0,-1 6-15 19 0,-4 1 122 28 0,-1 3-31 28 0,-5-4 83 51 0,0-9-92 35 0,0-3 2 20 0,0-10-6-10 0,5 1-1-7 0,5 0-9 22 0,2-1 0-34 0,8 6 5-30 0,-8-5-6-36 0,8 10-39 32 0,-3-5 18 15 0,4 1-1 38 0,-4 3 14 12 0,7-9-3 3 0,-6 5 55 0 0,8-1 10 0 0,0-3-48 0 0,-4 8 6 0 0,4-3 27 0 0,-4 9 53 0 0,-1-4 11 0 0,0 9-74 0 175,-4-9 12 0-41,3 9-20 0-115,-4-13 1 0-19,10 6 24-5 0,-3-7-2-30 0,7 4-3-17 0,-7-4-75 3 0,8-2-16 11 0,-4 0 54 34 0,5-3-7 4 0,-1 4 171 0 0,1-6 20 0 0,0 1 108 0 0,5-1-214 0 0,-4 1-45 0 0,4 0 24 0 0,-1 4-8 0 0,-3-3-57 0 0,4 8-43 0 0,-5-8-6 0 0,-5 8-10 0 0,4-4 2 0 0,-9 6 52 0 0,9-6-1 0 0,-4-1 9 0 0,5-9 2 0 0,0-1 0 0 0,4-5 0 0 0,2 0 0 0 0,5 0 0 0 0,-6-5 50 0 0,0 4-47 0 0,0-4 22 0 0,-4 5-23 0 0,3 5 1 0 0,1-4 10 0 0,1 4 2 0 0,4-5-21 0 0,1 0-6 0 0,4-9 125 0 0,1-3-92 0 0,1-9 9 0 0,-2-1-31 0 0,-5 6 1 0 0,-4 0-66 0 0,-1 11-15 0 0,-5 0 13 0 0,0 10 44 0 0,-5 5-64 0 0,3 7 58 0 0,-2 9-3 0 0,-1-4-7 0 0,-1 4 0 0 0,0-9 40 0 0,1-2 15 0 0,9-9 20 0 43,-2-1 13 0-43,7-5-45 0 0,-8 0 6 0 0,13-5-27 0 0,-7 4-10 0 0,13-9-9 0 0,-4 9-12 0 0,5-8-11 0 0,5 3 53 0 0,-3-5-7 0 0,-2-4 19 0 0,-6 3 17 0 0,-4-3 12 0 0,-6 9-15 0 0,0 1 1 0 0,-5 5 79 0 0,0 5 1 0 0,-5 1-29 0 0,-1 4 16 0 0,-5 6-73 0 0,0 0 36 0 0,1 1-51 0 32,4 3-46 0 201,-4-13-12 0-78,9 7-60 0-136,-9-13-19 0-19,9 9 43 0 0,-9-9-16 0 0,4 8-37 0 0,-4-3 137 0 0,-6 5-1 0 0,-1 4-15 0 0,-4 2 11 0 0,4-1 34 0 0,-3 4 22 0 0,13-8-29 0 0,-7-1 1 0 0,17-2 19 0 0,-7-8-23 0 0,9 4-11 0 0,4-5 1 0 0,-6 0-1 0 0,-3 5 5 0 11,-3 1 2 0-1,-7 0-1 0-10,10 3-3 0 0,0-3-53 0 0,-5 0-9 0 0,4-1 41 0 0,-4-5 20 0 0,10-5-1 0 0,-4-1-8 0 0,4 0 4 0 0,-6-3-69 0 0,1 7 63 0 0,-5-2 7 0 0,4 8-70 0 228,-8 2 30 0-33,3 5 40 0-147,-5 0 14 0-48,0-1-27 0 0,0 1 53 0 0,-4-5-43 0 0,3 3 26 0 0,-8-8-20 0 0,13 4 6 0 0,-3-5-23 0 0,0 0 3 0 0,13-5-3 0 0,-16 4-92 0 0,21-8-4 0 0,-7 8 96 0 0,9-9-157 0 0,-9 9 156 0 0,8-4-23 0 0,-18 5-35 0 0,8 5-20 0 0,-5 1 142 0 0,1 0-88 0 0,5 3 145 0 0,-5-8-162 0 0,-6 4 149 0 0,9-10-109 0 0,-2-1 39 0 0,10 1 4 0 0,8-10-6 0 0,-7 13-4 0 0,8-12-11 0 0,-4 13-12 0 123,-6-4 5 0-61,0 10 11 0-62,-5 5 0 0 0,0 2-4 0 0,0-1 3 0 0,-5-7-3 0 0,8-4 0 0 0,-6 0-3 0 0,7 0 4 0 0,6-9 0 0 0,-13 7 0 0 0,25-13-64 0 0,-28 10 10 0 0,29-1-13 0 0,-21 1 51 0 0,13 5 19 0 0,-14 0 3 0 0,7 5-29 0 0,-2 1 150 0 0,11 4-139 0 0,-6-4 138 0 0,-1-1 33 0 0,8-5-137 0 0,1-5 1 0 0,15 0 0 0 0,-9-2 1 0 0,-9-2 0 0 0,-9 2 1 0 0,0 1-25 0 0,4-1 1 0 0,-1 3-9 0 0,1-3 1 0 0,-4 5-6 0 0,0-2-15 129 0,-5 3 29-99 0,17-4 55-30 0,-2 4-21 0 0,15-4 1 0 0,-2 5 42 10 0,-6 0 14 246 0,-8-4-48 12 0,2 3 13-144 0,0-9-78-102 0,9 9-4-22 0,-1-4-52 0 0,-10 5-92 0 0,4 0 96 10 0,-13 0 149 125 0,2 10-2 60 0,-9 1 0-62 0,0 11-4-36 151,-5-1-107-47 201,4 5 162-40-25,-8-8-128-10-178,7-3 0 0-45,-12-6 17 0-86,7-7-83 0-18,1 2 107 0 0,7-4-68 0 0,-5 0-17 0 0,11-9 46 0 0,-11 7-32 0 0,15-13 12 10 0,-1 14 21 135 0,-13-4-10-15 0,5 10 174 2 0,-16-4-95-2 0,12 9-15-74 8,2 0 137-55 0,11-3-157-1-8,1 3-5 0 0,-7-10-4 0 0,8 0 7 0 0,-11-5 2 0 0,23 4-120 0 0,-7-8 50 201 0,8 7-12 57 0,-5-2 56-152 0,-5-1-73-51 0,-10 4 57-45 0,7-4-2-10 0,-20 5 7 0 0,10 0-5 0 0,-4 0-2 0 0,-8 0 18 0 0,8 0-17 0 0,4-5 13 0 0,4 4-11 75 0,0-4-9 160 0,2 5 11-17 0,-5-9 2-105 0,-6 7-38 9 0,5-13 35-37 0,1 10 0-85 0,-13-1-94 3 0,13 2 82-3 0,-13 3-49 0 0,13 1 41 0 0,-9 0 8 0 0,0 0-8 0 0,4 5 46 0 0,-14-4-54 0 0,13 8 70 47 0,-3-3-59 86 0,6 0 75 46 0,-1 4-72-45 83,13-9 16-83 118,-19 3 22-46-190,23-8-81-5-11,-11-7-3 0 0,15-5 60 0 0,2-1-106 101 0,3-3-28 200 0,-5 8 128-27 0,0 2-3-78 0,-9 5 67-77 218,-8 5 51-108-54,-5 0-41-11-155,-9 5-54 0-9,18-4-4 0 0,-10 3 14 0 0,2-4-20 0 0,-7 0 10 0 0,1-4 17 0 0,-3-2-68 0 0,8 0 51 0 0,0-4 30 0 0,-12 5-2 9 0,15-1-36 122 0,-12 1 49 43 0,1 5-54-26 0,6 0 9-22 0,-16 0-22-37 158,12 5 0-68-14,-9 1 25-21-132,6-1-4 0-12,4 0-12 0 0,1-5-10 0 0,0 0 51 0 0,4 0 26 0 0,-4 0-30 0 0,5 0-29 0 0,4-5 2 0 0,7 0 20 0 0,5-6 1 162 0,5-4-185 14 0,1-2-40-143 0,-6-4 202-31 0,-6 4-21-2 0,-14 7 100 0 0,-4 5-107 0 0,-7 5 37 0 0,-5 0 13 0 0,7 5-72 0 0,-8 1 1 0 0,15-1 47 0 0,2 0-3 0 0,8-5 1 0 0,-2-6-8 0 0,5-4-2 0 0,-9 4 32 35 0,10-8-31 45 0,-16 8-23 6 0,6-5 19-70 63,-4 0-248-16-63,6-4 248 0 0,6-6-93 0 0,-5-2 55 0 0,7-7 43 70 0,-11 2 33 188 0,7-3 6 70 0,-4-6 18-51 0,-5 13 232-6 0,-10 0-86-70 0,-3 13 473-93 0,-13 5-630 10 0,9 1-420-87 0,5 10 210 54 0,-2-4-122 57 19,21-6 40-48 129,-5-6-24-84-87,13-11-40-10-61,1 1 162 0 0,-10 0 91 0 0,2 0 66 0 0,-13-1-81 0 0,4 1 148 0 0,-4-10 331 0 0,-1 3-189 0 0,0-13 286 0 0,0 8-415 0 0,1-4 50 80 0,-1 5-129 221 0,-4 5 6-39 0,3 1-10-90 0,-13 10 70-58 0,7 0 72-56 0,-13 6-106-30 0,4 4-67 1 0,-1-4 71 0 0,2 0-120-2 0,5-2-12 11 63,0-8-3-17 166,4 3-77-19-37,2-14 99-2-102,9 3 54 0-68,-4-8-26 0-22,-1 13-48 0 0,-1-6 220 0 0,-8 6-152 0 0,3-4 0 0 0,-4 6 218 0 0,0 1-200 0 0,-1 8 35 0 0,1-4-2 0 0,0 1-29 0 0,4-11 12 0 0,6-7 8 0 0,2 0-226 80 0,3-2 210 91 0,0 3-11 13 0,-4 3-5 18 0,4-11 168-36 0,-9 12 10-61 0,-7 1-51-72 0,-5 7 233-33 0,-10 9-303 0 0,-1 5-115 0 0,-4 1-18 0 0,-1 1-137 0 0,-4 2 248 0 0,3-7-31 0 0,-4 8-7 0 0,1-9-41 0 0,3 9 271 0 0,-3-3-136 0 0,4-1 39 0 0,1-1-90 0 0,-1-5 12 0 0,0 1 42 0 0,6-10 14 0 0,0-8-111 0 0,10-9-37 0 0,5-15-34 0 0,7 2 31 0 0,-1-8-80 0 0,0 10 111 0 0,-6 5-6 0 0,-4 7 107 0 0,-1 4 23 0 0,-10 9-79 0 0,-1 8-5 0 0,-4 6-2 0 0,4 3 4 0 0,-4-5 6 0 0,9 0-3 0 0,-4 1-79 0 0,5-6 65 0 0,0 0-4 0 0,0-1 4 0 0,0-3-1 57 0,5 8-68 19 0,1-3-7 6 0,0 0 63-12 0,3-2 2-30 0,-3 1-210-33 0,0 5 216-2 0,-1 2-26-3 0,-5 3-25-2 0,5-5 116 0 0,0-9-89 23 0,11-2 37 72 0,-4-1 15 55 0,3-6-129 38 0,0 6-13-6 0,-8-4 86-59 0,8 6-114-74 0,-19 5-220-48 0,3 11 296-1 0,-14 0-525 0 0,3 5 81 0 0,-8 0 240 0 0,13 0-689 0 0,-3 0 612 0 0,24-14 1 0 0,0 1 352 0 0,15-12 0 0 0,-1-2 0 0 0,4 0 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38.78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2581 160 13633 215815 28843,'-17'21'-3029'0'1091,"-5"6"3022"0"-1091,15-6-19 0 0,-12 9 21 0 0,8 0-46 0 0,-8 0 29 0 0,4 4 21 0 50,-9 6 1 0 0,-1 7-7 0 149,-1-1 1 0 0,1 0 0 0 99,5-13 0 0 0,-1 4-9 0 40,-2 0 1 0 0,1 2 8-72-78,-4 1 0 72 0,-1 3 2-643-185,-3 0 1 643 1,0 4-58-707-76,0 0 0 707 0,4 2-7-824 0,-1 0 0 824 0,2 5 54-897 0,-2-1 1 897 0,-1 0-6-589 0,5-3 1 589 0,-4 2-50-187 0,0-3 0 187 0,-2 7 35-44 30,-1-6 0 44 0,-1 5 84-422 89,-2-2 1 422 0,1 3-55-765-102,-4-2 1 765 1,-1 3 7-833-18,-3 0 1 833 0,8-3-6-634 0,2-1 0 634 0,3-2 0 0 0,-3-1 0 0 0</inkml:trace>
  <inkml:trace contextRef="#ctx0" brushRef="#br0" timeOffset="999">1116 130 13152 214240 33522,'10'-27'-2461'0'0,"0"-5"1913"0"0,0 16 445 0 0,0-4 183 0 0,-4 10 496 0 0,-2 1-298 0 0,-13 3-155 0 0,3 1 22 0 0,-9 0-250 0 0,1 5 263 0 0,-6 9-283 0 0,-10 11 0 0 0,-9 14 174 0 0,-4 10 0 0 0,2 0-163 0 0,1-1 1 0 0,2 0 110 0 0,-9 7 1 0 0,4 2-16 0 0,-3 8 0 0 0,-1 5 3 0 0,-3 5 0 0 0,0-4-10 0 0,1 4 1 0 0,0-7 163 0 0,2 0 0 0 0,4-6-68 0 0,7-4 0 0 0,5-6-59 0 0,4 0 1 0 0,4-5 10-52 0,-4 1 0 52 0,4 1-61-257 0,-3-1 1 257 0,3-2 59-87 0,0-1 1 87 0,-1-2 22-105 0,1 5-35-302 0,-1-2-522-100 0,0 12 93 83 0,7-14 213-143 0,-1 4 206 2 0,8-5 0 565 0,0-15 0 0 0,0 10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40.52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1335 200 13929 213042 26591,'-27'-6'-880'0'1211,"1"10"0"0"-1,2 13 767 0-1210,-2 13 1 0 0,-2 3 116 0 0,-5 11 1 0 0,-2-1-162 0 179,-5 10 0 0 1,-2 4 103 0-87,-5 7 1 0 1,-4 2-17 0-94,-8 10 1 0 0,3 5 51 0 39,30-38 0 0 1,-1 0 0 0 0,0 2 1 0-1,-1 0-1 0 1,-1 2 0 0-1,-1 0 1 0 1,-1 2-1 0 0,-2 1 0 0-1,-2 1 1 0 1,0-1-1 0 0,0 1 0 0-1,0-2-27 0 36,1-2 0 0-1,1 0 0 0 1,1 1 0 0-1,0 0 103 0 26,2-2 0 0 1,0-2 0 0-1,3-1 0 0 0,0-2-79-375 64,-23 32 0 375-1,7-11 124-538-103,10-19 1 538-1,4-4-211-392-57,9-9-3 71-2,0-5-99 100 0,5 0-279 48 0,5-5 488 84 0,5 0 0 89 0,5-5 0 0 0,0 0 0 0 0</inkml:trace>
  <inkml:trace contextRef="#ctx0" brushRef="#br0" timeOffset="649">4064 130 13153 215828 33509,'-11'-25'-2087'0'0,"2"0"2036"0"0,9 14 150 0 0,0-2-119 0 0,-18 34 1 0 0,1-5 72 0 0,-16 23 1 0 0,-6 7 6 0 0,-1 4 1 0 0,-2 10-234 0 0,2 4 0 0 0,-4 6 194 0 0,-3 3 1 0 0,-6 5-59 0 0,-3-2 0 0 0,24-34 0 0 0,0 1 31 0 0,-3 4 1 0 0,0-1 0 0 0,0 1-1 0 0,0-1 1-705 0,-1 5 0 705 0,-1 1 0 0 0,-1 0 0 0 0,0-1 33-734 0,-2 4 0 734 0,0 0 0 0 0,0-1 0 0 0,-1-1 5-1393 0,-2 2 1 1393 0,0 0-1 0 0,4-3 1 0 0,2 0-8-1265 0,-1-1 0 1265 0,2 1 0 0 0,4-3 0 0 0,1-2-9-659 0,-25 33 0 659 0,9-8-11-439 0,4-13 1 439 0,5-4 50-543 0,8-9-457-59 0,6-6 266 138 0,6-1 134 138 0,11-17 0 326 0,3-8 0 0 0,9-15 0 0 0</inkml:trace>
  <inkml:trace contextRef="#ctx0" brushRef="#br0" timeOffset="1202">6574 1 13159 216976 33448,'-50'10'-1635'0'0,"3"12"1880"0"0,4 4 0 0 0,3 10-357 0 0,7 0 1 0 0,1 7 18 0 0,-5 4 1 0 0,-1 8 50 0 0,-5 8 0 0 0,-3 7 37 0 0,-7 10 0 0 0,26-38 1 0 0,0 2-77-10 0,-3 2 1 10 0,1 1-1 0 0,1 2 1 0 0,1 2 50-959 0,-2 3 1 959 0,-1 1 0 0 0,0 1 0 0 0,0 0-6-693 0,-3 2 1 693 0,0 0 0 0 0,-1 0 0 0 0,0 0-60-1453 0,-4 4 1 1453 0,0-1-1 0 0,2 0 1 0 0,1 0 73-1537 0,0 0 0 1537 0,0 1 0 0 0,0-2 0 0 0,-1 0-20-938 0,1 2 1 938 0,1-1 0 0 0,-1-3 0 0 0,-1-1 34-1015 0,-3 2 1 1015 0,1-1 0 0 0,5-5 0 0 0,1 1 5-1366 0,1 1 1 1366 0,2 0-1 0 0,3-5 1 0 0,2-2-66-526 0,-12 35 0 526 0,7-11-28-347 0,9-16 92 72 0,9-10 0 275 0,11-7 0 0 0,6-4 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45.673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71 1 13392 213534 31007,'-21'11'-780'0'0,"-3"2"1"0"0,13-12 0 0 0,-3 4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55.465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1654 13311 209150 31806,'15'-31'-2410'0'1475,"4"2"2471"0"-1475,-3 9 14 0 0,4 0-25 0 0,4-4 1 0 0,1-7-3 0 0,5-3 0 0 0,-2-2-4 0 0,2 6 1 0 0,0-4 17 0 0,9-6 0 0 0,0 0-1 0 0,8 0 1 0 0,-1-6 0 0 0,4-1 1 0 0,-1-4-9 0 0,-3 5 1 0 0,3 2 4 0 0,-3 0 1 0 0,6 0-176 650 0,1 1 1-650 0,-3 3 98 910 0,-3 4 1-910 0,-5 2 41 272 0,1-2 1-272 0,-1-4-67 0 0,1-3 0 0 0,3-1-61 16 0,3 0 0-16 0,-3 1 71 930 0,-3 0 0-930 0,-2 0-15 998 0,-1 6 14-620 0,0-1 3-378 0,-1-7-334 0 0,1 5 193 0 0,-4 0 78 0 0,-6 10-21 0 0,-15 10-56 0 0,-2 10 503 0 0,-12 5-332 0 0,8 1 7 0 0,6-10 1 0 0,12-10-34 463 0,10-5 0-463 0,-4 1 26 942 0,-6 8-2-254 0,-5 4 0-688 0,7-2 0 0 0,-4 2 0 0 0</inkml:trace>
  <inkml:trace contextRef="#ctx0" brushRef="#br0" timeOffset="1229">1754 2520 13443 206480 30523,'20'-25'-2896'0'206,"0"-4"3528"0"-206,0 4-537 0 0,4-10 1 0 0,5-2-58 0 0,4-3 1 0 0,0 2-20 0 0,-3 8 1 0 0,3-4-6 0 0,0-3 1 0 0,5-1 68 0 0,-1-2 1 0 0,1 0-26 0 0,2 0 0 0 0,0-1-11 0 0,0-2 0 0 0,4-2 45 0 0,3-5 0 0 0,2-1 198 0 5,5-2 1 0-1,-4 3-162 132 112,4 0 0-132 0,0-4-39 371-61,-1 1 1-371 1,5-5-25 319 73,-2-1 0-319 0,3 0-2 1121 73,0 2 1-1121 1,0 0-219 834-147,-3 4 0-834-1,-2 0 155 308-55,-8 3 0-308 0,3 1 66 142 0,-3 3 0-142 0,6-3-97 651 0,1 2 0-651 0,1 2-212 883 0,-5-1 1-883 0,-3 4 216 298 0,-3-2 1-298 0,1 1 49 0 0,-1 3 1 0 0,0-1-37 1 0,-3 8 1-1 0,0 1 8 622 0,0 6 1-622 0,-5-2-11 954 0,-1 5 11-344 0,-3-1 16-332 0,-2 0 7-178 0,-3 3 1-100 0,12-12 0 0 0,-12 10-329 0 0,7-7 97 0 0,-2 6 190 0 0,-5-4 0 0 0,4 6 56 0 0,0-5-81 0 0,-1 5 36 266 0,1-7 7 559 0,5 4-41-190 0,0-5-58-324 0,-4 9 66-162 0,-11 6 26 2 0,-7 6-434-75 0,-12 8 1-76 0,4-3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57.902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36 2700 13435 206839 30596,'-17'17'-3205'0'446,"0"0"3587"0"-440,16-15 1 0 0,18-18-145 0 100,10-11 1 0 0,4-2-168 0 9,-11 2 0 0 0,3 0 10 0-77,0-2 0 0-1,4 1 29 0-37,-4-2 1 0 0,5 1-78 0 0,-2-7 1 0 0,4 3-33 0 0,3-4 0 0 0,3 0-26 0 0,4-2 0 0 0,3-1 19 0 0,0 0 1 0 0,1-1-43 0 0,-1-2 1 0 0,-2 0 31 0 0,2-7 1 0 0,-1 1 21 0 0,2-7 1 0 0,2 3-15 0 0,7-4 1 0 0,-2 5 103 0 0,2-1 0 0 0,-4 3 238 0 0,-6 4 0 0 0,4 1-239 0 0,-8 6 0 0 0,7-3-50 0 0,-3 2 0 0 0,5-6-45 520 0,-2 6 1-520 0,-1-3-201 659 17,2 0 0-659 1,-1-2 282 150-14,4-5-321-150-4,-4 0 275 48 0,2 0-48 231 0,-2 1 1-279 0,6-1-45 685 27,-3 0 0-685 0,-1 8 54 613 203,-8 2 17-396-159,0 7 1-217 1,-6-1-31 19-60,-4 4 0-19 0,0 0 13 0-12,-4 0 0 0 0,3 3-14 81 0,1 1 1-81 0,0-1-2 528 0,0-3 1-528 0,3 2 11 845 0,0 1 1-845 0,-1-2-7 775 0,-5 3 0-775 0,2-3-3 435 0,-3-1-17-297 0,3 0 47-138 0,-4 0 12 0 0,13-9-109 0 0,-15 12 3 0 0,19-15 67 163 0,-11 11-223 204 0,0 0 221 124 0,11-7-1-142 0,-14 16 0-349 0,11-7-151 445 0,-9 9 116-166 0,-5 0 4-180 0,0 5-53-72 0,-6 1-303-27 0,6-1-202 0 0,-4 4 311 0 0,-1 1 292 0 0,-6 1 0 0 0,-8 8 0 0 0,-2-3 0 0 0</inkml:trace>
  <inkml:trace contextRef="#ctx0" brushRef="#br0" timeOffset="1271">1998 2780 14011 202738 26027,'15'-31'-2849'0'1560,"0"-2"2913"0"-1349,5 3 1 0 0,8-5-14 0 133,2-1 1 0 0,-2 5-28 0 91,-1 4 0 0 1,-1-3 24 0-69,4-3 1 0 0,-3-4-1 0-196,-1 0 1 0 0,1-2 6 0-161,3-1 0 0 0,1 1 15 0-10,2-1 1 0 0,2-1-34 0 0,5-2 1 0 0,6-3-6 32 0,4-3 1-32 0,-1-2 29 657 0,4-3 1-657 0,-5 2-6 577 0,-1-4 0-577 0,-1 4-98 108 0,4-1 1-108 0,3 5 90 165 0,0 2 1-165 0,0-1-12 784 0,-3-2 1-784 0,0-5 37 925 0,0 1 0-925 0,-1-1 180 208 0,1 1 0-208 0,0 2-255 75 0,0-2 0-75 0,0 2 3 780 0,-1 1 0-780 0,0 0-16 1057 0,-2 1 1-1057 0,-3 3-13 348 0,-4 3 1-348 0,-4 2-26 0 0,1 1 0 0 0,0 1-20 0 0,7 3 0 0 0,-4-3 72 450 0,4 3 1-450 0,-4 1-45 999 0,-4 2 0-999 0,-2 3-479 727 0,-4 4 334-611 0,-4-3-12-116 0,11-1 82 0 0,-5-5 21 0 0,8-1-70 0 0,-5 6 0 0 0,-6 6 0 0 0,-3 4 76 48 0,-2 5-357 273 0,-4 0 217-20 0,0 10 228-126 0,-4 0 0-175 0,-6 5 0 0 0,-6 0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4:00.285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2381 13115 209088 33954,'16'-20'-2336'0'0,"6"0"2402"0"0,-6-8 0 0 0,8-6-8 0 0,3-5 1 0 0,-2-2 30 0 0,-2 7 1 0 0,3-3 72 0 0,4 0 0 0 0,4-1-99 0 0,3-2 1 0 0,-2 0 6 0 0,2 0 1 0 0,-2 4-64 0 0,1-1 0 0 0,3 4-19 0 0,-2-4 1 0 0,6-3-81 0 0,3-3 1 0 0,4-4 139 0 0,3 0 1 0 0,-1 2-132 0 0,5-2 0 0 0,-5 1 117 0 0,1-4-33 0 0,7-4 0 0 0,-4 0-15 0 0,7-3 1 0 0,-2 3 272 0 0,-1 4-251 147 0,0 0-6-147 0,-5 5 0 0 0,-1-3 279 0 0,-4 5-5 0 0,4 0-237 329 0,2-1 0-329 0,-1 3-156 862 0,-2-2 175-291 0,-7 6 22-454 0,3-2-504-117 0,-8 8 276 0 0,8-7 0 0 0,-4 2-200 0 0,5-4 98 101 0,0-4 229 310 0,0 3 0-411 0,-1-6-73 842 0,1 3 58-350 0,-9 1-145-372 0,-2 3 285-117 0,-5 5-170-3 0,6-8-84 0 0,-3 15 373 0 0,-3-1-296 56 0,-1 6-339 206 0,-2 7 367-34 0,0-4 45 6 0,-2 5 0-234 0,-9 5 0 0 0,0 0 0 0 0</inkml:trace>
  <inkml:trace contextRef="#ctx0" brushRef="#br0" timeOffset="942">2192 1913 13334 207121 31578,'20'-30'0'0'1,"3"0"-1007"0"-1,0 0 1 0 0,4-4 513 0 0,-4-2 1 0 0,5-3 554 0 0,-2-1 1 0 0,3 0 120 0 0,1 0 1 0 0,-1 2 304 0 89,-3 1 1 0 0,-1 3-597 0 289,-5 4 305 0-224,13-9-136 0-140,-14 12 0 0 0,19-18-158 0-14,-14 12 0 0 0,6-3 250 0 0,-4 2-204 0 0,7-6 149 338 0,7 0-5 162 0,6-9-301-77 0,3 3 246-94 0,-3-3 0-329 0,1 2-124 335 0,-4 1 98-180 0,-4 4 0-155 0,0-3-17 139 0,-3 6 0-139 0,0 3 17 338 0,0 3 1-338 0,0 3-1 520 0,0 3 0-520 0,2-1-5 550 0,-5 1 0-550 0,5-3 213 282 0,-2-3 0-282 0,-1 0-187 33 0,-2-7 0-33 0,6 1 46 49 0,0-7 0-49 0,8 0 16 551 0,-1 0 0-551 0,2 3-253 858 0,-2 6 0-858 0,-1 3-8 507 0,-5 4 1-507 0,-5 5-523 100 0,-2 1 355-100 0,-6 3 1 0 0,6 0 332 0 0,0-2 0 0 0,-9 2 0 0 0,0-3 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34:10.17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69 1 7724,'-5'0'1289,"0"1"-474,5 2-394,0-2-124,0 4 0,0-4-79,0 2 1,0-1 143,0 5 1,0 0-78,0 6 0,0-1-49,0 4 1,4 0 43,-1 4 0,0 1-54,-3 1 1,0 3 55,0 4 1,-1 0 2,-2 1 1,2 0 19,-3 2 0,0 0-42,1 3 1,-4-2-2,4 3 0,0-4 2,3 4 0,0-4 0,0 4 0,0-4-16,0 4 1,0-4-195,0 4 0,0-5 25,0 2 0,0-3-5,0-1 0,0 1-23,0-1 1,0-3 80,0 0 0,0 3-88,0 3 1,-1 2 90,-2-2 1,0-1 3,-3 1 1,0 1-17,0 0 1,2-5 245,4-5 0,-4 1-140,1-2 0,0 0-135,3-6 1,3 2-147,0-1 0,2 0 138,-2-1 0,-2 3-190,2-3 0,2 2 124,-2 2 0,0-1 107,-3 1 1,0-1-89,0 1 1,0-1 155,0 0 0,0 0-75,0-3 0,0 1-35,0-4 0,0 0 91,0-3 0,0 0-4,0 0 1,0-1-115,0 1 1,0 0 70,0-1 0,1 1-139,2 0 0,-1 0 107,1-1 1,-2 4 68,-1 0 0,0 1-69,0-1 0,0-2-7,0 2 0,0-2-46,0-1 0,1-4-174,2 1 3,-2-5 165,4 2 520,-5-4-299,0 0 219,0 5-678,0-4-274,0 3 0,0-3-755,0 2 622,0-2-830,0 4 0,0-6 612,0-3 0,-4-2-1433,1-7 1,0-7 2257,3-6 0,-4-6 0,-2-3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34:12.07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39 7606,'0'-5'524,"0"1"1,0 3-775,0-3-94,0 3 289,0-7 1,4 5 165,-1-3-31,0 4 1,-2-3 501,3 5-238,-3 0 0,3 2 275,-4 1 0,-1 2-147,-2 5 1,2 1 35,-3 2 1,0-1-221,1 4 0,-1-3-23,4 3 0,0-3-226,0 3 1,0-3 130,0 3 0,0 1 94,0 2 1,0 4-123,0-1 0,0 6-190,0-3 1,0 4 115,0 0 1,0-2 61,0 2 1,0-2-31,0 5 0,2-2 43,1-4 0,-2 2 139,2-2 0,-2 1-81,-1-1 1,0-1-8,0-3 0,0 0 1,0 4 1,0-3 6,0 3 0,1-1 53,3 5 0,-3-4-9,2 0 0,-2 0-287,-1 3 1,0-1 99,0-2 1,0 2-145,0-2 0,0 1 63,0-1 0,0-1-38,0-3 1,0-1 67,0 2 1,0-3 11,0 0 0,0-1 21,0 1 1,0-1 140,0 1 0,0-1 55,0 0 1,0 1-31,0-1 0,0-2-232,0-1 0,0 0 89,0 4 1,0-4 71,0 0 0,0-1-202,0 1 1,0 2-275,0-5 1,0 1 180,0-1 1,0-3 143,0 3 0,0-1-44,0 1 1,0-2-35,0 2 0,0 1 549,0-1 1,0 3-188,0-3 1,0 4-21,0-4 0,0 0-232,0-4-398,0 1 499,0 0 93,0-5-613,0-1 0,0-2-168,0 1 1027,0-2-339,0 8 0,0-4-229,0 5 0,0 0 122,0 3 0,0-2 171,0 2 1,-1-2-175,-2-1-168,2 0 1,-4-4-420,5 0 161,0-3 97,0-8 1,0-1 51,0-7 0,0 2 54,0 1 0,0 1-919,0-1 0,0 3-2761,0 1 3895,0 4 0,0-7 0,0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4:56.016"/>
    </inkml:context>
    <inkml:brush xml:id="br0">
      <inkml:brushProperty name="width" value="0.22857" units="cm"/>
      <inkml:brushProperty name="height" value="0.22857" units="cm"/>
      <inkml:brushProperty name="color" value="#FFFFFF"/>
    </inkml:brush>
  </inkml:definitions>
  <inkml:trace contextRef="#ctx0" brushRef="#br0">520 281 12598,'4'-12'2219,"-2"1"-2718,2 0 1242,-3 0-370,2-2 49,-3 5-46,-3-1-539,2 5 845,-5-2-1629,2 2 182,0 0-119,-2 1-57,2 0 349,-6 2 1,2 0-132,-3 4 581,2 2 259,-7 5 1,3 4 429,-5 7 0,2-1 275,4 1 0,-1-1-174,2 1 0,0 2 327,0-1 0,2 1-220,0-2 0,3-3-83,1 0 0,2-3-372,3 1 0,0-1-227,0-2 1,2-1-232,1-1 0,3-2-1139,0 0 574,1-5 1,8-1 69,-1-3 0,1-6 359,-1-3 0,0-4 143,2-3 1,-1-1 165,1-4 1,-1 1 104,1-1 1,-2-2 165,-1 1 0,-2-1 220,-4 2 0,0 3 75,-1 0 0,-2 3-95,-2-1 0,-1 1-267,-1 2-328,-3 2-239,-4 1 0,-6 6-205,-3 2 0,0 5 246,3 4 0,-3 5 200,0 4 1,-1 3 85,1-1 0,2 4 271,-2 1 1,-1 3 181,1-1 0,0 0-117,0 2 1,3-4 200,0 2 0,6-3 230,0-4 0,5-2 153,0-2-774,4-3-673,8 2 1,3-9-152,6 1 1,0-7 84,-3-5 0,2-5 326,-2-4 1,2-6 171,-2 2 1,2-3-74,-2 0 0,2-1 205,-2-3 0,-2-1-14,-3 1 0,-2 2 367,0 0 0,-2 4 197,-3 0 1,-1 1-313,-3 4 1,-3 0-388,-1 3 0,-2 1-433,-1 1 44,-3 3 0,-3-2 78,-3 6 1,-1 4 77,1 4 1,1 6 327,-3 4 1,0 3 43,-3 3 1,0 7 184,-2 2 1,1 3 235,-3 2 1,3-2 149,-1 2 0,5-2 224,2-4 0,5-2 47,5-6 1,2 0-421,4-2 0,1-4-399,4-5 0,0-2-961,7 0 1,1-1 40,3-1 0,3-3 130,-1-4 0,4-3 369,1-4 1,3-4 31,-1-3 0,1-3 184,-1-2 1,-1 0 104,-1-4 1,-2 0 271,2-3 0,-2 0 331,-3-1 1,-1 3 198,-4-1 0,-3 1-233,-3 1 0,-3 3 53,-4 3-488,0 0 0,-9 3-353,-2 0 1,-7 3-273,0 6 1,-1 3 36,-2 2 1,-2 1 22,0 1 1,-2 6 149,3 3 0,-3 7 398,2 5 0,-5 6 141,3 7 1,-3 2 83,3 5 1,1-2 341,-1 6 1,4-1 493,0 3 1,4 0-406,6-6 1,2-5-153,4-6 1,3-3-498,4-2 1,5-5-251,5-6 1,1-4-827,3-3 0,5-4 265,4-3 1,1-9 180,2-7 1,3-7 287,3-4 0,-2-6 144,2-6 0,-2-2 68,0-2 0,-4 2 140,-3-5 1,-3 5 300,1-5 0,-8 7 257,-4 2 0,-3 6 52,-4 1 0,-4 2-383,-4 1 1,-5 2-437,-3 2 1,-1 5-167,-3 2 1,-1 3-315,-1 4 0,-2 3 62,2 6 1,-3 7 261,-1 4 0,0 6 275,-3 6 1,2 3 95,-2 6 0,0 0 351,0 7 1,2 0 131,2 2 1,4-3 175,1 1 0,2-3 68,3 0 0,1-1-142,3-1 1,3-2-513,2-3 0,2-4-87,2-2 1,3-5-297,4-2-79,2-1 0,7-8-821,0-2 1,3-5 388,-2-5 1,0-5 458,2-9 0,-1-3 205,1-3 0,-1-6 147,1-3 0,-3 2-16,0-2 0,-3 1 213,-2-1 1,-2 1 105,-4 1 0,-3 1 146,-2 4 1,-1 0-236,-1-1 0,-6 4-397,0 1 1,-5 3-234,2 2 1,-4 4-215,-1 5 0,0 4-14,-4 3 0,-1 6 307,-4 5 1,0 6 149,-4 10 0,3 5 211,-3 7 0,3 3 107,-1 1 0,0 2 333,-2 5 1,-1 1 156,1 6 0,3-4 339,1-1 1,5-6-178,2-3 1,5-6-240,4-3 1,4-5-719,3-7 0,3-3-138,4-3 0,6-4-804,5-6 1,3-2 399,2-7 0,1-6 426,3-10 0,1-3-43,2-6 1,-1-1-99,3-3 0,2-3 136,2-2 0,-1-1-11,-4-1 1,-6 3 535,-2 1 1,-5 8 376,-7 1 0,-2 6-112,-4-1 1,-2 4-558,-3 1 1,-2 2 21,-2 0 1,-4 5-426,-6 2 1,-1 2-155,-1 3 1,-6 2 221,2 7 1,-4 5 385,1 8 0,-2 8-109,2 1 1,-1 6 128,2 1 1,0 1 324,0 6 0,1 2 51,3 5 1,1-3 207,3 1 1,1-7 159,2 0 1,4-3-122,5-2 1,1-4-556,1-2 1,3-6-353,2-4 0,4-6-446,2 0 0,3-5-76,2-2 1,1-3 52,4-4 0,2-6 353,-1-6 0,4-1-83,-1-5 1,2-2 205,0-6 0,2-1-19,-2-1 1,-3 0 409,-6 0 1,-3 4 309,-2-1 0,0 4 334,-7 0 0,2 2 68,-6 1-137,0 2-691,-5-2 1,-3 10-484,-6 1 1,-1 5 49,0 6 1,-4 6 258,-1 5 1,-4 7-1,-1 5 0,-1 3 45,2 1 1,0 5-27,-4 2 0,7 2 233,-2 1 0,4-4 394,1 4 0,1-4 132,6-3 1,0-2-151,5-5 1,1-3-318,3-3 1,3-3-285,4-5 0,4-2-542,5-4 0,2-4-15,5-5 0,1-4 182,3-6 1,3-2 175,0-3 0,2 0-198,-3-2 0,3-2 172,-2-2 0,-3-4 208,-2-1 0,-4 2 331,0 5 1,-4-1 419,-6 6 0,-1-3-126,-3 5 1,-4 0-239,0 3 0,-2 1 4,-1 1-188,-4 3-318,-5-5 0,-7 9-298,-5 2 1,1 5 270,4 9 1,-1 2 57,-4 7 0,2 3 0,1 3 1,0 1 308,2 4 1,2 1 324,-2 3 0,1-1 136,2-1 1,2-2 109,2-3 1,2-3 10,2 1 1,3-7-413,4-2 0,5-3-772,5-4 1,1-2-328,3-4 1,2-2 16,2-3 1,2-7 276,0-4 0,3-6 153,2-6 1,0-4 96,1-5 1,-1-2 161,0-3 1,0 1 101,-2-1 0,-4 2 380,-6 5 1,-3 4 373,-3 3 0,-4 2 285,-3 3-565,-1 1-270,-1 4-321,-7 2 1,0 4-672,-7 5 1,1 6 517,-1 5 0,-1 2 119,0 7 1,-1 4 29,-2 3 0,3 0 246,-1 2 1,2 2 114,0 5 1,0 0 255,1 1 1,2-4-36,2-2 0,2-2 1624,2-4-1970,2-1 1,9-8-323,4 0 1,2-7-258,4-4 1,3-7 147,3-5 0,0-3-266,3-9 1,-2 0 164,2-4 0,0-2 175,0 2 1,1-1 65,-4-2 0,3-1 85,-2-1 1,-2 1 413,-5 4 0,0 5 264,-7 4 1,-1 3 6,-3 2-103,-2 3-507,-3-2 0,-6 4-547,-4 1 0,0 8 297,-4 6 1,1 7 157,-5 2 0,1 5-1,-2 2 0,0 3 293,3 2 1,-2 2-115,2-2 1,-3 3-159,1 1 0,1 0 357,1 3 1,5-5 1179,2-3 0,2-4-837,2-2 1,2-7-380,3-2 1,4-6-543,3-1 0,3-3-441,4-4 0,3-6 215,4-3 0,-3-7 340,5-5 0,-1-5 63,3-3 0,2-5-69,-2 2 1,-1-3-359,-2 6 0,-1-1 273,-3 3 1,-4 3 619,-5 1 1,-2 5 802,-3 2-656,-1 1-295,-3 2 1,-6 3-587,-3 3 1,-1 3-193,-1 4 1,-1 6 365,-1 3 0,-2 4 307,-1 3 1,3 1-120,-1 1 0,0 3 65,3-1 0,0 1 98,0 4 0,0 1 26,0 4 1,-1-2 375,3 2 0,0-5 65,5-3 1,-2-1 461,4-3-501,0-4-680,8-1 0,4-10-421,6-3 0,2-7 26,-2-9 1,4-2 290,0-5 0,4-4 71,3-5 1,0-2 40,1 0 1,-2 1 34,1-1 1,-5 5 76,1-3 1,-5 7 225,-4 4 574,-4 4-224,0 0-342,-6 6 0,-5-2-530,-6 9 0,0 2-307,-5 4 1,-2 5 365,-4 7 1,-2 4 157,-1 4 0,-1 3 28,-1 2 1,-1 0-9,2 1 1,3-3 325,-2 0 1,4-1-30,1 1 0,0-1 408,7-4 1,1-5 456,3-1-536,2-2-381,6-1 0,7-5-499,3-6 1,5-7 64,1-7 0,2-6 140,4-7 0,-1-4-271,5-3 1,-2 0 96,2 0 0,-3-3 136,-1-2 0,-2 1-31,2-1 0,-4 6 140,0 2 0,-4 5 646,-6 6 1,-2 2-168,-4 2-265,-2 4 0,-7-3-457,-3 6 0,-1 2-78,-3 3 1,0 2-159,-3 0 0,0 1-121,1 1 1,-2 5 284,-1 2 0,1 5 84,-3 2 1,2 1 267,-2 3 1,2-2-89,1 2 1,0 1 294,1 4 0,2-2 472,0 2 0,3-3 394,4-1 1,0-3 301,3-2-1074,0 0 0,8-2-509,3-3 0,5-4-372,2-7 1,5-8 324,0-6 1,3-6 171,-1-3 1,3-3-65,-1-4 1,1 0-134,2-4 1,-3 0 101,0-1 0,-4 3 136,0-3 1,-6 7 393,-4 3 1,-5 5 683,-2 2-842,-2 2 1,-8 4-446,-3 2 1,-7 2-344,-2 7 0,-5 1 135,-2 2 1,-1 6 86,-2 3 1,1 6 17,0 4 0,-3 3 187,0 4 0,2 0 238,2 1 1,1-1-6,2-1 0,2-3 616,3 0 1,6-3 347,1-3 1,3-4-311,3-1 0,2-2-165,3 3 0,2-4-439,2 1 1,2-4-1041,5-3 0,1-1 307,4-1 0,3-6 400,3-4 0,3-5 30,2-3 1,0-5 27,-2-2 1,0-4-134,-2 0 1,0-4 265,-3 1 0,-2 2 264,-2 0 1,-7 6 340,-2 3 1,-5 2-201,0 3 1,-5 0-341,-3 2 0,-4 3-346,-4 2 0,-3 4-194,-1 0 0,-2 5 81,0 0 1,-3 3-173,0 4 1,-3 5 223,1 1 1,1 6 103,-1-1 0,3 2 4,-1 3 1,0 1 528,3 4 1,-1 1 375,5 1 1,0-3 324,5-5 0,1 0 321,3-2-799,4-2 1,1-2-503,7-5 1,0-1-154,6-3 1,4-4-109,3 0 0,5-9 32,2-3 1,4-9-204,3-5 0,2-6 132,0-2 1,0-6-46,0-2 0,-3 1 153,-1 0 1,-3 0 53,-5 2 1,-3 6 517,-7 7 0,-5 0 632,-5 3-892,-1-2 0,-10 6-292,-5 0 1,-4 3 26,-3 9 0,-2 2-64,-2 4 0,-4 3-5,-1 7 1,-3 2-31,-2 7 0,2 2-6,-1 2 1,0 3 3,5 0 1,0 4 203,4-3 0,1 1 308,4-1 1,2-4 392,2-2 1,6-2 359,3-3 1,3-1 118,4-4-1008,3-2 0,7 0-465,6-4 1,3 1-98,2-6 1,2-3 145,2-3 1,5-8 99,2-4 0,1-6 21,1-3 0,0-2-89,-2 0 0,-1-3-72,-3 0 1,-1-2 375,-6 3 0,-3 2 298,-7 5 0,-4 1 285,-5 3 0,-2-1-168,-5 3 0,-3 0-613,-5 2 0,-4 1-236,-1 2 0,-5 3 190,-2 4 1,-4 2 40,0 0 0,-6 5-212,0 4 0,1 3 97,2 6 0,-1 3 66,3 3 1,-4 6 285,2 4 0,-2 1 224,4 1 0,2-3 466,6-4 1,2-1-11,6-6 0,4 2 455,3-6-685,4-1 1,4 1-571,4-3 0,3-1-365,8-8 1,2-1-114,5-3 1,4-1 146,5-4 0,2-5 76,0-9 1,2-3-50,-2 0 0,6-7 73,-4-1 0,2-3 43,-3-1 0,-5 1 239,-3 1 0,-6 2 245,-7 2 0,-5 3 269,-4 0 1,-2 4-180,-3 0 1,-4 3-297,-3 2 1,-6 5-186,-5-1 1,-2 4-173,-3 1 0,-4 4-52,-5 3 1,-2 4 101,0 5 1,0 2 18,0 5 0,-2 6-180,2 5 1,-2 2 429,4 5 0,0-2 167,0 2 0,2 0 701,5-5 1,5-2 5,7-4 0,2-2-172,4-1 1,3-2-231,2-2 0,5-2-249,4 0 1,3-4-282,3 0 1,4-4-680,1-1 1,8-6 161,4-6 1,3-6 58,1-5 1,2-5 66,1-2 0,-1-2 81,-2-3 1,0 2 174,-2-4 1,-1-2 302,-3 0 1,-3 1 96,-7 6 0,-5 1 296,-6 3 1,-3 1-98,-4 3 0,-4 3-367,-3 0 1,-4 2-329,-5 3 0,-2 1-195,-5 3 1,-2 3 110,-4 2 0,1 1-209,-2 1 0,-1 4 160,-1 3 0,1 3 29,-1 3 0,3 4 160,-1 1 1,2 4 466,1 1 0,3 3 151,1-1 0,4-1 142,1 1 1,5-3 292,-1-2 0,7 0 193,0-4 1,5 0-625,0-3 0,4-1-211,3-1 1,4-2-291,2 0 0,4-2-410,1-3 1,6-1-465,-2-3 1,7-3 344,1-1 1,1-8 247,-2-2 1,3-5 30,-1-1 1,1-4 159,-3-3 0,-2-3 266,0 1 1,-6-3 360,0 2 1,-5 3 197,-3 2 0,-4 3-149,-4-1 0,-3 2 23,-3 0 0,-1 2-365,-5 0 1,-2 3-276,-3 2 1,-2 4-324,-3 3 1,-3 3 109,-4 4 0,0 4 79,-1 3 1,-3 6 52,0 5 0,-2 3 117,3 2 1,0-1 111,4 3 1,-1 2 260,3 3 1,2-2 242,5-2 0,1-1 439,6-2 1,0 1-424,2-3 0,3 0 158,2-5-662,4 0 0,7-1-250,5-1 0,1-3-161,-1-6 0,4-2-119,0-3 1,6-1-380,-4-1 1,5-5 200,0-4 1,1-5 293,-1-3 0,2-3 204,-2-3 0,-2-3 158,-3-1 0,-3 4 474,-6 0 1,1 0 120,-6 2 1,0 3-215,-6 2 0,-1 2-81,-1-2 1,-3 2 90,-4 0 1,-2 3-416,-5 1 1,0 2-237,-2 4 1,-1 2-150,-3 2 1,-1 2 66,-2 5 1,1 2-63,-1 7 0,-1 5 326,3 2 1,0 4 211,0 0 1,0 6 101,-2 1 1,-2 8 205,2-1 0,2 2 273,3-2 0,2-3 55,4-4 0,5-2-343,2-2 0,4-4-232,5-1 0,5-4-625,4-1 1,6-3-145,3 1 1,2-5 9,6-1 1,-2-6-68,3-2 1,2-7-133,-2-4 1,3-4 372,-2-3 1,2-2 174,-3-5 0,0 2 148,-4-2 0,-2 2 434,-5 0 1,-4 3 391,-5 0 0,-2 3 24,-3-1 1,-1-1-321,-3 1 1,0 0-83,-3 2 0,-3 4-188,-6 1 0,-4 2-437,-2 2 1,-3 2-11,-1 3 0,-5 2 18,-3 2 0,1 4-145,2 6 1,-1 2 48,1 3 0,-1 3 327,1 3 1,0 5 117,-1 2 0,4 1 359,1 1 1,5 1 460,2-1 0,3-1-227,4-1 0,3-3-204,6-6 0,4 1-413,3-6 1,3 3-482,3-5 1,6-3-289,2-1 1,4-6 35,0 1 0,1-5 163,2 0 1,-1-2-88,0-2 1,3-3-16,0-4 1,0-1 248,0-4 0,-3 0 326,0-2 1,-2 0 133,-5-2 0,-2 1 270,-2-1 1,-5-2 265,-2 2 1,-4-2-264,-3-1 1,-2 2-159,-2 0 1,-3 0-154,-4 3 1,-2 3-19,-2 1 1,-4 5-388,-1 0 0,-3 3 28,-1 4 1,-1 7 107,-2 4 0,3 5 31,0 5 1,1 3 102,3 3 0,-1 4 242,3 3 1,-2 2 158,5 1 1,-2 1 229,6-4 0,3-2 231,4-7 0,2-2-425,2-5 0,5-4-470,4-5 1,5-5-526,3-1 0,1-3-16,3-3 0,2-4 132,5-7 1,-2-3 220,1-6 0,-1-1 77,-3-4 1,0 0 29,-2-2 0,-2-1 256,-3-3 0,-4 0 369,0 0 1,-4 3 197,-5 1 1,-2 0-264,-3 3 0,-1 2-178,-1 7 0,-5 2-257,-5 4 1,-4 3-402,-2 5 1,-2 8 270,0 7 1,-4 6 139,-1 9 1,1-1-64,-1 7 0,4-1 104,0 1 0,4 1 125,3-3 1,1 1 114,2-4 0,4 1 524,5-5-782,1-3 0,10-3-421,5-5 0,9-4-689,5-8 994,3-3 0,1-7 0,2-4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40:58.32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1 137 7613,'0'-6'783,"0"2"153,0 4 0,4 0-755,2 0 1,3 0-1,1 0 1,1 0-14,2 0 1,1 0-7,2 0 1,2-3-1,-2 0 0,4-1 71,3 4 0,-3-3-50,3 0 1,2 0-51,1 3 0,2-4-8,1 1 1,0 0-9,0 3 0,5-3-2,2-1 1,6-2 3,3 3 1,4-2-35,3 2 0,4 1 46,2-4 0,2 3-62,-8 0 0,3 2 53,-3 1 0,3 0-140,-3 0 1,3 0 140,-3 0 0,0-1-5,-3-2 1,0 2-21,3-3 1,1 3 5,2 1 1,3 0-139,-3 0 1,-1-1 113,1-2 1,-3 2-88,3-2 0,-3 1 83,3-2 0,-1 3 98,1-2 0,-1 2-171,-2 1 0,-1 0-8,4 0 1,-2 0-26,6 0 1,-3 0-3,6 0 1,-5 0-10,1 0 0,3 0 73,7 0 0,-1-3-111,-2-1 1,-1 0 72,-3 1 1,-6 2 242,1-3 0,-2 3-35,-2 1 1,-4 0 129,-2 0 1,-2-3-175,1 0 0,-1 0-26,-5 3 0,0 0 13,-1 0 0,5 0 36,-1 0 1,1 0-270,-1 0 0,0 0-29,7 0 0,5 0 34,8 0 1,-1 0 52,-2 0 1,-2 0-13,-2 0 0,-2 0 16,-4 0 1,-1 0 10,-3 0 0,-2 0 248,-4 0 1,0 0-134,0 0 1,-4 0 5,-3 0 0,-2 1-56,0 2 0,2-2 153,0 2 1,5-2-55,-1-1 0,4 0 5,5 0 0,1 0-104,6 0 0,1 4-130,-1-1 1,3 3 180,-3-2 0,1 2-24,-2-3 1,-2 4-209,0-4 0,-5 4-9,-5-4 1,-4 1 133,-3-1 1,-6-2-368,-3 3 1,-6-2-420,-1 1 1,-7-2 104,1 2 148,-3-1 108,3-2 1,-4 0-965,1 0 368,-5 0 534,2 0 493,1 0 0,-4 4 0,3 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41:08.27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347 6 7386,'0'-3'370,"0"0"-589,0 3 270,-3 0 59,3 0 1,-4 0-100,2 0-176,1 0 0,-2 0 291,1 0-82,1 0 69,-2 0-81,0 0 0,2 0-29,-4 0 1,3 0 69,-2 0 13,0 0-67,-3 3 1,1-2 12,0 4-131,-1-4 115,1 5 1,-1-3-51,1 1 0,2-1 45,-1 0 1,3-3-31,-2 2 0,2 1 23,-3-1 1,1 1-4,-2-1 1,2-1-3,-1 1 1,1 1 1,-2-1 0,-1 0 34,1-2 1,1 2-32,1 1 1,0-1 18,-3 1 1,3-3-4,0 2-28,0 2 1,-3-1 7,1 1-1,-1 2 0,1-3 23,0 1 1,-1 1 0,1-3 0,1 2 3,1-1 1,0-1-16,-2-2 37,-1 2 0,1 0-32,-1 2 1,2-2 92,0 3 1,0-3-84,3 2 0,-3-2 7,1 2 1,0-2 4,0 0 1,2 1 0,-2-1 0,2 2 35,-3-2-37,4 3 1,-4-3-64,3 2 1,-3-2 52,3 3 1,-2-3 90,2 2 0,-1-2-71,1 2 1,1-2 6,-1 3 0,1-3-43,1 2 0,0-2 15,-3 3-113,3-4 157,-3 5-77,3-3 0,1 1 46,1-2 198,-2 2-64,6-4-71,-2 6 0,2-5-27,1 1 1,-3-1 107,0-1-228,0 0 0,3 0 165,-1 0-49,1 2 1,-1-1 74,0 1-271,1-1 0,-1-1 51,1 0 1,-3 0 52,0 0 0,-2 0 143,3 0-52,-1 0 1,2 0 96,1 0 0,0 0-140,1 0 1,0 0 11,0 0 1,-1 0 67,0 0 81,-1 0-175,0 0-26,1 0 1,-1 0 0,-1 0-23,-1 0 1,-2 2 28,2 0 16,1 0 0,1-2 245,0 0 1,-1 0-154,-1 0 1,1 0 72,3 0 1,0 0-53,0 0 0,-1 0-43,0 0 0,1-2-22,1 0 0,-1 0-130,-1 2 1,-1 0 167,1 0 1,-1 0-2,0 0 1,-1 0-596,-1 0 324,0 0 0,3 0 107,-1 0 58,0-3 0,1 2-4,-1-1 0,1 1 21,-1-1 0,1 1 5,-1-1 1,0-1 245,1 1-156,-1 0 160,1 2-192,-1-3-69,0 2 1,0-2 59,-2 0-29,2 3 0,-2-3-12,2 3 1,0-1-2,-2-1 0,2 1-68,-2-1 1,0 1 78,0 1-92,0-2 70,3 1 0,-2-3-66,0 2 58,0 1 0,-1-4-4,2 3 1,-1-1 2,-1 1 0,-1 1-1,2-3 1,-2 2 65,-1 0-62,-1-1 303,5 2-273,-6-5-36,3 3 1,-3-2-20,0 1 0,0 2-94,0-2 1,0 1 114,0-1 1,0 0-9,0-3 0,0 3 62,0 0-73,0 0 22,0-3-22,0 1 0,-2-1-67,0 1 0,-1 2 19,1 2 0,1-1-295,-4 1 292,1-3 1,0 2-15,0-1 1,1 1 5,-1 0 1,2 2-76,-2-3 91,2 0 1,-3-3-21,3 1 0,-2 1-63,2 1 1,-3 3 87,0-1 0,0-1-2,-2 1 1,1-1-6,0 3 0,-3 0-3,0 0 0,-1 1-171,1 1 0,1-1 156,1 1 0,1 0-240,-1 0 221,1-2 0,0 4-96,-1-2 1,1-1 78,-1 1 1,1-1-24,-1-1 0,1 0 202,0 0 1,-3 2-99,1 0 0,-4 2-220,1-2 0,1 3 112,0 0 0,-1-2 148,-2 1 0,0 1 0,1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41:12.39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337 52 6762,'-3'0'92,"-1"0"-213,2 0 152,1-3 0,-2 2-92,1-1 0,0 1 155,-2-1 1,2 1-1,-3-1 0,1 1-30,-2 1 0,-1 0 5,-2 0 1,-1 3-6,-3 1 1,0 0-4,1 0 1,-1 0-13,0 3 1,-2-1 20,0 0 1,-1 2 27,1 0 0,2-3 48,-2 2 1,4-2 147,3 1 1,1 0-65,0-2 47,4 2 146,0-3-296,3 1 1,5-1 20,1-3 0,5 0 17,-1 0 0,5 0-155,0 0 1,2 0 2,-2 0 0,2-3-203,-2 1 1,1-2 84,-2 2 1,0-2-114,1 2 1,-2-3 53,-2 3 0,3-2 143,-1 2 1,1-3-39,-1 0 1,-1 0-22,1-2 1,0 3 169,0 0 0,-3 2-148,-1-3 1,-2 3 5,-1-2 1,-2 2 54,1 0 1,-4 1 1,1-1 0,-2 1-24,-2-1 1,-2 1-2,-2 1 1,-1 0-39,-2-3 0,0 3 28,-2-2 1,-2 1-4,2 1 0,-3 0 101,1 0 0,0 0 163,-2 0 0,1 2-39,-1 0 0,1 3 178,-3-1 0,3 0-66,1 0 1,1 0-136,1 3 1,-1-1-200,2 1 1,0-1 229,4 1-311,0-1 0,2 0 12,2 1 0,1-3-29,1 0 0,0-2 101,0 3 0,5-4-165,2 1 0,3-1 169,-2-1 1,6 0-25,-1 0 1,4 0 33,0 0 1,1-3-26,-1-1 0,1 0-52,-1 0 0,0 2 62,0-2 0,-3 0 13,1 0 0,-4-1-209,0 3 1,-4-3 1,0 0 1,-2 2 192,-3-1 0,3-1-58,-3-1 0,0-1 71,-2 1 0,-3 0-72,-1-1 0,-2 3 152,0 0 0,-3 2-1,1-3 0,-4 4 134,2-1 1,-3 1-162,1 1 1,-1 3 125,0 1 1,1 0 85,1 0 1,-1 0-53,1 3 0,2-1-132,1 0 1,0-1 47,2-1 0,0 0-165,2 3 1,1-3 14,3 0-70,0 1 0,4-1 152,2 0 1,1-2-30,4 0 0,0-2-150,2 0 0,-1 0 78,1-2 1,2 1 6,0-1 1,2-1 28,-2 1 1,0-3-183,-2 3 1,-1-1-102,-1 1 78,1 2 1,-5-5 166,2 2 1,-5 1-24,-2-1 0,-1 2 68,-1-3 0,0 2-84,0-3 0,0 3 213,0-2-144,-3 2 0,-1-1 107,-2 1 0,-1 1-52,1-1 0,-1 1-20,-2 1 0,2 0 172,-4 0 0,2 2 56,-1 1 1,2 1 66,-1 1 0,2-2-165,1 2 0,0-3 45,2 2 51,-2-3-300,5 5 0,-2-4 44,3 2 1,3-3 29,2 1 0,0-1 9,2-1 0,0 0-109,1 0 1,0 0-111,3 0 1,0 0 56,1 0 0,-1-2 114,0 0 1,-3 0-8,0 2 0,-1 0-586,0 0 173,-4-3 300,3 2 76,-5-5 0,2 5 111,-3-3 0,-3 2-3,1-3 1,-3 3-57,1-2 0,-2 2-22,-3-2 0,1 2 28,-3 0 1,3 1 237,-3 1 0,1 0 55,0 0 1,-2 1 48,4 1 0,-2 0-113,2 2 0,3-1 96,-2 2 1,5-2-303,-3-1 0,4 0 165,-1 2-4,1-3 1,4 2 17,1-3 1,3 0-310,1 0 1,1 0-15,3 0 1,0 0 8,3-3 0,1 2 8,-2-3 0,1-1-217,-2-1 0,-1 2 106,-1 0 0,-2-1 130,-2-1 1,-2 2 141,0-1 0,-2 3-218,-3-2 208,0 2 0,-4-3-104,-2 3 0,-4 0 13,-2 2 0,-1 0 70,0 0 1,0 0 24,0 0 0,0 2 131,1 0 0,1 3-115,0-3 0,3 2 158,0-2 1,1 3-27,3 0-141,-2 0 0,6 2 26,-2-1 30,1-2-67,1 1 1,1-2-11,1 1 1,1-1 13,4-3 0,-1 0-2,0 0 0,1 0-18,-1 0 1,1-3-5,2-1 0,-2 1-52,2-2 0,0 2 117,-1-2 10,1 0-222,-3 1 0,0 0-662,-2 0 390,-1 2 287,-3-3 0,0 3-78,0-2 0,0 2-29,-3 0 1,0 1 702,-4-1 0,3 1-209,0-1 0,0 1-185,-3 1 1,2-1-10,0-1 1,0 2 51,0-3 0,0 3 102,-2 0 1,3 0-42,0 0-96,-1 0 1,0 0 56,0 3-95,2-3 1,3 4-175,0-2 202,0-1-103,0 2 8,0-1 1,3-1 72,2 1-33,0-1 1,2-1-147,-1 0 0,3 0 132,-1 0 0,1 0 5,-3 0 1,1-2-214,-1 0 1,0-1-315,-2 1 1,0 1 58,-2-1 360,-2-2 1,3 3-49,-3-3 1,-3 1-24,-1-1 0,-2 3 422,0-1 0,0-1-143,-1 1 0,0 0 292,-1 2 0,0 0-75,-3 0 1,2 0 95,-1 2 1,1 2-152,-1 2 0,2-1-46,-1-1 1,4 0-302,1 3 0,2-3 248,-3 0-136,4 0 0,-2 1 47,3-1 0,3-3-215,1 2 0,2-3-51,0 0 1,3 0-20,0 0 1,2 0-62,0 0 1,-1-2-200,0 0 0,-2 0 63,1 2 1,-2-2-190,-1 0 177,1-1-68,-1 3 593,-2 0-52,-2-2 1,-4 0 139,0-2 1,-3 2-88,1 0 1,-2 2 177,-3 0 0,2 0-183,-2 0 0,2 0-21,1 0 0,-1 0 119,1 0 0,-1 0 146,1 0 30,0 0-322,-1 2 1,3-1-190,0 1 151,2 2-4,-1-3-80,1 1 0,1-1 139,-1 1-19,1-1-57,-2 2-2,2-3 0,-4 1-12,3 1 1,-1-2 4,1 3 0,1-2-48,-3 1 1,1-1-9,-1 1 0,2-1 31,-2-1 18,0 2 5,-3-1-9,1 5 0,-1-5 26,1 1 0,2-2-24,-1 0 10,1 3 6,-2-2 1,1 2 4,1-3 1,2 0 76,-2 0-84,-1 3 0,-1-3 5,0 3 0,-1-2-2,1 1 1,-1-1 122,1 1 0,-1-1-111,1 2 0,0-3 3,-1 2 1,3 0 48,0 0 1,2-1 16,-3 1 1,3 1-261,-2-1 239,2 0-183,-3 1 136,4-2 1,-3 1-6,2-2 52,2 0 1,-4 0-1,2 0 1,1 1-26,-1 1-8,-2-1 0,1 2-31,-3-3 1,1 2 29,1 0 0,0 1-85,0-1 109,-2-1-63,3 4 1,-1-3 4,-1 2-19,4-2 27,-2 3-2,3-4 1243,0 2-1161,0 0 1,-1-3-589,-1 3 0,1-3 90,-4 0 0,3 2 249,-2 1 0,2-1-37,-2-2 489,2 0-358,-3 0 355,4 0 188,-2 0-381,0 0-24,0 0-56,-4 0-20,4 0 157,-3 0 179,5 0-284,7 0 1,-1 0 8,6 0 1,-4 0 86,0 0 0,-1 0-83,1 0 0,-1 0 13,0 0 1,1 0-15,-1 0 0,1 0-36,2 0 0,-1 0 32,2 0 1,-1 0-18,2 0 0,-3 0-14,0 0 0,1 0 8,0 0 0,2 0 12,-3 0 0,3 0-13,-3 0 1,4-1-126,-1-1 1,-2 1 115,2-1 1,-2 1-240,1 1 1,-2 0-150,1-3 250,-2 3 36,-1-3 0,-1 3-5,-1 0 1,-3 1 105,1 1-72,-1-2 0,0 3-5,1-3 1,-1 0 17,4 0 0,-3 0 74,2 0 1,0 0-70,3 0 1,-1 0 1,1 0 1,-1 0 38,0-3 0,1 3 11,-1-2 187,1 1-232,-4 1 289,3 0-152,-5 0 65,2 0-191,-1 0 0,2 0 32,2 0 0,-1 0-10,-1 0 4,0 0 180,3 0 1,-3 0 59,0 0 97,-2 0 394,0 0-610,1 0-249,-2 0 0,3 0 126,-2 0-310,-2 0 217,6 0 67,-2 0 0,0 0-119,0 0 70,-2 0 114,3 0-86,-4 0 349,5 0-246,-5 0 0,2 0 126,-1 0-182,-1 0 1,2-2 0,0 0 0,-2-1-49,3 3 3,-2 0-101,3 0 1,-2 0 35,2-2 36,0 1 1,-3-2 0,2 3 82,-3 0 1,3-1-46,-2-1 23,-1 1 0,2-2 41,0 1-70,-3 1 25,3-2 9,-3 0 1,1 3 46,1-2-53,-1 1-104,2-2 42,-3 2 1,0-2-82,0 1 104,0 1-24,0-5 66,0 5-68,0-4 132,0 4-87,0-2 1,-1 1-190,-1 0 0,-2 0 82,-2 2 1,-1 0 51,1 0 1,-1 0 79,1 0 1,2-2-6,-1-1 0,1 1 400,-2 2-182,-1 0-245,1 0 1,2 0 27,-1 0 182,4 0 0,-2 1-136,3 1 1,-2 0-224,0 2 0,-1-3 23,1 1-243,1 2 339,-2-3-103,3 4-98,0-4 156,0 2 0,3-3 181,1 0 0,3 0-196,1 0 1,0-1-196,3-1 0,-3 1 132,0-4 1,-1 3-152,0-2 1,-3 2 319,0-2-266,-2 2 98,1-4 1,-6 4-18,-1-3 1,-5 2 502,-2 3 0,1 0-17,0 0 0,-1 0 173,-2 0 0,2 0-256,1 0 1,2 0 35,-1 0 0,5 1-2220,2 1 1985,1 2 0,1 5 0,0 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42:04.2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64 5737,'-4'0'0,"1"0"0,0 0 0,0 0 0</inkml:trace>
  <inkml:trace contextRef="#ctx0" brushRef="#br0" timeOffset="991">0 6 7542,'0'-4'-1303,"0"2"1685,0 4-209,0 2-171,0-1 1,0 1 32,0-2-13,0-1 220,0 2-124,3-3 1,-1 0 318,2 0-313,-3 3 1,5 0 118,-2 4 1,0-1-83,0 0 0,-2 1-6,3 2 1,-1-1-64,2 3 1,-2-3-1,1 3 0,-1-3-1,2 0 1,1-1 37,-1 0 0,1 0-2,-1 1 1,3-3-8,-1 2 1,1 0-13,-3 1 1,1 1 3,2-3 1,-2 3-2,2 0 1,0 1-51,-1-1 0,1 1-73,-3-1 0,1 2 51,-1-3 1,1 3-25,-1-2 0,0-1-14,-2-2 1,2 1 62,-2-1 1,-1 1 2,2-1 1,-2 3-9,2-1 0,0 1-60,0-3 0,-2 1 51,1-1 1,1 3 6,1-1 0,0 1-98,-2-3 1,2 3 23,-2-1 1,2 1-35,0 0 1,1-2 70,-1 2 0,0-2-80,1-1 1,-1 1 61,-2-1 1,2 1-28,-2-1 21,1 0 1,2 1-4,-1-1 0,-1 1 65,-1-1 0,0 1 139,3 2 0,-2-2-189,0 1 1,0-1 23,0 0 1,0-3-348,2 0 276,-1 1 1,0 0-96,1 0 0,-3 0 64,0-3 1,0 3 27,0-1 1,2 2-11,-2 0 1,0 1-25,0-1 1,0 3 149,3-1 1,-3 1-69,0 0 1,0-2 62,0 2 1,1-2-76,-3-1 1,3-2 21,-3 1 0,1-3-110,-1 2-12,-2-2 110,6 0 0,-5-1-15,1 1 0,1 0 12,-1 2 0,2-2-18,-2 2 0,1-1 48,-1 1 1,0 0-46,2 2 1,-2 1-5,2-1-84,-2 1 51,4-1 1,-5-2-83,3-2-25,-2 1 97,1-2-119,-3 2 81,2-3 182,-1 0-138,2 3 1,-2-2 1,1 4 1,-1-3-18,1 2 15,-2-3-1519,0 2 1574,0-8 0,-2 3 0,-2-4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42:08.8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707 32 8198,'-5'0'-239,"1"0"-76,-1 0 867,-1 0-293,0 0-261,-1 3 1,3-2 0,0 1 198,2 2 1,-3-3-123,3 3 0,0-1 184,2 1 1,0-2-114,0 2 1,-1 0 103,-1 0-59,2 2 0,-5-3 150,3 4 1,-3-1-254,3 1 1,-3-1 82,1 0 1,-4 2-219,-1 0 0,1 0 72,1 3 0,-1-3 70,-1 3 0,-1-3 51,1 3 1,-2-1 89,3 1 0,-1 0-117,3-2 0,-3 1 10,1-1 0,1 2 13,3-3 0,0 1-13,-3-3 0,3 3-184,0-1 0,0 2 138,-3-2 1,3-1-146,0 2 0,-3 1 36,-1 1 0,-2-2 42,2 2 0,0 0-3,-3 2 1,1-1-19,0-2 0,-2 2-50,1-4 1,1 2 69,-1-2 0,3 2-40,-3 0 1,3 2 38,0-4 1,0 1 112,-1 0 1,2-1-129,-2 3 1,2-3 1,1 3 1,0-3-36,-1 3 1,1-2-104,-1 1 1,1-2 44,-1 1 0,1 0 83,0-1 0,-1 2-75,1-2 0,-1-1 45,1 2 1,0-2 204,-1-1 0,1 1-46,2-1 1,-2 1 75,2-1 1,-2 1-129,0-1 0,0 0-14,-1 1 0,3-1-184,0 1 0,-1-1 132,-1 0 1,2-1-576,2-1 175,-1 0 238,-1 3 1,0-2 108,0 0 1,2-2 3,0-1 0,-1 0-54,1 2 1,-3-2-22,1 3 0,0-1 227,0 2 1,0-2-46,-3 1 0,2-1 64,0 2 0,0 0-65,0-2 1,2 1-45,-2-2 0,4-1-210,-1 1-338,1-3-1844,1 3 2140,0 0 1,-1-2-233,-1 4 347,-1-1 1,-1 2-553,-1 1-129,4-4 803,-2 0 0,3-3 0,0 0 0</inkml:trace>
  <inkml:trace contextRef="#ctx0" brushRef="#br0" timeOffset="890">726 13 7908,'-4'0'492,"1"0"-602,6-3 1,-1 3 22,2-2 1,-3 0 75,1 0 0,0 1 41,0-1 2,-1 1 0,2 2-29,-3 1 1,-3 0 120,1 2 0,-3-2-90,1 2 0,-2 1-131,0 1 1,-3 0 53,1 1 1,-3 1 30,3 1 0,-4 2 74,1 0 1,2 1 84,-2-2 0,3 2-142,-1-4 0,1 3-19,1-3 1,0 3 25,2-2 1,0 1 34,-2-1 0,1 2-481,-1-3 0,1 3 67,0-3 367,-1 1 0,-2 0 0,-1 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42:45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8200,'5'0'-550,"-1"0"0,1 0 329,3 0 0,2 0 383,0 0 1,2 3-35,-1 1 1,1 2-15,1 0 0,2 1 124,0 2 1,0-2-56,-2 2 1,2 0-34,0 0 0,2 0-10,-2-1 0,2-1-48,-2 2 1,1-3 54,-1-1 1,-2 0-83,2 0 0,1 0 58,2 2 0,-2-1-26,1 1 1,-2-1-66,2 0 1,0 2 89,2 0 1,1-1-213,-1 2 1,0 0 109,0 0 0,1 2-61,-1 0 0,0-1 92,0 0 0,1 0 194,-1 1 0,0 0-37,0-2 1,-1 0-57,-1 0 1,-2-3-68,2 1 1,-1-1 33,1-2 1,0 2-138,-2 0 0,-1 1 87,3-1 0,-2 1-135,2-1 1,-2 1 84,2-1 1,-2 2-103,2-2 1,-2 2 47,2-4 0,-2 2 42,2 0 0,-2 1 30,-1-1 0,0 1 105,-1-1 0,0 0-45,-1-2 1,1 2-65,0-2 1,0 2-49,0 0 0,0-2 67,-1 1 0,2-1-242,1 2 1,-1 1 65,3-1 1,-2-1-108,2-1 0,0 0 168,0 2 0,-1 1-18,-4-1 1,3 1 0,0-1 1,0 0-25,-2-2 0,-2 2 170,0-2 0,-3 0-82,3 0 1,-3-2 96,0 2 1,2-2-25,1 3 0,-1-3-34,0 2 1,1 0-74,2 0 1,0 2-10,0-2 1,-1 1 33,1-1 1,0 2 11,0-2 1,1 2-38,0 0 1,0 1 22,1-1 1,-1 1 44,-2-1 1,1 0 7,0 1 0,-2-1 12,-1 1 0,1-1 8,2 0 1,0 0 14,0-2 0,-3 2-75,1-2 0,-3 1 28,3 0 0,-1 0-72,1 0 1,0-2 76,-2 2 0,2-3-132,-3 2 1,3-2 98,-3 2 0,4-2-6,-2 3 0,0-2 9,-2 2 0,1 0 5,0 0 0,2 0 32,-3-1 0,3 2-40,-2-2 0,1-1 6,-1 2 0,-1-3 16,-1 2 0,-1-2-164,1 0 1,-3 1 35,0-1-18,-2 0 162,3-2 0,-3 0-64,2 0 0,-2 0 126,2 0 1,1 0-116,1 3 0,1-2-26,2 3 0,-1 0 37,2 0 1,-2 2-266,1-2 116,1-1-316,-3 3 245,-1-6 0,-7 3-657,-5-6 895,-6 0 0,-4-4 0,-4 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47:35.47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52 6743,'6'0'546,"1"0"-448,-1 0 0,-2 0 98,1 0 53,-1 0 49,2 0-247,1 0-24,-1 0 0,-1 0-168,-1 0 193,-3 0 901,2 0-766,0 0 1,-2-1 274,1-1 0,1 1-171,2-1 0,-2 1-88,2 1 1,-1 0-227,2 0 0,1 0 75,-1 0 1,0 0-50,1 0 1,1 0 54,1 0 0,0 0 17,0-2 1,-2 1-33,1-1 1,0 1 63,-2 1 0,0 0-1,1 0 1,-3 0 188,0 0-243,-2 0 143,3 0-83,-4 0 1,3 0-19,-2 0 0,-1 0-133,4 0 0,-1 0 74,2 0 0,1 0-152,-1 0 1,3 0 173,-1 0 0,1 0 47,-3 0 1,1-2 270,-1 0-264,0 0-85,1 2 0,-3 0 111,0 0 28,-2 0 0,1 0-288,-3 2 159,3-1 8,-3 2 0,6-3-148,-2 0 117,2 0 0,0 0 10,1 0 1,-3 0-8,0 0 0,-2 0 272,3 0-103,-4 0 322,5 0-500,-5 0 16,4 0-36,-4 0 136,5 0-221,-3 0 1,2 0 46,-1 0 47,0 0-114,2 0 200,1 0 0,-3 0-55,0 0-6,-2 0 1,1 0 1,0 0 9,-3 0-902,3 0 769,0 3-1,1-2-13,2 1-4,0-2 349,1 0-189,-1 0 1,-2 0-59,1 0 59,-4 0-931,2 0 1,0 0 769,1 0 1,0 0 220,0 0-334,-3 0-367,5 0-127,-5 0-887,2 0 1059,-9 0 554,2 0 0,-6 3 0,4 1 0</inkml:trace>
  <inkml:trace contextRef="#ctx0" brushRef="#br0" timeOffset="866">501 52 9436,'5'0'-113,"-1"0"1,-2-1-88,2-1 87,-2 1 1,1-2-205,-3 1 184,2 1 78,-1-5 1,2 3 30,-3-4 1,2 3-3,0 0 0,0 1 42,-2-1 0,0 2-46,0-2-150,0 2 177,0-1 1,-2 3-1,-2 0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47:37.6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39 8197,'0'-4'-986,"1"-1"739,1 3 1,-1-1 551,3 1-87,1 1 166,1-1-295,-2 2 1,-1 0 78,-1 0 243,-1 0 659,2 0-761,-6-3-436,2 2 1,-1-3 38,2 2-736,0 2-77,0-3-296,0 0 1197,0 2 0,0-2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47:58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1123 19 8137,'-3'0'382,"-3"-3"1,5 2 98,-1-3 19,2 2 0,0-3 18,2 3-72,-1 0-248,5 2 1,-3 3-89,1 1 0,1 5 151,-3 1 0,0 1 49,-2 2 1,2-2 215,0 4 1,1 2 99,-3 0 0,0 2-207,0 2 0,0-1-179,0 2 1,0-2 29,0 2 0,0-2-41,0 4 0,0-1-33,0 0 1,0 2-197,0-1 1,0 0 65,0 0 1,0-2 31,0 0 1,0-2 86,0 1 1,0-1-20,0-1 1,0 0 145,0 1 0,0-1-134,0 0 1,0 0-8,0 1 1,-1-1-36,-1 0 0,1 3-186,-1-1 1,-1 0 173,1-1 1,0-1 42,2 0 1,0 0-162,0 1 0,0-3-105,0 0 1,0-2 42,0 2 0,0-3 85,0 1 1,0 1 19,0-1 1,0 2-31,0-2 0,0 3-124,0-1 1,0 1 66,0 1 1,0 1-11,0-1 1,0 0 48,0 0 1,0 1-10,0-1 1,-1 0-141,-1 0 0,1 5 81,-4-1 0,4-3 41,-1-5 0,-1-1-5,1 3 0,-1-1 28,1-4 0,1 1 22,-1 0 1,0 2 13,0 0 0,2 0-108,-3-2 0,3 0-1,0 2 1,-2-1-13,-1 1 1,1 1 60,2-1 1,-2 2-1,0 0 0,0 0-10,2 0 0,-2-3 125,0 1 0,-1 1-55,3-1 1,0 0 164,-2-2 0,1-1-198,-1 1 0,1-2 16,1 0 0,0-1-195,0 0 1,-1 2 62,-1-1 0,1 0 100,-1 2 1,1-2 25,-1 4 1,1-1 215,-1-2 1,1 2-173,-2 1 1,3-2-64,-2 0 0,1-1 45,1-1 0,-2-1-62,0 1 1,-1-3-170,3 3 0,0-2 76,0 1 0,0-1 108,0 1 1,0 0-139,-2 1 0,1-1-68,-1-1 0,-1-4-14,1 1-24,0-1-369,-1-1 93,2-2 0,-2-2-445,3-2 0,0-2 375,0-2 0,2-1 214,0 1 1,3-1 20,-3 1 366,3-3 0,-4 2 0,1-3 0</inkml:trace>
  <inkml:trace contextRef="#ctx0" brushRef="#br0" timeOffset="1395">1001 2149 7258,'0'-4'1214,"0"-2"-790,0 3-180,0-3 0,0 1 325,0 1-199,0 3-6,0-2-71,0 8 0,0 0-78,-2 6 0,-1 0 185,-1 2 1,-4-1-79,1 1 1,-1 2-83,2 0 1,-1 0 12,-2-2 0,1 2 92,-2 0 0,2 0-174,-1-2 0,-1 0-1,0 2 1,0-1-100,-1 4 0,0-3 26,-1 2 1,-1 2-176,0 2 1,-3 3 84,-1 0 0,1 1 93,-1 1 0,0-1-71,-3 1 1,1-3-93,0 1 0,2-3 118,2 0 1,0-1-8,0-1 1,-2 0 241,2 1 1,-1-1-7,1 0 1,-1 1-161,-4 2 1,1 0 30,0 4 0,-1 0 7,-1-1 1,1 4-158,-2 1 0,2-2-550,1 0 1,1-2 321,0 0 0,1-3 14,2-2 0,-3-1 350,1-1 0,1-2-141,1-2 1,-1 0 293,1 0 1,0 0-98,3-2 1,-2-1-156,-1 0 0,4 0 72,-2 3 1,2-1-226,1 1 1,-2-1-76,4 3 1,-1 0-182,3 0 1,-1-1-8,1-4 0,2 1 88,-1 0 1,3-3-11,-2-1 1,2-4-211,0-1 51,-1-3 308,-1 2 694,-2-3-830,-1 0-736,4 0-1758,0 0 1298,3 0 1479,6 0 0,1 0 0,6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48:01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7 8181,'-3'-3'0,"2"0"-218,-2 3 206,0 3 0,3 0 283,-3 4 1,3-3 612,0 0-202,0 1-438,0 1 1,0-2 15,3 0 0,-2-1 0,3 1 0,1-2 86,1 2 1,3 1-145,-1 1 1,1 1-248,0 2 1,-1 1 27,2 2 1,1 3-39,2 0 0,-3 3 94,-2-4 1,2 6-74,-2 0 0,3 1 308,-2 0 0,0 0-154,-1 3 1,0 1-47,3 3 1,-3 0 89,3-2 0,0-1 262,2 1 1,-1 2-265,1 2 0,0 2-152,0 0 0,1-1 179,-1-1 0,3 0-16,-3-4 0,2 0-270,-3-5 1,1 0 33,0-4 0,0 1 121,0-3 1,-1 3-123,1-1 0,0 3-267,0 2 1,0 2 89,0 0 0,-1 1 20,1 3 1,-1-2 185,-1 2 0,0 1 3,-2-1 1,2-1-12,-3-1 1,1-4-34,-3-3 0,1-1 5,-1-5 1,0 1 42,1-6 0,-3-2-198,0-1 0,-1-3-73,1 2 0,-1-2-89,2 3 0,0-3 67,-3 2 1,1-2-151,-1 2 1,-1 1 169,1 1 0,-1 1 5,1-1 1,-1 0-141,1 1 0,-1-1 59,-1 1 1,2-1 119,0 0 0,0-1-105,-2-1 362,0-3 0,0 2 0,-2-3 0,0-3 0,-3-3 0,1-4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17.389"/>
    </inkml:context>
    <inkml:brush xml:id="br0">
      <inkml:brushProperty name="width" value="0.22857" units="cm"/>
      <inkml:brushProperty name="height" value="0.22857" units="cm"/>
      <inkml:brushProperty name="color" value="#FFFFFF"/>
    </inkml:brush>
  </inkml:definitions>
  <inkml:trace contextRef="#ctx0" brushRef="#br0">430 13 11705,'3'-7'3447,"3"1"-2790,-5 6-1676,4 0 844,-4 3 401,2 3 36,-3 2 240,-3 1 379,2-3-973,-1 1 552,2-4 110,0 0 79,0 0-314,2-2-558,-1 4 335,2-4-972,-3 8 819,-3-2 168,0 6 276,-1-1-172,-2 1 71,6-3 603,-6 2-342,5-5 272,-2 3-580,1-4 328,1 3-548,-5-2-134,5 3-64,-4-1 572,4 1-654,-5 0 629,3 2-340,-4-2-17,1 3 540,2-3-413,1 2 99,1-2-358,-2 0 293,0 2-329,-1-2 335,4 0-435,-5 2 253,6-2-257,-6 0 364,2 2-203,-2-2 109,0 0 251,-1 2-432,1-2 270,-1 3-541,1 0 557,-1-3-572,1 2 388,0-5-210,-4 5 244,3-5-92,-2 5 106,3-4-98,-1 1 33,1-3 28,-1 1-240,1-1 242,0 1-77,-1-1 118,1-2-280,-1 1 367,1 2-188,-3 0 39,4 2 268,-3-3-342,4-2 134,1 2 138,-3-6-388,5 3 330,-4 0-314,1-2-66,-2 5 84,-4 0 190,0 1-83,0 5 19,-2-5 348,5 3-354,-5-4-259,5 0-242,-2 1-157,-1-4 370,3 0-120,-5 0 391,2-2 0,-6 4 1,0-1-1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48:04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712 26 10607,'0'-6'668,"0"-1"1,0 3-593,0 0 270,0 2 666,0-1-869,-2 6 1,0 1-52,-2 2 1,-3 3 41,-1-1 0,-1 4-27,0-2 1,0 3 62,-2 2 0,-1-1-156,1 4 1,1-1 84,0 2 0,-2 1 36,-3 1 1,2 0-67,-2 2 0,1 2-48,-1 2 0,0 0 120,-2 1 0,0-2 129,-2 0 1,2-3 72,0 1 1,0-4-132,-3 2 1,3-2-126,0-1 1,3 1 79,-1 1 0,1-1 32,2 2 1,-1-2-137,0 2-1,0-2-673,0 4 0,-2 0 325,0 4 0,0-2-15,0 2 0,0-2 439,-2 0 0,4-4-81,0-3 0,0-2-192,2-4 0,2-3 42,1-2 0,0 0 364,2 1 0,0-2-8,-1 1 1,1-1-10,-1 0 1,1 2-399,0 2 0,-1-1-419,1 0 0,1 1 160,1 2 1,2-1 111,-2-1 0,2-2-859,0-3 356,1-2 505,4-1 1,1-7-146,2-2 434,1-1 0,2-8 0,1 2 0</inkml:trace>
  <inkml:trace contextRef="#ctx0" brushRef="#br0" timeOffset="1489">757 0 7993,'0'5'0,"0"-1"180,0-3 113,0 2-62,3-3 0,1 0 32,2 0 1,3 0-52,2 0 1,-1 2 4,1 2 1,2 3 27,2 6 1,0 3-37,0 1 1,2 2-21,2 2 1,0 0 66,0 2 0,-2-3-72,1 1 0,-2-5 33,1 4 1,2-2 18,-2 4 0,-1-2-290,1 4 0,-2-1-98,2 3 0,0 0 53,3-1 1,-1 4 56,0 1 1,0 3 77,1 1 0,-1 1-61,0-3 1,-3 2-102,-1 0 1,1 0 137,-1-2 1,-2 0 1,-2 1 1,-3-4 66,3-1 0,-3-3-58,0-1 1,-1-5-2,0-4 0,-2-2-14,0-3 1,-2-1 48,-1-5 1,-1 0-296,1-2-652,2-1 1,-3 4 277,4-3 1,-4 4-102,1 0 0,1 1 262,-1 4 0,0-3 61,-2 3 1,0-1 300,0 1 1,0-2-83,0-3 0,0 0 171,-3-2 0,-3-1 0,-4-3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49:57.7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700 59 7978,'4'0'-662,"-2"0"1648,-2 0-824,0-3 0,0 1 103,0-2-148,0 3 0,0-3-170,0 2 191,0 1-188,0-2-26,-2 0 1,-2 3 84,-2-2 1,-1 1-40,1 1 1,-1 1 67,-2 1 0,2-2 4,-2 3 1,-1-1-19,0 1 1,0 2 4,-1-1 1,1-1 32,-1 2 0,-1-3 12,2 2 1,0 0 40,-1 3 1,2-3-69,-1 0 0,0 1 75,-1 1 0,0 0-63,2 1 1,-2-1 2,0 1 1,1 0-9,-1 1 1,1 0-20,-3 3 0,-1-3 9,-1 3 1,2-2 0,-2 1 0,1 0 175,1 1 1,1 0-159,-1-2 0,2 2 141,0 0 1,1-1-126,0 1 1,-2-1 74,1 3 0,1-2-19,-1 0 1,3-1 1,-3 3 1,1-2 51,-1 0 1,-1-3 23,2 3 1,0-3-29,2 3 0,1-1-45,0 1 1,-1 1-135,-1-1 1,3 1 80,1 0 1,-1 1 51,-3 0 1,1 0-35,1 0 1,1 2-157,0 0 1,-1 0 125,1-2 0,-1-1 189,1 1 0,0 2-41,-1 0 1,3 0-64,0-2 0,0 0-171,0 2 0,1-1 152,3 1 1,0-1-161,0 1 0,0-1 59,0 1 0,1-2 14,1 0 1,1 2 85,4 0 0,-1 0-9,1-2 1,0 0 147,1-1 1,0 1-124,3 0 1,-1-1-170,3-1 0,-2 1 92,0-1 0,-1 1-150,0 1 0,2-3 73,-1 1 0,-1-1-73,1 1 0,-1 0 118,3-2 0,2-1-28,0-1 1,0 1 79,-2 1 1,0-1-98,0-1 0,0-1 85,-1 0 0,1 1-62,0-1 1,-2 1 11,-1-1 0,1 1-18,2-1 1,0 0 2,0 1 0,-1-3 30,1 0 1,0 1 1,0 1 1,0-2-168,2 1 0,-1-3 138,1 2 1,-2-2-24,0 2 1,1-1 15,1 1 1,-2-2 23,-1 2 1,1-2-36,-2 0 1,1-1-12,1-1 0,0 0 76,0 0 1,-1 0 140,1 0 1,2 0-103,0 0 0,1-1-59,-1-1 0,-2 0 60,2-2 1,-3 3-40,1-2 0,-1 1-53,3-1 0,-2-2-2,0 1 0,1-2-25,0 0 1,1-1-9,2-2 1,-1 2-19,1-4 0,1 0 63,-3-2 1,2 3-17,-2-1 0,0 1-85,-2-1 1,0-1 78,0 1 1,-1 1-26,-2 0 1,0-1-29,-1-2 0,-2 0-91,2-2 1,-2 1 7,-1-4 0,3 1-200,-1-5 1,2-3 209,-2-3 0,1-3 28,2-1 1,1 1-318,-1-1 1,-2 2 55,0 5 0,-3 3 288,-2 2 0,1 2-51,-3 3 1,1 0 173,-3 2 1,-3 0-32,-1 0 1,-1 1 168,0-1 0,0 2-318,0 0 1,0 1 91,-2-3 0,1 2-200,-1 1 1,1-3 128,-1-2 1,1-3-275,0 1 0,-1-2 43,1-3 0,2 2 152,-1-4 1,2 1 90,-2 0 0,-2 3 198,0 3 0,-1 2-109,-1 0 0,-1 4-132,-3 0 0,0 3 108,-2 0 0,1 1-25,-4 0 0,4 1-180,-1 0 0,0 0-4,2 2 0,-3-2-162,3 2 1,-1-3 107,1-1 0,0 0 36,-2 0 0,1-2 170,-1-1 0,-1 1-125,1 0 1,0 1-15,0-2 1,-1 4-6,-1-2 1,-2 5 88,2 2 1,-2 1-143,-2 1 0,-2 3-163,-3 4 0,-2 2 30,-2 4 1,-3 5-520,1 1 929,-1 2 0,3-2 0,-2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50:17.197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116 399 9968,'-7'-4'152,"-2"7"0,6 4 61,-4 6 0,3 0 2,0-1 0,0 2-77,0 1 1,-2-1 104,2 3 88,-2-2-1,3 3-445,0-4 185,3-2-148,3-2 1,3-10 8,5-2 0,-1-3 11,0-4 0,1-2-66,2-4 1,-1 1 90,-1-3 0,1 0-133,-2-2 1,0 2 91,1-1 1,-4 4-363,0-1 178,-4 2 469,0 3-8,-2 0 231,-4 7-242,-7 6 1,-6 6-137,-1 6 1,4-1 6,2-3 1,3 1 51,0-1 0,0-1 554,2 0-43,0 1-89,-1 5-314,4 0-323,0 1-154,11-5 0,2-5 156,7-5 0,-3-2 180,-3-2 1,-1-2-56,3-5 0,0-1-285,0-3 1,-2 0 31,-1-2 0,-1 0 126,1-2 0,-2 0 31,-2-2 1,0 0 11,-1 2 0,-2-1-70,-1 4 1,-2-1 69,0 2 0,0 2 308,-2 0-235,-2 4 0,-5 0-64,-2 5 1,0 3-11,0 3 0,-1 2 247,1 6 0,-1 0 19,-1 3 0,0 1 26,1-2 1,2 1 109,1-2 0,0 0 205,0 0-344,3-3 62,1 5-111,4-7 1,4 5 34,5-6 0,2 0-222,0-5 0,1 0 35,2-2 0,0 0-82,2 0 0,-1-3-250,1-1 250,1-5 1,0-3-151,1-3 0,-4 0 66,-5 3 1,-1-1 98,-3 0-5,-1 0 1,-3-2-450,0 0 114,-3 3 324,-3-3 0,-6 6 146,-3-2 1,2 5-111,2 6 1,0 0 200,-1 3 0,-1 2-60,0 4 1,2 2-119,1 0 1,1 3 30,-2 1 0,4 0 379,-2-2 1,2 0 281,0 2-295,4-1 0,-2 4 127,3-3-72,0-3-489,4 0 0,7-6 80,4 1 1,2-4 138,0-6 1,1-1-8,3-4 1,1-2-505,-1-3 0,-2-3 30,0-1 1,-1-1-93,2-2 1,-3 1 190,-2 0 0,-3 2-52,-1 2-257,-2-1 353,-4-3 0,-1 0 32,-4-1 0,-4 5-16,-5 4 0,-1 2 169,-1 5 1,0-1-49,1 3 0,-2 1 155,-1 3 1,2 4 77,-2 5 1,1 1-111,1 1 1,1 2 256,1 0 1,0 3-134,2-1 1,2-2 288,2 0 1,0-1 157,3-1-212,0-3-200,8 2-360,4-5 0,8-1 109,1-4 0,1-4 154,-5-2 1,2-2-150,-2-3 1,5-2 87,-1-4 0,2 0-295,-2-4 0,-2 3 88,0-3 0,-3 2-137,-1 0 1,-4 1 37,-2 4 0,-4-1 38,0 0-46,-3 3 68,-3-2 0,-5 5 146,-5 1 0,-2 6-94,0 6 0,1 4 172,-3 2 1,3 1-78,-1 0 0,2 2 168,2 0 1,0 0-57,2-2 1,-2 0 90,3-1 0,1-1 690,3 0-309,3-6-410,-2 6-21,6-6 0,3 3-31,5-4 0,2-1 52,2-3 0,0-3-209,4-1 1,-1-2 56,3-3 1,-2 0 75,-2-2 0,1 0-696,-3 2 431,0-2 1,-3 1-860,-1-3 737,-2 3 0,-3-2-309,-2 1 405,-1 2 1,-4-3 7,-1 1-25,1-1 11,-7-4 290,-2 3-138,-4 0 1,-1 7 410,2 6-248,3 3 0,-1 9 152,2 0 1,0 3-72,3-3 1,0-1-131,2 0 0,1-3 431,3 3 510,0-3-854,3 4 0,3-6 26,5 1 0,1-4-206,1-3 0,1-2 53,1-3 1,-1-4-224,3-4 1,-2 0 75,2-4 0,-3-1-215,1-1 0,-2 0 13,-2 0 1,-2 2-260,-3 2 537,-2-1 1,-1 0-205,-3-1 105,-3 4 0,-6 5-17,-3 4 0,-3 1 351,3 3 1,-4 5-73,-1 4 0,0 3-52,0 3 1,0 1 39,-2 1 0,3 1 242,1-1 0,1 1 508,1-1-319,3-1-448,1-3 34,5 0 0,7-2-224,6-2 0,0-2 119,2-4 1,2-1-82,2-2 0,2-1 36,0-1 1,1-2 9,-1-2 1,1-3-122,-3 1 0,0-4 78,-2 2 0,-1 0 34,-1-1 1,-2 0 20,-3-1 1,0-1 47,-2 0 0,1 2-58,-2 1 193,-1-1-56,-2-2 29,-6-3-40,-1 6-44,-6-2 10,-3 8 15,0 1-50,0 6 0,1 1 42,4 5 307,4-2 33,2 8 272,1-2-557,1 7 112,0-4-280,9-3 1,1-7 104,5-4 1,1-1 110,0-1 1,0-3-63,0-4 0,0 1-291,-1-3-66,1-1-265,3 0-5,-3-3 220,0 1 196,-3 2-61,-7 0-327,0 1 46,-6 2 51,0-5 245,-7 8 321,0-2-36,-5 6 0,1 8-74,-1 2 0,4 4 181,3-1 1,1 0 100,0-1-246,1 1 104,0 3 475,2-3-223,4 3-617,6-3 59,7-3 1,3-4 68,1-4 1,-3-1-172,-4-1 139,1 0 24,5 0-104,0 0-540,0-3 20,0 3 39,-3-9 110,-3 2 123,-1-3 649,-2 1-221,-4 2-329,0 4 1,-8 10 698,-1 6 1,-2 2 217,1-2-249,4 0 0,-3 2-45,2 0-220,1 0 1,2-2-210,3 0 1,4-3 72,0-2 0,2-1-102,2-3 179,1 2 1,4-6-30,0 2 1,0-1-135,-2-1 69,0-3 1,1-3-218,-1-5 0,-2 1 83,-5-1 0,0 3-226,-2-3 1,1 1 106,-2-3 1,-1 0 36,-2 0 0,0 2-180,0 1 808,0 2-231,-6-1 1,-1 5 38,-6 2 116,0 4 0,-2 6-103,0 3 0,1 2 138,3-2 1,0-1-46,2 0 1,1-1 363,1 2-419,1-1 0,0 5 19,2 0 11,1 0-230,3 1 1,6-1 131,2 0 0,2-4 8,0-6 1,2-3-553,3-2 1,-2 0 183,2-2 0,-2-3-55,-2-3 1,0 0-50,-2-3-323,-1 0 145,-1-4 269,-1-2-236,-2-2 1,-2 3-362,-4 1 449,-2 4 146,-8-1 1,-1 8 286,-4-1 1,1 4-104,4 1 407,-1 6 0,-2 2-67,0 5 0,2 1 509,2-6-252,3 4-76,-1-2-274,6 5 134,0-1-389,8 1 0,5-5 56,5-1 1,-3-3-119,-1-1 1,0 0 53,2-3 1,0 0-90,-1-2 1,-1-1 78,0-1-280,-3-1-193,4-7 143,-2 0-249,-3-5 110,-2 1 462,-5-2-85,0 6 81,-5 1 0,-2 11-65,-6 5 0,2 6 8,0 4 1,1 2 299,0 0 1,-2 1-67,4 1 1,-3-1 147,3 2 1,0-3-64,3-2 1,0 2-49,3-2 0,0-2-133,2 0 0,1-1-293,1-1 164,-1-3 149,10 2 1,-3-4 346,7 1-252,-4-3 229,4-6-334,-2 0 0,5-6-189,-3-3 0,-2 0-52,-5-2 1,-1 3-466,2-3 263,-2 3 291,0-4 151,-4 5-314,0-2 735,-9 5-224,-1 4-286,-6 7 495,0 3 330,1 3-378,-1 2-258,3-1 85,1 4-28,5-1-245,1-1 193,3 0-410,0-6-126,6-1-139,-2-5-102,5-2 218,1-4-158,-3-5 73,5 0 260,-5-2-141,2 0 492,-5 1-142,2-4 178,-6 2-139,0 0 335,-3 1 117,-7 3-310,0 2 0,-2 7-104,2 5 1,0 2 22,4 0 0,0 1 213,-1 2 0,1 0-5,2 0 0,-1-1 75,3 1 1,-2 0 148,2 0 192,0-3-601,2 2 260,2-2 59,5 0 29,3-4-648,5-3 20,-1-3 0,3-5-95,-4-4 1,-1-2-350,-3-2 0,-2 0 289,1 0 0,-3 0-101,0 0 1,-4 1 119,1-1 0,-1-1 92,-1-1 0,-3 2-82,-1-2 0,-5 1 392,-2 1 0,-1 3-10,-1 2 1,1 1 91,-1 3 0,-3 3-194,-1 5 1,1 1-2,-1 6 0,2-3 1349,0 3-609,2 0-488,-3 4 0,1 1-71,0 1 0,3-1 526,6-3-302,2-1 0,-1 3 335,3 0-921,0-3 237,10 1 0,2-7 159,7 0 1,-1-3-20,-3-5 1,2-2-741,0-5 0,1-1 285,-3-2 1,1-4 199,-6-1 1,1-1-241,-3 1 0,-2-1-271,1 3 1,-4-2 295,1 2 1,-5-2 117,-3 2 0,-1-3 131,-4 1 0,1-2-126,-3 0 1,0 3-8,0 1 1,-1 4 45,0 3 0,-1 3 672,-5 3 1,2 5-260,-3 3 1,2 4-81,2 3 0,-1 1 184,3 1 0,0 3-116,2-3 0,3 2 53,-1-2 1,2 2-51,-1-2 0,2 2 174,2-2 0,0 0-74,4-2 0,0-1-186,2 1-36,6 0 0,3 1-65,6-1 0,3-4-126,-1-7 0,1-1 71,2-1 0,-1-4-217,0-2 0,0-4 73,1-5 0,-4-2-453,-1-2 1,-2 0 264,-2-1 0,-3 0-42,-4 1 0,-1-1 48,-3 5 1,-1-1 102,-1 1 1,-4 1 197,-5-1 0,-3 2-145,-1 0 0,-3 3 266,1 2 1,-2 3-71,-3 3 1,3 5 185,0 3 1,0 7-56,2 4 1,1 1 11,1 1 0,1 1 38,2-1 1,0 1 67,1 1 1,-1 0 56,4 2 0,-1 1-82,3 2 1,2-3 84,2 1 1,2-4-98,2-1 1,3-3-266,3-3 0,5-1 70,4-1 0,0-5-233,2-4 1,-1-1-19,4-1 1,-2-6-37,-1-2 1,2-6-29,-2-1 1,1-3 47,-5-1 1,-1-1-97,-3-1 0,-2 2 47,-3 2 0,-2-1 130,-2 3 0,-1-2-20,-1 2 0,-3-2 21,-1 2 1,-5-3 6,-2 1 1,-1 2 127,-3 2 0,0 4-128,-2 4 1,0 3 23,-2 4 0,-1 6 118,-1 4 0,1 4-111,1 3 1,0 1 342,2-1 1,1 0-91,1 0 1,2 1 323,3-1 1,-2 2 51,4 1 0,0-1 196,3-2 0,3-2-416,2 0 0,1-2-32,3 0 1,3-3-235,6-1 1,1-2 80,1-2 0,-1-1-243,3 1 1,0-4 118,0-1 1,0-4-219,-2-2 0,0-3 40,-2-1 0,0-1-384,0-2 414,-3-1 0,1 2 36,-5-3 73,2 3-3,-8-2 1,3 0-170,-3-3 1,0 2 95,-3 2 0,1 0-144,-3-4 0,0 1 32,0-3 1,0 2-365,1-2 570,-2 2 409,0 0-455,-4 5 1,-3 2-205,0 6 1480,3 2-882,-5 13 0,3-1 68,-3 5 0,3 1-35,3-3 0,3-2 39,-1-2 0,1-1-196,4 3 221,-3-3-842,5 5 379,2-4 1,8-1-53,5-6 1,0-2 55,0-2 0,-1-6-217,1-3 1,1-3 1,-2-3 1,2-2-93,-1-4 0,-1 0-12,1-2 0,-4 1 82,0-1 0,-3 0 74,0-1 1,-3 0 35,-1 3 0,-2-3-26,0 0 0,-5 2 1,-3 1 1,-1 2 235,-4 4 1,0 4-43,-2 6 0,-2 3 132,0 4 1,-2 7 20,-1 4 1,2 4-155,-1 0 0,3-1 170,-1 1 1,2 0-106,2 0 1,0 1-50,2 0 1,-1 1 28,1 2 0,0 3 590,3 3 1,2 0-141,0 1 0,2-2 11,0 0 1,4-4-564,2 0 0,5-6 101,2-3 0,3-4-562,1-4 0,3-3 301,-1-4 1,-1-5 235,1-3 1,-5-1-42,1-2 1,-2-1-370,0-5 0,-2-1 44,-3-2 1,-1 4 18,-1-4 0,-3 6 54,1-3 0,-4 1 95,-2-1 0,-2 1 89,-3 1 0,-1 1-50,-3-1 0,0 2-23,1 4 0,-4 3-20,-1 3 0,0 3 552,0 4 0,-1 5-156,-3 3 0,1 3 22,-1-1 1,1 3 156,1 0 0,2 0-169,2-2 1,2 0 224,0 0 0,3 0-147,1-1 1,2-1 581,1 0-213,2-3-191,1 7 28,6-5-475,4 6 0,5-4-173,3-1 0,-3-5 182,-1-4-590,0-1 327,2-1-94,0-3 196,-3 0 321,-1-4-218,-6 4-1,0-3-165,-9 2 178,-1 1-176,-3-3 178,-2 0-430,2-4 230,-3-3 46,-2 0 214,-2 3 124,-2 1 0,3 6 600,1 3-298,4 3-86,-1 6-203,2 1-207,0 3 186,1-3-320,5 2 104,1-5 98,6 5 68,1-5 0,0 6-77,0-3 447,-2-1-117,1 6-170,-1-1 2,-1 2-182,2 0 91,-3-6-288,3-1 31,0-5 159,4-1-456,2-3 115,-2-3 69,2-1 137,-2-2-45,-4-3 114,0 1 25,-3 2-323,-3 0 224,-3 0-449,-4-4 152,-3-3 116,-2-3 1,1 6-87,-1-1 379,4 3-34,-4 5 218,5 0-333,-6 3-54,3 0 906,3 3-283,1-3-195,3 3-135,2-3-16,1 0 36,3 6 285,0-2-198,0 6-120,3-1 21,-2-2 5,4 5 59,-1-5 30,2 0-191,-2-2-457,2-4 370,-6-1 50,6-4-199,-5-5 221,2-1 0,-3-5-8,0 0 0,0 2-101,0 3-403,-3 2 286,-1-7 104,-2 7 216,-1-4 78,1 6-268,0 2 17,-1 1 406,1 3-161,2 0-393,1-3 250,3 0-26,0-4-1,0 1-29,0-1 502,0 4-164,0-3-173,0 5-762,-3-1 519,3-1 149,-3-1-99,3-2-39,-3 2 1,2-1 366,-2 1-292,3-2-316,0-1 51,0 1 147,3-1-109,1-2 134,2 2-64,1-5-39,-4 5 420,3-3-152,-2 4 111,2 0-375,0-1 154,1 4-2,-4-3 17,3 2-1,-5-2-19,4 0 253,-4-1-197,2 1 29,0-4 61,-2 6-88,1-4 380,-2 7-13,0-2-369,-5 3-26,3 0-171,-6 0 255,4 3-30,-2-2-30,2 1 141,-1 1-131,1 1 5,-2-1 80,2 3 21,-2 1-78,0 0 31,-1 5-64,-3-5 43,7 2-176,-3 0 155,3-1-9,-4 4 14,4-2 3,-3 2 200,5 1-203,-2-3-201,3 0 204,0-7-261,0 0 226,6-12-8,-2 2-175,6-12 141,-4 3-209,3-4 203,-2 4-59,6 0 31,-6 4 154,2 2-169,-3 0 6,4 1 305,-3 2-153,-1-2 236,0 2-269,-5 1 149,1 2-118,-2-1-75,0 4 206,3-2-150,-2 9 303,2-5-171,-3 8 170,-3-9-114,2 3-51,-4-3 11,4 0 19,-5 3-109,5-2 83,-1 2-1284,-1-3 1297,8-6-142,-7 4 74,11-6-95,-8 4 206,4-2-103,-4 2-15,2-1-133,-3 1 91,3 1-6,-3-3 17,3 2-171,0-2 140,-2 2 23,2-1 20,0 4 173,-3-2-190,6 3 5,-5-3 62,2 3-50,-1-3-195,-1 0 124,2 2-21,0-2-158,-3 0 189,6 3-17,-2-6-21,-1 5-301,3-2 161,-5 3 334,4 0-118,-4 3 275,2 1-237,-3 5 1,-1 1-71,-1 3 0,1 0-20,-4 0 0,3 0 41,-2 2 0,2-1-30,-2 3 1,0 0 28,0 0 0,-2 1-88,2 0 1,0-2 131,0 1 0,0-3-1,0 1 0,1-1 118,3-1 1,0-3-5,0 1 137,0-3-110,3 7-13,4-4-1,3 4-148,5-5 150,-1 2-49,1-2 319,-5 3-274,3 0-87,-4 3 86,1-3 28,3 3-107,-6-6 0,5-1-112,-1-3 108,-2-2-33,3 2-160,-2-3 206,3 4-215,0-1 191,-1 1-14,-2-1-23,2 0-235,-4 1 33,1-1-274,0 1 290,1-4 88,3 0 1,0-3-454,0 0 207,-3 0 93,2 0-37,-5 0 536,2 0-29,-3 3 13,-2 0-218,-1 4-60,-3-1-31,3-2 63,-3 2-108,3-3 85,0 1-15,1 1 39,2-4 24,1 2 42,-1-3-87,0 3-46,1-3 61,-1 6-278,1-5 164,-1 5 77,3-6-177,1 0 0,5-6-638,-3-5 493,3 2 1,-5-5-56,2 4 371,-2 2-292,0-1 403,-4 8-197,0-8 330,-2 9-154,2-9-63,-3 5-222,7-11 174,0 4-345,2-5 191,1 4 85,-3 2-28,-3 0 842,-5 7-423,-2 0-372,-2 12 168,1-7 30,-5 9-95,5-7 370,-4 2-113,4 0-82,-5 4-182,6-3 148,-6 5-144,2-2 139,1-3-920,0 2 340,3-9 264,3 3-96,0-8-273,4-3 249,2-4 42,-2-1-8,2 3 4,-5 0 263,2 7-115,-6 0 564,3 3-432,-6 6-75,0-5 44,-4 11 760,1-8-221,2 5-632,2-5 233,-1 1-602,2-4-30,4 2-75,1-9 159,5 5 242,-2-11-88,-1 5-39,1-3 764,-1 1-231,1 3 116,-4-4-59,3 0-107,-6-2-177,6-1 88,-5 3 180,5-2-174,-6 2 286,6 0-301,-5 0 149,2 7-54,-3-3-4,2 5-321,-1-1 706,2-1-426,-3-1-183,0 1 5,0-3-132,0 5 149,3-2 76,-2 1-3,1 1-501,-2-5 79,3 3 245,-2-4 78,5 1 230,-6-1-139,6 1-96,-2-1 26,-1 1 58,0 2-124,0-1 85,-2 1-45,1-2 16,1-1-7,1-2 7,-1 2 1,3-5 58,-5 5-50,5-3 0,-6 4 21,3 3-2,-3-3-87,0 5-7,0-5 24,0 3 39,0-4-166,3 1 141,-2-3-16,2 2-32,-6-5-309,2 4-23,-5-4-246,3 2-406,-4-3 731,1 3 1,0-2-1825,2 2 909,-2 0 1250,6-2 0,-6 2 0,2-3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50:22.714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1 276 10615,'7'-4'833,"-1"2"620,-6 2-1228,3 0-87,0-3 290,1 2 557,-1-2-95,-3 0-805,2 3-943,2-6 544,0 5-30,1-5 279,-1 3-17,2-4 625,-2 1-221,-1 0-273,-3 2 314,0-2 294,0 6-442,0-6-652,0 2 133,0 1 309,2-3-82,-1 3-65,2-1 416,-3 1 785,0 0-652,0 0-206,0-1 57,0-2 21,0 3-4,0-4-200,0 4-979,0-3 493,3 5 281,-2-1 100,1-1-1,-4-1 107,1 1-50,-2-3-82,3 5-560,0-4 322,0 1 178,0-2-27,0-1 117,0 1 322,0-1-386,0 1 19,0 2-86,0 2 278,0-1-126,0-1 437,0-2 124,0-1-486,0 1 101,0-1 2,0 4-674,0 0 181,-3 0 254,2 2 70,-1-4-55,-1 1 184,2-2-166,-5-1 14,6 1-127,-3 0-1695,0 2-2673,2 1 4514,-4 3 0,-2 6 0,-3 1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50:27.325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514 289 8258,'-7'0'1172,"1"0"1241,6 0-1861,-3 0-121,0 0 169,-1 3-217,-2-2 3,3 4 134,-1-4-468,-2 5-352,3-3 30,-4 4 218,1-1 166,0 1-29,-1-1 386,1-2-54,2-2 826,1-2 256,1 0-1230,-2 0 121,0 0-259,-1 0 841,4 0-19,-5 0-729,3-2 91,-1 1-91,-2-2 27,6 3-217,-6 0 0,3 0 66,-1 0 278,1-3-94,0 2 21,3-1-257,-6 2-240,5 0-249,-5 0 335,3 0-433,-1 0 476,-1 0-36,4 2-6,-5-1 359,5 2-244,-4 0 29,4-2 1219,-2 1-1145,0-7-81,3 3-518,-3-3 806,0 2-195,2 2-56,-4-2 244,4 0 119,-5 3-313,5-6-194,-4 5-72,4-2 153,-5 3-125,6 0 127,-6 0 62,2-3 94,1 3 37,-3-3 151,5 0-259,-4 2-157,1-2 177,-2 3 14,2-2-321,1 1-444,0-2 867,3 0-282,-3 3-6,3-6 32,-3 5 335,2-5-1383,-2 6 926,3-6-9,0 5-29,-2-2 140,1 1 685,-2 1-287,0-2-284,2 0-57,-4 2-399,4-1 227,-2-1 52,0 2 17,3-2-22,-3 0 489,0 3 50,2-3 82,-5 0-237,6 2-87,-6-4-112,5 4-379,-4-2 210,4 0-149,-2 2 47,0-1 180,3-1-62,-3 2-200,0-2 129,2 0-20,-2 3 598,0-3-495,0 3-16,-1 0 283,1-3-211,1 2 60,1-2-7,-5 0-54,5 3-33,-1-3 24,-1 3 13,-1-3-2,1 2 235,0-2-196,0 1-1081,2 1 1157,-4-2-228,4 3 127,-5-3-121,5 2 22,-4-1 174,4-1 322,-2 2-432,0-2 37,0 3-13,-1 0-490,-2 0 211,6 0 373,-3-3-75,0 3 249,2-6-1179,-2 5 843,1-2 61,1 1 638,-5 1-277,5-5-273,-4 3-105,4-1 116,-2 1 101,3 0-237,0 0 7,-3-1 20,3 1 321,-3 0-256,3 0-1,0-1 488,-3 1-529,2 1-337,-2 1 194,1-2 142,-2 0 20,0 3-286,-1-3 247,1 0-363,-2 2 205,2-2 107,1 3-961,0 0 1330,3-3-44,-3 0-154,3-1-34,0-1 711,0 4-1471,0-5 710,0 3 671,0-1-261,0-2-405,0 6 285,0-6 552,-3 2-588,2-2-45,-2 2-345,1-1 111,1 4-186,-2-2 146,0 0 86,3 3-453,-3-6-66,3 5-304,0-5-2391,3 6 1427,3-6-2919,4 5 3538,6-2 0,-3 3 1136,2 0 0,-4 3 0,-2 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50:30.416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96 456 8126,'-7'0'-434,"-4"0"410,7 0 327,-3 0 1,-1 0 31,6 0-45,-6 0 1,7 0 1435,-2 0-1083,0-3-169,0 0-139,-4-1 70,4-2 11,-3 6-38,5-6-552,-2 5 32,1-2-13,1 0 340,-2 3-25,3-6 344,0 0-236,0-2-93,-3-4 183,2 5 37,-1-2-172,-1 3-12,2 2 25,-2 1-378,3 0 261,0 0-119,3-4 209,-2 1-1,4 0 245,-4 2-16,2-2-232,-3 6 186,0-6-410,0 2-439,3 1 191,0-3-71,4 2 705,-4 1-262,3 0 202,-5 3 41,2-3-953,-3 0 265,2-1 286,-1 1 317,5 0-350,-5 3 460,1-6-113,-2 5-201,3-4 154,-2 4 56,2-5-174,0 3 1,-3-1-239,6-2 234,-5 3-244,2-1 175,-3-2-28,3 3 64,-3-4 459,3 1-188,-3 0-223,0-1 364,0 1-154,3-1-390,-2 1 183,4 0 122,-1-1-161,2 1-345,1 2 459,-4-2 356,3 6 687,-5-3-540,2 0-649,-1 2-2472,-1-2 1517,5 1 289,-5 1 14,4-2 454,-1 3-154,2 0-131,-2 0 348,1 0 3363,-4 0-3645,5 0 116,-3 0-433,1 0 222,2 0 258,-6 3 444,3-2 193,0 1-587,-2 1 4392,2-2-4089,0-4-62,-3 2-225,3-8 254,-3 3 19,3 2-186,-2-5 132,2 5-142,-1-2 132,-1 2 5,5-1-53,-5 1-127,4-2 176,-1-1 3,2 1-70,1 2 27,-4-1-207,0 4 142,0-2 153,0 3 410,1 0-98,2 0 84,-6 0-481,6-3-27,-5 3-85,5-3 181,-6 0 286,3 2-194,0-5-96,-2 6 141,2-6-1621,-3 5 1132,0-4 116,2 4-214,-1-2 72,5 3-616,-6 0-610,6 0 1129,-2 0 33,-1 0 78,3 0 489,-5 0 1441,4 0-844,-1 0-210,0 0 666,-2-3-1724,-2 0 164,0-1 41,3 1 197,1 0 482,2 3-15,-2-6 235,-1 5-511,-1-4-331,-1 1-358,2 0 308,-3 2-4785,3 2 4211,0 5 294,1-3 0,-1 9-249,-3-4 164,0 3-380,0 2 221,0-2-35,-3 3 319,-1 0 376,-2 0-125,2 0 420,2-3-530,2-4-79,0 0 5145,0-6-5536,2 3 184,2-3 264,0 0 239,1 0-210,2 0 708,0-3-240,2 3 303,-2-3-158,-4 3-519,0-3-778,0 2 483,-2-2-438,4 3 340,-4 3-578,5 1 561,-6 2 644,3 4 1,-3-3-54,0 4 361,0-6 606,-3 6-519,3-6-220,-3 4 58,3-3 332,3-2-317,0 2-493,4-6 138,-1 6-509,0-5-353,1 4 428,-1-4 299,-2 5 302,-1-5-732,-3 1 1,0-2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50:50.2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0 8168,'-7'0'1095,"1"0"-460,2 0 0,1 0-199,1 0 0,1 1 92,-1 1-72,1-1 118,1 1-710,3-2 1,-2 0-1013,4 0 0,-3 0 302,2 0 846,-2 0 0,3-2 0,-1-2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50:50.7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45 8087,'-4'-4'573,"2"0"1,1 2 0,1-3 1,0 1-198,0-2 1,2 1-143,1 1 1,1 2-866,-2-2 1,1 2 129,-1 0-1494,-1 1 1994,2 4 0,-3 4 0,0 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2:50:54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45 8009,'-5'-2'259,"1"0"1,2 0 195,-2 2 28,2 0-193,-1 0-331,3 3 0,3-2 114,-1 3 0,2-2-152,-2 3 417,3-1 1,-2 2 45,1 1-253,2-1 0,-3 1 67,4-1 1,-1 1-61,1-1 1,1 2-33,1 1 1,1 0 12,-1-3 1,2 0-158,0 1 0,2-1 97,2-2 1,-1-1-138,3-3 0,0-1 84,3-1 1,1-2 18,0-5 0,3-4-48,-3-4 1,2 1-384,-4-1 1,2 2 208,-4-3 0,-1 6 127,-1 0 1,-5 3-1066,-1 0 1135,-2 5 0,-3 1 0,-1 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41:02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1 134 6493,'4'0'1156,"0"0"-453,-2 0-358,-1 0 125,2 0-387,1 0 1,0 0 10,3 0 1,1 0 3,-1 0 0,1 0 18,-1 0 1,1 0-50,-1 0 0,0 0 6,1 0 1,-3 0 133,0 0 18,0 0-185,2 0 156,1 0-157,-1 0 102,0 0-72,1 0 0,-1 0-46,1 0 0,-1 0 7,1 0 1,-1 0-16,1 0 0,-3 0-5,-1 0 1,1 0-24,3 0 53,-1 0 0,1 0 313,-1 0-313,-3 0 0,3 0 56,-2 0-4,2 0 0,0 0 26,0 0 0,-2 0-7,0 0-212,0 0 153,3 0 0,0 0-43,2 0 0,-2 0-15,2 0 0,1 0-6,-1 0 1,0 0 115,-3 0 0,3 0-1,0 0 1,0 0-57,-3 0 0,1 0 10,-1 0 1,1 0-5,-1 0 1,1 0 9,-1 0 0,-2 0-53,0 0 1,0 0-10,2 0 1,1 0-71,-1 0 1,1 0 65,-1 0 1,0 0-15,1 0 0,2 0 54,0 0 0,0 0-4,0 0 1,-1 0-5,1 0 1,0 0 0,0 0 1,0 0 199,-2 0-209,-1 0 1,1 0-1,1 0 17,1 0 0,0 0-44,-2 0 0,-1 0-91,1 0 1,2 0 45,-1 0 1,1 0-16,-2 0 0,0 0 60,2 0 1,-2 0-18,2 0 1,-2 0 20,0 0 1,2-2-28,0-1 1,0 1 75,-3 2 0,1 0-65,-1 0 1,0 0 6,1 0 0,0 0-35,2 0 1,-2 0-1,2 0 0,1 0 21,-1 0 0,1 0-7,-1 0 1,-2-1 17,2-2 0,-2 2-6,-1-1 1,1 1 295,-1 1-130,1 0 0,-1 0-3,1 0 0,-1 0 0,1 0-78,-1 0 1,1 0-19,2 0 0,-4 0-34,1 0 1,-1 0-153,2 0 1,-1 0 193,0 0 0,-2 0-16,0 0 0,0 0-231,3 0 71,-1 0 0,1 0 235,-1 0-110,1-3 1,-1 2-1,0-1 311,1 1-268,-1 1 0,1 0 12,-1 0 0,-2 0-27,0 0 0,0 0-5,3 0 1,-1 0-94,0 0 96,1 0 0,-1 0-168,1 0 0,-1 0 86,1 0 1,-1 0 0,0 0-99,1 0 122,-1 0 1,1 0-21,-1 0 110,1 0-93,-1 0 0,-2 0 274,0 0-263,0 0 24,2 0 1,1-1 11,-1-2 0,1 3-2,-1-3-4,1 2-57,-1 1 0,1 0-63,-1 0 90,0 0 0,1-1-7,-1-1 1,1 1 70,-1-1-49,1 1 1,-1 1 5,0 0 1,1 0 40,-1 0 0,1 0 70,-1 0-134,1 0 1,-1-3 1,1 1 1,-1-1-171,0 3 0,1 0 117,-1 0 0,1 0 19,-1 0 34,1 0 1,-1-2 125,1-1 0,-1 1-73,0 2 1,1-1 67,-1-1 1,1 1-43,-1-2 1,-2 2 133,0-2-287,0 2 132,2-2 0,-2 3-116,0 0 0,-2-2-263,2-1 119,0 1 1,1 1 19,-1-2 137,2 2 1,-3-2-164,4 3 294,-4-3-153,2 2 137,-2-2 1,1 2-49,-3-2 249,-1 3-255,2-4 0,-1 3 6,3-1 1,-3 1-113,3-1 1,0 0 103,3 0 1,-3 1 0,0-2-37,0 2 49,2-2-55,0 2 67,1-2 1,-3 3-54,0 0 35,-4-3 1,6 2-30,-2-2-59,-2 3 0,1 0 1,-1 0 42,2 0 1,-1 0-50,1 0-65,0 0-227,-1-4-346,3 3 158,-6-2-981,2 3 303,-3 0 1,3 3 1250,2-1 0,2 1 0,0-3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27.20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783 65 7525,'0'-4'-426,"0"-1"444,3 4 1,-1-3-55,2 2 0,0 1 144,3-1-78,-1 2 1,3 0 107,-1 0 0,1 0-69,0 0 0,-1 0 119,2 0 0,-1 0-108,2 0 0,-1 0-15,3 0 1,-2 0 231,0 0 0,-3 0-37,3 0 1,-3 0-29,3 2 0,-1 1-54,1 2 1,1 0-43,-1-3 1,1 3-46,1-1 1,0 0-117,2 0 1,-1-1-4,3 2 0,-2 0 79,2 0 0,-2-2-49,3 1 0,-4 0 29,4 0 1,-4 2-111,1-2 1,-2 0 90,0 0 1,0 0 47,0 0 0,-2 2 30,-1-2 1,0 2 129,1 0 1,-1 3-77,-2-1 0,2 1-75,3-3 0,1 1 25,1 2 1,-1-2-13,3 1 0,-2 0-163,2 1 1,-3-2 89,1 2 1,-2 0-56,-2-1 0,1 2 55,-1-2 0,-2 0-2,0 3 1,-2-3-14,-1 0 1,0 2 8,1 1 0,-1 0 14,-2 0 1,2 1 3,-2-1 0,2 1 80,0 1 0,0-1-57,1 1 1,-3 0 2,0 0 0,0 0 24,0 0 1,0-1 7,-2 1 0,-1 2 2,1 0 0,-1 0-32,1-2 1,-1 2 9,1 0 0,-1 0 3,-1-2 0,0 0-18,0-1 0,0 1-24,0 0 0,0 1-82,0 1 1,-2-2 44,0 2 1,-3 1-131,3-1 1,-2 2 222,2-2 0,-1 0-78,1-2 1,1-1-17,-1 1 1,1-1-18,1-1 0,0 1 229,0-1 1,0 0-6,0 0 0,0 1 4,0-1 0,0 1-172,0 1 1,-2-1-84,0 1 0,-3 0 56,1 0 0,-2 1-149,0 0 0,-1 0 92,1 1 1,-1 1 48,1-1 1,2 0 156,-1-3 0,1 1-8,-2 0 1,1 0-81,1 0 1,1-3-25,-2 1 0,0-2 26,0 1 1,0-2-101,-2 1 1,1-2 60,-1-1 0,1 3-23,0-1 0,-3 2-22,0-2 1,-2 0-21,0 3 0,1-3 43,0 0 1,-1 1-13,-2 0 0,2 2 10,1 0 1,-1-2 8,-2 0 1,3 0 2,-1 0 1,0-1 3,-2-4 0,3 1 46,-1 0 0,0-2 5,-2 2 1,-2-2 35,0 1 0,-2 2-73,2-2 0,-2 1 6,2 0 0,-2 0-14,-1 0 1,2-2 5,-1 2 0,2-3-53,-2 2 0,0-2-116,0 2 1,-1-2 88,1 3 0,-2-4-53,0 1 0,0 1 215,-1-1 1,1 3-56,0-3 0,0 1-38,0-1 1,0-2-22,2 3 0,-2-3 12,2 0 0,-1 0 24,-2 0 0,1 0 12,0 0 0,-2 2 48,-1 1 0,1-1-2,2 1 0,-3-2-27,1 3 0,-1 0-62,0 0 0,2 1 2,-1-3 0,1 1-25,1-1 1,0-1-119,-1 1 0,3-1 50,0-1 0,3-3 91,-1-1 0,-1 0-131,1 0 0,0-3 79,0-1 0,1-1 108,-1 3 0,-1-1-24,1-2 1,-2 2 142,2-1 1,0 3-141,0 0 1,1 1-11,-1-2 1,2-1 25,0 1 0,0-3 47,0 1 0,3-4-122,2 2 0,1-3-265,0 1 1,1-4-78,-1-1 1,1-2 139,-1-3 1,2 2 91,1-1 1,-1 1 111,2 1 0,-1 0 196,2 2 0,0-1-143,2 3 0,0-3 95,0 1 0,0 1-115,0-1 1,0-2-10,0-3 0,2-1-248,0 1 0,0-2 1,-2 1 0,2-2-48,1-1 1,-1-3 207,1-1 0,0 1 159,3-1 1,2 4 12,0 0 1,0 1-118,3 1 0,-3 2-56,0 1 1,1 1 96,0 0 0,2-1 121,-3 0 0,3-1-98,-3 0 1,2 2-114,-2-4 1,1 1 71,2 0 0,1-2-25,-1 4 1,2 0 114,2 1 1,-1 3-101,3 0 1,-2 1-6,2-1 1,0-1 0,3 3 1,1 0-158,0 2 0,1 0 56,0 1 1,-2-1 83,1 0 1,0 1-56,0 1 1,0-1-17,2 1 1,0 0-19,1 0 0,3-3-113,-2 1 1,2 0 264,-4 2 1,2-1-119,-4 1 1,0 2 12,-1 0 0,-3 4 195,0 1 1,-3 3 284,1-2 1,1 3-324,1 0 1,2 0-235,0 3 0,0-2-130,1 3 1,-1 1-428,0 1 1,0 0-164,1 1 0,-2 0 882,-1 1 0,2 2 0,-3 3 0</inkml:trace>
  <inkml:trace contextRef="#ctx0" brushRef="#br0" timeOffset="1959">527 559 8063,'-1'-4'-515,"-1"2"0,1 1 777,-4 1-12,4 0-139,-2 0 107,0 0-96,2 3 0,-1 1 96,2 2-288,0-2 111,0 1 1,0-4-275,2 1 103,-1 2 109,5-3-46,-3 1 0,2-2 90,-1 0-19,-3 0-59,2 0-13,-3-2 44,0 1 0,0-3-2,0 2 1,0 1-80,0-4 1,0 3 86,0-2 0,-2 2-1,0-2-31,-3 2-20,1-4 139,-2 6 226,0 0 0,0 3-130,2 4 1,-1-1-46,2 1-176,-2-1 0,5 0 187,-2 1-463,1-4 226,4 0 0,0-3 89,4 0 0,-1 0-45,1 0 1,-1-2-962,0 0 1023,1-3 0,-1 1 0,1-2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41:10.325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388 89 7465,'-4'-11'-384,"0"0"427,-7 7 0,0 0 11,-4 4 1,3 0 157,-1 0 1,2 0 88,-3 0-97,0 4 0,-7 0-52,1 3 0,2-1 187,0 1 0,2 0-191,-1 6 1,0-1 21,-3 3 0,0 0-15,-2 3 0,0-2 19,3 4 0,1-1-251,6 1 1,2-1-32,5-2-44,2-1 0,7 5 102,3-4 1,5-3-123,5-4 0,2-2 216,4-3 0,-1-2 6,0-3 1,1 0 36,2 0 0,-1 0-86,3 0 1,-2-3 0,2-2 1,0-4-60,0-1 0,-1-1-156,-4 1 0,0 1 232,-3-4 0,0 1-4,-4-3 1,-4 3-118,-1-1 0,-3 1-190,-2-3 0,-1 3 345,-4-1 0,-2 1-122,-3-3 0,-1 3-10,-6 2 1,-1 2 138,-5 1 0,-1 3 201,-3 1 0,-3 2-182,0 1 0,1 1-28,1 2 1,2 1 15,1 3 1,-1 3 31,4 0 1,0 2 208,2-2 0,1 4-180,1-2 0,2 1-212,4 0 1,3 1 110,1-2 1,3 2-10,3 1 1,2-3-16,5-2 0,5-3-26,5-2 1,2 1 83,3-4 1,4 0-7,3-5 1,3-1-203,0-3 0,-2-3 164,-1 0 1,-4-3-252,0 0 1,-8 2 141,0-2 0,-6 1 64,-5-3 1,-1-1-63,-3-1 1,-2 0-24,-3-2 0,-1-4 88,-1-1 0,-3 0 90,-5 4 1,-2 2 323,-6 3 0,-1 3-164,-3 2 1,-1 5 157,-2 3 0,-2 5 1,-6 4 0,3 4 67,-2 4 0,1 3-110,1 2 0,6-2-32,2 0 1,5-3-130,3 0 1,5 0-113,7 0 1,3-3-535,4 1 1,6-4 272,9 1 1,6-5-823,3-3 1,4-1 94,5-1 0,-1-1-1216,0-1 2136,-6-2 0,1-7 0,-6-1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41:20.383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312 387 8455,'-7'-5'0,"0"0"0,2 2-375,0-2-524,3 4 788,-8-6 457,5 3 305,-6-7-415,1 3 1,1 1 122,-4 4-41,1 6-134,-3 1 0,-1 6 211,-1 3 1,-2 4-119,-4 3 0,4 2 139,2 0 1,2 3-169,3 0 1,1-1 15,4-1 0,3-2-403,1-1 0,3-2 140,3-3 0,1-3-102,3-2 0,4-3-18,1-2 0,6-2-38,1-3 1,6-3 87,3-2 0,-2-2-128,1-3 0,-3-2 125,1-3 1,-5-2-159,-3-1 0,-4 1 216,0 2 1,-7 0-48,-1 0 0,-4 1 139,-1-1 0,-4 3-31,-3 2 0,-5 3 180,-5 2 0,-1 2-65,-4 6 0,1 4 160,-7 6 1,2 1-168,-1 1 1,-2-1-12,5 1 1,-1 1 436,3 1 0,3-2-131,4 0 1,4 0-24,3-3 0,4 0-321,2 0 1,4-3-282,3 1 1,9-2 111,3-3 1,8-2-236,4-3 1,4 0 41,5 0 1,-2-2-102,-1-1 1,0-3-305,-2 1 444,-4-1 0,-5-2 0,-4 0-31,-2-2 0,-6 2 12,-2-2 296,-2 2-133,-4-6 1,-5 0 164,-6-4 0,-1 4-26,-5 7 1,1 2 156,-3 0 1,-2 3 73,-1 0 1,-2 2-89,0 2 0,-1 3-156,1 5 0,-1-1 214,1 4 0,2-1 215,0 3 0,6-3-242,2 1 0,3-1-128,2 3 0,1-3-9,4 1 1,1-3-180,2 2 1,1-3-96,3 1 0,4-3 186,1-2 1,5 1-87,0-3 1,3-1 74,-3-2 0,3 0-31,-2 0 0,2-1-35,-3-1 1,0-2-111,-2-4 0,0 0 92,0-2 1,-1 2-150,-2-2 0,2 1-150,-5-1 127,1 2 374,-5-6-209,-2 5 0,-13 2-7,-5 4 1,-5 7 63,-2 3 0,-1 1 142,-2 5 0,1-1 7,-3 3 1,3 0 251,-1 0 0,2 0 149,0 0 1,4-3-191,2 0 1,6-2 70,3 3-295,4-4-194,4 5 0,9-7 212,3 1 1,10-4 20,0-4 0,6-4-251,-1-4 1,2 1-355,0-3 1,-1-1-114,-1 1 1,-6-2 214,-1 2 1,-4 0 124,-1 3 0,-6-1-80,-1 1-67,-6-1 280,1 1 0,-6-1 199,-2 1 0,-5 3-99,-2 1 1,0 3 240,0 0 1,-1 0 12,-5 0 0,2 3-88,-1 2 0,1-1 82,1 1 1,1 0-66,-1 2 1,2 0 394,1-2-532,3 1 36,-2-1 188,7 2-153,1 1 0,12-4-228,3-2 1,5-1-105,0-1 1,0-3-137,2-2 1,-1-2 72,2 0 1,-4-1-6,2 1 1,-5 2 216,-1 0 9,-3 0 0,2-3 1,-4 1 390,-2 3 55,-2-3-310,-3 3 305,-7 0-205,-4 4 0,-8 4-56,0 4 1,3-1-5,4 0 1,0 1-12,0-1 1,1 1 137,3-1-33,1-3-57,3 6-77,-3-8-189,10 8 0,1-9 73,8 1 1,5-2 38,0-2 0,1 0-33,0-3 1,1 1-10,3-1 0,-1-2-14,-1 2 0,-1 1-312,-1-1 200,-3 0 1,3-2 77,-6-1 1,-1 3-16,-4 1-27,1-1-61,-4-3 161,-1-3 234,-9 6 0,-5-1-266,-7 6 0,0 3 6,1 2 0,0 2 225,-2 0 0,2 1-106,0 2 1,4-1-64,3 0 1,2 0 148,1-2 338,3 1-498,0-1 0,8 0 5,4-2 0,1-2 11,6-3 0,0-1-16,7-1 1,-1-2-55,3-4 0,0-2 73,-2 0 0,-3 0-28,-2 3 0,1-1 80,-3 1 1,0 0 27,-5-1 0,0 3-54,-3 0 10,-2 0 17,1-2-3,-5 3 111,2-3-107,-6 3 152,-4 0-116,-8 4 0,0 4 150,0 3 1,3-2-74,5 0 34,0 0-119,-1 3-14,4-4-188,1 2 150,3-5 0,6 3 182,4-4 0,4-1-177,4-2 0,-2-1-51,4-3 1,-3-1 59,3 1 1,-1-1 0,1 1 1,-2-1-137,-3 1 0,-1 0-584,-1-1 367,-3 1 230,-2-1 123,-4 1 0,-2-1-105,-4 1 32,-6 3 0,-6 1-9,-3 3 0,-1 3 21,0 2 0,4 1 220,-1 2 0,0-1-49,2 1 1,-1-1 141,-1 1 0,4-1 174,1 0-285,5 1-212,-2-1-392,7 1 380,3-1 0,8-3-96,6-1 1,3-6 139,-3-2 1,4 0-70,-1-2 0,1 1-45,2-4 0,-1 1 33,0-1 1,0 1-121,-2-3 0,-3 3 87,-5-1 0,-1-1-358,-4 1 163,-2 0 124,-2-1 0,-9 1 86,-1-3 0,-7 3 12,0 5 1,-4 0 72,-2 2 1,-2 1-131,0 2 0,1 3 301,-4 2 1,6-1 124,-3 1 1,5 0 121,-1 2 0,5 1 132,1-1-231,2 1-5,0-1-125,6 4 1,4-3-392,5 2 138,4-5 1,9-2-132,4-3 1,3-3 105,0-2 1,0-2 54,3-3 0,0 1-63,-3-4 0,1 4 14,-4-1 1,-1 0 30,-6 0 1,-4-3-66,-1 3 154,-1 0-67,-5 0 1,-4-1-32,-5-2 1,-6 6-33,-4 5 1,-3-2-116,-4 2 1,-3 0 225,0 5 1,-2 1 8,2 3 1,-2 1 70,2-1 1,3 0 228,2 1 0,3 0 7,0 2 0,4-3-110,0 3 0,7-6-186,-2 3 48,6-1-106,-2 1 1,9 0 66,2-2 1,4-2-179,4-3 1,3-3 147,2-2 0,2-2-141,3 0 0,0-1-8,3-2 0,0 1 106,-3-4 0,-3 3-154,-2-2 0,-7 0 143,-1 0-6,-3 1 13,-4 1 1,-4-1-9,-6-2 1,-6 5-31,-9 3 1,-3 3 2,-5 0 0,1 2 192,-5 2 0,4 0-103,1 3 0,2 0 418,-3 3 0,7-2-88,-1-1 0,2 2 97,0-2 0,5-1-105,5 1-46,2-4-267,4 6 0,2-3-295,7 4 0,3-4 21,7-2 1,3-1 146,2-1 0,4-1-83,1-1 1,2-2-41,-2-4 0,2 1-84,-2-1 0,-1 2 199,-4-1 1,-2 1-116,-3-4 159,-3 2 45,-2 1 1,-7-3 82,-6 0 1,-2 0-98,-7 2 0,-4 2 127,-4 1 0,-1 1-132,-1 1 1,-1 2 45,1-1 0,0 1 13,-1 1 1,-1 3 29,-1 2 0,-1 0 74,1-1 1,5 1 191,-3 3 0,6-3 235,0 0-362,4 0-560,2 2 224,7 1 1,8-2-8,6-1 1,7-1 123,5-4 0,5-1-159,5-2 0,-1-1 108,1-3 1,-1-1-48,1 1 1,1-3-165,-1 0 1,-3-1 27,-7 1 0,-4 2 182,-3-2 54,-3-2 0,-8 1 159,-2-4 1,-7 3-119,-5 3 0,-8 1 194,-7 3 1,-2 2-106,-5 3 1,0 1 105,-3 1 0,0 5 37,-4 3 0,0 3-74,-1-1 1,2 0 208,-2 0 0,8 0-94,2 0 1,9 1-142,1-3 0,7 0-126,3-2-300,5-1 0,3 3 165,4 0 0,3-3-235,5-2 1,3-3 259,7 1 1,1-3-88,9 0 0,-3 0-141,5-3 1,-3-1 89,3-3 0,-2-1 8,-3 1 1,-1-2 75,-4-1 0,-4 2 8,-3-2 1,-3 0-118,-5 0 139,-3 0 1,-1-3 356,-6 1 1,-4-1-128,-6 6 1,-5 3-88,-4 1 0,-7 3-8,-6 0 0,-1 3 154,-1 2 0,2 2-27,0 3 0,1 1 173,0 1 0,-2 2-36,4-4 1,3 2 172,4-2 1,3 2-238,2-2 1,5 0 93,5-2-1152,2-1 667,4 4 0,7-4 19,7 1 0,4-2 44,3-3 0,5-1-198,3-2 0,5-3 99,0-2 0,3-3 20,2-1 0,0-1-145,4-2 0,-2 0 116,-5 0 0,-4-1 88,-8 3 0,-5-2-165,-2 2 97,-7-4 0,-1 3 113,-7-4 0,-6 3 159,-7 2 1,-7 5-145,-5 0 0,-4 3 224,-3 0 1,2 2-5,-6 2 0,4 2-106,-1 4 0,-1 2 239,1-1 1,-2 4 53,0-3 1,2 2 103,2-2 0,5 2-259,8-2 0,3 3-35,5-3 1,4 0-59,6 0-258,1-1 0,8 3-105,6-5 0,5 2 164,7-7 1,5 1-201,8-3 1,2-6-16,5-2 1,-3-1-16,0-1 1,-2 1 142,2-4 1,-7 1 15,0-3 0,-8 2-64,-4 1 1,-8 2-93,-5-2 1,-5 2 135,-2-3 0,-3 4 82,-3-1 0,-4 0 425,-5 0 0,-7 1-145,-3 4 0,-4 1-47,-7 4 1,2 1-155,-4 2 1,4 1 49,-1 3 1,-2 3 290,2 0 0,0 1-21,2-1 1,3 1 54,0 4 0,6-3-78,1-2 0,6 0 3,2 0-241,6 0-293,-1 1 264,11 1 0,9-2-116,7-2 1,6-4 154,1-4 1,6-3-63,1-2 1,5-3-350,1-2 0,0 1 98,-3-3 0,-3 2-270,-2-2 1,-3 0 235,-4 0 0,-4-2 182,-6 4 0,-6-2-91,-1 2 258,-6-3 1,-2 0-124,-5-2 0,-6 2 228,-4 5 1,-6 4 7,-6 1 1,-3 3-120,-2 0 1,3 4 182,-4 3 0,2 3 121,-4 3 0,2 1 76,4 1 0,0 0-235,1 3 0,4-3-30,7 0 0,3-2-11,6-1 1,4-2-163,2 2 1,5-3 191,5 1 1,7-2-166,7-3 1,4 0-451,7-2 0,1-1 244,6-5 1,0-1-28,4-3 0,-2-3 44,8 0 0,-3-4 60,5 2 0,-4-2-96,-6-1 1,-4 1-143,-6 2 1,-5-2 82,-2 5 152,-9-1-112,-2-1 239,-9 3 1,-5-6-48,-7 4 1,-6 1 168,-12 4 0,-4 2-72,-8 3 0,0 3 147,-7 2 1,0 3 23,-3 2 0,7-2 209,0 2 0,7-2 5,1 0 1,5 0-98,2 2 1,3-2-229,2 2 0,5-1 97,5 1-226,5-2 0,3 5 27,4-3 1,6 0-295,7-2 1,3-3 83,5 0 0,3-4-82,4 2 1,9-3 16,6-3 1,1-2 80,-2-5 1,1 1 175,0-3-64,-4 0 0,-1-1 0,-6 1-69,-5-1 1,-5 1 103,-4 0 0,-7 0 116,0 0 1,-7-2-34,-4 1 1,-3-1 215,-4-1 1,-7 4-200,-10 1 0,-7 4-4,-6 1 0,-3 4 81,-4 1 0,-1 4-19,-7 6 1,1 1 178,0 1 1,1 3-224,3 0 1,4 0-1,1 2 1,6-1 367,5-1 1,3-3 257,6 1-813,5-4 213,8 8 1,8-5-306,6 3 0,7-4-47,6-3 0,8-4-70,4-2 0,5-1 237,6-1 0,0-3 0,6-2 1,1-3-277,2-2 1,-6 1 18,-1-3 0,-7 0 157,-3-3 0,-6 1 102,-10 1 1,-4 0 318,-5 3-364,-5-3 0,-7-1-3,-7-4 1,-6 4 179,-8 4 0,-6 2 232,-3 1 0,-4 2 44,-4 0 0,1 3-48,-3 0 1,2 1-181,-2 1 1,3 0-14,0 0 1,3 1 310,1 1 1,7 2-161,1 4 1,6-1-75,4 1-213,5-1-204,4 7 1,12-1 288,9 4 1,5-5 53,7-2 1,4-2-393,6 0 1,2-1 73,3-3 0,5 0-17,4-4 0,2 0 41,-2 0 0,-4-4-87,-5 0 0,-6-3 234,-1-1 1,-7-1-2,-4-1 1,-3 0 40,-7 2-1,-5-2 177,-4-3 1,-2-1-43,-1-1 1,-8 3-169,-4-1 1,-7 4 225,-8-1 1,-1 5-146,-7 3 0,-3 1-73,-4 1 0,0 3 160,0 2 1,1 5-12,-1 3 0,4-2-78,6 2 1,5-2-18,2 2 0,5 0 301,3-3 0,2 2-84,3-2 0,1 3-211,3 0 0,2-2 13,1 2 1,2-3-14,3 2 1,0-3 23,3 1 1,2-2-120,5 0 0,1-1 114,4 1 0,3-4-36,2-2 1,2-1-690,0-1 496,0 0 0,1-1 0,-1-1-141,0-3 1,-3-2 125,-1 0 0,-3-1-315,-3 1 424,-1-4 1,-7 0 122,-2-4 1,-5 2-198,-4 1 1,-6 3 5,-7-1 0,0 2 793,-8 3 0,1 0-305,-3 2 1,-3 1 63,-1 2 1,0 1-65,-1 1 0,2 2-84,1 4 0,-2 0 11,6 2 1,1-1 155,5 3 0,1 0-196,4 0 0,4 2-143,8-1 0,1-2-300,4 2 1,4-4 133,4 1 0,6 0 210,6-3 1,5 1-147,2-5 0,8-1-225,2-2 0,6-1 67,1-1 1,-1-5-53,1-3 1,-2-3 77,1 1 1,-5-2-139,-5-1 0,-3-2 121,-7-1 1,-4 0 77,-6 1 0,-3 1 219,-5-1 0,-3 0-42,-4 0 0,-6 1 94,-4-1 1,-6 1-131,-1 1 0,-4 3-18,-1 2 1,-5 3 25,0 2 1,-4 2 37,4 3 1,-2 3 113,-4 2 1,4 2-141,-1 0 0,1 5 338,1 3 0,4-1-44,1 4 1,4 0-42,3-1 1,3 1-160,7-3 1,2 2 51,6 0 1,7 0-445,3-5 0,6 1-9,4-3 0,7 0-111,3-2 1,4-4 157,-2-2 1,4-1-114,-1-1 1,-1-1 5,0-1 0,-2-3 14,0-5 1,0-2 132,-2-2 0,-2-1-26,-6 0 1,-1-3 239,-4 1 0,-3-1 49,-6 1 1,-4 1 229,-2-2 0,-5 3-74,-4 0 0,-7 0 1,-6 0 1,-6 4-228,-4 1 0,-2 5 27,-3 2 1,2 2 38,0 1 0,2 1 30,-4 2 1,1 2-79,0 5 1,-2-1-51,4 3 1,0 0 405,5 3 1,2 3-117,5-1 0,3 0-38,5-2 1,2 3-219,5-1 1,3 0-142,7-5 0,5 1 214,10-3 0,6 0 58,9-3 1,2-2-577,3-3 1,4-1 24,3-1 0,1-1 139,-1-1 1,-2-3 82,3-5 0,-6-2-189,-3-3 0,-5 3 91,-4-1 0,-7 1 260,-5-3 0,-7-1-35,-3-1 0,-2 1 154,-3-1 1,-2-1-177,-3 0 0,-6-1-30,-4 1 1,-5 1 410,-3 2 0,-5 1-49,-2 2 0,-6 2-59,-5 5 1,1 1-82,-2 4 0,1 6-13,0 2 0,-1 5-41,-1 2 1,3 0 6,2 5 0,5-1 376,3 1 1,5-2-48,7-3 1,7 3-524,3-1 0,5 0 82,5-2 0,4-2-73,8-1 1,5-3 21,6 1 0,3-3-135,1-2 0,6-1 150,-1-4 1,5 0-39,-3 0 0,4-4-159,-4-4 0,1 0-28,-3-5 0,-6 4 178,-4-4 0,-4 3 9,-3-2 0,-5-1 175,-5-1 0,-5-1-53,-3 0 0,-1-3 54,-1 1 0,-6 0-129,-4 2 1,-7 0 30,-3 0 0,-2 1 238,-3 2 1,-4 1-30,-3 3 0,-4 4-57,2 2 1,-2 4-79,1 3 0,-1 3 366,1 2-257,2 1 0,1 7 1,5-1-70,2-1 1,6 0 31,4-1 1,7 1 148,5 1 1,3-1-453,3 1 1,5-1-145,7-1 1,3-3 40,4 1 1,2-4 101,4 1 0,0-6-44,6-1 0,-1-2 30,1-1 0,0-1-86,1-2 0,0-1 147,-5-3 0,0-4-7,-5-1 1,-2-2 144,-6-1 1,0-1 121,-7-1 0,-1 1 97,-4-1 1,-2-1-120,-3 0 0,-1 1 80,-1 2 1,-5 0-90,-6 0 1,-3 4-37,-2 4 0,-7 3 8,-2 4 0,-3 1 20,-4 4 1,0 1-258,-1 7 1,0-1 109,6 3 0,-2 0 354,6 0 0,4 0-125,3-1 0,4 1-149,4 0 0,4-2 41,6-1 1,1-3 21,4 1 1,4-2-156,9 0 1,1-3-247,3 0 1,6-4-15,2 2 0,7-2 52,0-1 0,2-4-7,-2-1 0,0-1 229,-2-2 1,-5 0 1,-3-2 0,-6 2 2,-1-2 0,-7 2 251,-3 0-341,-2-3 83,-4-3 1,-4-2 202,-8-2 0,-3 6 299,-3 2 1,-5 2-39,0 0 0,-3 4-113,0 2 1,-1 1-286,-2 1-53,2 0 99,-3 3 0,4 2 1,-1 5 1,4 1 34,2 1 0,2 2-44,3-1 0,4 1-59,6 1-135,1 0 1,3-3 0,3 0-15,5 2 1,5-4 168,3 0 0,5-2-163,-1-3 0,5 1 41,1-4 1,1 0 36,0-2 1,0 0-1,-1-3 1,0 1-30,-4-6 1,0 2 132,-4-3 1,-2 0-18,-6 2 0,-2-1 311,-5-2-279,-2 1 0,-4-5 103,-1 2 0,-6 1-93,-4 1 0,-3 4 8,-2 2 1,0-1-15,-3 0 0,4 2 29,-1 3 1,1 0 32,1 0 0,0 1 124,0 1-7,0 3 0,1 2-83,2 0-160,1 4-362,4 1 0,3 2-629,4-2 0,4 1 495,3-3 527,7 0 0,2 1 0,6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41:35.542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141 678 8363,'-14'4'-165,"2"1"215,1-3-79,4 1-59,-1 1 100,4 0-304,-2 0 401,5 3 73,-2-7 2348,3 4-1863,-4-8-298,0 0 71,-3 0 73,3-2-21,-3 1-425,6-5 0,-1 1 80,4-1 149,-1 2 184,2-3 227,1 3-365,-4-3 47,4 4 14,-8 0-13,0-1 58,-3 4 67,-1-3-796,4 7 123,1-7 62,0 6 306,2-6 18,-3 7 39,4-7 230,0 3-352,0-4 175,0 1-134,0 3 1,0 0 139,-3 1-135,2 2-323,-5-5 206,5 5 0,-3-3 35,1 1-42,2 3-40,-2-7 56,3 6 37,0-5-30,0 1 27,0-2 0,1 0 155,1-1-81,-1 4 15,3-3-141,-4 3-13,0-3-150,0-1 237,0 1-288,0-1 238,0 1-34,3 0 13,-2-4-16,5 3 1,-4-3 79,3 3 209,-3 1-95,1-1-116,-3 1-225,0 0 166,0-1 0,0 2 123,0-1-186,0 4-351,0-6 245,0 1-44,0 0 254,0-3-134,0 0 79,3 3 54,1-3 17,0 4-30,3 3 34,-6-3-52,2 3 12,1-3-108,0-1 1,1 1 89,0-1-121,0 4 1,2-5 55,0 2 0,2 0-12,1 2 1,-2 0 13,2-2 1,-2-1-11,-1 1 1,1 2 69,-1 0 0,1 2 153,-1-2 1,-2 3-47,0-3 0,-2 2-122,2-2 1,-3 3-145,3-3 83,-3 3-310,4-4 383,2 2-193,0-1 1,4 0 0,-3 1 15,1 0 20,0-1 92,0-2 1,1 2-100,1 0 321,-4 3-90,2-1 119,-5 0-239,5 2 32,-2-6-76,3 6 14,0-5 0,3 4-130,-1-3 167,-3 4-81,1-6 108,1 6-6,3-6 64,0 7 24,-1-4-133,1 4 0,-1 0 14,-1-3 46,-3 2 5,-2-2-274,3 3 106,-3 0-288,6 0 374,-6-3 0,6 2 54,-5-3 243,1 4-196,-6 0 30,3 0-74,1 0 9,0 0-11,6 0-34,-3 0-11,4 0-2,3 0-16,-2 4-7,-1-3 38,-4 5 0,-4-4-7,1 3 0,-3-3 36,0 3 5,-4-3 48,6 5-37,0-3 0,4 1-26,1 0 1,-3-3 31,-4 3-70,0-3 1,5 2 34,0-2 1,-1 0-44,-1 3 1,-1-3 48,1 3-12,2-3 14,-1 5-4,5-3 0,-6 3 13,3 1-2,-4-1-10,1 0-20,-1 1 9,-3-1 0,3-2 4,-2 0 1,-1-2 43,1 2 0,-3-3 76,3 3-9,-3-3-59,5 4 0,-3-4-95,3 3 99,-3-3-126,3 4 62,-3-5 0,1 6-12,0-2 37,-3-2-10,1 4-63,0 0-9,-2 1 28,6 3 22,-6-3 0,5-3 262,-1-1-261,-2 1 6,4 3 25,-3-1-10,0 1 0,0-3-42,-1 0-10,-2-4-23,2 6 70,-3 0-229,0 2 194,0 1-10,0-2 24,3-1-3,-2 1-8,3-1 2,-4 1 41,0-1-41,0 0 30,0 1-108,0-1-182,0 4 204,-4-3 1,3 3-304,-4-3 265,3-4-29,-1 6-57,3-5 41,0 5 186,0-6-48,0 3 44,0-3-14,0 0 24,0 3-114,-4-3 10,0 4-12,-3-1 0,2-2 48,0 0-275,3-3 145,-1 4 63,0-2 80,2 0 7,-3 3 47,1-3-3,2 4 0,-3-1-61,2 0 1,0-2 22,-3 0 1,3-2-88,-3 2 1,2-3-44,-2 3-77,0 0 1,-2 3-21,-1-1-321,4-3 239,-2 6-26,5-5 223,-6 3-139,6-2 223,-5-2-62,2 4 66,-7-1-170,-1 1-8,-6-1-130,2 1-19,1-1 0,5-2-565,2 0 288,4-3-494,-2 1 669,-2 0 1,-1-2 113,-3 1 1,2 2-269,-3-2 1,1 4-409,-3-1 0,0 2 315,0 0 0,4 0-487,1 1 1186,1-1 0,5 4 0,1 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41:36.067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313 23 8159,'4'-8'375,"3"1"41,0 4-333,2 2 165,-2-2-259,-4 6 0,-3 1 143,-3 4 1,-4-1 41,-6 1 1,-1-1-295,-1 0 0,-2 1-24,0-1 0,-5 1 169,0-1 1,-1 1 18,-1-1 1,0-2-28,-1 0 1,3-3 10,-1 3 1,4-3 63,4 1-547,0-3-557,1 0 1012,5 0 0,3-6 0,6-3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43:59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730 38 8149,'-5'-1'-409,"0"-1"108,3 1 293,-1-3 75,0 1 1,2 2-151,-2-4-29,3 3 123,0-5 0,0 6 8,0-4-1,-4 3 1,0-1 43,-3 3 0,-1 0 117,1 0 1,-1 0-88,1 0 1,-1 0 165,1 0 1,-1 0-215,-2 0 1,2 0 6,-2 0 0,1 0-118,2 0 1,-1 1 144,-2 1 1,1-1-57,0 1 1,-1 2 45,1-2 0,0 3-20,-1-2 1,0 2 15,0 0 1,0-1 13,2 1 1,-2 0-4,0 0 1,-2 1 19,2-1 0,-1 1 34,2-1 0,0 1-55,-1-1 0,1 2 9,-1 0 1,2 1-38,-2-1 0,2 1-128,0-1 1,0 1 67,-2-1 0,1 1-5,-3-1 0,3 1 21,-1 2 1,-2-1-9,0 4 1,0-4 132,0 1 0,2 0-110,-3 0 0,2 1 71,-2-1 1,3-2-17,2 2 1,1 1 5,-1-1 1,-2 2 21,1-2 0,-1 3 114,2-3 1,1 3-161,-1-1 1,1 0 5,-1 0 1,1 1-102,0 1 1,-1 1 69,1 0 1,-2 0-117,0 0 1,0 0 135,-1 0 1,2-3-26,1 0 1,2 0-57,0 0 0,3 2-7,0-4 0,1 2 30,1-2 1,0 3 1,0 0 0,0-2 151,0 2 0,0-2-131,0 1 1,2 2 147,1-4 0,-1 3-156,-2-1 0,3 0 1,-1 0 1,1 0 8,-3 0 1,0 1 7,3-3 0,-1 3-32,3-3 1,-3 2-118,3-2 1,0 0 82,2-3 0,1 1 34,-1-1 0,1 1 97,-1-1 1,1 1-19,-1-1 0,0 0 171,1 1 0,2-1-215,0 1 0,2-2 21,-2-1 0,2 2 38,-2-2 1,4-1 20,-2 1 0,0-1-150,0 1 0,0 1 113,3-4 1,0 2-224,0-2 0,-3-1 65,1 1 0,0 0 38,4 1 0,-1-3 13,1 3 0,-1-2-14,-1-1 0,0 0 36,0 0 0,0-3-3,0 1 0,-1-1 80,-2 3 0,1 0-82,-3 0 1,3-2 198,-4-1 0,1 1-28,-2 2 1,2 0 83,0 0 1,2-3-117,-2 1 1,3-1-11,0 0 1,2 1-16,2-3 1,-1 3 14,1-3 0,1 3-142,-1-3 1,1 2 76,-3-2 0,0 3-124,-1-3 0,-1 3 47,-1 0 0,-3-2-76,1 2 0,1-3 97,-1 2 1,0 0-13,-3 1 1,0 0 66,-2-3 0,2 2 89,1-1 1,-1 1-126,3-2 1,-1 3 6,1-3 1,1 0-61,1-3 1,2 2 44,-5 1 0,4-2-2,-3 2 0,2-2 4,-2 0 0,3 0-9,-4-1 1,2 0 16,-1-2 0,-2 2-3,2-2 1,-1 1-16,-2-1 0,0 1 9,-2 0 1,1-3 14,-1 0 0,2 0-21,0 0 1,-2 2-4,0-3 0,1 1-36,4-3 0,-2 1-107,2 2 1,-2-2 93,0 1 0,-2 2-13,-1 1 0,1 0 169,-3 0 0,2 0-90,-3 2 1,0 0 106,-2-2 1,0 2-75,0-2 0,-3 2 22,-2 0 1,1 1-94,-1-1 0,3 1-109,-3 0 1,3-3 52,0 0 1,0-3-219,-1 3 1,3-3-8,-3 1 1,2-2 159,1-1 1,0 0 14,0 0 1,-1 3 45,-1-1 1,0 2 210,-3-2 0,0 0-128,-2 3 0,-1 0 131,-2 3 1,-2-1-119,-3-2 1,3 3 9,0-3 0,0 6-243,0-3 0,-2 1 88,4-2 1,0 1-164,0-1 0,1 1 76,0 0 1,-2-1 135,1 1 1,0-1-139,3 1 268,-4-1-46,2 1 1,-2-1-89,1 1 1,1 0 9,-3-1 0,-1 3-217,-2 0 1,0 3 129,0-3 0,0 3-359,-3 0 0,2 1 171,-4 1 0,1 2 31,-1 1 329,2-1 0,3 2 0,0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4:24:16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7172,'0'6'0,"0"0"0,0 1 0,0-1 0,0 1 0,3-1 0,1 1 0,0-3 0,0 0 0,3-2 0,1 2 0,1-2 0,-3 0 0,1-1 0,2-1 0,-2 0 0,2 0 0,0 0 0,-1 0 0,3 0 0,-2 0 0,1-2 0,-1-1 0,2 1 0,-3 0 0,1 1 0,-3-1 0,0-2 0,1 0 0,0 0 0,2 0 0,-2 0 0,1 0 0,-1-2 0,0 3 0,-1-4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4:24:18.4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26 7477,'0'-4'-1307,"0"-1"1307,0 0 0,0 2 0,0 0 0,0 1 0,0 1 0,0-2 0,-3 3 0,0 3 0,-4 1 0,2 2 0,0 0 0,2-1 0,1-1 0,1 0 0,-2 3 0,3-1 0,0-2 0,0 1 0,0-4 0,3 2 0,0-2 0,4 1 0,-3-2 0,0 3 0,-1-3 0,1 0 0,-1 0 0,2-3 0,-2 2 0,-1-3 0,0 2 0,2-3 0,-3 1 0,2-2 0,-3-1 0,-3 2 0,-1 0 0,1 2 0,-2 3 0,1 0 0,-2 0 0,-1 0 0,1 0 0,-1 3 0,4 1 0,0 2 0,3-1 0,0-1 0,1-3 0,1 1 0,1-1 0,4-1 0,-1 0 0,1 0 0,-3 0 0,0 0 0,0-1 0,0-1 0,2 1 0,-3-2 0,1 1 0,-1 1 0,-3-4 0,3 3 0,-3-3 0,3 1 0,-3-2 0,0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4:24:47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873 71 7365,'-3'-3'-337,"-3"3"841,5-3-139,-2 3 56,0 0-314,0 0 1,-3 1 425,2 1-417,-2-2 1,3 5 37,-4-2 0,3 1 75,0-2 0,2 0 108,-3-2 0,1 2-218,-2 0 0,0 1-10,2-1 1,-2-1-31,2 1 1,-4 2 89,-1 0 0,1 0-148,1 0 1,-1 0 107,-1 3 1,-2-3-74,3 0 1,-1 0 44,3 3 1,0-3-14,-1 0 0,1-2-39,-1 0 0,3 1-6,0-1 1,-1 0 57,-1-2 0,0 1-13,-1 1 0,0-1 50,-1 1 1,0-1-55,-3 1 1,2-1-7,-1 1 1,1 1 16,-1-1 0,1 2 0,-2-1 1,3 1-145,0-2 1,-1 2 1,0-2 0,1 1 38,1-3 1,3 2 57,0 0 0,-1 0-121,-1-2 123,-1 0-68,1 0 1,0 0 56,-1 0 1,3 0-1,0 0 1,-1 0-17,-1 0 1,0 0-2,-1 0 0,1 0 0,-1 0 1,1 2 1,0 0 1,-1 0-2,1-2 1,-3 3 1,1-1 1,-1 0-20,3-2 1,-3 2 0,1 0 0,-1 1-2,3-1 13,-1-1 0,1 2-2,-1-3 1,3 0-33,0 0 0,2 0 39,-3 0 5,1 0 1,-2 0-18,-1 0 1,1 0 53,-1 0 1,1 0-52,0 0 1,-3 2-1,0 0 1,1 1-15,1-1 0,1-1 0,0 1 0,0-1-84,2 1 1,-2-1 93,2 1 1,0 0-161,0 0 1,2-2 79,-3 3 0,3-3 64,-2 0 1,2 0-13,-2 0 18,-1 0 0,-1 0 11,0 0 1,-1 0 12,1 0 0,-1 0-38,1 0 1,-3 0 22,1 0 0,-1 0 22,3 0 1,-1 2-17,1 1-335,0-1 194,-1 1 0,3-3-47,0 2 68,2-1 109,-1-1-111,0 0-5,3 0 67,-6 0 1,5 0 252,-4 0-127,4 0-3765,-2 0 2927,3-3 73,0 3 195,-3-3 488,0 0 0,-4 2 0,1-2 0</inkml:trace>
  <inkml:trace contextRef="#ctx0" brushRef="#br0" timeOffset="1252">847 1 8288,'-3'0'221,"0"0"0,2 0 299,-1 0-275,2 0 1,-4 0-538,2 0 93,1 0 138,-5 0 1,4 0 174,-3 3 1,0-3-50,0 2 0,2-1-7,-2-1 0,0 0 30,-3 0 1,1 2-14,-2 0 1,0 1 0,0-3 1,-1 0 173,1 2 0,0-1-78,0 1 0,2 1-1,-1-1 1,-2 0-58,2-2 1,1 0-6,3 0 0,1 1-81,-2 1 0,0-1 96,0 1 0,2-1-139,-1-1 0,-1 0 118,-1 0 0,-1 0-8,1 0 1,0 1-27,-1 1 1,1-2-9,-1 3 0,-1-3 228,-1 0-127,1 0 0,1 0-112,1 0 148,-1 0-278,1 0 166,0 0-163,-1 0 1,3 0 103,0 0 1,2 0-27,-3 0 0,3 0 33,-2 0 0,2 0 1,-3 0 102,1 0 0,-2 0-105,-1 0 0,1 0 61,-1 0 1,3 0 2,0 0 30,0 0-65,-3 0 0,2 0 69,0-3-273,0 3 104,1-3-6,-2 3 0,-1 0 65,1 0 0,-1 0-20,1 0 7,0 0 0,-1 0-3,1 0 0,1 0-33,1 0 0,3 0 9,-2 0-4,0 0 3,2 0 18,-2-3 1,3 2-1,-2-1 0,0 1-5,-2 1 1,2 0-83,-3-2 64,1 1 0,-2-2-29,-1 3 43,4 0 1,-1 0-13,2 0-718,1 0-1191,-1 0 1008,4-3-1288,2 2 2213,2-1 0,-2 4 0,-1 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4:36:43.49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2103 7984,'6'8'-126,"-3"-2"508,7-6 1,-5 0-134,4 0 1,0-2-58,5-2 1,1-4 173,-1-6-196,0-1 1,1-3-54,4-1 1,3-8 83,6-1 1,2-2 96,3-7 1,-1-1-79,5-4 0,5-5-105,6-1 1,5-3 51,-1 4 1,1-7-93,-1 3 0,2-9-379,-2-1 0,-2-2 304,2 2 0,-2-2-77,2-3 1,9-2 36,0 2 0,2-3-91,3-2 1,-6 2 31,1 3 1,-8-3-58,-1 3 0,-7 4 82,2 1 1,-4 9-3,-6 5 0,4 3 69,-3 2 1,-4 1-18,-1 3 0,-3 4-39,-2 5 0,-6 3 28,-3 2 1,-5-1 58,-5 6 1,2 5 351,-6 5 21,0-1-58,-5-4 74,0 0-376,0 6 0,-2 2 81,-3 6-97,4 0 1,-10 2 55,6 2 0,-4 1-130,4 9 0,-6-1 115,2 10 1,-4 7 55,-1 8 1,-2 9-85,-2 4 1,-4 11-6,-7 3 1,1 11 5,0 4 0,4 4-179,1 6 1,6-6 74,-2 1 1,3-5 110,2-5 0,5-3-20,-1 4 0,5-3 8,-4 3 0,1-4 180,-1 3 0,-4 2-58,4-2 0,-2-1-8,1-8 0,0-4-125,5-5 0,0-9 69,5-5 0,0-4-101,0-11 1,2 2 111,2-11 0,0 0-381,5-5 0,-4-5 354,4 0-1047,-6-5 597,10 2 1,-12-12-248,4-4 0,-3-2-331,-2-2 0,0 4-227,0 1 1183,0 6 0,-7-4 0,-1 7 0</inkml:trace>
  <inkml:trace contextRef="#ctx0" brushRef="#br0" timeOffset="1542">2103 2272 8059,'7'0'-383,"0"0"0,-3-2 558,1-2 1,0 1 80,-5-7 0,1 7 74,4-2 237,-3-2-245,4 5 40,-6-4-184,0-1 0,-2 6-112,-2-4 1,0 5 73,-5 5-323,0 3 0,-4 6 41,4 0 0,-2-5 168,6 1 1,0-6-180,5 6 215,0-7-179,0 3 126,0 0 0,2-4-2,3 3 0,-2-4-17,6-1 0,-4-4-1,4-1 0,-4-4-144,4 4 0,-4-5 92,4 6 0,-5-7-91,0 1 1,-1 2-24,2-1-7,-3 6 59,4-3-274,-12 6 0,-1 1 399,-2 4 0,-3 3 0,4 6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4:36:47.07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70 958 8071,'0'-14'-96,"0"0"1,0 0 407,0 0 1,6-2-166,4-3 1,-3 2 21,3-7 1,-1 1-24,5-5 0,0-2 0,1-3 0,3 1 65,1-5 0,6 4-4,-1-5 0,2-2 191,3-3 0,5-7-62,4 8 1,4-5 76,5 0 1,-1 3-125,5-3 0,-5 4-22,1 6 0,1 2-247,0 7 1,-6 6 143,-5 3 0,-4 8-79,5 2 1,-7 6 54,2-2 1,-3 10-175,-2 4 1,5 5 2,0 5 1,5 0 72,-5 9 1,4-1 2,-4 10 1,5 1 57,-5 4 0,0 2-52,-5 3 1,-6 5 42,-3 9 1,-5 3 20,-5 7 1,-2 7-378,-7 7 1,-7 6 96,-2 8 1,-8-5 51,-2 0 0,-6 0-43,13-45 1,0 1 0,-14 42 52,-3-2 1,1-10 34,0-5 1,-7-8 277,-2-1 0,-4-6-3,-1 1 1,-7-3-215,-3-2 0,-3 1 79,-1-1 1,-7-4-132,-3 0 1,-3-8-71,-1-2 1,4-8-196,0-10 0,11-5 64,-1-10 1,7-3-165,-2-6 0,10-6 55,-2-3 0,10-4 47,1-1 0,6 0 335,3 0 1,10-2-113,-1-3 1,10 4 716,-1-4 0,10 3-464,4 2 0,5-2 71,5-2 1,1 2-208,4-3 1,2 3-12,-2 2 0,3 0-111,1 0 0,0 2 126,0 2 1,-4-1-33,-1 6 0,1 1-47,4 4 0,-1 3 59,-4 6 1,4 2 26,-4 13 1,-1-1 210,2 6 0,-5-1-175,4 0 1,-4-1-16,5-4 1,-1-2-59,5-7 0,5 0 61,0 0 0,6-6 3,-1-4 1,-2-2-183,2-2 0,-5 0-1335,4 0 1,-4-5 547,5 1 0,-7-1 913,2 5 0,-3-6 0,-2-2 0</inkml:trace>
  <inkml:trace contextRef="#ctx0" brushRef="#br0" timeOffset="762">1791 2270 8090,'2'-9'-228,"3"0"1,-4 4 109,4-5 112,-3 7 405,-2-3-193,-7 6 0,4 0 330,-6 0-369,-1 0 0,-4 5-1,0-1 1,2 7 55,2-1 1,4-2 94,6 1 0,0-4-180,0 4 0,0-4-170,0 4 1,1-6 183,4 2 0,3-3 25,6-2 0,0 0-1080,0 0 486,0-7 343,1 6-235,-8-12-25,6 12 1,-11-7-102,2 3-111,-2 4-558,-8-6 1105,4 1 0,-11 4 0,6-4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30.141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14 13 8132,'0'-4'-510,"3"2"-636,-3 2 2224,3 0-666,-9 0-324,5 0 1,-5 2-9,6 3 0,0 0 2,0 2 0,-2-1-6,0 1 0,0-1 92,2 0-138,0 1 0,2-3-91,0 0 1,3-2 65,-1 0 0,2-2-151,1-2 1,-1-2-35,0-2 0,1-1 105,-1 1 0,1 0 48,-1-1-32,0-2-19,-2 2 85,-1-2 85,-3 5 0,-3 1-59,-1 3 0,0 0 12,0 0 0,2 0-30,-3 0 13,4 0-301,-5 3 181,6-2-64,-3 2-764,8-3 920,0-3 0,4 2 0,-3-2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21.230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44 9 8078,'-4'-5'-925,"3"1"952,-3 4 50,4 0 6,0 4 0,0-2 7,0 4 1,0-3 68,0 3 23,0-1 0,0 4-123,0 0 1,0-4 14,0 1 0,0 0 92,0 2 0,0 4-68,0-1 1,0 2-65,0-2 1,0 0 63,0 3 1,-2 0-73,-1 0 0,-1 3 29,1-3 0,2 1 2,-2 0 0,2 1 5,1-2 0,-3 0-4,0 0 1,0 0-24,3 0 0,0 2 26,0-1 0,0 0-3,0-1 0,0 3-72,0-3 1,0 2-128,0 2 1,0-1 124,0 0 0,0-2-7,0-1 1,0 0-25,0 4 1,0-4 46,0 0 1,0-2 87,0 2 0,0-2-88,0 2 0,0-2 70,0 2 1,0-3-11,0 0 1,0 3 10,0 0 1,0-1-61,0 2 0,0-4 2,0 4 0,0-4-26,0 4 0,0-4 47,0 3 1,0 1 7,0 2 0,0-2-14,0-1 1,0-3-40,0 4 0,0-4 25,0 4 1,-2-4-3,-1 4 1,0-4-6,3 4 1,0-4 1,0 3 0,0-2-18,0 2 0,0 0-6,0 0 0,0 2-3,0-1 0,0-2 21,0 2 1,0-2-13,0 1 0,0 3 9,0-3 1,0 0 4,0 0 1,0-1 39,0 2 1,0 1 8,0-2 0,3 0-41,0 0 1,-1-2 5,-2 2 0,0-2-31,0 2 0,0-2 29,0 2 1,0-3-15,0 0 0,0 2 11,0-2 1,0 3 167,0-2 1,0 2-121,0-2 1,0 0 8,0 0 1,0-2 40,0 5 0,0-4 19,0 4 0,0-4-144,0 4 1,0-4 88,0 3 1,-2 1-155,-1 2 1,0-3 138,3 1 0,0-4-162,0 4 1,0-2 92,0 2 0,0-2-13,0-1 0,0-3 17,0 3 1,0 0-11,0 0 0,0 0 177,0 0 0,0-2-97,0 5 1,0-2 95,0 1 1,0 3-72,0-3 0,0 1 91,0 0 0,0 1-178,0-2 0,0 2 8,0-2 0,0 3 73,0-3 1,0-1-1,0 2 0,3-4-219,0 4 1,-1-5 92,-2 2 0,3 0-23,0 0 0,0 0 75,-3 0 1,1-3-17,2 3 0,-2 0 43,2 0 0,-2 0 12,-1 0 1,0-3-36,0 3 0,0-3 2,0 0 0,0 1-4,0 1 0,0-1 9,0 1 1,0 0-46,0 0 0,0 0 23,0 3 1,0-2-8,0 2 0,0 0 1,0 0 0,0 1-2,0-3 1,0 2 1,0-2 0,0 3 6,0-1 1,0 0 86,0 0 1,1 1-84,2 2 1,-2-3 39,1 1 1,-1-4-33,-1 4 1,0-2 1,0 1 0,0 2-12,0-5 1,1 5-1,2-2 1,-2-2-26,2 0 1,-2-1-8,-1 0 1,1-1-9,2 1 1,-2 0 37,2 0 0,-2-1-11,-1 1 0,0 2-2,0-2 1,3 4 99,-1-4 1,1 4-74,-3-4 1,0 3 7,0-2 0,0 2-22,0-2 1,0 3 10,0 0 1,1-2 17,2 1 1,-2 0-15,2 0 0,-2 3 17,-1-3 0,0-1-19,0 2 0,0-4-4,0 4 0,0-4-12,0 4 0,0-4 4,0 3 0,3-3-2,0 0 0,0-1-2,-3-1 0,0-1-11,0 1 0,0 0 17,0-1 0,0 1 55,0 0 0,0 2-16,0 1 1,0 2 6,0-3 1,0 5-39,0-2 1,0 2 7,0 2 1,1-4-18,1 1 0,-1-4 0,2 3 0,-2-3-140,-1 0 1,0 0 143,0 1 1,0-3-28,0 3 1,1-3 55,2 0 0,-2 2-2,2 1 0,-2-1-45,-1-2 1,0 0 0,0-1 1,0 4 190,0-1 1,0 2-138,0-2 1,1 0 1,2 3 1,-2-2-5,1 2 0,-1 0-73,-1 0 1,0 1 33,0-3 1,0 2-12,0-2 0,3 2 4,0-2 1,0-1-10,-3-2 1,0-1 18,0 1 1,0 0-11,0-1 1,0 2 18,0 1 1,1-1 18,2 1 0,-2-1 139,2-1 0,-2 0-140,-1 3 0,0-3 1,0 3 1,1-3-25,2 0 0,-2 0 1,1-1 1,-1-2-10,-1 0-10,0 0 1,3 2-163,0 1 183,0-4-98,-3 2 0,0-5 65,0 4 7,0-4 47,0 6 0,0-4 9,0 5 0,0-3-13,0 0 1,1-1-30,2 4 0,-2-3 8,2-1 1,-2 1 47,-1 3-72,0 3 0,0-2 45,0 1-156,0-1 1,0-4 10,0 0-250,0-5 227,0 3-368,0-4 1,0 4 197,0 2 0,0-1-66,0 0 0,0 1-984,0 3-291,0-4 1650,3 2 0,-2-6 0,3 3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25.771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44 78 8432,'-6'0'-872,"1"1"-188,-2 2 782,-1-2 0,2 3 146,1-4 248,3 0 6,-2 0 1239,4 0 1,4-3-1288,1 0 0,0 0 14,1 3 1,0 0-20,2 0 0,1 0-9,0 0 0,-1-3 20,1 0 0,0 0 9,-1 3 1,-2 0-81,0 0 1,-1 0 59,4 0 1,0 0-29,-1 0 0,-1 0 19,2 0 1,-5 0 74,8 0 1,-4 0-12,3 0 0,-1 0-1,-2 0 1,2 0 1,2 0 0,-3 0 21,3 0 1,1 0-48,1 0 1,-1 0 11,-2-3 1,0 2-250,0-2 0,-1 2 136,2 1 0,-3-3-35,0 0 0,0 0 98,3 3 0,-2-1-6,5-2 0,-1 2-31,3-1 1,0 1-10,-3 1 0,3-3-106,1 0 1,-1 0 118,3 3 1,-2-1-29,0-2 0,-1 2 25,0-2 0,0 2-53,1 1 1,-1 0 36,0 0 0,0 0 1,1 0 0,2-3 17,0 1 1,1-1 9,-1 3 0,-1-3 25,4 0 0,-2 0-44,2 3 1,-4 0 4,1 0 0,-2 0 3,-1 0 1,1 0 6,-1 0 0,0 0-29,1 0 1,-4 0-6,0 0 0,0 0 11,0 0 1,0 0-6,-3 0 0,0 0 59,3 0 1,-3 0-47,4 0 0,-4 0 101,4 0 1,-4 0-96,4 0 1,-2 0 68,1 0 1,3 0-22,-3 0 0,0 0 6,0 0 1,0-3 26,4 0 1,-4 0 2,0 3 1,1 0-102,2 0 1,-3 0 63,1 0 1,-2 0-127,2 0 0,1 0 110,-2 0 0,0 0-122,0 0 0,1 0 66,2 0 1,0 0-13,0 0 0,-2 0-42,-1 0 1,1 0-14,2 0 0,-1 0 51,-2 0 1,3 0 0,-3 0 0,2 0 131,2 0 0,-1 0-123,0 0 1,0 0 128,-3 0 1,2 0-98,-1 0 0,1 0 10,1 0 1,1 0-11,-1 0 0,0 0 7,0 0 0,1 0-66,-1 0 0,3 0 65,0 0 0,1 0-69,-1 0 0,-1 0 50,1 0 1,-2 0-37,-1 0 0,0 1 22,1 2 1,-2-2-3,-2 2 1,3-2 3,-3-1 1,1 0-2,0 0 1,2 1 79,0 2 0,1-2-72,2 2 0,-1-2-7,1-1 0,-2 0 12,3 0 0,0 0-20,-1 0 0,0 0 9,-3 0 1,0 0-3,1 0 1,-1 0 0,0 0 1,-2 0-4,-1 0 1,-2 0 42,2 0 0,0 3-39,4-1 1,-4 1 7,0-3 1,1 0-3,2 0 1,-3 3-12,1 0 1,-2 0 4,2-3 1,1 0-2,-2 0 1,3 3-1,0 0 1,-3 0-2,1-3 0,-4 0 9,4 0 1,-4 1-8,3 1 1,-3-1 30,0 2 1,0-2-29,1-1 1,-3 3 45,3 0 1,-2 0-48,2-3 1,-2 0-1,5 0 1,-4 0-2,4 0 1,-4 0-3,3 0 1,0 0-13,0 0 0,2 0 21,-5 0 0,3 0-4,-2 0 0,0 0-8,0 0 1,-2 0 86,1 0 1,-1 0-22,-2 0 0,2 0 8,1 0 1,-1 0-58,2 0 1,0 0 1,-1 0 1,1 0-99,-3 0 0,2 0 109,1 0 0,0 0-58,0 0 0,1 0 44,4 0 1,-2 0-25,-1 0 0,0 0 23,4 0 0,-1 0 1,0 0 0,-2 0 14,-1 0 0,-2 0 11,2 0 0,-3 0 25,4 0 0,-2 0-45,2 0 0,0 0 36,-3 0 1,3 0-29,-1 0 1,3 0-49,0 0 1,-1 0 35,-1 0 1,4 0-6,-2 0 1,3 0-3,0 0 0,-2 0-4,3 0 1,-2 0 108,1 0 0,-2 0-97,2 0 0,-1 0 51,-2 0 1,0 0-39,0 0 0,-2 0 11,-1 0 1,1 0 13,2 0 1,0 0-8,0 0 1,-1 0-25,1 0 0,-2 0-2,5 0 1,2 0-40,-2 0 1,3 1 45,-3 2 0,3-2 33,-3 2 1,3-3-36,-3 0 0,1 0 86,-1 0 1,-1 0-60,1 0 1,-2 0 2,-1 0 0,1 3-10,-1 0 1,0 0 10,0-3 0,3 0-86,1 0 1,3 0 78,-1 0 1,-1 0-104,1 0 0,-3 0 83,3 0 1,-4 0-68,1 0 0,0 0 79,-2 0 0,1 0-4,-5 0 1,0 0 33,0 0 0,-1 0 6,2 0 1,1 3-22,-2 0 1,6 0-20,0-3 0,1 0-61,-1 0 1,-1 0 65,4 0 0,-3 0-117,3 0 1,-2 0 77,2 0 1,-3 0-13,3 0 0,-5 0 43,-1 0 0,0 0-12,-2 0 1,1 0 63,1 0 1,0 0-75,-3 0 0,2 0 23,-1 0 1,1 0-10,1 0 0,1 3 12,-1-1 0,0 1-54,0-3 1,2 0-11,1 0 0,-2 0 24,2 0 1,-2 0-11,0 0 1,0 0 126,2 0 0,-5 0-105,3 0 1,-3 0-9,2 0 0,0 0-1,-3 0 1,2 0 221,-1 0 0,1 0-138,1 0 1,1 0-65,-1 0 0,0 3-1,0 0 1,3 0-115,1-3 0,-1 0-4,-3 0 0,0 0 119,1 0 1,-1 0-59,0 0 1,0 0 29,1 0 1,-1 0-9,0 0 1,-1 0-1,-1 0 0,1 0 10,-1 0 0,0 0 5,-1 0 1,2 0 3,-5 0 0,4 0-2,0 0 1,-3 0-2,0 0 1,0 0-53,0 0 1,2 0 44,-2 0 0,-1 0-8,-2 0 0,2 0-1,1 0 1,-3 0-2,-4 0 1,1 0 5,3 0 0,-4 1-11,1 2 53,0-2-43,3 3 0,-4-4 125,1 0-116,0 0 0,2 0 107,1 0 1,0 0-93,-1 0 0,2 0 7,1 0 0,-1 0 12,2 0 1,0 0 3,0 0 1,-1 0-126,-2 0 1,2 0 109,1 0 1,-1 0-165,-2 0 0,-1 0 136,1 0 0,3 0-28,-1 0 0,2 0 32,-2 0 0,0 0-1,3 0 1,-2 0-25,2 0 1,-1 0 0,2 0 1,0 0 103,-3 0 1,2 0-83,-2 0 0,0 0 41,-1 0 0,2 0-31,1 0 1,2 0 57,-5 0 1,5 0-24,-2 0 1,2 0 4,2 0 1,0 0-27,2 0 1,-1 0 2,4 0 1,-3-1 8,3-2 1,-3 2-5,3-2 1,-3 2 41,0 1 1,-2 0-40,-1 0 1,3 0-56,1 0 0,-1 0 30,-3 0 0,0 0-4,0 0 0,1 0-2,-1 0 0,3 0-4,0 0 0,0 0-28,-2 0 1,-1 0 39,0 0 0,0 0-13,1 0 1,-4 0 3,1 0 0,-4 0 160,3 0 1,-3 0-86,0 0 1,2 0 134,-2 0 1,4 0-161,-4 0 1,4 0 9,-4 0 1,4 0-199,-4 0 1,4 0 132,-4 0 0,3 0 69,-2 0 0,-1 0-10,-2 0 1,0 0-386,-1 0 0,-2 0 140,0 0 1,-3 0 46,2 0-32,-3 0 77,6 0 1,-6 0 351,4 0 1,-3 0-94,2 0 1,-2 0-129,3 0 1,-3 0-8,3 0 0,-1 0-135,4 0 0,-3 0 104,0 0 1,-1 0-36,4 0 36,0 0 0,-1 0-20,1 0 31,-1 0 0,1 0-23,0 0 0,-1 0 60,1 0 0,1-1-48,1-2 0,-1 2 23,1-2 0,-1 2 16,-2 1 0,1 0 29,0 0-40,-1 0 0,1 0 25,0 0-33,-5 0 1,1 0 18,-2 0 265,-2 0-220,3 0-45,0 0 0,0-1-30,5-1 0,0 1-3,-1-2 0,1 2-27,0 1 0,-1 0 66,1 0-528,0 0 285,-5 0 82,4 0-19,-7 0-104,3 0 192,0 0 214,-3 0-8383,2 0 8224,-10 0 0,5 0 0,-6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28.98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78 9 8192,'0'-5'432,"0"1"1,0 5-309,0 2 0,0-1-15,0 4 1,0 0-12,0 2 1,0 1 30,0 0 0,-3 2 13,1 1 0,-1 3-23,3-1 0,0 0-8,0 0 0,0-2-46,0 2 0,0-2-110,0 2 0,0-4 93,0 2 1,0 0 39,0 0 1,1 2-103,2-2 1,-3 0 90,3 0 0,-1-2-148,1 5 0,-2-4 109,2 4 1,-2-4 26,-1 4 1,0-4 11,0 3 1,0 1 91,0 2 0,-3 0 44,0 1 0,0-1-96,3 0 0,-1-2-39,-2-1 0,3-3 52,-3 4 1,2-4-216,1 4 1,0-5 119,0 2-38,0-3 0,0 0-146,0 0 0,0-1 208,0 1-40,0 0 1,0 2 49,0 1 1,0 2-58,0-3 1,-3 5 158,0-2 1,-3 3-89,3 0 0,0 0 114,3 0 1,-2 3-124,-1 1 0,0-4-45,3-3 0,0-3-36,0 0 0,0-1-160,0-1 0,3-1 22,0 1 1,-1-1 119,-2 1 0,1 0 114,2-1 1,-2 2-98,2 1 0,-2 0-33,-1 3 1,-1 4-22,-2 2 0,1 0 434,-3-3 1,3 3-118,-1 0 0,-1 0-114,1-6 0,0 2-203,3-1 1,0-3 99,0 0 1,0-3 50,0 0 0,0 2-1,0 1 0,0-1-255,0-2 1,0 3 49,0-1 1,1 4 105,2-4 1,-2 4 45,2 0 0,-2 1 30,-1 1 0,-1 3-20,-2 1 1,2 2-27,-2-3 1,2 1-34,1-1 1,0-2 39,0 2 0,0-2-114,0-4 0,0-1 102,0-5 1,0 1-64,0-1 44,0 1 1,3 0-11,0-1 1,0 2 216,-3 1 0,0 0-121,0 3 1,0-2-85,0 2 0,-3-2 38,0 2 0,0-2-103,3 2 1,-1 0 100,-2 4 1,2-2-92,-2-2 1,3 2 59,0-5 0,0 4-11,0-4 1,0 1-1,0-4 1,0 1-3,0 0 1,0 2 86,0 1 1,0-1-77,0-2 0,-1 2 114,-2 1 1,2 3-97,-2-1 1,2 3 41,1 0 0,-1 1-59,-2 2 1,2-1 0,-2 1 1,1-2-32,-1-1 0,2 1 45,-1-1 1,1-3-66,1 1 0,0-5 56,0 2 0,0 0-152,0 0 0,0-1 129,0-2 0,0-1 2,0 1 0,2 0 10,1-1 0,0 2 0,-3 1 0,0 2-1,0 1 0,1 4-11,2-1 0,-2 0 3,2 3 0,-2-2 14,-1 0 1,0-1-143,0 0 0,0-2 77,0-1 0,0-3 61,0 0 1,0-1-28,0-2 0,3 1 2,0 0 0,0-1 59,-3 1 1,2 2-61,1 1 0,0 3 4,-3 0 1,1 1 3,2 1 1,-2 0-82,2 1 0,-2 2 86,-1 0 0,0 1 18,0-1 0,0-4-48,0 1 0,0-3-1,0 1 1,0 0 8,0-4 1,0-2-6,0-3 0,0 0 156,0 2 0,0 1-137,0-1 1,1 1 12,2 0 1,-2 0 10,1 3 1,-1-2 57,-1 5 0,0-4-62,0 4 1,0-4 1,0 4 0,0-4-20,0 3 1,0-3 20,0 1 0,0 0-8,0 0 1,0-1 4,0-2 1,0 2 5,0 1 0,0 3-8,0-1 1,0 0-4,0 0 1,0 1-29,0 2 1,0 0-2,0 0 1,0-2-113,0-1 0,0-2 128,0 2 0,3 0 26,0 0 1,0 2-40,-3-1 0,0-2 64,0 1 0,1-2-62,2 2 0,-2-2 52,2 2 1,-2-3-29,-1 0 1,0 2 11,0-2 0,0 2 21,0-2 1,0-1-26,0 1 0,0 2-49,0-2 1,0 4 42,0-4 1,0 4-112,0-4 1,0 4 100,0-4 0,0 3-54,0-2 1,0-1 69,0-2 0,0-3-6,0 0-30,0-1 9,0 4 67,4 0 1,-4-1-59,3 1 0,-2-3 99,-1-1 1,0-2-79,0 3 1,0-3-53,0 3 0,0-3-72,0 2-17,0 1 124,0 3-2,0-1 0,1 0 44,2-2 1,-2 1-55,2-1 0,-1 2 125,1 0 0,-2 1-112,2 0 1,-2 2 39,-1 1 1,1-1-102,1-2 1,-1 0-75,2-1 115,-2 1 2,-1-1 0,0-2-6,0 0-61,0-4 494,0 2-331,0 0 0,0-3 177,0 5-255,0 0 0,0 0-12,0-1-114,0 1 162,0-1 1,0 0-93,0-2 74,0-2-75,0 2-37,0 1-40,0-3-49,0 7 0,0-6-171,0 4-494,0-4-908,0 1 1493,0-3 0,0-7 0,0-3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39.089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0 130 11412,'0'4'-558,"0"0"0,1-4 913,2 0 1,2 0-135,3 0 1,1 0-21,0 0 1,-1 0-17,1 0 0,1 0-90,1 0 0,-1 0 29,1 0 0,-1 0-162,-2 0 0,2 0 322,1 0 1,0 0-286,3 0 0,-2 0 54,2 0 0,0 0-13,0 0 1,2 0-52,-1 0 1,-2 0 11,2 0 0,-2 0 27,1 0 0,2 0 5,-5 0 1,5 0-6,-2 0 1,-1 0-20,2 0 1,-2 0 0,2 0 1,-2 0 15,-1 0 0,-3 0-1,3 0 0,0 0-68,0 0 1,-1 0 54,-2 0 1,2 0-25,1 0 0,0 0 22,0 0 1,-2 0 48,5 0 0,-5 0 22,2 0 0,0 0 11,0 0 1,-1 0 8,-2 0 1,0 0 9,-1 0 0,1 0-28,-1 0 1,1 0-23,0 0 1,-1 0-41,1 0 1,0 0 59,-1 0 0,4 0-153,-1 0 1,2 0 125,-2 0 1,0 0-136,3 0 1,-2-1 142,2-2 0,0 2-4,0-1 0,2 1 23,-1 1 0,-2 0 121,1 0 1,-2 0-170,2 0 0,-3-3 86,0 0 0,-1 0 330,-1 3-372,3 0 1,-2 0-174,1 0 0,-1 0 55,-2 0 0,1 0 9,0 0 0,-1 0 21,1 0 0,2 0-21,1 0 0,3 0-16,0 0 1,0-3 25,-1 0 1,2 0 113,-5 3 0,4 0-63,-4 0 1,4 0 10,-4 0 0,1 0-28,-4 0 0,1 0-1,-1 0 1,2 0-38,2 0 1,-3 0 48,3 0 0,-3 0-142,0 0 0,1 0 96,1 0 1,0 0 25,3 0 1,-3 0 6,0 0 0,-1 0 61,-2 0 1,4-3 43,-1 1 1,1-1 137,-4 3-242,1 0 0,0 0-5,-1 0 1,-2 0-28,0 0 0,-3 0 50,2 0 0,1 0-101,3 0 80,-1 0 1,1 0-74,0 0 0,2 0-33,1 0 0,-1 0 63,-2 0 0,0 0 33,-1 0 0,-2 0 1,0 0 0,-1 0 13,4 0-17,0 0 1,-1 0 1,1 0 0,-3 0 10,-1 0 43,1 0 1,3 0-48,-1 0 0,4 0 0,0 0 1,0-3 61,-1 0 0,0 0-32,3 3 1,-3 0-40,0 0 1,2 0 11,-2 0 1,2 0-15,-2 0 1,-1 0 39,2 0 0,0 0 2,0 0 0,0 0-32,0 0 1,-3 0-62,3 0 0,-2 0 34,2 0 0,-2 0 31,5 0 1,-4 0-62,4 0 0,-5 0 63,2 0 0,1 0-25,1 0 0,-1 0 16,-2 0 1,2 0-9,-2 0 1,1 0 15,-4 0 1,1 0 5,0 0 0,-3 0 26,-1 0 1,1 0-37,3 0 6,-1 0 1,1 0 1,0 0 1,-1 0-18,1 0 1,-1 0 5,1 0 1,1 0-2,1 0 1,0 0 0,3 0 0,-2 0-2,2 0 0,-1 0 62,2 0 1,0 0-56,-3 0 0,2 0 0,-2 0 0,2 0 4,-3 0 0,4 0 47,-4 0 0,2 3-101,-2 0 0,0 0 28,3-3 0,-3 0 17,0 0 1,2 0-5,-2 0 1,5 0-13,-2 0 1,0 0 24,0 0 0,0 0-23,4 0 0,-2 0 18,-2 0 1,2 0 57,-5 0 1,3 0-19,-2 0 1,0 0-30,0 0 1,-2 0 21,1 0 1,-1 0 5,-2 0 1,1 0-37,0 0 1,-1 0 1,1 0 0,-1 0 9,1 0 0,0 0 11,-1 0 0,1 0-58,0 0 1,-1-1 84,1-2-23,0 2 0,-1-3 66,1 4 1,-3 0-17,-1 0-68,1 0 3,3 0 73,-1 0 0,1 0-60,0 0 0,-4 0-89,1 0 0,3 0 24,2 0 0,1 0 1,-4 0 1,1 0-28,0 0 0,0 0-17,3 0 0,-3 0 52,3 0 13,-3 0 1,0 0 62,0 0 0,-1 0-60,1 0 1,0 0 147,-1 0 1,-1 0-136,2 0 1,-3 0 9,6 0 1,-3 0 9,0 0 0,3-3 75,-1 0 1,3 0-63,-2 3 1,2 0-4,-2 0 0,2 0-96,-2-3 1,0 2 112,0-2 1,-3 2-56,3 1 0,0 0 2,0 0 1,0 0-3,0 0 1,-3 0-63,3 0 1,0 0 35,0 0 0,3 0 30,0 0 1,-2 0-40,1 0 0,0 0-5,0 0 1,2 0 31,-5 0 0,3 0 11,-2 0 0,2 0 1,-2 0 1,-1 0 2,-2 0 1,0 0 28,-1 0 0,1 0 3,0 0 0,-1 0 0,1 0 0,-1 0 2,1 0 1,-3 0 2,0 0 1,-1 0-18,4 0 1,0 0-29,-1 0 1,1 0 29,0 0 1,-1 0-49,1 0 0,-1 0 21,1 0 1,0 0-6,-1 0 0,1 0 5,0 0 0,-4 0-9,1 0 8,0 0-1,2 0 1,1 0 2,0 0 0,-3 0 78,-1 0-36,1 0 1,3 0 5,-1 0 0,-2 0 8,0 0 0,0 0-28,2 0 1,1 0-4,-1 0 1,1 0-87,0 0 0,-1 0 89,1 0 1,0 0-58,-1 0 1,-2 0 5,0 0 1,-3 0-45,2 0 57,1 0 1,3 0-12,-1 0 0,-2 0 40,0 0 1,0 0-8,2 0 0,1 0 4,0 0 0,-1 0-19,1 0 1,-1 0 7,1 0 1,0 0 4,-1 0 1,1 0-6,0 0 1,-4 0-4,1 0 1,-3 0-2,3 0 0,-3 0 12,2 0 0,-2 0-9,3 0-1,0 0 0,2 0 1,1 0-4,0 0 0,-1 0 3,1 0 1,-3 0-1,-1 0 0,-2 0 3,3 0 0,-4 0-13,6 0-4,-4 0 11,5 0 1,0 0 0,-1 0 0,1 0 0,0 0 1,-4-1 98,1-2 0,-3 2-16,3-2 0,0 2-63,2 1 0,-2 0 90,0 0 1,-1 0-78,4 0 0,0 0 11,-1 0 0,1 0-15,0 0 1,2 0-50,1 0 0,-1 0-40,-2 0 0,2 0-110,1 0 0,0 0 143,0 0 0,1 0 8,4 0 1,-3 0 13,-3 0 1,2 0-4,-2 0 0,4 0 18,-4 0 0,4 0-22,-4 0 0,1 0 35,-4 0 1,4 0-29,-1 0 1,2 0 18,-2 0 1,-1 0-23,1 0 0,2 0 1,-2 0 1,1 0 6,-3 0 1,2 0-3,1 0 0,-1-1 54,-2-2 1,0 2-7,3-1 0,-3 1-27,3 1 0,0 0-20,0 0 1,2 0-5,-2 0 0,2 0-17,-2 0 1,2 0-4,-2 0 1,2 0 22,-3 0 0,2 0-52,-2 0 1,0 0-4,3 0 0,-2 0 32,2 0 1,-2 0 91,2 0 0,1-1-38,2-2 0,-3 2 28,1-2 0,-4 2-40,4 1 0,-2 0-10,1 0 1,3 0-19,-3 0 1,-1 0-5,2 0 1,-1 0 20,4 0 1,-4 0-3,0 0 0,1 0-46,2 0 0,-3 0 1,1 0 1,-2 0 43,2 0 0,1 0 33,-2 0 0,0 0 4,0 0 1,-2 0 0,2 0 1,-3 0-30,4 0 1,-5 0-16,2 0 0,0-3 83,0 0 0,0 0-29,0 3 0,-2 0-47,5 0 0,-2 0-36,2 0 1,0 0 30,-4 0 0,5-3 47,-2 1 0,0-1-23,0 3 0,-3 0-22,0 0 1,-1 0-51,-2 0 1,1 0 18,0 0 0,-4 0 67,1 0 0,0-3 13,2 0 1,1 0-8,0 3 0,-1 0-100,1 0 1,0 0 19,-1 0 1,4 0 18,-1 0 0,4 0-4,-4 0 0,4-3 47,-4 0 0,3 0-13,-2 3 1,2 0-89,-2 0 1,2 0 58,-2 0 1,0 0 48,0 0 1,-3 0-26,3 0 1,-2 0 7,2 0 0,-2 0 15,1 0 0,0 0-50,0 0 1,0 0-34,3 0 0,-2 0 73,2 0 0,-3 0-57,4 0 0,-4-2 108,4-1 1,-4 0-29,4 3 0,-5 0-15,2 0 0,-3 0-1,0 0 1,0 0 11,-1 0 0,1 0 6,-1 0 0,1 0 10,0 0 0,-1 0-29,1 0 0,0 0-117,-1 0 1,4 0 80,-1 0 0,5 0-51,-2 0 0,2 0 31,2 0 1,-4 0-5,0 0 1,1 0 17,2 0 1,-3 0-11,1 0 1,-5 0-31,2 0 1,-3 0 39,0 0 1,0 0 144,-1 0 0,1 0-85,0 0 0,-1 0 11,1 0 1,0-1-7,3-2 1,-2 2 2,1-2 0,2 2-63,-2 1 0,3 0-20,-2 0 0,2 0 56,-2 0 1,3 0-9,0 0 0,-2 0-82,1 0 0,-2 0 57,2 0 0,-3 0 28,0 0 1,2 0-54,-2 0 1,1 0 36,-4 0 1,2 0 1,2 0 1,-3 0 0,3 0 1,-3 0-20,0 0 1,0 0 20,3 0 1,-2 0-32,1 0 1,0 0 26,0 0 1,0 0-39,3 0 0,-3 0 39,0 0 1,2 0 5,-2 0 0,1 0 7,-4 0 1,4 0 3,-1 0 0,2 0-16,-2 0 1,-1 0-2,1 0 0,2 0 5,-2 0 0,2 0-2,-2 0 0,-1 0-32,1 0 1,0 0 15,1 0 1,-3 0-7,3 0 0,0 0 14,0 0 0,-1 0-3,-2 0 1,-1 3-57,1 0 1,0 0 18,-1-3 1,1 0 65,0 0 1,-4 0-21,1 0-1,0 0 0,2 0 1,1 0-5,0 0 0,-1 0-31,1 0 1,2 0 65,1 0 1,0 0-70,0 0 1,-2 3-37,1 0 0,0-1-136,0-2 186,-1 0 0,2 0 10,-3 0-7,-4 0 6,2 0 0,-5 0 181,4 0-178,0 0 0,2 0 112,1 0 1,0 0-42,-1 0 1,1 1-86,0 2 1,0-2-8,3 2 8,-3-2 1,4-1 0,-5 0 34,1 0 0,-3 0-5,-1 0 1,0 1-299,1 2 218,2-2 1,-6 3-45,3-4 1,-2 0 189,3 0-23,-4 0-26,6 0-15,-4 0 0,2 0-9,0 0 0,-3 0 93,3 0 30,-5 0 79,7 0-245,-3 0 0,1 0 39,-1 0-286,-3 0 268,6 0 1,-6 0-79,4 0 1,-1 0 81,4 0 1,0 0-17,-1 0-37,1 0 24,0 0-33,-1 0 21,-3 0 190,-1 0-680,-4 0 258,4 0 1,-2 0 166,3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50.020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9 87 8423,'-5'0'-1439,"1"0"3494,4 0-1914,8 0 0,-5 0 175,5 0 77,-1-4 0,2 3-103,-1-2 1,-2 2-73,0 1 0,0-3-80,2 0 1,-2 1-107,0 2 63,-1 0 0,4 0 30,0 0 0,-4-1-25,1-2 1,0 2 44,3-2 1,-1 2-31,1 1 0,0 0 24,-1 0 0,1 0-9,-1 0 0,1 0-19,0 0 0,-1 0-152,1 0 0,0 0 94,-1 0 0,1 0-11,-1 0 1,1 1 55,0 2 1,-1-2-25,1 2 1,3-2-39,-1-1 1,4 0 33,0 0 0,-2 0 71,2 0 1,-4 0-33,3 0 1,-2 0 120,2 0 1,-3 0-163,0 0 0,-1 0-2,-1 0 0,-1 0-54,1 0 0,0 2 82,-1 1 1,1 0-63,-1-3 1,1 0 58,0 0 1,2 0-21,1 0 0,0 0 1,0 0 0,-2 0-4,5 0 1,-4 0-17,4 0 0,-5 1 2,2 2 1,-2-2-8,2 2 1,-3-2 15,3-1 1,-2 0-2,2 0 0,-3 1 0,3 2 0,0-2-47,0 1 0,-1-1 12,-2-1 1,3 0-26,-1 0 1,1 0-1,-4 0 0,2 0-9,1 0 1,-1 0 30,1 0 0,0 0 2,1 0 0,-3 0 61,3 0-61,-3 0 1,0 0-5,-1 0 0,-2 0-7,0 0 1,-3 0-44,3 0 1,-4 0 96,4 0-36,0 0 0,3 0-66,-1 0 0,1 0 45,0 0 0,-1 0-4,1 0 0,2 0-1,1 0 1,0 0-183,0 0 1,-3 0 127,3 0 1,-3 0 15,0 0 1,-3 0 6,0 0 0,-3 0-11,2 0 0,-2 0 49,3 0 1,-3-2-49,3-1 1,-4 0-147,4 3 1,1 0 98,4 0 0,-1 0 51,1 0 1,-1 0-83,-1 0 0,-1 0-182,1 0 0,0 0 70,-1 0 150,1 0 1,0 0 28,-1 0 1,-2 0-150,0 0 335,-1 0-158,8 0 1,-1 0-20,3 0 1,-3 0 70,-3 0 1,2 0-47,1 0 1,0 0-63,0 0 0,-2 0-103,5 0 1,-4 0 76,4 0 1,-2 0-8,1 0 0,2 0-22,-5 0 0,4 0 29,-4 0 0,4 0-11,-4 0 1,4 0 51,0 0 0,-2 0 215,2 0 1,2 0-177,3 0 0,0 0 8,-2 0 0,0 0 64,2 0 0,-2 0-81,2 0 1,-1 0 63,2 0 1,-3 0-53,2 0 1,-2 0 3,-1 0 0,4 0 10,-1 0 0,0 0 28,-3 0 1,3 0-82,0 0 0,1 0-111,-4 0 0,0 0 35,0 0 0,1 0 95,-1 0 0,0 0 65,0 0 0,-2 0-79,-1 0 1,1 0-9,2 0 0,0 0 54,0 0 1,-2 0 200,-1 0 0,-2 0-97,2 0 1,0 0-38,4 0 0,-4-1 43,0-2 1,0 2-72,0-2 1,3 2 22,-3 1 1,1 0-15,0 0 0,1 0 0,-2 0 0,3 0-18,0 0 0,0 0-21,1 0 1,-1 0 22,0 0 0,1 0 0,2 0 1,-1 0-16,1 0 1,-2 0 15,-1 0 0,1 0-65,-1 0 1,1 0 59,2 0 0,-2 0-6,3 0 0,0 0-44,-1 0 1,1 0-109,-1 0 0,-1 0 126,4 0 0,-3 0-8,3 0 0,-2 0-47,2 0 1,-3 0 41,3 0 1,-4 0-6,1 0 0,-1 0 0,1 0 0,-1 0-1,1 0 1,-2 0-25,-1 0 0,0 0-16,1 0 0,-1 0 36,0 0 0,1 0-6,-1 0 1,0 0-108,0 0 1,1 0 88,-1 0 1,-3 0-19,1 0 0,-1 0 15,3 0 1,-2 0 0,-1 0 0,0 0 54,4 0 0,-1 0 120,0 0 0,1-3-112,-1 0 0,0 1 10,0 2 1,3-1-49,1-2 1,3 2 25,-1-2 0,-1 2-142,1 1 1,-4-1 131,1-2 0,1 2-5,-1-2 0,-1 2-42,-4 1 1,1 0 60,-1 0 1,0 0 32,-1 0 0,3 0 6,-3 0 0,1 0-10,0 0 0,1 0-39,-2 0 1,3 0-7,0 0 1,2 0 32,-2 0 1,5 0 2,-4 0 1,1-1-59,-2-2 1,-1 2-40,-1-1 0,1 0 75,-1-1 1,-2 2-1,1-2 1,-2 2 19,2 1 0,0-1-28,0-2 1,1 2 2,-3-2 0,2 2 8,-2 1 1,3 0 24,0 0 0,1-2-19,1-1 0,0 0 0,1 3 1,-1 0-14,0 0 0,0 0-1,1 0 1,-1 0-96,0 0 1,1 0 94,-1 0 1,0 0 4,0 0 0,1 0-13,-1 0 1,0-1-4,0-2 0,1 2-9,-1-2 1,0 2 49,0 1 1,4-1 20,-1-2 0,0 2 8,-3-2 1,2 2 94,-1 1 0,4 0-130,-5 0 0,2 0-5,-2 0 1,1 0 17,-1 0 1,0 0 7,0 0 0,4 0-24,-1 0 0,0 0-111,-3 0 0,1 0 72,3 0 1,-3 0-111,2 0 1,-2 0 89,-1 0 0,4 0 20,-1 0 0,0 0 81,-3 0 1,-3 0-84,1 0 1,-1 0-3,3 0 1,-2 0 62,-1 0 1,0 0 180,0 0 0,2 0-199,-1 0 1,1 0 10,1 0 1,-2 0-20,-1 0 1,1 0-9,6 0 1,-3 0-29,2 0 0,-2 0 42,-1 0 0,1 0-13,-1 0 0,0 1-9,1 2 1,-2-2 44,-2 2 1,3-2-32,-3-1 1,2 0 1,1 0 1,0 0 46,-3 0 1,3 3 8,1 0 0,-1 0 21,3-3 0,1 0-53,-1 0 0,3 0-13,-2 0 0,3 3 20,-1 0 0,1-1-72,-1-2 0,1 0 25,-4 0 0,3 1-6,-3 2 0,3-2 20,-3 2 0,0-2-11,-3-1 0,1 0-1,-1 0 0,0 3-5,0 0 1,2 0 4,1-3 1,-2 0 5,2 0 1,1 0 9,-1 0 1,2 1-8,-2 1 1,-2-1 0,2 2 1,1-2-2,-1-1 1,3 0-1,-3 0 0,3 0 0,-2 0 0,-1 0 0,-3 0 0,0 0 0,1 0 0,-1 3-2,0 0 1,0 0 0,1-3 0,-2 0 1,-2 0 0,3 0 0,-3 0 0,2 0-65,2 0 0,-1 0 61,0 0 1,-1 3-3,-1 0 1,1 0-2,-1-3 0,0 0-51,-1 0 1,2 0 43,-5 0 0,2 0 45,-2 0 1,-1 0-29,1 0 2,-1 0 1,-2 2-3,1 1 4,0 0 0,-1-3-27,1 0 0,0 0 20,-1 0 0,4 0-1,-1 0 0,1 0-8,-4 0 1,4 0 3,-1 0 0,1 0 3,-3 0 1,0 0 1,3 0 1,-6 0 10,3 0-18,-2 0 11,1 0 1,-2 0-6,0 0 1,-3 0 1,2 0 0,-2 0 0,3 0 0,0 0-1,2 0 0,4 0-7,0 0 0,2 0 0,-3 0 0,5 0-15,-2 0 0,0 0-3,0 0 1,-3 0-2,0 0 1,-1 0 15,-2 0 0,1 0 18,0 0 0,-1 0-21,1 0 1,-1 0-2,1 0 1,4 0 1,1 0 1,-1 0 3,2 0 1,-2 0-7,2 0 1,0 0 6,-4 0 0,1 0-30,-3 0 1,-1 0 11,1 0-9,-4 0 1,-1 0-2,-1 0 65,-2 0-62,3 0 17,0 0 0,-2 0-89,4 0 89,-1 0 1,4 0-103,0 0 0,-1 0 66,1 0 73,-1 0-87,1 0-15,0 0 101,-4 0 216,-2 0-220,-3 0-19,4 0-32,-3 0 49,7 0-236,-3 0 209,3 0-341,-3 0 152,-1 0-336,-4 0 237,4 0-11,-3 0-32,3 0 205,-1 0 1,2 1-295,4 2 0,0-2 83,3 2 1,-2-1-3,1 1 0,1-2 351,0 1 0,0 3 0,-4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53.40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165 18 7373,'-4'-5'-730,"3"0"965,-2 2-187,2 2 55,1-3 164,0 12 0,0-2-83,0 5 0,0-4 207,0-1-244,0-1 1,0 4 36,0 0 0,-3-4 20,0 1 0,1-3 56,2 3-141,0 0 1,-3 2 14,0 1 0,0-1 0,3 1 1,0-2 17,0 1 1,0-1-99,0 5 1,0-2 40,0 2 1,-1-2 9,-2 5 1,2-4-125,-2 4 0,2-1 119,1 3 0,-3 0-57,1 1 1,-1-1 43,3 0 0,0-2-1,0-1 0,-3-1-4,0 2 1,0 1-51,3-1 0,0 1-17,0 1 0,0-2 1,0-1 0,0 1-19,0 5 0,0-1 57,0 1 1,-1 1 29,-2-1 0,2 3-39,-2-3 1,2 3-21,1-3 0,0 3 22,0-2 1,0-4-5,0-3 0,0 1-67,0 2 0,0-3-9,0 1 0,0-4-17,0 3 1,0 1 67,0 2 0,0 0 61,0 1 0,-2-1-71,-1 0 0,0 4 149,3 2 0,-3-1-124,0 1 0,0-2 7,3 2 1,-3-4-19,0 1 0,1-3 11,2-2 1,0 0-148,0-4 1,0 4 94,0-4 0,0 2-41,0-2 0,0 0 59,0 3 1,0-2 146,0 2 1,0 1-101,0 2 0,0-3 100,0 1 1,0-1-127,0 3 1,0 0 17,0 1 0,0-1-14,0 0 1,0-2 33,0-1 1,0 0-10,0 4 0,0-1 0,0 0 1,0 0 3,0 1 1,0-1-27,0 0 1,-3-2-10,0-1 1,0-1 17,3 2 0,0 0 16,0-3 0,0 2-3,0-2 0,-1 3 11,-2-1 1,2 0-189,-2 0 1,2 1 116,1 2 0,0-3 178,0 1 0,0-2-133,0 1 0,0 2 4,0-5 1,0 4-28,0-4 1,0 4 0,0-4 0,0 3-57,0-2 0,0 0 79,0 0 0,0 0-42,0 3 0,0 1 19,0-1 1,-3-2 105,0 1 0,1 0-103,2 0 0,0 2 123,0-1 1,0-2-132,0 2 0,0-4 4,0 4 1,0-2 4,0 1 1,0 2-8,0-5 1,0 4-57,0-4 0,0 4 73,0-4 0,0 3-43,0-2 0,0 2 18,0-2 1,0 2-24,0-2 0,0 2 60,0-2 0,0-1 6,0-2 1,0 0-39,0 3 0,0-3 1,0 3 1,0-1-15,0 0 1,0 0 18,0 3 1,0-3-13,0 0 1,0 1 13,0 0 0,0 2 1,0-2 0,0 0 61,0 0 1,0-3 9,0 3 0,0-2-67,0-2 1,0 1 9,0-1 0,0-1-16,0 2 1,0-5 20,0 4 0,0 2-69,0 1 0,0 1 66,0-3 1,0 2-9,0 1 1,0 3-42,0-1 1,0 0-3,0 0 0,0 0 18,0 0 0,0-1 1,0-1 0,0-3-2,0 3 0,0-1 7,0 0 1,0-1-33,0 1 0,0-1 29,0-2 1,0 1-4,0 0 0,2-1 8,1 1 1,0 0-2,-3 3 0,0-1-4,0 3 1,0-4 1,0 2 0,0 0 0,0 0 1,0 2-2,0-2 0,0 0-47,0 0 0,0-3 45,0 3 1,0-2-2,0-2 0,0 1 1,0-1-2,0 1 0,0 0-1,0-1 1,0 1-1,0 0 1,0-1 12,0 1 1,0-1-14,0 1 1,0 0 12,0-1 0,-1 4-7,-2-1 0,2 1 1,-1-3 1,1-1 12,1 1 1,0-1 1,0 1 1,0 0-17,0-1 1,0 4 0,0-1 1,0 1-7,0-3 1,0 2 7,0 1 0,0-1 14,0-2 0,0-1-12,0 1 1,0 0 16,0-1 0,0 1-9,0-1 1,-1 1 3,-2 0 0,2-1-20,-2 1 0,2 0 1,1-1 1,0 1-1,0 0 1,0-4 9,0 1 1,0 0-18,0 2 0,0 1 14,0 0-4,0-1 0,0 1 5,0 0 1,0-4-1,0 1 0,0-3 17,0 3 1,0-3 3,0 2 0,0-2-35,0 3 1,0-3 15,0 3 1,0-3-11,0 2 0,0-2 13,0 3 0,-3-3-43,0 3 25,0-1-2,3 4-8,0 0 15,0-1 0,0-2-3,0 0 3,0-1 0,0 1 0,0 0 0,0-3 0,0 3 0,0-4 0,0 5 0,0-2 0,0 1-4,0-1 0,0-2-5,0 3-19,0-4 25,0 6 1,0-3-41,0 3 1,0-2 28,0 0-23,-3-1 1,2 4 29,-2 0-4,2-1 36,-3 1-48,3 0-1,-3-5 5,4 0-3428,0-4 1851,-4 0 101,3 0 1495,-3 4 0,1 1 0,-2 3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57.651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27 18 6749,'-5'0'-284,"-3"0"701,7 0-123,-7 0 333,8 0-164,-4 0-361,11 0 0,-1 0-9,6 0 0,-3-3-7,0 0 0,-1 0-9,1 3 1,3 0-30,-1 0 0,4 0 10,-4 0 0,4 0 4,0 0 1,1 0-29,1 0 0,4 0 39,-1 0 0,3-3-9,-3 0 1,1 0 14,-1 3 0,-2 0-4,2 0 1,2 0-16,2 0 1,-2 0-4,1 0 1,-3 0-65,3 0 0,0 0-5,3 0 1,0 3-61,-1 0 0,2 0 108,2-3 1,-2 0-110,2 0 1,0 0 67,0 0 1,4 0-12,-1 0 1,0 3 12,0 0 0,0 1-8,-3-2 1,0 0 1,-3 4 1,-4-4 0,-2 1 1,-2 1-55,0-1 1,-2 2 54,-2-2 0,2 3-2,-5-3 0,4 0 24,0-3 0,1 1-2,1 2 1,1-2-27,-1 1 0,-1-1-1,-1-1 0,1 0 175,-2 0 0,2 0-70,-2 0 0,1 0-93,-3 0 1,-1 0 35,-2 0 1,1 3-55,1 0 1,-1 0 39,1-3 1,-1 0-10,-2 0 0,1 0 25,0 0 0,0 0-7,3 0 0,-3 0 24,3 0 0,-2 0 10,2 0 0,-1 0-28,3 0 0,-3 0 0,4 0 0,-4 0 3,4 0 1,-4 0-44,4 0 0,-4 0-104,4 0 0,-2 0 103,1 0 0,3 0-12,-3 0 0,-1 0 1,2 0 1,-2 0 10,2 0 0,0 0-10,-3 0 0,0 0-8,0 0 1,-3 0 143,3 0 1,0 1-124,0 2 0,2-2 5,-3 2 0,5-2-26,-2-1 0,3 0-11,0 0 1,3 0 28,0 0 1,0 0-5,-3 0 0,4 0 17,-1 0 1,0 0-16,-3 0 0,0 0 4,1 0 1,-4 0-9,0 0 0,-2 0 6,2 0 1,-2 0 33,2 0 0,-2 0-3,2 0 1,1 0-23,2 0 0,0 0-2,0 0 1,1 0-6,-1 0 1,0 0 6,0 0 0,1 0 61,-1 0 1,0 0-60,0 0 0,1 0 0,-1 0 1,-3 0-5,1 0 1,-5 3-2,2-1 1,0 1-1,0-3 0,0 0-1,0 0 0,0 0-26,3 0 0,1 1 29,-2 2 1,3-2 8,0 2 1,-3-2 2,1-1 1,-1 0 2,3 0 0,1 0-15,-1 0 0,-3 3 2,1 0 1,-4 0-9,4-3 1,-4 1 10,3 1 0,-2-1-98,2 2 1,-2-2 90,2-1 0,0 0-174,0 0 1,1 0 92,-3 0 1,0 0 40,0 0 0,-2 0-35,1 0 1,0 0-16,0 0 0,-4 0 423,1 0-129,-1 0 1,-1 0 84,0 0-237,-4 0-46,5 0 0,-2 0-14,4 0 1,-4 0-5,1 0 0,1-3 4,4 0 1,0 1-19,3 2 1,0-3 18,0 0 1,2 0-14,-5 3 1,3 0 13,-2 0 1,-1-3-8,-2 0 113,0 0 77,-1 3 299,1 0-425,0 0 0,-1 0-26,1 0 0,0-3-19,3 1 1,-1-1-8,3 3 0,-1-3 0,2 0 0,1-1 48,-2 1 1,3 2 43,0-2 1,-1 2-33,-1 1 1,0 0 3,-3 0 1,-1 0-20,-2 0 0,-1 0 12,1 0 0,0 0-66,-1 0 0,4 0-7,-1 0 1,2 0 68,-2 0 1,0 0-7,3 0 0,-2 0-225,2 0 1,-2 0 89,2 0 0,-1 0 124,2 0 1,0 0-16,-3 0 1,-1 0 10,-2 0 0,2 0-29,1 0 1,-1 0 10,-2 0 1,-3 0-14,-1 0 0,1 0 18,3 0 1,-1 0-9,1 0 0,0-1-3,-1-1 0,4 1-5,-1-2 1,4 2 10,-4 1 0,4 0 9,-4 0 0,1 0-12,-4 0 1,1 0 1,0 0 0,-4 0-21,1 0 1,-3 0 18,3 0 1,-3 0 75,2 0 1,-2-3-50,3 0 1,-3 0 2,3 3 0,-1 0-5,4 0 0,3 0 4,-1 0 1,3-3-27,-2 0 1,2 1 19,-2 2 1,3 0 6,0 0 0,-2-3 5,1 0 1,-3 0-163,0 3 0,-1 0 132,-1 0 1,0 0-11,3 0 1,-3 0 16,3 0 1,0 0 3,0 0 0,0 0-28,0 0 1,-2 0 2,5 0 0,-1 0-12,3 0 0,1 0 20,-1 0 1,-1 0-53,-1 0 1,0 0 47,-4 0 0,4 0-6,-4 0 0,1 0-55,-3 0 1,-1 0-73,1 0 130,-1 0 0,1 0-10,0 0 0,-1 0 73,1 0 0,0 0-75,-1 0 0,4 0 33,-1 0 1,4 0-22,-4 0 0,4 3 5,0 0 1,1 0-25,1-3 0,0 0-3,-3 0 1,1 0-35,-3 3 0,0-2-70,-4 2-100,1-2 167,-1-1 72,1 0 0,0 0-34,-1 0 1,-2 0-15,0 0 24,0 0 1,2 0 5,1 0 1,0 0 5,3 0 0,-2 0 10,1 0 0,2 0 11,-2 0 0,1 0-28,0 0 1,-2 0-53,1 0 1,2 0-44,-2 0 43,1 0 1,-4 0 53,1 0 0,-3 0-8,-1 0 44,1 0 0,3 0 120,-1 0 1,1-1-163,0-2 1,-1 2 5,1-2 1,3 3 118,3 0 0,-2 0-84,2 0 1,-2-3-6,1 0 0,3 0-48,-3 3 0,0 0-134,0 0 0,-3 0 142,4 0 0,-1 0-13,3 0 1,1 0 155,-1 0 0,0 0-92,1 0 0,2 0 6,0 0 1,1 0 18,-1 0 1,-1 0 14,4 0 0,0 0-35,3 0 0,-1 3 35,-2 0 0,5 0-43,-2-3 0,2 2-100,-2 1 1,-3 0-59,0-3 0,-4 3 86,1 0 1,-2 0 37,-1-3 0,1 1-62,-1 2 0,-3-2-129,1 1 0,-4-1 129,4-1 1,-5 0 1,2 0 0,-3 0 127,0 0 1,0 0-116,-1 0 1,1 0 325,-1 0-236,1 0 1,0 0 97,-1 0 0,0-1-118,-2-1 1,1 1 16,-1-2 1,-1 2 61,1 1 0,-3-1 7,2-2 1,1 2-58,3-2 0,-1 2 4,1 1 1,3-1-95,-1-2 1,7 2 83,0-2 1,5 3 71,0 0 1,-1 0-112,1 0 0,-3 0-6,3 0 1,-4 0 17,1 0 0,-4 0-6,-2 0 1,0 0 20,4 0 1,-4 0 3,0 0 0,1 2-30,2 1 0,-1 0 23,-1-3 1,0 0-72,-3 0 1,3 0 37,-1 0 0,2 0-5,-2 0 1,2 0 4,-1 0 1,1 0-7,1 0 1,1 0 32,-1 0 1,-1 0-5,-1 0 0,1 0 105,-2 0 1,2 0-112,-2 0 0,2 0 214,-1 0 0,1 0-52,1 0 0,3 0-48,0 0 1,4 0-61,-4 0 1,4 3 17,-1 0 0,-2 0 16,-1-3 1,1 0 10,-1 0 1,0 0-263,-2 0 1,-1 0 63,0 0 0,1 0-139,2 0 1,-2 0 9,-1 0 0,2 0 139,-4 0 0,3 0 22,-4 0 0,2 0 5,-2 0 1,2 0 99,-1 0 0,-3 0-105,0 0 1,0 0 2,0 0 1,-1 0 21,-2 0 0,-1 0 184,1 0 0,0 0-49,-1 0 0,1-1-59,-1-2 0,1 2-24,0-2 0,0 2 4,3 1 0,-3 0-24,3 0 1,-2-3-3,-2 0 0,4 1-31,-1 2 1,1 0 44,-4 0 1,1-1-24,0-2 1,0 2 56,3-2 0,-3 2 5,3 1 0,1 0 10,2 0 0,-2 0 10,1 0 0,1 0-43,2 0 1,-3 0 6,1 0 1,-5 0-21,2 0 0,-2 0 60,-2 0-31,1 0 1,-1 0-46,1 0 1,0 0-57,-1 0 1,0-1 40,-2-2 1,1 2-5,-1-2 0,2 2-14,0 1 0,1 0 37,0 0 0,-1 0-81,1 0 0,-3 0 64,0 0-14,-5 0 0,4 0 2,-2 0-5,-2 0-162,3 0-36,0 0 1,-2-3 8,3 1 1,-2-1-204,3 3 1,-3 0-31,3 0 1,-1 0-202,4 0-1021,0 0 830,-1 0 839,-3 0 0,-5-4 0,-5-1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5:05.866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87 9 8152,'0'-5'-1795,"0"2"3682,0 3-1625,3 0 23,-2 0-57,3 0 0,-1 3-100,0 3 0,0 2 119,-3 1 0,0 2-123,0 1 0,0 0 17,0 0 0,0-2-30,0 4 0,0-2 2,0 2 0,0-2-65,0 2 1,-3 1 74,0 2 1,0 0-7,3 0 1,0 1 3,0-1 0,0 3-147,0 0 1,0 1 87,0-1 1,-1 0 11,-2 3 0,2-3 11,-2 3 1,2-1-8,-2 1 1,2 2 48,-2-2 1,1-2-57,-1-1 1,2 1 5,-2-1 0,2 1 16,1-4 0,0 0-114,0 0 1,0-2 55,0-1 0,0 0 0,0 0 1,0 1-125,0-3 1,0 3 140,0 0 0,3 1-89,0 1 0,0-2 67,-3 3 1,0-3-38,0 5 1,0-2 22,0 0 1,0-2-45,0-2 1,0 3 22,0-3 1,0 2-1,0 2 0,-3-1 76,0 0 1,0 0 9,3 1 0,0-2-10,0-2 0,0 3-42,0-3 1,0-1-56,0-2 0,0 2 62,0-2 0,0 2-73,0-2 1,-3 2 60,1 5 1,-1-1-3,3 0 1,-3 1-23,0-1 0,-1 3 27,1 0 1,2 0 86,-2-3 1,-1 1-101,2-1 1,-1 0 8,3 1 0,0-2 8,0-2 1,-3 2-73,0-5 0,0 1 32,3-4 1,0 1-1,0-1 0,0 1 27,0 0 1,0-1-12,0 1 1,0 0 74,0-1 1,0 5-72,0 1 1,0 0 156,0 0 0,0 0-133,0 4 0,0-1-21,0 0 1,-3-2 28,0-1 0,0-3 10,3 4 1,0-4 19,0 4 1,-2-5-28,-1 2 1,0-3-12,3 0 0,0 0 6,0-1 0,0 1-96,0 0 1,0-1 89,0 1 1,0-1-77,0 1 0,0 0 38,0-1 1,0 1-8,0 0 0,0-1 3,0 1 1,0-1-5,0 1 1,0-3 4,0 0 1,0-1 1,0 4 0,-3 0 36,0-1 0,0 1-30,3 0 1,0 2 151,0 1 1,0 0-173,0 0 1,0-2 1,0 4 1,0 0-7,0 0 1,0-1-99,0-5 0,0 1 32,0 0 1,0-1 70,0 1-24,0-4-54,4 2 127,-3-2-19,3 4 0,-4-1 127,0 1 0,0 0-106,0-1 1,0 1 12,0 0 1,0 0-46,0 3 1,0-2 24,0 5 0,0-5 10,0 2 1,0 0 12,0 0 1,0-1-145,0-2 0,0-1 81,0 1 1,0-3-1,0 0 1,0-3 77,0 2 1,0-2 8,0 3 0,0-3-11,0 3 1,0-1-42,0 4 0,0 1-27,0 1 0,0-1 37,0 1 1,0 2 4,0-2 0,0 3-22,0-2 0,0 0 1,0-4 1,0 1-25,0-1 0,0 1-26,0 0-27,0-1 68,0 1 0,0-3 21,0-1-23,0-3 1,0 6-6,0-2 0,0-1-2,0 0 256,0 1-239,0 3 0,3 2-12,0 1 0,-1-1 1,-2-2 1,0 2-32,0 1 0,0-1 45,0-2 1,0 0-45,0-1 1,0 1 32,0 0 0,0-1-24,0 1 0,0-3 40,0-1 0,0 1 3,0 3 0,0-1 30,0 1-24,0 0 1,0-1-33,0 1 0,0 2 14,0 1 1,0-3-27,0-4 0,0 4 29,0 2 0,0 1-63,0-3 1,0-1 30,0 1 1,0 0-7,0 3 0,0-2 18,0 1 0,0-1-5,0-2 1,0 1 5,0 0 0,0-4-6,0 1 1,0 0 57,0 2 0,0 1-52,0 0 1,0-4 54,0 1 1,0 0-40,0 3 0,0 2 9,0 1 0,0 0-22,0 0 1,0-2-3,0 5 0,0-5 17,0 2 0,1-3-2,2 0 0,-2-1-60,2 1 0,-2 0 47,-1-1 0,0 1-41,0 0 0,0-1 37,0 1 1,1-1-2,2-3 0,-2 3-3,2-2 1,-2 1-1,-1 2 1,0 1-6,0 1 0,0-1 5,0 1 0,1-1 0,2-1 0,-2-1-7,1 1 48,-1-1-30,-1 1-3,0 0 0,0-4 0,0 1 0,0-3 1,0 3 0,0-3-53,0 2 0,3-2 48,0 3 0,0-3-6,-3 3-6,0-4-2,0 5 25,0-2 0,0 1 13,0 0-20,0-1 0,0 4 2,0 0 1,0-1 71,0 1 0,0-3-68,0-1 1,0 1 4,0 3 1,0-1 4,0 1 0,0-3-140,0 0 0,1-1 92,2 4-29,-2 0 0,3-1 55,-4 1 0,0-3-1,0-1 1,1-2 16,1 3 1,-1-3-46,2 3 77,-2-1-49,-1 4 1,0 0 12,0-1 1,1 0-11,2-2 8,-2 1-142,3-6-302,-4 3 429,0-4-64,0 4-23,0-3-39,0 3 345,0 0-102,0-3-97,0 6 1,0-2 13,0 4 1,0-4 16,0 1 1,0-3-170,0 3 133,0-4-32,0 5 21,0-6 260,0 3-375,0 0 59,0 1 1,0 4 61,0-1 15,0 1 5,0-1-12,0 1 0,-1-4-146,-2-2 1,2-1 56,-2 1 55,2-3 54,1 4-40,0 0 1,0-2 1,0 4 1,-3-3 57,1 2-51,-1-3-316,3 6 314,0-3-5,0 0 0,0-1 49,0-1 16,0-2-98,0 3 28,0 0 16,0-3 1,0 4-920,0-2 307,0-2 253,0 6 101,0-6-1357,0 3 1,0-14 1613,0-1 0,0-10 0,0 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4:36:43.496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0 2103 7984,'6'8'-126,"-3"-2"508,7-6 1,-5 0-134,4 0 1,0-2-58,5-2 1,1-4 173,-1-6-196,0-1 1,1-3-54,4-1 1,3-8 83,6-1 1,2-2 96,3-7 1,-1-1-79,5-4 0,5-5-105,6-1 1,5-3 51,-1 4 1,1-7-93,-1 3 0,2-9-379,-2-1 0,-2-2 304,2 2 0,-2-2-77,2-3 1,9-2 36,0 2 0,2-3-91,3-2 1,-6 2 31,1 3 1,-8-3-58,-1 3 0,-7 4 82,2 1 1,-4 9-3,-6 5 0,4 3 69,-3 2 1,-4 1-18,-1 3 0,-3 4-39,-2 5 0,-6 3 28,-3 2 1,-5-1 58,-5 6 1,2 5 351,-6 5 21,0-1-58,-5-4 74,0 0-376,0 6 0,-2 2 81,-3 6-97,4 0 1,-10 2 55,6 2 0,-4 1-130,4 9 0,-6-1 115,2 10 1,-4 7 55,-1 8 1,-2 9-85,-2 4 1,-4 11-6,-7 3 1,1 11 5,0 4 0,4 4-179,1 6 1,6-6 74,-2 1 1,3-5 110,2-5 0,5-3-20,-1 4 0,5-3 8,-4 3 0,1-4 180,-1 3 0,-4 2-58,4-2 0,-2-1-8,1-8 0,0-4-125,5-5 0,0-9 69,5-5 0,0-4-101,0-11 1,2 2 111,2-11 0,0 0-381,5-5 0,-4-5 354,4 0-1047,-6-5 597,10 2 1,-12-12-248,4-4 0,-3-2-331,-2-2 0,0 4-227,0 1 1183,0 6 0,-7-4 0,-1 7 0</inkml:trace>
  <inkml:trace contextRef="#ctx0" brushRef="#br0" timeOffset="1542">2103 2272 8059,'7'0'-383,"0"0"0,-3-2 558,1-2 1,0 1 80,-5-7 0,1 7 74,4-2 237,-3-2-245,4 5 40,-6-4-184,0-1 0,-2 6-112,-2-4 1,0 5 73,-5 5-323,0 3 0,-4 6 41,4 0 0,-2-5 168,6 1 1,0-6-180,5 6 215,0-7-179,0 3 126,0 0 0,2-4-2,3 3 0,-2-4-17,6-1 0,-4-4-1,4-1 0,-4-4-144,4 4 0,-4-5 92,4 6 0,-5-7-91,0 1 1,-1 2-24,2-1-7,-3 6 59,4-3-274,-12 6 0,-1 1 399,-2 4 0,-3 3 0,4 6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4:36:47.070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70 958 8071,'0'-14'-96,"0"0"1,0 0 407,0 0 1,6-2-166,4-3 1,-3 2 21,3-7 1,-1 1-24,5-5 0,0-2 0,1-3 0,3 1 65,1-5 0,6 4-4,-1-5 0,2-2 191,3-3 0,5-7-62,4 8 1,4-5 76,5 0 1,-1 3-125,5-3 0,-5 4-22,1 6 0,1 2-247,0 7 1,-6 6 143,-5 3 0,-4 8-79,5 2 1,-7 6 54,2-2 1,-3 10-175,-2 4 1,5 5 2,0 5 1,5 0 72,-5 9 1,4-1 2,-4 10 1,5 1 57,-5 4 0,0 2-52,-5 3 1,-6 5 42,-3 9 1,-5 3 20,-5 7 1,-2 7-378,-7 7 1,-7 6 96,-2 8 1,-8-5 51,-2 0 0,-6 0-43,13-45 1,0 1 0,-14 42 52,-3-2 1,1-10 34,0-5 1,-7-8 277,-2-1 0,-4-6-3,-1 1 1,-7-3-215,-3-2 0,-3 1 79,-1-1 1,-7-4-132,-3 0 1,-3-8-71,-1-2 1,4-8-196,0-10 0,11-5 64,-1-10 1,7-3-165,-2-6 0,10-6 55,-2-3 0,10-4 47,1-1 0,6 0 335,3 0 1,10-2-113,-1-3 1,10 4 716,-1-4 0,10 3-464,4 2 0,5-2 71,5-2 1,1 2-208,4-3 1,2 3-12,-2 2 0,3 0-111,1 0 0,0 2 126,0 2 1,-4-1-33,-1 6 0,1 1-47,4 4 0,-1 3 59,-4 6 1,4 2 26,-4 13 1,-1-1 210,2 6 0,-5-1-175,4 0 1,-4-1-16,5-4 1,-1-2-59,5-7 0,5 0 61,0 0 0,6-6 3,-1-4 1,-2-2-183,2-2 0,-5 0-1335,4 0 1,-4-5 547,5 1 0,-7-1 913,2 5 0,-3-6 0,-2-2 0</inkml:trace>
  <inkml:trace contextRef="#ctx0" brushRef="#br0" timeOffset="762">1791 2270 8090,'2'-9'-228,"3"0"1,-4 4 109,4-5 112,-3 7 405,-2-3-193,-7 6 0,4 0 330,-6 0-369,-1 0 0,-4 5-1,0-1 1,2 7 55,2-1 1,4-2 94,6 1 0,0-4-180,0 4 0,0-4-170,0 4 1,1-6 183,4 2 0,3-3 25,6-2 0,0 0-1080,0 0 486,0-7 343,1 6-235,-8-12-25,6 12 1,-11-7-102,2 3-111,-2 4-558,-8-6 1105,4 1 0,-11 4 0,6-4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36.991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20 91 8315,'-4'0'-574,"1"0"248,1 0 291,1 0 0,-4 0-33,3 2 0,0 0 118,2 2 0,0-2 48,0 3 0,0-1 48,0 2 1,0 1 73,2-1 0,2 0-72,2 1 0,4-3 91,0 0 0,5-2 81,2 0 0,1-1-120,1-1 1,2-1-70,7-1 0,1-2 78,3-5 0,4 1-25,2-5 0,4 1 17,3-3 0,0 1-371,-1-1 1,-1 4-177,0-2 1,-5 4-169,0 1 0,-6 3-955,-2 0 1469,-3 4 0,1-5 0,1 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21.230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44 9 8078,'-4'-5'-925,"3"1"952,-3 4 50,4 0 6,0 4 0,0-2 7,0 4 1,0-3 68,0 3 23,0-1 0,0 4-123,0 0 1,0-4 14,0 1 0,0 0 92,0 2 0,0 4-68,0-1 1,0 2-65,0-2 1,0 0 63,0 3 1,-2 0-73,-1 0 0,-1 3 29,1-3 0,2 1 2,-2 0 0,2 1 5,1-2 0,-3 0-4,0 0 1,0 0-24,3 0 0,0 2 26,0-1 0,0 0-3,0-1 0,0 3-72,0-3 1,0 2-128,0 2 1,0-1 124,0 0 0,0-2-7,0-1 1,0 0-25,0 4 1,0-4 46,0 0 1,0-2 87,0 2 0,0-2-88,0 2 0,0-2 70,0 2 1,0-3-11,0 0 1,0 3 10,0 0 1,0-1-61,0 2 0,0-4 2,0 4 0,0-4-26,0 4 0,0-4 47,0 3 1,0 1 7,0 2 0,0-2-14,0-1 1,0-3-40,0 4 0,0-4 25,0 4 1,-2-4-3,-1 4 1,0-4-6,3 4 1,0-4 1,0 3 0,0-2-18,0 2 0,0 0-6,0 0 0,0 2-3,0-1 0,0-2 21,0 2 1,0-2-13,0 1 0,0 3 9,0-3 1,0 0 4,0 0 1,0-1 39,0 2 1,0 1 8,0-2 0,3 0-41,0 0 1,-1-2 5,-2 2 0,0-2-31,0 2 0,0-2 29,0 2 1,0-3-15,0 0 0,0 2 11,0-2 1,0 3 167,0-2 1,0 2-121,0-2 1,0 0 8,0 0 1,0-2 40,0 5 0,0-4 19,0 4 0,0-4-144,0 4 1,0-4 88,0 3 1,-2 1-155,-1 2 1,0-3 138,3 1 0,0-4-162,0 4 1,0-2 92,0 2 0,0-2-13,0-1 0,0-3 17,0 3 1,0 0-11,0 0 0,0 0 177,0 0 0,0-2-97,0 5 1,0-2 95,0 1 1,0 3-72,0-3 0,0 1 91,0 0 0,0 1-178,0-2 0,0 2 8,0-2 0,0 3 73,0-3 1,0-1-1,0 2 0,3-4-219,0 4 1,-1-5 92,-2 2 0,3 0-23,0 0 0,0 0 75,-3 0 1,1-3-17,2 3 0,-2 0 43,2 0 0,-2 0 12,-1 0 1,0-3-36,0 3 0,0-3 2,0 0 0,0 1-4,0 1 0,0-1 9,0 1 1,0 0-46,0 0 0,0 0 23,0 3 1,0-2-8,0 2 0,0 0 1,0 0 0,0 1-2,0-3 1,0 2 1,0-2 0,0 3 6,0-1 1,0 0 86,0 0 1,1 1-84,2 2 1,-2-3 39,1 1 1,-1-4-33,-1 4 1,0-2 1,0 1 0,0 2-12,0-5 1,1 5-1,2-2 1,-2-2-26,2 0 1,-2-1-8,-1 0 1,1-1-9,2 1 1,-2 0 37,2 0 0,-2-1-11,-1 1 0,0 2-2,0-2 1,3 4 99,-1-4 1,1 4-74,-3-4 1,0 3 7,0-2 0,0 2-22,0-2 1,0 3 10,0 0 1,1-2 17,2 1 1,-2 0-15,2 0 0,-2 3 17,-1-3 0,0-1-19,0 2 0,0-4-4,0 4 0,0-4-12,0 4 0,0-4 4,0 3 0,3-3-2,0 0 0,0-1-2,-3-1 0,0-1-11,0 1 0,0 0 17,0-1 0,0 1 55,0 0 0,0 2-16,0 1 1,0 2 6,0-3 1,0 5-39,0-2 1,0 2 7,0 2 1,1-4-18,1 1 0,-1-4 0,2 3 0,-2-3-140,-1 0 1,0 0 143,0 1 1,0-3-28,0 3 1,1-3 55,2 0 0,-2 2-2,2 1 0,-2-1-45,-1-2 1,0 0 0,0-1 1,0 4 190,0-1 1,0 2-138,0-2 1,1 0 1,2 3 1,-2-2-5,1 2 0,-1 0-73,-1 0 1,0 1 33,0-3 1,0 2-12,0-2 0,3 2 4,0-2 1,0-1-10,-3-2 1,0-1 18,0 1 1,0 0-11,0-1 1,0 2 18,0 1 1,1-1 18,2 1 0,-2-1 139,2-1 0,-2 0-140,-1 3 0,0-3 1,0 3 1,1-3-25,2 0 0,-2 0 1,1-1 1,-1-2-10,-1 0-10,0 0 1,3 2-163,0 1 183,0-4-98,-3 2 0,0-5 65,0 4 7,0-4 47,0 6 0,0-4 9,0 5 0,0-3-13,0 0 1,1-1-30,2 4 0,-2-3 8,2-1 1,-2 1 47,-1 3-72,0 3 0,0-2 45,0 1-156,0-1 1,0-4 10,0 0-250,0-5 227,0 3-368,0-4 1,0 4 197,0 2 0,0-1-66,0 0 0,0 1-984,0 3-291,0-4 1650,3 2 0,-2-6 0,3 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25.771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44 78 8432,'-6'0'-872,"1"1"-188,-2 2 782,-1-2 0,2 3 146,1-4 248,3 0 6,-2 0 1239,4 0 1,4-3-1288,1 0 0,0 0 14,1 3 1,0 0-20,2 0 0,1 0-9,0 0 0,-1-3 20,1 0 0,0 0 9,-1 3 1,-2 0-81,0 0 1,-1 0 59,4 0 1,0 0-29,-1 0 0,-1 0 19,2 0 1,-5 0 74,8 0 1,-4 0-12,3 0 0,-1 0-1,-2 0 1,2 0 1,2 0 0,-3 0 21,3 0 1,1 0-48,1 0 1,-1 0 11,-2-3 1,0 2-250,0-2 0,-1 2 136,2 1 0,-3-3-35,0 0 0,0 0 98,3 3 0,-2-1-6,5-2 0,-1 2-31,3-1 1,0 1-10,-3 1 0,3-3-106,1 0 1,-1 0 118,3 3 1,-2-1-29,0-2 0,-1 2 25,0-2 0,0 2-53,1 1 1,-1 0 36,0 0 0,0 0 1,1 0 0,2-3 17,0 1 1,1-1 9,-1 3 0,-1-3 25,4 0 0,-2 0-44,2 3 1,-4 0 4,1 0 0,-2 0 3,-1 0 1,1 0 6,-1 0 0,0 0-29,1 0 1,-4 0-6,0 0 0,0 0 11,0 0 1,0 0-6,-3 0 0,0 0 59,3 0 1,-3 0-47,4 0 0,-4 0 101,4 0 1,-4 0-96,4 0 1,-2 0 68,1 0 1,3 0-22,-3 0 0,0 0 6,0 0 1,0-3 26,4 0 1,-4 0 2,0 3 1,1 0-102,2 0 1,-3 0 63,1 0 1,-2 0-127,2 0 0,1 0 110,-2 0 0,0 0-122,0 0 0,1 0 66,2 0 1,0 0-13,0 0 0,-2 0-42,-1 0 1,1 0-14,2 0 0,-1 0 51,-2 0 1,3 0 0,-3 0 0,2 0 131,2 0 0,-1 0-123,0 0 1,0 0 128,-3 0 1,2 0-98,-1 0 0,1 0 10,1 0 1,1 0-11,-1 0 0,0 0 7,0 0 0,1 0-66,-1 0 0,3 0 65,0 0 0,1 0-69,-1 0 0,-1 0 50,1 0 1,-2 0-37,-1 0 0,0 1 22,1 2 1,-2-2-3,-2 2 1,3-2 3,-3-1 1,1 0-2,0 0 1,2 1 79,0 2 0,1-2-72,2 2 0,-1-2-7,1-1 0,-2 0 12,3 0 0,0 0-20,-1 0 0,0 0 9,-3 0 1,0 0-3,1 0 1,-1 0 0,0 0 1,-2 0-4,-1 0 1,-2 0 42,2 0 0,0 3-39,4-1 1,-4 1 7,0-3 1,1 0-3,2 0 1,-3 3-12,1 0 1,-2 0 4,2-3 1,1 0-2,-2 0 1,3 3-1,0 0 1,-3 0-2,1-3 0,-4 0 9,4 0 1,-4 1-8,3 1 1,-3-1 30,0 2 1,0-2-29,1-1 1,-3 3 45,3 0 1,-2 0-48,2-3 1,-2 0-1,5 0 1,-4 0-2,4 0 1,-4 0-3,3 0 1,0 0-13,0 0 0,2 0 21,-5 0 0,3 0-4,-2 0 0,0 0-8,0 0 1,-2 0 86,1 0 1,-1 0-22,-2 0 0,2 0 8,1 0 1,-1 0-58,2 0 1,0 0 1,-1 0 1,1 0-99,-3 0 0,2 0 109,1 0 0,0 0-58,0 0 0,1 0 44,4 0 1,-2 0-25,-1 0 0,0 0 23,4 0 0,-1 0 1,0 0 0,-2 0 14,-1 0 0,-2 0 11,2 0 0,-3 0 25,4 0 0,-2 0-45,2 0 0,0 0 36,-3 0 1,3 0-29,-1 0 1,3 0-49,0 0 1,-1 0 35,-1 0 1,4 0-6,-2 0 1,3 0-3,0 0 0,-2 0-4,3 0 1,-2 0 108,1 0 0,-2 0-97,2 0 0,-1 0 51,-2 0 1,0 0-39,0 0 0,-2 0 11,-1 0 1,1 0 13,2 0 1,0 0-8,0 0 1,-1 0-25,1 0 0,-2 0-2,5 0 1,2 0-40,-2 0 1,3 1 45,-3 2 0,3-2 33,-3 2 1,3-3-36,-3 0 0,1 0 86,-1 0 1,-1 0-60,1 0 1,-2 0 2,-1 0 0,1 3-10,-1 0 1,0 0 10,0-3 0,3 0-86,1 0 1,3 0 78,-1 0 1,-1 0-104,1 0 0,-3 0 83,3 0 1,-4 0-68,1 0 0,0 0 79,-2 0 0,1 0-4,-5 0 1,0 0 33,0 0 0,-1 0 6,2 0 1,1 3-22,-2 0 1,6 0-20,0-3 0,1 0-61,-1 0 1,-1 0 65,4 0 0,-3 0-117,3 0 1,-2 0 77,2 0 1,-3 0-13,3 0 0,-5 0 43,-1 0 0,0 0-12,-2 0 1,1 0 63,1 0 1,0 0-75,-3 0 0,2 0 23,-1 0 1,1 0-10,1 0 0,1 3 12,-1-1 0,0 1-54,0-3 1,2 0-11,1 0 0,-2 0 24,2 0 1,-2 0-11,0 0 1,0 0 126,2 0 0,-5 0-105,3 0 1,-3 0-9,2 0 0,0 0-1,-3 0 1,2 0 221,-1 0 0,1 0-138,1 0 1,1 0-65,-1 0 0,0 3-1,0 0 1,3 0-115,1-3 0,-1 0-4,-3 0 0,0 0 119,1 0 1,-1 0-59,0 0 1,0 0 29,1 0 1,-1 0-9,0 0 1,-1 0-1,-1 0 0,1 0 10,-1 0 0,0 0 5,-1 0 1,2 0 3,-5 0 0,4 0-2,0 0 1,-3 0-2,0 0 1,0 0-53,0 0 1,2 0 44,-2 0 0,-1 0-8,-2 0 0,2 0-1,1 0 1,-3 0-2,-4 0 1,1 0 5,3 0 0,-4 1-11,1 2 53,0-2-43,3 3 0,-4-4 125,1 0-116,0 0 0,2 0 107,1 0 1,0 0-93,-1 0 0,2 0 7,1 0 0,-1 0 12,2 0 1,0 0 3,0 0 1,-1 0-126,-2 0 1,2 0 109,1 0 1,-1 0-165,-2 0 0,-1 0 136,1 0 0,3 0-28,-1 0 0,2 0 32,-2 0 0,0 0-1,3 0 1,-2 0-25,2 0 1,-1 0 0,2 0 1,0 0 103,-3 0 1,2 0-83,-2 0 0,0 0 41,-1 0 0,2 0-31,1 0 1,2 0 57,-5 0 1,5 0-24,-2 0 1,2 0 4,2 0 1,0 0-27,2 0 1,-1 0 2,4 0 1,-3-1 8,3-2 1,-3 2-5,3-2 1,-3 2 41,0 1 1,-2 0-40,-1 0 1,3 0-56,1 0 0,-1 0 30,-3 0 0,0 0-4,0 0 0,1 0-2,-1 0 0,3 0-4,0 0 0,0 0-28,-2 0 1,-1 0 39,0 0 0,0 0-13,1 0 1,-4 0 3,1 0 0,-4 0 160,3 0 1,-3 0-86,0 0 1,2 0 134,-2 0 1,4 0-161,-4 0 1,4 0 9,-4 0 1,4 0-199,-4 0 1,4 0 132,-4 0 0,3 0 69,-2 0 0,-1 0-10,-2 0 1,0 0-386,-1 0 0,-2 0 140,0 0 1,-3 0 46,2 0-32,-3 0 77,6 0 1,-6 0 351,4 0 1,-3 0-94,2 0 1,-2 0-129,3 0 1,-3 0-8,3 0 0,-1 0-135,4 0 0,-3 0 104,0 0 1,-1 0-36,4 0 36,0 0 0,-1 0-20,1 0 31,-1 0 0,1 0-23,0 0 0,-1 0 60,1 0 0,1-1-48,1-2 0,-1 2 23,1-2 0,-1 2 16,-2 1 0,1 0 29,0 0-40,-1 0 0,1 0 25,0 0-33,-5 0 1,1 0 18,-2 0 265,-2 0-220,3 0-45,0 0 0,0-1-30,5-1 0,0 1-3,-1-2 0,1 2-27,0 1 0,-1 0 66,1 0-528,0 0 285,-5 0 82,4 0-19,-7 0-104,3 0 192,0 0 214,-3 0-8383,2 0 8224,-10 0 0,5 0 0,-6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28.98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78 9 8192,'0'-5'432,"0"1"1,0 5-309,0 2 0,0-1-15,0 4 1,0 0-12,0 2 1,0 1 30,0 0 0,-3 2 13,1 1 0,-1 3-23,3-1 0,0 0-8,0 0 0,0-2-46,0 2 0,0-2-110,0 2 0,0-4 93,0 2 1,0 0 39,0 0 1,1 2-103,2-2 1,-3 0 90,3 0 0,-1-2-148,1 5 0,-2-4 109,2 4 1,-2-4 26,-1 4 1,0-4 11,0 3 1,0 1 91,0 2 0,-3 0 44,0 1 0,0-1-96,3 0 0,-1-2-39,-2-1 0,3-3 52,-3 4 1,2-4-216,1 4 1,0-5 119,0 2-38,0-3 0,0 0-146,0 0 0,0-1 208,0 1-40,0 0 1,0 2 49,0 1 1,0 2-58,0-3 1,-3 5 158,0-2 1,-3 3-89,3 0 0,0 0 114,3 0 1,-2 3-124,-1 1 0,0-4-45,3-3 0,0-3-36,0 0 0,0-1-160,0-1 0,3-1 22,0 1 1,-1-1 119,-2 1 0,1 0 114,2-1 1,-2 2-98,2 1 0,-2 0-33,-1 3 1,-1 4-22,-2 2 0,1 0 434,-3-3 1,3 3-118,-1 0 0,-1 0-114,1-6 0,0 2-203,3-1 1,0-3 99,0 0 1,0-3 50,0 0 0,0 2-1,0 1 0,0-1-255,0-2 1,0 3 49,0-1 1,1 4 105,2-4 1,-2 4 45,2 0 0,-2 1 30,-1 1 0,-1 3-20,-2 1 1,2 2-27,-2-3 1,2 1-34,1-1 1,0-2 39,0 2 0,0-2-114,0-4 0,0-1 102,0-5 1,0 1-64,0-1 44,0 1 1,3 0-11,0-1 1,0 2 216,-3 1 0,0 0-121,0 3 1,0-2-85,0 2 0,-3-2 38,0 2 0,0-2-103,3 2 1,-1 0 100,-2 4 1,2-2-92,-2-2 1,3 2 59,0-5 0,0 4-11,0-4 1,0 1-1,0-4 1,0 1-3,0 0 1,0 2 86,0 1 1,0-1-77,0-2 0,-1 2 114,-2 1 1,2 3-97,-2-1 1,2 3 41,1 0 0,-1 1-59,-2 2 1,2-1 0,-2 1 1,1-2-32,-1-1 0,2 1 45,-1-1 1,1-3-66,1 1 0,0-5 56,0 2 0,0 0-152,0 0 0,0-1 129,0-2 0,0-1 2,0 1 0,2 0 10,1-1 0,0 2 0,-3 1 0,0 2-1,0 1 0,1 4-11,2-1 0,-2 0 3,2 3 0,-2-2 14,-1 0 1,0-1-143,0 0 0,0-2 77,0-1 0,0-3 61,0 0 1,0-1-28,0-2 0,3 1 2,0 0 0,0-1 59,-3 1 1,2 2-61,1 1 0,0 3 4,-3 0 1,1 1 3,2 1 1,-2 0-82,2 1 0,-2 2 86,-1 0 0,0 1 18,0-1 0,0-4-48,0 1 0,0-3-1,0 1 1,0 0 8,0-4 1,0-2-6,0-3 0,0 0 156,0 2 0,0 1-137,0-1 1,1 1 12,2 0 1,-2 0 10,1 3 1,-1-2 57,-1 5 0,0-4-62,0 4 1,0-4 1,0 4 0,0-4-20,0 3 1,0-3 20,0 1 0,0 0-8,0 0 1,0-1 4,0-2 1,0 2 5,0 1 0,0 3-8,0-1 1,0 0-4,0 0 1,0 1-29,0 2 1,0 0-2,0 0 1,0-2-113,0-1 0,0-2 128,0 2 0,3 0 26,0 0 1,0 2-40,-3-1 0,0-2 64,0 1 0,1-2-62,2 2 0,-2-2 52,2 2 1,-2-3-29,-1 0 1,0 2 11,0-2 0,0 2 21,0-2 1,0-1-26,0 1 0,0 2-49,0-2 1,0 4 42,0-4 1,0 4-112,0-4 1,0 4 100,0-4 0,0 3-54,0-2 1,0-1 69,0-2 0,0-3-6,0 0-30,0-1 9,0 4 67,4 0 1,-4-1-59,3 1 0,-2-3 99,-1-1 1,0-2-79,0 3 1,0-3-53,0 3 0,0-3-72,0 2-17,0 1 124,0 3-2,0-1 0,1 0 44,2-2 1,-2 1-55,2-1 0,-1 2 125,1 0 0,-2 1-112,2 0 1,-2 2 39,-1 1 1,1-1-102,1-2 1,-1 0-75,2-1 115,-2 1 2,-1-1 0,0-2-6,0 0-61,0-4 494,0 2-331,0 0 0,0-3 177,0 5-255,0 0 0,0 0-12,0-1-114,0 1 162,0-1 1,0 0-93,0-2 74,0-2-75,0 2-37,0 1-40,0-3-49,0 7 0,0-6-171,0 4-494,0-4-908,0 1 1493,0-3 0,0-7 0,0-3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39.089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0 130 11412,'0'4'-558,"0"0"0,1-4 913,2 0 1,2 0-135,3 0 1,1 0-21,0 0 1,-1 0-17,1 0 0,1 0-90,1 0 0,-1 0 29,1 0 0,-1 0-162,-2 0 0,2 0 322,1 0 1,0 0-286,3 0 0,-2 0 54,2 0 0,0 0-13,0 0 1,2 0-52,-1 0 1,-2 0 11,2 0 0,-2 0 27,1 0 0,2 0 5,-5 0 1,5 0-6,-2 0 1,-1 0-20,2 0 1,-2 0 0,2 0 1,-2 0 15,-1 0 0,-3 0-1,3 0 0,0 0-68,0 0 1,-1 0 54,-2 0 1,2 0-25,1 0 0,0 0 22,0 0 1,-2 0 48,5 0 0,-5 0 22,2 0 0,0 0 11,0 0 1,-1 0 8,-2 0 1,0 0 9,-1 0 0,1 0-28,-1 0 1,1 0-23,0 0 1,-1 0-41,1 0 1,0 0 59,-1 0 0,4 0-153,-1 0 1,2 0 125,-2 0 1,0 0-136,3 0 1,-2-1 142,2-2 0,0 2-4,0-1 0,2 1 23,-1 1 0,-2 0 121,1 0 1,-2 0-170,2 0 0,-3-3 86,0 0 0,-1 0 330,-1 3-372,3 0 1,-2 0-174,1 0 0,-1 0 55,-2 0 0,1 0 9,0 0 0,-1 0 21,1 0 0,2 0-21,1 0 0,3 0-16,0 0 1,0-3 25,-1 0 1,2 0 113,-5 3 0,4 0-63,-4 0 1,4 0 10,-4 0 0,1 0-28,-4 0 0,1 0-1,-1 0 1,2 0-38,2 0 1,-3 0 48,3 0 0,-3 0-142,0 0 0,1 0 96,1 0 1,0 0 25,3 0 1,-3 0 6,0 0 0,-1 0 61,-2 0 1,4-3 43,-1 1 1,1-1 137,-4 3-242,1 0 0,0 0-5,-1 0 1,-2 0-28,0 0 0,-3 0 50,2 0 0,1 0-101,3 0 80,-1 0 1,1 0-74,0 0 0,2 0-33,1 0 0,-1 0 63,-2 0 0,0 0 33,-1 0 0,-2 0 1,0 0 0,-1 0 13,4 0-17,0 0 1,-1 0 1,1 0 0,-3 0 10,-1 0 43,1 0 1,3 0-48,-1 0 0,4 0 0,0 0 1,0-3 61,-1 0 0,0 0-32,3 3 1,-3 0-40,0 0 1,2 0 11,-2 0 1,2 0-15,-2 0 1,-1 0 39,2 0 0,0 0 2,0 0 0,0 0-32,0 0 1,-3 0-62,3 0 0,-2 0 34,2 0 0,-2 0 31,5 0 1,-4 0-62,4 0 0,-5 0 63,2 0 0,1 0-25,1 0 0,-1 0 16,-2 0 1,2 0-9,-2 0 1,1 0 15,-4 0 1,1 0 5,0 0 0,-3 0 26,-1 0 1,1 0-37,3 0 6,-1 0 1,1 0 1,0 0 1,-1 0-18,1 0 1,-1 0 5,1 0 1,1 0-2,1 0 1,0 0 0,3 0 0,-2 0-2,2 0 0,-1 0 62,2 0 1,0 0-56,-3 0 0,2 0 0,-2 0 0,2 0 4,-3 0 0,4 0 47,-4 0 0,2 3-101,-2 0 0,0 0 28,3-3 0,-3 0 17,0 0 1,2 0-5,-2 0 1,5 0-13,-2 0 1,0 0 24,0 0 0,0 0-23,4 0 0,-2 0 18,-2 0 1,2 0 57,-5 0 1,3 0-19,-2 0 1,0 0-30,0 0 1,-2 0 21,1 0 1,-1 0 5,-2 0 1,1 0-37,0 0 1,-1 0 1,1 0 0,-1 0 9,1 0 0,0 0 11,-1 0 0,1 0-58,0 0 1,-1-1 84,1-2-23,0 2 0,-1-3 66,1 4 1,-3 0-17,-1 0-68,1 0 3,3 0 73,-1 0 0,1 0-60,0 0 0,-4 0-89,1 0 0,3 0 24,2 0 0,1 0 1,-4 0 1,1 0-28,0 0 0,0 0-17,3 0 0,-3 0 52,3 0 13,-3 0 1,0 0 62,0 0 0,-1 0-60,1 0 1,0 0 147,-1 0 1,-1 0-136,2 0 1,-3 0 9,6 0 1,-3 0 9,0 0 0,3-3 75,-1 0 1,3 0-63,-2 3 1,2 0-4,-2 0 0,2 0-96,-2-3 1,0 2 112,0-2 1,-3 2-56,3 1 0,0 0 2,0 0 1,0 0-3,0 0 1,-3 0-63,3 0 1,0 0 35,0 0 0,3 0 30,0 0 1,-2 0-40,1 0 0,0 0-5,0 0 1,2 0 31,-5 0 0,3 0 11,-2 0 0,2 0 1,-2 0 1,-1 0 2,-2 0 1,0 0 28,-1 0 0,1 0 3,0 0 0,-1 0 0,1 0 0,-1 0 2,1 0 1,-3 0 2,0 0 1,-1 0-18,4 0 1,0 0-29,-1 0 1,1 0 29,0 0 1,-1 0-49,1 0 0,-1 0 21,1 0 1,0 0-6,-1 0 0,1 0 5,0 0 0,-4 0-9,1 0 8,0 0-1,2 0 1,1 0 2,0 0 0,-3 0 78,-1 0-36,1 0 1,3 0 5,-1 0 0,-2 0 8,0 0 0,0 0-28,2 0 1,1 0-4,-1 0 1,1 0-87,0 0 0,-1 0 89,1 0 1,0 0-58,-1 0 1,-2 0 5,0 0 1,-3 0-45,2 0 57,1 0 1,3 0-12,-1 0 0,-2 0 40,0 0 1,0 0-8,2 0 0,1 0 4,0 0 0,-1 0-19,1 0 1,-1 0 7,1 0 1,0 0 4,-1 0 1,1 0-6,0 0 1,-4 0-4,1 0 1,-3 0-2,3 0 0,-3 0 12,2 0 0,-2 0-9,3 0-1,0 0 0,2 0 1,1 0-4,0 0 0,-1 0 3,1 0 1,-3 0-1,-1 0 0,-2 0 3,3 0 0,-4 0-13,6 0-4,-4 0 11,5 0 1,0 0 0,-1 0 0,1 0 0,0 0 1,-4-1 98,1-2 0,-3 2-16,3-2 0,0 2-63,2 1 0,-2 0 90,0 0 1,-1 0-78,4 0 0,0 0 11,-1 0 0,1 0-15,0 0 1,2 0-50,1 0 0,-1 0-40,-2 0 0,2 0-110,1 0 0,0 0 143,0 0 0,1 0 8,4 0 1,-3 0 13,-3 0 1,2 0-4,-2 0 0,4 0 18,-4 0 0,4 0-22,-4 0 0,1 0 35,-4 0 1,4 0-29,-1 0 1,2 0 18,-2 0 1,-1 0-23,1 0 0,2 0 1,-2 0 1,1 0 6,-3 0 1,2 0-3,1 0 0,-1-1 54,-2-2 1,0 2-7,3-1 0,-3 1-27,3 1 0,0 0-20,0 0 1,2 0-5,-2 0 0,2 0-17,-2 0 1,2 0-4,-2 0 1,2 0 22,-3 0 0,2 0-52,-2 0 1,0 0-4,3 0 0,-2 0 32,2 0 1,-2 0 91,2 0 0,1-1-38,2-2 0,-3 2 28,1-2 0,-4 2-40,4 1 0,-2 0-10,1 0 1,3 0-19,-3 0 1,-1 0-5,2 0 1,-1 0 20,4 0 1,-4 0-3,0 0 0,1 0-46,2 0 0,-3 0 1,1 0 1,-2 0 43,2 0 0,1 0 33,-2 0 0,0 0 4,0 0 1,-2 0 0,2 0 1,-3 0-30,4 0 1,-5 0-16,2 0 0,0-3 83,0 0 0,0 0-29,0 3 0,-2 0-47,5 0 0,-2 0-36,2 0 1,0 0 30,-4 0 0,5-3 47,-2 1 0,0-1-23,0 3 0,-3 0-22,0 0 1,-1 0-51,-2 0 1,1 0 18,0 0 0,-4 0 67,1 0 0,0-3 13,2 0 1,1 0-8,0 3 0,-1 0-100,1 0 1,0 0 19,-1 0 1,4 0 18,-1 0 0,4 0-4,-4 0 0,4-3 47,-4 0 0,3 0-13,-2 3 1,2 0-89,-2 0 1,2 0 58,-2 0 1,0 0 48,0 0 1,-3 0-26,3 0 1,-2 0 7,2 0 0,-2 0 15,1 0 0,0 0-50,0 0 1,0 0-34,3 0 0,-2 0 73,2 0 0,-3 0-57,4 0 0,-4-2 108,4-1 1,-4 0-29,4 3 0,-5 0-15,2 0 0,-3 0-1,0 0 1,0 0 11,-1 0 0,1 0 6,-1 0 0,1 0 10,0 0 0,-1 0-29,1 0 0,0 0-117,-1 0 1,4 0 80,-1 0 0,5 0-51,-2 0 0,2 0 31,2 0 1,-4 0-5,0 0 1,1 0 17,2 0 1,-3 0-11,1 0 1,-5 0-31,2 0 1,-3 0 39,0 0 1,0 0 144,-1 0 0,1 0-85,0 0 0,-1 0 11,1 0 1,0-1-7,3-2 1,-2 2 2,1-2 0,2 2-63,-2 1 0,3 0-20,-2 0 0,2 0 56,-2 0 1,3 0-9,0 0 0,-2 0-82,1 0 0,-2 0 57,2 0 0,-3 0 28,0 0 1,2 0-54,-2 0 1,1 0 36,-4 0 1,2 0 1,2 0 1,-3 0 0,3 0 1,-3 0-20,0 0 1,0 0 20,3 0 1,-2 0-32,1 0 1,0 0 26,0 0 1,0 0-39,3 0 0,-3 0 39,0 0 1,2 0 5,-2 0 0,1 0 7,-4 0 1,4 0 3,-1 0 0,2 0-16,-2 0 1,-1 0-2,1 0 0,2 0 5,-2 0 0,2 0-2,-2 0 0,-1 0-32,1 0 1,0 0 15,1 0 1,-3 0-7,3 0 0,0 0 14,0 0 0,-1 0-3,-2 0 1,-1 3-57,1 0 1,0 0 18,-1-3 1,1 0 65,0 0 1,-4 0-21,1 0-1,0 0 0,2 0 1,1 0-5,0 0 0,-1 0-31,1 0 1,2 0 65,1 0 1,0 0-70,0 0 1,-2 3-37,1 0 0,0-1-136,0-2 186,-1 0 0,2 0 10,-3 0-7,-4 0 6,2 0 0,-5 0 181,4 0-178,0 0 0,2 0 112,1 0 1,0 0-42,-1 0 1,1 1-86,0 2 1,0-2-8,3 2 8,-3-2 1,4-1 0,-5 0 34,1 0 0,-3 0-5,-1 0 1,0 1-299,1 2 218,2-2 1,-6 3-45,3-4 1,-2 0 189,3 0-23,-4 0-26,6 0-15,-4 0 0,2 0-9,0 0 0,-3 0 93,3 0 30,-5 0 79,7 0-245,-3 0 0,1 0 39,-1 0-286,-3 0 268,6 0 1,-6 0-79,4 0 1,-1 0 81,4 0 1,0 0-17,-1 0-37,1 0 24,0 0-33,-1 0 21,-3 0 190,-1 0-680,-4 0 258,4 0 1,-2 0 166,3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50.020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9 87 8423,'-5'0'-1439,"1"0"3494,4 0-1914,8 0 0,-5 0 175,5 0 77,-1-4 0,2 3-103,-1-2 1,-2 2-73,0 1 0,0-3-80,2 0 1,-2 1-107,0 2 63,-1 0 0,4 0 30,0 0 0,-4-1-25,1-2 1,0 2 44,3-2 1,-1 2-31,1 1 0,0 0 24,-1 0 0,1 0-9,-1 0 0,1 0-19,0 0 0,-1 0-152,1 0 0,0 0 94,-1 0 0,1 0-11,-1 0 1,1 1 55,0 2 1,-1-2-25,1 2 1,3-2-39,-1-1 1,4 0 33,0 0 0,-2 0 71,2 0 1,-4 0-33,3 0 1,-2 0 120,2 0 1,-3 0-163,0 0 0,-1 0-2,-1 0 0,-1 0-54,1 0 0,0 2 82,-1 1 1,1 0-63,-1-3 1,1 0 58,0 0 1,2 0-21,1 0 0,0 0 1,0 0 0,-2 0-4,5 0 1,-4 0-17,4 0 0,-5 1 2,2 2 1,-2-2-8,2 2 1,-3-2 15,3-1 1,-2 0-2,2 0 0,-3 1 0,3 2 0,0-2-47,0 1 0,-1-1 12,-2-1 1,3 0-26,-1 0 1,1 0-1,-4 0 0,2 0-9,1 0 1,-1 0 30,1 0 0,0 0 2,1 0 0,-3 0 61,3 0-61,-3 0 1,0 0-5,-1 0 0,-2 0-7,0 0 1,-3 0-44,3 0 1,-4 0 96,4 0-36,0 0 0,3 0-66,-1 0 0,1 0 45,0 0 0,-1 0-4,1 0 0,2 0-1,1 0 1,0 0-183,0 0 1,-3 0 127,3 0 1,-3 0 15,0 0 1,-3 0 6,0 0 0,-3 0-11,2 0 0,-2 0 49,3 0 1,-3-2-49,3-1 1,-4 0-147,4 3 1,1 0 98,4 0 0,-1 0 51,1 0 1,-1 0-83,-1 0 0,-1 0-182,1 0 0,0 0 70,-1 0 150,1 0 1,0 0 28,-1 0 1,-2 0-150,0 0 335,-1 0-158,8 0 1,-1 0-20,3 0 1,-3 0 70,-3 0 1,2 0-47,1 0 1,0 0-63,0 0 0,-2 0-103,5 0 1,-4 0 76,4 0 1,-2 0-8,1 0 0,2 0-22,-5 0 0,4 0 29,-4 0 0,4 0-11,-4 0 1,4 0 51,0 0 0,-2 0 215,2 0 1,2 0-177,3 0 0,0 0 8,-2 0 0,0 0 64,2 0 0,-2 0-81,2 0 1,-1 0 63,2 0 1,-3 0-53,2 0 1,-2 0 3,-1 0 0,4 0 10,-1 0 0,0 0 28,-3 0 1,3 0-82,0 0 0,1 0-111,-4 0 0,0 0 35,0 0 0,1 0 95,-1 0 0,0 0 65,0 0 0,-2 0-79,-1 0 1,1 0-9,2 0 0,0 0 54,0 0 1,-2 0 200,-1 0 0,-2 0-97,2 0 1,0 0-38,4 0 0,-4-1 43,0-2 1,0 2-72,0-2 1,3 2 22,-3 1 1,1 0-15,0 0 0,1 0 0,-2 0 0,3 0-18,0 0 0,0 0-21,1 0 1,-1 0 22,0 0 0,1 0 0,2 0 1,-1 0-16,1 0 1,-2 0 15,-1 0 0,1 0-65,-1 0 1,1 0 59,2 0 0,-2 0-6,3 0 0,0 0-44,-1 0 1,1 0-109,-1 0 0,-1 0 126,4 0 0,-3 0-8,3 0 0,-2 0-47,2 0 1,-3 0 41,3 0 1,-4 0-6,1 0 0,-1 0 0,1 0 0,-1 0-1,1 0 1,-2 0-25,-1 0 0,0 0-16,1 0 0,-1 0 36,0 0 0,1 0-6,-1 0 1,0 0-108,0 0 1,1 0 88,-1 0 1,-3 0-19,1 0 0,-1 0 15,3 0 1,-2 0 0,-1 0 0,0 0 54,4 0 0,-1 0 120,0 0 0,1-3-112,-1 0 0,0 1 10,0 2 1,3-1-49,1-2 1,3 2 25,-1-2 0,-1 2-142,1 1 1,-4-1 131,1-2 0,1 2-5,-1-2 0,-1 2-42,-4 1 1,1 0 60,-1 0 1,0 0 32,-1 0 0,3 0 6,-3 0 0,1 0-10,0 0 0,1 0-39,-2 0 1,3 0-7,0 0 1,2 0 32,-2 0 1,5 0 2,-4 0 1,1-1-59,-2-2 1,-1 2-40,-1-1 0,1 0 75,-1-1 1,-2 2-1,1-2 1,-2 2 19,2 1 0,0-1-28,0-2 1,1 2 2,-3-2 0,2 2 8,-2 1 1,3 0 24,0 0 0,1-2-19,1-1 0,0 0 0,1 3 1,-1 0-14,0 0 0,0 0-1,1 0 1,-1 0-96,0 0 1,1 0 94,-1 0 1,0 0 4,0 0 0,1 0-13,-1 0 1,0-1-4,0-2 0,1 2-9,-1-2 1,0 2 49,0 1 1,4-1 20,-1-2 0,0 2 8,-3-2 1,2 2 94,-1 1 0,4 0-130,-5 0 0,2 0-5,-2 0 1,1 0 17,-1 0 1,0 0 7,0 0 0,4 0-24,-1 0 0,0 0-111,-3 0 0,1 0 72,3 0 1,-3 0-111,2 0 1,-2 0 89,-1 0 0,4 0 20,-1 0 0,0 0 81,-3 0 1,-3 0-84,1 0 1,-1 0-3,3 0 1,-2 0 62,-1 0 1,0 0 180,0 0 0,2 0-199,-1 0 1,1 0 10,1 0 1,-2 0-20,-1 0 1,1 0-9,6 0 1,-3 0-29,2 0 0,-2 0 42,-1 0 0,1 0-13,-1 0 0,0 1-9,1 2 1,-2-2 44,-2 2 1,3-2-32,-3-1 1,2 0 1,1 0 1,0 0 46,-3 0 1,3 3 8,1 0 0,-1 0 21,3-3 0,1 0-53,-1 0 0,3 0-13,-2 0 0,3 3 20,-1 0 0,1-1-72,-1-2 0,1 0 25,-4 0 0,3 1-6,-3 2 0,3-2 20,-3 2 0,0-2-11,-3-1 0,1 0-1,-1 0 0,0 3-5,0 0 1,2 0 4,1-3 1,-2 0 5,2 0 1,1 0 9,-1 0 1,2 1-8,-2 1 1,-2-1 0,2 2 1,1-2-2,-1-1 1,3 0-1,-3 0 0,3 0 0,-2 0 0,-1 0 0,-3 0 0,0 0 0,1 0 0,-1 3-2,0 0 1,0 0 0,1-3 0,-2 0 1,-2 0 0,3 0 0,-3 0 0,2 0-65,2 0 0,-1 0 61,0 0 1,-1 3-3,-1 0 1,1 0-2,-1-3 0,0 0-51,-1 0 1,2 0 43,-5 0 0,2 0 45,-2 0 1,-1 0-29,1 0 2,-1 0 1,-2 2-3,1 1 4,0 0 0,-1-3-27,1 0 0,0 0 20,-1 0 0,4 0-1,-1 0 0,1 0-8,-4 0 1,4 0 3,-1 0 0,1 0 3,-3 0 1,0 0 1,3 0 1,-6 0 10,3 0-18,-2 0 11,1 0 1,-2 0-6,0 0 1,-3 0 1,2 0 0,-2 0 0,3 0 0,0 0-1,2 0 0,4 0-7,0 0 0,2 0 0,-3 0 0,5 0-15,-2 0 0,0 0-3,0 0 1,-3 0-2,0 0 1,-1 0 15,-2 0 0,1 0 18,0 0 0,-1 0-21,1 0 1,-1 0-2,1 0 1,4 0 1,1 0 1,-1 0 3,2 0 1,-2 0-7,2 0 1,0 0 6,-4 0 0,1 0-30,-3 0 1,-1 0 11,1 0-9,-4 0 1,-1 0-2,-1 0 65,-2 0-62,3 0 17,0 0 0,-2 0-89,4 0 89,-1 0 1,4 0-103,0 0 0,-1 0 66,1 0 73,-1 0-87,1 0-15,0 0 101,-4 0 216,-2 0-220,-3 0-19,4 0-32,-3 0 49,7 0-236,-3 0 209,3 0-341,-3 0 152,-1 0-336,-4 0 237,4 0-11,-3 0-32,3 0 205,-1 0 1,2 1-295,4 2 0,0-2 83,3 2 1,-2-1-3,1 1 0,1-2 351,0 1 0,0 3 0,-4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53.40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165 18 7373,'-4'-5'-730,"3"0"965,-2 2-187,2 2 55,1-3 164,0 12 0,0-2-83,0 5 0,0-4 207,0-1-244,0-1 1,0 4 36,0 0 0,-3-4 20,0 1 0,1-3 56,2 3-141,0 0 1,-3 2 14,0 1 0,0-1 0,3 1 1,0-2 17,0 1 1,0-1-99,0 5 1,0-2 40,0 2 1,-1-2 9,-2 5 1,2-4-125,-2 4 0,2-1 119,1 3 0,-3 0-57,1 1 1,-1-1 43,3 0 0,0-2-1,0-1 0,-3-1-4,0 2 1,0 1-51,3-1 0,0 1-17,0 1 0,0-2 1,0-1 0,0 1-19,0 5 0,0-1 57,0 1 1,-1 1 29,-2-1 0,2 3-39,-2-3 1,2 3-21,1-3 0,0 3 22,0-2 1,0-4-5,0-3 0,0 1-67,0 2 0,0-3-9,0 1 0,0-4-17,0 3 1,0 1 67,0 2 0,0 0 61,0 1 0,-2-1-71,-1 0 0,0 4 149,3 2 0,-3-1-124,0 1 0,0-2 7,3 2 1,-3-4-19,0 1 0,1-3 11,2-2 1,0 0-148,0-4 1,0 4 94,0-4 0,0 2-41,0-2 0,0 0 59,0 3 1,0-2 146,0 2 1,0 1-101,0 2 0,0-3 100,0 1 1,0-1-127,0 3 1,0 0 17,0 1 0,0-1-14,0 0 1,0-2 33,0-1 1,0 0-10,0 4 0,0-1 0,0 0 1,0 0 3,0 1 1,0-1-27,0 0 1,-3-2-10,0-1 1,0-1 17,3 2 0,0 0 16,0-3 0,0 2-3,0-2 0,-1 3 11,-2-1 1,2 0-189,-2 0 1,2 1 116,1 2 0,0-3 178,0 1 0,0-2-133,0 1 0,0 2 4,0-5 1,0 4-28,0-4 1,0 4 0,0-4 0,0 3-57,0-2 0,0 0 79,0 0 0,0 0-42,0 3 0,0 1 19,0-1 1,-3-2 105,0 1 0,1 0-103,2 0 0,0 2 123,0-1 1,0-2-132,0 2 0,0-4 4,0 4 1,0-2 4,0 1 1,0 2-8,0-5 1,0 4-57,0-4 0,0 4 73,0-4 0,0 3-43,0-2 0,0 2 18,0-2 1,0 2-24,0-2 0,0 2 60,0-2 0,0-1 6,0-2 1,0 0-39,0 3 0,0-3 1,0 3 1,0-1-15,0 0 1,0 0 18,0 3 1,0-3-13,0 0 1,0 1 13,0 0 0,0 2 1,0-2 0,0 0 61,0 0 1,0-3 9,0 3 0,0-2-67,0-2 1,0 1 9,0-1 0,0-1-16,0 2 1,0-5 20,0 4 0,0 2-69,0 1 0,0 1 66,0-3 1,0 2-9,0 1 1,0 3-42,0-1 1,0 0-3,0 0 0,0 0 18,0 0 0,0-1 1,0-1 0,0-3-2,0 3 0,0-1 7,0 0 1,0-1-33,0 1 0,0-1 29,0-2 1,0 1-4,0 0 0,2-1 8,1 1 1,0 0-2,-3 3 0,0-1-4,0 3 1,0-4 1,0 2 0,0 0 0,0 0 1,0 2-2,0-2 0,0 0-47,0 0 0,0-3 45,0 3 1,0-2-2,0-2 0,0 1 1,0-1-2,0 1 0,0 0-1,0-1 1,0 1-1,0 0 1,0-1 12,0 1 1,0-1-14,0 1 1,0 0 12,0-1 0,-1 4-7,-2-1 0,2 1 1,-1-3 1,1-1 12,1 1 1,0-1 1,0 1 1,0 0-17,0-1 1,0 4 0,0-1 1,0 1-7,0-3 1,0 2 7,0 1 0,0-1 14,0-2 0,0-1-12,0 1 1,0 0 16,0-1 0,0 1-9,0-1 1,-1 1 3,-2 0 0,2-1-20,-2 1 0,2 0 1,1-1 1,0 1-1,0 0 1,0-4 9,0 1 1,0 0-18,0 2 0,0 1 14,0 0-4,0-1 0,0 1 5,0 0 1,0-4-1,0 1 0,0-3 17,0 3 1,0-3 3,0 2 0,0-2-35,0 3 1,0-3 15,0 3 1,0-3-11,0 2 0,0-2 13,0 3 0,-3-3-43,0 3 25,0-1-2,3 4-8,0 0 15,0-1 0,0-2-3,0 0 3,0-1 0,0 1 0,0 0 0,0-3 0,0 3 0,0-4 0,0 5 0,0-2 0,0 1-4,0-1 0,0-2-5,0 3-19,0-4 25,0 6 1,0-3-41,0 3 1,0-2 28,0 0-23,-3-1 1,2 4 29,-2 0-4,2-1 36,-3 1-48,3 0-1,-3-5 5,4 0-3428,0-4 1851,-4 0 101,3 0 1495,-3 4 0,1 1 0,-2 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4:57.651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27 18 6749,'-5'0'-284,"-3"0"701,7 0-123,-7 0 333,8 0-164,-4 0-361,11 0 0,-1 0-9,6 0 0,-3-3-7,0 0 0,-1 0-9,1 3 1,3 0-30,-1 0 0,4 0 10,-4 0 0,4 0 4,0 0 1,1 0-29,1 0 0,4 0 39,-1 0 0,3-3-9,-3 0 1,1 0 14,-1 3 0,-2 0-4,2 0 1,2 0-16,2 0 1,-2 0-4,1 0 1,-3 0-65,3 0 0,0 0-5,3 0 1,0 3-61,-1 0 0,2 0 108,2-3 1,-2 0-110,2 0 1,0 0 67,0 0 1,4 0-12,-1 0 1,0 3 12,0 0 0,0 1-8,-3-2 1,0 0 1,-3 4 1,-4-4 0,-2 1 1,-2 1-55,0-1 1,-2 2 54,-2-2 0,2 3-2,-5-3 0,4 0 24,0-3 0,1 1-2,1 2 1,1-2-27,-1 1 0,-1-1-1,-1-1 0,1 0 175,-2 0 0,2 0-70,-2 0 0,1 0-93,-3 0 1,-1 0 35,-2 0 1,1 3-55,1 0 1,-1 0 39,1-3 1,-1 0-10,-2 0 0,1 0 25,0 0 0,0 0-7,3 0 0,-3 0 24,3 0 0,-2 0 10,2 0 0,-1 0-28,3 0 0,-3 0 0,4 0 0,-4 0 3,4 0 1,-4 0-44,4 0 0,-4 0-104,4 0 0,-2 0 103,1 0 0,3 0-12,-3 0 0,-1 0 1,2 0 1,-2 0 10,2 0 0,0 0-10,-3 0 0,0 0-8,0 0 1,-3 0 143,3 0 1,0 1-124,0 2 0,2-2 5,-3 2 0,5-2-26,-2-1 0,3 0-11,0 0 1,3 0 28,0 0 1,0 0-5,-3 0 0,4 0 17,-1 0 1,0 0-16,-3 0 0,0 0 4,1 0 1,-4 0-9,0 0 0,-2 0 6,2 0 1,-2 0 33,2 0 0,-2 0-3,2 0 1,1 0-23,2 0 0,0 0-2,0 0 1,1 0-6,-1 0 1,0 0 6,0 0 0,1 0 61,-1 0 1,0 0-60,0 0 0,1 0 0,-1 0 1,-3 0-5,1 0 1,-5 3-2,2-1 1,0 1-1,0-3 0,0 0-1,0 0 0,0 0-26,3 0 0,1 1 29,-2 2 1,3-2 8,0 2 1,-3-2 2,1-1 1,-1 0 2,3 0 0,1 0-15,-1 0 0,-3 3 2,1 0 1,-4 0-9,4-3 1,-4 1 10,3 1 0,-2-1-98,2 2 1,-2-2 90,2-1 0,0 0-174,0 0 1,1 0 92,-3 0 1,0 0 40,0 0 0,-2 0-35,1 0 1,0 0-16,0 0 0,-4 0 423,1 0-129,-1 0 1,-1 0 84,0 0-237,-4 0-46,5 0 0,-2 0-14,4 0 1,-4 0-5,1 0 0,1-3 4,4 0 1,0 1-19,3 2 1,0-3 18,0 0 1,2 0-14,-5 3 1,3 0 13,-2 0 1,-1-3-8,-2 0 113,0 0 77,-1 3 299,1 0-425,0 0 0,-1 0-26,1 0 0,0-3-19,3 1 1,-1-1-8,3 3 0,-1-3 0,2 0 0,1-1 48,-2 1 1,3 2 43,0-2 1,-1 2-33,-1 1 1,0 0 3,-3 0 1,-1 0-20,-2 0 0,-1 0 12,1 0 0,0 0-66,-1 0 0,4 0-7,-1 0 1,2 0 68,-2 0 1,0 0-7,3 0 0,-2 0-225,2 0 1,-2 0 89,2 0 0,-1 0 124,2 0 1,0 0-16,-3 0 1,-1 0 10,-2 0 0,2 0-29,1 0 1,-1 0 10,-2 0 1,-3 0-14,-1 0 0,1 0 18,3 0 1,-1 0-9,1 0 0,0-1-3,-1-1 0,4 1-5,-1-2 1,4 2 10,-4 1 0,4 0 9,-4 0 0,1 0-12,-4 0 1,1 0 1,0 0 0,-4 0-21,1 0 1,-3 0 18,3 0 1,-3 0 75,2 0 1,-2-3-50,3 0 1,-3 0 2,3 3 0,-1 0-5,4 0 0,3 0 4,-1 0 1,3-3-27,-2 0 1,2 1 19,-2 2 1,3 0 6,0 0 0,-2-3 5,1 0 1,-3 0-163,0 3 0,-1 0 132,-1 0 1,0 0-11,3 0 1,-3 0 16,3 0 1,0 0 3,0 0 0,0 0-28,0 0 1,-2 0 2,5 0 0,-1 0-12,3 0 0,1 0 20,-1 0 1,-1 0-53,-1 0 1,0 0 47,-4 0 0,4 0-6,-4 0 0,1 0-55,-3 0 1,-1 0-73,1 0 130,-1 0 0,1 0-10,0 0 0,-1 0 73,1 0 0,0 0-75,-1 0 0,4 0 33,-1 0 1,4 0-22,-4 0 0,4 3 5,0 0 1,1 0-25,1-3 0,0 0-3,-3 0 1,1 0-35,-3 3 0,0-2-70,-4 2-100,1-2 167,-1-1 72,1 0 0,0 0-34,-1 0 1,-2 0-15,0 0 24,0 0 1,2 0 5,1 0 1,0 0 5,3 0 0,-2 0 10,1 0 0,2 0 11,-2 0 0,1 0-28,0 0 1,-2 0-53,1 0 1,2 0-44,-2 0 43,1 0 1,-4 0 53,1 0 0,-3 0-8,-1 0 44,1 0 0,3 0 120,-1 0 1,1-1-163,0-2 1,-1 2 5,1-2 1,3 3 118,3 0 0,-2 0-84,2 0 1,-2-3-6,1 0 0,3 0-48,-3 3 0,0 0-134,0 0 0,-3 0 142,4 0 0,-1 0-13,3 0 1,1 0 155,-1 0 0,0 0-92,1 0 0,2 0 6,0 0 1,1 0 18,-1 0 1,-1 0 14,4 0 0,0 0-35,3 0 0,-1 3 35,-2 0 0,5 0-43,-2-3 0,2 2-100,-2 1 1,-3 0-59,0-3 0,-4 3 86,1 0 1,-2 0 37,-1-3 0,1 1-62,-1 2 0,-3-2-129,1 1 0,-4-1 129,4-1 1,-5 0 1,2 0 0,-3 0 127,0 0 1,0 0-116,-1 0 1,1 0 325,-1 0-236,1 0 1,0 0 97,-1 0 0,0-1-118,-2-1 1,1 1 16,-1-2 1,-1 2 61,1 1 0,-3-1 7,2-2 1,1 2-58,3-2 0,-1 2 4,1 1 1,3-1-95,-1-2 1,7 2 83,0-2 1,5 3 71,0 0 1,-1 0-112,1 0 0,-3 0-6,3 0 1,-4 0 17,1 0 0,-4 0-6,-2 0 1,0 0 20,4 0 1,-4 0 3,0 0 0,1 2-30,2 1 0,-1 0 23,-1-3 1,0 0-72,-3 0 1,3 0 37,-1 0 0,2 0-5,-2 0 1,2 0 4,-1 0 1,1 0-7,1 0 1,1 0 32,-1 0 1,-1 0-5,-1 0 0,1 0 105,-2 0 1,2 0-112,-2 0 0,2 0 214,-1 0 0,1 0-52,1 0 0,3 0-48,0 0 1,4 0-61,-4 0 1,4 3 17,-1 0 0,-2 0 16,-1-3 1,1 0 10,-1 0 1,0 0-263,-2 0 1,-1 0 63,0 0 0,1 0-139,2 0 1,-2 0 9,-1 0 0,2 0 139,-4 0 0,3 0 22,-4 0 0,2 0 5,-2 0 1,2 0 99,-1 0 0,-3 0-105,0 0 1,0 0 2,0 0 1,-1 0 21,-2 0 0,-1 0 184,1 0 0,0 0-49,-1 0 0,1-1-59,-1-2 0,1 2-24,0-2 0,0 2 4,3 1 0,-3 0-24,3 0 1,-2-3-3,-2 0 0,4 1-31,-1 2 1,1 0 44,-4 0 1,1-1-24,0-2 1,0 2 56,3-2 0,-3 2 5,3 1 0,1 0 10,2 0 0,-2 0 10,1 0 0,1 0-43,2 0 1,-3 0 6,1 0 1,-5 0-21,2 0 0,-2 0 60,-2 0-31,1 0 1,-1 0-46,1 0 1,0 0-57,-1 0 1,0-1 40,-2-2 1,1 2-5,-1-2 0,2 2-14,0 1 0,1 0 37,0 0 0,-1 0-81,1 0 0,-3 0 64,0 0-14,-5 0 0,4 0 2,-2 0-5,-2 0-162,3 0-36,0 0 1,-2-3 8,3 1 1,-2-1-204,3 3 1,-3 0-31,3 0 1,-1 0-202,4 0-1021,0 0 830,-1 0 839,-3 0 0,-5-4 0,-5-1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8:25:05.866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87 9 8152,'0'-5'-1795,"0"2"3682,0 3-1625,3 0 23,-2 0-57,3 0 0,-1 3-100,0 3 0,0 2 119,-3 1 0,0 2-123,0 1 0,0 0 17,0 0 0,0-2-30,0 4 0,0-2 2,0 2 0,0-2-65,0 2 1,-3 1 74,0 2 1,0 0-7,3 0 1,0 1 3,0-1 0,0 3-147,0 0 1,0 1 87,0-1 1,-1 0 11,-2 3 0,2-3 11,-2 3 1,2-1-8,-2 1 1,2 2 48,-2-2 1,1-2-57,-1-1 1,2 1 5,-2-1 0,2 1 16,1-4 0,0 0-114,0 0 1,0-2 55,0-1 0,0 0 0,0 0 1,0 1-125,0-3 1,0 3 140,0 0 0,3 1-89,0 1 0,0-2 67,-3 3 1,0-3-38,0 5 1,0-2 22,0 0 1,0-2-45,0-2 1,0 3 22,0-3 1,0 2-1,0 2 0,-3-1 76,0 0 1,0 0 9,3 1 0,0-2-10,0-2 0,0 3-42,0-3 1,0-1-56,0-2 0,0 2 62,0-2 0,0 2-73,0-2 1,-3 2 60,1 5 1,-1-1-3,3 0 1,-3 1-23,0-1 0,-1 3 27,1 0 1,2 0 86,-2-3 1,-1 1-101,2-1 1,-1 0 8,3 1 0,0-2 8,0-2 1,-3 2-73,0-5 0,0 1 32,3-4 1,0 1-1,0-1 0,0 1 27,0 0 1,0-1-12,0 1 1,0 0 74,0-1 1,0 5-72,0 1 1,0 0 156,0 0 0,0 0-133,0 4 0,0-1-21,0 0 1,-3-2 28,0-1 0,0-3 10,3 4 1,0-4 19,0 4 1,-2-5-28,-1 2 1,0-3-12,3 0 0,0 0 6,0-1 0,0 1-96,0 0 1,0-1 89,0 1 1,0-1-77,0 1 0,0 0 38,0-1 1,0 1-8,0 0 0,0-1 3,0 1 1,0-1-5,0 1 1,0-3 4,0 0 1,0-1 1,0 4 0,-3 0 36,0-1 0,0 1-30,3 0 1,0 2 151,0 1 1,0 0-173,0 0 1,0-2 1,0 4 1,0 0-7,0 0 1,0-1-99,0-5 0,0 1 32,0 0 1,0-1 70,0 1-24,0-4-54,4 2 127,-3-2-19,3 4 0,-4-1 127,0 1 0,0 0-106,0-1 1,0 1 12,0 0 1,0 0-46,0 3 1,0-2 24,0 5 0,0-5 10,0 2 1,0 0 12,0 0 1,0-1-145,0-2 0,0-1 81,0 1 1,0-3-1,0 0 1,0-3 77,0 2 1,0-2 8,0 3 0,0-3-11,0 3 1,0-1-42,0 4 0,0 1-27,0 1 0,0-1 37,0 1 1,0 2 4,0-2 0,0 3-22,0-2 0,0 0 1,0-4 1,0 1-25,0-1 0,0 1-26,0 0-27,0-1 68,0 1 0,0-3 21,0-1-23,0-3 1,0 6-6,0-2 0,0-1-2,0 0 256,0 1-239,0 3 0,3 2-12,0 1 0,-1-1 1,-2-2 1,0 2-32,0 1 0,0-1 45,0-2 1,0 0-45,0-1 1,0 1 32,0 0 0,0-1-24,0 1 0,0-3 40,0-1 0,0 1 3,0 3 0,0-1 30,0 1-24,0 0 1,0-1-33,0 1 0,0 2 14,0 1 1,0-3-27,0-4 0,0 4 29,0 2 0,0 1-63,0-3 1,0-1 30,0 1 1,0 0-7,0 3 0,0-2 18,0 1 0,0-1-5,0-2 1,0 1 5,0 0 0,0-4-6,0 1 1,0 0 57,0 2 0,0 1-52,0 0 1,0-4 54,0 1 1,0 0-40,0 3 0,0 2 9,0 1 0,0 0-22,0 0 1,0-2-3,0 5 0,0-5 17,0 2 0,1-3-2,2 0 0,-2-1-60,2 1 0,-2 0 47,-1-1 0,0 1-41,0 0 0,0-1 37,0 1 1,1-1-2,2-3 0,-2 3-3,2-2 1,-2 1-1,-1 2 1,0 1-6,0 1 0,0-1 5,0 1 0,1-1 0,2-1 0,-2-1-7,1 1 48,-1-1-30,-1 1-3,0 0 0,0-4 0,0 1 0,0-3 1,0 3 0,0-3-53,0 2 0,3-2 48,0 3 0,0-3-6,-3 3-6,0-4-2,0 5 25,0-2 0,0 1 13,0 0-20,0-1 0,0 4 2,0 0 1,0-1 71,0 1 0,0-3-68,0-1 1,0 1 4,0 3 1,0-1 4,0 1 0,0-3-140,0 0 0,1-1 92,2 4-29,-2 0 0,3-1 55,-4 1 0,0-3-1,0-1 1,1-2 16,1 3 1,-1-3-46,2 3 77,-2-1-49,-1 4 1,0 0 12,0-1 1,1 0-11,2-2 8,-2 1-142,3-6-302,-4 3 429,0-4-64,0 4-23,0-3-39,0 3 345,0 0-102,0-3-97,0 6 1,0-2 13,0 4 1,0-4 16,0 1 1,0-3-170,0 3 133,0-4-32,0 5 21,0-6 260,0 3-375,0 0 59,0 1 1,0 4 61,0-1 15,0 1 5,0-1-12,0 1 0,-1-4-146,-2-2 1,2-1 56,-2 1 55,2-3 54,1 4-40,0 0 1,0-2 1,0 4 1,-3-3 57,1 2-51,-1-3-316,3 6 314,0-3-5,0 0 0,0-1 49,0-1 16,0-2-98,0 3 28,0 0 16,0-3 1,0 4-920,0-2 307,0-2 253,0 6 101,0-6-1357,0 3 1,0-14 1613,0-1 0,0-10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1:59.277"/>
    </inkml:context>
    <inkml:brush xml:id="br0">
      <inkml:brushProperty name="width" value="0.35" units="cm"/>
      <inkml:brushProperty name="height" value="2.1" units="cm"/>
      <inkml:brushProperty name="color" value="#FFE8B0"/>
      <inkml:brushProperty name="inkEffects" value="pencil"/>
    </inkml:brush>
  </inkml:definitions>
  <inkml:trace contextRef="#ctx0" brushRef="#br0">2396 735 13054 258162 34684,'31'-26'193'0'0,"7"9"-118"0"0,9 8-128 0 0,0 4-351 0 0,8 5 298 0 0,-5 0 0 0 0,8 0 66 0 0,3 0 1 0 0,10 0 0 0 0,10 0 6 0 0,7 0 0 0 0,-2 0 105 0 0,4 0 1 0 0,4 0-22 0 0,4 0 1 0 0,-46 0 0 0 0,1 0-42 0 0,4 0 0 0 0,-1 0 1 0 0,2-2-1 0 0,0-2 25 0 0,3-1 1 0 0,1 0 0 0 0,1 1 0 0 0,1 1 98 0 0,4-2 0 0 0,0 0 0 0 0,0 1 0 0 0,0-1 8 0 0,0-2 0 0 0,1 0 0 0 0,2 0 1 0 0,1 1-92 0 8,5 1 0 0-1,1 1 1 0 1,-2-3-1 0-1,0 1 45 0 21,1 1 1 0-1,1 1 0 0 0,-1-2 0 0 1,0-1-46 0-5,5 0 1 0 0,0 0-1 0-1,-1 2 1 0 1,0 1 1 0-1,3-1 1 0 0,1 0-1 0 0,-3 3 1 0 1,-1 0 7 0-8,1-3 1 0 0,1 0-1 0 0,1 3 1 0 0,0 1-12 19-7,-4-1 1-19-1,0-1 0 0 1,1 2 0 0-1,1 1-77 267-1,-2 0 0-267 0,0 0 1 0 0,2 0-1 0 0,0 0 54 315-3,-4 0 1-315 1,-1 0 0 0-1,3 0 0 0 0,-1 0-83 359 0,-1-1 0-359-1,-1 2 1 0 1,-2 1-1 0-1,-1 0 53 307 3,-1 1 0-307-1,0-1 1 0 1,-2 3-1 0-1,-1 0-72 414-1,-1-3 0-414 1,-2 0 0 0-1,-5 3 0 0 0,-1 0 50 251-3,-5-3 1-251 0,0 0 0 0 0,-1 3-1 0 0,-1 0-59 283 0,0-3 1-283 0,0 1 0 0 0,38 6 51 292 0,-12-4 0-292 0,-12 4-56 142 0,-7-4 50-125 0,-16-1-9-17 0,2 3 371 0 0,-29-6-276 0 0,0 6 1 0 0,-47-7 119 0 0,-14 0 0 0 0,-15 0-85 0 0,-8 0 0 0 0,-12 0-92 0 0,-16 0 1 0 0,-5 0 4 0 0,48 0 0 0 0,-1 0 1 0 0,-5 0-1 0 0,-1 0-2 0 0,-4 0 0 0 0,-3 0 0 0 0,-4 0 0 0 0,-1 0 28 0 0,-5 0 0 0 0,-1 0 0 0 0,-6 0 0 0 0,-2 0 1 0 0,-3 0 0 0 0,0 0 1 0 0,-3 0-1 0 0,0 0-26 0 0,-6-1 1 0 0,-1 2 0 0 0,-1-1 0 0 0,-2 1 3 0 0,27 1 0 0 0,-1-1 0 0 0,0 1 0 0 0,2-2 1 0 0,0 1-1 0 0,0-1 86 0 0,-2 2 1 0 0,0-1-1 0 0,1 1 1 0 0,1 0 0 0 0,0 0-1 0 0,-1 0-19 0 0,0 0 0 0 0,-1-1 0 0 0,0 1 0 0 0,2 0 0 0 0,1 0 0 0 0,-1 0 33 0 0,0 0 0 0 0,0 0 0 0 0,0-1 0 0 0,1 0 0 0 0,1-1 0 0 0,-1 1-42 0 0,2 0 0 0 0,0 1 0 0 0,0-1 1 0 0,2 1-1 0 0,0 1 0 0 0,1-1 94 0 0,-34 0 1 0 0,2 0 0 0 0,8 1 0 0 0,0-1-66 0 0,0-2 1 0 0,1 0 0 0 0,8 0 0 0 0,2 0 10 0 0,5 0 1 0 0,2 0-1 0 0,7 0 1 0 0,2 2-101 0 0,3 0 1 0 0,2 0-1 0 0,-40 0 345 0 0,18 3-632 0 0,9-4-32 0 0,15-1 152 0 0,18 0 1 0 0,27-1 141 0 0,34-4 1 0 0,20-3-134 0 0,23-6 0 0 0,15-6 206 0 0,-30 8 0 0 0,2 0 1 0 0,3 1-1 0 0,2 0 118 0 0,7-1 0 0 0,2 1 0 0 0,1 1 0 0 0,0 1 13 0 0,5-3 0 0 0,0 0 0 0 0,4 3 0 0 0,1-1-105 0 0,4-1 0 0 0,1-1 1 0 0,3 2-1 0 0,2 1-21 0 0,1-3 0 0 0,1 1 0 0 0,-3 2 0 0 0,1 0 41 0 0,4-1 0 0 0,0 1 0 0 0,-2 3 1 0 0,2 1-105 0 0,6 0 1 0 0,1 1 0 0 0,-3 2 0 0 0,-1-1 36 0 0,-2-1 1 0 0,-2-1 0 0 0,-4 3-1 0 0,-2 1-111 0 0,0-2 1 0 0,0 1 0 0 0,-5 1 0 0 0,0 1 52 0 0,0-1 1 0 0,0 2 0 0 0,-3-1 0 0 0,-1 0-80 0 0,-2-1 1 0 0,-2 2 0 0 0,-7 1-1 0 0,-1 0 67 0 0,-7 0 0 0 0,-2 1 0 0 0,-3 2 0 0 0,-2 1-169 0 0,49 3 0 0 0,-16 2-97 0 0,-17-1-57 0 0,-9 2-304 0 0,-15-4 571 0 0,-12 0 0 0 0,-19-2 56 0 0,-25-6 1 0 0,-21 0-36 0 0,-21 0 0 0 0,-17 0 106 0 0,-16 0 1 0 0,40-2 0 0 0,-2-2-31 0 0,-7-1 1 0 0,-2 1 0 0 0,-3 0 0 0 0,-1 0-42 0 0,-3-1 1 0 0,-2 0 0 0 0,-4 1 0 0 0,0 0 81 0 0,-2 0 1 0 0,-1-1-1 0 0,-7-1 1 0 0,-1 0-62 0 0,-5 0 0 0 0,-1 2 1 0 0,-1 1-1 0 0,-2 0 19 0 0,-3 0 0 0 0,0 1 1 0 0,-1 1-1 0 0,-1 1 39 0 0,31-1 1 0 0,0 1-1 0 0,-1 1 1 0 0,1-1 0 0 0,-1 0-1 0 0,1 0-11 0 0,-4 0 1 0 0,0 0-1 0 0,1 0 1 0 0,2 0 0 0 0,0 0-1 0 0,0 0-10 0 0,-2 0 1 0 0,-1 0 0 0 0,1 0 0 0 0,2 0 0 0 0,1 0 0 0 0,1 0 22 0 0,-33-1 0 0 0,0 2 0 0 0,5 1 0 0 0,2 0 32 0 0,1 0 1 0 0,3 1-1 0 0,8 2 1 0 0,2-1-53 0 0,1-1 1 0 0,3-1 0 0 0,7 1 0 0 0,2 0 9 0 0,6 0 0 0 0,1-1 0 0 0,7-1 0 0 0,1 0 4 0 0,-39 3 0 0 0,22-2 32 0 0,15-2 142 0 0,19 0-2 0 0,6-6 0 0 0,41-2-272 0 0,19-6 1 0 0,33-2-108 0 0,28-3 1 0 0,-40 11-1 0 0,2-1 128 0 0,9-3 1 0 0,2 0-1 0 0,6 1 1 0 0,3 0 45 0 0,10 0 1 0 0,2-1 0 0 0,2-1 0 0 0,2 1-12 0 0,-1 2 1 0 0,1 1 0 0 0,1-1 0 0 0,1 1-31 0 0,4 2 1 0 0,1 0-1 0 0,-31 2 1 0 0,1 1-1 0 0,0-1 3 0 0,2 0 0 0 0,2 0 0 0 0,-1 1 0 0 0,1-1 0 0 0,-1 1 0 0 0,1 0 24 0 0,-1 1 0 0 0,1 0 1 0 0,-2 0-1 0 0,-1-1 0 0 0,-2 0 1 0 0,1 1-9 0 0,0 1 0 0 0,1 1 0 0 0,-2-1 0 0 0,32-2 0 0 0,-1-1-104 0 0,-1 2 0 0 0,-3 1 1 0 0,-7 0-1 0 0,-2-1-36 0 0,-3 3 1 0 0,-1 0-1 0 0,-9 0 1 0 0,-2 0 29 0 0,3 0 1 0 0,-2 0-1 0 0,-11 0 1 0 0,-1 0 4 0 0,-3 0 1 0 0,-1 0 0 0 0,34 0-85 0 0,-10 0 0 0 0,-18 0-160 0 0,-11 0-10 0 0,-18 7 263 0 0,-6-6 280 0 0,-88 6 0 0 0,7-6-170 0 0,-3 1 1 0 0,-8 1 0 0 0,0-2 0 0 0,-2 1 43 0 0,-9 3 1 0 0,-3-1 0 0 0,-1-2 0 0 0,-1 0 38 0 0,-10 0 0 0 0,-2 0 1 0 0,1 1-1 0 0,-1 0-61 0 0,25-1 1 0 0,-1 0 0 0 0,-1-1 0 0 0,1 1-1 0 0,0 0 1 0 0,-1 0 31 0 0,-2 0 1 0 0,0 0-1 0 0,-1-1 1 0 0,0 0-1 0 0,-1 0 1 0 0,-1 0-41 0 0,-3 2 1 0 0,-1 1-1 0 0,1-1 1 0 0,2-2 0 0 0,1 0-1 0 0,0 0-2 0 0,-3 0 1 0 0,-1 1 0 0 0,1 0 0 0 0,0 0 0 0 0,1 0 0 0 0,0 0-2 0 0,0-1 0 0 0,0 1 1 0 0,0 0-1 0 0,-1 0 0 0 0,1 2 1 0 0,0-1-12 0 0,6-1 0 0 0,0-1 1 0 0,1 1-1 0 0,2 1 0 0 0,1 0 1 0 0,0 0 9 0 0,-30 0 1 0 0,1-1-1 0 0,7 1 1 0 0,1 0-2 0 0,5 0 0 0 0,1-1 0 0 0,7-1 1 0 0,1 1-18 0 0,8 3 0 0 0,1-1 0 0 0,4-2 0 0 0,1-1 13 0 0,2 2 1 0 0,3-1 0 0 0,-33 0-86 0 0,18-2 233 0 0,15 0 96 0 0,13 0 0 0 0,35-2-277 0 0,26-3 1 0 0,36 2 14 0 0,34-6 0 0 0,-37 5 1 0 0,3 0 26 0 0,9-1 0 0 0,4 1 0 0 0,7-3 0 0 0,2 1 0 0 0,5 1 1 0 0,0 1 0 0 0,3 0 0 0 0,1 0 9 0 0,4-1 1 0 0,-1 0 0 0 0,-2 4 0 0 0,2-1 3 0 0,7 0 1 0 0,1 0 0 0 0,-2 0 0 0 0,1 0-95 0 0,-2 0 0 0 0,0 0 0 0 0,-1 1 0 0 0,-1 0 7 0 0,0-1 1 0 0,-1-1-1 0 0,-1 2 1 0 0,-1-1 18 0 0,3 0 0 0 0,0 0 0 0 0,-7 1 0 0 0,-1 0 21 0 0,-6-1 0 0 0,-1-1 0 0 0,-4 2 0 0 0,-2 1 17 0 0,-2 0 1 0 0,-1 0-1 0 0,-7 0 1 0 0,-1 0 4 0 0,-3 0 0 0 0,-2 0 1 0 0,38 0-24 0 0,-23 0-69 0 0,-11 0 16 0 0,-11 0-45 0 0,-18 0 134 0 0,-85 0 0 0 0,-14 6-6 0 0,2-1 0 0 0,-7-1 0 0 0,1 2 0 0 0,-1 1-14 0 0,-4 0 0 0 0,0 0 0 0 0,-2 0 1 0 0,-1 0-1 0 0,-10 0 0 0 0,-2 0 1 0 0,2 0-1 0 0,-1 0 37 0 0,25-2 0 0 0,0 0 0 0 0,-1 0 0 0 0,0 0 0 0 0,0 0 0 0 0,0 0-33 0 0,1 1 0 0 0,-1 1 0 0 0,1-1 1 0 0,-3-1-1 0 0,0 0 0 0 0,-1 1 65 0 0,1 0 1 0 0,-1 0-1 0 0,1 1 1 0 0,-1-1-1 0 0,1 1 1 0 0,-1 0-36 0 0,-1-1 0 0 0,0 0 0 0 0,0 1 0 0 0,0 1 1 0 0,-1 0-1 0 0,1 1-18 0 0,1-1 0 0 0,1 0 1 0 0,0-1-1 0 0,2 1 1 0 0,1-1-1 0 0,1 0 4 0 0,-31 5 1 0 0,1 0 0 0 0,11-1 0 0 0,1 1 0 0 0,-1 2 0 0 0,1 1 1 0 0,7-2-1 0 0,3 2 13 0 0,7-1 0 0 0,2 0 1 0 0,8-2-1 0 0,1 0 32 0 0,-38 11 1 0 0,25-4-876 0 0,13 4-166 0 0,21-5 678 0 0,9 8 0 0 0,56-7 114 0 0,21 0 0 0 0,28-2 242 0 0,19-12 0 0 0,-43-2 0 0 0,2-1-79 0 0,10-2 0 0 0,2 0 1 0 0,7-3-1 0 0,2-1-41 0 0,6 0 0 0 0,1-1 0 0 0,2 1 0 0 0,0 0 81 0 0,0-1 1 0 0,0 1-1 0 0,0 0 1 0 0,0 0 167 0 0,5-1 0 0 0,0 0 0 0 0,-3 0 0 0 0,0-1-119 0 0,3 4 0 0 0,0 0 0 0 0,-2-3 0 0 0,-1 0 30 0 0,-7 3 0 0 0,0 0 0 0 0,1-1 0 0 0,-1 1-110 0 0,-6 2 1 0 0,-2 0 0 0 0,0 0 0 0 0,-2 0 39 0 0,0 0 0 0 0,-3 0 0 0 0,-6 0 0 0 0,-3 1-108 0 0,-5 2 1 0 0,-2-1 0 0 0,35 1-139 0 0,-13 7-211 0 0,-22-1 397 0 0,-12 5 0 0 0,-47 5-18 0 0,-22 0 1 0 0,-32 0 126 0 0,-29-5 0 0 0,34-7 0 0 0,-2 0 71 0 0,-8 0 1 0 0,-1 0 0 0 0,-6 1-1 0 0,-1 0 5 0 0,-1 1 0 0 0,-2 0 0 0 0,-7-1 0 0 0,0 0-90 0 0,-4 2 1 0 0,0-1-1 0 0,-1-1 1 0 0,0 0 12 0 0,-2-1 0 0 0,1 0 1 0 0,3 0-1 0 0,0 1-46 0 0,-6 2 0 0 0,0-1 1 0 0,4-1-1 0 0,-1 0 6 0 0,-7 1 0 0 0,-1 1 0 0 0,5-2 0 0 0,1-1 30 0 0,3 1 1 0 0,2-1-1 0 0,1 0 1 0 0,2 0-8 0 0,4 0 0 0 0,3 0 1 0 0,7-2-1 0 0,3-1-121 0 0,4 1 0 0 0,2 0 0 0 0,8-4 0 0 0,3 1 90 0 0,-31 2 40 0 0,16-2-54 0 118,22-2 0 0 0,24 0-81 0 387,23 0 0 0 0,34-2 7 0-160,32-2 0 0 0,28-9 48 0-333,-44 4 0 0 0,3-1 0 0 0,6-2 0 0 0,2 1 21 0-12,3 1 0 0 0,3 1 1 0 0,5-3-1 0 0,1 1-4 0 0,6 1 0 0 0,1 1 0 0 0,1-3 0 0 0,-1 0 13 0 0,5 3 1 0 0,-1-1-1 0 0,-3 0 1 0 0,1 0-11 0 0,0 0 0 0 0,0 1 0 0 0,-6 3 1 0 0,-1 1-1 0 0,0-2 0 0 0,0 0 1 0 0,-4 2-1 0 0,0 1-6 0 0,2-1 1 0 0,-1 0 0 0 0,-2 0 0 0 0,-2-1-21 0 0,-4 4 1 0 0,-2 0 0 0 0,-6-3 0 0 0,-3 0 16 0 0,-5 3 0 0 0,-2-1 1 0 0,33-1-58 0 0,-18 4-60 0 0,-9 0-42 0 0,-28 0 1 0 0,-32 1 195 0 0,-34 4 0 0 0,-37 1 50 0 0,22-1 0 0 0,-4 0 0 0 0,-6 2 0 0 0,-2 0-92 0 0,-10 0 1 0 0,-2 0-1 0 0,-3 0 1 0 0,-2 0-2 0 0,-12 2 1 0 0,-2 1 0 0 0,-1 0 0 0 0,1 0 98 0 0,-2 0 0 0 0,1-1 0 0 0,-1 1 0 0 0,-1-1-27 0 0,31-4 1 0 0,-1-1-1 0 0,1 1 1 0 0,-31 2 0 0 0,0 0-20 0 0,29-2 1 0 0,0-1 0 0 0,0 1-1 0 0,-28 2 1 0 0,1 0 1 0 0,4 1 0 0 0,1-2 1 0 0,7-1-1 0 0,3 0 0 0 0,5 0 1 0 0,2-1-1 0 0,9-2 1 0 0,3-1-20 0 0,2 2 1 0 0,2-1 0 0 0,-35 0 13 0 0,9-2 97 0 0,34 0-85 0 0,4 0 1 0 0,57-7-232 0 0,13-2 1 0 0,29-5 83 0 0,27-5 0 0 0,-31 10 0 0 0,4 1-21 0 0,11-4 1 0 0,4 0-1 0 0,6 1 1 0 0,4-1 72 0 0,6-2 0 0 0,1 0 0 0 0,1 0 0 0 0,0 1 19 0 0,4 1 1 0 0,-1 0 0 0 0,-1-1 0 0 0,0 0 22 0 0,8 1 1 0 0,1 0-1 0 0,-4 1 1 0 0,-1 0 2 0 0,-2-1 1 0 0,-2 1 0 0 0,-5 2 0 0 0,-1 0 71 0 0,-4 0 1 0 0,-1 0 0 0 0,-2 1 0 0 0,-1 2-60 0 0,0 1 1 0 0,-2 0-1 0 0,-8-1 1 0 0,-3 1-35 0 0,-8 3 0 0 0,-2-1 0 0 0,41-6 191 0 0,-12 4-26 0 0,-15 1-122 0 0,-10-3 1 0 0,-37 6-15 0 0,-18-4 1 0 0,-34 4 41 0 0,-37 1 1 0 0,-26 0-25 0 0,37-1 1 0 0,-2 2-1 0 0,-8 1 1 0 0,-3 2-7 0 0,-8 0 1 0 0,-2 1-1 0 0,-3 1 1 0 0,-1 1-9 0 0,-9 0 1 0 0,-1 0-1 0 0,3 0 1 0 0,0 0 24 0 0,-3 0 0 0 0,1 0 0 0 0,4-2 0 0 0,1 0-19 0 0,-4-1 1 0 0,2 1 0 0 0,6-1 0 0 0,1 0 3 0 0,-4 0 1 0 0,1 1-1 0 0,10 1 1 0 0,2-1 15 0 0,-2-2 0 0 0,2-1 1 0 0,14 3-1 0 0,3-1 10 0 0,7-1 0 0 0,2-1 1 0 0,-40 3 413 0 0,21-5-347 0 0,-4 0 207 0 0,22-7 1 0 0,21-5-72 0 0,31-7 1 0 0,33 0-114 0 0,33 5 0 0 0,13-2-150 0 0,-30 7 0 0 0,1 0 0 0 0,5 1 0 0 0,2 0-209 0 0,10-1 0 0 0,2-1 1 0 0,0 1-1 0 0,0 1 115 0 0,6-2 1 0 0,0 1-1 0 0,1 3 1 0 0,-1 1 33 0 0,3-2 1 0 0,-1 0 0 0 0,0 2-1 0 0,0-1 44 0 0,-2-1 0 0 0,0 0 0 0 0,-1 0 0 0 0,0 0-85 0 0,-3 0 0 0 0,-1 0 1 0 0,-5 0-1 0 0,0 0 129 0 0,-1-1 0 0 0,-1 1 1 0 0,-8 1-1 0 0,-2 0-100 0 0,46-4 1 0 0,-11 0 311 0 0,-22 5-304 0 0,-13 0 215 0 0,-19 5 0 0 0,-38-5-96 0 0,-20 1 1 0 0,-29-1 22 0 0,-27 5 0 0 0,-16 0-46 0 0,36 0 1 0 0,-2 0 0 0 0,-5 0 0 0 0,-1 0 6 0 0,-6 0 0 0 0,-2 0 0 0 0,-2 0 0 0 0,-1 0 14 0 0,-3 0 0 0 0,-1 0 0 0 0,2 0 0 0 0,1 2-21 0 0,-3 0 0 0 0,1 0 1 0 0,4-1-1 0 0,1 1 7 0 0,6 3 0 0 0,1 0 0 0 0,-2-3 0 0 0,0-1-16 0 0,1 1 0 0 0,0 1 1 0 0,5-2-1 0 0,2-1 0 0 0,7 0 0 0 0,1 0 0 0 0,4 0 0 0 0,1 0 50 0 0,-38 0-16 0 0,12 0 10 0 0,14 0-26 0 0,25-6 1 0 0,27-7 209 0 0,35-5 1 0 0,29-3-180 0 0,27 2 0 0 0,-30 11 0 0 0,2-1-109 0 0,6-3 0 0 0,2 1 0 0 0,5 1 1 0 0,1 1 30 0 0,4-3 1 0 0,2 0-1 0 0,1 3 1 0 0,1 1-9 0 0,3-2 0 0 0,1 1 0 0 0,4 2 0 0 0,1 0 0 0 0,-1 2 1 0 0,0 1 0 0 0,1-3-1 0 0,-1 1-97 0 0,-4 1 1 0 0,-1 1 0 0 0,0 0-1 0 0,0 1 95 0 0,-1 1 1 0 0,-2 0 0 0 0,-3-1-1 0 0,-2 0-9 0 0,-5 0 1 0 0,-1 1 0 0 0,-7-3-1 0 0,-1 0 26 0 0,-2 3 1 0 0,-2 0-1 0 0,27-3-103 0 0,-3 5-25 0 0,-18 0-95 0 0,-15 6 116 0 0,-20 2 1 0 0,-52 11 148 0 0,-31 0 0 0 0,-20 6 72 0 0,32-13 1 0 0,-1-1 0 0 0,-2 3 0 0 0,-1-1-45 0 0,-12 2 1 0 0,-2-2-1 0 0,-6-1 1 0 0,-1 0-65 0 0,1 0 0 0 0,0-1 0 0 0,-4 1 0 0 0,0 0 5 0 0,7 2 0 0 0,-1 0 1 0 0,-6 0-1 0 0,-1 0 10 0 0,-2 0 0 0 0,0 0 0 0 0,-1 1 0 0 0,2 0 18 0 35,8 2 0 0 0,1-1 0 0 0,0-3 0 0 0,0 1-21 0-29,4 2 0 0 0,1 1 0 0 0,4-5 0 0 0,1 1-6 0-6,0 1 0 0 0,2 0 0 0 0,7 0 0 0 0,2 0-57 0 0,-36 10 1 0 0,15-4-90 0 0,13-1 11 0 0,13-3-35 0 0,16-2 0 0 0,25-2 291 0 0,22-2 0 0 0,23 1-152 0 0,29-7 0 0 0,15 1 12 0 0,-35-5 0 0 0,2 0 0 0 0,6 0 0 0 0,2 0 23 0 0,9 0 1 0 0,1 0 0 0 0,8-2 0 0 0,1-1 29 0 0,4 1 0 0 0,1 0 0 0 0,2-3 0 0 0,0 0-60 0 0,0 3 0 0 0,0 0 1 0 0,-3-1-1 0 0,0 1 2 0 0,3 1 0 0 0,0 2 0 0 0,-9-1 1 0 0,-1 1 22 0 0,2 2 1 0 0,-3-1 0 0 0,-10 0 0 0 0,-3 1 6 0 0,-3 3 1 0 0,-2 2-1 0 0,34 5-296 0 0,-7 10 0 0 0,-23-4-143 0 0,-10 4 238 0 0,-19-5 0 0 0,-12 18 162 0 0,-26-3 1 0 0,-27 4-10 0 0,-33-4 1 0 0,-22-1 52 0 0,35-13 1 0 0,-4-1 0 0 0,-5-2 0 0 0,-3 0 114 0 0,-13 0 0 0 0,-1 0 0 0 0,-1 2 1 0 0,-1-1-58 0 0,-6 0 0 0 0,-2-1 0 0 0,-3 1 0 0 0,0 0 75 0 0,0 0 1 0 0,-1-1 0 0 0,-1 0 0 0 0,1 0-85 0 0,-2 2 1 0 0,0 1 0 0 0,4-3 0 0 0,1 0 0 0 0,-3 0 0 0 0,0 1 1 0 0,7-1-1 0 0,3 0 37 0 0,7-2 0 0 0,4 1 1 0 0,7 0-1 0 0,2-1-67 0 0,9-4 1 0 0,3-1 0 0 0,-30 10-182 0 0,19-5 102 0 0,22-6-411 0 0,12 5 372 0 0,94-12 0 0 0,-1-1 53 0 0,1-3 0 0 0,7-3 0 0 0,-2-3 1 0 0,1-3 3 0 0,6-1 1 0 0,2-2 0 0 0,4 1 0 0 0,2-2 7 0 0,9-2 0 0 0,1-1 0 0 0,0 3 0 0 0,2 0 39 0 0,-29 5 0 0 0,1 0 1 0 0,0 0-1 0 0,-2 1 1 0 0,0 0-1 0 0,1 1-38 0 0,2-1 1 0 0,0 0-1 0 0,0 1 1 0 0,-1 2-1 0 0,-1-1 1 0 0,0 1-3 0 0,-2 1 0 0 0,-1-1 0 0 0,0 2 0 0 0,23-1 0 0 0,-1 2 10 0 0,-8 1 1 0 0,-3 2-1 0 0,-6 0 1 0 0,-2 0 17 0 0,-1 1 1 0 0,-2 0 0 0 0,-11 0-1 0 0,-2 2-292 0 0,40 2 1 0 0,-21 4-211 0 0,-16 6 415 0 0,-19 0 1 0 0,-20 7-17 0 0,-27 2 0 0 0,-26 2 219 0 0,-40-1 1 0 0,27-10 0 0 0,-4 0-7 0 0,-10 0 1 0 0,-3 0 0 0 0,-6 0 0 0 0,-2 1 33 0 0,-11 1 0 0 0,-2 0 0 0 0,0 0 0 0 0,-2-2-78 0 0,-8 0 0 0 0,-1 0 0 0 0,1 1 0 0 0,0 0-1 0 0,27-4 0 0 0,0 0 0 0 0,0 0 0 0 0,0-1 1 0 0,1 0-1 0 0,-1 0 0 0 0,-5 1 0 0 0,-1 0 1 0 0,0 0 18 0 0,2-1 1 0 0,-1 0-1 0 0,1 0-36 0 0,1-1 0 0 0,-1 0 1 0 0,2 1-1 0 0,-27 4 0 0 0,2 0 1 0 0,3 0-1 0 0,2-1 63 0 0,5-1 0 0 0,3-1-49 0 0,11-3 0 0 0,4-2 0 0 0,15 0 0 0 0,4-1-441 0 0,-21 0-187 0 0,18 6 269 0 0,24-9 0 0 0,45 4 121 0 0,26-6 1 0 0,33 0 91 0 0,23 0 1 0 0,-43-1 0 0 0,3 0 73 0 0,7-1 1 0 0,4 0 0 0 0,6-2 0 0 0,3 0-32 0 0,7-3 0 0 0,2 0 0 0 0,3-1 0 0 0,2 0 42 0 0,3-1 1 0 0,1-1 0 0 0,2 2 0 0 0,1 0-32 0 0,-30 2 1 0 0,1 0 0 0 0,-1 0 0 0 0,-1 0 0 0 0,0 1-1 0 0,0 0 89 0 0,0 0 0 0 0,1 0 0 0 0,-2 1 0 0 0,32-1 0 0 0,-1 2-3 0 0,1 0 0 0 0,-2 1 0 0 0,-6 1 0 0 0,-2 1-20 0 0,-7 0 1 0 0,-2 0 0 0 0,-6 0 0 0 0,-2 1-48 0 0,-9 1 0 0 0,-1 1 0 0 0,-6 0 0 0 0,-1 2-163 0 0,42 9 1 0 0,-19 0 15 0 0,-18 0-129 0 0,-22 0 0 0 0,-42 16 243 0 0,-35 3 1 0 0,-37 3 4 0 0,21-21 1 0 0,-5-2 0 0 0,-10 4 0 0 0,-3-1 106 0 0,-6 1 0 0 0,-4-1 0 0 0,-13 3 1 0 0,-3 0-23 0 0,33-8 0 0 0,0 0 0 0 0,-2 0 1 0 0,-7 0-1 0 0,-1 0 0 0 0,0 0 70 0 0,0-2 0 0 0,0 0 0 0 0,-1 1 0 0 0,-4 1 0 0 0,0 0 0 0 0,0 0-90 0 0,4 0 0 0 0,1 0 1 0 0,0 0-1 0 0,-2 0 1 0 0,0 0-1 0 0,1 0-7 0 0,3-2 1 0 0,1 1 0 0 0,0-1 0 0 0,1 0-1 0 0,0 0 1 0 0,0 0 114 0 0,3-2 0 0 0,1 1 0 0 0,0 0 0 0 0,-30 5 0 0 0,3 1 162 0 0,8-3 0 0 0,2 1 1 0 0,5 1-1 0 0,3-1-143 0 0,11 0 1 0 0,3 0 0 0 0,6-2 0 0 0,4 0 335 0 0,-28 4-795 0 0,22-6 0 0 0,30 3 94 0 0,28-6 0 0 0,36-2 21 0 0,39-8 0 0 0,-23 1 0 0 0,4-1 123 0 0,8-4 1 0 0,4-1-1 0 0,10 2 1 0 0,2-1-39 0 0,8-3 0 0 0,3 0 0 0 0,6 3 0 0 0,2-1 89 0 0,-29 3 0 0 0,0-1 1 0 0,2 0-1 0 0,0 1 1 0 0,1 2-1 0 0,1-2 5 0 0,3-1 1 0 0,0 0 0 0 0,0 1 0 0 0,-2 0 0 0 0,1 2 0 0 0,0-1 17 0 0,1 0 1 0 0,0-1-1 0 0,-1 2 1 0 0,0 1 0 0 0,-2 1-1 0 0,1 0 9 0 0,-3 1 0 0 0,1 1 0 0 0,-2-1 0 0 0,-3 0 0 0 0,-1 0 0 0 0,-1 0-2 0 0,24 0 1 0 0,-2-1 0 0 0,-3 1 0 0 0,-2 1-46 0 0,-6 3 1 0 0,-3 1 0 0 0,-9 0 0 0 0,-3 0-9 0 0,-7 1 0 0 0,-2 2 1 0 0,38 11-82 0 0,-21-3-64 0 0,-15 3 1 0 0,-31 8 65 0 0,-19 4 1 0 0,-40 2 21 0 0,-36-3 0 0 0,23-11 0 0 0,-4 1 189 0 0,-7 1 0 0 0,-4-1 0 0 0,-11 2 1 0 0,-3 0-85 0 0,-6-1 0 0 0,-3-1 0 0 0,-6 3 0 0 0,-3-1 59 0 0,30-7 0 0 0,-1-1 1 0 0,0 1-1 0 0,-4-1 1 0 0,-1 0-1 0 0,-1 0 6 0 0,-5 0 1 0 0,0 1 0 0 0,0-1 0 0 0,0 1 0 0 0,-1-1 0 0 0,-1 1 21 0 0,-2 1 1 0 0,-1 0-1 0 0,1 0 1 0 0,1 0-1 0 0,2 0 1 0 0,-1-1-72 0 0,3 0 1 0 0,1-1 0 0 0,0 1 0 0 0,5-2-1 0 0,1 0 1 0 0,1 0 35 0 0,-23 1 1 0 0,4-1 0 0 0,8 2 0 0 0,4-1 84 0 0,10-2 1 0 0,3-1 0 0 0,-37 5 297 0 0,29-5-844 0 0,18-5 1 0 0,35 7 232 0 0,21-7 0 0 0,39 1-35 0 0,37-5 1 0 0,-25-3 0 0 0,4-2 76 0 0,10-1 1 0 0,3-2-1 0 0,12-1 1 0 0,3-2 73 0 0,6-3 1 0 0,2-1-1 0 0,-29 6 1 0 0,0 0 0 0 0,1-1 13 0 0,5 1 0 0 0,0 0 0 0 0,1-1 0 0 0,4-1 0 0 0,0 0 0 0 0,2 0-19 0 0,5 0 0 0 0,1 0 0 0 0,0 0 0 0 0,2-1 1 0 0,1-1-1 0 0,-1 1 53 0 0,0 0 1 0 0,-1 1 0 0 0,0 1 0 0 0,1-1 0 0 0,0 0 0 0 0,-1 1 102 0 0,-2 2 1 0 0,-1 0 0 0 0,0 1 0 0 0,-1-1 0 0 0,1 2-1 0 0,-1-1-89 0 0,-4 2 1 0 0,-1 0 0 0 0,-1 1 0 0 0,-3 1 0 0 0,-1 1-1 0 0,-1-1 11 0 0,-3 1 0 0 0,0 1 0 0 0,-2 0 1 0 0,27 0-1 0 0,-4 0-60 0 0,-8 1 1 0 0,-2 0 0 0 0,-7 3 0 0 0,-3 0-39 0 0,-8 2 0 0 0,-4 0 0 0 0,35 7-88 0 0,-16 2 82 0 0,-23 1 0 0 0,-50 8-143 0 0,-31 1 1 0 0,-51 7 197 0 0,17-16 0 0 0,-7-2 0 0 0,-11 1 0 0 0,-3 0-4 0 0,17-3 0 0 0,-1 1 0 0 0,-3-2 0 0 0,-6 1 0 0 0,-3-1 0 0 0,-1 1 51 0 0,-5 0 1 0 0,-1 0-1 0 0,-1 0 1 0 0,-5-1-1 0 0,0-1 1 0 0,0 1-1 0 0,-2 1 1 0 0,0 1-1 0 0,-1-2 120 0 0,-1 1 0 0 0,-1-2 0 0 0,0 1-53 0 0,-1 0 1 0 0,0-1 0 0 0,0 0-1 0 0,-1 1 1 0 0,0 0 0 0 0,0 0-9 0 0,0 1 1 0 0,0 0-1 0 0,1 0 1 0 0,3-2-1 0 0,1-1 1 0 0,1 0-52 0 0,1 2 1 0 0,0-1 0 0 0,3 0-1 0 0,10-2 1 0 0,2-1 0 0 0,2 0 20 0 0,6 1 0 0 0,2-1 1 0 0,1 0-1 0 0,-22-1 1 0 0,4-1 4 0 0,9-1 0 0 0,4-1 0 0 0,13-1 0 0 0,5 0-16 0 0,-23-1-35 0 0,23 0 0 0 0,39-13-212 0 0,28-6 0 0 0,39-3 179 0 0,-4 8 0 0 0,6 0 0 0 0,9-1 0 0 0,3 0 32 0 0,11-3 0 0 0,4-1 1 0 0,14-3-1 0 0,3 1-52 0 0,-28 7 1 0 0,1 0 0 0 0,1 0 0 0 0,5 0 0 0 0,1-1 0 0 0,1 0-27 0 0,5-2 1 0 0,1-1 0 0 0,2 1-1 0 0,1 1 1 0 0,2 1 0 0 0,0-1 93 0 0,4-1 0 0 0,0-1 1 0 0,2 2-1 0 0,-23 4 1 0 0,0 0-1 0 0,0 1 1 0 0,2 0 58 0 0,2-1 1 0 0,0 0 0 0 0,1 0-1 0 0,1 1 1 0 0,0 1 0 0 0,1 0 0 0 0,1 1-1 0 0,-1 0-42 0 0,3 1 0 0 0,-1-1 0 0 0,1 1 0 0 0,-1 1 0 0 0,1-1 0 0 0,-1 1 0 0 0,1 0 0 0 0,-1 0 29 0 0,0 1 1 0 0,-1 0-1 0 0,0 0 1 0 0,1 1 0 0 0,-2-1-1 0 0,1 1 1 0 0,-1 0 0 0 0,-1 0-27 0 0,-3 1 1 0 0,0 1 0 0 0,-1-1-1 0 0,0 1 1 0 0,19 0 0 0 0,0 1-1 0 0,-3-1 25 0 0,-7 2 1 0 0,-2-1 0 0 0,-2 1-1 0 0,-5 0 1 0 0,-2 1 0 0 0,-3 1-216 26 0,23 1 0-26 0,-4 0 1 0 0,-12 2-1 0 0,-4 0-201 334 0,-15 3 1-334 0,-5 0-84 247 0,27 8 0-247 0,-40 3 189 251 0,-41 1 0-251 0,-59 3 183 63 0,1-14 0-63 0,-7-2 0 0 0,-12 5 1 0 0,-6 0 61 0 0,15-5 1 0 0,-3-2 0 0 0,-1 0-1 0 0,-2 2 1 0 0,0 0 0 0 0,-3 0 100 0 0,-7-1 1 0 0,-2-1 0 0 0,-2 1 0 0 0,-6-1 0 0 0,-2 1-1 0 0,-1 0-109 0 0,22-2 0 0 0,0 1 0 0 0,0-1 0 0 0,-1 1 1 0 0,-3 0-1 0 0,0-1 0 0 0,-1 1 0 0 0,0 1-13 0 0,-2-1 0 0 0,-1 1 0 0 0,1 0 0 0 0,-1-1 0 0 0,1 1 0 0 0,1-1 0 0 0,-1 0 0 0 0,0 1 156 0 0,-2 0 0 0 0,1 1 1 0 0,-1 1-1 0 0,1-2 0 0 0,1 0 1 0 0,0-1-1 0 0,1 0 0 0 0,0 0-52 0 0,-1 1 1 0 0,1 0 0 0 0,0 0 0 0 0,0-1 0 0 0,2 0-1 0 0,1 0 1 0 0,0 0 0 0 0,1 0 0 0 0,-22 1 0 0 0,1-1 0 0 0,0 1 16 0 0,4 0 1 0 0,1-1-1 0 0,1 1 1 0 0,7-1-1 0 0,1 1 1 0 0,2-1-86 0 0,8-1 0 0 0,2 0 1 0 0,2 0-12-154 0,-20 1 0 154 0,4-2 0 0 0,12-1 0 0 0,6-2 157-189 0,-31 1-99 88 0,31-6 1 101 0,54-14-257-53 0,47-13 1 53 0,10 12 0 0 0,10 1 126 0 0,21-4 0 0 0,7 1 0 0 0,-17 5 0 0 0,4 0 0 0 0,1 1 76 0 0,6-2 0 0 0,1 0 0 0 0,3 0 1 0 0,11-2-1 0 0,3-1 0 0 0,0 1-45 0 0,3 1 1 0 0,1 2 0 0 0,2-1 0 0 0,-20 4 0 0 0,1 0 0 0 0,1 0 0 0 0,0 1-55 0 0,4-1 0 0 0,1 1 1 0 0,0 0-1 0 0,1 0 0 0 0,-2 1 1 0 0,0 1-1 0 0,0-1 1 0 0,1 1 68 0 0,4 0 0 0 0,0 0 1 0 0,1 1-1 0 0,1-1 0 0 0,2 0 1 0 0,2 0-1 0 0,0 0 0 0 0,0 0 19 0 0,-1 0 1 0 0,0 0 0 0 0,1 0 0 0 0,-1 1 0 0 0,2-1 0 0 0,1 0 0 0 0,-1 0 0 0 0,0 1 68 0 0,-2 0 0 0 0,-1 0 0 0 0,0 0 1 0 0,-1 1-1 0 0,0 1 0 0 0,-1 0 0 0 0,-1 0 1 0 0,0 0-33 0 0,-3 1 0 0 0,-1-1 0 0 0,0 1 0 0 0,-1 0 0 0 0,0 2 0 0 0,-1 0 0 0 0,-1 0 0 0 0,0 1-48 0 0,-5 0 1 0 0,-1 0-1 0 0,-1 0 1 0 0,-1 1 0 0 0,22-1-1 0 0,-2 0 1 0 0,-1 1 50 348 0,-7 0 1-348 0,-2 1 0 0 0,-1 0 0 0 0,-8 1-1 0 0,-1 0 1 0 0,-2 0-109 561 0,20 1 0-561 0,-5 2 0 0 0,-12 2 0 0 0,-5 0 33 247 0,-18 1 1-247 0,-4 2 84 37 0,22 6 1-37 0,-71 7-172 33 0,-43 0 1-33 0,-9-10 0 0 0,-11-4-90 5 0,-21 0 1-5 0,-8-1 0 0 0,18-1-1 0 0,-3 0 1 0 0,-2-1 137 0 0,-7 1 0 0 0,-1 0 0 0 0,-2 1 0 0 0,-5 0 0 0 0,-2-1 0 0 0,-1 1 82 0 0,22-3 1 0 0,-1 0-1 0 0,-1 0 1 0 0,0 0 0 0 0,-1 1-1 0 0,-1-1 1 0 0,-1 0 0 0 0,0 0-50 0 0,-4-1 0 0 0,-1 0 0 0 0,1 0 0 0 0,-1 0 0 0 0,0 0 1 0 0,1 0-1 0 0,0 0 0 0 0,-1 0-3 0 0,-2 0 1 0 0,0 0 0 0 0,0 0-1 0 0,0 0 1 0 0,3 0 0 0 0,-1 0 0 0 0,1 0-1 0 0,-1 0 217 0 0,2 0 1 0 0,-1 0 0 0 0,1 0 0 0 0,0 0 0 0 0,2 1 0 0 0,1 0 0 0 0,0 1 0 0 0,1-1 41 0 0,0 0 1 0 0,2 0 0 0 0,-1 0 0 0 0,2 1 0 0 0,-21-1-1 0 0,1 1 1 0 0,2-1-74 0 0,7 0 1 0 0,1-2 0 0 0,2 1-1 0 0,7 0 1 0 0,1 0 0 0 0,3 0-21 0 0,-22 1 0 0 0,5-2 1 0 0,13-1-1 0 0,5 0 18 0 0,12 0 0 0 0,5-1-49 0 0,-28-8 1 0 0,49-2-210 0 0,38-6 0 0 0,62-6-227 0 0,-3 13 0 0 0,9 1 0 0 0,13-3 0 0 0,6 0 235 0 0,-17 3 0 0 0,2 0 0 0 0,2 0 0 0 0,4-1 0 0 0,0 0 0 0 0,3 0 20 0 0,10-2 0 0 0,1-1 0 0 0,2 1 0 0 0,-21 4 0 0 0,1 1 0 0 0,0 0 0 0 0,2 0 71 0 0,4-1 1 0 0,2 0 0 0 0,1 1 0 0 0,0 0 0 0 0,0 1 0 0 0,1 0 0 0 0,0 0 0 0 0,1 1 54 0 0,4-2 1 0 0,2 1-1 0 0,-1 0 1 0 0,1 0-1 0 0,-3 0 1 0 0,0 1-1 0 0,0 0 1 0 0,-1 1-29 0 0,-1-1 1 0 0,-1 1 0 0 0,1 1 0 0 0,-1-1 0 0 0,4 1 0 0 0,1-1-1 0 0,0 1 1 0 0,-2 1 76 0 0,-5 0 0 0 0,-1 0 0 0 0,-1 1 0 0 0,1 0 0 0 0,-1 0 0 0 0,0 1 0 0 0,0-1 0 0 0,-2 1-58 0 0,-8 0 0 0 0,0-1 1 0 0,-1 1-1 0 0,-1 0 1 0 0,21 1-1 0 0,-2 0 0 0 0,-1 1 3 0 0,-7 0 1 0 0,-2 0 0 0 0,-1 0 0 0 0,-5 0 0 0 0,-2 0 0 0 0,-2 2 107 0 0,22 2 0 0 0,-6 1 0 0 0,-14-1 1 0 0,-4 2-169 0 0,-15-1 0 0 0,-4 4 1 0 0,15 11-1902 0 0,-43 4 1684 0 0,-57 2 0 0 0,-19-13 1 0 0,-12-4 74 0 0,-17 1 1 0 0,-7-1 0 0 0,16-4-1 0 0,-3 0 1 0 0,-1-1 124 0 0,-8 0 1 0 0,-3-1 0 0 0,-1 0 0 0 0,-5 0 0 0 0,-2 1-1 0 0,-1-1 64 0 0,22-1 1 0 0,-1-1 0 0 0,-1 0 0 0 0,0 0 0 0 0,-1 0 0 0 0,-1 1 0 0 0,-1-1 0 0 0,0 0-60 0 0,-4-1 0 0 0,0 0 1 0 0,-1 0-1 0 0,0 0 0 0 0,-2 0 1 0 0,-1 0-1 0 0,0 0 0 0 0,0 0 2 0 0,-1 0 1 0 0,1 0-1 0 0,-2 0 1 0 0,1 0-1 0 0,-4 0 1 0 0,-1 0-1 0 0,0 0 1 0 0,2 0 132 0 0,4 0 0 0 0,2 0 1 0 0,-1 0-1 0 0,1 0 1 0 0,-3 0-1 0 0,0 0 1 0 0,0 0-1 0 0,2 0 132 0 0,5 0 0 0 0,1 0 0 0 0,0 0 0 0 0,1 0 1 0 0,2 1-1 0 0,0 0 0 0 0,1 0 0 0 0,0 1-27 0 0,-17-1 1 0 0,0 1 0 0 0,2-1 0 0 0,4 1 0 0 0,2 0 0 0 0,1-1-17 0 0,10-1 0 0 0,2 0 0 0 0,2 0 1 0 0,-20 0-1 0 0,6-2-140-89 0,13 1 0 89 0,6-2-19-167 0,-34-5 1 167 0,50-6-312-32 0,35 0 0 32 0,60-5 166-12 0,3 9 1 12 0,10 1-1 0 0,17-4 1 0 0,8 1-66 0 0,-17 4 1 0 0,4 0-1 0 0,2 0 1 0 0,10-2-1 0 0,3 0 1 0 0,1-1 87 0 0,8 0 1 0 0,2 0-1 0 0,2 0 1 0 0,-17 2-1 0 0,1-1 1 0 0,2 0-1 0 0,-1 0 44 0 0,4 0 1 0 0,0 1-1 0 0,0-1 1 0 0,1 1 0 0 0,2 0-1 0 0,0 1 1 0 0,0-1 0 0 0,0 1 61 0 0,-1-1 0 0 0,0 1 0 0 0,1 0 0 0 0,0 0 0 0 0,4 0 0 0 0,1 1 0 0 0,0 0 0 0 0,0 1 22 0 0,0 0 1 0 0,1 0 0 0 0,-1 0 0 0 0,0 0 0 0 0,0 0 0 0 0,0-1 0 0 0,0 1-1 0 0,-1 0 53 0 0,0 1 0 0 0,-1 0 1 0 0,1 1-1 0 0,-3-1 1 0 0,-5 1-1 0 0,0-1 1 0 0,-2 0-1 0 0,0 0-26 0 0,-3 1 0 0 0,-1 1 0 0 0,0-1 0 0 0,-1 1 0 0 0,21 0 0 0 0,-1 1 0 0 0,-1-1 53 0 0,-5 2 1 0 0,-2-1-1 0 0,-1 1 1 0 0,-8-1 0 0 0,-2 0-1 0 0,-2 0-54 0 0,-5 0 0 0 0,-1 0 1 0 0,-3 1-1 0 0,17-2 0 0 0,-5 1 44 0 0,-9 1 1 0 0,-5 2-8 0 0,-11 1 1 0 0,-7 2-1 0 0,-2 4 50 0 0,-43 6 1 0 0,-63-4-491 0 0,-1-5 1 0 0,-9-1 0 0 0,-20-2 0 0 0,-7-1 211 0 0,17 1 0 0 0,-2-1 0 0 0,-2 1 0 0 0,-6 0 1 0 0,-1 0-1 0 0,-2 0 52 0 0,16 0 1 0 0,-2-1-1 0 0,0 0 1 0 0,0 0-1 0 0,-2 0 1 0 0,-1 0 0 0 0,0 0-1 0 0,-1-1 79 0 0,-3-1 1 0 0,-1 0 0 0 0,0 0 0 0 0,0-1-1 0 0,0 2 1 0 0,0-1 0 0 0,0 0 0 0 0,0 0 94 0 0,-2-1 0 0 0,0 0 0 0 0,0-1 0 0 0,0 1 1 0 0,3 0-1 0 0,0-1 0 0 0,1 1 0 0 0,0-1-22 0 0,0 0 0 0 0,0 0 0 0 0,1-1 1 0 0,1 0-1 0 0,4 0 0 0 0,1 0 0 0 0,1-1 1 0 0,0 1 127 0 0,-19-1 0 0 0,2 1 1 0 0,1-1-1 0 0,5-1 0 0 0,1 0 1 0 0,2 1-75 0 0,6 1 0 0 0,1 1 1 0 0,3 0-1 0 0,-27-2 1 0 0,4-1 44 0 0,9 2 1 0 0,5-1-1 0 0,12-1 1 0 0,6-1 340 0 0,-30-2-397 0 0,22 3 1 0 0,52-12-627 0 0,34 4 0 0 0,45-9 361 0 0,-4 10 0 0 0,8 2 0 0 0,14-3 0 0 0,6 0-2 0 0,-20 3 1 0 0,3 0 0 0 0,2 0 0 0 0,11-1 0 0 0,3 0 0 0 0,0 0 100 0 0,6-2 1 0 0,2 0-1 0 0,1 0 1 0 0,-18 4-1 0 0,2 0 1 0 0,0 1-1 0 0,1 0 30 0 0,1 0 0 0 0,0-1 1 0 0,1 1-1 0 0,0 0 0 0 0,6 0 1 0 0,0 0-1 0 0,1 0 1 0 0,0 1 34 0 0,-1 0 1 0 0,0-1 0 0 0,1 1-1 0 0,0 0 1 0 0,5 0 0 0 0,0-1-1 0 0,0 1 1 0 0,-1 0 84 0 0,-4 2 1 0 0,-2 0-1 0 0,0 0 1 0 0,0 1 0 0 0,1-1-1 0 0,0 1 1 0 0,-1 0-1 0 0,-1 0 45 0 0,18-1 0 0 0,-2-1 1 0 0,0 1-1 0 0,0 2 1 0 0,0 2-1 0 0,-2-1-47 0 0,-12 1 1 0 0,-1 1-1 0 0,-1-1 1 0 0,-3 2 0 0 0,-1-1-1 0 0,-3 1-32 0 0,19-1 0 0 0,-5 2 0 0 0,-10 1 0 0 0,-6 2-45 0 0,-12 0 0 0 0,-4 1-386 0 0,32 8 1 0 0,-45 1 156 0 0,-34 0 1 0 0,-65 0-4 0 0,3-6 0 0 0,-9-2 0 0 0,-27 2 0 0 0,-9-1 134 0 0,21-3 1 0 0,-3 1-1 0 0,-1 0 1 0 0,-9 1-1 0 0,-2 0 1 0 0,0 0-8 0 0,-5 1 1 0 0,-2-1-1 0 0,0 0 1 0 0,20-1-1 0 0,0 0 1 0 0,-1 0-1 0 0,-1-1 124 0 0,-3 0 1 0 0,0 0 0 0 0,-1-1 0 0 0,0 0 0 0 0,-4 1 0 0 0,0-1 0 0 0,-1 1 0 0 0,-1-1 15 0 0,-1 1 1 0 0,-1-1-1 0 0,0 1 1 0 0,1-1-1 0 0,1 1 1 0 0,2-1 0 0 0,-1 1-1 0 0,1 0 46 0 0,1-1 0 0 0,-1 0 0 0 0,2 1 1 0 0,-1 0-1 0 0,4 0 0 0 0,0 1 1 0 0,0 0-1 0 0,0-1-69 0 0,-1 1 1 0 0,0 0-1 0 0,0 0 1 0 0,2-1-1 0 0,5 0 1 0 0,0 0-1 0 0,2-1 1 0 0,0 0 11-39 0,-21 1 0 39 0,1-1 1 0 0,3 0-1 0 0,12-2 0 0 0,1 1 1 0 0,3 0 122-510 0,-23 2 0 510 0,5 1 0 0 0,16-3 1 0 0,4-1 241-269 0,14 1 1 269 0,3 1-138-90 0,-33-2 0 90 0,50-9 13-99 0,40-6 0 99 0,58-1-584-108 0,-2 3 0 108 0,10 0 0 0 0,21-2 0 0 0,8-2 188 0 0,-20 4 1 0 0,4 0 0 0 0,2-1-1 0 0,5-1 1 0 0,1 1 0 0 0,3-1 51 0 0,-15 3 1 0 0,1 1-1 0 0,1-1 1 0 0,1 1-1 0 0,3-1 1 0 0,1 0-1 0 0,0 1 1 0 0,1-1 31 0 0,3 1 1 0 0,0-1 0 0 0,1 0 0 0 0,2 1 0 0 0,6-1 0 0 0,2 1 0 0 0,0 0 0 0 0,0 0 2 0 0,-2 1 0 0 0,0-1 0 0 0,0 1 0 0 0,1 0 0 0 0,-17 1 0 0 0,1 1 1 0 0,1 0-1 0 0,0 1 0 0 0,-1-1 34 0 0,0 1 1 0 0,0 0 0 0 0,0 0 0 0 0,0 1-1 0 0,0 0 1 0 0,19-1 0 0 0,-1 0 0 0 0,1 1 0 0 0,-2 0 70 0 0,-2 0 1 0 0,-1 0 0 0 0,-1 1 0 0 0,2-1 0 0 0,1 0 0 0 0,0 0 0 0 0,1 0 0 0 0,-2 0-28 0 0,-6 0 0 0 0,-1 0 0 0 0,0 1 0 0 0,-1-1 0 0 0,0 0 1 0 0,0 1-1 0 0,-1-1 0 0 0,-2 2 58 4 0,-7 0 0-4 0,-2 0 0 0 0,0 1 0 0 0,-1 0 0 0 0,20-1 0 0 0,0 1 0 0 0,-3-1-32 638 0,-8 2 1-638 0,-1-1 0 0 0,-2 1 0 0 0,-8 0 0 0 0,-1 1 0 0 0,-4-1-121 383 0,13-1 1-383 0,-5-1 0 0 0,-11 2 0 0 0,-6 1-704 283 0,22 0 416-64 0,-28 6 0-219 0,-98 5-36 43 0,-52 3 0-43 0,20-7 1 0 0,-7-1 254 0 0,14-4 1 0 0,-4-1 0 0 0,0 0 0 0 0,-6 0 0 0 0,-1 0 0 0 0,-3 1 45 0 0,12 0 0 0 0,-2 0 0 0 0,-2 1 0 0 0,1-1 0 0 0,-2-1 0 0 0,-1 0 0 0 0,0-1 0 0 0,0 1 21 0 0,-5 0 1 0 0,0 0-1 0 0,-1 1 1 0 0,-1-1-1 0 0,-3 0 1 0 0,-1 1-1 0 0,-1 0 1 0 0,0-1 40 0 0,-1 0 1 0 0,-1 1 0 0 0,0-1 0 0 0,0 0 0 0 0,0 0 0 0 0,0 1 0 0 0,1-1-1 0 0,0 0 87 0 0,3-1 0 0 0,1 0 0 0 0,0 0 0 0 0,0 0 0 0 0,-1 0 0 0 0,0 0 0 0 0,1 0 0 0 0,0 1-8 0 0,2 0 1 0 0,1 0 0 0 0,1 1-1 0 0,0-1 1 0 0,3-1 0 0 0,1 1 0 0 0,0-1-1 0 0,1 0 46 0 0,2 1 0 0 0,1 1 1 0 0,1-1-1 0 0,2 0 1 0 0,-13 0-1 0 0,3-1 1 0 0,3 1 9 0 0,9-1 1 0 0,1 0 0 0 0,4 0 0 0 0,-21-3 0 0 0,4-1 236 0 0,18 0 0 0 0,3-1-142 0 0,-36-8 0 0 0,57-5-22 0 0,41-1 0 0 0,59-6-197 0 0,0 12 1 0 0,9 2 0 0 0,19-2 0 0 0,7 0 27 0 0,-20 3 0 0 0,3 1 0 0 0,2-1 0 0 0,6 0 1 0 0,2-2-1 0 0,2 1-193 0 0,6 0 0 0 0,2 1 0 0 0,2-2 0 0 0,-19 3 0 0 0,2-1 0 0 0,0 1 0 0 0,2 0 99 0 0,4 0 0 0 0,1 1 0 0 0,1 0 0 0 0,0 0 0 0 0,3 0 0 0 0,1-1 0 0 0,0 1 0 0 0,0 0 56 0 0,1 1 0 0 0,0-1 0 0 0,1 2 1 0 0,-1-1-1 0 0,0 0 0 0 0,-1 0 1 0 0,1 1-1 0 0,-1-1 27 0 0,0 1 1 0 0,0 0 0 0 0,0 0-1 0 0,0 1 1 0 0,2-1 0 0 0,-1 1-1 0 0,1 1 1 0 0,-2 0 51 0 0,-4 1 1 0 0,0 1-1 0 0,-1 0 1 0 0,0-1 0 0 0,0 1-1 0 0,1-1 1 0 0,-1 0 0 0 0,-1 0-33 0 0,-8 2 1 0 0,-1 0-1 0 0,-1 0 1 0 0,0 0-1 0 0,-2-1 1 0 0,0 1 0 0 0,-1 0-1 0 0,-1 0 81 0 0,18 1 1 0 0,-1 0 0 0 0,-1 0 0 0 0,-7 0 0 0 0,-2 0 0 0 0,-1 0-52 0 0,-7 0 1 0 0,-2 0-1 0 0,-3 0 1 0 0,20 0-1 0 0,-5 0 175 408 0,-12 0 1-408 0,-6 0-837 329 0,28 0 0-329 0,-42 11 118 254 0,-46 3 1-254 0,-64-3 198 163 0,-1-8 0-163 0,-7-1 1 0 0,-17 1-1 0 0,-5 0 190 0 0,19-1 0 0 0,-2-1 0 0 0,-2 1 0 0 0,-9 0 0 0 0,-3-1 0 0 0,-1 0 54 0 0,-7 0 0 0 0,-2-1 1 0 0,-1-1-1 0 0,22 1 1 0 0,-1-2-1 0 0,0 1 1 0 0,-1 0 8 0 0,0 0 1 0 0,-1 0 0 0 0,1 0 0 0 0,-1-1 0 0 0,-2 0 0 0 0,1-1 0 0 0,-1 0 0 0 0,0 0 46 0 0,-2 1 1 0 0,0-1 0 0 0,-1 1 0 0 0,1 0 0 0 0,0 0 0 0 0,0 0 0 0 0,0 0 0 0 0,0 0-54 0 0,-1-1 1 0 0,-1 1-1 0 0,0-1 1 0 0,1 1-1 0 0,3 1 1 0 0,0 0-1 0 0,0 0 1 0 0,1 0 19 0 0,-1-1 1 0 0,1-1 0 0 0,0 1 0 0 0,1-1 0 0 0,-17 0 0 0 0,1 0 0 0 0,3 0 133 0 0,6-1 0 0 0,2-1 1 0 0,1 0-1 0 0,9 0 1 0 0,2 1-1 0 0,2-1 32 0 0,-15-2 1 0 0,4 0-1 0 0,10 0 1 0 0,5-1 499 0 0,-25-6-549 0 0,20 0 0 0 0,42-5-93 0 0,28 1 1 0 0,47-1-20 0 0,0 11 1 0 0,9 2-1 0 0,17-2 1 0 0,6 2-79 0 0,17-1 1 0 0,6-1-1 0 0,-24 2 1 0 0,2 0 0 0 0,2 0 86 0 0,6-1 0 0 0,1 1 0 0 0,2 0 0 0 0,3 0 0 0 0,2 0 0 0 0,1 1-1 0 0,-22 2 1 0 0,2 0 0 0 0,-1 1 0 0 0,1 0 0 0 0,2-1 0 0 0,0 0 0 0 0,0 1-1 0 0,1-1-5 0 0,2 2 0 0 0,0-1 0 0 0,1 2 0 0 0,-1-2 1 0 0,1 1-1 0 0,1 0 0 0 0,-1 0 0 0 0,0 0 13 0 0,-2 0 0 0 0,0 1 0 0 0,0 1 0 0 0,0-1 0 0 0,0 0 0 0 0,-1 0 0 0 0,0 1 0 0 0,-1-1 57 0 0,-2 1 1 0 0,0 0 0 0 0,-1 1 0 0 0,0-1 0 0 0,20 1-1 0 0,-1 0 1 0 0,-1 0-45 0 0,-4 1 1 0 0,-2 0 0 0 0,-2 1-1 0 0,-8 1 1 0 0,-1 1 0 0 0,-2 0 83 0 0,24 1 0 0 0,-5 0 1 0 0,-14 2-1 0 0,-5-1-114 0 0,-14-1 1 0 0,-4 0-151 56 0,26 8 0-56 0,-50 8-40 324 0,-47 1 0-324 0,-61 4-48 86 0,6-17 1-86 0,-8-3 0 0 0,-19 2 0 0 0,-6-2 86 0 0,23-2 1 0 0,-3-2 0 0 0,-1 1 0 0 0,-11-1 0 0 0,-1 0 0 0 0,-2 0 67 0 0,23-1 0 0 0,-1-1 0 0 0,-1 0 1 0 0,0 1-1 0 0,-3-2 0 0 0,0 1 0 0 0,-1 0 1 0 0,0-1 29 0 0,-2-1 1 0 0,0 0-1 0 0,-1 0 1 0 0,1 0-1 0 0,-1 0 1 0 0,0 0-1 0 0,0 0 1 0 0,-1 0 24 0 0,0 0 0 0 0,-1 0 1 0 0,0 0-1 0 0,1 0 1 0 0,1-1-1 0 0,0 0 1 0 0,0-1-1 0 0,1 1 49 0 0,0 0 1 0 0,1 0 0 0 0,-1 0 0 0 0,2-1 0 0 0,4 0-1 0 0,0-1 1 0 0,0 0 0 0 0,2 0 20 0 0,-22 0 0 0 0,2 0 0 0 0,1 0 1 0 0,9 0-1 0 0,1 1 0 0 0,3-1 141 0 0,6 0 0 0 0,2 0 1 0 0,1 0-1 0 0,-26-1 1 0 0,3 0-72 0 0,10 0 1 0 0,3-2 0 0 0,13 1-1 0 0,3 0-20 0 0,11 2 0 0 0,5 1 333 0 0,-27-9-423 0 0,28 3 0 0 0,78-6-120 0 0,40 0 1 0 0,-8 6 0 0 0,8 0 143 0 0,12-2 1 0 0,5 1-1 0 0,-21 4 1 0 0,2 0-1 0 0,2 0-19 0 0,7-2 1 0 0,1 1-1 0 0,2 0 1 0 0,4 0-1 0 0,1 2 1 0 0,2 0-12 0 0,7 0 1 0 0,2 1-1 0 0,1 0 1 0 0,1-1-1 0 0,1 1 1 0 0,0-1 16 0 0,-23 3 0 0 0,1-1 1 0 0,-1 2-1 0 0,1-1 1 0 0,-1 0-1 0 0,1-1 1 0 0,-1 2-1 0 0,0-1 53 0 0,0 2 1 0 0,-1 0 0 0 0,1 1-1 0 0,-2-1 1 0 0,24 1 0 0 0,-1 1 0 0 0,-1 0-10 0 0,-6 1 0 0 0,0 1 1 0 0,-2 0-1 0 0,-6 1 1 0 0,-1 0-1 0 0,-1 1-22 0 0,-8-1 0 0 0,-2 0 0 0 0,-1 1 0 0 0,-1 1 0 0 0,-2 0 1 0 0,-1 1-48 0 0,24 2 1 0 0,-4 1 0 0 0,-3 1-1 0 0,-4 1-84 0 0,-12 0 0 0 0,-5 0 1 0 0,-8 0-1 0 0,-4 0-161 0 0,22 15-160 0 0,-19-7 1 0 0,-49 7 232 0 0,-31-5 1 0 0,-48-1 120 0 0,18-14 1 0 0,-6-3-1 0 0,-13-2 1 0 0,-4-1-7 0 0,-11 0 0 0 0,-5-1 1 0 0,25-1-1 0 0,-3-1 1 0 0,0 1 7 0 0,-4-1 1 0 0,-1 0-1 0 0,-1 0 1 0 0,-2-1-1 0 0,-1 1 1 0 0,0-1 192 0 0,3 0 0 0 0,-1-1 0 0 0,0 0 1 0 0,-4 1-1 0 0,-1-1 0 0 0,0-1-11 0 0,1 0 0 0 0,-1 0 0 0 0,2 0 1 0 0,1-1-1 0 0,1-1 0 0 0,0 1 19 0 0,4 1 0 0 0,0 0 0 0 0,2 0 1 0 0,5-1-1 0 0,2 0 0 0 0,0-1 27 0 0,-28-2 1 0 0,4 0 0 0 0,8 0-1 0 0,5 0-65 0 0,14 0 0 0 0,3 0 0 0 0,9 0 0 0 0,5 0 118 0 0,-26-7-281 0 0,29 0 0 0 0,35 1 58 0 0,40 4 0 0 0,41-4-110 0 0,-11 8 1 0 0,6 1 0 0 0,10-2 0 0 0,4 1-33 0 0,17 0 1 0 0,3 0 0 0 0,-27 1-1 0 0,2 1 1 0 0,1-1 84 0 0,6 2 0 0 0,2 1 0 0 0,1 0 0 0 0,2-2 0 0 0,1-1 0 0 0,0 1 63 0 0,1 1 1 0 0,1 0 0 0 0,0 1 0 0 0,2 1 0 0 0,-1 1 0 0 0,0 0-13 0 0,-1 2 0 0 0,0 0 0 0 0,0 0 1 0 0,4 1-1 0 0,0 1 0 0 0,0-1 67 0 0,-5 0 1 0 0,-1 1-1 0 0,-1 0 1 0 0,-1 1-1 0 0,-1 1 1 0 0,-2 0-78 0 0,-4 1 0 0 0,-2 0 1 0 0,-1 0-1 0 0,-6 1 1 0 0,0-1-1 0 0,-2 2 5 0 0,32 4 0 0 0,-3 0 0 0 0,-8 0 1 0 0,-2 0 79 0 0,-5 0 0 0 0,-4 0 0 0 0,-11 0 0 0 0,-3 1 131 0 0,-9-2 1 0 0,-3 2 0 0 0,35 11-80 0 0,-24-2-158 0 0,-12 3 2 0 0,-21-5 1 0 0,-41 3 46 0 0,-24-7 1 0 0,-46 1-7 0 0,28-13 1 0 0,-3-2-1 0 0,-17 2 1 0 0,-4 0 0 0 0,-9 1 1 0 0,-3 0 0 0 0,-7 0 0 0 0,-3 0-7 0 0,31-2 1 0 0,0 0-1 0 0,-2 0 1 0 0,-2-1-1 0 0,-1 1 1 0 0,-1 0-11 0 0,-4 0 1 0 0,0-1 0 0 0,0 1 0 0 0,3-2 0 0 0,0 0 0 0 0,0 0 2 0 0,-1 0 1 0 0,-1 0 0 0 0,1 1 0 0 0,5-1 0 0 0,1-1 0 0 0,1 2 9 0 0,0 0 0 0 0,0 1 1 0 0,1 0-1 0 0,-28 2 0 0 0,3-1 27 0 0,11-2 1 0 0,4 1 0 0 0,10 1-1 0 0,5 1 91 0 0,-29 2-217 0 0,28-3 1 0 0,45 12-171 0 0,36-4 0 0 0,44 8 188 0 0,-6-12 1 0 0,7-2 0 0 0,11 4 0 0 0,5 0-45 0 0,14-2 1 0 0,4-1-1 0 0,-23-3 1 0 0,2 1 0 0 0,1-1 100 0 0,5-1 1 0 0,1-1 0 0 0,1 1-1 0 0,4 1 1 0 0,1 0 0 0 0,0 0-14 0 0,-1 1 1 0 0,-1-1-1 0 0,1 0 1 0 0,1 1 0 0 0,1 0-1 0 0,-1 0 67 0 0,-3-1 0 0 0,0 1 1 0 0,0-2-1 0 0,4 1 0 0 0,0-1 1 0 0,-1 0-9 0 0,-5 1 0 0 0,-2 0 1 0 0,1 1-1 0 0,1 0 1 0 0,-1 0-1 0 0,-1-1 54 0 0,-7 0 1 0 0,-2 1-1 0 0,0-1 1 0 0,30 6-1 0 0,-3 0 19 0 0,-9-3 1 0 0,-2 1 0 0 0,-5 1 0 0 0,-3 1 141 0 0,-11-3 1 0 0,-3 1 0 0 0,-7 1-1 0 0,-2 1 339 0 0,34 7-222 129 0,-22 6-636 77 0,-18 3 1-206 0,-57 10 155 199 0,-34 0 1-199 0,-51-1-44 0 0,28-23 0 0 0,-6-4 1 0 0,-17 3-1 0 0,-6 1 86 0 0,22-5 1 0 0,-2 1-1 0 0,-1-1 1 0 0,-6 0 0 0 0,-1 0-1 0 0,-1-1 54 0 0,-8 1 1 0 0,-2-2-1 0 0,-1 1 1 0 0,-3 1 0 0 0,-2-1-1 0 0,-1 0-19 0 0,22-3 0 0 0,-1 0 1 0 0,0-1-1 0 0,0 1 0 0 0,-3 1 1 0 0,0 0-1 0 0,0 1 0 0 0,0-1-48 0 0,-1 0 1 0 0,-1 0 0 0 0,0 0 0 0 0,1-1 0 0 0,2 1-1 0 0,0-1 1 0 0,0 0 0 0 0,1 0 109 0 0,1 0 0 0 0,0-1 0 0 0,0 1 0 0 0,1 0 0 0 0,-21 0 0 0 0,1 0 0 0 0,2 0-38 0 0,5 0 1 0 0,2-1 0 0 0,1 1 0 0 0,4 1 0 0 0,1 1-1 0 0,2-1 22 0 0,9 0 0 0 0,1 1 1 0 0,2-1-1 0 0,-23 3 0 0 0,4-1 110-281 0,13-3 0 281 0,4 0 1 0 0,17 1-1 0 0,5 0 43-274 0,-22 4-167 210 0,29 2-398 24 0,21 2 208 32 0,72 7 1 8 0,24-12 152 0 0,-8-4 0 0 0,7 0 0 0 0,11-3 0 0 0,4-1 10 0 0,-20-1 0 0 0,2 0 1 0 0,1 0-1 0 0,4 0 0 0 0,2 0 1 0 0,1 0 39 0 0,8 0 1 0 0,1 0-1 0 0,1 0 1 0 0,2-2-1 0 0,1 1 1 0 0,1-1-7 0 0,3 1 1 0 0,1-1 0 0 0,1 0 0 0 0,-23 0 0 0 0,1 0 0 0 0,0-1 0 0 0,0 1 32 0 0,1 0 1 0 0,1 1-1 0 0,0 0 1 0 0,-1 0-1 0 0,1 0 1 0 0,-1 0-1 0 0,0-1 1 0 0,0 1 92 0 0,1 1 1 0 0,0 0 0 0 0,0 0 0 0 0,-1 0 0 0 0,21 0 0 0 0,-1 0 0 0 0,-1 0 192 0 0,-5 0 0 0 0,-2 0 0 0 0,-1 0-217 0 0,-2 0 1 0 0,-1 0-1 0 0,-3 0 1 0 0,-13 2-1 0 0,-3 0 1 0 0,-1 1 118 0 0,26 1 0 0 0,-3 1-60 0 0,-10 1 1 0 0,-5 1-46 0 0,-21-1 0 0 0,-4 2 0 0 0,27 7-864 0 0,-28 4 557 0 0,-22-3 0 0 0,-26 6 123 0 0,-32-3 0 0 0,-41-4 1 0 0,13-5-1 0 0,-6-1 48 0 0,-11 0 0 0 0,-4-2 1 0 0,17-3-1 0 0,-2-1 1 0 0,-2-1-43 0 0,-10 2 0 0 0,-4-1 1 0 0,0 0-1 0 0,-2-2 1 0 0,-2 0-1 0 0,-1 0-60 0 0,-5 0 1 0 0,-1 1-1 0 0,-1 0 185 0 0,-3-2 0 0 0,0 0 0 0 0,-1 1-45 0 0,0 1 1 0 0,0 0-1 0 0,-1 0 1 0 0,23-1-1 0 0,0-1 1 0 0,0 0 0 0 0,-1 1 105 0 0,2 0 0 0 0,-1 0 0 0 0,1 1 1 0 0,0-1-1 0 0,-24-1 0 0 0,0 1 0 0 0,2-1-5 0 0,3 0 0 0 0,0 0 0 0 0,3 0-17 0 0,5 0 1 0 0,3 0 0 0 0,1 0-1 0 0,7 0 1 0 0,1 0 0 0 0,3 0 121 0 0,-24 0 0 0 0,4 0 1 0 0,6 0-1 0 0,6 0 60 0 0,16 0 0 0 0,5 0 200 0 0,-38 6-533-4 0,34-4 0 4 0,85 4 172-12 0,44-6 0 12 0,-8 0 0 0 0,8-1-404 0 0,16-1 1 0 0,5-1 0 0 0,-19 1-1 0 0,2 0 1 0 0,2 0 155 0 0,11-1 0 0 0,2 0 0 0 0,1-1 0 0 0,4 1 0 0 0,1-1 1 0 0,0 0 44 0 0,2 2 1 0 0,1 1-1 0 0,1 0 1 0 0,3-1-1 0 0,0 0 1 0 0,1 1 44 0 0,-23 1 1 0 0,0-1-1 0 0,1 1 1 0 0,-1 1 0 0 0,3 0-1 0 0,-1 1 1 0 0,0-1 0 0 0,1 1-5 0 0,0 0 0 0 0,0 0 1 0 0,0 1-1 0 0,-1 0 1 0 0,0 0-1 0 0,1 2 1 0 0,-1-1-1 0 0,-1 1 67 0 0,-1-1 1 0 0,0 1 0 0 0,-1 0-1 0 0,-1 0 1 0 0,21 1 0 0 0,-1 1 0 0 0,-2 0 197 0 0,-4-1 0 0 0,-2 0 0 0 0,-1 1 0 0 0,-8-1 0 0 0,-2 1 0 0 0,-2 0-110 0 0,28 5 1 0 0,-4 0 0 0 0,-14 0 0 0 0,-5 1 52 0 0,-14-4 0 0 0,-5 1 1 0 0,32 10-262 0 0,-35-1 1 0 0,-29-3-100 0 0,-32 2 1 0 0,-48-2-25 0 0,4-8 1 0 0,-6-2 0 0 0,-15-1 0 0 0,-7-2 114 0 0,-19 0 0 0 0,-6-1 1 0 0,25-1-1 0 0,-3-1 0 0 0,-1 0 60 0 0,-5 1 0 0 0,-2-1 0 0 0,-1-1 0 0 0,-7 1 0 0 0,-2 0 1 0 0,0-1 29 0 0,0-1 1 0 0,-1 1 0 0 0,0-1 0 0 0,20 1 0 0 0,0 1 0 0 0,0-1 0 0 0,-1 0 59 0 0,-1-1 0 0 0,0 0 1 0 0,0-1-1 0 0,-1 1 0 0 0,1-1 1 0 0,0 2-1 0 0,0-1 0 0 0,0 0-92 0 0,2 0 0 0 0,0-1 1 0 0,0 1-1 0 0,1-1 17 0 0,0 0 1 0 0,0 0-1 0 0,1-1 1 0 0,1 2 0 0 0,-17 0-1 0 0,3 2 1 0 0,0-1-6 0 0,4-2 1 0 0,2-1-1 0 0,0 1 497-148 0,4 2 0 148 0,1 0 1 0 0,3 0-206-343 0,-19-2 1 343 0,3 0 0 0 0,3 2 0 0 0,4 2 106-358 0,15-1 0 358 0,4 0-173-244 0,5 0 1 244 0,4 0-977-147 0,-21 0 529 59 0,46 0 0 88 0,103 0-109-44 0,-7 0 0 44 0,8 0 264-7 0,21 0 1 7 0,4 0 0 0 0,0 0 0 0 0,2 0 17 0 0,-24 0 1 0 0,2 0 0 0 0,2 0 0 0 0,2 0 0 0 0,1 0-1 0 0,1 0 18 0 0,4 0 1 0 0,1 0 0 0 0,0 0 0 0 0,3 0 0 0 0,0 1-1 0 0,0-1-12 0 0,1 2 0 0 0,1-1 0 0 0,-1 1 1 0 0,3 0-1 0 0,1 1 0 0 0,-1 1 82 0 0,1 2 0 0 0,0 1 1 0 0,-1-1-1 0 0,-3 0 1 0 0,0-1-1 0 0,-2 2 111 0 0,-4 0 1 0 0,-1 1 0 0 0,-2 0 0 0 0,-8-1 0 0 0,-1 1 0 0 0,-3 1-20 0 0,22 4 0 0 0,-3 2 0 0 0,-10-2 0 0 0,-3 0 36 0 0,-7-1 1 0 0,-4 0 0 0 0,-11 0 0 0 0,-5 1-121 0 0,21 6-50 0 0,-26 0 1 0 0,-45-2-105 0 0,-37-3 0 0 0,-45 2 153 0 0,17-13 1 0 0,-6-2 0 0 0,-10 2-1 0 0,-4-1 13 0 0,15-1 0 0 0,-3-1 0 0 0,-1-1 0 0 0,-1 0 0 0 0,-1-1 1 0 0,-2 0-29 0 0,-11 1 1 0 0,-2-1 0 0 0,-2 1-1 0 0,-2-1 1 0 0,-1-1 0 0 0,-1 1-8 0 0,20 1 0 0 0,0 0 0 0 0,-1 0 0 0 0,0 0 0 0 0,-5 0 1 0 0,-1 1-1 0 0,-1 0 0 0 0,-1-1 54 0 0,-5 0 1 0 0,-2 0-1 0 0,-1-1 1 0 0,1 1 0 0 0,2 1-1 0 0,0-1 1 0 0,-1 1-1 0 0,1 0 83 0 0,-5 0 0 0 0,-1 0 0 0 0,0 0 0 0 0,1 0 0 0 0,4 0 0 0 0,0 0 0 0 0,1 0 0 0 0,1 0-19-718 0,3 0 1 718 0,0 0 0 0 0,2 0 0 0 0,0 0 0 0 0,6 0 0 0 0,0 0 0 0 0,1 0 0 0 0,2 0 80-1149 0,-16 0 0 1149 0,2 0 0 0 0,4 0 0 0 0,12 0 0 0 0,2 0 1 0 0,3 0 8-821 0,-21 0 0 821 0,6 0 1 0 0,23 0-1 0 0,6 0-29-280 0,-20 0 1 280 0,42 0 0 0 0,44 0-313-96 0,45 0 1 96 0,-4 0 0 0 0,8 0-194-16 0,25 0 1 16 0,8 0 0 0 0,-19 0-1 0 0,3-1 1 0 0,1 0 235 0 0,11 0 0 0 0,2-1 0 0 0,2 1 1 0 0,-19 0-1 0 0,1 1 0 0 0,1 0 1 0 0,0-1-49 0 0,2 0 1 0 0,1 0 0 0 0,0-1-1 0 0,0 1 101 0 0,3 1 1 0 0,0-1-1 0 0,0 1 1 0 0,0 0 0 0 0,0 0-1 0 0,-1 0 1 0 0,1 1 0 0 0,-1-1-107 0 0,1 1 0 0 0,1 0 1 0 0,-1 0-1 0 0,0 1 92 0 0,2 1 1 0 0,-1 0 0 0 0,0 1-1 0 0,0 0-3 0 0,-3 0 0 0 0,0-1 0 0 0,0 1 0 0 0,0 1 0 0 0,0 1 0 0 0,1 1 1 0 0,-1 0-1 0 0,0-1 23 0 0,-3 0 1 0 0,0 0 0 0 0,-1 0 0 0 0,0 0 0 0 0,22 4 0 0 0,-1 0 0 0 0,-1 1 0 0 0,-4 0 0 0 0,-2 0 0 0 0,-2 0 107 258 0,-5 0 0-258 0,-1-1 0 0 0,-1 1 129 605 0,-3-1 1-605 0,-1 0-1 0 0,-3-1 1 0 0,20 3 0 0 0,-3 0-19 241 0,-4 0 1-241 0,-4-1-1 0 0,-15 0 1 0 0,-5 0 227 223 0,-9 1 1-223 0,-4 0-254 244 0,31 15 1-244 0,-38-5-106 206 0,-29 6 0-206 0,-46-6 2 42 0,-52-3 1-42 0,22-11 0 0 0,-5-1-28 0 0,-17 1 1 0 0,-6-2 0 0 0,20-1 0 0 0,-2 0 0 0 0,-2-1-66 0 0,-10 1 1 0 0,-3 0 0 0 0,-1 0-1 0 0,-4-1 1 0 0,-2 0 0 0 0,-1 0 41 0 0,21-1 1 0 0,-1-1 0 0 0,0 0 0 0 0,-2 1 0 0 0,-2-2 0 0 0,-1 1-1 0 0,-1 0 1 0 0,0-1 2 0 0,-5-1 1 0 0,-2 0 0 0 0,1 0 0 0 0,0 0 0 0 0,3 0 0 0 0,1 0 0 0 0,0 0 0 0 0,-1 0 57 0 0,-3 0 1 0 0,0 0 0 0 0,-1 0 0 0 0,2 0 0 0 0,3 0 0 0 0,1 0 0 0 0,1 0 0 0 0,-1 0 148 0 0,-1 0 0 0 0,0 0 0 0 0,1 0 0 0 0,1 0 0 0 0,-18 0 1 0 0,2 0-1 0 0,1 0-43-280 0,4 0 1 280 0,0 0-1 0 0,3 0 1 0 0,13 0-1 0 0,2 0 1 0 0,2 0 69-899 0,3 0 1 899 0,1 0-1 0 0,3 0 1 0 0,-15-1 0 0 0,6 0 136-480 0,15-1 0 480 0,5 0-16-176 0,-21 0 0 176 0,64-4-140-146 0,53 6 1 146 0,4-1-1 0 0,8 0-124-23 0,27-1 1 23 0,8-1-1 0 0,-20 1 1 0 0,2 0-1 0 0,4-1-736 0 0,10-2 1 0 0,3 0 0 0 0,2 0 0 0 0,3 2 0 0 0,1 1 0 0 0,1 0 356 0 0,-17 0 1 0 0,1 1 0 0 0,0 0 0 0 0,0 0-1 0 0,0 1 1 0 0,1 0 0 0 0,-1 0 0 0 0,0 1 85 0 0,0 1 1 0 0,0 1-1 0 0,-1-1 1 0 0,1 1 0 0 0,0-1-1 0 0,0 0 1 0 0,0 1 0 0 0,-1 1 112 0 0,0 1 1 0 0,0 1 0 0 0,0 0 0 0 0,-1 0 0 0 0,-1 0 0 0 0,0 0 0 0 0,-1 0 0 0 0,0 0-23 0 0,25 3 1 0 0,-1 1 0 0 0,-1-1 28 0 0,-3-1 0 0 0,0-1 0 0 0,-1 0 0 0 0,-7 2 1 0 0,-1 0-1 0 0,-1 0 258 0 0,-4-1 0 0 0,-1-1 1 0 0,-1 1-132 47 0,-4 1 0-47 0,-1 0 1 0 0,-2 0-1 0 0,21 5 0 0 0,-4 0 1 0 0,-9 0-1 0 0,-3 0 124 354 0,-9 0 0-354 0,-4 1 0 0 0,30 13 161 406 0,-29 0-68-269 0,-24 0-88-40 0,-27 0 0-97 0,-42-1-200 55 0,-38-3 0-55 0,13-11 1 0 0,-8-1 54 0 0,-20-2 0 0 0,-8-1 0 0 0,19-2 1 0 0,-3-1-1 0 0,-3 1-79 0 0,-8 0 0 0 0,-3-1 0 0 0,-1 0 60 0 0,-6-1 0 0 0,-1 0 0 0 0,-3 0 0 0 0,21 0 0 0 0,-1 1 0 0 0,-2-1 0 0 0,0 0 9 0 0,-5-1 1 0 0,0-1-1 0 0,-2 1 1 0 0,1-1-1 0 0,-1 0 1 0 0,1 1-1 0 0,-1 0 1 0 0,-1-1 24 0 0,-6 1 1 0 0,0-1 0 0 0,-1 1-1 0 0,1-1 1 0 0,4 1 0 0 0,1-1-1 0 0,0 1 1 0 0,0-1-46 0 0,-2 1 0 0 0,0 0 0 0 0,1-1 1 0 0,0 0-1 0 0,3 0 0 0 0,0-1 1 0 0,2 0-1 0 0,0 1 0-223 0,6-1 1 223 0,1 1-1 0 0,1-1 1 0 0,1 0-1 0 0,-17 0 1 0 0,2-1-1 0 0,2 1 516-920 0,7 1 0 920 0,2 0 0 0 0,2 0 0 0 0,-22-1 0 0 0,6 1-171-737 0,14 1 0 737 0,5 1 1 0 0,15-1-1 0 0,5 0 293-299 0,-20 6-826 203 0,34 2 0 96 0,69-4-404-61 0,48 6 0 61 0,-10-9 1 0 0,9-2 258 0 0,19 0 1 0 0,5-1-1 0 0,-28-3 1 0 0,2-1-1 0 0,2 0 202 0 0,12-1 0 0 0,3 0 1 0 0,1 0-1 0 0,1 0 1 0 0,1 1-1 0 0,1 0 50 0 0,-15 1 0 0 0,1 0 1 0 0,1-1-1 0 0,-1 2 1 0 0,-1-1-1 0 0,0 0 1 0 0,0 1-1 0 0,1 0-30 0 0,1 0 1 0 0,0 0 0 0 0,0 0 0 0 0,0 0 0 0 0,-1 1 0 0 0,-1 1 0 0 0,1-1 0 0 0,0 1-12 0 0,2 0 0 0 0,0 1 0 0 0,1-1 0 0 0,-1 1 0 0 0,-2 0 0 0 0,-1 0 0 0 0,0 0 1 0 0,0 0 80 0 0,1 1 0 0 0,0-1 0 0 0,0 1 0 0 0,0-1 0 0 0,-3 1 0 0 0,-1-1 0 0 0,0 1 0 0 0,0-1 94 132 0,24 2 1-132 0,-1 0 0 0 0,-1 0 0 0 0,-9-1-1 0 0,0 1 1 0 0,-2 0 30 731 0,-4-1 1-731 0,-1 0 0 0 0,-3 2 0 0 0,-8 0 0 0 0,-2 1 0 0 0,-2 0 185 855 0,25 5 1-855 0,-5 0 0 0 0,-17-2 0 0 0,-7 2 137 273 0,22 11-370-247 0,-26-6 1-26 0,-57 13-84 66 0,-35-6 0-66 0,-59-5-53 111 0,18-13 0-111 0,-8-3 0 0 0,18-1 0 0 0,-4-2 0 0 0,-2 1 70 0 0,-13 1 1 0 0,-4-1-1 0 0,-2 1 1 0 0,-4-1 0 0 0,-2-1-1 0 0,-2 0 38 0 0,14 0 0 0 0,-1 0 0 0 0,-2 0 0 0 0,0 0 0 0 0,1 0 0 0 0,-1 0 1 0 0,0 0-1 0 0,-2 0 5 0 0,-4 0 0 0 0,-1 0 0 0 0,0 0 0 0 0,0 0-32 0 0,1 0 1 0 0,0 0 0 0 0,0 0 0 0 0,-1 0-1 0 0,-3 0 1 0 0,-1 0 0 0 0,0 0 0 0 0,0 0 234 0 0,0 0 1 0 0,-1 0 0 0 0,0 0 0 0 0,1 0-161 0 0,-2 0 0 0 0,-1 1 1 0 0,2-1-1 0 0,1-1 1 0 0,9 1-1 0 0,1-2 1 0 0,2 1-1 0 0,0 0 0 0 0,4-1 1 0 0,0 1-1 0 0,2-1 1 0 0,0 0 301-536 0,-18 0 1 536 0,1-1 0 0 0,2 1-1 0 0,10 0 1 0 0,2 1 0 0 0,4-1-42-1138 0,-22-3 1 1138 0,7 0-1 0 0,19 3 1 0 0,5 0 757-336 0,-30-8-217 236 0,35 7-1730 85 0,61-3 0 15 0,64 6 588 0 0,-1 0 1 0 0,7 0-1 0 0,19-3 1 0 0,5 0 31 0 0,-16 0 1 0 0,2-1-1 0 0,2 1 1 0 0,2 1 0 0 0,2 0-1 0 0,2 0 167 0 0,-11 0 1 0 0,3 1 0 0 0,1 0 0 0 0,-1 0 0 0 0,-1 1 0 0 0,0 0 0 0 0,0 0 0 0 0,2 0-24 0 0,7 1 0 0 0,3 0 1 0 0,0 0-1 0 0,-1 1 0 0 0,-2 0 1 0 0,-1 0-1 0 0,1 1 0 0 0,-1 1-16 0 0,2 1 0 0 0,0 1 0 0 0,0 0 0 0 0,0 0 0 0 0,-2 0 0 0 0,1 0 0 0 0,-1 0 0 0 0,0 2-21 0 0,-1 0 0 0 0,-1 1 1 0 0,0 1-1 0 0,0 0 0 0 0,-2-1 1 0 0,-1 1-1 0 0,-1-1 1 0 0,0 1 10 0 0,22 4 1 0 0,-1 0 0 0 0,-1 0 0 0 0,-8-2 0 0 0,-1 0 0 0 0,-2 0 106 775 0,-5-1 0-775 0,-2 0 1 0 0,-2 0-1 0 0,-8-1 0 0 0,-1 1 1 0 0,-3-1 164 500 0,21 7 0-500 0,-4-1 0 0 0,-14-3 0 0 0,-3-1 24 343 0,-13 2 0-343 0,-3 1 38 277 0,25 10 0-277 0,-35 3-216 164 0,-36 0 0-164 0,-54-7 9 23 0,0-13 0-23 0,-8-2 0 0 0,-21 1 0 0 0,-7-2 67 0 0,20-2 1 0 0,-4-2 0 0 0,-1 0-1 0 0,-5 1 1 0 0,-2 0 0 0 0,-3 0-11 0 0,-12 0 0 0 0,-3 0 0 0 0,-2-1 0 0 0,22 0 1 0 0,0-1-1 0 0,-1 0 0 0 0,-3 1-31 0 0,-10-1 1 0 0,-3 2-1 0 0,-1-1 1 0 0,0 0 0 0 0,0 1-1 0 0,1-1 1 0 0,-1 1-1 0 0,-2-1-8 0 0,16 1 1 0 0,-2-2 0 0 0,-1 1-1 0 0,1 0 1 0 0,0 0 0 0 0,2 0-1 0 0,-1 1 1 0 0,1-1 0 0 0,-1 0-1 0 0,0 0 119 0 0,-2 1 1 0 0,-1-1-1 0 0,-1 0 1 0 0,2-1-1 0 0,0 1 1 0 0,-16 0-1 0 0,2-1 1 0 0,0 0-1 0 0,-1 1 5-585 0,-2 0 1 585 0,-1 0 0 0 0,1 0 0 0 0,1 0 288-1023 0,10 0 1 1023 0,1-1-1 0 0,1 1 1 0 0,2-1-241-516 0,7 0 1 516 0,1 0 0 0 0,2 0-1 0 0,2 0 1 0 0,-8 0 0 0 0,2-1-1 0 0,4 0 1 0 0,-20 0 0 0 0,5-1 322-658 0,15 0 0 658 0,6 0-204-226 0,-24-3-56 226 0,38 5 0 0 0,43 0-677 0 0,31 0 1 0 0,54 0 393 0 0,-11 0 0 0 0,8 0 1 0 0,19-3-1 0 0,7 0 119 0 0,-22 0 0 0 0,4-1 0 0 0,0 1 0 0 0,7 0 1 0 0,1 1-1 0 0,2-1-270 0 0,7 0 1 0 0,1 0-1 0 0,0 0 1 0 0,2 2 0 0 0,1 1-1 0 0,0-1-314 0 0,-22 1 0 0 0,1 0 0 0 0,0-1 0 0 0,0 2 0 0 0,1 1 0 0 0,-1 1 0 0 0,1 1 0 0 0,0 0 78 0 0,0 1 0 0 0,0 1 0 0 0,-1 0 0 0 0,1 0 287 0 0,0 1 0 0 0,0-1 0 0 0,0 1 0 0 0,-1 0 1 0 0,-1 1-1 0 0,-1 0 0 0 0,0 1 0 0 0,0-1 14 0 0,-1 0 0 0 0,1 0 0 0 0,-1 0 1 0 0,0 1-1 0 0,22 4 0 0 0,-1 0 1 0 0,1 0 110 0 0,-3 0 1 0 0,1-1 0 0 0,-2 1 0 0 0,-6-2 0 0 0,-1 1 0 0 0,-2-1-25 457 0,-6 0 0-457 0,-1 0 0 0 0,-2 0 0 0 0,-5-1 0 0 0,-1 0 1 0 0,-2 0 170 439 0,22 4 0-439 0,-4 0 0 0 0,-9 0 0 0 0,-3 0-51 388 0,-5 1 1-388 0,-4-1 0 0 0,31 8 197 80 0,-29-4 43-1 0,-19 4 0-79 0,-38-6 83 160 0,-27 3 1-160 0,-50-10-169 316 0,11-6 1-316 0,-8-1 0 0 0,-16-1 0 0 0,-6 0-130 69 0,15-1 1-69 0,-4 0 0 0 0,-2 0-1 0 0,-3 0 1 0 0,-2 0 0 0 0,-2 0-55 0 0,-9 0 0 0 0,-2 0 0 0 0,-1 0 0 0 0,22 0 0 0 0,-1 0 1 0 0,0 0-1 0 0,-1 0 13 0 0,-2 0 1 0 0,-1 0-1 0 0,0 0 1 0 0,-1 0-1 0 0,-1-1 1 0 0,-1 1 0 0 0,1 0-1 0 0,-2-1 12 0 0,-1 0 1 0 0,-1 0-1 0 0,0-1 1 0 0,0 1 0 0 0,1 1-1 0 0,0-1 1 0 0,1 0 0 0 0,-1 0-1 0 0,1-1 1 0 0,0 0 0 0 0,0 0-1 0 0,1 0 5 0 0,2 1 1 0 0,0-1-1 0 0,1 0 1 0 0,0 1-1 0 0,-20-1 1 0 0,1 0 0 0 0,2 1 84 0 0,7 1 1 0 0,3 0 0 0 0,1 0 0 0 0,6 0 0 0 0,2 0 0 0 0,4 0 247-362 0,-21 0 1 362 0,6 0-1 0 0,19 0 1 0 0,7 0-256-495 0,-22 0-54 335 0,41 0 0 160 0,51 0-314-110 0,49 0 0 110 0,-5 0 1 0 0,8 0-716-20 0,31 0 1 20 0,8 0 827 0 0,-27 0 0 0 0,2 0 0 0 0,2 0 0 0 0,15 0 0 0 0,4 0 0 0 0,0 0-237 0 0,4 0 0 0 0,0 0 1 0 0,2 0-1 0 0,-22 1 0 0 0,1 1 1 0 0,0 0-1 0 0,0 0 157 0 0,4-1 1 0 0,1 1 0 0 0,0 1 0 0 0,-1 0 0 0 0,2 1-1 0 0,-1 1 1 0 0,0 0 0 0 0,0 1 4 0 0,1 1 1 0 0,0 0-1 0 0,-1 0 1 0 0,1 1 0 0 0,0-1-1 0 0,-1 0 1 0 0,0 1-1 0 0,0 1 31 0 0,0 1 1 0 0,0 1 0 0 0,-1 0 0 0 0,0-1 0 0 0,-2 0 0 0 0,0-1 0 0 0,-1 1 0 0 0,0 1 90 0 0,-3 0 0 0 0,0 1 1 0 0,-1 0-1 0 0,-1 0 1 0 0,20 2-1 0 0,-3 1 0 0 0,-1-1 102 658 0,-8 1 0-658 0,-1-1 1 0 0,-3 0-72 397 0,-5-2 1-397 0,-3-1 0 0 0,-2 2 0 0 0,15 6 0 0 0,-4 1 47 332 0,-10-4 1-332 0,-3 1 0 0 0,-12-1-1 0 0,-5 1 402 292 0,20 11-397-178 0,-24-6 1-114 0,-38-2 266 84 0,-32-5-305-76 0,-50-1 0-8 0,12-9 0 0 0,-7-2 24 0 0,-18-1 1 0 0,-5 0-1 0 0,19-1 1 0 0,-2-1-1 0 0,-3-1 78 0 0,-6 0 1 0 0,-2-1 0 0 0,-3 1-114 0 0,-7 0 1 0 0,-2 1-1 0 0,-1-1 131 0 0,23-2 1 0 0,-2 0-1 0 0,0-1 1 0 0,-2 1-75 0 0,-9 1 0 0 0,-2 0 0 0 0,-1 1 1 0 0,1-1-1 0 0,-2-1 0 0 0,1-1 1 0 0,-1 1-1 0 0,-1 0 98 0 0,-5 0 0 0 0,-1 1 0 0 0,-1 0 0 0 0,1 0-93 0 0,1-1 0 0 0,-1-1 0 0 0,1 1 0 0 0,0 0 1 0 0,3 1-1 0 0,1 1 0 0 0,-1-1 0 0 0,1 1 20-50 0,0-1 1 50 0,1 0 0 0 0,0-1 0 0 0,1 0-47-815 0,2 0 0 815 0,1 0 0 0 0,1 0 0 0 0,1 0 0 0 0,8 1 0 0 0,1 0 0 0 0,2 0 0 0 0,1 0 44-1016 0,-16-2 1 1016 0,2-1 0 0 0,4 0 0 0 0,12 0 0 0 0,3 1 0 0 0,4-1 1248-634 0,-11-2 1 634 0,6 0-422-191 0,11 3 1 191 0,6 0 91-71 0,-10-9-231 6 0,37 12-1005 65 0,68-2 0 0 0,28-1 0 0 0,-4 3 0 0 0,7 1-291 0 0,5-1 1 0 0,8-1 0 0 0,1 0-1 0 0,-2 0 1 0 0,0 0 0 0 0,2 0 397 0 0,4-1 1 0 0,2-1-1 0 0,2 1 1 0 0,4 1-1 0 0,1 0 1 0 0,1 0 60 0 0,-21 2 1 0 0,1-1 0 0 0,0 2 0 0 0,0-1 0 0 0,3 1 0 0 0,0 1 0 0 0,0 0 0 0 0,0 1-317 0 0,1 0 1 0 0,1 0-1 0 0,-1 1 1 0 0,1 0 229 0 0,0 1 0 0 0,1-1 1 0 0,-1 1-1 0 0,0 2 1 0 0,1 0-1 0 0,-1 2 0 0 0,0 0 1 0 0,0 0 11 0 0,0 0 0 0 0,-1 0 0 0 0,1 1 0 0 0,-1 0 0 0 0,1 0 0 0 0,0 0 0 0 0,-1 1 0 0 0,0 0 71 0 0,-1 0 0 0 0,-1 1 1 0 0,0 0-1 0 0,0 0 0 0 0,-4-1 1 0 0,0 0-1 0 0,-1 0 0 0 0,0 0 87 747 0,19 4 0-747 0,0 1 0 0 0,-3 0 0 0 0,-10-1 1 0 0,-1-1-1 0 0,-3 1-36 838 0,-7-1 1-838 0,-1 0 0 0 0,-4 0 0 0 0,20 5 0 0 0,-6 0 229 525 0,-11-1 0-525 0,-6 1-49 96 0,28 13 0-96 0,-38 5-76 8 0,-43-8 1-8 0,-56-6-111 18 0,-6-16 0-18 0,-9-4 1 0 0,-14 0-1 0 0,-6 0 28 0 0,9-2 0 0 0,-5-1 0 0 0,0-1 0 0 0,-5-1 0 0 0,0 0 1 0 0,-3 0 91 0 0,-12-1 1 0 0,-2 0 0 0 0,-2-1 0 0 0,22 1 0 0 0,0 0 0 0 0,-1-1 0 0 0,-2 0 79 0 0,-5 0 0 0 0,-3-1 0 0 0,0 0 0 0 0,0 0 0 0 0,-2 1 1 0 0,-1 0-1 0 0,0 1 0 0 0,-1-1-2 0 0,14 0 0 0 0,0 0 1 0 0,-1 0-1 0 0,-1 0 0 0 0,1 1 1 0 0,-1 0-1 0 0,0 1 1 0 0,1 0-1 0 0,-1 0 0 0 0,0 0-49 0 0,-1 0 0 0 0,0 0 0 0 0,0 0 0 0 0,0 0 0 0 0,1 0 0 0 0,-19 1 0 0 0,1 1 0 0 0,0-1 0 0 0,1 0 103-311 0,-1 0 0 311 0,0 0 0 0 0,1 0 1 0 0,3 0-1 0 0,8-1 0 0 0,2 0 0 0 0,1 1 1 0 0,0-1-29-1390 0,2 1 1 1390 0,-1 0 0 0 0,2 0 0 0 0,2 0-1 0 0,-11-3 1 0 0,3 0 0 0 0,4 1 53-929 0,9-1 1 929 0,2 1-1 0 0,4 0 1 0 0,-14 0-1 0 0,6-2-144-541 0,20 1 1 541 0,6-1-375-252 0,-19-4 0 252 0,68-1-117-122 0,54 1 1 122 0,-1 5 0 0 0,9 1 317 0 0,28-3 1 0 0,8-2-1 0 0,-28 5 1 0 0,3-1-1 0 0,3 0-96 0 0,14-2 0 0 0,4-1 1 0 0,1 2-1 0 0,2 1 0 0 0,1 1 1 0 0,1 0-111 0 0,-19 1 1 0 0,0 1 0 0 0,2 0 0 0 0,-1 0-1 0 0,3 2 1 0 0,0 0 0 0 0,1 1 0 0 0,1 1 2 0 0,5 0 0 0 0,1 0 0 0 0,0 1 0 0 0,-1 0 1 0 0,-6 1-1 0 0,0 0 0 0 0,0 0 0 0 0,0 2 89 0 0,4 0 0 0 0,0 1 0 0 0,1 1 0 0 0,-2 0 0 0 0,-4-1 1 0 0,-2 1-1 0 0,1 0 0 0 0,-1 1 20 0 0,2 0 0 0 0,-1 0 1 0 0,1 1-1 0 0,-2 0 1 0 0,18 3-1 0 0,-2 0 1 0 0,0 0 84 374 0,-5 0 1-374 0,-1 0 0 0 0,-3 1 0 0 0,-11-1 0 0 0,-2 1 0 0 0,-2 0 68 748 0,-1 0 1-748 0,-2 1 0 0 0,-2 0 0 0 0,17 3 0 0 0,-5-1-45 540 0,-10 1 0-540 0,-6 0 1 0 0,31 12 331 256 0,-33-2-324-177 0,-21-7 0-79 0,-69 1-39 19 0,-37-9 0-19 0,12-7 1 0 0,-6-3 550 0 0,-17-3 1 0 0,-6-2 0 0 0,-9-1 0 0 0,-4-2-230 0 0,23 1 1 0 0,-3 0 0 0 0,-1-1 0 0 0,-4 0 0 0 0,-2-1 0 0 0,-2 0-13 0 0,-7-1 1 0 0,-3 0-1 0 0,0 0 1 0 0,19 1-1 0 0,-1 1 1 0 0,-1 0-1 0 0,0-1-86 0 0,-3 0 0 0 0,-1-2 0 0 0,-1 1 0 0 0,-1 1 1 0 0,-5 0-1 0 0,-2 1 0 0 0,0 0 0 0 0,-1-1-4 0 0,-3 1 0 0 0,0-1 0 0 0,0 0 1 0 0,-1 1-1 0 0,-2-1 0 0 0,1 0 0 0 0,-1 0 1 0 0,0 1-28 0 0,0 0 0 0 0,1 1 1 0 0,-1-1-1 0 0,1 1 0 0 0,3-1 1 0 0,2-1-1 0 0,-1 1 0 0 0,0 1-14-596 0,-2 1 1 596 0,-1 1-1 0 0,0 1 1 0 0,2-2-1 0 0,8 0 1 0 0,1 0-1 0 0,1-1 1 0 0,-1 1-27-1554 0,0 1 0 1554 0,-1-1 0 0 0,1 1 0 0 0,2 0 0 0 0,-15-1 1 0 0,3 0-1 0 0,1 0 70-1217 0,9 1 0 1217 0,1-1 0 0 0,4 0 0 0 0,-22-1 1 0 0,8-2-73-524 0,23-1 0 524 0,6-2-200-107 0,-31-6 0 107 0,77-5-202-7 0,57 1 1 7 0,8 4-1 0 0,10 3 125 0 0,29-2 0 0 0,9 2 1 0 0,-21 2-1 0 0,3 1 0 0 0,2 0-326 0 0,11 0 1 0 0,2 0-1 0 0,2 0 430 0 0,4 1 1 0 0,2 0-1 0 0,0 1 1 0 0,-1 3-1 0 0,2 1 1 0 0,-1 1-117 0 0,-21 0 1 0 0,-1 1 0 0 0,1 0 0 0 0,0 1 0 0 0,-2 1 0 0 0,0 1 0 0 0,0 0 0 0 0,0 1 64 0 0,0 1 1 0 0,-1 1-1 0 0,0 0 1 0 0,0 1 0 0 0,24 3-1 0 0,-1 0 1 0 0,0 1-27 0 0,-2 0 1 0 0,0 0 0 0 0,-1 0 0 0 0,-3 1 0 0 0,0 1-1 0 0,-2 0-13 111 0,-6-2 1-111 0,-1 0 0 0 0,-1 0 161 539 0,0 0 0-539 0,0 0 0 0 0,-3 0-16 354 0,-8-2 1-354 0,-2 0-1 0 0,-2 1 1 0 0,27 3 0 0 0,-4 0 184 365 0,-11-1 0-365 0,-3 0-129 346 0,-10 2 0-346 0,-5-1 1 0 0,30 2-278 227 0,-25 4 835-82 0,-25-9-298-38 0,-27-4-73-36 0,-97-6 1-71 0,33-1 0 0 0,-5 0-36 0 0,-37-1 0 0 0,-9 0 1 0 0,29-1-1 0 0,-1 0 1 0 0,-2-1-32 0 0,-9-2 0 0 0,-2 0 0 0 0,-2-1 1 0 0,-10 1-1 0 0,-1 1 0 0 0,-2-1-16 0 0,19 0 1 0 0,-2 0 0 0 0,0 0 0 0 0,0 1-1 0 0,-2 0 1 0 0,0 0 0 0 0,0 1 0 0 0,-3-1 8 0 0,-8-1 0 0 0,-2 0 0 0 0,-1 0 0 0 0,1 0 0 0 0,3 1 0 0 0,1 1 0 0 0,0-1 0 0 0,-1 0-23 0 0,14 1 0 0 0,-1-1 0 0 0,-1 0 0 0 0,1 0 0 0 0,1 1 0 0 0,-18-1 0 0 0,2 1 1 0 0,-1 0-1 0 0,2 0 17 0 0,3-1 0 0 0,1 0 1 0 0,1 1-1 0 0,-1-1 1 0 0,2 0-1 0 0,0 0 1 0 0,0 0-1 0 0,2-1-17-274 0,7 2 1 274 0,0-1 0 0 0,2 0-1 0 0,0 1 1 0 0,1-1 0 0 0,0 0-1 0 0,1 0 1 0 0,2 1 98-962 0,-19-1 0 962 0,3 0 0 0 0,1 1 0 0 0,6-1 1 0 0,2 0-1 0 0,2 1-158-696 0,9-1 0 696 0,1 0 0 0 0,2 0 0 0 0,-24 1 0 0 0,3-1 31-549 0,10 0 0 549 0,5 1 0 0 0,11 1 1 0 0,5 1-673-392 0,-35-7 522 294 0,31 5-602 93 0,23-8 1 5 0,84 4 494-2 0,40-6 1 2 0,-23 7 0 0 0,5 0 84 0 0,15-1 0 0 0,3 2 0 0 0,7-1 0 0 0,4 1-56 0 0,-23 3 0 0 0,2 0 0 0 0,2 0 0 0 0,6 0 0 0 0,3 0 0 0 0,0 1-181 0 0,2 0 1 0 0,1 0 0 0 0,0 1-1 0 0,5 1 1 0 0,0-1 0 0 0,0 1 146 0 0,0-2 0 0 0,0 0 0 0 0,-1 1 0 0 0,-1 0 0 0 0,0 1 1 0 0,0 1 17 0 0,2 0 1 0 0,0 1-1 0 0,-2 0 1 0 0,-6 0 0 0 0,-1 0-1 0 0,0 1 187 0 0,-1 1 1 0 0,1 1-1 0 0,-2 1 1 0 0,-5-1-1 0 0,-1 2 1 0 0,-2-1-67 0 0,-5 1 0 0 0,-1-1 0 0 0,-2 0 1 0 0,26 4-1 0 0,-2-1 133 0 0,-9-2 1 0 0,-3 0 0 0 0,-14 0-1 0 0,-4-1 440 0 0,39 3-166 0 0,-35 4 1 0 0,-26-12-101 0 0,-38 4 0 0 0,-55-5-80 0 0,0-2 0 0 0,-7-1 0 0 0,-19 0 0 0 0,-6-2-41 0 0,17 1 1 0 0,-3-1 0 0 0,-1 0 0 0 0,-4 2 0 0 0,-2 0 0 0 0,-1 0 19 0 0,-11 0 1 0 0,-3-1 0 0 0,-1 1 0 0 0,22 1 0 0 0,-1 0 0 0 0,0 1 0 0 0,-2-1-24 0 0,-5-1 0 0 0,-1 1 1 0 0,-1 0-1 0 0,-1-1 1 0 0,-5 0-1 0 0,-2 0 1 0 0,0 1-1 0 0,-1-1-15 0 0,-1 2 0 0 0,-2-1 0 0 0,1 2 0 0 0,-1-2 0 0 0,2 1 0 0 0,0 0 0 0 0,0 0 0 0 0,0 0 19 0 0,-1 0 0 0 0,-1 1 0 0 0,1 1 1 0 0,0-1-1 0 0,5 0 0 0 0,1 0 0 0 0,0 0 1 0 0,0 0-50 0 0,-1 0 0 0 0,0 0 0 0 0,1 0 0 0 0,0 0 1 0 0,4 0-1 0 0,0 0 0 0 0,2 0 0 0 0,1 0 17 0 0,-19 0 0 0 0,2 0 1 0 0,2 0-1 0 0,5 0 1 0 0,1 0-1 0 0,1 0-46-466 0,6 0 0 466 0,0 0 0 0 0,3 0 0 0 0,8 0 1 0 0,2 0-1 0 0,2 0-124-725 0,-25 0 0 725 0,5 0 136-489 0,13 0 0 489 0,6 0 212-249 0,15 0 1 249 0,5 0-51-194 0,-21-6 0 194 0,101-9-1824-56 0,59-8 1377 56 0,-18 9 1 0 0,7 1 0 0 0,-9 2 0 0 0,4 0 0 0 0,2 0-56 0 0,7 0 0 0 0,3 0 1 0 0,2 0-1 0 0,6 0 1 0 0,2 1-1 0 0,2 0 122 0 0,-19 3 0 0 0,2 1 1 0 0,1 1-1 0 0,0-1 0 0 0,3 1 1 0 0,2 0-1 0 0,0 1 1 0 0,0 0-14 0 0,-1 1 0 0 0,1 0 1 0 0,0 1-1 0 0,0 0 0 0 0,3 0 1 0 0,0 1-1 0 0,0-1 0 0 0,0 1 41 0 0,-3 1 1 0 0,0 0 0 0 0,0 0 0 0 0,-1 0 0 0 0,0 0 0 0 0,-1 0 0 0 0,0 1 0 0 0,0 0 37 0 0,0-1 0 0 0,0 2 1 0 0,0-1-1 0 0,-2 0 1 0 0,-3 1-1 0 0,-2 0 1 0 0,0 0-1 0 0,-1 0-26 184 0,24 2 1-184 0,-1 1-1 0 0,-1 0 1 0 0,-10 1 0 0 0,-2 1-1 0 0,0-1 13 653 0,-5 0 0-653 0,-1 0 0 0 0,-1 1 0 0 0,-5-1 1 0 0,-2 1-1 0 0,0-1 139 546 0,26 1 1-546 0,-4 0-1 0 0,-7-1 1 0 0,-4 0-90 367 0,-15-1 1-367 0,-4 0 0 0 0,34 6 1102 271 0,-32-7-206-91 0,-31 7-478-108 0,-129-15 0-72 0,33 3 1 0 0,-7 0-237 0 0,-8-3 0 0 0,-8-1 0 0 0,-1 0 0 0 0,2 1 0 0 0,-2-1 0 0 0,-1 1 35 0 0,-7 1 0 0 0,-3 0 0 0 0,-2 0 0 0 0,18 0 0 0 0,-2 0 0 0 0,-1 0 1 0 0,-1 1-74 0 0,-6 0 1 0 0,-1 1-1 0 0,-2 0 1 0 0,0 0 0 0 0,-2 0-1 0 0,-1 0 1 0 0,0 0-1 0 0,-1 0-46 0 0,17 0 1 0 0,-1 1 0 0 0,0 0 0 0 0,0 0 0 0 0,0 1 0 0 0,0-1 0 0 0,0 2 0 0 0,0-1 0 0 0,0 0 0 0 0,-1 1 23 0 0,-6 0 1 0 0,-1-1 0 0 0,0 1 0 0 0,0 0 0 0 0,1 0 0 0 0,4 0 0 0 0,0 1 0 0 0,1-1 0 0 0,0 0 0 0 0,0 0 27 0 0,-18 1 0 0 0,1-1 0 0 0,0 1 0 0 0,2-1 0 0 0,6 0 0 0 0,2-1 0 0 0,1 1 0 0 0,2-1 25-334 0,7 0 1 334 0,2-1 0 0 0,1 0 0 0 0,2-1 0 0 0,-15 0 0 0 0,3-2 0 0 0,3 1 4-763 0,11-1 0 763 0,2 0 0 0 0,4-1 1 0 0,-17-2-1 0 0,6-2 99-183 0,21-1 1 183 0,6-1-12 0 0,-23-5 0 0 0,56-7-1104 0 0,36 3 1 0 0,59-5 580 0 0,-8 8 0 0 0,8 0 154 0 0,16-3 1 0 0,7 1 0 0 0,-20 5 0 0 0,5-1 0 0 0,1 1-89 0 0,6-1 1 0 0,2 2-1 0 0,2 0 1 0 0,-19 3 0 0 0,1 1-1 0 0,1-1 1 0 0,0 2 109 0 0,7 0 0 0 0,1 1 0 0 0,1 1 0 0 0,0 0 57 0 0,0-1 0 0 0,0 1 1 0 0,0 0-1 0 0,2 0 1 0 0,5 1-1 0 0,2 1 0 0 0,0 0 1 0 0,0 1-12 0 0,-5-1 1 0 0,-1 1-1 0 0,0-1 1 0 0,1 1 0 0 0,7 0-1 0 0,2 1 1 0 0,-1-1 0 0 0,0 1-69 0 0,-2 0 1 0 0,0 1 0 0 0,-1 0-1 0 0,1 1 1 0 0,0 0 0 0 0,2 1-1 0 0,-1-1 1 0 0,-1 1 92 154 0,-2 0 0-154 0,0 1 0 0 0,-1-1 0 0 0,-1 1 27 690 0,-7-1 0-690 0,-1 2 0 0 0,-1-1 1 0 0,0 0-1 0 0,-3 1 0 0 0,0 0 1 0 0,-1 0-1 0 0,-1 0 6 689 0,17 2 0-689 0,-1 0 1 0 0,-2 1-1 0 0,-5-2 1 0 0,-2 0-1 0 0,-1 0 1 0 0,-9 1-1 0 0,-1 1 1 0 0,-2-1 80 876 0,26 2 0-876 0,-4 0 0 0 0,-15-2 1 0 0,-5 0 0 495 0,-13-1 1-495 0,-4 0 78 191 0,29 1-49-44 0,-33-6 1-147 0,-84-8 0 0 0,-51-6 178 130 0,16 3 1-130 0,-8 0-268 0 0,4 2 1 0 0,-5 0 0 0 0,-2 1 0 0 0,-10-2-1 0 0,-2 1 1 0 0,-3 1 65 0 0,11 2 0 0 0,-2 0 0 0 0,-1 0 1 0 0,-1 0-1 0 0,-1 0 0 0 0,0-1 0 0 0,-1 1 1 0 0,-2 0 62 0 0,-6 1 1 0 0,-2 0 0 0 0,-1 1 0 0 0,-1-1 0 0 0,17 2 0 0 0,0-1 0 0 0,-1 0 0 0 0,-1 1 0 0 0,1 0-40 0 0,-4 1 1 0 0,-1 0-1 0 0,1 0 1 0 0,-1 0-1 0 0,-1 1 1 0 0,0-1-1 0 0,0 1 1 0 0,0-1 0 0 0,-1 1-1 0 0,0 1 10 0 0,-2-1 0 0 0,0 1 0 0 0,-1 0 0 0 0,1 0 0 0 0,-1 1 0 0 0,2-1 0 0 0,1 0 1 0 0,-1 0-1 0 0,0 0 0 0 0,1 0 1-328 0,-1 0 0 328 0,0 0 0 0 0,0 0 0 0 0,1 0 1 0 0,1 0-1 0 0,-15 0 0 0 0,1 0 0 0 0,2 0 1 0 0,1 0 30-1334 0,4 0 0 1334 0,2 0 0 0 0,0 0 0 0 0,3 0 1 0 0,8 0-1 0 0,1 0 0 0 0,2 0 0 0 0,0 0 25-1149 0,-19 0 0 1149 0,0 0 0 0 0,4 0 1 0 0,11-2-1 0 0,2-1 0 0 0,4 0 60-753 0,-19-4 0 753 0,6 0 1 0 0,19 0-1 0 0,7-1-621-81 0,-17-10 137 81 0,38 2 1 0 0,89-15-8 0 0,0 11 1 0 0,9 2-1 0 0,28-5 1 0 0,8 1 136 0 0,-17 5 1 0 0,4 2 0 0 0,2 0 0 0 0,7-1 0 0 0,2 2 0 0 0,2 0-75 0 0,-14 2 1 0 0,1 0 0 0 0,2 0 0 0 0,1 1-1 0 0,4-1 1 0 0,1 2 0 0 0,1-1 0 0 0,0 1 55 0 0,4 0 1 0 0,1 0-1 0 0,1 1 1 0 0,-1 1-1 0 0,1 0 1 0 0,0 0 0 0 0,0 2-1 0 0,0-1 25 0 0,2 2 1 0 0,1 0 0 0 0,0 0 0 0 0,-1 2 0 0 0,-1-1 0 0 0,0 1 0 0 0,0 1 0 0 0,1 0 63 0 0,3-1 1 0 0,2 0-1 0 0,-1 1 1 0 0,0 0 0 0 0,-3 1-1 0 0,0 0 1 0 0,0 1-1 0 0,-1-1-24 0 0,-2 0 1 0 0,-1 0-1 0 0,0-1 1 0 0,-1 1-1 0 0,-5 1 1 0 0,0-1 0 0 0,-1 1-1 0 0,-1 0 103 536 0,-4 0 1-536 0,-1 0 0 0 0,0 0-1 0 0,-2 0 1 0 0,22 0 0 0 0,-2 0 0 0 0,-2 0 15 1017 0,-7 0 0-1017 0,-1-1 0 0 0,-2 2 0 0 0,-5 0 0 0 0,-2 1 0 0 0,-2-1 52 779 0,19 2 1-779 0,-4-1 0 0 0,-12 1 0 0 0,-5 0-82 396 0,-18 0 0-396 0,-6-1 73 249 0,29 0 0-249 0,-64 4-70 135 0,-44-6 0-135 0,-17 0 1 0 0,-12 0 91 2 0,-28 0 1-2 0,-9 0 0 0 0,24 0 0 0 0,-2 0 0 0 0,-4 0-88 0 0,-15 0 0 0 0,-4 0 0 0 0,-1 0 0 0 0,20-1 0 0 0,0 0 0 0 0,-2 0 0 0 0,-1-1 6 0 0,-8 1 1 0 0,-3 0 0 0 0,0 0-1 0 0,0 0 1 0 0,-2-1 0 0 0,0 1 0 0 0,0 0-1 0 0,-2 0 73 0 0,12 0 0 0 0,-2 1 0 0 0,0 0 1 0 0,-1 0-1 0 0,1 1 0 0 0,1 0 0 0 0,0 0 1 0 0,0 0-1 0 0,0 1 0 0 0,-2-1-14 0 0,-5 1 1 0 0,-2-1 0 0 0,1 1 0 0 0,-1 0 0 0 0,1 1 0 0 0,2-1-1 0 0,1 2 1 0 0,0-1 0 0 0,0 1 0 0 0,0 0-6 0 0,1-1 1 0 0,0 1-1 0 0,0 0 1 0 0,1 0-1 0 0,0 0 1 0 0,5-1 0 0 0,-1 1-1 0 0,2 0 1 0 0,0 0-1 0 0,0-1-35-574 0,-15 1 1 574 0,0 0-1 0 0,2 0 1 0 0,0-1-1 0 0,6-1 1 0 0,2 0 0 0 0,0 0-1 0 0,2-1 13-1113 0,4 1 0 1113 0,0-1 0 0 0,1 0 0 0 0,3 0 0 0 0,-12 0 0 0 0,2-1 0 0 0,3 1 122-727 0,12-1 0 727 0,3 0 0 0 0,2 0 1 0 0,-16-3-1 0 0,5-1 66-200 0,20 0 0 200 0,4-1-18-140 0,-28-8 1 140 0,55-12 58-22 0,44-3 1 22 0,53-6-1011 0 0,-4 14 0 0 0,10 2 1 0 0,15-3-1 0 0,7 0 477 0 0,-20 4 1 0 0,4-1 0 0 0,1 1-1 0 0,7-1 1 0 0,1 0 0 0 0,3 1 126 0 0,-20 4 1 0 0,1 1-1 0 0,1 1 1 0 0,1 0-1 0 0,4-1 1 0 0,1 2-1 0 0,0-1 1 0 0,2 1 49 0 0,6 0 1 0 0,1 0-1 0 0,1 1 1 0 0,-1 1-1 0 0,-2 0 1 0 0,0 2 0 0 0,0 0-1 0 0,1 1-11 0 0,4-2 1 0 0,1 1 0 0 0,0 0 0 0 0,-1 1 0 0 0,-4 0 0 0 0,0 1 0 0 0,-1 0 0 0 0,-1 0 60 0 0,-3 0 0 0 0,-1 0 0 0 0,-1 1 0 0 0,1 0 0 0 0,-2 0 0 0 0,1 1 0 0 0,-1 0 0 0 0,-2 1-35 394 0,-5 0 1-394 0,-2-1 0 0 0,0 1 0 0 0,-1 0-1 0 0,20-1 1 0 0,-1 0 0 0 0,-2 0 108 831 0,-10 0 0-831 0,-1 1 0 0 0,-1-1 0 0 0,-8 0 0 0 0,-1 1 0 0 0,-3-1-20 464 0,18 2 1-464 0,-5 0 0 0 0,-12 0 0 0 0,-5 0 763 388 0,36 0-491-207 0,-31 0 1-181 0,-54 0 49 153 0,-38 0 0-153 0,-56 0-237 26 0,14 0 1-26 0,-9 0-1 0 0,-18 0 1 0 0,-7 0-51 0 0,23 0 0 0 0,-3 0 1 0 0,-3 0-1 0 0,-7 1 0 0 0,-2-1 1 0 0,-2 1-21 0 0,21 0 0 0 0,-2 0 1 0 0,-1 1-1 0 0,-1-1 1 0 0,-8 0-1 0 0,-1-1 1 0 0,-2 1-1 0 0,-1 0-7 0 0,-3 1 1 0 0,0 0 0 0 0,-1 1 0 0 0,-1-1-1 0 0,-4 1 1 0 0,0-1 0 0 0,0 1 0 0 0,0 0 4 0 0,-1 1 1 0 0,0 1-1 0 0,0 0 1 0 0,1 0 0 0 0,1-1-1 0 0,2-1 1 0 0,-1 1 0 0 0,1-1-4 0 0,2 1 1 0 0,-1-1 0 0 0,2 1-1 0 0,-1-1 1 0 0,4 1 0 0 0,0-1 0 0 0,0 0-1 0 0,2 0 89 0 0,6-2 1 0 0,0 1-1 0 0,2-2 1 0 0,0 2-1 0 0,-18-1 1 0 0,1 1-1 0 0,2-1 48-300 0,10 0 0 300 0,3-1 0 0 0,2-1 0 0 0,-23-1 1 0 0,8-2 115-366 0,20 0 0 366 0,7-1-305-95 0,11-3 0 95 0,8-3 1 0 0,0-16-318-11 0,43-6 0 11 0,61-6 152 0 0,-2 19 0 0 0,10 2 1 0 0,24-5-1 0 0,9-1-74 0 0,-23 7 1 0 0,3 0-1 0 0,2 0 1 0 0,9-2 0 0 0,3 2-1 0 0,0-1 183 0 0,3 0 1 0 0,2 1 0 0 0,1 0-1 0 0,-19 5 1 0 0,1 0 0 0 0,2 0 0 0 0,-1 1 16 0 0,4 1 1 0 0,0 1-1 0 0,1 0 1 0 0,1 0-1 0 0,5-1 1 0 0,2 0-1 0 0,1 1 1 0 0,0 0-18 0 0,1 1 1 0 0,2 2-1 0 0,0-1 1 0 0,-1 0-1 0 0,1-1 1 0 0,0 0 0 0 0,0 1-1 0 0,-1 0 24 0 0,0 2 1 0 0,0 0 0 0 0,-1 1-1 0 0,-1-1 1 0 0,-1 1 0 0 0,-1-1-1 0 0,0 0 1 0 0,-2 1 71 674 0,-3 0 0-674 0,-1 0 0 0 0,0 1 0 0 0,-1-1 0 0 0,-2 2 1 0 0,0 0-1 0 0,-1-1 0 0 0,-1 1-45 976 0,18-1 0-976 0,-2-1 0 0 0,-1 2 1 0 0,-8 0-1 0 0,-2 1 0 0 0,-2 0 96 659 0,-6 0 0-659 0,-3-1 0 0 0,-2 1 0 0 0,20 0 0 0 0,-6 0 75 277 0,-11 2 0-277 0,-6-2 93 148 0,-12-2 0-148 0,-4 0-127 65 0,16 1 1-65 0,-82-15-96 11 0,-54 3 0-11 0,-1 5 0 0 0,-11 1 90 0 0,13 2 0 0 0,-5 2 0 0 0,-1 0 1 0 0,-11 0-1 0 0,-1 2 0 0 0,-3 0-43 0 0,-11 0 0 0 0,-2 0 0 0 0,-2 1 0 0 0,19 0 0 0 0,-1 1 1 0 0,-1 0-1 0 0,-1 0-77 0 0,-2-1 1 0 0,0 1 0 0 0,-2 1 0 0 0,0-1-1 0 0,-8 0 1 0 0,-1 0 0 0 0,0 0 0 0 0,0 0 0 0 0,2 0-1 0 0,0 0 1 0 0,0 0 0 0 0,0 0 149 0 0,-1 0 0 0 0,-1 0 1 0 0,0 0-1 0 0,1 0-121 0 0,-1 0 0 0 0,-1 0 0 0 0,1 0 0 0 0,2 0 1 0 0,7 0-1 0 0,0 0 0 0 0,2 0 0 0 0,-1 0 40 0 0,2 0 0 0 0,-1 0 1 0 0,2 0-1 0 0,0 0 1 0 0,6-1-1 0 0,0 1 1 0 0,1 0-1 0 0,0-1 73-38 0,1 0 1 38 0,0 0 0 0 0,0-1 0 0 0,3 1 0 0 0,-14 0 0 0 0,3 1 0 0 0,2-2-57-558 0,6 0 0 558 0,1-2 0 0 0,3 1 0 0 0,-15-1 0 0 0,4-2 46-385 0,11 0 0 385 0,5-2 1 0 0,-29-7-401-39 0,35-4 0 39 0,30 1-66-3 0,32-5 0 3 0,42-1 97-2 0,52-4 1 2 0,-23 10 0 0 0,8 0 141 0 0,-11 4 0 0 0,3 0 0 0 0,2 0 0 0 0,6-1 0 0 0,1 1 0 0 0,3-1-47 0 0,9-2 1 0 0,2-1 0 0 0,2 1 0 0 0,-22 6 0 0 0,0 1 0 0 0,1 0 0 0 0,1 0 75 0 0,4 0 0 0 0,1-1 0 0 0,1 0 1 0 0,0 1-1 0 0,2 1 0 0 0,2 1 1 0 0,-1 0-1 0 0,2 0 30 0 0,3 0 1 0 0,1-1-1 0 0,0 1 1 0 0,-1 0-1 0 0,-4 2 1 0 0,-1 0 0 0 0,0 0-1 0 0,1 1 6 0 0,2 0 0 0 0,1 0 1 0 0,-1 0-1 0 0,-1 1 1 0 0,-5 0-1 0 0,0 0 0 0 0,-2 0 1 0 0,1 0 54 0 0,0 0 1 0 0,1 1 0 0 0,-1-1 0 0 0,0 1 0 0 0,-5 0 0 0 0,1 1 0 0 0,-1 0 0 0 0,-1 0 41 0 0,22-2 0 0 0,-1 1 0 0 0,-2 0 0 0 0,-8 2 1 0 0,-1 0-1 0 0,-2 0-17 38 0,-8 0 1-38 0,-1-1-1 0 0,-2 0 1 0 0,21 1-1 0 0,-4 1-42 382 0,-10 0 1-382 0,-3 0 0 0 0,-15-2-1 0 0,-5-1 295 204 0,34-2 33-109 0,-29 1 0-95 0,-53-1-94 145 0,-41 0 1-145 0,-55 1-205 153 0,17 3 1-153 0,-9 2 0 0 0,16-1 0 0 0,-4 0 0 0 0,-2 0 5 0 0,-12 0 0 0 0,-3 0 1 0 0,-2 0-1 0 0,-6 0 0 0 0,-2 0 1 0 0,-2 0-4 0 0,21 0 1 0 0,-1-1 0 0 0,-1 1 0 0 0,-2 1-1 0 0,-6 0 1 0 0,-1 0 0 0 0,-2 1 0 0 0,0 0-79 0 0,-4 0 0 0 0,0 1 0 0 0,-2-1 1 0 0,0 0-1 0 0,-4 0 0 0 0,0 0 1 0 0,0 0-1 0 0,-1 0 37 0 0,1 0 1 0 0,0 1 0 0 0,1-1 0 0 0,-1 1 0 0 0,2-1 0 0 0,0 0 0 0 0,0 0 0 0 0,1 1 77 0 0,2 0 0 0 0,1 1 1 0 0,0 0-1 0 0,1-1 1 0 0,2 0-1 0 0,1 1 1 0 0,0-1-1 0 0,1 0-59 0 0,5-1 0 0 0,-1 1 0 0 0,2-1 0 0 0,2 0 0 0 0,-15 1 1 0 0,2-1-1 0 0,2-1-2-26 0,7 0 1 26 0,2-1 0 0 0,3-1-1 0 0,-20 1 1 0 0,6-1 316-294 0,10-2 0 294 0,6 1 81-95 0,14 2 0 95 0,6-2-987-5 0,-19-10 1 5 0,93 1 413 0 0,53-3 1 0 0,-4 2 0 0 0,8 0-81 0 0,17 3 0 0 0,6 0 1 0 0,-20 1-1 0 0,2-1 0 0 0,2 0 151 0 0,6 0 0 0 0,3-1 0 0 0,1 1 1 0 0,-17 3-1 0 0,1 1 0 0 0,1-1 1 0 0,0 1 43 0 0,2 0 1 0 0,1 0-1 0 0,0 1 1 0 0,0-1 0 0 0,3 1-1 0 0,0 1 1 0 0,0-1-1 0 0,1 1 18 0 0,3 1 0 0 0,0-1 0 0 0,0 1 0 0 0,0 0 0 0 0,-1 0 0 0 0,0 0 0 0 0,0 1 0 0 0,0 0 59 0 0,1 0 0 0 0,0 1 0 0 0,0 0 0 0 0,-1 1 1 0 0,-2-1-1 0 0,-2 0 0 0 0,1 1 0 0 0,-1-1-80 0 0,-2 1 1 0 0,0 0 0 0 0,0 0 0 0 0,-1 1 0 0 0,20 0 0 0 0,-1 1 0 0 0,-1 0 58 0 0,-3 1 1 0 0,-2 1 0 0 0,-2 0 0 0 0,-10-1 0 0 0,-2 1 0 0 0,-2 0 13 0 0,-6 0 0 0 0,-2-1 0 0 0,-1 1 0 0 0,19 2 0 0 0,-4 0 94 27 0,-11 0 1-27 0,-4 0 0 0 0,-13 0 0 0 0,-5 0 414 309 0,18 8-298 18 0,-26-8 0-327 0,-60 0 3 263 0,-41-7 1-263 0,-1-2-1 0 0,-9-1-164 0 0,-20 1 1 0 0,-6-1 0 0 0,22 1-1 0 0,-3 1 1 0 0,-2 0-30 0 0,-11 0 1 0 0,-3 1 0 0 0,-3 1 0 0 0,19 0 0 0 0,-1 0 0 0 0,-2 1 0 0 0,-1 0-9 0 0,-4 0 1 0 0,-1 0 0 0 0,-2 0 0 0 0,-1 1 0 0 0,10 0 0 0 0,0 1-1 0 0,-2 0 1 0 0,0 0 0 0 0,0 0 2 0 0,-2 0 1 0 0,1 1 0 0 0,0 0 0 0 0,-1 0 0 0 0,-1 0-1 0 0,-3 0 1 0 0,-2 0 0 0 0,1 0 0 0 0,-1 1 0 0 0,0-1-91 0 0,-1 1 0 0 0,0-1 0 0 0,-1 1 0 0 0,1-1 0 0 0,0 1 1 0 0,1 1-1 0 0,0 0 0 0 0,0 0 0 0 0,1 0 0 0 0,-1 0 27 0 0,1 0 1 0 0,-1 1-1 0 0,1-1 1 0 0,0 1 0 0 0,0 0-1 0 0,-1-1 1 0 0,1 1 0 0 0,0 0-1 0 0,1 0 1 0 0,0 0 29-235 0,3-1 1 235 0,0 1 0 0 0,1 0 0 0 0,1-1 0 0 0,1 0-1 0 0,-13 2 1 0 0,0 0 0 0 0,2-1 0 0 0,1-1 31-1160 0,6 0 0 1160 0,0-2 0 0 0,2 1 0 0 0,2 0 0 0 0,-16 2 0 0 0,3 0 0 0 0,1-1 72-887 0,4-1 0 887 0,2-2 1 0 0,2 0-1 0 0,11 2 0 0 0,1 0 1 0 0,4-2-135-389 0,-20-1 0 389 0,6-1 1 0 0,14 0-1 0 0,7 1-35-55 0,-27-3 141 45 0,29 0 1 10 0,52-2 42 0 0,37-3 0 0 0,66-4-329 0 0,-22 0 0 0 0,7-1 0 0 0,-15 3 0 0 0,3 0 0 0 0,2-1 118 0 0,8-1 0 0 0,1-1 0 0 0,2 1 0 0 0,10 1 1 0 0,2 1-1 0 0,1 0-94 0 0,4 0 1 0 0,2 1 0 0 0,1 0 0 0 0,-23 2 0 0 0,0 0 0 0 0,0 1 0 0 0,1 0 72 0 0,3 0 1 0 0,0 1 0 0 0,0 0-1 0 0,1 0 1 0 0,-3 0 0 0 0,0 0-1 0 0,0 0 1 0 0,0 1 7 0 0,2 1 0 0 0,1 0 0 0 0,-1 0 0 0 0,0 0 0 0 0,-4 1 1 0 0,0-1-1 0 0,0 0 0 0 0,-1 1 55 0 0,0 0 1 0 0,0 0-1 0 0,-1 0 1 0 0,-1 1-1 0 0,19 0 1 0 0,-1 1 0 0 0,-2 1 62 0 0,-6 2 1 0 0,-1 0 0 0 0,-1 1 0 0 0,-5-2 0 0 0,-2 1 0 0 0,-1 0-65 0 0,22 5 0 0 0,-4 2 1 0 0,-11-3-1 0 0,-5 2 127 0 0,-18-1 1 0 0,-4 1 0 0 0,26 15-90 0 0,-28-4 0 0 0,-33 2-93 0 0,-33-1 1 0 0,-58 2 336 0 0,10-13 0 0 0,-8-2 0 0 0,-21 3 1 0 0,-6-1-92 0 0,22-4 1 0 0,-2 1-1 0 0,-2-1 1 0 0,-5-1-1 0 0,-1 0 1 0 0,-1-1 32 0 0,-1 1 0 0 0,0 1 1 0 0,-3-2-1 0 0,-7-1 0 0 0,-3 0 1 0 0,1 1-44 0 0,0 1 1 0 0,1 0 0 0 0,-1-1 0 0 0,23-2 0 0 0,0-1 0 0 0,-1-1 0 0 0,2 1 66 0 0,-23 1 1 0 0,1-1 0 0 0,0 1 0 0 0,2 0 0 0 0,1 0-1 0 0,1-1-38 0 0,4 0 0 0 0,1-2 0 0 0,1 2 1 0 0,2-1-1 0 0,0 1 0 0 0,1 0-33 0 0,8-1 0 0 0,1 0 0 0 0,1 0 0 0 0,2 1 1 0 0,2 0-1 0 0,1-1 57 0 0,-24 0 1 0 0,3-1 0 0 0,7 0 0 0 0,4 0-5 0 0,17-1 0 0 0,2-2 1 0 0,8 1-1 0 0,4 0-1300 0 0,-18 0 802 0 0,16 0 0 0 0,36-1 26 0 0,28-4 0 0 0,49 2 134 0 0,-10-1 1 0 0,6-1 0 0 0,12-1 0 0 0,3 1-103 0 0,9-5 0 0 0,3 1 1 0 0,7 1-1 0 0,2 0 149 0 0,-27 2 0 0 0,2-1 0 0 0,-1 1 0 0 0,1 2 0 0 0,1 0 0 0 0,0 1 38 0 0,1 0 1 0 0,0-1 0 0 0,0 2 0 0 0,-2 0 0 0 0,-1 2 0 0 0,1-1-58 0 0,1-1 1 0 0,0 0-1 0 0,-2 1 1 0 0,28 0-1 0 0,-2 0 36 0 0,-5 1 1 0 0,-2 0 0 0 0,-3 0 0 0 0,-3 0 130 0 0,-10 0 1 0 0,-3 0 0 0 0,-9 2 0 0 0,-3 1-64 0 0,37 2-214 0 0,-18 6 313 0 0,-20-3 1 0 0,-37 10 228 0 0,-29 1 1 0 0,-49 0-196 0 0,10-11 1 0 0,-6-2-1 0 0,-14 4 1 0 0,-4 1 22 0 0,-12 0 0 0 0,-4 1 0 0 0,24-3 0 0 0,-2 1 0 0 0,0-1-117 0 0,-7 2 1 0 0,-2 0 0 0 0,0 0 0 0 0,-1 0-1 0 0,-1-1 1 0 0,-1 1 0 0 0,-4 1 0 0 0,-2 1 1 0 0,-1-1-1 0 0,-6 0 0 0 0,-2-2 1 0 0,0 1 53 0 0,0 1 0 0 0,0 1 0 0 0,-1 0 1 0 0,-2-1-1 0 0,0 1 0 0 0,0-1 13 0 0,2 2 1 0 0,0 1-1 0 0,2-1 1 0 0,8-2-1 0 0,2-1 1 0 0,1 0 88 0 0,2-1 1 0 0,1 0 0 0 0,2-2 0 0 0,9 0 0 0 0,2 0-1 0 0,1-2-24 0 0,-22 2 1 0 0,5-1 0 0 0,13-3-1 0 0,6 1 740 0 0,-21 4-882 0 0,24-5 0 0 0,36 2-246 0 0,39-6 1 0 0,39 0-24 0 0,4 0 1 0 0,7 0 0 0 0,9-5-1 0 0,5-3 202 0 0,-14 2 1 0 0,3 0-1 0 0,2-1 1 0 0,5 0-1 0 0,2-1 1 0 0,1 0-119 0 0,6 0 0 0 0,1 0 0 0 0,0 0 0 0 0,2 0 1 0 0,1 0-1 0 0,1 1 85 0 0,0 2 0 0 0,0 0 0 0 0,1 1 0 0 0,-2-2 0 0 0,1 1 0 0 0,-1 0-20 0 0,-2 3 0 0 0,0 1 1 0 0,0-1-1 0 0,2 0 1 0 0,-1 0-1 0 0,0 0 4 0 0,-3 0 0 0 0,-1 1 1 0 0,-1-1-1 0 0,-2 2 1 0 0,-2-1-1 0 0,0 1-128 0 0,-5-2 1 0 0,-1 1-1 0 0,-1-1 1 0 0,29 1-1 0 0,-2 1 167 0 0,-7-1 0 0 0,-4 2 0 0 0,-11 1 0 0 0,-4 2-26 0 0,-12 0 0 0 0,-3 1 0 0 0,36 8 361 0 0,-27 1-213 0 0,-22 0 0 0 0,-37 10 270 0 0,-30-1 0 0 0,-41 2-154 0 0,12-14 1 0 0,-5-3 0 0 0,-11 1 0 0 0,-5-1 21 0 0,-7 4 1 0 0,-4 0-1 0 0,19-4 1 0 0,-3-1-1 0 0,0 1-74 0 0,-5 1 1 0 0,-1 1 0 0 0,0-1-1 0 0,-3 1 1 0 0,-1-1 0 0 0,-1 1-5 0 0,-6-1 1 0 0,-2 0 0 0 0,1 1-1 0 0,0 0 1 0 0,1-1 0 0 0,0 2-50 0 0,-1 0 1 0 0,0 0 0 0 0,-1 0 0 0 0,-1-2 0 0 0,0 1 0 0 0,1-1 11 0 0,5 0 1 0 0,0 1 0 0 0,1-1-1 0 0,0 0 1 0 0,0 0 0 0 0,2 0 151 0 0,7-3 1 0 0,1 0 0 0 0,2 1 0 0 0,-21 2 0 0 0,5 0 69 0 0,10-1 1 0 0,4-2 0 0 0,13-1-1 0 0,3 0 346 0 0,-34 4-829 0 0,27-6-1054 0 0,22 4 986 0 0,126-1 1 0 0,-5-4 25 0 0,5 0 0 0 0,7 0 1 0 0,-6-3-1 0 0,0-2 8 0 0,6-2 1 0 0,2 0-1 0 0,-24 2 1 0 0,1 1 0 0 0,0-1 104 0 0,3 0 1 0 0,0 0 0 0 0,1 0-1 0 0,0 1 1 0 0,1 2 0 0 0,0-1 11 0 0,6-1 0 0 0,1 0 1 0 0,-1 1-1 0 0,-5 0 0 0 0,-1 1 1 0 0,1-1-12 0 0,4 1 1 0 0,0 0-1 0 0,-1 0 1 0 0,-3 0-1 0 0,0 0 1 0 0,-2 0-98 0 0,-5 0 0 0 0,0 0 0 0 0,-1 0 1 0 0,30 3-1 0 0,-1 1 56 0 0,-8 0 0 0 0,-4 1 0 0 0,-8 3 0 0 0,-4 1 216 0 0,-10 0 1 0 0,-3 1 0 0 0,-11 0 0 0 0,-3 1-45 0 0,22 7 59 0 0,-18-2 1 0 0,-49 15-182 0 0,-31-2 1 0 0,-55 2 50 0 0,18-16 1 0 0,-6-2 0 0 0,-9 2 0 0 0,-3-2 131 0 0,-14 2 1 0 0,-4-1 0 0 0,30-5 0 0 0,-1 1 0 0 0,-1-1 88 0 0,-5 0 1 0 0,0 1-1 0 0,-2-1 1 0 0,-5 1-1 0 0,-2-1 1 0 0,1 0 141 0 0,0 1 0 0 0,0 0 1 0 0,-1-1-1 0 0,-2-1 0 0 0,-1-1 1 0 0,1 1-69 0 0,-1 0 1 0 0,1 0 0 0 0,0 0 0 0 0,2-1 0 0 0,1 1-1 0 0,0 0 8 0 0,2 1 1 0 0,1 1-1 0 0,1-1 1 0 0,5-1-1 0 0,1-1 1 0 0,1 0-71 0 0,5 0 0 0 0,1-1 1 0 0,1 0-1 0 0,-19 2 0 0 0,2 0 49 0 0,8-1 1 0 0,3 0-1 0 0,15-2 1 0 0,4-1 357 0 0,-25 6-496 0 0,16-7-1696 0 0,34 3 1310-93 0,104 0 0 93 0,20-6 279-95 0,-4 1 0 95 0,8-2 0 0 0,-6-1 0 0 0,1-2-195 0 0,3-3 1 0 0,1 0 0 0 0,2 2 0 0 0,1 1-91 0 0,-30 0 1 0 0,1 1-1 0 0,0 0 1 0 0,0 2-1 0 0,2 0 1 0 0,-1 0 136 0 0,0-1 1 0 0,0 1 0 0 0,0-1 0 0 0,0 2-1 0 0,0-1 1 0 0,-1 1-59 0 0,-1 0 1 0 0,-1 0 0 0 0,-1 0 0 0 0,30 0-1 0 0,-3 0 54 0 0,-7-1 0 0 0,-2 2 0 0 0,-3 1 0 0 0,-3 2 183 0 0,-10 0 1 0 0,-4 1 0 0 0,-6 1 0 0 0,-4 1-49 0 0,34 7 0 0 0,-29 2 483 0 0,-19 3 25 0 0,-21-4 1 0 0,-46 17-342 0 0,-41-4 1 0 0,20-14-1 0 0,-5-1-93 0 0,-15-1 0 0 0,-5-1 1 0 0,-8 1-1 0 0,-3 0 109 0 0,-9 2 0 0 0,-2 0 0 0 0,28-6 0 0 0,-2 0 0 0 0,0-1 130 0 0,-1 1 0 0 0,-1 0 0 0 0,-1 0 0 0 0,-4 0 1 0 0,0-1-1 0 0,-1 1-74 0 0,2 2 1 0 0,-1-1-1 0 0,0 1 1 0 0,-2-2-1 0 0,-2-1 1 0 0,2 1-7 0 0,3 0 1 0 0,1 0-1 0 0,1 0 1 0 0,2-2 0 0 0,0-1-1 0 0,1 1-4 0 0,0 0 1 0 0,0 0-1 0 0,2 1 1 0 0,-25 2 0 0 0,3 0 7-173 0,5-2 0 173 0,2 1 0 0 0,8 2 1 0 0,4 0 83-290 0,11-5 1 290 0,4-1 0 0 0,-37 12-686-365 0,20-7-495 67 0,19-2 1 298 0,35 1 688-290 0,22-4 0 290 0,37-2 79-73 0,38 3 1 73 0,-23-5-1 0 0,5 0-22 0 0,9-2 0 0 0,4-1 0 0 0,16-3 0 0 0,3-1-70 0 0,4-2 1 0 0,2-1 0 0 0,-26 4 0 0 0,3 0-1 0 0,-1 0 39 0 0,-1 1 1 0 0,0 0 0 0 0,1 1 0 0 0,6-1-1 0 0,1 1 1 0 0,-1 0-25 0 0,-6 1 1 0 0,-1-1 0 0 0,0 2 0 0 0,3-1 0 0 0,0 1 0 0 0,0 0 9 0 0,-5 2 0 0 0,-1 0 0 0 0,-1 0 0 0 0,30 0 0 0 0,-3 0 80 0 0,-7 0 0 0 0,-3 0 0 0 0,-5 1 0 0 0,-3 0 95 0 0,-13 1 1 0 0,-2 1 0 0 0,-6 0 0 0 0,-4 1-214 0 0,30 11 500 0 0,-19-1-269 0 0,-18 6 1 0 0,-54-1 166 0 0,-32 0 1 0 0,-45 1-33 0 0,26-12 1 0 0,-3-2 0 0 0,-6 1 0 0 0,-1 0 225 0 0,-8 2 0 0 0,-1 1 0 0 0,-7 0 0 0 0,-2 0-11 0 0,-6 0 1 0 0,-1-1 0 0 0,-1 3 0 0 0,-1 0-74 0 0,2-3 1 0 0,1 1-1 0 0,0-1 1 0 0,1 0 24 0 0,3-1 0 0 0,0-1 0 0 0,-1 0 0 0 0,1 0-144 0 0,6 0 1 0 0,2 0-1 0 0,3 0 1 0 0,3 0-38 0 0,8 0 1 0 0,3 0-1 0 0,10-2 1 0 0,2-1 570 0 0,-35 6-82 0 0,23-7-972 0 0,1 3-449 0 0,35 0 0 0 0,31 2-2 0 0,37 6 1 0 0,23-4 299 0 0,10-1 0 0 0,11-6 267 0 0,-35 0 0 0 0,2-1 0 0 0,7-1 1 0 0,2 0 119 0 0,3-1 0 0 0,2 0 0 0 0,6-1 0 0 0,1 0 49 0 0,-1-1 0 0 0,0-1 1 0 0,3 2-1 0 0,0-1-60 0 0,1-2 1 0 0,1-1 0 0 0,1 3 0 0 0,1 1 3 0 0,-3-2 0 0 0,1 1 0 0 0,-3 1 1 0 0,-1 0 28 0 0,-7 1 0 0 0,-3 0 0 0 0,-7 3 0 0 0,-2 1 109 0 0,34 5 0 0 0,-9 10 0 0 0,-9 3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0.7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7 503 7878,'-3'0'562,"0"0"1,3-1-589,0-1 1,0 0 88,0-2 1,2 0 108,0-3 0,3 0 66,0-2 0,1 1 13,0-3 1,1 0-81,-1 0 0,4-3-10,1 1 1,2-2 174,0 2 1,0-1-128,0-2 0,3-1-226,-1-3 0,1 1 153,0-1 1,0-2-206,1 0 0,3-5-22,-3 0 0,0 2-40,1 3 0,-4 2 107,2 3 1,-3-2 69,-2 4 0,1 2 56,-3 4 0,-1 2-58,-4 1 261,2-1-128,-5 3 41,2 1-1629,-3 3 0,0 0 0</inkml:trace>
  <inkml:trace contextRef="#ctx0" brushRef="#br0" timeOffset="1310">298 814 7580,'-3'3'-1512,"3"3"1226,-3-5 297,3 2-36,0 0 29,0-3 941,0 3-860,3-3 5,-3 0 1967,3 0-1940,0 0 0,2-3-11,4-1 0,-1-2 11,3 0 0,0-1 101,2 0 0,3-1-125,2-1 1,1-3 2,4 1 0,-2 1-161,3-1 0,-2 0 113,2-3 0,-2 3-123,3 0 1,-3 3 91,2-1 0,-3 0 20,1 0 1,-1 0-17,-1 3 0,0-2-31,-1 0 1,1-1 83,0-2 0,-3 3 138,-2 0 1,-1 1-195,0 2 1,-4 0 9,-1 3 0,-3-1-302,-1 1 1,-2 1-31,0-1-470,-3 1 116,3 1 1,0-3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3.2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14 8229,'-3'-4'-181,"-1"2"0,-2 1-229,-1-2 0,3 3 546,0-2 133,-1 1-30,-2 1 26,1 0 0,1 0-68,1 0 17,3 0 133,-2 0-218,9 0 1,-2 1 38,5 1 1,-2-2 0,0 3 1,0 0 7,2-1 0,-1 1 21,3-1 0,-2-1 98,2 4 1,1-3-129,3 2 1,4 0-18,3 1 1,4 0 44,0-3 0,-1 3-255,4-1 0,-1 0 71,3 0 0,-4 1 119,-3 2 1,0 0-295,0 2 1,1-2 28,-3 2 0,0-2-32,-2 0 0,-3-1 106,1 1 1,-3 0-116,3-1 0,-2-2 80,1-2 1,-2-1 24,0-1 1,-1 0 45,-1 0 0,-2 0-3,0 0 0,-5 0-5,1 0 9,-5 0 440,1 0-247,-3 0-388,-6 0 1,4 1-26,-5 1-911,5-1 675,-1 4 1,3-3-644,0 2 752,0-2 0,2 1 370,1 0 0,2-3 0,-1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4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0 8291,'-4'0'-851,"1"0"1911,3 0 1,3 2-821,2 1 1,-2 1-95,2-2 0,-1 1 52,3-1 1,-1 0-19,1 2 1,0-2-17,-1 3 0,2-1-71,0 0 1,0 2-139,3-2 0,-2 0-32,2 0 0,0 0 55,0 0 1,0 2-41,-2-1 1,2-2 110,-2 2 0,2-4-30,-2 1 0,3 1-25,-1 0 0,-1-1 26,1-2 0,-1-1-2,1-1 0,0 1 17,-3-1 0,0 0-441,1 0 158,-5 2-280,2-3 389,-5 3 0,1 2 69,-4 0 0,-1 3-263,-2 0-1199,-1 0 1532,6 2 0,-3 0 0,3-1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5.7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1 205 7623,'4'-3'326,"4"-1"27,-2-2 0,5-1 26,-3 1 0,5-4-159,0-1 0,1 1 128,4-1 0,-1 0-40,3 0 1,-2-1-334,-1 1 0,1 1 47,2-1 1,0 0-13,0 0 1,-1 2 8,-2 2 0,2 1-216,-4-1 0,0 1-155,-4 2 0,1-2 161,-4 4 0,-1 0-815,-3 2 684,-2 0 1,1 1-133,-3 1 1,0-1-179,0 4 632,-3-1 0,-1 3 0,-2 0 0</inkml:trace>
  <inkml:trace contextRef="#ctx0" brushRef="#br0" timeOffset="829">530 377 8348,'0'-4'-417,"0"1"786,0 3-121,-3 3-272,2 1 0,-2 3 76,3-1 1,0 1 50,-3-1 1,2 2-1,-4 1 0,1 1-155,-3 3 0,0 3 119,-2 2 0,2 2 30,-2 2 1,0-2-33,0 2 0,0-2 8,2-2 1,3 0-125,0-2 0,1-2 114,-1-3 0,2 1-161,0-3 0,2 0 140,0 0 1,0-1-403,0 0 1,-3 0 33,1-2 1,-1 1-379,1 0 704,1-1 0,-5-2 0,3-1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6:33.383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1446 0 9705,'0'9'1475,"0"0"0,0 3-887,0 0 0,0 3-136,0-3 0,0 1-77,0-1 0,0-1-89,0 4 1,0-1 10,0 1 0,-3 2 33,0-2 1,0-1 124,3 1 0,0 0-168,0 3 1,-3 0-9,0 0 1,0 1-269,3 2 1,-3 2 130,0 4 0,-1 1 111,1 2 0,2-3-85,-2 3 1,1-2 11,-1-1 0,2 0-129,-2 0 0,2 0 97,1 0 1,-3 0-38,0 0 1,-1 3-27,1 0 1,2 0 8,-2-3 1,-1 3-65,1 0 0,0 2-25,3-2 1,-3 1 52,0-1 0,0-5 10,3 2 1,0-2-66,0 2 0,-3 0 80,0 0 1,0 0 10,3 0 0,-1 0-15,-2 0 1,2 0-207,-2 0 1,2-1 50,1 1 1,0 0 63,0 0 1,0-3 4,0 0 0,0-1-137,0 1 0,0 2 90,0-2 0,0 1 77,0-1 0,0 1 12,0-4 1,-1 4-21,-2-1 0,2-1 50,-2 1 1,2-3-32,1 2 0,-1 1-4,-2 3 0,2 0-19,-2 0 0,-1 0-1,1 0 1,0-3-55,3 0 0,0-3 69,0 3 0,0-4-104,0 1 1,-3-2 86,0-1 0,0 0-55,3 0 0,0 0 43,0 0 1,0 0-9,0-1 0,0 2-53,0 2 0,0-2-8,0 2 1,0 2 36,0 1 1,0-1 6,0 1 0,-3-1-19,0 1 0,0-1 17,3-2 1,0-2-189,0 2 1,0-2 174,0-1 1,0-1-3,0-2 1,1 2 39,2-2 0,-2-1 0,2 1 0,-2 0 0,-1 6 1,0-2-45,0 2 0,0 1-81,0-1 1,0 3 89,0-3 0,0 0-147,0-3 0,1 0 87,2 0 1,-2-3 36,2 0 0,-2-4-41,-1 1 0,0-2-15,0-1 0,3 0 122,0 0 1,0 0-97,-3 0 0,0 0 55,0 0 0,0 0-30,0 0 0,0 3-11,0 0 1,0 3 14,0-3 1,0 4 5,0-2 0,0 2-137,0-1-12,0 2-5,0-3 44,0 0 287,0-1-188,4-4 0,-3 0 32,2 0-1,-2 0-52,-1 0 1,0 0 4,0 0 0,0 1 28,0 2 1,0-2 9,0 2 0,0 1 36,0-1 0,0 0-49,0-3 1,0 0 19,0 0 0,0 0-75,0 0-59,0 0 182,0 0 18,0 0-75,0 0 34,0 0 0,0 0-21,0 0 0,0 0 2,0 0 0,0 0-38,0 0 0,0 0 48,0 0 1,0 0-56,0 0-67,0 0 1,1-1-488,2-2-212,-2-2 73,3-4 0,-4-2 359,0-4 0,0-4-16,0-8 430,0 0 0,4 0 0,1 0 0</inkml:trace>
  <inkml:trace contextRef="#ctx0" brushRef="#br0" timeOffset="1653">1293 3601 12774,'5'0'-1344,"-1"0"4809,-4 0-2941,-4-4-496,3 3 187,-3-3 410,4 4-36,0 0-486,-4 0 1,-1 4 372,-4 2 0,0 3 92,0 3 0,-1-2-122,-2 2 0,2 1 290,-2-1 1,0 0-231,0-3 1,0 3 136,3 0 0,-4 4-134,-2-1 0,1 2-50,-1 1 0,0 1-273,-3 2 0,0-1-49,0 4 0,-1 0 32,-2 3 0,2 0-168,-2 0 0,2-1 218,1-2 1,0 0-35,0-3 1,1-1-80,2-5 0,-2 2 17,2-2 1,1 2-30,-1 1 1,1 0-7,-1 0 1,-1 3-24,1 0 1,-2 1-27,-1-1 0,1 2-48,2 4 0,-2-1 137,2-2 1,-1 1-64,1-4 0,-1 0 62,4-3 0,0-4-208,3 1 1,1-3 169,2 3 0,-2-3-36,2 3 0,-5-3-120,-1 3 0,-1 0-28,1 3 1,1 3 151,-4 0 1,0 3-85,-3-3 1,1 3 78,2-3 0,-1 1-36,4-1 1,-3-2-98,3 2 1,-3-2 3,4-1 1,-2-1 52,1-2 0,1 2-18,-4-2 0,4 0-35,-1 0 0,1 2-55,-1-2 0,1 2 94,-4 1 0,4 0-38,-1 0 1,-1-3-9,1 0 1,0-3 62,3 3 0,0-3 11,0 3 0,0-3 10,0 3 1,1-4 13,2 1 1,-2-2-38,2-1 1,-1 3 28,1 0 0,-1 0-35,4-3-34,-4 0 1,3 0 163,-2 0-862,-2 0-503,7 0-495,-3 0 1018,4-4 0,0 0-1633,0-2 1430,0-2 1,0 4-297,0-2 1158,0-2 1,0 7 0,0-3-1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6:40.617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18 9 8582,'-5'0'395,"-3"0"9,7 0-7,-3 0-583,4-4 779,0 3-194,0-3-258,4 8 1,-3-2 545,2 4 238,-2 0 0,2 3-389,0 0 1,0 0-153,-3 0 1,3 1-211,0 2 0,1 1 25,-1 2 0,1 2-119,2-2 1,2 2 148,-2 1 0,2 0 18,1 0 0,0 0-113,0 0 1,0 0-251,0 0 0,0 0 142,0 0 0,0 3 138,0 0 0,0 0-4,0-3 0,3 4-6,0 2 0,0 0-87,-3 0 0,0 1 90,0-4 0,0 4-6,0-1 0,0 2-68,0 1 1,-1-3-143,-2 0 1,2-3 126,-2 3 1,2-4-11,0 1 0,1-2 20,0-1 1,-3-1-2,0-2 1,0 2-28,3-2 0,-1 1 30,-2-2 0,2 3-4,-2-2 0,2 2-48,1 1 0,-1 3-231,-2 0 1,2 0 118,-2-3 1,2 0-32,1 0 0,-3 0 108,0 0 1,0 0-18,3 0 0,-3-3-82,0 0 0,-1-1 68,1 1 0,2 1-1,-2-4 0,1 3 35,-1-3 0,1 1 224,-4-1 1,4-2-99,-1 2 1,-1-1-51,1 1 1,-3-3-58,3 3 0,-3 1-7,3-1 0,-3 4-4,3-1 0,-1-1 39,1 1 1,2-1-4,-2 1 0,-1-1-86,1-2 1,-3-2-72,3 2 1,-3-2 154,3-1 1,-3 0 8,3 0 0,-4-3-10,1 0 0,1 0 8,-1 3 1,1-3-64,-1 0 1,-2 0 58,2 3-15,2 0 1,-3 2-31,4-2 1,-3 4-188,3-7 1,-4 4 100,1-4 1,1 2-126,-1 1-5,0-4-6,1-1-563,-3 0 207,3-3 468,-4 3 1,0-5-27,0-2 0,0 1-1213,0-4 1,0 0-15,0-3 1367,0 0 0,0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6:43.196"/>
    </inkml:context>
    <inkml:brush xml:id="br0">
      <inkml:brushProperty name="width" value="0.08571" units="cm"/>
      <inkml:brushProperty name="height" value="0.08571" units="cm"/>
      <inkml:brushProperty name="color" value="#333333"/>
    </inkml:brush>
    <inkml:brush xml:id="br1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1150 28 10305,'0'9'1228,"-3"0"-975,0-1 0,-4 1 126,1 0 0,-2 0-145,-1 0 0,1 0 18,2 0 0,-2 3-32,2 0 0,-2 0-218,-1-3 1,0 0 159,0 0 0,1 3-88,2 0 1,-2 0 18,2-3 0,-2 3-19,-1 0 1,-1 3-99,-2-3 0,2 4 88,-2-1 0,0 2 54,0 1 0,-3 0-44,3 0 1,-4 0 63,1 0 0,1-3 9,-1 0 1,3 0 14,-3 3 0,4 0-48,-1-1 1,1-2 16,-1 0 0,2-1-114,-2 1 0,2 1 109,1-4 0,0 3-7,0-3 1,-1 4-84,-2-1 1,2-1-129,-2 1 1,1 0 124,-1 3 1,2 0-4,-2 0 1,-1 0 1,1 0 0,-1 0 6,1 0 0,2 0 121,-2 0 1,1 0-106,-1 0 1,2-3-1,-2 0 1,2-3 100,2 3 1,0-2-46,2 2 0,-2-1-21,2-2 1,-2-2 24,-1 2 1,3 1-126,0-1 1,0 4 84,-3-1 0,0-1-158,0 1 0,0-3 131,0 3 0,0-1-14,0 1 0,0 2 5,0-2 1,0-2 5,0-1 1,1-1-19,2 1 1,-2-2 1,2 2 1,1-2 22,-1-1 0,1 3-1,-1 0 1,-2 0-88,2-3 1,-2 3 72,-1 0 0,0 3-3,0-3 1,1 3 28,2-4 1,-2 2 84,2-1 1,-2-2-116,-1 2 1,3-3 8,0-3 1,3 2 6,-3-2 1,3 2 3,-3 1 1,3-3-135,-3 0 1,1 0 124,-1 3 0,-1-3-8,4 0 1,-3 0-78,3 3 1,-4-3-61,1 0 1,1 0 99,-1 3 0,4-3-19,-1 0 16,-2 0 1,3 3 2,-4 0 0,4-3 1,-1 0-4,-2-4 3,4 6 0,-4-4 7,2 2 48,2 2-40,-6-3 0,3 4 3,-2 0 0,1-1 47,2-2 0,1 2 4,-4-2 1,4-1-51,-1 1 1,-1-3 24,1 3 20,0-4 1,2 5-31,-2-4-360,2 0-175,-3-3-2651,4 0 1458,0 4 1,0-2 1695,0 4 0,0 4 0,0 4 0</inkml:trace>
  <inkml:trace contextRef="#ctx0" brushRef="#br1" timeOffset="1779">1222 19 7891,'-6'-3'-223,"0"0"419,4 0 450,-2-1-58,0 3-96,3-3 148,-3 4 1156,4 0-1538,0 4 0,0 1 31,0 4 0,1-3 101,2 0 0,-1-1-6,4 1 0,-3 2 133,3-3 0,0 3-230,3 1 0,-3 0-6,0 0 1,0 0-64,3 0 0,0 0 72,0 0 1,0 3 2,0 0 0,0 3-26,0-3 1,0 1-310,0-1 0,0 1 76,0 2 0,3 2 148,0-2 0,0 1-28,-3-1 1,2 2-30,1-2 1,0-1 10,-3 1 0,3 0-29,0 3 0,0 0 10,-3 0 1,1 0 35,2 0 0,-2 0-177,2 0 0,1 0 159,-1 3 1,1-2 15,-1 2 0,-2-2-227,2-1 0,1 0-85,-1 0 0,1 0 72,-1 0 0,-2-3 81,2 0 1,-2-3 29,-1 3 1,0-4 33,0 1 0,0 1 170,0-1 0,0 3-61,0-3 1,0 3-25,0-3 1,0 1-123,0-1 0,0 1 76,0 2 0,0 2-147,0-2 0,0 2 85,0 0 1,0 1 43,0 0 1,-1-3-68,1 0 1,0 0-221,0 3 1,-1-4 208,-2-2 0,2 1 52,-2-1 0,1 0-21,-1-3 0,2 3 10,-2 0 0,-1 1 103,1-1 1,0-1-107,3 4-1,-1 0 15,-2 3 1,2-3 26,-2 0 0,2 0-148,1 3 1,-1-3 66,-2 0 1,2-3-9,-2 3 1,-1-4-12,1 1-3,0 2 0,0-5-25,0 3 42,-4-2 0,5-1-4,-4 0 1,0-3 8,-3 0 0,3 0 8,0 3 1,3 0-10,-3 0 0,3 1-1,-3 2 0,1-2 10,-1 2 0,-1-2-3,4-1-2,-4 0 0,5 0-1,-4 0-22,0-4 1,-3 0-61,0-2-101,0-2-1527,0 3 1463,0 0 1,0-2 117,0 4 1,1-1-233,2 1-864,-2-2-1100,3-4 0,-4-1 1251,0-2 1,0-2 98,0-4 976,0-4 0,-4 3 0,-1-3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6:57.252"/>
    </inkml:context>
    <inkml:brush xml:id="br0">
      <inkml:brushProperty name="width" value="0.17143" units="cm"/>
      <inkml:brushProperty name="height" value="0.17143" units="cm"/>
      <inkml:brushProperty name="color" value="#FFFFFF"/>
    </inkml:brush>
    <inkml:brush xml:id="br1">
      <inkml:brushProperty name="width" value="0.22857" units="cm"/>
      <inkml:brushProperty name="height" value="0.22857" units="cm"/>
      <inkml:brushProperty name="color" value="#FFFFFF"/>
    </inkml:brush>
  </inkml:definitions>
  <inkml:trace contextRef="#ctx0" brushRef="#br0">794 1123 8229,'-10'0'985,"3"0"-1855,-1 0 722,4 0 576,-8 3-93,4 0-31,-4 7-310,8-3 120,-2 2 125,6 0-166,6-2 1,3 0-267,6-5 1,3-2 125,-1-2 1,2-2-63,0-5 1,3 0 55,2-3 0,-2 0 59,-1-3 1,-1 0-149,-1 0 0,-3-2 84,-3 2 0,-4 0 33,-5 2 0,-2 2-55,-4 0 0,-3 4 173,-5-2 0,-5 3 54,-6 1 0,-3 2 176,-3 3 0,-5 3-222,-2 2 1,-2 3-30,2 3 0,0 3 291,4 1 1,0 1-41,5-1 1,0-1-108,6 3 0,3-2-33,1 2 0,4-2-205,2 2 1,3-3 67,2 1 0,2-3-120,4-1 0,5-4 42,6 2 0,3-3 73,5-1 1,4-3 58,5-4 0,1-3-53,7-3 1,0 0-11,5-3 0,-3-2 107,1-4 1,-5-2 219,-2 0 0,-7 2-229,-3 0 0,-9 2-65,-2-2 0,-7 2-58,-2 0 0,-3 1 108,-3-1 0,-5 2-19,-6-2 1,-6 1-31,-4 1 0,-3 3-275,-2 2 0,-1 3 133,-3 3 0,0 2 178,0 2 0,0 3-83,0 3 1,2 1 52,0 4 0,3 1 303,-1 5 1,2 2-140,3-2 1,4 1-184,6-5 0,3 2 47,4-2 50,3 0 0,8-1-145,8-1 1,9-2-585,4-7 0,5-1 356,3-3 1,1-2 163,8-2 0,-2-1 371,6-5 0,-1-1-152,-1-2 1,-2-3 99,-1-1 0,-3-1-134,-3-2 1,-4 2 37,-9 1 1,-4 0-55,-6 2 0,-6 1-263,-5-3 1,-6 2-3,-4-2 1,-7 0-137,-8-2 0,-4 2 272,-7 2 0,-4 7-38,-3 4 1,-2 4-29,0 4 0,-3 4 4,1 4 0,0 6 345,4 1 1,1 6 42,1 0 0,3 1 142,4 2 0,5-3-121,10-1 0,4-1-173,7-2 0,6-3-336,6 1 0,9-2 108,7-2 1,6-2-69,4-6 0,5 0 64,6-5 1,5-1 50,3-3 1,2-4-51,5-5 0,-2-4 383,4-2 1,-2-4 20,-3-3 1,-7 0 57,-7 0 0,-12 1-454,-7 2 1,-9 3 58,-6-4 1,-9 6-148,-8-3 1,-8 3 131,-12-1 0,-4 3 34,-6 1 0,-5 4-80,-4 5 0,-7 4 217,-2 4 1,1 8-45,2 3 1,4 4-43,-3 4 1,4 2 116,-1 4 0,6-1-65,6-1 0,8-3-23,8-3 1,6-2 31,9-1 0,4-1-417,4-2 1,7-2 29,5-2 0,10-4 48,8-1 1,6-3 251,7-5 1,4-4-25,8-5 0,4-4 171,5-2 1,0-4-101,0-3 1,0-2 72,-2-1 1,-6-4-83,-7-1 0,-8 3-90,-11 6 1,-10 1 89,-10-1 1,-7 2-213,-7 0 0,-7-1 58,-10 0 0,-6 0-82,-7 1 0,-5 2 21,-6-1 1,0 5 85,0 4 1,2 3 141,-2 3 0,4 3-144,-1 4 1,2 7-11,1 4 0,3 4 118,0 0 0,3 1 590,1 2 1,6-1-318,7 0 0,5-2-56,6 0 0,3-2-326,3 2 1,8-3 154,5-1 1,7-1-214,8-4 1,7-2 64,6-4 1,7-2 2,3-2 1,3-2 72,3-5 1,2-4 39,2-4 1,0-2-148,1-2 1,-10-3 32,-3-4 0,-12 3 13,-8-1 1,-7 1 49,-12 4 1,-4-1 29,-11 3 0,-4 0-32,-10 0 1,-10-1-275,-5 1 0,-10 4 57,-3 2 1,-2 6 70,-2 4 1,-2 6 127,-1 4 0,-1 6 173,-1 6 0,-2 4 415,-2 4 0,-1 3-274,1 2 1,4 1 238,5 4 1,7-6-208,3 3 0,10-6 269,7-2 1,7-2-115,9-2 0,4-1-885,6-4 1,10 0 71,9-2 1,5-3-279,10-6 1,7-3 306,10-5 0,4-7 97,5-6 1,4-3 25,2-1 0,8-4-312,1-3 0,0-3 574,0-5 0,-9 0-28,-1-2 0,-13 2-122,-10 0 0,-10 6 48,-12 0 1,-10 5 93,-8-3-111,-10 2 70,-11 1 1,-11 0-92,-9 4 1,-6 2 486,-9 9 0,1 3-306,-7 7 0,3 8-35,-3 7 1,0 4 3,-2 6 0,-2 4-161,-4 8 1,1 0 305,3 4 1,6-3 217,4 3 1,9-4-199,9-3 0,7-3-82,8-3 1,7-2-670,5 2 0,7-5 292,9 0 1,7-4-75,12-2 1,7-6 132,10-6 0,5-5-96,10-4 0,3-4 123,3-5 1,4-7 270,5-3 0,0-4-409,2-3 0,0 0 123,-5-4 1,-4 1-231,-8-5 0,-12 4 123,-7-3 0,-14 6 173,-8-3 1,-10 4-25,-9 1 9,-8-3 48,-9 4-87,-9-5 1,-4 4-287,-6-1 275,-2 5 1,-6 4 114,-1 4 0,-1 7-93,-4 4 1,0 6 529,-1 4 1,1 7-289,-2 6 1,0 3 531,1 4 0,2 0-327,4-1 0,5 4-129,4 1 0,5-1 382,5 1 1,10-5-118,5 0 0,8 0-827,5 0 0,12-2 303,7-1 0,10-5-378,7-2 1,5-5 232,10-4 1,2-3 268,7-5 1,0-5-107,4-6 1,6-6 160,5-4 1,2-6-200,-4-3 1,-4-1 86,-2-3 0,-10 0 158,-5 0 1,-12 1-101,-12 3 0,-7 1 41,-13-1 1,-3 2 12,-10-5 0,-5 1-724,-10-1 1,-4 4 280,-8 3 1,-6 5-114,-11 1 1,-3 9 215,-6 4 0,-1 9 46,-3 9 0,0 4 202,-4 9 1,-2 2-279,-3 6 0,2 2 500,-4 9 1,1-1-113,-3 7 0,11-4 764,6-2 1,12-5-418,7-2 0,10-3-135,10-1 0,8-3-390,7 1 1,9-3-292,8-1 1,9-3 123,10-4 0,12-5 153,7-5 0,12-8-124,7-7 0,9-7 81,9-8 1,3-5-97,-43 10 1,1 0 0,42-17 127,-42 15 0,-1-1 0,43-17 34,-3-2 0,-11-1 25,-9 3 0,-15-2 29,-10 3 0,-10 5-117,-10-1 0,-7 3 85,-9-2 1,-9-1-288,-9-1 0,-6 1 71,-10-1 1,-9 2-307,-7 2 1,-5 5 172,-8 6 1,-2 6-28,-6 6 1,-1 4 264,1 6 1,-1 6 269,-1 6 0,1 6 554,-1 5 1,2 1-527,2 5 0,6-3 221,5 5 0,7-2-160,4 2 1,4 0 319,6 0 0,8-4-128,7 2 1,5-1-401,6 1 1,8-1 36,6-3 1,11-1-231,7-6 1,6 0 134,4-4 0,7-6 2,7-5 0,0-5 95,6-1 1,1-5-86,5-6 0,3-4-33,2-2 0,-4-5 18,-1-4 1,-8-3-156,-3-5 1,-10-1 100,-9-2 0,-7 3 50,-8 1 0,-8-1-300,-7 0 1,-6-3 96,-5 1 1,-7-5-157,-8-2 1,-6 5 68,-4 1 0,-5 10 15,-6 3 1,-7 10 115,-4 5 0,-5 6 165,-3 8 0,-2 5-28,-2 10 1,-5 5-46,-4 7 0,2 6 850,0 5 1,3 1-442,4 1 1,6-1 498,9-1 1,9-2-290,8-2 0,10-4-153,6-3 1,10 1-35,4-3 0,6 0-424,4-4 1,9-1-64,7-2 1,10-2-141,4-6 1,12-4 279,3-6 0,6-9-100,5-7 0,2-4 60,9-7 1,0-1-314,6-5 1,-3-2 81,-3-4 1,0-4 144,-7-3 0,-7-1 1,-12 4 1,-9-1-5,-11 4 0,-6-4-2,-12 1 0,-6-4-117,-9 1 1,-9 1 123,-10 4 1,-8 2-156,-8 4 0,-6 8 75,-9 7 1,-1 8 290,-1 7 0,-5 9-141,-3 8 0,-5 9 139,0 6 0,1 5-147,6 2 0,-6 7-40,4 5 1,4-1 1504,6-3 1,10-4-639,8-2 1,11-5-343,10-2 1,9-2-125,6-2 0,10-3-441,9-4 1,8-3 140,7-1 1,6-3 261,5-5 1,9-3-253,4-3 0,8-8-391,2-6 0,8-5 161,3-3 0,1-4 81,-3-3 0,2-5-110,-2-3 1,-9 0 89,-8-2 1,-14 4-82,-7 2 0,-10 3 136,-8 0 1,-8 1 42,-7-4 1,-9-1-30,-6 1 0,-9-4-17,-8 2 1,-6 1-256,-2 6 0,-7 1 272,-2 5 0,-8 5 107,-1 6 0,-3 6-95,1 6 1,-2 7 169,-1 6 1,-3 10 46,-5 7 0,0 5 198,-1 4 0,6-3-296,4 1 0,7-1-35,4 1 1,10-3 848,13-6 0,9 0-335,8-7 1,6 3-112,7-5 1,6 2-56,12-6 0,4-3-980,6-3 1,10-5 319,3-3 0,9-5 169,6-6 1,2-6 49,2-7 1,9-5-176,4-1 1,4-7 64,-1-2 0,-2-5 111,-3-2 1,-5 0-143,-10-4 1,-11 6 124,-8 1 1,-12 2-67,-10-1 0,-7 0-1,-8-4 1,-6 1-161,-6-1 0,-10 2 116,-8 3 1,-10 4 34,-9 9 1,-7 6 238,-8 8 1,-5 13-224,-6 9 0,-5 9 184,-1 8 1,-3 7-410,1 6 0,2 3 870,-2 6 0,3 0 86,1 1 1,12-3 358,10-2 1,11-8-358,8-1 0,10-3-141,11-3 1,5-4-526,8-3 0,8-2 194,8 0 0,9-4-88,7-3 1,5-6 113,6-7 1,4-3-329,9-8 1,8-5-71,5-10 1,1-2 36,3-3 1,-1-4-101,1-1 0,1-3-141,-5-2 1,-5-4 255,-12 1 1,-10-1 58,-10 2 0,-8 2-38,-9 0 1,-7 2 0,-8-3 0,-8-1-68,-4-1 0,-14 1 144,-8 2 1,-11 8 13,-6 10 1,-7 9 191,-6 10 1,-6 9-60,-5 13 1,1 4 258,-5 10 1,5 0-152,-1 5 0,-3 4 752,2 5 1,4 0-429,10-3 0,10-5 172,14-6 0,10-5-225,11-5 1,9-4-100,8 0 1,8-4-597,9 2 0,10-4 290,7-3 1,7-4-135,8-9 0,5-6 135,11-9 1,5-5-239,5-6 1,4-1 72,1-1 1,-1-2-217,-2-2 1,-6-2 40,-9-2 1,-10 1-55,-9-1 0,-10 4 229,-12 2 0,-7 2 161,-10 0 0,-6 0 90,-9 1 0,-6-2-155,-9 1 0,-9 3 125,-3 8 0,-12 6-159,-3 7 0,-5 10 50,-2 4 0,-2 10 148,-2 4 0,-2 5 137,0 1 0,6 1 605,2 3 1,6 0-381,5 0 1,8-5 237,11-5 0,8-1-289,7-4 0,6 1-433,9-3 0,8-3 176,9-1 0,5-5 213,9-3 1,4-4-253,8-3 0,5-6-406,8-5 1,2-2 171,2-7 1,5 0-112,1-6 1,0-2-9,-4-2 0,-5-2 102,-3 0 1,-10 3 56,-7 1 1,-13 4 65,-6 0 1,-12 1 112,-4-3 0,-10 1-118,-7-1 1,-10 1-12,-9 1 1,-6 9 109,-6 6 0,-8 6-66,-7 8 1,-3 7-112,-2 10 0,-2 3 103,2 3 1,1 3 390,-1 3 1,6 3-134,0 0 1,10-1 311,5-2 1,9 0-214,9-7 1,5 0-140,9-3 1,4-2-70,5-3 1,8-2-59,5-2 0,8-5-229,4-1 0,7-5 110,7-2 0,8-7-186,6-3 0,4-6 52,0-1 0,3-5-285,0-2 0,0-3 82,-2-2 1,-5-2-92,-4-1 1,-10 2 225,-11 2 1,-8 0 40,-8 1 1,-6 1 301,-8 1 0,-6 2-106,-9 0 1,-9 1-8,-8 3 1,-9 4-128,-7 5 1,-2 4 80,-4 4 0,-4 9-8,0 6 0,-2 6 8,-2 5 1,-1 1 144,1 5 0,-1 3 152,1 3 0,4 2 148,9-3 1,8-3-177,7-2 0,9-3 47,6-3 0,7-3-60,8 1 0,3-6-583,5 2 1,7-5 110,6 0 0,9-6-49,6-2 1,8-4 283,7-5 0,6-8-88,7-5 1,0-5 19,4-4 0,3-1-187,1-3 0,-1-1 57,-5-4 1,-6 2 101,-9 1 0,-10 2-24,-11 2 0,-10 1 85,-5 2 1,-9 3 92,-9 2 0,-10 6-106,-11 0 1,-8 6 113,-7 2 0,-5 6 55,-6 4 0,0 4-93,0 5 1,-1 6-25,1 5 0,2 3 37,1-1 0,7 2 549,6-2 1,0 2-129,6 0 1,1-1 65,10-1 1,2-2-369,6 0 1,3 1 51,6-2 1,3 2-341,3-6 1,8 0 137,7-4 1,10-4 185,5-5 0,7-3-29,5-3 1,7-7-671,0-4 1,7-4 119,-2-2 0,0-5 0,-5 1 1,-5-4 111,-5 1 0,-5 1-65,-6 2 0,-9 2 415,-8 0-51,-6 2-24,-2 0 0,-13 5 134,-5 1 0,-9 3-150,-8 1 1,-5 3 97,-4 4 1,-2 6 34,0 4 1,-1 2 268,-1 3 1,3 0-74,1 2 1,3 3 153,2 2 0,1-1-1,5 0 1,3-2-126,6 0 1,3-3-330,7-1 0,5-3 165,4 1 0,2-3-198,2-1 1,5-4-2,6 2 1,3-3-200,6-1 1,4-3 133,6-2 1,4-5-90,4-4 1,3-2-184,4-2 0,-2-1 115,0-1 0,1-2-210,-3-4 0,-7 3 95,-8-1 1,-6 4 194,-7 0 0,-5 1 55,-8 2 0,-5 2 230,-4 1 1,-7 3-130,-8 1 0,-7 5 158,-3 5 1,-4 3 303,2 3 1,-2 2-238,1 2 0,1-1 318,2 3 0,3-1-185,1 2 0,5-1 94,1-2 1,6 2-125,3-2 1,4 0-98,4-2 0,3 0-76,2 0 1,3-3-193,4-2 1,5 1-114,8-3 0,3-1 120,4-5 1,6 0-85,6 0 0,0-2 42,4-3 0,-3-3-101,3-3 0,0-1-4,2-1 0,-4 0-32,-3 0 1,-6 3 81,-6-1-21,-3 3 648,-7-4-349,-3 5 1,-15 1 19,-9 3 1,-7 3-92,-5 3 1,-1 3 29,-3 5 1,-4 1 31,1 3 1,-2 0 185,4 2 0,2 0-145,4 2 0,2 0 163,5-2 0,3-2-63,3-2-127,5 0 1,5 1-246,5-1 1,4-2 115,5-7 0,4-1-128,5-3 1,6-4 5,5-2 1,2-3-147,1-4 1,2-2 189,-1 0 0,3-3-6,-4 1 0,-2 1-510,-4 1 0,-8 3-183,-7 1 969,-3 2-176,-4-1 1,-5 4 285,-7 0 1,-5 3-142,-8 5 1,-5 1 7,-6 4 0,1 2-94,-3 2 0,2 2 201,0 2 0,2-1-3,1 3 0,2-2-92,0 2 0,4-1 131,2 1 1,2-1-121,2-3 0,3 0 37,3 0-212,3-1-180,2 1 0,5 1 154,4-3 0,5-4-132,3-7 1,5 0 147,4 0 1,3-5-60,3-1 0,5-7-174,1 0 1,4-2 51,-1 0 0,-6 2-332,-3-2 0,-7 1-11,-1 2 282,-9 2 291,0-3 1,-12 5 299,-3-1 1,-7 4-364,-8 5 1,-6 3-54,-5 4 1,-6 3 108,0 5 0,-1-1-12,1 3 1,0-1 250,2 1 1,3 1 30,3-3 1,3 2 321,4-2-466,4 0 15,1 1-296,7 0 0,3 0 161,9-3 1,3-6 87,5-5 0,4-1-14,7-1 0,5-6 72,3-2 1,6-4-211,1-1 1,2 0 18,2-2 0,-1-1-67,-1-1 0,-3-2-194,-6 2 0,-6 2 57,-6 3 0,-8-1 42,-3 2 518,-3 2 1,-8-3-143,-5 4 0,-4 0-209,-6 4 0,-3 2-91,-5 4 0,-1 4 38,-4 5 0,0 1 76,0 1 1,0 2 9,3 0 0,0 2 244,1-2 0,1 2-147,4-2 1,1-1 281,5-3-301,3 1-260,1-2 80,5 3 0,10-4-152,7-3 0,7-3 201,3-5 0,6-4 22,3-5 1,3-3-67,3-1 1,0-1-118,-2 1 0,3-1-143,-5-1 0,0 0 70,-8 2 1,-5 0 163,-6 2 0,-4 0 46,-3 0 235,-3 0 1,-6-1-49,-6 1 1,-3 4 46,-4 5 0,-4 2-102,-3 0 0,-2 4-78,-2 3 1,-3 3 104,0 3 1,3 2-55,4 0 0,-1 3 82,3-6 1,1 4-123,5-3 1,4-1 2,3 0-174,-1-2-99,7 4 0,2-3 104,7-1 0,3-2 123,3-6 0,4-3 126,5-1 0,1-5-100,3-1 1,1-4-102,4-1 0,-4-3 27,1 1 1,-2-2-4,-1 0 1,-4 0 63,-4 2 0,-3-1 16,-5 3-21,-2 0-20,-3 0 1,-6 2 71,-4 0 1,-3 4-76,-6 5 1,-1-1-116,-5 2 1,-1 2 169,-2 3 1,2 2 96,-1 2 1,0 1-62,0 2 1,3-1 345,-1 2-12,1 1 1,0 2 177,3 0-357,3 0 133,9-1-629,3 1 0,9-4 77,6-2 0,6-4 237,2-3 1,2-5 7,1-4 0,1-1-56,1-3 1,2 1-254,-2-5 0,0 0 151,-3-2 1,-3 2 77,-2 0 0,-7 4 5,-4 1 0,-5 0 639,-2-1-462,-4 1 0,-9-3-179,-4 3 0,-5 2 7,1 6 0,-1 3-89,-3-2 0,2 3 126,0 3 1,0 1 13,0 4 0,3 0 150,-1 3 0,4-3-93,0 0 233,4 2-534,-1 0-363,8 3 363,-2 0 138,14-3 0,5-2 55,9-3 0,0-5-40,-1-2 0,2-3 175,3-2 0,-1-1-146,-2-3 0,2-2 144,-1 0 0,-2 0-50,-1-4 0,-5 2 19,-3 0 1,-3 0 7,-3 0 0,-4 0-11,-1 2 1,-5 0-201,-3 0 1,-6 1 151,-5 2 0,-2 0-26,-3 4 0,2 2 19,-1 2 0,1 1 157,1 1 1,2 0 76,-1 0-58,4 3 0,-1 1-6,2 2 35,3 1-635,3 2 217,4 1 266,6 3 1,6-2-12,4-2 0,4-4-335,0-5 1,6 0 123,3 0 0,1-3 313,-1-4 0,0 0-106,2-3 0,-2-1 217,-1-2 0,0 0-179,-6 0 1,-1 1-37,-6-1 0,-2 0-114,-1 0 1,-5 0 218,-2 0-168,-4 1 0,-7-3-6,-6 0 0,-1 5-148,-4 3 0,2 5 153,-6 0 1,3 1-36,-3 1 0,4 3-41,-2 1 1,2 3 92,-2 1 0,4 0 285,-1 3-206,4 0-121,0 4-179,2 2-369,6 2 524,4-3 1,11-1 59,5-7 0,4-2-192,0-6 1,3-1 88,4-1 1,0-2 463,6-5 1,-2-1-154,2-3 1,-3 0-211,1-2 1,-3-1 16,-1-1 0,-7 1-166,-4 4 1,-7-1 123,1 0 1,-7 0-45,-2 0 1,-6 1-134,-9 1 0,-3 3 86,-5 4 1,-4 1 145,-1 3 1,2 0-102,0 0 1,1 3 154,2 1 1,1 2-124,1 0 0,2 3 1,0-1 1,4 3 66,2-3 0,2 4 306,2-2-999,2 0 244,2 5 75,4-5 0,4 5 63,5-4 1,4-5 147,5-3 1,2-3 118,4-3 1,3-1 168,4-4 1,-1-3-176,3-4 0,0-1 72,2-4 1,-2-1 13,0 0 1,-7-1-73,-1 3 0,-6 0 108,-5 2 0,-5 1-72,-4 1 0,-2 1-26,-2-1 1,-4 2-97,-5 0 0,-3 0-190,-1-2 0,-3 0 116,1-2 1,1 3-146,1-1 1,-1-1-141,2 1 0,-4 0 104,3 3 1,-2-1 170,0 3 0,-3 0-66,-1 4 0,0 0 436,-2 2 1,-2-1 58,-2 3 1,0 0 37,0 2 0,0 0-164,1 0 1,2 0 36,0 0 1,4 1-237,3 1 208,6-2-658,-4 3 194,7-3-305,2 3 84,3 1 101,3 5 521,-3 4 1,2 2 77,-3 3 0,2-5-344,0-2 0,1-5 46,1 3-52,0-6 145,3 5 0,2-7 165,3 1 0,0-4-113,3-2 0,-1-6-81,0-3 0,2 1 347,-4-3 1,0-1 66,-4 1 1,1 0-218,-3 2 1,0 0-3,-4 1 0,-3-1-17,-3 3 0,-5-2 12,-4 4 0,-2 0-131,0 4 1,-3-1 113,-1 3 0,-2-1 2,-1 3 0,2 0-19,1 0 1,2 1 3,0 1 0,-1 1 211,0 1 1,1 3-138,2-1 1,0 1 86,-1 1 0,0 2-98,-1 1 1,1 1 66,-1 1 1,-1 2-119,0 3 0,2-2-136,2 1 0,3 2 82,2 3 1,3-1-176,1-2 0,3 3-261,2-1 1,1 1 207,3 0 1,1 0 106,1 1 1,1 2-16,4-1 1,0 0-463,1-1 1,0-1 206,3-5 0,0-1 148,4-4 1,2-2 88,2-4 0,0-2 173,0-4 1,1-2-36,-1-2 1,-1-4-87,-1-7 0,1-1 22,-6-4 1,0 1-40,-6 0 1,-2 0 82,-2 2 1,-5 0 8,-3 2 0,-6 0 125,-6 5 0,-4 1-184,-3 5 1,-4 1-5,-3 3 0,0 3 466,0 1 0,0 5-170,0 4 1,0 4-124,0 4 1,2 0-36,3 2 1,1 1-4,3 1 1,0 1 4,4 0 1,6 0-4,2 2 1,3-1-59,2 3 1,2-3-98,2 1 1,3-2-234,3 0 0,4-4 109,7-3 0,0-1 189,4-5 0,2-2-19,4-4 0,1-4-262,0-1 1,1-3 142,1-3 0,0-1 57,-2-8 0,-3 1 17,1-6 0,-6 4 117,1-4 1,-6 1 99,-3-2 1,-3 2-90,-2 0 1,-4 3 135,-5-1 1,-2 1-117,-7 1 0,-2 4 40,-6 3 1,-2 2-70,-3 4 1,-1 1 25,-1 4 0,-1 2-112,2 6 1,0 2 36,-1 2 0,3 2 95,1 0 1,5 0-61,4 1 1,2-1-19,3 0 1,1 0 18,5-2 0,1-1-73,3-1 0,3-1 34,1 1 1,4 0-1,0 0 0,4 1 81,-2-1 1,3-1-2,2 0 1,0-2 3,2-1 1,-2-4-55,2 2 1,0-3-161,2-1 1,0-2 160,1-3 1,-1 0-215,0 0 0,0-3 44,0-2 0,-2 0-67,-2-2 117,-4 1-71,-2-1 944,-6-2-566,0-1 1,-11 0-66,-2 2 0,-2 3-92,-1 0 0,3 4-193,-5-1 1,5-1 70,-3 1 1,2-2 60,-2 1 0,2 1-26,0 2 0,3-2-98,-3 0 107,3 0 1,-4 2-64,1 0 388,2 0-186,0 0 358,0 0-13,2 3 15,-6-3-390,6 3-17,1 0-32,0-2 170,3 5-483,-4-3 246,1 4-120,-1 2 216,-2 1 15,2 0-91,1 2 15,3-5 529,3 5-290,0-5 126,0 8-197,0-4 256,-3 5-119,2-4 45,-2 1 26,3-3 251,3-1-25,1 1-266,2-3-207,1 2 276,2-2-503,1 2 149,0-2-75,-1 5 76,0-5 1,-1 2-192,3-2 204,-3-4 0,6 0 33,-1-3-58,1 0 0,1 0 15,0 0 0,0 0 60,-2 0-110,0 0 0,2 0 4,0 0 53,-3 0-11,3 3 108,-5 1-91,3-1 194,-1 3-167,-2-5 78,3 4-84,3-4 1,-3 2 16,2-3 0,-3 0-57,-2 0 0,-1 0 41,2 0 219,-4 0-163,6 0-13,-3 0 30,2 0-40,1 0 50,0 3 24,0-2-123,2 4 1,1-4 72,1 1 32,-1-1 1,1-1-100,0 0 1,0 0-85,-4 0 0,2-1 97,0-1 0,0 1-150,-2-1 203,0 1 7,2 1-173,-1 0-31,2 0 193,-6 3-78,-1-2 79,0 2-98,1-3 1,3-1 14,0-1-15,0 1 0,1-4 10,1 0 0,0 2-67,-2 1 0,-2-1-29,0 1-54,-4 0 135,6 2 84,-3-3-97,0 3 340,-1-3-240,-3 0-78,1-1-94,2-2 23,1-3 1,3 1-6,0 0 0,-3 2-188,1 1 0,-3 0 65,3 3 50,-3-3 197,4 2-22,-2-4 62,0 4-153,2-3 76,-8 2-77,8-5 53,-8 2-153,8-5 0,-2 2 80,0-3 47,-1 3 72,1-2 10,-3 5 54,5-5 39,-5 5-212,2-3 117,-2 1-292,-1-4 1,2 0 61,-2-2-88,5 1 0,-4-1-31,6 0 231,-3 0 1,2 2 104,-1 1 368,-2 2-49,0-3-228,1 4-185,-3-1 197,2-3-1207,-3 6 534,-2-8 1,3 5-193,-3-5 1,3 1 44,-5 1 1,2-2-204,-2 0 0,3-2-555,-3-1 1,0 1 669,-2 0 1,-3-1-713,-1 3 1,-3 0 1438,-1 2 0,-8 0 0,-4 0 0</inkml:trace>
  <inkml:trace contextRef="#ctx0" brushRef="#br0" timeOffset="674">1737 539 8374,'-10'0'-1388,"3"3"1165,-1 1 209,6-1-1,-6 3 553,7-2-292,-2 2 324,3-2-281,3 1 404,-2 2-324,5 0 0,-6 5-144,2-1 1,-1-1-62,-1 0 1,-1 1 64,-1 2 1,-2 0-257,-5-1 0,0 5 56,-2 2 0,-3 0-389,1 3 0,-1-2 181,1 2 1,-1-4-517,1 1 0,0-4 97,4 3 598,1-4 0,1 2 0,1-4 0</inkml:trace>
  <inkml:trace contextRef="#ctx0" brushRef="#br0" timeOffset="1412">409 559 7716,'-13'-4'-404,"0"1"511,1 3 73,-1 0 191,0 0-79,0 3-152,0 1 0,-2 5 90,0 2 0,0 1-101,3 0 0,-2 2-7,-1 1 0,-1 4 14,-4 5 1,2 1 8,1 0 0,-1 1 5,3 0 1,3-1-204,3 1 0,3-3 111,2 1 1,1-3 42,6 0 0,3-1-523,5-1 1,1 0 94,1 1 1,2-1 35,0 0 0,3-2 73,1-2 1,1-5-88,4-1 0,-1-3 37,3-2 1,-1-1 267,-2-3 0,2-3 0,-2 0 0</inkml:trace>
  <inkml:trace contextRef="#ctx0" brushRef="#br1" timeOffset="2082">749 84 7297,'9'-13'-843,"-2"3"1719,0 1-165,-4 2-404,-3 1-171,-6 2-213,-1 2-13,-6 2 179,3-3-109,1 2 137,2-5-50,1 3-104,0-4 28,-1 1 27,-2 2 1,-1 2 41,-3 2-30,0 0 1,-4 0 12,0 2 0,-1 2 52,3 2 0,0 1-38,-3-1 0,1 0 19,2-2 0,-2 2 42,2-2-59,0 2 0,0 2 1,0 1 1,2-1 86,2-1-1236,3-1 499,-4 4-553,2 2 614,0 2 529,4 2 0,3-9 1,3-2-1</inkml:trace>
  <inkml:trace contextRef="#ctx0" brushRef="#br1" timeOffset="3230">569 20 8407,'-10'-4'-1547,"-5"1"1675,5 3-31,-9 0 1,6 1 176,-2 1 7,4 2-176,-1-1 0,2 6 18,-3-1 0,0 2 67,0 0 1,3 0-95,-1 1 1,0 0-2,-1-2 1,1 2 152,0-3-343,3 4 0,-3-2-49,2 2 0,4-3 1,3 0-750,1 1 0,7-5 459,2 0 376,1-4 1,1-2 32,-2-1 8,-1-1-27,3-7-93,-4 0 132,-2 0 103,-2 1 0,-7 3 1,-4 2-1,-2 2 1,-2 1-1,0 2 474,0 1 0,-2 1-376,0 1 1,-2 4-5,2-2 1,0 3 11,2 0 1,1-2 24,-1 1 0,0 2 41,0-2 38,3 3 3,-5 2 0,4 1-294,-1 4 272,2-4-454,7 2 220,0-6-8,9 2 0,3-6-230,6 0 1,0-2-74,-2-4 0,0 0 180,-1 0 0,1 0 30,0 0 0,-2-3-297,-1-1 217,-2-2 127,4-3-2,-5-4 25,0-3 6,-4-1-11,-9 2 1,-1 3 97,-6 4 1,2 0-118,1 6 1,1 0 270,-2 2-234,1 2 429,-6 5-263,3 6 0,-2 2 80,4 2 0,2-1-133,2-3 0,4 0-14,1 0 0,1-1-239,1 1 228,0 0-1,0 3 0,3-3 92,1 2-918,2-4 251,3-2 216,1-5 0,3-1 119,0-3 68,-3-6 1,3-1-33,-2-6 1,2 0 30,-5 0 1,3 1-103,-3-1 1,0 0 98,-4 0 0,1 0-2,-2 0 0,-1 3-53,-2-1 43,-3 3 1,-6 0 35,-3 3 0,-3 3 103,2 2 0,0 2 152,-2 3 1,1 1-83,-1 3 0,2 0 118,0 2 0,0 1-67,0-2 0,1 2 252,2 1-49,0-3-117,4 5-498,2-1 274,4 2 0,7-1-271,3-4 1,3-5 83,-1-4 0,1-1-75,0-1 0,0-1 36,0-1-67,-3-4 129,5-4 65,-7-6 1,4 1 53,-6-3 1,-2 5 76,-2 2 53,-2 3-158,-5-4 1,-2 4 10,-6-1 0,2 3 13,0 6 1,3 0 43,-3 0-35,0 3 1,-1 3 24,-1 3 146,3-1 24,-2 4 197,2 2-299,0 5 0,1-1-73,5 0 0,1-5 33,3-2 1,1 0-267,1 1 126,4-2 1,6 1 26,3-5 1,0-1 41,-2-5 1,1 0-18,1-2 0,-2-3-253,2-3 1,1 0 76,-1-3 1,-1 1-544,-3-3 464,1 0 0,-3 0-526,2 0-342,-5 6 1139,-3-4 0,-11 9 0,-3-3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7:09.82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719 52 7661,'2'-4'-20,"0"1"96,2 1 0,0 0 95,0-2-184,2 3 86,-3-2 0,1 3 182,1 0-178,-1 0 0,0 0 142,1 0-122,-1 0 0,2 0-104,1 0 0,0 0 79,1 0 1,-1-2 22,2 0 0,0-1-8,0 3 1,-1-2-147,-1 0 143,2 0 0,-2 2 144,2 0 1,-2 0-35,-1 0 0,-1 0 116,-1 0 1,0 0-143,3 0 0,-3 0 8,0 0 1,1 1 34,4 1 0,-2-1 3,1 1 1,2-1-411,-2 1 0,4-1 43,-2 1 0,2-1-55,1-1 1,-2 0 148,0 0 1,-3 0 82,3 0 1,-3 0 172,0 0 1,-1 0-74,0 0 1,-1 0-102,1 0 1,-1 2 25,0 0 0,1 1 219,-1-1 1,3-1-65,-1 1 1,1-1-122,-3-1 0,4 2 17,0 0 0,0 0-38,1-2 1,0 0-29,1 0 1,-1 1 55,0 1 0,-3-1-43,3 4 0,-1-4 21,1 1 1,-1 2-48,-2 0 0,-1 0 10,2 0 1,-1-1-6,0 2 1,-1 0 39,2 0 1,-1-2-15,0 1 1,-1 0-204,2 0 0,0 0-4,0-2 0,0-1 308,0 4 1,-2-4-101,1 1 1,-1 1 61,0-1 1,-3 3-64,0 0 1,0 0 16,0 2 0,2-1-3,-2 0 0,0 1 7,0-1 1,0 1 4,3-1 1,-1 1 11,1-1 0,-1 0-295,0 1 1,1-1 65,-1 1 1,1-2 55,-1 0 128,3 0 1,-2-1-4,2 2 0,-3 1 46,-1-1-36,0 1 1,-2 0 84,2 1 0,-2-1-58,-1 2 0,-1-1-31,1 0 0,0 0 10,0 3 0,-2-3-73,3 3 1,0-2 32,1 1 1,0-2-8,0 1 1,0-2-10,3-1 0,1 1-109,1-1 0,0-2 59,-3 1 0,0-2 44,1 1 1,-1 2 47,-2-2 1,1 2-53,-3 1 0,0 0 159,-2 1 0,0 0-75,0 3 0,0-1-39,0 3 0,0 0 9,0 0 0,0-1 4,0-1 1,0 1-37,0-1 1,1-1 15,1 0 1,1-2-35,1 1 1,2 0 32,-2-1 1,0 3-69,0-2 0,-1-1 64,2-1 1,0 0 3,-3 1 1,2-1-17,-2 2 1,0 0-3,-2 0 0,0 0 62,0 0 1,0-2-49,0 4 0,0 0-3,0 2 0,0-3 2,0 1 0,0-1-26,0 1 0,2 1 70,1-1 0,-1 0 3,-2 0 0,0 1 3,0-2 1,0 0 2,0 1 0,0-2-35,0 1 1,0-1 5,0 2 0,-2-4-145,-1 2 1,-1 0 89,2 0 1,-2-1-149,2-1 0,-3-1 43,3 1 1,-2-1 77,2 0 0,-3 1 42,1-1 0,0 1 156,0 2 0,0-1-142,0 2 1,-2-1-26,2 2 0,-1-3 17,1 3 0,-2-3 14,2 3 0,-2-3-107,0 1 0,1-2 22,1-1 0,0 1 11,0-1 1,-2 0 35,2 1 0,-1-3-2,1 0 1,-2 1 34,2 1 0,-2-2-62,0 1 22,-1-1 1,1 2 6,0 1 0,-1-3-33,1 0 1,-1-2-13,1 3 1,-1-2-15,-2 1 1,2 1 73,-1-2 1,0 2 64,-1-1 0,2-1 31,-1 2 1,-2-2-74,2 2 1,-1 0-33,3 0 1,-3-2 11,1 1 1,-1 0-25,3 0 0,-3 0 25,1-2 0,-2-1-12,2 4 1,1-4 0,-2 1 1,0 1-13,0-1 0,-1 1 165,1-1 0,-2 0-98,0 2 1,1-2 81,-1 2 1,3 0-105,-3 0 0,2 2 19,-1-2 0,2 1-37,-1-1 0,0 2-136,1-2 0,-1 0 65,3 0 1,-1-2-199,1 0 0,-3-1 112,1 1 1,-2-1 92,2 1 0,0 0 181,-3 0 0,1-1-135,-3 3 1,0-1 219,0 1 0,-2-2-35,0 2 1,0 0-113,2 0 0,-2 2-29,0-2 0,0 1 11,3-1 1,-1 1-144,0-3 1,1 3 53,1-3 0,0 0-124,2-2 0,-1 2 39,1 0 0,-2 0-35,3-2 0,-4 0 92,2 0 1,-2 0-14,2 0 1,-3 0 59,3 0 0,-2-2 121,-1 0 0,-2 0 32,0 2 1,-1-2-48,1 0 1,1 0-75,-3 2 1,2-1 19,-2-1 1,2 1 110,-2-1 0,2 0-135,1 0 1,0 1-131,1-3 1,1 1 62,1-1 1,-1 0 3,2-3 0,0 1-56,-1 0 1,1-1 39,-1 1 0,0-1 80,2-2 1,-1 2-60,1-2 0,-2 2 34,0 1 1,-1-3 139,-1 1 0,0-1-15,0 3 0,0-1-81,1-2 0,-3 3 17,0-2 0,0 2-54,5-2 1,-2 0 38,1-1 1,-1 1-125,-1-2 0,2-2 66,1-3 1,1 1-27,-2-3 0,4 2 57,-2-2 1,1 2-7,0-2 0,3 2-24,-2-2 1,2 2 4,-1-2 1,-1 2 119,1 1 1,2 0-48,-1 1 1,1 0-231,-2-2 1,-1 0 117,1-2 0,0 0-127,-1-2 0,1 0 56,-1-1 0,1-1 41,-1 0 0,1-4 52,0 2 1,-1 0 115,1 0 0,-1 2 0,1 0 0,2 1-89,-1 0 0,4 4 158,-1 1 1,1 1-69,1 2 1,0-1-99,0 0 1,3 0-57,1 0 1,2 1-204,0-1 0,4-1 108,0-1 0,2 1-126,1-3 0,0 0 142,0 0 0,0-1-5,0 1 1,-1-4-143,1 0 1,-2-3 1,0 3 1,-1-3 410,3 3 1,0 0 105,0 4 1,0 1 127,-1 4 0,1 2-171,0 1 0,3 0 100,1 0 1,1 1-547,2 1 1,0 1 139,1-1 1,0-1 218,2-1 0,1 0 4,1 1 0,0-2-1099,-1 0 1,1 0 374,-2 1 0,-1 1 213,0-3 1,-4 4 167,-1-2 1,-3 3 58,1 1 1,-2 0 199,0 3 0,2-1-186,0 1 0,1 2 11,-1-3 0,2 3 168,4 0 0,2 0 0,3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7:23.99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16 39 6726,'-4'-4'-68,"0"3"68,4-5 1,0 4 35,0-3 1,0 2-42,0-2 0,1 3 35,2 0 0,-2 0 30,1-1-82,-1 2 502,-1-2 1,-3 6-269,1 3-133,-1-3 0,1 1-53,-1-1 186,0-2 38,3 2-472,0-3 0,4 0 1,0 0-1</inkml:trace>
  <inkml:trace contextRef="#ctx0" brushRef="#br0" timeOffset="802">713 54 7700,'0'-5'-982,"0"0"1176,0 3 116,0-5-82,0 6 443,0-2-538,0 10-223,0-5-113,0 8 219,0-9-258,0 2 180,0-10 1,0 5 16,0-6-431,0 5 370,0-3 1,3 4 43,-1-3 62,1 3 0,0-2 0,2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2:41.152"/>
    </inkml:context>
    <inkml:brush xml:id="br0">
      <inkml:brushProperty name="width" value="0.35" units="cm"/>
      <inkml:brushProperty name="height" value="2.1" units="cm"/>
      <inkml:brushProperty name="color" value="#FFE8B0"/>
      <inkml:brushProperty name="inkEffects" value="pencil"/>
    </inkml:brush>
  </inkml:definitions>
  <inkml:trace contextRef="#ctx0" brushRef="#br0">518 1665 12938 252616 36184,'-27'-5'-2880'0'0,"-10"2"2855"0"0,24 6 2057 0 0,-6-2-2019 0 0,42-20 0 0 0,-7 12-5 0 0,18-13 1 0 0,-2 13 1 0 0,6 4 1 0 0,9 0 104 0 0,8 0 1 0 0,2 0-38 0 0,3 3 0 0 0,4 0-256 0 0,8 0 0 0 0,2 0 117 0 0,4 0 0 0 0,-6 0-8 0 0,-3 0 0 0 0,-2 0 62 0 0,3 0 0 0 0,-7 0-9 0 0,-5 0 1 0 0,-6 0 9 0 0,-9 0 2 15 0,1 0 123 121 0,11 0 260-35 0,-1 0-169-20 0,14 0-132 31 0,-14 0-96 8 0,-7-4 123 40 0,-21 3-193 73 0,-13-7 0-233 0,-57 11-94 424 0,-16 0 1-424 0,-16 4 158 17 0,13 2 0-17 0,-3-1-20 0 0,-3 1 0 0 0,-3-1 88 0 0,0-3 0 0 0,0 2 15 0 0,6-4 1 0 0,-3 4-13 0 0,3-2 1 0 0,-1 0 15 0 0,0 1 1 0 0,4-4 180 0 0,5 1 0 0 0,6 1 210 0 0,6-1-108 0 0,5 0-268 0 0,-9-3-45 0 0,9 0-68 0 0,-7 0-404 0 0,18 0 394 0 0,12 3 76 0 0,11-2-365 0 0,34 7 122 0 0,-1-7 0 0 0,28 3 310 0 0,-4-4-168 0 0,4 0 24 0 0,3 0 1 0 0,14-3-72 0 0,1 0 72 0 0,10-4 20 0 0,-7 6 0 0 0,7-5 17 0 0,-4 3 0 0 0,-1-4 28 0 0,-2 1 0 0 0,-3 1-367 0 0,-5 0 307 0 0,-7 3 0 0 0,-8-5 158 98 0,-6 4-196 12 0,-9 0 363-33 0,-3-1-340-21 0,-12 3 905 23 0,-5-2-731 54 0,-54-1 0-133 0,2 3-30 19 0,-40-2 1-19 0,5 2-157 0 0,0 1 1 0 0,-11 4 140 0 0,-8 1 1 0 0,-8 3-116 0 0,46-4 0 0 0,-2 1 0 0 0,2-1 0 0 0,-2 1 55 0 0,-4-1 1 0 0,-1 0-1 0 0,0 1 1 0 0,0-1-12 0 0,-2 0 0 0 0,-1 1 0 0 0,2-1 1 0 0,0 0 37 0 0,1 1 1 0 0,1-1-1 0 0,5 0 1 0 0,1 0 170 0 0,-47 1 0 0 0,20 2 29 0 0,12-4 418 0 0,11 0-449 0 0,12-3 77 0 0,15 0-924 0 0,15 4 0 0 0,39-4 288 0 0,18 0 0 0 0,13-5 252 0 0,-3-7 0 0 0,5 2-6 0 0,2-5 0 0 0,7 4-67 0 0,4-4 1 0 0,8 1-18 0 0,4-3 0 0 0,3 0 291 0 0,2 3 1 0 0,3-2-141 0 0,3 5 1 0 0,0-4 166 0 0,-3 4 0 0 0,2-1-305 0 0,-5 3 1 0 0,-6 2 45 0 0,-5 1 1 0 0,-7-2-13 0 0,-1 3 0 0 0,-13 1-39 0 0,-8 1 5 0 0,-7-2 45 12 0,-7 4 6 123 0,-13-3 1-135 0,-68 4 276 164 0,-26 0 1-164 0,-20 4 48 0 0,11 2 1 0 0,-9 1-126 0 0,40-2 1 0 0,-1-1 0 0 0,0 1 0 0 0,0 0 34 0 0,-5 1 0 0 0,-1-1 0 0 0,1 0 0 0 0,-1 0-60 0 0,-1 1 0 0 0,0 0 0 0 0,2 0 0 0 0,-1 0 1 0 0,2 0 1 0 0,1 0 0 0 0,3 0 0 0 0,2-1 57 0 0,-47 4 0 0 0,13-1 0 0 0,16-3 90 0 0,8-2-33 0 0,15-2-16 0 0,14-1-281 0 0,13 0-400 0 0,8 0 166 0 0,44 0 370 0 0,1 0 1 0 0,37-1-25 0 0,-9-2 237 0 0,5-1-233 0 0,13-5 0 0 0,12 0-15 0 0,-44 5 0 0 0,1 0 9 0 0,5-3 1 0 0,0 1 0 0 0,-3 1-1 0 0,-1 0-18 0 0,4 0 1 0 0,1-1 0 0 0,3 1 0 0 0,0 0 237 0 0,-1 1 0 0 0,0-1-73 0 0,2 3 0 0 0,0 0-95 0 0,0-2 1 0 0,0 0 0 0 0,-1 2 0 0 0,0 0-42 0 0,-1-1 0 0 0,1 0 1 0 0,3 0-1 0 0,1 0 43 0 0,-1 1 1 0 0,1 1 0 0 0,1-2 0 0 0,1-1-4 164 0,-1 1 1-164 0,0 0 0 0 0,-1 0-1 0 0,-1-1-224 613 0,-2 2 0-613 0,-1-1 77 488 0,3-1 0-488 0,-2 0 46 291 0,-10 3 1-291 0,0 1-1 0 0,0-2 1 0 0,0 0-253 283 0,35 2 274-93 0,-7 0 1-190 0,-9 0-78 181 0,-7 0 32 33 0,-9 0 119-157 0,9 4 213-48 0,-28-3-125-7 0,5 3-135 0 0,-38 4 1-2 0,-32-3 122 0 0,-25 7-110 0 0,-17-3 3 0 0,2 0 1 0 0,-15 0 95 0 0,-8-1-76 0 0,-3 1-12 0 0,47-4 0 0 0,-2-1 0 0 0,-5 0 1 0 0,0 0 3 0 0,1-2 1 0 0,0 1-1 0 0,-2 1 1 0 0,-1 0 37 0 0,1-1 1 0 0,1 0-1 0 0,1-1 1 0 0,-1 1 1 0 0,3 0 1 0 0,0-1-1 0 0,1 0 1 0 0,1-1 349 0 0,-41 5-242 0 0,1-4 0 0 0,16 2 1 0 0,8-3 16 0 0,9 2-77 0 0,11-2 45 0 0,12 3-244 0 0,9-4-27 0 0,9 3-194 0 0,8-2 183 0 0,40 3 1 0 0,5-4 106 0 0,36 0 1 0 0,9-4 18 0 0,14-1 1 0 0,-38 0 0 0 0,2-1-89 0 0,1 0 0 0 0,1 0 64 0 0,5-1 1 0 0,1-1 13 0 0,6 1 0 0 0,0 0 0 0 0,0-1 1 0 0,1 0 70 0 0,0 1 0 0 0,2 0-76 0 0,6-2 1 0 0,-2 1 11 0 0,-13 3 0 0 0,1 1 0 0 0,11-3 1 0 0,0 1 88 0 0,-9 2 1 0 0,-2-1-91 0 0,2-1 1 0 0,-1 0 19 0 0,-2 1 0 0 0,0 0 0 0 0,-2-1 1 0 0,0 0 193 22 0,0 1 0-22 0,0 1-105 301 0,-3 0 0-301 0,-2-1 0 0 0,-4 1 0 0 0,-1 0 0 0 0,-4 0 0 0 0,-2 0 248 289 0,42-2 1-289 0,-6 2-256 415 0,-7 4 1-415 0,-10 0 155 203 0,-13 0-535-158 0,-10 0 110-45 0,-6 4-193 0 0,-12-3-549 0 0,-10 7 713 0 0,-48 1 0 0 0,-13 1 99 90 0,-37 5 0-90 0,-13-5-4 0 0,-4 2 0 0 0,41-6 0 0 0,-1 0 93 0 0,-3 0 0 0 0,0 0 0 0 0,-4 0 0 0 0,-1-1 111 0 0,-4 0 1 0 0,-1-1 0 0 0,4 1 0 0 0,-1-1-60 0 0,-7 0 0 0 0,0 0 0 0 0,7 1 0 0 0,0-1 0 0 0,-4 1 0 0 0,-1-1 1 0 0,6-1-1 0 0,0 0 42 0 0,2 0 0 0 0,0-1 1 0 0,7 0-1 0 0,2-1 209 0 0,3 2 0 0 0,2 0 0 0 0,-40 2-67 0 0,7 1 0 0 0,17 1 98 0 0,9-1-144 0 0,16-2 71 0 0,4 4-822 0 0,19-7 151 0 0,14 3 388 0 0,47-4 0 0 0,14-8 57 0 0,30-4 0 0 0,8-3 1 0 0,-42 6-1 0 0,2 0 50 0 0,1 1 1 0 0,0-1-82 0 0,2 0 1 0 0,1 1 0 0 0,2-1 0 0 0,0 0-5 0 0,2 1 0 0 0,1-1 1 0 0,-3 2-1 0 0,1 1 13 0 0,4 0 0 0 0,0 0 0 0 0,0 0 0 0 0,1 0 109 0 0,0 0 1 0 0,1 0-1 0 0,0 0 1 0 0,0 0 5 0 0,-1 2 0 0 0,1 0-152 0 0,-2-1 1 0 0,1 1 62 0 0,1 0 1 0 0,0-1-1 0 0,-3 2 1 0 0,1 1 0 0 0,-3-1-1 0 0,0 1-107 0 0,-4 0 0 0 0,-1 0-27 0 0,0 1 0 0 0,-2-1 122 82 0,34-2 0-82 0,-5 3-34 208 0,-18-2-200 47 0,-9 2-19-39 0,-6 1 183-101 0,-18 0 176-29 0,-8 0 113-7 0,-29 0 0-79 0,-29-2 11 0 0,-19-1 32 0 0,-8 0-253 0 0,-12 3 0 0 0,-4 0 24 0 0,-14 0-13 0 0,3 0 1 0 0,36 1 0 0 0,0 1 0 0 0,-1 0 0 0 0,1 0-46 0 0,-3 0 1 0 0,1 0 0 0 0,-3 1 0 0 0,1-1 52 0 0,2 1 1 0 0,-1 0 0 0 0,-3 2 0 0 0,0 0-5 0 0,1-3 0 0 0,0 1 1 0 0,-2 2-1 0 0,1 0-53 0 0,0-2 0 0 0,1 0 0 0 0,5 0 0 0 0,0 1-257 0 0,-47 1 1 0 0,9 2 558 0 0,6-4-310 0 0,12 0-14 0 0,16-3 346 0 0,3 0 10 0 0,20 0-283 0 0,7 0 20 0 0,17 0-3 0 0,39 0 0 0 0,5 0 45 0 0,34 0 0 0 0,6-4-68 0 0,11-2 0 0 0,-38 2 0 0 0,2 0-82 0 0,2 0 1 0 0,1 0 0 0 0,5-1 0 0 0,1 1 92 0 0,-1 0 1 0 0,0-1-22 0 0,4 3 0 0 0,1 0 1 0 0,-3-2-1 0 0,0 1-17 0 0,1 1 0 0 0,0 1 1 0 0,-2-2-1 0 0,1 0 0 0 0,-1 2 1 0 0,1-1 0 0 0,-2 1 0 0 0,0-1 2 0 0,2 2 0 0 0,0 0 1 0 0,-3 0-1 0 0,-2 0 4 0 0,-3 0 1 0 0,-2 0-1 0 0,49 0 28 0 0,-11 0 0 0 0,-13 0 11 0 0,-3 0-380 0 0,-17 4 55 0 0,-1 1-420 2 0,-18 4 638 37 0,-15-1 0-39 0,-44 0 229 105 0,-27-2 0-105 0,-24 1-176 49 0,-5-4 1-49 0,-12 3 83 0 0,40-3 1 0 0,-1 0-1 0 0,-1 1 1 0 0,-1-1-96 0 0,-7 0 1 0 0,-2 0 23 0 0,2 1 1 0 0,-1-1 0 0 0,-6-1 0 0 0,0 0 56 0 0,2 1 0 0 0,0 0 0 0 0,1 1 1 0 0,0-1-12 0 0,2-2 0 0 0,0 1 0 0 0,2 0 1 0 0,1 1 58 0 0,5-1 0 0 0,1-1-70 0 0,-42 2 0 0 0,15-3 111 0 0,14 0-41 0 0,13 0-80 0 0,7 0-398 0 0,21 0 196 0 0,5 0 1 0 0,52 0 196 0 0,17 0 0 0 0,25 0-9 0 0,4 0-218 0 0,6-4 193 0 0,11-1 1 0 0,-45 0-1 0 0,3-1 97 0 0,2 0 0 0 0,2 0-94 0 0,2 0 0 0 0,1 1 0 0 0,-2 0 1 0 0,0 1-25 0 0,2 0 1 0 0,-1-1 96 0 0,-3 1 0 0 0,0 0-75 0 0,6-1 1 0 0,0 1 11 0 0,-7 2 1 0 0,1-1-1 0 0,8 0 1 0 0,1 0 16 0 0,-6 1 0 0 0,0 1 0 0 0,0-1 0 0 0,0 0 62 0 0,-1 0 1 0 0,0 1 0 0 0,0 0 0 0 0,-1 1 101 0 0,-3-1 1 0 0,-1-1-149 0 0,46 1-56 0 0,-5 1 1 0 0,-13 3-1 0 0,-6 0 0 0 0,-13 4-310 0 0,-13-2-15 0 0,-12 3 336 0 0,-7-3-40 0 0,-8 3 8 0 0,-13 0 0 0 0,-35 5-9 0 0,-23 1 0 0 0,-19-1-174 0 0,-7-5 0 0 0,-18 1 61 0 0,43-4 1 0 0,-1-1 124 0 0,-5 0 1 0 0,-1 0-4 0 0,-1 1 1 0 0,-1-1 0 0 0,-4-1-1 0 0,0 0-7 0 0,-2 0 0 0 0,0 0 1 0 0,-2-2-1 0 0,0 1 113 0 0,-3 1 0 0 0,1-1 474 0 0,1-1 0 0 0,1 0-343 0 0,2 3 1 0 0,0 0 0 0 0,5-3 0 0 0,2-1 219 0 0,3 1 1 0 0,3 1-121 0 0,-40-1 1 0 0,24-1 13 0 0,13 0 186 0 0,17-4-339 0 0,10 3-7 0 0,14-3 0 0 0,13 1 74 0 0,16 0 0 0 0,16 0 203 0 0,24 0-1499 0 0,14-2 867 0 0,13-8 1 0 0,-31 8 0 0 0,0 0 77 0 0,4-2 0 0 0,0-1 0 0 0,6 1 0 0 0,1 0 83 0 0,1-2 0 0 0,1 0 1 0 0,5 2-1 0 0,2 0 88 0 0,1 0 1 0 0,1 0 0 0 0,6 1 0 0 0,2 1-72 0 0,-5-1 1 0 0,1 0 0 0 0,3 1 0 0 0,0 1-11 0 0,-1-1 1 0 0,1 1-1 0 0,-3 0 1 0 0,1 0 22 0 0,-2 1 0 0 0,1 1 0 0 0,0-2 1 0 0,0 1 146 0 0,-6 1 0 0 0,0 1 0 0 0,0-1 0 0 0,-1 1 91 0 0,-6 1 1 0 0,-1 0-247 60 0,-4 0 0-60 0,0 0 0 0 0,-3 0 0 0 0,-1 0-42 342 0,44 0 0-342 0,-13 1 1 0 0,-10 1-231 354 0,-13 1-125-291 0,-14 4 182-28 0,-10-3-2-4 0,-16 5 172-31 0,-26-4 0 0 0,-21 2-37 0 0,-31-4 0 0 0,-11 3-18 0 0,-24 0 1 0 0,-5 2 263 0 0,39-4 1 0 0,-1 0-1 0 0,-4 2 1 0 0,0-1 54 0 0,-5-1 1 0 0,-1 1-14 0 0,-7 0 0 0 0,-1 0-183 0 0,1-2 1 0 0,-1-1 18 0 0,-3 2 1 0 0,0 1-1 0 0,8-2 1 0 0,1 0 266 0 0,5 0 1 0 0,1-1-112 0 0,1-1 0 0 0,1 0 0 0 0,-36 3 382 0 0,7-4 290 0 0,24 0-407 0 0,15-4-423 0 0,24-1-395 0 0,87-7 319 0 0,-6 2 0 0 0,14 3 0 0 0,6 1-223 0 0,-17 0 0 0 0,-1 0 175 0 0,4 0 1 0 0,2-1 11 0 0,6-2 0 0 0,2 0 0 0 0,1 1 1 0 0,2 0-24 0 0,2 1 0 0 0,0 0 41 0 0,5-2 0 0 0,0 1 67 0 0,-5 3 0 0 0,-1 1 1 0 0,8-3-1 0 0,0 1 35 0 0,-1 2 1 0 0,0-1-104 0 0,-1 1 1 0 0,0 0 48 0 0,-2 0 1 0 0,0-1 0 0 0,1 0 0 0 0,0-1-13 0 0,-1 0 1 0 0,0 0 0 0 0,-5 1 0 0 0,-2 1 154 0 0,-1 1 1 0 0,-1 1 0 0 0,-6 0-1 0 0,-1 1 90 0 0,-1-2 0 0 0,0 0 0 0 0,-7 2 0 0 0,-1 0-97 188 0,40-2 0-188 0,-15 2 7 305 0,-15 1-296-110 0,-16 4-32-139 0,-6-3 271-41 0,-25 7-684 1 0,-1-7 255-16 0,-57 6 156 0 0,4-6 0 0 0,-56 6 130 0 0,1-4 0 0 0,41 0 1 0 0,-3 1-22 0 0,-6-1 0 0 0,-2-1 224 0 0,-5 0 0 0 0,-2 0-65 0 0,2 2 0 0 0,0 0 1 0 0,-7-3-1 0 0,0-1-94 0 0,4 1 1 0 0,1 1-1 0 0,0-2 1 0 0,1 1 9 0 0,3-1 1 0 0,2 0 0 0 0,7 0 0 0 0,3-1 1415 0 0,-35-2-573-397 0,20-2-14 2 0,18-7 1 395 0,52-5-313-214 0,31-3 1 214 0,40 0-270 0 0,-19 11 1 0 0,4 0 0 0 0,9 0 0 0 0,2-1-602 0 0,6 1 0 0 0,2 1 0 0 0,3-2 1 0 0,0 2 3 0 0,-1 1 0 0 0,0 2 0 0 0,6-2 0 0 0,0 0 88 0 0,-2 3 0 0 0,0 0 0 0 0,1-2 1 0 0,0 1 139 0 0,-1 2 1 0 0,-2 0 0 0 0,-6 0 0 0 0,-1-1-36 0 0,0-1 1 0 0,-1 1-1 0 0,-6 0 1 0 0,0 0 46 282 0,-4 2 0-282 0,0-1 0 0 0,-5-1 1 0 0,-2 0 201 693 0,40-2 1-693 0,-13-1-187 511 0,-13 2-20-406 0,-11-3 1016-105 0,-7 7-25 0 0,-18-7-398 0 0,-8 7-161 0 0,-29-3-224 0 0,-30 4 1 0 0,-10 0-36 0 0,-20 0 1 0 0,-4 4 4 0 0,-10 2 0 0 0,-5 5-9 0 0,-6 0 0 0 0,-2-2 17 0 0,-1-3 1 0 0,3-4-78 0 0,8 0 0 0 0,9-1 351 0 0,11-1 0 0 0,12-1 562 0 0,9-1-576 0 0,18 1 1 0 0,22-7-773 0 0,29 2 253 0 0,25-2 180 0 0,33 0 0 0 0,-33 2 0 0 0,4-1 112 0 0,7 0 0 0 0,2 0 0 0 0,4 0 1 0 0,0 1-54 0 0,5 0 1 0 0,1 1-1 0 0,5 0 1 0 0,1 1-190 0 0,-1 1 1 0 0,1 0 60 0 0,1 1 0 0 0,0 0 0 0 0,-6 2 1 0 0,-2 0-1 0 0,-4 0 0 0 0,-2 0-155 891 0,-7 0 1-891 0,-3 0 0 0 0,-6 1 0 0 0,-2-1-270 1274 0,32 3 349-730 0,-12 2-44-171 0,-24 0 120-125 0,-9 3 0-155 0,-17-7 251 34 0,-10 6-43-58 0,-50-2 0-69 0,2 4-121 0 0,-36-1 0 0 0,1 1-20 0 0,-7 0 1 0 0,-5 2 463 0 0,-7 1 1 0 0,-1-1-54 0 0,-4-2 0 0 0,0-3-77 0 0,3 0 0 0 0,14-4 168 0 0,11 0 444 0 0,20-1-828 0 0,9-4 0 0 0,39 2 116 0 0,20-2 1 0 0,33-1-61 0 0,32 1 1 0 0,-35 1 0 0 0,2 0-170 0 0,8 0 1 0 0,3 1-1 0 0,3 1 1 0 0,2-1-325 0 0,5 0 1 0 0,0-1-1 0 0,0 3 1 0 0,0 1 188 0 0,1 1 1 0 0,0 0-1 0 0,-6 1 1 0 0,0 1-41 0 0,3 0 0 0 0,0 1 1 0 0,-5 0-1 0 0,-2 1 46 0 0,2 0 1 0 0,-1 0 0 0 0,-7 0 0 0 0,-2-1 73 361 0,-4-2 0-361 0,-2 0 1 0 0,36 5 212 683 0,-9 0 0-683 0,-19-3-285 296 0,-10-1-77-184 0,-11-3 110-92 0,-8 2 879-18 0,-16-4 1-2 0,-52-7-286 0 0,-26-1 0 0 0,-14 0-150 0 0,15 2 1 0 0,-4 3-147 0 0,-5-2 0 0 0,3 3 85 0 0,-1-1 1 0 0,4-1 54 0 0,8 1-48 0 0,4 0-50 0 0,11 3-355 0 0,11-4 0 0 0,25 3 97 0 0,27-2 0 0 0,28 5 154 0 0,21 1 1 0 0,21 0-131 0 0,-40-3 1 0 0,2 0 0 0 0,1 0-1 0 0,2 1-152 0 0,4 0 1 0 0,1 1-1 0 0,-1 0 1 0 0,1 1 138 0 0,5 1 1 0 0,0 0-1 0 0,-1 2 1 0 0,-1 0 0 0 0,-2 0-1 0 0,-2 1-29 0 0,-1-1 1 0 0,-1 1 0 0 0,-7-1 0 0 0,0 0-79 146 0,45 8 0-146 0,-19-3-194 579 0,-12 0-432-247 0,-14-1 287-120 0,-19-5 300-14 0,-3 2 1-198 0,-37-6 240 68 0,-14 2 1-68 0,-20-3-123 0 0,-14-3 0 0 0,-10 1-63 0 0,-11-3 1 0 0,-2 2 53 0 0,-7-3 0 0 0,0 1 56 0 0,-6-1 0 0 0,5 0-21 0 0,7 3 0 0 0,13-4-83 0 0,16 1 3004 0 0,12 2-1327 0 0,14 0-252 0 0,12 1 1 0 0,51 5-885 0 0,21-2 0 0 0,24 4-2037 0 0,-7-1 1084 0 0,0 0 1 0 0,12-3 252 0 0,-1 0 1 0 0,4 0-108 0 0,-6 0 0 0 0,-6 0-708 0 0,-6 0 783 0 0,-6-4 1 0 0,-2-1 329 0 0,-6-3-340 0 0,-6-1 340 0 0,-9 0 649 0 0,-4-3-408 0 0,-12-2-298 0 0,-10-3 141 0 0,-9 4 240 0 0,-24-4-108 0 0,-15 4-544 0 0,-10-1 103 0 0,-14 2 0 0 0,-2 3 182 0 0,-9 0 0 0 0,-4 0 1 0 0,-6-2 15 0 0,-3 0 1 0 0,4-4 607 0 0,-3 4-288 0 0,10-5-4 0 0,3 7-251 0 0,13-8 140 0 0,1 4 214 0 0,19-1 57 0 0,18-2-658 0 0,29 10-124 0 0,28-5 0 0 0,23 5 74 0 0,18-6 1 0 0,11 4 72 0 0,-42 3 1 0 0,0 1 117 0 0,0-1 1 0 0,-1 1 0 0 0,1 3 0 0 0,-2 0-437 0 0,48-5 188 0 0,-7 5 95 0 0,-5-3 0 0 0,-15 1-170 0 0,-11 0-38 0 0,-12-4-456 0 0,-14 2 624 0 0,-13-7 220 0 0,-33-2-97 0 0,-14-3 1 0 0,-33 3 165 0 0,-5-1 71 0 0,-3 5-250 0 0,-11-7 1 0 0,1 8 453 0 0,-8-3 0 0 0,0 2-114 0 0,-5 2 0 0 0,0-1 311 0 0,0 0 0 0 0,8 0-216-16 0,0-3 0 16 0,13 3 41-457 0,8-3 135 166 0,11 2 264 159 0,10-6-47 41 0,20 5-610 9 0,3-5 0 82 0,48 7 149-12 0,12 1 0 12 0,21-1-1153 0 0,7 0 444 0 0,6 1 369 0 0,13-1 1 0 0,-4 0-404 0 0,-1 1 1 0 0,-7-1 172 0 0,-4 0 1 0 0,-8 1 34 0 0,-7-1 0 0 0,-10-1-284 0 0,-10-1 494 0 0,-11 1-210 0 0,-4-6 434 0 0,-12-5-59 0 0,-4 1 34 0 0,-9-5 271 0 0,-9 0 0 0 0,-8-2 709 0 0,-6-7-454 0 0,2 3-136 0 0,-8-3-59 0 0,-6 3-795 0 0,-9-3-129 0 0,0 7-619 0 0,-3-6 186 0 0,19 10 923 0 0,11-3 0 0 0,53 8 0 0 0,21 6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7:25.68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16 117 7961,'-4'3'-481,"-3"1"599,6 4 58,-3 0 0,4 0 107,0-1-231,4-2 0,0 2 86,4-2 0,-3-1 11,0 1 1,3-2 49,2 2 1,2-2-102,-2 2 0,-1-3 127,4 3 0,0-3-78,3 1 0,-3-1-86,3 0 0,-2-1 70,4 2 0,-1-3-210,1 0 1,2 0 25,3-3 0,0-1-88,1-4 0,0 0 68,1 0 0,-2 1 83,3-1 1,-5 0 37,2 0 1,0 1-63,-5-1 1,0 3 62,-3 0 1,1 2-111,-1-2 0,1 2-137,-1-2 0,0 0 7,-2-3 0,2 0-173,-3 1 0,3-1 1,0-1-1,-2-1 0,0-2 364,1 0 0,-3-6 0,1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0:06.205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449 116 7455,'0'-10'-959,"0"2"954,0 2-2,0 1 384,0-7-70,0-1-73,0-3-107,0-1 11,0 4 19,-3 4 18,3 5 257,-6 2 16,0 2 151,-2 0-378,-1 0 51,0 0-177,-1 0 1,-3 0-130,0 0 24,3 0 1,-2 3 106,1 4 0,2 0-22,1 3 1,0 2-22,-1 3 0,2-1-138,-1 3 0,0 0 10,2 3 1,0-3-37,-1 3 1,3-5-29,0 4 0,2-1-217,0-1 0,1 1-1122,1-4 1477,0-1 0,0-1 0,0-2 0</inkml:trace>
  <inkml:trace contextRef="#ctx0" brushRef="#br0" timeOffset="496">353 1 8322,'-10'0'449,"1"0"-349,2 0 61,1 0 188,0 5 37,-1 0-485,1 7 114,-1-2 0,1 3 141,-1-1 0,3-1-112,0 0 0,0-3-254,0 3 0,-2 0 295,2 2 1,-1 0 59,1 2 0,-2 1-90,2 4 0,0-1-2,0 0 1,2 0 0,-2-2 0,1 1 0,2-1-1,0 0 209,1 0-2339,0-6 846,3 1 622,4-11 0,1-7 609,1-6 0,-1-3 0,-3 0 0,-3-2 0,4-2 0,-2 0 0</inkml:trace>
  <inkml:trace contextRef="#ctx0" brushRef="#br0" timeOffset="2798">270 90 7817,'-10'0'280,"0"0"-490,1 7 339,2-1 571,-2 1-515,2 2 1,1-1-47,0 2 1,0-1 29,2 2 1,-2-1-47,2 3 0,0 0 172,0 0 0,2 3-142,0 1 0,-1-1 1,1 1 0,0 0 9,2 3 1,0-3 118,0 0-176,0-3-376,0 5-512,0-9 474,0 2 264,0-8 4,3-1 0,0-11-423,1-3 1,0-3 10,-2-1 0,-2 0-71,3-4 1,-2 1 204,1-3 0,-1-2 237,1 2 0,-1 0 124,-1 1 0,-1 4-108,-1 1 568,1 2-287,-5 3-226,0-3 307,-4 9 565,-3-1-581,0 5 0,1 0-28,-1 0-123,3 2 1,-1 5-10,5 3 1,-1 3 127,4 2 1,1 2-132,-1 5 0,3-2-11,-2 4 0,1-3 0,2 1 0,0-1 0,1-3 0,0-2 0,1-1 274,1 1-671,5-3 210,-2 0-590,2-6 300,-2-2 129,2-4-105,-2-4-53,2-7 1,-3-5 249,-2-2 0,-1-1 0,-3 2 0,0 0 0,0 0 0,0 0-321,0 1 332,0 0 227,0 2-13,-3 3-292,3 1 2,-6-1 356,2 3 354,-2 1-83,0 3-290,-4 6 273,3 3-295,-2 7 1,2 3 120,1 1 0,2-3-95,2-1 0,2-2-33,0 4 1,0-3 32,0-2 0,0 1 54,0 2 1,0 0-84,0-1 1,0 1 16,0 0 0,0 0 25,0 0 69,0 0-269,2 2 237,2-1-7,0 2-158,1-6-971,-1-4 687,2-3 1,0-9 6,-2-2 0,0-2 54,-2 0 1,-1 1 95,1-2 1,-1 3 161,-1-3-283,0 3-5,-3-4 185,-1 2 552,-2 0-138,-4 4-268,3 3-23,-2 6 1,3 3-43,-1 5 23,4 1 1,-2 3-27,3 0 0,-3 2 2,3-2 1,-1 0 75,1-2 1,1 0 257,-1-1 0,2-1-5,0 0-117,0-1-335,0 3 191,2 0-338,2-3 229,2-3 78,4-5-324,0-7-455,0-2 551,-1-9 1,-6 2-20,0-1 179,-3 5-129,0-2 150,0 2-102,-3 0 120,0 0-113,-4 7 43,1 0 0,0 9 52,2 2 1,-1 4 92,3 0 0,0 1 42,2 0 1,0 2-92,0 0 1,0 0 226,0-2 1,0 0 122,0 2-338,0-1 0,2 4 296,0-3 210,3-3-432,-1 3-303,2-7-220,0 4 187,1-9-143,-1 0 171,1-3 51,-1-3-25,-2-3-7,1-7 78,-4-1 8,2-1 120,-6 2-122,0 3 141,-4 1-126,-2 5 3,2 1-11,-3 6 0,4 1 25,0 5 1,2-1 33,2 3 0,1-3-3,1 3 0,0-1 135,0 3 1,0 0-92,0 0 0,0-2 144,0-1 0,0-1-10,0 2-68,0-4 60,0 3 67,3-4-320,1-2-158,2-2 0,2-7-11,-2-4 0,1 0 163,-4-2 1,-1 1-92,-2-3 0,0 0 108,0 0 0,0 0-127,0 0-5,-3 1 305,-1-1-157,-5 0 17,2 0 201,-2 6-224,-1-2 196,3 9-156,-5-3 21,2 6 44,0-3 293,1 3-311,3 0 10,2-2 109,1 5 1,3 0-30,0 5 26,3 1 1,1 1-33,2-1 26,0-2-107,1 0-531,-1-4 224,3-5 237,-4-5 1,3-8 13,-6-3 3,0 0 0,-2 0 83,0 0-93,0 0 0,0 0-12,0 0 107,-3 3 64,-1-3-112,1 5-11,-3-6 5,3 3-2,-4 3-44,4 4 32,-3 3 2,2 0 34,1 2 138,-3 1 12,3 1 34,-4 5 144,4-6-160,-3 3-50,5 0-62,-2 4 0,3 5 132,0 3-150,0 0-341,3 0 171,1 2 47,2-1 143,1-3-69,-4-4-13,3-2 6,-6-4 245,6 6-65,-2-5 28,-1 8-212,3-5-13,0 5-56,2-2 0,0 1 88,-4 0 0,1-5-76,-2 3 58,1-4 0,0 7-7,2-1-8,1 1 0,1 3-4,-2 0 1,2-2-50,-4-2-2,2-3-143,0 4 179,4-8 24,-3 4-45,2-7-5,-5 5 116,1-3 267,-4 1-292,5 2 52,-6-3-231,6 4 186,-5-4 25,2 0-371,-3 0-47,-6-2-46,5 2 332,-8-3 14,5 0 207,1 0-35,0 2-139,3 2 31,0 2 54,0 4-21,0 0-1,3 2-20,-2 4 469,4-2 15,2 1-415,3-5-19,3 0 1,-1-5 118,1 0-135,-3 0-573,2-4 338,-2 5 112,3 0 3,0 1 26,0 5 21,-3-2-10,-1 3 13,-3-3 38,1 2-15,-4-8-21,3 5 1,-2-5-81,-1-1-192,3 0 168,-5-3 47,4 0-24,-4 3 74,2 0 318,0 4-165,0 2-47,1-5-192,2 5 169,-6-6-745,6 1 221,-2-1 295,5-3 157,-2 0 0,8-6 0,-2-1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0:10.564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858 520 8147,'-7'-4'-71,"-2"1"486,6 3 82,-3 0-29,-1 0-632,4 0 83,-3 0-328,2 0 283,1-3 232,-6 3 160,5-6 295,-5 5 126,2-2-312,1 3-70,-1 0-17,1 3-274,0-2 157,-1 5-363,1-6 137,-1 3-153,4-3 219,-3 0 531,5 0-517,10 0 0,-3-1 0,9 0 0,-2-2 0,-1 0 71,1-2-184,0-1-91,0 2 190,0-1 2,-1 4 82,1-2 230,-3 3-45,-1 3-131,1-2-43,-3 2 48,2-3-132,-3 0 34,1-3-284,-1 2 297,4-2-42,-3 3 34,2 0-29,-5 0 7,1 0-126,-1 0-486,2 0 148,1 0-36,-1-3-290,0 0-930,4-4-79,-3 1 1760,2 2 0,-5 7 0,-1 4 0</inkml:trace>
  <inkml:trace contextRef="#ctx0" brushRef="#br0" timeOffset="921">121 0 8133,'-13'6'410,"0"-3"-653,0 4 0,0-2-545,0-2 1,1-1 409,-1-2 868,3 0 647,-2 0-856,7 5 0,1 0-237,8 3 1,4-1 140,4 0 1,7 2 354,2 2 1,1 3-319,2 1 1,1 2-131,0-2 0,5 4-127,-5-2 0,2 3 35,-4-5 0,-1-1-83,-2-3 1,-4-2 120,-1-3-73,-4-2-22,-2 1 0,-6-7 1,-3-3 0,-7-4 53,-6-6 0,-4-4 14,-5-5 0,-2-1 10,1 0 0,-2 0-84,-1 1 0,3 2 70,2 3 0,2 3-5,1 3 23,3 6 17,5 4 0,3 7 176,5 2 0,4 4-70,3 5 0,3 2-34,3 2 0,1-2 159,1 0 1,0 0-104,-1 3 0,2-3-164,1 0 0,-2-2 104,2 2 0,1-4 15,-1 0 1,-2-3-10,-2-3-973,-4-4 445,6 0 205,-6-3 0,1-6 143,-3-2 0,-3-1 7,-2-2 0,0 2 8,0-1 0,0 1-97,0-2-31,0 6-384,0-6 561,3 10 0,4 3 0,3 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0:59:29.70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 1 19252,'-6'0'-319,"1"0"3967,5 0-3527,10 0 1,-3 0 19,7 0 0,-5 0 2,2 0 0,-3 0-14,6 0 0,-1 0 33,1 0 0,2 0 174,5 0 1,-3 0-160,-1 0 1,0 0-13,0 0 1,3 0-59,-2 0 0,-2 0 1,1 0 1,1 0 10,3 0 1,0 0-16,0 0 0,5 0-194,2 0 1,2 0 115,2 0 1,1 0 45,2 0 0,-1 0-46,4 0 0,-4 0-28,1 0 0,-2 0 143,-1 0 0,-1 0 12,1 0 1,-1 0-10,1 0 1,1 0 22,2 0 1,-1 0-199,4 0 1,-3 0 70,4 0 0,-5 0-126,1 0 0,-3 0 107,0 0 0,0 0-35,-1 0 0,2 0 17,2 0 1,-2 0-32,2 0 0,-2 0 57,-2 0 0,4 0 8,0 0 0,0 0 42,-3 0 1,-3 0-54,3 0 0,-3 0 67,6 0 0,-2 0-42,-2 0 0,1 0 0,-1 0 0,1 0 11,0 0 1,-1 0 0,1 0 1,1 0 14,2 0 0,-3 0 6,3 0 1,-1 0 68,1 0 1,-1 0-85,5 0 1,-1 0-17,5 0 1,-1 0 9,0 0 0,0 0-11,0 0 1,0 0 12,0 0 1,-1 0 1,-2 0 1,2 0-70,-3 0 0,3 0-10,1 0 0,-3 0-40,-1 0 0,-3 0 82,4 0 0,0 0-51,3 0 1,-4 0 42,1 0 1,-1 0-9,5 0 0,-3 0 37,-1 0 1,1 0 9,-5 0 1,1 0-42,-1 0 0,-3 0 4,-1 0 1,3 0 14,-6 0 0,5 0 17,-5 0 1,2 0 4,2 0 1,0 0-56,-1 0 0,-2 0-12,3 0 0,-6 0-4,5 0 1,-1 0-4,1 0 1,1 0 3,-1 0 1,-3 0-8,0 0 0,-4 0 4,0 0 0,2 0 22,-1 0 0,-1 0 2,-3 0 1,-3 0 3,-1 0 1,1 0 1,3 0 0,0 0-17,0 0 1,-4 0 3,1 0 0,0 0 6,3 0 1,-4 0 1,1 0 0,-1 0-25,4 0 0,0 0 64,0 0 0,2 0 123,1 0 0,-1 0-130,6 0 0,-3 0 2,2 0 0,2 0-28,-6 0 1,6 0-4,-2 0 0,0 0-20,3 0 0,-2 0-16,7 0 1,-4 0-32,0 0 1,3 0 50,0 0 0,1 0 2,-1 0 0,-2 0 70,2 0 1,-1 0 20,1 0 1,-2 0-32,2 0 0,2 0 18,2 0 1,-2 0-54,2 0 0,0 0-4,3 0 1,0 0-51,0 0 1,-1 0 43,-3 0 1,7 0-10,-3 0 1,7 0-5,0 0 1,-1 0-10,1 0 0,-1 0-9,1 0 1,1 0 6,-4 0 0,4 0 60,-1 0 0,3 0 7,0 0 1,2 0 67,2 0 1,-4 0-108,4 0 0,-5 0 0,5 0 1,2 0-7,-2 0 0,1 0-9,-1 0 0,-2 0 9,2 0 1,-2 0-12,-1 0 0,0 0-24,4 0 1,0 0-5,2 0 1,2 0-9,-5 0 1,6 0 5,1 0 1,1 0-4,2 0 0,-3 0 33,-3 0 1,3 0-1,0 0 0,0 0-11,4 0 1,0 0-3,-4 0 0,2 0 71,-5 0 0,3 0 152,4 0 1,-3 0-130,3 0 1,-2 0-80,2 0 1,-3 0 1,3 0 0,1 0-17,-2 0 1,2 0-16,-1 0 0,1 0-23,2 0 0,-2 0-19,-5 0 1,0 0 47,0 0 1,-1 0-8,-2 0 1,5 0 68,-2 0 0,-1 0-7,-2 0 0,-1 0 11,5 0 0,-5 0-40,1 0 1,-4 0 13,4 0 0,-5 0-19,1 0 1,1 0-7,-1 0 1,-2 0 0,-2 0 0,-2 0-7,2 0 0,1 0 0,-4 0 1,2 0 1,2 0 1,-2 0 0,-1 0 1,1 0 5,-2 0 0,-1 0 0,1 0 0,-1 0-4,1 0 0,1 0 0,-4 0 1,0 0-36,-4 0 1,0 0 34,0 0 0,-1 0-4,-3 0 1,2 0 1,-5 0 1,2 0 7,-2 0 1,-3 0-5,3 0 1,-2 0 2,-1 0 1,-1 0-14,1 0 1,1 0 0,2 0 0,-3 0 2,3 0 1,-1 0 3,1 0 1,-2 0 8,2 0 0,-5 0-5,-2 0 0,0 0 0,3 0 0,-3 0 10,0 0 0,-4 0 4,0 0 1,2 0-20,-1 0 0,-1 0 2,-3 0 1,0 0-77,0 0 1,0 0 72,0 0 1,0 0 1,0 0 0,0 0-13,1 0 0,-1 0-2,0 0 0,-2 0 10,-1 0 1,1 0 0,-5 0 0,0 0 22,-4 0 1,1 0 26,-1 0-5,-4 0-35,4 0 300,-9 0-1507,3 0 1027,1 0 291,-4 0 80,4 0-144,0 0 0,-3 0-50,5 0 1,0 0 22,3 0 1,1 0-28,0 0 1,0 0-19,3 0 1,-2 0-101,2 0 0,1 0 111,-1 0 1,0 0-9,-3 0 1,-1 0 22,1 0 30,-1 0-20,1 0 0,-4 0 22,0 0-18,-5 0 0,4 0 39,-2 0-28,1 0 1,6 0-22,-1 0 0,2 0-5,2 0 1,-2 0-9,2 0 0,-2 0-16,-2 0 20,1 0-5,-1 0 101,1 0 9,-5 0-95,-2 0-3640,-4 0 3066,-14 0 568,-3 0 0,-20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1:59.277"/>
    </inkml:context>
    <inkml:brush xml:id="br0">
      <inkml:brushProperty name="width" value="0.35" units="cm"/>
      <inkml:brushProperty name="height" value="2.1" units="cm"/>
      <inkml:brushProperty name="color" value="#FFE8B0"/>
      <inkml:brushProperty name="inkEffects" value="pencil"/>
    </inkml:brush>
  </inkml:definitions>
  <inkml:trace contextRef="#ctx0" brushRef="#br0">2396 735 13054 258162 34684,'31'-26'193'0'0,"7"9"-118"0"0,9 8-128 0 0,0 4-351 0 0,8 5 298 0 0,-5 0 0 0 0,8 0 66 0 0,3 0 1 0 0,10 0 0 0 0,10 0 6 0 0,7 0 0 0 0,-2 0 105 0 0,4 0 1 0 0,4 0-22 0 0,4 0 1 0 0,-46 0 0 0 0,1 0-42 0 0,4 0 0 0 0,-1 0 1 0 0,2-2-1 0 0,0-2 25 0 0,3-1 1 0 0,1 0 0 0 0,1 1 0 0 0,1 1 98 0 0,4-2 0 0 0,0 0 0 0 0,0 1 0 0 0,0-1 8 0 0,0-2 0 0 0,1 0 0 0 0,2 0 1 0 0,1 1-92 0 8,5 1 0 0-1,1 1 1 0 1,-2-3-1 0-1,0 1 45 0 21,1 1 1 0-1,1 1 0 0 0,-1-2 0 0 1,0-1-46 0-5,5 0 1 0 0,0 0-1 0-1,-1 2 1 0 1,0 1 1 0-1,3-1 1 0 0,1 0-1 0 0,-3 3 1 0 1,-1 0 7 0-8,1-3 1 0 0,1 0-1 0 0,1 3 1 0 0,0 1-12 19-7,-4-1 1-19-1,0-1 0 0 1,1 2 0 0-1,1 1-77 267-1,-2 0 0-267 0,0 0 1 0 0,2 0-1 0 0,0 0 54 315-3,-4 0 1-315 1,-1 0 0 0-1,3 0 0 0 0,-1 0-83 359 0,-1-1 0-359-1,-1 2 1 0 1,-2 1-1 0-1,-1 0 53 307 3,-1 1 0-307-1,0-1 1 0 1,-2 3-1 0-1,-1 0-72 414-1,-1-3 0-414 1,-2 0 0 0-1,-5 3 0 0 0,-1 0 50 251-3,-5-3 1-251 0,0 0 0 0 0,-1 3-1 0 0,-1 0-59 283 0,0-3 1-283 0,0 1 0 0 0,38 6 51 292 0,-12-4 0-292 0,-12 4-56 142 0,-7-4 50-125 0,-16-1-9-17 0,2 3 371 0 0,-29-6-276 0 0,0 6 1 0 0,-47-7 119 0 0,-14 0 0 0 0,-15 0-85 0 0,-8 0 0 0 0,-12 0-92 0 0,-16 0 1 0 0,-5 0 4 0 0,48 0 0 0 0,-1 0 1 0 0,-5 0-1 0 0,-1 0-2 0 0,-4 0 0 0 0,-3 0 0 0 0,-4 0 0 0 0,-1 0 28 0 0,-5 0 0 0 0,-1 0 0 0 0,-6 0 0 0 0,-2 0 1 0 0,-3 0 0 0 0,0 0 1 0 0,-3 0-1 0 0,0 0-26 0 0,-6-1 1 0 0,-1 2 0 0 0,-1-1 0 0 0,-2 1 3 0 0,27 1 0 0 0,-1-1 0 0 0,0 1 0 0 0,2-2 1 0 0,0 1-1 0 0,0-1 86 0 0,-2 2 1 0 0,0-1-1 0 0,1 1 1 0 0,1 0 0 0 0,0 0-1 0 0,-1 0-19 0 0,0 0 0 0 0,-1-1 0 0 0,0 1 0 0 0,2 0 0 0 0,1 0 0 0 0,-1 0 33 0 0,0 0 0 0 0,0 0 0 0 0,0-1 0 0 0,1 0 0 0 0,1-1 0 0 0,-1 1-42 0 0,2 0 0 0 0,0 1 0 0 0,0-1 1 0 0,2 1-1 0 0,0 1 0 0 0,1-1 94 0 0,-34 0 1 0 0,2 0 0 0 0,8 1 0 0 0,0-1-66 0 0,0-2 1 0 0,1 0 0 0 0,8 0 0 0 0,2 0 10 0 0,5 0 1 0 0,2 0-1 0 0,7 0 1 0 0,2 2-101 0 0,3 0 1 0 0,2 0-1 0 0,-40 0 345 0 0,18 3-632 0 0,9-4-32 0 0,15-1 152 0 0,18 0 1 0 0,27-1 141 0 0,34-4 1 0 0,20-3-134 0 0,23-6 0 0 0,15-6 206 0 0,-30 8 0 0 0,2 0 1 0 0,3 1-1 0 0,2 0 118 0 0,7-1 0 0 0,2 1 0 0 0,1 1 0 0 0,0 1 13 0 0,5-3 0 0 0,0 0 0 0 0,4 3 0 0 0,1-1-105 0 0,4-1 0 0 0,1-1 1 0 0,3 2-1 0 0,2 1-21 0 0,1-3 0 0 0,1 1 0 0 0,-3 2 0 0 0,1 0 41 0 0,4-1 0 0 0,0 1 0 0 0,-2 3 1 0 0,2 1-105 0 0,6 0 1 0 0,1 1 0 0 0,-3 2 0 0 0,-1-1 36 0 0,-2-1 1 0 0,-2-1 0 0 0,-4 3-1 0 0,-2 1-111 0 0,0-2 1 0 0,0 1 0 0 0,-5 1 0 0 0,0 1 52 0 0,0-1 1 0 0,0 2 0 0 0,-3-1 0 0 0,-1 0-80 0 0,-2-1 1 0 0,-2 2 0 0 0,-7 1-1 0 0,-1 0 67 0 0,-7 0 0 0 0,-2 1 0 0 0,-3 2 0 0 0,-2 1-169 0 0,49 3 0 0 0,-16 2-97 0 0,-17-1-57 0 0,-9 2-304 0 0,-15-4 571 0 0,-12 0 0 0 0,-19-2 56 0 0,-25-6 1 0 0,-21 0-36 0 0,-21 0 0 0 0,-17 0 106 0 0,-16 0 1 0 0,40-2 0 0 0,-2-2-31 0 0,-7-1 1 0 0,-2 1 0 0 0,-3 0 0 0 0,-1 0-42 0 0,-3-1 1 0 0,-2 0 0 0 0,-4 1 0 0 0,0 0 81 0 0,-2 0 1 0 0,-1-1-1 0 0,-7-1 1 0 0,-1 0-62 0 0,-5 0 0 0 0,-1 2 1 0 0,-1 1-1 0 0,-2 0 19 0 0,-3 0 0 0 0,0 1 1 0 0,-1 1-1 0 0,-1 1 39 0 0,31-1 1 0 0,0 1-1 0 0,-1 1 1 0 0,1-1 0 0 0,-1 0-1 0 0,1 0-11 0 0,-4 0 1 0 0,0 0-1 0 0,1 0 1 0 0,2 0 0 0 0,0 0-1 0 0,0 0-10 0 0,-2 0 1 0 0,-1 0 0 0 0,1 0 0 0 0,2 0 0 0 0,1 0 0 0 0,1 0 22 0 0,-33-1 0 0 0,0 2 0 0 0,5 1 0 0 0,2 0 32 0 0,1 0 1 0 0,3 1-1 0 0,8 2 1 0 0,2-1-53 0 0,1-1 1 0 0,3-1 0 0 0,7 1 0 0 0,2 0 9 0 0,6 0 0 0 0,1-1 0 0 0,7-1 0 0 0,1 0 4 0 0,-39 3 0 0 0,22-2 32 0 0,15-2 142 0 0,19 0-2 0 0,6-6 0 0 0,41-2-272 0 0,19-6 1 0 0,33-2-108 0 0,28-3 1 0 0,-40 11-1 0 0,2-1 128 0 0,9-3 1 0 0,2 0-1 0 0,6 1 1 0 0,3 0 45 0 0,10 0 1 0 0,2-1 0 0 0,2-1 0 0 0,2 1-12 0 0,-1 2 1 0 0,1 1 0 0 0,1-1 0 0 0,1 1-31 0 0,4 2 1 0 0,1 0-1 0 0,-31 2 1 0 0,1 1-1 0 0,0-1 3 0 0,2 0 0 0 0,2 0 0 0 0,-1 1 0 0 0,1-1 0 0 0,-1 1 0 0 0,1 0 24 0 0,-1 1 0 0 0,1 0 1 0 0,-2 0-1 0 0,-1-1 0 0 0,-2 0 1 0 0,1 1-9 0 0,0 1 0 0 0,1 1 0 0 0,-2-1 0 0 0,32-2 0 0 0,-1-1-104 0 0,-1 2 0 0 0,-3 1 1 0 0,-7 0-1 0 0,-2-1-36 0 0,-3 3 1 0 0,-1 0-1 0 0,-9 0 1 0 0,-2 0 29 0 0,3 0 1 0 0,-2 0-1 0 0,-11 0 1 0 0,-1 0 4 0 0,-3 0 1 0 0,-1 0 0 0 0,34 0-85 0 0,-10 0 0 0 0,-18 0-160 0 0,-11 0-10 0 0,-18 7 263 0 0,-6-6 280 0 0,-88 6 0 0 0,7-6-170 0 0,-3 1 1 0 0,-8 1 0 0 0,0-2 0 0 0,-2 1 43 0 0,-9 3 1 0 0,-3-1 0 0 0,-1-2 0 0 0,-1 0 38 0 0,-10 0 0 0 0,-2 0 1 0 0,1 1-1 0 0,-1 0-61 0 0,25-1 1 0 0,-1 0 0 0 0,-1-1 0 0 0,1 1-1 0 0,0 0 1 0 0,-1 0 31 0 0,-2 0 1 0 0,0 0-1 0 0,-1-1 1 0 0,0 0-1 0 0,-1 0 1 0 0,-1 0-41 0 0,-3 2 1 0 0,-1 1-1 0 0,1-1 1 0 0,2-2 0 0 0,1 0-1 0 0,0 0-2 0 0,-3 0 1 0 0,-1 1 0 0 0,1 0 0 0 0,0 0 0 0 0,1 0 0 0 0,0 0-2 0 0,0-1 0 0 0,0 1 1 0 0,0 0-1 0 0,-1 0 0 0 0,1 2 1 0 0,0-1-12 0 0,6-1 0 0 0,0-1 1 0 0,1 1-1 0 0,2 1 0 0 0,1 0 1 0 0,0 0 9 0 0,-30 0 1 0 0,1-1-1 0 0,7 1 1 0 0,1 0-2 0 0,5 0 0 0 0,1-1 0 0 0,7-1 1 0 0,1 1-18 0 0,8 3 0 0 0,1-1 0 0 0,4-2 0 0 0,1-1 13 0 0,2 2 1 0 0,3-1 0 0 0,-33 0-86 0 0,18-2 233 0 0,15 0 96 0 0,13 0 0 0 0,35-2-277 0 0,26-3 1 0 0,36 2 14 0 0,34-6 0 0 0,-37 5 1 0 0,3 0 26 0 0,9-1 0 0 0,4 1 0 0 0,7-3 0 0 0,2 1 0 0 0,5 1 1 0 0,0 1 0 0 0,3 0 0 0 0,1 0 9 0 0,4-1 1 0 0,-1 0 0 0 0,-2 4 0 0 0,2-1 3 0 0,7 0 1 0 0,1 0 0 0 0,-2 0 0 0 0,1 0-95 0 0,-2 0 0 0 0,0 0 0 0 0,-1 1 0 0 0,-1 0 7 0 0,0-1 1 0 0,-1-1-1 0 0,-1 2 1 0 0,-1-1 18 0 0,3 0 0 0 0,0 0 0 0 0,-7 1 0 0 0,-1 0 21 0 0,-6-1 0 0 0,-1-1 0 0 0,-4 2 0 0 0,-2 1 17 0 0,-2 0 1 0 0,-1 0-1 0 0,-7 0 1 0 0,-1 0 4 0 0,-3 0 0 0 0,-2 0 1 0 0,38 0-24 0 0,-23 0-69 0 0,-11 0 16 0 0,-11 0-45 0 0,-18 0 134 0 0,-85 0 0 0 0,-14 6-6 0 0,2-1 0 0 0,-7-1 0 0 0,1 2 0 0 0,-1 1-14 0 0,-4 0 0 0 0,0 0 0 0 0,-2 0 1 0 0,-1 0-1 0 0,-10 0 0 0 0,-2 0 1 0 0,2 0-1 0 0,-1 0 37 0 0,25-2 0 0 0,0 0 0 0 0,-1 0 0 0 0,0 0 0 0 0,0 0 0 0 0,0 0-33 0 0,1 1 0 0 0,-1 1 0 0 0,1-1 1 0 0,-3-1-1 0 0,0 0 0 0 0,-1 1 65 0 0,1 0 1 0 0,-1 0-1 0 0,1 1 1 0 0,-1-1-1 0 0,1 1 1 0 0,-1 0-36 0 0,-1-1 0 0 0,0 0 0 0 0,0 1 0 0 0,0 1 1 0 0,-1 0-1 0 0,1 1-18 0 0,1-1 0 0 0,1 0 1 0 0,0-1-1 0 0,2 1 1 0 0,1-1-1 0 0,1 0 4 0 0,-31 5 1 0 0,1 0 0 0 0,11-1 0 0 0,1 1 0 0 0,-1 2 0 0 0,1 1 1 0 0,7-2-1 0 0,3 2 13 0 0,7-1 0 0 0,2 0 1 0 0,8-2-1 0 0,1 0 32 0 0,-38 11 1 0 0,25-4-876 0 0,13 4-166 0 0,21-5 678 0 0,9 8 0 0 0,56-7 114 0 0,21 0 0 0 0,28-2 242 0 0,19-12 0 0 0,-43-2 0 0 0,2-1-79 0 0,10-2 0 0 0,2 0 1 0 0,7-3-1 0 0,2-1-41 0 0,6 0 0 0 0,1-1 0 0 0,2 1 0 0 0,0 0 81 0 0,0-1 1 0 0,0 1-1 0 0,0 0 1 0 0,0 0 167 0 0,5-1 0 0 0,0 0 0 0 0,-3 0 0 0 0,0-1-119 0 0,3 4 0 0 0,0 0 0 0 0,-2-3 0 0 0,-1 0 30 0 0,-7 3 0 0 0,0 0 0 0 0,1-1 0 0 0,-1 1-110 0 0,-6 2 1 0 0,-2 0 0 0 0,0 0 0 0 0,-2 0 39 0 0,0 0 0 0 0,-3 0 0 0 0,-6 0 0 0 0,-3 1-108 0 0,-5 2 1 0 0,-2-1 0 0 0,35 1-139 0 0,-13 7-211 0 0,-22-1 397 0 0,-12 5 0 0 0,-47 5-18 0 0,-22 0 1 0 0,-32 0 126 0 0,-29-5 0 0 0,34-7 0 0 0,-2 0 71 0 0,-8 0 1 0 0,-1 0 0 0 0,-6 1-1 0 0,-1 0 5 0 0,-1 1 0 0 0,-2 0 0 0 0,-7-1 0 0 0,0 0-90 0 0,-4 2 1 0 0,0-1-1 0 0,-1-1 1 0 0,0 0 12 0 0,-2-1 0 0 0,1 0 1 0 0,3 0-1 0 0,0 1-46 0 0,-6 2 0 0 0,0-1 1 0 0,4-1-1 0 0,-1 0 6 0 0,-7 1 0 0 0,-1 1 0 0 0,5-2 0 0 0,1-1 30 0 0,3 1 1 0 0,2-1-1 0 0,1 0 1 0 0,2 0-8 0 0,4 0 0 0 0,3 0 1 0 0,7-2-1 0 0,3-1-121 0 0,4 1 0 0 0,2 0 0 0 0,8-4 0 0 0,3 1 90 0 0,-31 2 40 0 0,16-2-54 0 118,22-2 0 0 0,24 0-81 0 387,23 0 0 0 0,34-2 7 0-160,32-2 0 0 0,28-9 48 0-333,-44 4 0 0 0,3-1 0 0 0,6-2 0 0 0,2 1 21 0-12,3 1 0 0 0,3 1 1 0 0,5-3-1 0 0,1 1-4 0 0,6 1 0 0 0,1 1 0 0 0,1-3 0 0 0,-1 0 13 0 0,5 3 1 0 0,-1-1-1 0 0,-3 0 1 0 0,1 0-11 0 0,0 0 0 0 0,0 1 0 0 0,-6 3 1 0 0,-1 1-1 0 0,0-2 0 0 0,0 0 1 0 0,-4 2-1 0 0,0 1-6 0 0,2-1 1 0 0,-1 0 0 0 0,-2 0 0 0 0,-2-1-21 0 0,-4 4 1 0 0,-2 0 0 0 0,-6-3 0 0 0,-3 0 16 0 0,-5 3 0 0 0,-2-1 1 0 0,33-1-58 0 0,-18 4-60 0 0,-9 0-42 0 0,-28 0 1 0 0,-32 1 195 0 0,-34 4 0 0 0,-37 1 50 0 0,22-1 0 0 0,-4 0 0 0 0,-6 2 0 0 0,-2 0-92 0 0,-10 0 1 0 0,-2 0-1 0 0,-3 0 1 0 0,-2 0-2 0 0,-12 2 1 0 0,-2 1 0 0 0,-1 0 0 0 0,1 0 98 0 0,-2 0 0 0 0,1-1 0 0 0,-1 1 0 0 0,-1-1-27 0 0,31-4 1 0 0,-1-1-1 0 0,1 1 1 0 0,-31 2 0 0 0,0 0-20 0 0,29-2 1 0 0,0-1 0 0 0,0 1-1 0 0,-28 2 1 0 0,1 0 1 0 0,4 1 0 0 0,1-2 1 0 0,7-1-1 0 0,3 0 0 0 0,5 0 1 0 0,2-1-1 0 0,9-2 1 0 0,3-1-20 0 0,2 2 1 0 0,2-1 0 0 0,-35 0 13 0 0,9-2 97 0 0,34 0-85 0 0,4 0 1 0 0,57-7-232 0 0,13-2 1 0 0,29-5 83 0 0,27-5 0 0 0,-31 10 0 0 0,4 1-21 0 0,11-4 1 0 0,4 0-1 0 0,6 1 1 0 0,4-1 72 0 0,6-2 0 0 0,1 0 0 0 0,1 0 0 0 0,0 1 19 0 0,4 1 1 0 0,-1 0 0 0 0,-1-1 0 0 0,0 0 22 0 0,8 1 1 0 0,1 0-1 0 0,-4 1 1 0 0,-1 0 2 0 0,-2-1 1 0 0,-2 1 0 0 0,-5 2 0 0 0,-1 0 71 0 0,-4 0 1 0 0,-1 0 0 0 0,-2 1 0 0 0,-1 2-60 0 0,0 1 1 0 0,-2 0-1 0 0,-8-1 1 0 0,-3 1-35 0 0,-8 3 0 0 0,-2-1 0 0 0,41-6 191 0 0,-12 4-26 0 0,-15 1-122 0 0,-10-3 1 0 0,-37 6-15 0 0,-18-4 1 0 0,-34 4 41 0 0,-37 1 1 0 0,-26 0-25 0 0,37-1 1 0 0,-2 2-1 0 0,-8 1 1 0 0,-3 2-7 0 0,-8 0 1 0 0,-2 1-1 0 0,-3 1 1 0 0,-1 1-9 0 0,-9 0 1 0 0,-1 0-1 0 0,3 0 1 0 0,0 0 24 0 0,-3 0 0 0 0,1 0 0 0 0,4-2 0 0 0,1 0-19 0 0,-4-1 1 0 0,2 1 0 0 0,6-1 0 0 0,1 0 3 0 0,-4 0 1 0 0,1 1-1 0 0,10 1 1 0 0,2-1 15 0 0,-2-2 0 0 0,2-1 1 0 0,14 3-1 0 0,3-1 10 0 0,7-1 0 0 0,2-1 1 0 0,-40 3 413 0 0,21-5-347 0 0,-4 0 207 0 0,22-7 1 0 0,21-5-72 0 0,31-7 1 0 0,33 0-114 0 0,33 5 0 0 0,13-2-150 0 0,-30 7 0 0 0,1 0 0 0 0,5 1 0 0 0,2 0-209 0 0,10-1 0 0 0,2-1 1 0 0,0 1-1 0 0,0 1 115 0 0,6-2 1 0 0,0 1-1 0 0,1 3 1 0 0,-1 1 33 0 0,3-2 1 0 0,-1 0 0 0 0,0 2-1 0 0,0-1 44 0 0,-2-1 0 0 0,0 0 0 0 0,-1 0 0 0 0,0 0-85 0 0,-3 0 0 0 0,-1 0 1 0 0,-5 0-1 0 0,0 0 129 0 0,-1-1 0 0 0,-1 1 1 0 0,-8 1-1 0 0,-2 0-100 0 0,46-4 1 0 0,-11 0 311 0 0,-22 5-304 0 0,-13 0 215 0 0,-19 5 0 0 0,-38-5-96 0 0,-20 1 1 0 0,-29-1 22 0 0,-27 5 0 0 0,-16 0-46 0 0,36 0 1 0 0,-2 0 0 0 0,-5 0 0 0 0,-1 0 6 0 0,-6 0 0 0 0,-2 0 0 0 0,-2 0 0 0 0,-1 0 14 0 0,-3 0 0 0 0,-1 0 0 0 0,2 0 0 0 0,1 2-21 0 0,-3 0 0 0 0,1 0 1 0 0,4-1-1 0 0,1 1 7 0 0,6 3 0 0 0,1 0 0 0 0,-2-3 0 0 0,0-1-16 0 0,1 1 0 0 0,0 1 1 0 0,5-2-1 0 0,2-1 0 0 0,7 0 0 0 0,1 0 0 0 0,4 0 0 0 0,1 0 50 0 0,-38 0-16 0 0,12 0 10 0 0,14 0-26 0 0,25-6 1 0 0,27-7 209 0 0,35-5 1 0 0,29-3-180 0 0,27 2 0 0 0,-30 11 0 0 0,2-1-109 0 0,6-3 0 0 0,2 1 0 0 0,5 1 1 0 0,1 1 30 0 0,4-3 1 0 0,2 0-1 0 0,1 3 1 0 0,1 1-9 0 0,3-2 0 0 0,1 1 0 0 0,4 2 0 0 0,1 0 0 0 0,-1 2 1 0 0,0 1 0 0 0,1-3-1 0 0,-1 1-97 0 0,-4 1 1 0 0,-1 1 0 0 0,0 0-1 0 0,0 1 95 0 0,-1 1 1 0 0,-2 0 0 0 0,-3-1-1 0 0,-2 0-9 0 0,-5 0 1 0 0,-1 1 0 0 0,-7-3-1 0 0,-1 0 26 0 0,-2 3 1 0 0,-2 0-1 0 0,27-3-103 0 0,-3 5-25 0 0,-18 0-95 0 0,-15 6 116 0 0,-20 2 1 0 0,-52 11 148 0 0,-31 0 0 0 0,-20 6 72 0 0,32-13 1 0 0,-1-1 0 0 0,-2 3 0 0 0,-1-1-45 0 0,-12 2 1 0 0,-2-2-1 0 0,-6-1 1 0 0,-1 0-65 0 0,1 0 0 0 0,0-1 0 0 0,-4 1 0 0 0,0 0 5 0 0,7 2 0 0 0,-1 0 1 0 0,-6 0-1 0 0,-1 0 10 0 0,-2 0 0 0 0,0 0 0 0 0,-1 1 0 0 0,2 0 18 0 35,8 2 0 0 0,1-1 0 0 0,0-3 0 0 0,0 1-21 0-29,4 2 0 0 0,1 1 0 0 0,4-5 0 0 0,1 1-6 0-6,0 1 0 0 0,2 0 0 0 0,7 0 0 0 0,2 0-57 0 0,-36 10 1 0 0,15-4-90 0 0,13-1 11 0 0,13-3-35 0 0,16-2 0 0 0,25-2 291 0 0,22-2 0 0 0,23 1-152 0 0,29-7 0 0 0,15 1 12 0 0,-35-5 0 0 0,2 0 0 0 0,6 0 0 0 0,2 0 23 0 0,9 0 1 0 0,1 0 0 0 0,8-2 0 0 0,1-1 29 0 0,4 1 0 0 0,1 0 0 0 0,2-3 0 0 0,0 0-60 0 0,0 3 0 0 0,0 0 1 0 0,-3-1-1 0 0,0 1 2 0 0,3 1 0 0 0,0 2 0 0 0,-9-1 1 0 0,-1 1 22 0 0,2 2 1 0 0,-3-1 0 0 0,-10 0 0 0 0,-3 1 6 0 0,-3 3 1 0 0,-2 2-1 0 0,34 5-296 0 0,-7 10 0 0 0,-23-4-143 0 0,-10 4 238 0 0,-19-5 0 0 0,-12 18 162 0 0,-26-3 1 0 0,-27 4-10 0 0,-33-4 1 0 0,-22-1 52 0 0,35-13 1 0 0,-4-1 0 0 0,-5-2 0 0 0,-3 0 114 0 0,-13 0 0 0 0,-1 0 0 0 0,-1 2 1 0 0,-1-1-58 0 0,-6 0 0 0 0,-2-1 0 0 0,-3 1 0 0 0,0 0 75 0 0,0 0 1 0 0,-1-1 0 0 0,-1 0 0 0 0,1 0-85 0 0,-2 2 1 0 0,0 1 0 0 0,4-3 0 0 0,1 0 0 0 0,-3 0 0 0 0,0 1 1 0 0,7-1-1 0 0,3 0 37 0 0,7-2 0 0 0,4 1 1 0 0,7 0-1 0 0,2-1-67 0 0,9-4 1 0 0,3-1 0 0 0,-30 10-182 0 0,19-5 102 0 0,22-6-411 0 0,12 5 372 0 0,94-12 0 0 0,-1-1 53 0 0,1-3 0 0 0,7-3 0 0 0,-2-3 1 0 0,1-3 3 0 0,6-1 1 0 0,2-2 0 0 0,4 1 0 0 0,2-2 7 0 0,9-2 0 0 0,1-1 0 0 0,0 3 0 0 0,2 0 39 0 0,-29 5 0 0 0,1 0 1 0 0,0 0-1 0 0,-2 1 1 0 0,0 0-1 0 0,1 1-38 0 0,2-1 1 0 0,0 0-1 0 0,0 1 1 0 0,-1 2-1 0 0,-1-1 1 0 0,0 1-3 0 0,-2 1 0 0 0,-1-1 0 0 0,0 2 0 0 0,23-1 0 0 0,-1 2 10 0 0,-8 1 1 0 0,-3 2-1 0 0,-6 0 1 0 0,-2 0 17 0 0,-1 1 1 0 0,-2 0 0 0 0,-11 0-1 0 0,-2 2-292 0 0,40 2 1 0 0,-21 4-211 0 0,-16 6 415 0 0,-19 0 1 0 0,-20 7-17 0 0,-27 2 0 0 0,-26 2 219 0 0,-40-1 1 0 0,27-10 0 0 0,-4 0-7 0 0,-10 0 1 0 0,-3 0 0 0 0,-6 0 0 0 0,-2 1 33 0 0,-11 1 0 0 0,-2 0 0 0 0,0 0 0 0 0,-2-2-78 0 0,-8 0 0 0 0,-1 0 0 0 0,1 1 0 0 0,0 0-1 0 0,27-4 0 0 0,0 0 0 0 0,0 0 0 0 0,0-1 1 0 0,1 0-1 0 0,-1 0 0 0 0,-5 1 0 0 0,-1 0 1 0 0,0 0 18 0 0,2-1 1 0 0,-1 0-1 0 0,1 0-36 0 0,1-1 0 0 0,-1 0 1 0 0,2 1-1 0 0,-27 4 0 0 0,2 0 1 0 0,3 0-1 0 0,2-1 63 0 0,5-1 0 0 0,3-1-49 0 0,11-3 0 0 0,4-2 0 0 0,15 0 0 0 0,4-1-441 0 0,-21 0-187 0 0,18 6 269 0 0,24-9 0 0 0,45 4 121 0 0,26-6 1 0 0,33 0 91 0 0,23 0 1 0 0,-43-1 0 0 0,3 0 73 0 0,7-1 1 0 0,4 0 0 0 0,6-2 0 0 0,3 0-32 0 0,7-3 0 0 0,2 0 0 0 0,3-1 0 0 0,2 0 42 0 0,3-1 1 0 0,1-1 0 0 0,2 2 0 0 0,1 0-32 0 0,-30 2 1 0 0,1 0 0 0 0,-1 0 0 0 0,-1 0 0 0 0,0 1-1 0 0,0 0 89 0 0,0 0 0 0 0,1 0 0 0 0,-2 1 0 0 0,32-1 0 0 0,-1 2-3 0 0,1 0 0 0 0,-2 1 0 0 0,-6 1 0 0 0,-2 1-20 0 0,-7 0 1 0 0,-2 0 0 0 0,-6 0 0 0 0,-2 1-48 0 0,-9 1 0 0 0,-1 1 0 0 0,-6 0 0 0 0,-1 2-163 0 0,42 9 1 0 0,-19 0 15 0 0,-18 0-129 0 0,-22 0 0 0 0,-42 16 243 0 0,-35 3 1 0 0,-37 3 4 0 0,21-21 1 0 0,-5-2 0 0 0,-10 4 0 0 0,-3-1 106 0 0,-6 1 0 0 0,-4-1 0 0 0,-13 3 1 0 0,-3 0-23 0 0,33-8 0 0 0,0 0 0 0 0,-2 0 1 0 0,-7 0-1 0 0,-1 0 0 0 0,0 0 70 0 0,0-2 0 0 0,0 0 0 0 0,-1 1 0 0 0,-4 1 0 0 0,0 0 0 0 0,0 0-90 0 0,4 0 0 0 0,1 0 1 0 0,0 0-1 0 0,-2 0 1 0 0,0 0-1 0 0,1 0-7 0 0,3-2 1 0 0,1 1 0 0 0,0-1 0 0 0,1 0-1 0 0,0 0 1 0 0,0 0 114 0 0,3-2 0 0 0,1 1 0 0 0,0 0 0 0 0,-30 5 0 0 0,3 1 162 0 0,8-3 0 0 0,2 1 1 0 0,5 1-1 0 0,3-1-143 0 0,11 0 1 0 0,3 0 0 0 0,6-2 0 0 0,4 0 335 0 0,-28 4-795 0 0,22-6 0 0 0,30 3 94 0 0,28-6 0 0 0,36-2 21 0 0,39-8 0 0 0,-23 1 0 0 0,4-1 123 0 0,8-4 1 0 0,4-1-1 0 0,10 2 1 0 0,2-1-39 0 0,8-3 0 0 0,3 0 0 0 0,6 3 0 0 0,2-1 89 0 0,-29 3 0 0 0,0-1 1 0 0,2 0-1 0 0,0 1 1 0 0,1 2-1 0 0,1-2 5 0 0,3-1 1 0 0,0 0 0 0 0,0 1 0 0 0,-2 0 0 0 0,1 2 0 0 0,0-1 17 0 0,1 0 1 0 0,0-1-1 0 0,-1 2 1 0 0,0 1 0 0 0,-2 1-1 0 0,1 0 9 0 0,-3 1 0 0 0,1 1 0 0 0,-2-1 0 0 0,-3 0 0 0 0,-1 0 0 0 0,-1 0-2 0 0,24 0 1 0 0,-2-1 0 0 0,-3 1 0 0 0,-2 1-46 0 0,-6 3 1 0 0,-3 1 0 0 0,-9 0 0 0 0,-3 0-9 0 0,-7 1 0 0 0,-2 2 1 0 0,38 11-82 0 0,-21-3-64 0 0,-15 3 1 0 0,-31 8 65 0 0,-19 4 1 0 0,-40 2 21 0 0,-36-3 0 0 0,23-11 0 0 0,-4 1 189 0 0,-7 1 0 0 0,-4-1 0 0 0,-11 2 1 0 0,-3 0-85 0 0,-6-1 0 0 0,-3-1 0 0 0,-6 3 0 0 0,-3-1 59 0 0,30-7 0 0 0,-1-1 1 0 0,0 1-1 0 0,-4-1 1 0 0,-1 0-1 0 0,-1 0 6 0 0,-5 0 1 0 0,0 1 0 0 0,0-1 0 0 0,0 1 0 0 0,-1-1 0 0 0,-1 1 21 0 0,-2 1 1 0 0,-1 0-1 0 0,1 0 1 0 0,1 0-1 0 0,2 0 1 0 0,-1-1-72 0 0,3 0 1 0 0,1-1 0 0 0,0 1 0 0 0,5-2-1 0 0,1 0 1 0 0,1 0 35 0 0,-23 1 1 0 0,4-1 0 0 0,8 2 0 0 0,4-1 84 0 0,10-2 1 0 0,3-1 0 0 0,-37 5 297 0 0,29-5-844 0 0,18-5 1 0 0,35 7 232 0 0,21-7 0 0 0,39 1-35 0 0,37-5 1 0 0,-25-3 0 0 0,4-2 76 0 0,10-1 1 0 0,3-2-1 0 0,12-1 1 0 0,3-2 73 0 0,6-3 1 0 0,2-1-1 0 0,-29 6 1 0 0,0 0 0 0 0,1-1 13 0 0,5 1 0 0 0,0 0 0 0 0,1-1 0 0 0,4-1 0 0 0,0 0 0 0 0,2 0-19 0 0,5 0 0 0 0,1 0 0 0 0,0 0 0 0 0,2-1 1 0 0,1-1-1 0 0,-1 1 53 0 0,0 0 1 0 0,-1 1 0 0 0,0 1 0 0 0,1-1 0 0 0,0 0 0 0 0,-1 1 102 0 0,-2 2 1 0 0,-1 0 0 0 0,0 1 0 0 0,-1-1 0 0 0,1 2-1 0 0,-1-1-89 0 0,-4 2 1 0 0,-1 0 0 0 0,-1 1 0 0 0,-3 1 0 0 0,-1 1-1 0 0,-1-1 11 0 0,-3 1 0 0 0,0 1 0 0 0,-2 0 1 0 0,27 0-1 0 0,-4 0-60 0 0,-8 1 1 0 0,-2 0 0 0 0,-7 3 0 0 0,-3 0-39 0 0,-8 2 0 0 0,-4 0 0 0 0,35 7-88 0 0,-16 2 82 0 0,-23 1 0 0 0,-50 8-143 0 0,-31 1 1 0 0,-51 7 197 0 0,17-16 0 0 0,-7-2 0 0 0,-11 1 0 0 0,-3 0-4 0 0,17-3 0 0 0,-1 1 0 0 0,-3-2 0 0 0,-6 1 0 0 0,-3-1 0 0 0,-1 1 51 0 0,-5 0 1 0 0,-1 0-1 0 0,-1 0 1 0 0,-5-1-1 0 0,0-1 1 0 0,0 1-1 0 0,-2 1 1 0 0,0 1-1 0 0,-1-2 120 0 0,-1 1 0 0 0,-1-2 0 0 0,0 1-53 0 0,-1 0 1 0 0,0-1 0 0 0,0 0-1 0 0,-1 1 1 0 0,0 0 0 0 0,0 0-9 0 0,0 1 1 0 0,0 0-1 0 0,1 0 1 0 0,3-2-1 0 0,1-1 1 0 0,1 0-52 0 0,1 2 1 0 0,0-1 0 0 0,3 0-1 0 0,10-2 1 0 0,2-1 0 0 0,2 0 20 0 0,6 1 0 0 0,2-1 1 0 0,1 0-1 0 0,-22-1 1 0 0,4-1 4 0 0,9-1 0 0 0,4-1 0 0 0,13-1 0 0 0,5 0-16 0 0,-23-1-35 0 0,23 0 0 0 0,39-13-212 0 0,28-6 0 0 0,39-3 179 0 0,-4 8 0 0 0,6 0 0 0 0,9-1 0 0 0,3 0 32 0 0,11-3 0 0 0,4-1 1 0 0,14-3-1 0 0,3 1-52 0 0,-28 7 1 0 0,1 0 0 0 0,1 0 0 0 0,5 0 0 0 0,1-1 0 0 0,1 0-27 0 0,5-2 1 0 0,1-1 0 0 0,2 1-1 0 0,1 1 1 0 0,2 1 0 0 0,0-1 93 0 0,4-1 0 0 0,0-1 1 0 0,2 2-1 0 0,-23 4 1 0 0,0 0-1 0 0,0 1 1 0 0,2 0 58 0 0,2-1 1 0 0,0 0 0 0 0,1 0-1 0 0,1 1 1 0 0,0 1 0 0 0,1 0 0 0 0,1 1-1 0 0,-1 0-42 0 0,3 1 0 0 0,-1-1 0 0 0,1 1 0 0 0,-1 1 0 0 0,1-1 0 0 0,-1 1 0 0 0,1 0 0 0 0,-1 0 29 0 0,0 1 1 0 0,-1 0-1 0 0,0 0 1 0 0,1 1 0 0 0,-2-1-1 0 0,1 1 1 0 0,-1 0 0 0 0,-1 0-27 0 0,-3 1 1 0 0,0 1 0 0 0,-1-1-1 0 0,0 1 1 0 0,19 0 0 0 0,0 1-1 0 0,-3-1 25 0 0,-7 2 1 0 0,-2-1 0 0 0,-2 1-1 0 0,-5 0 1 0 0,-2 1 0 0 0,-3 1-216 26 0,23 1 0-26 0,-4 0 1 0 0,-12 2-1 0 0,-4 0-201 334 0,-15 3 1-334 0,-5 0-84 247 0,27 8 0-247 0,-40 3 189 251 0,-41 1 0-251 0,-59 3 183 63 0,1-14 0-63 0,-7-2 0 0 0,-12 5 1 0 0,-6 0 61 0 0,15-5 1 0 0,-3-2 0 0 0,-1 0-1 0 0,-2 2 1 0 0,0 0 0 0 0,-3 0 100 0 0,-7-1 1 0 0,-2-1 0 0 0,-2 1 0 0 0,-6-1 0 0 0,-2 1-1 0 0,-1 0-109 0 0,22-2 0 0 0,0 1 0 0 0,0-1 0 0 0,-1 1 1 0 0,-3 0-1 0 0,0-1 0 0 0,-1 1 0 0 0,0 1-13 0 0,-2-1 0 0 0,-1 1 0 0 0,1 0 0 0 0,-1-1 0 0 0,1 1 0 0 0,1-1 0 0 0,-1 0 0 0 0,0 1 156 0 0,-2 0 0 0 0,1 1 1 0 0,-1 1-1 0 0,1-2 0 0 0,1 0 1 0 0,0-1-1 0 0,1 0 0 0 0,0 0-52 0 0,-1 1 1 0 0,1 0 0 0 0,0 0 0 0 0,0-1 0 0 0,2 0-1 0 0,1 0 1 0 0,0 0 0 0 0,1 0 0 0 0,-22 1 0 0 0,1-1 0 0 0,0 1 16 0 0,4 0 1 0 0,1-1-1 0 0,1 1 1 0 0,7-1-1 0 0,1 1 1 0 0,2-1-86 0 0,8-1 0 0 0,2 0 1 0 0,2 0-12-154 0,-20 1 0 154 0,4-2 0 0 0,12-1 0 0 0,6-2 157-189 0,-31 1-99 88 0,31-6 1 101 0,54-14-257-53 0,47-13 1 53 0,10 12 0 0 0,10 1 126 0 0,21-4 0 0 0,7 1 0 0 0,-17 5 0 0 0,4 0 0 0 0,1 1 76 0 0,6-2 0 0 0,1 0 0 0 0,3 0 1 0 0,11-2-1 0 0,3-1 0 0 0,0 1-45 0 0,3 1 1 0 0,1 2 0 0 0,2-1 0 0 0,-20 4 0 0 0,1 0 0 0 0,1 0 0 0 0,0 1-55 0 0,4-1 0 0 0,1 1 1 0 0,0 0-1 0 0,1 0 0 0 0,-2 1 1 0 0,0 1-1 0 0,0-1 1 0 0,1 1 68 0 0,4 0 0 0 0,0 0 1 0 0,1 1-1 0 0,1-1 0 0 0,2 0 1 0 0,2 0-1 0 0,0 0 0 0 0,0 0 19 0 0,-1 0 1 0 0,0 0 0 0 0,1 0 0 0 0,-1 1 0 0 0,2-1 0 0 0,1 0 0 0 0,-1 0 0 0 0,0 1 68 0 0,-2 0 0 0 0,-1 0 0 0 0,0 0 1 0 0,-1 1-1 0 0,0 1 0 0 0,-1 0 0 0 0,-1 0 1 0 0,0 0-33 0 0,-3 1 0 0 0,-1-1 0 0 0,0 1 0 0 0,-1 0 0 0 0,0 2 0 0 0,-1 0 0 0 0,-1 0 0 0 0,0 1-48 0 0,-5 0 1 0 0,-1 0-1 0 0,-1 0 1 0 0,-1 1 0 0 0,22-1-1 0 0,-2 0 1 0 0,-1 1 50 348 0,-7 0 1-348 0,-2 1 0 0 0,-1 0 0 0 0,-8 1-1 0 0,-1 0 1 0 0,-2 0-109 561 0,20 1 0-561 0,-5 2 0 0 0,-12 2 0 0 0,-5 0 33 247 0,-18 1 1-247 0,-4 2 84 37 0,22 6 1-37 0,-71 7-172 33 0,-43 0 1-33 0,-9-10 0 0 0,-11-4-90 5 0,-21 0 1-5 0,-8-1 0 0 0,18-1-1 0 0,-3 0 1 0 0,-2-1 137 0 0,-7 1 0 0 0,-1 0 0 0 0,-2 1 0 0 0,-5 0 0 0 0,-2-1 0 0 0,-1 1 82 0 0,22-3 1 0 0,-1 0-1 0 0,-1 0 1 0 0,0 0 0 0 0,-1 1-1 0 0,-1-1 1 0 0,-1 0 0 0 0,0 0-50 0 0,-4-1 0 0 0,-1 0 0 0 0,1 0 0 0 0,-1 0 0 0 0,0 0 1 0 0,1 0-1 0 0,0 0 0 0 0,-1 0-3 0 0,-2 0 1 0 0,0 0 0 0 0,0 0-1 0 0,0 0 1 0 0,3 0 0 0 0,-1 0 0 0 0,1 0-1 0 0,-1 0 217 0 0,2 0 1 0 0,-1 0 0 0 0,1 0 0 0 0,0 0 0 0 0,2 1 0 0 0,1 0 0 0 0,0 1 0 0 0,1-1 41 0 0,0 0 1 0 0,2 0 0 0 0,-1 0 0 0 0,2 1 0 0 0,-21-1-1 0 0,1 1 1 0 0,2-1-74 0 0,7 0 1 0 0,1-2 0 0 0,2 1-1 0 0,7 0 1 0 0,1 0 0 0 0,3 0-21 0 0,-22 1 0 0 0,5-2 1 0 0,13-1-1 0 0,5 0 18 0 0,12 0 0 0 0,5-1-49 0 0,-28-8 1 0 0,49-2-210 0 0,38-6 0 0 0,62-6-227 0 0,-3 13 0 0 0,9 1 0 0 0,13-3 0 0 0,6 0 235 0 0,-17 3 0 0 0,2 0 0 0 0,2 0 0 0 0,4-1 0 0 0,0 0 0 0 0,3 0 20 0 0,10-2 0 0 0,1-1 0 0 0,2 1 0 0 0,-21 4 0 0 0,1 1 0 0 0,0 0 0 0 0,2 0 71 0 0,4-1 1 0 0,2 0 0 0 0,1 1 0 0 0,0 0 0 0 0,0 1 0 0 0,1 0 0 0 0,0 0 0 0 0,1 1 54 0 0,4-2 1 0 0,2 1-1 0 0,-1 0 1 0 0,1 0-1 0 0,-3 0 1 0 0,0 1-1 0 0,0 0 1 0 0,-1 1-29 0 0,-1-1 1 0 0,-1 1 0 0 0,1 1 0 0 0,-1-1 0 0 0,4 1 0 0 0,1-1-1 0 0,0 1 1 0 0,-2 1 76 0 0,-5 0 0 0 0,-1 0 0 0 0,-1 1 0 0 0,1 0 0 0 0,-1 0 0 0 0,0 1 0 0 0,0-1 0 0 0,-2 1-58 0 0,-8 0 0 0 0,0-1 1 0 0,-1 1-1 0 0,-1 0 1 0 0,21 1-1 0 0,-2 0 0 0 0,-1 1 3 0 0,-7 0 1 0 0,-2 0 0 0 0,-1 0 0 0 0,-5 0 0 0 0,-2 0 0 0 0,-2 2 107 0 0,22 2 0 0 0,-6 1 0 0 0,-14-1 1 0 0,-4 2-169 0 0,-15-1 0 0 0,-4 4 1 0 0,15 11-1902 0 0,-43 4 1684 0 0,-57 2 0 0 0,-19-13 1 0 0,-12-4 74 0 0,-17 1 1 0 0,-7-1 0 0 0,16-4-1 0 0,-3 0 1 0 0,-1-1 124 0 0,-8 0 1 0 0,-3-1 0 0 0,-1 0 0 0 0,-5 0 0 0 0,-2 1-1 0 0,-1-1 64 0 0,22-1 1 0 0,-1-1 0 0 0,-1 0 0 0 0,0 0 0 0 0,-1 0 0 0 0,-1 1 0 0 0,-1-1 0 0 0,0 0-60 0 0,-4-1 0 0 0,0 0 1 0 0,-1 0-1 0 0,0 0 0 0 0,-2 0 1 0 0,-1 0-1 0 0,0 0 0 0 0,0 0 2 0 0,-1 0 1 0 0,1 0-1 0 0,-2 0 1 0 0,1 0-1 0 0,-4 0 1 0 0,-1 0-1 0 0,0 0 1 0 0,2 0 132 0 0,4 0 0 0 0,2 0 1 0 0,-1 0-1 0 0,1 0 1 0 0,-3 0-1 0 0,0 0 1 0 0,0 0-1 0 0,2 0 132 0 0,5 0 0 0 0,1 0 0 0 0,0 0 0 0 0,1 0 1 0 0,2 1-1 0 0,0 0 0 0 0,1 0 0 0 0,0 1-27 0 0,-17-1 1 0 0,0 1 0 0 0,2-1 0 0 0,4 1 0 0 0,2 0 0 0 0,1-1-17 0 0,10-1 0 0 0,2 0 0 0 0,2 0 1 0 0,-20 0-1 0 0,6-2-140-89 0,13 1 0 89 0,6-2-19-167 0,-34-5 1 167 0,50-6-312-32 0,35 0 0 32 0,60-5 166-12 0,3 9 1 12 0,10 1-1 0 0,17-4 1 0 0,8 1-66 0 0,-17 4 1 0 0,4 0-1 0 0,2 0 1 0 0,10-2-1 0 0,3 0 1 0 0,1-1 87 0 0,8 0 1 0 0,2 0-1 0 0,2 0 1 0 0,-17 2-1 0 0,1-1 1 0 0,2 0-1 0 0,-1 0 44 0 0,4 0 1 0 0,0 1-1 0 0,0-1 1 0 0,1 1 0 0 0,2 0-1 0 0,0 1 1 0 0,0-1 0 0 0,0 1 61 0 0,-1-1 0 0 0,0 1 0 0 0,1 0 0 0 0,0 0 0 0 0,4 0 0 0 0,1 1 0 0 0,0 0 0 0 0,0 1 22 0 0,0 0 1 0 0,1 0 0 0 0,-1 0 0 0 0,0 0 0 0 0,0 0 0 0 0,0-1 0 0 0,0 1-1 0 0,-1 0 53 0 0,0 1 0 0 0,-1 0 1 0 0,1 1-1 0 0,-3-1 1 0 0,-5 1-1 0 0,0-1 1 0 0,-2 0-1 0 0,0 0-26 0 0,-3 1 0 0 0,-1 1 0 0 0,0-1 0 0 0,-1 1 0 0 0,21 0 0 0 0,-1 1 0 0 0,-1-1 53 0 0,-5 2 1 0 0,-2-1-1 0 0,-1 1 1 0 0,-8-1 0 0 0,-2 0-1 0 0,-2 0-54 0 0,-5 0 0 0 0,-1 0 1 0 0,-3 1-1 0 0,17-2 0 0 0,-5 1 44 0 0,-9 1 1 0 0,-5 2-8 0 0,-11 1 1 0 0,-7 2-1 0 0,-2 4 50 0 0,-43 6 1 0 0,-63-4-491 0 0,-1-5 1 0 0,-9-1 0 0 0,-20-2 0 0 0,-7-1 211 0 0,17 1 0 0 0,-2-1 0 0 0,-2 1 0 0 0,-6 0 1 0 0,-1 0-1 0 0,-2 0 52 0 0,16 0 1 0 0,-2-1-1 0 0,0 0 1 0 0,0 0-1 0 0,-2 0 1 0 0,-1 0 0 0 0,0 0-1 0 0,-1-1 79 0 0,-3-1 1 0 0,-1 0 0 0 0,0 0 0 0 0,0-1-1 0 0,0 2 1 0 0,0-1 0 0 0,0 0 0 0 0,0 0 94 0 0,-2-1 0 0 0,0 0 0 0 0,0-1 0 0 0,0 1 1 0 0,3 0-1 0 0,0-1 0 0 0,1 1 0 0 0,0-1-22 0 0,0 0 0 0 0,0 0 0 0 0,1-1 1 0 0,1 0-1 0 0,4 0 0 0 0,1 0 0 0 0,1-1 1 0 0,0 1 127 0 0,-19-1 0 0 0,2 1 1 0 0,1-1-1 0 0,5-1 0 0 0,1 0 1 0 0,2 1-75 0 0,6 1 0 0 0,1 1 1 0 0,3 0-1 0 0,-27-2 1 0 0,4-1 44 0 0,9 2 1 0 0,5-1-1 0 0,12-1 1 0 0,6-1 340 0 0,-30-2-397 0 0,22 3 1 0 0,52-12-627 0 0,34 4 0 0 0,45-9 361 0 0,-4 10 0 0 0,8 2 0 0 0,14-3 0 0 0,6 0-2 0 0,-20 3 1 0 0,3 0 0 0 0,2 0 0 0 0,11-1 0 0 0,3 0 0 0 0,0 0 100 0 0,6-2 1 0 0,2 0-1 0 0,1 0 1 0 0,-18 4-1 0 0,2 0 1 0 0,0 1-1 0 0,1 0 30 0 0,1 0 0 0 0,0-1 1 0 0,1 1-1 0 0,0 0 0 0 0,6 0 1 0 0,0 0-1 0 0,1 0 1 0 0,0 1 34 0 0,-1 0 1 0 0,0-1 0 0 0,1 1-1 0 0,0 0 1 0 0,5 0 0 0 0,0-1-1 0 0,0 1 1 0 0,-1 0 84 0 0,-4 2 1 0 0,-2 0-1 0 0,0 0 1 0 0,0 1 0 0 0,1-1-1 0 0,0 1 1 0 0,-1 0-1 0 0,-1 0 45 0 0,18-1 0 0 0,-2-1 1 0 0,0 1-1 0 0,0 2 1 0 0,0 2-1 0 0,-2-1-47 0 0,-12 1 1 0 0,-1 1-1 0 0,-1-1 1 0 0,-3 2 0 0 0,-1-1-1 0 0,-3 1-32 0 0,19-1 0 0 0,-5 2 0 0 0,-10 1 0 0 0,-6 2-45 0 0,-12 0 0 0 0,-4 1-386 0 0,32 8 1 0 0,-45 1 156 0 0,-34 0 1 0 0,-65 0-4 0 0,3-6 0 0 0,-9-2 0 0 0,-27 2 0 0 0,-9-1 134 0 0,21-3 1 0 0,-3 1-1 0 0,-1 0 1 0 0,-9 1-1 0 0,-2 0 1 0 0,0 0-8 0 0,-5 1 1 0 0,-2-1-1 0 0,0 0 1 0 0,20-1-1 0 0,0 0 1 0 0,-1 0-1 0 0,-1-1 124 0 0,-3 0 1 0 0,0 0 0 0 0,-1-1 0 0 0,0 0 0 0 0,-4 1 0 0 0,0-1 0 0 0,-1 1 0 0 0,-1-1 15 0 0,-1 1 1 0 0,-1-1-1 0 0,0 1 1 0 0,1-1-1 0 0,1 1 1 0 0,2-1 0 0 0,-1 1-1 0 0,1 0 46 0 0,1-1 0 0 0,-1 0 0 0 0,2 1 1 0 0,-1 0-1 0 0,4 0 0 0 0,0 1 1 0 0,0 0-1 0 0,0-1-69 0 0,-1 1 1 0 0,0 0-1 0 0,0 0 1 0 0,2-1-1 0 0,5 0 1 0 0,0 0-1 0 0,2-1 1 0 0,0 0 11-39 0,-21 1 0 39 0,1-1 1 0 0,3 0-1 0 0,12-2 0 0 0,1 1 1 0 0,3 0 122-510 0,-23 2 0 510 0,5 1 0 0 0,16-3 1 0 0,4-1 241-269 0,14 1 1 269 0,3 1-138-90 0,-33-2 0 90 0,50-9 13-99 0,40-6 0 99 0,58-1-584-108 0,-2 3 0 108 0,10 0 0 0 0,21-2 0 0 0,8-2 188 0 0,-20 4 1 0 0,4 0 0 0 0,2-1-1 0 0,5-1 1 0 0,1 1 0 0 0,3-1 51 0 0,-15 3 1 0 0,1 1-1 0 0,1-1 1 0 0,1 1-1 0 0,3-1 1 0 0,1 0-1 0 0,0 1 1 0 0,1-1 31 0 0,3 1 1 0 0,0-1 0 0 0,1 0 0 0 0,2 1 0 0 0,6-1 0 0 0,2 1 0 0 0,0 0 0 0 0,0 0 2 0 0,-2 1 0 0 0,0-1 0 0 0,0 1 0 0 0,1 0 0 0 0,-17 1 0 0 0,1 1 1 0 0,1 0-1 0 0,0 1 0 0 0,-1-1 34 0 0,0 1 1 0 0,0 0 0 0 0,0 0 0 0 0,0 1-1 0 0,0 0 1 0 0,19-1 0 0 0,-1 0 0 0 0,1 1 0 0 0,-2 0 70 0 0,-2 0 1 0 0,-1 0 0 0 0,-1 1 0 0 0,2-1 0 0 0,1 0 0 0 0,0 0 0 0 0,1 0 0 0 0,-2 0-28 0 0,-6 0 0 0 0,-1 0 0 0 0,0 1 0 0 0,-1-1 0 0 0,0 0 1 0 0,0 1-1 0 0,-1-1 0 0 0,-2 2 58 4 0,-7 0 0-4 0,-2 0 0 0 0,0 1 0 0 0,-1 0 0 0 0,20-1 0 0 0,0 1 0 0 0,-3-1-32 638 0,-8 2 1-638 0,-1-1 0 0 0,-2 1 0 0 0,-8 0 0 0 0,-1 1 0 0 0,-4-1-121 383 0,13-1 1-383 0,-5-1 0 0 0,-11 2 0 0 0,-6 1-704 283 0,22 0 416-64 0,-28 6 0-219 0,-98 5-36 43 0,-52 3 0-43 0,20-7 1 0 0,-7-1 254 0 0,14-4 1 0 0,-4-1 0 0 0,0 0 0 0 0,-6 0 0 0 0,-1 0 0 0 0,-3 1 45 0 0,12 0 0 0 0,-2 0 0 0 0,-2 1 0 0 0,1-1 0 0 0,-2-1 0 0 0,-1 0 0 0 0,0-1 0 0 0,0 1 21 0 0,-5 0 1 0 0,0 0-1 0 0,-1 1 1 0 0,-1-1-1 0 0,-3 0 1 0 0,-1 1-1 0 0,-1 0 1 0 0,0-1 40 0 0,-1 0 1 0 0,-1 1 0 0 0,0-1 0 0 0,0 0 0 0 0,0 0 0 0 0,0 1 0 0 0,1-1-1 0 0,0 0 87 0 0,3-1 0 0 0,1 0 0 0 0,0 0 0 0 0,0 0 0 0 0,-1 0 0 0 0,0 0 0 0 0,1 0 0 0 0,0 1-8 0 0,2 0 1 0 0,1 0 0 0 0,1 1-1 0 0,0-1 1 0 0,3-1 0 0 0,1 1 0 0 0,0-1-1 0 0,1 0 46 0 0,2 1 0 0 0,1 1 1 0 0,1-1-1 0 0,2 0 1 0 0,-13 0-1 0 0,3-1 1 0 0,3 1 9 0 0,9-1 1 0 0,1 0 0 0 0,4 0 0 0 0,-21-3 0 0 0,4-1 236 0 0,18 0 0 0 0,3-1-142 0 0,-36-8 0 0 0,57-5-22 0 0,41-1 0 0 0,59-6-197 0 0,0 12 1 0 0,9 2 0 0 0,19-2 0 0 0,7 0 27 0 0,-20 3 0 0 0,3 1 0 0 0,2-1 0 0 0,6 0 1 0 0,2-2-1 0 0,2 1-193 0 0,6 0 0 0 0,2 1 0 0 0,2-2 0 0 0,-19 3 0 0 0,2-1 0 0 0,0 1 0 0 0,2 0 99 0 0,4 0 0 0 0,1 1 0 0 0,1 0 0 0 0,0 0 0 0 0,3 0 0 0 0,1-1 0 0 0,0 1 0 0 0,0 0 56 0 0,1 1 0 0 0,0-1 0 0 0,1 2 1 0 0,-1-1-1 0 0,0 0 0 0 0,-1 0 1 0 0,1 1-1 0 0,-1-1 27 0 0,0 1 1 0 0,0 0 0 0 0,0 0-1 0 0,0 1 1 0 0,2-1 0 0 0,-1 1-1 0 0,1 1 1 0 0,-2 0 51 0 0,-4 1 1 0 0,0 1-1 0 0,-1 0 1 0 0,0-1 0 0 0,0 1-1 0 0,1-1 1 0 0,-1 0 0 0 0,-1 0-33 0 0,-8 2 1 0 0,-1 0-1 0 0,-1 0 1 0 0,0 0-1 0 0,-2-1 1 0 0,0 1 0 0 0,-1 0-1 0 0,-1 0 81 0 0,18 1 1 0 0,-1 0 0 0 0,-1 0 0 0 0,-7 0 0 0 0,-2 0 0 0 0,-1 0-52 0 0,-7 0 1 0 0,-2 0-1 0 0,-3 0 1 0 0,20 0-1 0 0,-5 0 175 408 0,-12 0 1-408 0,-6 0-837 329 0,28 0 0-329 0,-42 11 118 254 0,-46 3 1-254 0,-64-3 198 163 0,-1-8 0-163 0,-7-1 1 0 0,-17 1-1 0 0,-5 0 190 0 0,19-1 0 0 0,-2-1 0 0 0,-2 1 0 0 0,-9 0 0 0 0,-3-1 0 0 0,-1 0 54 0 0,-7 0 0 0 0,-2-1 1 0 0,-1-1-1 0 0,22 1 1 0 0,-1-2-1 0 0,0 1 1 0 0,-1 0 8 0 0,0 0 1 0 0,-1 0 0 0 0,1 0 0 0 0,-1-1 0 0 0,-2 0 0 0 0,1-1 0 0 0,-1 0 0 0 0,0 0 46 0 0,-2 1 1 0 0,0-1 0 0 0,-1 1 0 0 0,1 0 0 0 0,0 0 0 0 0,0 0 0 0 0,0 0 0 0 0,0 0-54 0 0,-1-1 1 0 0,-1 1-1 0 0,0-1 1 0 0,1 1-1 0 0,3 1 1 0 0,0 0-1 0 0,0 0 1 0 0,1 0 19 0 0,-1-1 1 0 0,1-1 0 0 0,0 1 0 0 0,1-1 0 0 0,-17 0 0 0 0,1 0 0 0 0,3 0 133 0 0,6-1 0 0 0,2-1 1 0 0,1 0-1 0 0,9 0 1 0 0,2 1-1 0 0,2-1 32 0 0,-15-2 1 0 0,4 0-1 0 0,10 0 1 0 0,5-1 499 0 0,-25-6-549 0 0,20 0 0 0 0,42-5-93 0 0,28 1 1 0 0,47-1-20 0 0,0 11 1 0 0,9 2-1 0 0,17-2 1 0 0,6 2-79 0 0,17-1 1 0 0,6-1-1 0 0,-24 2 1 0 0,2 0 0 0 0,2 0 86 0 0,6-1 0 0 0,1 1 0 0 0,2 0 0 0 0,3 0 0 0 0,2 0 0 0 0,1 1-1 0 0,-22 2 1 0 0,2 0 0 0 0,-1 1 0 0 0,1 0 0 0 0,2-1 0 0 0,0 0 0 0 0,0 1-1 0 0,1-1-5 0 0,2 2 0 0 0,0-1 0 0 0,1 2 0 0 0,-1-2 1 0 0,1 1-1 0 0,1 0 0 0 0,-1 0 0 0 0,0 0 13 0 0,-2 0 0 0 0,0 1 0 0 0,0 1 0 0 0,0-1 0 0 0,0 0 0 0 0,-1 0 0 0 0,0 1 0 0 0,-1-1 57 0 0,-2 1 1 0 0,0 0 0 0 0,-1 1 0 0 0,0-1 0 0 0,20 1-1 0 0,-1 0 1 0 0,-1 0-45 0 0,-4 1 1 0 0,-2 0 0 0 0,-2 1-1 0 0,-8 1 1 0 0,-1 1 0 0 0,-2 0 83 0 0,24 1 0 0 0,-5 0 1 0 0,-14 2-1 0 0,-5-1-114 0 0,-14-1 1 0 0,-4 0-151 56 0,26 8 0-56 0,-50 8-40 324 0,-47 1 0-324 0,-61 4-48 86 0,6-17 1-86 0,-8-3 0 0 0,-19 2 0 0 0,-6-2 86 0 0,23-2 1 0 0,-3-2 0 0 0,-1 1 0 0 0,-11-1 0 0 0,-1 0 0 0 0,-2 0 67 0 0,23-1 0 0 0,-1-1 0 0 0,-1 0 1 0 0,0 1-1 0 0,-3-2 0 0 0,0 1 0 0 0,-1 0 1 0 0,0-1 29 0 0,-2-1 1 0 0,0 0-1 0 0,-1 0 1 0 0,1 0-1 0 0,-1 0 1 0 0,0 0-1 0 0,0 0 1 0 0,-1 0 24 0 0,0 0 0 0 0,-1 0 1 0 0,0 0-1 0 0,1 0 1 0 0,1-1-1 0 0,0 0 1 0 0,0-1-1 0 0,1 1 49 0 0,0 0 1 0 0,1 0 0 0 0,-1 0 0 0 0,2-1 0 0 0,4 0-1 0 0,0-1 1 0 0,0 0 0 0 0,2 0 20 0 0,-22 0 0 0 0,2 0 0 0 0,1 0 1 0 0,9 0-1 0 0,1 1 0 0 0,3-1 141 0 0,6 0 0 0 0,2 0 1 0 0,1 0-1 0 0,-26-1 1 0 0,3 0-72 0 0,10 0 1 0 0,3-2 0 0 0,13 1-1 0 0,3 0-20 0 0,11 2 0 0 0,5 1 333 0 0,-27-9-423 0 0,28 3 0 0 0,78-6-120 0 0,40 0 1 0 0,-8 6 0 0 0,8 0 143 0 0,12-2 1 0 0,5 1-1 0 0,-21 4 1 0 0,2 0-1 0 0,2 0-19 0 0,7-2 1 0 0,1 1-1 0 0,2 0 1 0 0,4 0-1 0 0,1 2 1 0 0,2 0-12 0 0,7 0 1 0 0,2 1-1 0 0,1 0 1 0 0,1-1-1 0 0,1 1 1 0 0,0-1 16 0 0,-23 3 0 0 0,1-1 1 0 0,-1 2-1 0 0,1-1 1 0 0,-1 0-1 0 0,1-1 1 0 0,-1 2-1 0 0,0-1 53 0 0,0 2 1 0 0,-1 0 0 0 0,1 1-1 0 0,-2-1 1 0 0,24 1 0 0 0,-1 1 0 0 0,-1 0-10 0 0,-6 1 0 0 0,0 1 1 0 0,-2 0-1 0 0,-6 1 1 0 0,-1 0-1 0 0,-1 1-22 0 0,-8-1 0 0 0,-2 0 0 0 0,-1 1 0 0 0,-1 1 0 0 0,-2 0 1 0 0,-1 1-48 0 0,24 2 1 0 0,-4 1 0 0 0,-3 1-1 0 0,-4 1-84 0 0,-12 0 0 0 0,-5 0 1 0 0,-8 0-1 0 0,-4 0-161 0 0,22 15-160 0 0,-19-7 1 0 0,-49 7 232 0 0,-31-5 1 0 0,-48-1 120 0 0,18-14 1 0 0,-6-3-1 0 0,-13-2 1 0 0,-4-1-7 0 0,-11 0 0 0 0,-5-1 1 0 0,25-1-1 0 0,-3-1 1 0 0,0 1 7 0 0,-4-1 1 0 0,-1 0-1 0 0,-1 0 1 0 0,-2-1-1 0 0,-1 1 1 0 0,0-1 192 0 0,3 0 0 0 0,-1-1 0 0 0,0 0 1 0 0,-4 1-1 0 0,-1-1 0 0 0,0-1-11 0 0,1 0 0 0 0,-1 0 0 0 0,2 0 1 0 0,1-1-1 0 0,1-1 0 0 0,0 1 19 0 0,4 1 0 0 0,0 0 0 0 0,2 0 1 0 0,5-1-1 0 0,2 0 0 0 0,0-1 27 0 0,-28-2 1 0 0,4 0 0 0 0,8 0-1 0 0,5 0-65 0 0,14 0 0 0 0,3 0 0 0 0,9 0 0 0 0,5 0 118 0 0,-26-7-281 0 0,29 0 0 0 0,35 1 58 0 0,40 4 0 0 0,41-4-110 0 0,-11 8 1 0 0,6 1 0 0 0,10-2 0 0 0,4 1-33 0 0,17 0 1 0 0,3 0 0 0 0,-27 1-1 0 0,2 1 1 0 0,1-1 84 0 0,6 2 0 0 0,2 1 0 0 0,1 0 0 0 0,2-2 0 0 0,1-1 0 0 0,0 1 63 0 0,1 1 1 0 0,1 0 0 0 0,0 1 0 0 0,2 1 0 0 0,-1 1 0 0 0,0 0-13 0 0,-1 2 0 0 0,0 0 0 0 0,0 0 1 0 0,4 1-1 0 0,0 1 0 0 0,0-1 67 0 0,-5 0 1 0 0,-1 1-1 0 0,-1 0 1 0 0,-1 1-1 0 0,-1 1 1 0 0,-2 0-78 0 0,-4 1 0 0 0,-2 0 1 0 0,-1 0-1 0 0,-6 1 1 0 0,0-1-1 0 0,-2 2 5 0 0,32 4 0 0 0,-3 0 0 0 0,-8 0 1 0 0,-2 0 79 0 0,-5 0 0 0 0,-4 0 0 0 0,-11 0 0 0 0,-3 1 131 0 0,-9-2 1 0 0,-3 2 0 0 0,35 11-80 0 0,-24-2-158 0 0,-12 3 2 0 0,-21-5 1 0 0,-41 3 46 0 0,-24-7 1 0 0,-46 1-7 0 0,28-13 1 0 0,-3-2-1 0 0,-17 2 1 0 0,-4 0 0 0 0,-9 1 1 0 0,-3 0 0 0 0,-7 0 0 0 0,-3 0-7 0 0,31-2 1 0 0,0 0-1 0 0,-2 0 1 0 0,-2-1-1 0 0,-1 1 1 0 0,-1 0-11 0 0,-4 0 1 0 0,0-1 0 0 0,0 1 0 0 0,3-2 0 0 0,0 0 0 0 0,0 0 2 0 0,-1 0 1 0 0,-1 0 0 0 0,1 1 0 0 0,5-1 0 0 0,1-1 0 0 0,1 2 9 0 0,0 0 0 0 0,0 1 1 0 0,1 0-1 0 0,-28 2 0 0 0,3-1 27 0 0,11-2 1 0 0,4 1 0 0 0,10 1-1 0 0,5 1 91 0 0,-29 2-217 0 0,28-3 1 0 0,45 12-171 0 0,36-4 0 0 0,44 8 188 0 0,-6-12 1 0 0,7-2 0 0 0,11 4 0 0 0,5 0-45 0 0,14-2 1 0 0,4-1-1 0 0,-23-3 1 0 0,2 1 0 0 0,1-1 100 0 0,5-1 1 0 0,1-1 0 0 0,1 1-1 0 0,4 1 1 0 0,1 0 0 0 0,0 0-14 0 0,-1 1 1 0 0,-1-1-1 0 0,1 0 1 0 0,1 1 0 0 0,1 0-1 0 0,-1 0 67 0 0,-3-1 0 0 0,0 1 1 0 0,0-2-1 0 0,4 1 0 0 0,0-1 1 0 0,-1 0-9 0 0,-5 1 0 0 0,-2 0 1 0 0,1 1-1 0 0,1 0 1 0 0,-1 0-1 0 0,-1-1 54 0 0,-7 0 1 0 0,-2 1-1 0 0,0-1 1 0 0,30 6-1 0 0,-3 0 19 0 0,-9-3 1 0 0,-2 1 0 0 0,-5 1 0 0 0,-3 1 141 0 0,-11-3 1 0 0,-3 1 0 0 0,-7 1-1 0 0,-2 1 339 0 0,34 7-222 129 0,-22 6-636 77 0,-18 3 1-206 0,-57 10 155 199 0,-34 0 1-199 0,-51-1-44 0 0,28-23 0 0 0,-6-4 1 0 0,-17 3-1 0 0,-6 1 86 0 0,22-5 1 0 0,-2 1-1 0 0,-1-1 1 0 0,-6 0 0 0 0,-1 0-1 0 0,-1-1 54 0 0,-8 1 1 0 0,-2-2-1 0 0,-1 1 1 0 0,-3 1 0 0 0,-2-1-1 0 0,-1 0-19 0 0,22-3 0 0 0,-1 0 1 0 0,0-1-1 0 0,0 1 0 0 0,-3 1 1 0 0,0 0-1 0 0,0 1 0 0 0,0-1-48 0 0,-1 0 1 0 0,-1 0 0 0 0,0 0 0 0 0,1-1 0 0 0,2 1-1 0 0,0-1 1 0 0,0 0 0 0 0,1 0 109 0 0,1 0 0 0 0,0-1 0 0 0,0 1 0 0 0,1 0 0 0 0,-21 0 0 0 0,1 0 0 0 0,2 0-38 0 0,5 0 1 0 0,2-1 0 0 0,1 1 0 0 0,4 1 0 0 0,1 1-1 0 0,2-1 22 0 0,9 0 0 0 0,1 1 1 0 0,2-1-1 0 0,-23 3 0 0 0,4-1 110-281 0,13-3 0 281 0,4 0 1 0 0,17 1-1 0 0,5 0 43-274 0,-22 4-167 210 0,29 2-398 24 0,21 2 208 32 0,72 7 1 8 0,24-12 152 0 0,-8-4 0 0 0,7 0 0 0 0,11-3 0 0 0,4-1 10 0 0,-20-1 0 0 0,2 0 1 0 0,1 0-1 0 0,4 0 0 0 0,2 0 1 0 0,1 0 39 0 0,8 0 1 0 0,1 0-1 0 0,1 0 1 0 0,2-2-1 0 0,1 1 1 0 0,1-1-7 0 0,3 1 1 0 0,1-1 0 0 0,1 0 0 0 0,-23 0 0 0 0,1 0 0 0 0,0-1 0 0 0,0 1 32 0 0,1 0 1 0 0,1 1-1 0 0,0 0 1 0 0,-1 0-1 0 0,1 0 1 0 0,-1 0-1 0 0,0-1 1 0 0,0 1 92 0 0,1 1 1 0 0,0 0 0 0 0,0 0 0 0 0,-1 0 0 0 0,21 0 0 0 0,-1 0 0 0 0,-1 0 192 0 0,-5 0 0 0 0,-2 0 0 0 0,-1 0-217 0 0,-2 0 1 0 0,-1 0-1 0 0,-3 0 1 0 0,-13 2-1 0 0,-3 0 1 0 0,-1 1 118 0 0,26 1 0 0 0,-3 1-60 0 0,-10 1 1 0 0,-5 1-46 0 0,-21-1 0 0 0,-4 2 0 0 0,27 7-864 0 0,-28 4 557 0 0,-22-3 0 0 0,-26 6 123 0 0,-32-3 0 0 0,-41-4 1 0 0,13-5-1 0 0,-6-1 48 0 0,-11 0 0 0 0,-4-2 1 0 0,17-3-1 0 0,-2-1 1 0 0,-2-1-43 0 0,-10 2 0 0 0,-4-1 1 0 0,0 0-1 0 0,-2-2 1 0 0,-2 0-1 0 0,-1 0-60 0 0,-5 0 1 0 0,-1 1-1 0 0,-1 0 185 0 0,-3-2 0 0 0,0 0 0 0 0,-1 1-45 0 0,0 1 1 0 0,0 0-1 0 0,-1 0 1 0 0,23-1-1 0 0,0-1 1 0 0,0 0 0 0 0,-1 1 105 0 0,2 0 0 0 0,-1 0 0 0 0,1 1 1 0 0,0-1-1 0 0,-24-1 0 0 0,0 1 0 0 0,2-1-5 0 0,3 0 0 0 0,0 0 0 0 0,3 0-17 0 0,5 0 1 0 0,3 0 0 0 0,1 0-1 0 0,7 0 1 0 0,1 0 0 0 0,3 0 121 0 0,-24 0 0 0 0,4 0 1 0 0,6 0-1 0 0,6 0 60 0 0,16 0 0 0 0,5 0 200 0 0,-38 6-533-4 0,34-4 0 4 0,85 4 172-12 0,44-6 0 12 0,-8 0 0 0 0,8-1-404 0 0,16-1 1 0 0,5-1 0 0 0,-19 1-1 0 0,2 0 1 0 0,2 0 155 0 0,11-1 0 0 0,2 0 0 0 0,1-1 0 0 0,4 1 0 0 0,1-1 1 0 0,0 0 44 0 0,2 2 1 0 0,1 1-1 0 0,1 0 1 0 0,3-1-1 0 0,0 0 1 0 0,1 1 44 0 0,-23 1 1 0 0,0-1-1 0 0,1 1 1 0 0,-1 1 0 0 0,3 0-1 0 0,-1 1 1 0 0,0-1 0 0 0,1 1-5 0 0,0 0 0 0 0,0 0 1 0 0,0 1-1 0 0,-1 0 1 0 0,0 0-1 0 0,1 2 1 0 0,-1-1-1 0 0,-1 1 67 0 0,-1-1 1 0 0,0 1 0 0 0,-1 0-1 0 0,-1 0 1 0 0,21 1 0 0 0,-1 1 0 0 0,-2 0 197 0 0,-4-1 0 0 0,-2 0 0 0 0,-1 1 0 0 0,-8-1 0 0 0,-2 1 0 0 0,-2 0-110 0 0,28 5 1 0 0,-4 0 0 0 0,-14 0 0 0 0,-5 1 52 0 0,-14-4 0 0 0,-5 1 1 0 0,32 10-262 0 0,-35-1 1 0 0,-29-3-100 0 0,-32 2 1 0 0,-48-2-25 0 0,4-8 1 0 0,-6-2 0 0 0,-15-1 0 0 0,-7-2 114 0 0,-19 0 0 0 0,-6-1 1 0 0,25-1-1 0 0,-3-1 0 0 0,-1 0 60 0 0,-5 1 0 0 0,-2-1 0 0 0,-1-1 0 0 0,-7 1 0 0 0,-2 0 1 0 0,0-1 29 0 0,0-1 1 0 0,-1 1 0 0 0,0-1 0 0 0,20 1 0 0 0,0 1 0 0 0,0-1 0 0 0,-1 0 59 0 0,-1-1 0 0 0,0 0 1 0 0,0-1-1 0 0,-1 1 0 0 0,1-1 1 0 0,0 2-1 0 0,0-1 0 0 0,0 0-92 0 0,2 0 0 0 0,0-1 1 0 0,0 1-1 0 0,1-1 17 0 0,0 0 1 0 0,0 0-1 0 0,1-1 1 0 0,1 2 0 0 0,-17 0-1 0 0,3 2 1 0 0,0-1-6 0 0,4-2 1 0 0,2-1-1 0 0,0 1 497-148 0,4 2 0 148 0,1 0 1 0 0,3 0-206-343 0,-19-2 1 343 0,3 0 0 0 0,3 2 0 0 0,4 2 106-358 0,15-1 0 358 0,4 0-173-244 0,5 0 1 244 0,4 0-977-147 0,-21 0 529 59 0,46 0 0 88 0,103 0-109-44 0,-7 0 0 44 0,8 0 264-7 0,21 0 1 7 0,4 0 0 0 0,0 0 0 0 0,2 0 17 0 0,-24 0 1 0 0,2 0 0 0 0,2 0 0 0 0,2 0 0 0 0,1 0-1 0 0,1 0 18 0 0,4 0 1 0 0,1 0 0 0 0,0 0 0 0 0,3 0 0 0 0,0 1-1 0 0,0-1-12 0 0,1 2 0 0 0,1-1 0 0 0,-1 1 1 0 0,3 0-1 0 0,1 1 0 0 0,-1 1 82 0 0,1 2 0 0 0,0 1 1 0 0,-1-1-1 0 0,-3 0 1 0 0,0-1-1 0 0,-2 2 111 0 0,-4 0 1 0 0,-1 1 0 0 0,-2 0 0 0 0,-8-1 0 0 0,-1 1 0 0 0,-3 1-20 0 0,22 4 0 0 0,-3 2 0 0 0,-10-2 0 0 0,-3 0 36 0 0,-7-1 1 0 0,-4 0 0 0 0,-11 0 0 0 0,-5 1-121 0 0,21 6-50 0 0,-26 0 1 0 0,-45-2-105 0 0,-37-3 0 0 0,-45 2 153 0 0,17-13 1 0 0,-6-2 0 0 0,-10 2-1 0 0,-4-1 13 0 0,15-1 0 0 0,-3-1 0 0 0,-1-1 0 0 0,-1 0 0 0 0,-1-1 1 0 0,-2 0-29 0 0,-11 1 1 0 0,-2-1 0 0 0,-2 1-1 0 0,-2-1 1 0 0,-1-1 0 0 0,-1 1-8 0 0,20 1 0 0 0,0 0 0 0 0,-1 0 0 0 0,0 0 0 0 0,-5 0 1 0 0,-1 1-1 0 0,-1 0 0 0 0,-1-1 54 0 0,-5 0 1 0 0,-2 0-1 0 0,-1-1 1 0 0,1 1 0 0 0,2 1-1 0 0,0-1 1 0 0,-1 1-1 0 0,1 0 83 0 0,-5 0 0 0 0,-1 0 0 0 0,0 0 0 0 0,1 0 0 0 0,4 0 0 0 0,0 0 0 0 0,1 0 0 0 0,1 0-19-718 0,3 0 1 718 0,0 0 0 0 0,2 0 0 0 0,0 0 0 0 0,6 0 0 0 0,0 0 0 0 0,1 0 0 0 0,2 0 80-1149 0,-16 0 0 1149 0,2 0 0 0 0,4 0 0 0 0,12 0 0 0 0,2 0 1 0 0,3 0 8-821 0,-21 0 0 821 0,6 0 1 0 0,23 0-1 0 0,6 0-29-280 0,-20 0 1 280 0,42 0 0 0 0,44 0-313-96 0,45 0 1 96 0,-4 0 0 0 0,8 0-194-16 0,25 0 1 16 0,8 0 0 0 0,-19 0-1 0 0,3-1 1 0 0,1 0 235 0 0,11 0 0 0 0,2-1 0 0 0,2 1 1 0 0,-19 0-1 0 0,1 1 0 0 0,1 0 1 0 0,0-1-49 0 0,2 0 1 0 0,1 0 0 0 0,0-1-1 0 0,0 1 101 0 0,3 1 1 0 0,0-1-1 0 0,0 1 1 0 0,0 0 0 0 0,0 0-1 0 0,-1 0 1 0 0,1 1 0 0 0,-1-1-107 0 0,1 1 0 0 0,1 0 1 0 0,-1 0-1 0 0,0 1 92 0 0,2 1 1 0 0,-1 0 0 0 0,0 1-1 0 0,0 0-3 0 0,-3 0 0 0 0,0-1 0 0 0,0 1 0 0 0,0 1 0 0 0,0 1 0 0 0,1 1 1 0 0,-1 0-1 0 0,0-1 23 0 0,-3 0 1 0 0,0 0 0 0 0,-1 0 0 0 0,0 0 0 0 0,22 4 0 0 0,-1 0 0 0 0,-1 1 0 0 0,-4 0 0 0 0,-2 0 0 0 0,-2 0 107 258 0,-5 0 0-258 0,-1-1 0 0 0,-1 1 129 605 0,-3-1 1-605 0,-1 0-1 0 0,-3-1 1 0 0,20 3 0 0 0,-3 0-19 241 0,-4 0 1-241 0,-4-1-1 0 0,-15 0 1 0 0,-5 0 227 223 0,-9 1 1-223 0,-4 0-254 244 0,31 15 1-244 0,-38-5-106 206 0,-29 6 0-206 0,-46-6 2 42 0,-52-3 1-42 0,22-11 0 0 0,-5-1-28 0 0,-17 1 1 0 0,-6-2 0 0 0,20-1 0 0 0,-2 0 0 0 0,-2-1-66 0 0,-10 1 1 0 0,-3 0 0 0 0,-1 0-1 0 0,-4-1 1 0 0,-2 0 0 0 0,-1 0 41 0 0,21-1 1 0 0,-1-1 0 0 0,0 0 0 0 0,-2 1 0 0 0,-2-2 0 0 0,-1 1-1 0 0,-1 0 1 0 0,0-1 2 0 0,-5-1 1 0 0,-2 0 0 0 0,1 0 0 0 0,0 0 0 0 0,3 0 0 0 0,1 0 0 0 0,0 0 0 0 0,-1 0 57 0 0,-3 0 1 0 0,0 0 0 0 0,-1 0 0 0 0,2 0 0 0 0,3 0 0 0 0,1 0 0 0 0,1 0 0 0 0,-1 0 148 0 0,-1 0 0 0 0,0 0 0 0 0,1 0 0 0 0,1 0 0 0 0,-18 0 1 0 0,2 0-1 0 0,1 0-43-280 0,4 0 1 280 0,0 0-1 0 0,3 0 1 0 0,13 0-1 0 0,2 0 1 0 0,2 0 69-899 0,3 0 1 899 0,1 0-1 0 0,3 0 1 0 0,-15-1 0 0 0,6 0 136-480 0,15-1 0 480 0,5 0-16-176 0,-21 0 0 176 0,64-4-140-146 0,53 6 1 146 0,4-1-1 0 0,8 0-124-23 0,27-1 1 23 0,8-1-1 0 0,-20 1 1 0 0,2 0-1 0 0,4-1-736 0 0,10-2 1 0 0,3 0 0 0 0,2 0 0 0 0,3 2 0 0 0,1 1 0 0 0,1 0 356 0 0,-17 0 1 0 0,1 1 0 0 0,0 0 0 0 0,0 0-1 0 0,0 1 1 0 0,1 0 0 0 0,-1 0 0 0 0,0 1 85 0 0,0 1 1 0 0,0 1-1 0 0,-1-1 1 0 0,1 1 0 0 0,0-1-1 0 0,0 0 1 0 0,0 1 0 0 0,-1 1 112 0 0,0 1 1 0 0,0 1 0 0 0,0 0 0 0 0,-1 0 0 0 0,-1 0 0 0 0,0 0 0 0 0,-1 0 0 0 0,0 0-23 0 0,25 3 1 0 0,-1 1 0 0 0,-1-1 28 0 0,-3-1 0 0 0,0-1 0 0 0,-1 0 0 0 0,-7 2 1 0 0,-1 0-1 0 0,-1 0 258 0 0,-4-1 0 0 0,-1-1 1 0 0,-1 1-132 47 0,-4 1 0-47 0,-1 0 1 0 0,-2 0-1 0 0,21 5 0 0 0,-4 0 1 0 0,-9 0-1 0 0,-3 0 124 354 0,-9 0 0-354 0,-4 1 0 0 0,30 13 161 406 0,-29 0-68-269 0,-24 0-88-40 0,-27 0 0-97 0,-42-1-200 55 0,-38-3 0-55 0,13-11 1 0 0,-8-1 54 0 0,-20-2 0 0 0,-8-1 0 0 0,19-2 1 0 0,-3-1-1 0 0,-3 1-79 0 0,-8 0 0 0 0,-3-1 0 0 0,-1 0 60 0 0,-6-1 0 0 0,-1 0 0 0 0,-3 0 0 0 0,21 0 0 0 0,-1 1 0 0 0,-2-1 0 0 0,0 0 9 0 0,-5-1 1 0 0,0-1-1 0 0,-2 1 1 0 0,1-1-1 0 0,-1 0 1 0 0,1 1-1 0 0,-1 0 1 0 0,-1-1 24 0 0,-6 1 1 0 0,0-1 0 0 0,-1 1-1 0 0,1-1 1 0 0,4 1 0 0 0,1-1-1 0 0,0 1 1 0 0,0-1-46 0 0,-2 1 0 0 0,0 0 0 0 0,1-1 1 0 0,0 0-1 0 0,3 0 0 0 0,0-1 1 0 0,2 0-1 0 0,0 1 0-223 0,6-1 1 223 0,1 1-1 0 0,1-1 1 0 0,1 0-1 0 0,-17 0 1 0 0,2-1-1 0 0,2 1 516-920 0,7 1 0 920 0,2 0 0 0 0,2 0 0 0 0,-22-1 0 0 0,6 1-171-737 0,14 1 0 737 0,5 1 1 0 0,15-1-1 0 0,5 0 293-299 0,-20 6-826 203 0,34 2 0 96 0,69-4-404-61 0,48 6 0 61 0,-10-9 1 0 0,9-2 258 0 0,19 0 1 0 0,5-1-1 0 0,-28-3 1 0 0,2-1-1 0 0,2 0 202 0 0,12-1 0 0 0,3 0 1 0 0,1 0-1 0 0,1 0 1 0 0,1 1-1 0 0,1 0 50 0 0,-15 1 0 0 0,1 0 1 0 0,1-1-1 0 0,-1 2 1 0 0,-1-1-1 0 0,0 0 1 0 0,0 1-1 0 0,1 0-30 0 0,1 0 1 0 0,0 0 0 0 0,0 0 0 0 0,0 0 0 0 0,-1 1 0 0 0,-1 1 0 0 0,1-1 0 0 0,0 1-12 0 0,2 0 0 0 0,0 1 0 0 0,1-1 0 0 0,-1 1 0 0 0,-2 0 0 0 0,-1 0 0 0 0,0 0 1 0 0,0 0 80 0 0,1 1 0 0 0,0-1 0 0 0,0 1 0 0 0,0-1 0 0 0,-3 1 0 0 0,-1-1 0 0 0,0 1 0 0 0,0-1 94 132 0,24 2 1-132 0,-1 0 0 0 0,-1 0 0 0 0,-9-1-1 0 0,0 1 1 0 0,-2 0 30 731 0,-4-1 1-731 0,-1 0 0 0 0,-3 2 0 0 0,-8 0 0 0 0,-2 1 0 0 0,-2 0 185 855 0,25 5 1-855 0,-5 0 0 0 0,-17-2 0 0 0,-7 2 137 273 0,22 11-370-247 0,-26-6 1-26 0,-57 13-84 66 0,-35-6 0-66 0,-59-5-53 111 0,18-13 0-111 0,-8-3 0 0 0,18-1 0 0 0,-4-2 0 0 0,-2 1 70 0 0,-13 1 1 0 0,-4-1-1 0 0,-2 1 1 0 0,-4-1 0 0 0,-2-1-1 0 0,-2 0 38 0 0,14 0 0 0 0,-1 0 0 0 0,-2 0 0 0 0,0 0 0 0 0,1 0 0 0 0,-1 0 1 0 0,0 0-1 0 0,-2 0 5 0 0,-4 0 0 0 0,-1 0 0 0 0,0 0 0 0 0,0 0-32 0 0,1 0 1 0 0,0 0 0 0 0,0 0 0 0 0,-1 0-1 0 0,-3 0 1 0 0,-1 0 0 0 0,0 0 0 0 0,0 0 234 0 0,0 0 1 0 0,-1 0 0 0 0,0 0 0 0 0,1 0-161 0 0,-2 0 0 0 0,-1 1 1 0 0,2-1-1 0 0,1-1 1 0 0,9 1-1 0 0,1-2 1 0 0,2 1-1 0 0,0 0 0 0 0,4-1 1 0 0,0 1-1 0 0,2-1 1 0 0,0 0 301-536 0,-18 0 1 536 0,1-1 0 0 0,2 1-1 0 0,10 0 1 0 0,2 1 0 0 0,4-1-42-1138 0,-22-3 1 1138 0,7 0-1 0 0,19 3 1 0 0,5 0 757-336 0,-30-8-217 236 0,35 7-1730 85 0,61-3 0 15 0,64 6 588 0 0,-1 0 1 0 0,7 0-1 0 0,19-3 1 0 0,5 0 31 0 0,-16 0 1 0 0,2-1-1 0 0,2 1 1 0 0,2 1 0 0 0,2 0-1 0 0,2 0 167 0 0,-11 0 1 0 0,3 1 0 0 0,1 0 0 0 0,-1 0 0 0 0,-1 1 0 0 0,0 0 0 0 0,0 0 0 0 0,2 0-24 0 0,7 1 0 0 0,3 0 1 0 0,0 0-1 0 0,-1 1 0 0 0,-2 0 1 0 0,-1 0-1 0 0,1 1 0 0 0,-1 1-16 0 0,2 1 0 0 0,0 1 0 0 0,0 0 0 0 0,0 0 0 0 0,-2 0 0 0 0,1 0 0 0 0,-1 0 0 0 0,0 2-21 0 0,-1 0 0 0 0,-1 1 1 0 0,0 1-1 0 0,0 0 0 0 0,-2-1 1 0 0,-1 1-1 0 0,-1-1 1 0 0,0 1 10 0 0,22 4 1 0 0,-1 0 0 0 0,-1 0 0 0 0,-8-2 0 0 0,-1 0 0 0 0,-2 0 106 775 0,-5-1 0-775 0,-2 0 1 0 0,-2 0-1 0 0,-8-1 0 0 0,-1 1 1 0 0,-3-1 164 500 0,21 7 0-500 0,-4-1 0 0 0,-14-3 0 0 0,-3-1 24 343 0,-13 2 0-343 0,-3 1 38 277 0,25 10 0-277 0,-35 3-216 164 0,-36 0 0-164 0,-54-7 9 23 0,0-13 0-23 0,-8-2 0 0 0,-21 1 0 0 0,-7-2 67 0 0,20-2 1 0 0,-4-2 0 0 0,-1 0-1 0 0,-5 1 1 0 0,-2 0 0 0 0,-3 0-11 0 0,-12 0 0 0 0,-3 0 0 0 0,-2-1 0 0 0,22 0 1 0 0,0-1-1 0 0,-1 0 0 0 0,-3 1-31 0 0,-10-1 1 0 0,-3 2-1 0 0,-1-1 1 0 0,0 0 0 0 0,0 1-1 0 0,1-1 1 0 0,-1 1-1 0 0,-2-1-8 0 0,16 1 1 0 0,-2-2 0 0 0,-1 1-1 0 0,1 0 1 0 0,0 0 0 0 0,2 0-1 0 0,-1 1 1 0 0,1-1 0 0 0,-1 0-1 0 0,0 0 119 0 0,-2 1 1 0 0,-1-1-1 0 0,-1 0 1 0 0,2-1-1 0 0,0 1 1 0 0,-16 0-1 0 0,2-1 1 0 0,0 0-1 0 0,-1 1 5-585 0,-2 0 1 585 0,-1 0 0 0 0,1 0 0 0 0,1 0 288-1023 0,10 0 1 1023 0,1-1-1 0 0,1 1 1 0 0,2-1-241-516 0,7 0 1 516 0,1 0 0 0 0,2 0-1 0 0,2 0 1 0 0,-8 0 0 0 0,2-1-1 0 0,4 0 1 0 0,-20 0 0 0 0,5-1 322-658 0,15 0 0 658 0,6 0-204-226 0,-24-3-56 226 0,38 5 0 0 0,43 0-677 0 0,31 0 1 0 0,54 0 393 0 0,-11 0 0 0 0,8 0 1 0 0,19-3-1 0 0,7 0 119 0 0,-22 0 0 0 0,4-1 0 0 0,0 1 0 0 0,7 0 1 0 0,1 1-1 0 0,2-1-270 0 0,7 0 1 0 0,1 0-1 0 0,0 0 1 0 0,2 2 0 0 0,1 1-1 0 0,0-1-314 0 0,-22 1 0 0 0,1 0 0 0 0,0-1 0 0 0,0 2 0 0 0,1 1 0 0 0,-1 1 0 0 0,1 1 0 0 0,0 0 78 0 0,0 1 0 0 0,0 1 0 0 0,-1 0 0 0 0,1 0 287 0 0,0 1 0 0 0,0-1 0 0 0,0 1 0 0 0,-1 0 1 0 0,-1 1-1 0 0,-1 0 0 0 0,0 1 0 0 0,0-1 14 0 0,-1 0 0 0 0,1 0 0 0 0,-1 0 1 0 0,0 1-1 0 0,22 4 0 0 0,-1 0 1 0 0,1 0 110 0 0,-3 0 1 0 0,1-1 0 0 0,-2 1 0 0 0,-6-2 0 0 0,-1 1 0 0 0,-2-1-25 457 0,-6 0 0-457 0,-1 0 0 0 0,-2 0 0 0 0,-5-1 0 0 0,-1 0 1 0 0,-2 0 170 439 0,22 4 0-439 0,-4 0 0 0 0,-9 0 0 0 0,-3 0-51 388 0,-5 1 1-388 0,-4-1 0 0 0,31 8 197 80 0,-29-4 43-1 0,-19 4 0-79 0,-38-6 83 160 0,-27 3 1-160 0,-50-10-169 316 0,11-6 1-316 0,-8-1 0 0 0,-16-1 0 0 0,-6 0-130 69 0,15-1 1-69 0,-4 0 0 0 0,-2 0-1 0 0,-3 0 1 0 0,-2 0 0 0 0,-2 0-55 0 0,-9 0 0 0 0,-2 0 0 0 0,-1 0 0 0 0,22 0 0 0 0,-1 0 1 0 0,0 0-1 0 0,-1 0 13 0 0,-2 0 1 0 0,-1 0-1 0 0,0 0 1 0 0,-1 0-1 0 0,-1-1 1 0 0,-1 1 0 0 0,1 0-1 0 0,-2-1 12 0 0,-1 0 1 0 0,-1 0-1 0 0,0-1 1 0 0,0 1 0 0 0,1 1-1 0 0,0-1 1 0 0,1 0 0 0 0,-1 0-1 0 0,1-1 1 0 0,0 0 0 0 0,0 0-1 0 0,1 0 5 0 0,2 1 1 0 0,0-1-1 0 0,1 0 1 0 0,0 1-1 0 0,-20-1 1 0 0,1 0 0 0 0,2 1 84 0 0,7 1 1 0 0,3 0 0 0 0,1 0 0 0 0,6 0 0 0 0,2 0 0 0 0,4 0 247-362 0,-21 0 1 362 0,6 0-1 0 0,19 0 1 0 0,7 0-256-495 0,-22 0-54 335 0,41 0 0 160 0,51 0-314-110 0,49 0 0 110 0,-5 0 1 0 0,8 0-716-20 0,31 0 1 20 0,8 0 827 0 0,-27 0 0 0 0,2 0 0 0 0,2 0 0 0 0,15 0 0 0 0,4 0 0 0 0,0 0-237 0 0,4 0 0 0 0,0 0 1 0 0,2 0-1 0 0,-22 1 0 0 0,1 1 1 0 0,0 0-1 0 0,0 0 157 0 0,4-1 1 0 0,1 1 0 0 0,0 1 0 0 0,-1 0 0 0 0,2 1-1 0 0,-1 1 1 0 0,0 0 0 0 0,0 1 4 0 0,1 1 1 0 0,0 0-1 0 0,-1 0 1 0 0,1 1 0 0 0,0-1-1 0 0,-1 0 1 0 0,0 1-1 0 0,0 1 31 0 0,0 1 1 0 0,0 1 0 0 0,-1 0 0 0 0,0-1 0 0 0,-2 0 0 0 0,0-1 0 0 0,-1 1 0 0 0,0 1 90 0 0,-3 0 0 0 0,0 1 1 0 0,-1 0-1 0 0,-1 0 1 0 0,20 2-1 0 0,-3 1 0 0 0,-1-1 102 658 0,-8 1 0-658 0,-1-1 1 0 0,-3 0-72 397 0,-5-2 1-397 0,-3-1 0 0 0,-2 2 0 0 0,15 6 0 0 0,-4 1 47 332 0,-10-4 1-332 0,-3 1 0 0 0,-12-1-1 0 0,-5 1 402 292 0,20 11-397-178 0,-24-6 1-114 0,-38-2 266 84 0,-32-5-305-76 0,-50-1 0-8 0,12-9 0 0 0,-7-2 24 0 0,-18-1 1 0 0,-5 0-1 0 0,19-1 1 0 0,-2-1-1 0 0,-3-1 78 0 0,-6 0 1 0 0,-2-1 0 0 0,-3 1-114 0 0,-7 0 1 0 0,-2 1-1 0 0,-1-1 131 0 0,23-2 1 0 0,-2 0-1 0 0,0-1 1 0 0,-2 1-75 0 0,-9 1 0 0 0,-2 0 0 0 0,-1 1 1 0 0,1-1-1 0 0,-2-1 0 0 0,1-1 1 0 0,-1 1-1 0 0,-1 0 98 0 0,-5 0 0 0 0,-1 1 0 0 0,-1 0 0 0 0,1 0-93 0 0,1-1 0 0 0,-1-1 0 0 0,1 1 0 0 0,0 0 1 0 0,3 1-1 0 0,1 1 0 0 0,-1-1 0 0 0,1 1 20-50 0,0-1 1 50 0,1 0 0 0 0,0-1 0 0 0,1 0-47-815 0,2 0 0 815 0,1 0 0 0 0,1 0 0 0 0,1 0 0 0 0,8 1 0 0 0,1 0 0 0 0,2 0 0 0 0,1 0 44-1016 0,-16-2 1 1016 0,2-1 0 0 0,4 0 0 0 0,12 0 0 0 0,3 1 0 0 0,4-1 1248-634 0,-11-2 1 634 0,6 0-422-191 0,11 3 1 191 0,6 0 91-71 0,-10-9-231 6 0,37 12-1005 65 0,68-2 0 0 0,28-1 0 0 0,-4 3 0 0 0,7 1-291 0 0,5-1 1 0 0,8-1 0 0 0,1 0-1 0 0,-2 0 1 0 0,0 0 0 0 0,2 0 397 0 0,4-1 1 0 0,2-1-1 0 0,2 1 1 0 0,4 1-1 0 0,1 0 1 0 0,1 0 60 0 0,-21 2 1 0 0,1-1 0 0 0,0 2 0 0 0,0-1 0 0 0,3 1 0 0 0,0 1 0 0 0,0 0 0 0 0,0 1-317 0 0,1 0 1 0 0,1 0-1 0 0,-1 1 1 0 0,1 0 229 0 0,0 1 0 0 0,1-1 1 0 0,-1 1-1 0 0,0 2 1 0 0,1 0-1 0 0,-1 2 0 0 0,0 0 1 0 0,0 0 11 0 0,0 0 0 0 0,-1 0 0 0 0,1 1 0 0 0,-1 0 0 0 0,1 0 0 0 0,0 0 0 0 0,-1 1 0 0 0,0 0 71 0 0,-1 0 0 0 0,-1 1 1 0 0,0 0-1 0 0,0 0 0 0 0,-4-1 1 0 0,0 0-1 0 0,-1 0 0 0 0,0 0 87 747 0,19 4 0-747 0,0 1 0 0 0,-3 0 0 0 0,-10-1 1 0 0,-1-1-1 0 0,-3 1-36 838 0,-7-1 1-838 0,-1 0 0 0 0,-4 0 0 0 0,20 5 0 0 0,-6 0 229 525 0,-11-1 0-525 0,-6 1-49 96 0,28 13 0-96 0,-38 5-76 8 0,-43-8 1-8 0,-56-6-111 18 0,-6-16 0-18 0,-9-4 1 0 0,-14 0-1 0 0,-6 0 28 0 0,9-2 0 0 0,-5-1 0 0 0,0-1 0 0 0,-5-1 0 0 0,0 0 1 0 0,-3 0 91 0 0,-12-1 1 0 0,-2 0 0 0 0,-2-1 0 0 0,22 1 0 0 0,0 0 0 0 0,-1-1 0 0 0,-2 0 79 0 0,-5 0 0 0 0,-3-1 0 0 0,0 0 0 0 0,0 0 0 0 0,-2 1 1 0 0,-1 0-1 0 0,0 1 0 0 0,-1-1-2 0 0,14 0 0 0 0,0 0 1 0 0,-1 0-1 0 0,-1 0 0 0 0,1 1 1 0 0,-1 0-1 0 0,0 1 1 0 0,1 0-1 0 0,-1 0 0 0 0,0 0-49 0 0,-1 0 0 0 0,0 0 0 0 0,0 0 0 0 0,0 0 0 0 0,1 0 0 0 0,-19 1 0 0 0,1 1 0 0 0,0-1 0 0 0,1 0 103-311 0,-1 0 0 311 0,0 0 0 0 0,1 0 1 0 0,3 0-1 0 0,8-1 0 0 0,2 0 0 0 0,1 1 1 0 0,0-1-29-1390 0,2 1 1 1390 0,-1 0 0 0 0,2 0 0 0 0,2 0-1 0 0,-11-3 1 0 0,3 0 0 0 0,4 1 53-929 0,9-1 1 929 0,2 1-1 0 0,4 0 1 0 0,-14 0-1 0 0,6-2-144-541 0,20 1 1 541 0,6-1-375-252 0,-19-4 0 252 0,68-1-117-122 0,54 1 1 122 0,-1 5 0 0 0,9 1 317 0 0,28-3 1 0 0,8-2-1 0 0,-28 5 1 0 0,3-1-1 0 0,3 0-96 0 0,14-2 0 0 0,4-1 1 0 0,1 2-1 0 0,2 1 0 0 0,1 1 1 0 0,1 0-111 0 0,-19 1 1 0 0,0 1 0 0 0,2 0 0 0 0,-1 0-1 0 0,3 2 1 0 0,0 0 0 0 0,1 1 0 0 0,1 1 2 0 0,5 0 0 0 0,1 0 0 0 0,0 1 0 0 0,-1 0 1 0 0,-6 1-1 0 0,0 0 0 0 0,0 0 0 0 0,0 2 89 0 0,4 0 0 0 0,0 1 0 0 0,1 1 0 0 0,-2 0 0 0 0,-4-1 1 0 0,-2 1-1 0 0,1 0 0 0 0,-1 1 20 0 0,2 0 0 0 0,-1 0 1 0 0,1 1-1 0 0,-2 0 1 0 0,18 3-1 0 0,-2 0 1 0 0,0 0 84 374 0,-5 0 1-374 0,-1 0 0 0 0,-3 1 0 0 0,-11-1 0 0 0,-2 1 0 0 0,-2 0 68 748 0,-1 0 1-748 0,-2 1 0 0 0,-2 0 0 0 0,17 3 0 0 0,-5-1-45 540 0,-10 1 0-540 0,-6 0 1 0 0,31 12 331 256 0,-33-2-324-177 0,-21-7 0-79 0,-69 1-39 19 0,-37-9 0-19 0,12-7 1 0 0,-6-3 550 0 0,-17-3 1 0 0,-6-2 0 0 0,-9-1 0 0 0,-4-2-230 0 0,23 1 1 0 0,-3 0 0 0 0,-1-1 0 0 0,-4 0 0 0 0,-2-1 0 0 0,-2 0-13 0 0,-7-1 1 0 0,-3 0-1 0 0,0 0 1 0 0,19 1-1 0 0,-1 1 1 0 0,-1 0-1 0 0,0-1-86 0 0,-3 0 0 0 0,-1-2 0 0 0,-1 1 0 0 0,-1 1 1 0 0,-5 0-1 0 0,-2 1 0 0 0,0 0 0 0 0,-1-1-4 0 0,-3 1 0 0 0,0-1 0 0 0,0 0 1 0 0,-1 1-1 0 0,-2-1 0 0 0,1 0 0 0 0,-1 0 1 0 0,0 1-28 0 0,0 0 0 0 0,1 1 1 0 0,-1-1-1 0 0,1 1 0 0 0,3-1 1 0 0,2-1-1 0 0,-1 1 0 0 0,0 1-14-596 0,-2 1 1 596 0,-1 1-1 0 0,0 1 1 0 0,2-2-1 0 0,8 0 1 0 0,1 0-1 0 0,1-1 1 0 0,-1 1-27-1554 0,0 1 0 1554 0,-1-1 0 0 0,1 1 0 0 0,2 0 0 0 0,-15-1 1 0 0,3 0-1 0 0,1 0 70-1217 0,9 1 0 1217 0,1-1 0 0 0,4 0 0 0 0,-22-1 1 0 0,8-2-73-524 0,23-1 0 524 0,6-2-200-107 0,-31-6 0 107 0,77-5-202-7 0,57 1 1 7 0,8 4-1 0 0,10 3 125 0 0,29-2 0 0 0,9 2 1 0 0,-21 2-1 0 0,3 1 0 0 0,2 0-326 0 0,11 0 1 0 0,2 0-1 0 0,2 0 430 0 0,4 1 1 0 0,2 0-1 0 0,0 1 1 0 0,-1 3-1 0 0,2 1 1 0 0,-1 1-117 0 0,-21 0 1 0 0,-1 1 0 0 0,1 0 0 0 0,0 1 0 0 0,-2 1 0 0 0,0 1 0 0 0,0 0 0 0 0,0 1 64 0 0,0 1 1 0 0,-1 1-1 0 0,0 0 1 0 0,0 1 0 0 0,24 3-1 0 0,-1 0 1 0 0,0 1-27 0 0,-2 0 1 0 0,0 0 0 0 0,-1 0 0 0 0,-3 1 0 0 0,0 1-1 0 0,-2 0-13 111 0,-6-2 1-111 0,-1 0 0 0 0,-1 0 161 539 0,0 0 0-539 0,0 0 0 0 0,-3 0-16 354 0,-8-2 1-354 0,-2 0-1 0 0,-2 1 1 0 0,27 3 0 0 0,-4 0 184 365 0,-11-1 0-365 0,-3 0-129 346 0,-10 2 0-346 0,-5-1 1 0 0,30 2-278 227 0,-25 4 835-82 0,-25-9-298-38 0,-27-4-73-36 0,-97-6 1-71 0,33-1 0 0 0,-5 0-36 0 0,-37-1 0 0 0,-9 0 1 0 0,29-1-1 0 0,-1 0 1 0 0,-2-1-32 0 0,-9-2 0 0 0,-2 0 0 0 0,-2-1 1 0 0,-10 1-1 0 0,-1 1 0 0 0,-2-1-16 0 0,19 0 1 0 0,-2 0 0 0 0,0 0 0 0 0,0 1-1 0 0,-2 0 1 0 0,0 0 0 0 0,0 1 0 0 0,-3-1 8 0 0,-8-1 0 0 0,-2 0 0 0 0,-1 0 0 0 0,1 0 0 0 0,3 1 0 0 0,1 1 0 0 0,0-1 0 0 0,-1 0-23 0 0,14 1 0 0 0,-1-1 0 0 0,-1 0 0 0 0,1 0 0 0 0,1 1 0 0 0,-18-1 0 0 0,2 1 1 0 0,-1 0-1 0 0,2 0 17 0 0,3-1 0 0 0,1 0 1 0 0,1 1-1 0 0,-1-1 1 0 0,2 0-1 0 0,0 0 1 0 0,0 0-1 0 0,2-1-17-274 0,7 2 1 274 0,0-1 0 0 0,2 0-1 0 0,0 1 1 0 0,1-1 0 0 0,0 0-1 0 0,1 0 1 0 0,2 1 98-962 0,-19-1 0 962 0,3 0 0 0 0,1 1 0 0 0,6-1 1 0 0,2 0-1 0 0,2 1-158-696 0,9-1 0 696 0,1 0 0 0 0,2 0 0 0 0,-24 1 0 0 0,3-1 31-549 0,10 0 0 549 0,5 1 0 0 0,11 1 1 0 0,5 1-673-392 0,-35-7 522 294 0,31 5-602 93 0,23-8 1 5 0,84 4 494-2 0,40-6 1 2 0,-23 7 0 0 0,5 0 84 0 0,15-1 0 0 0,3 2 0 0 0,7-1 0 0 0,4 1-56 0 0,-23 3 0 0 0,2 0 0 0 0,2 0 0 0 0,6 0 0 0 0,3 0 0 0 0,0 1-181 0 0,2 0 1 0 0,1 0 0 0 0,0 1-1 0 0,5 1 1 0 0,0-1 0 0 0,0 1 146 0 0,0-2 0 0 0,0 0 0 0 0,-1 1 0 0 0,-1 0 0 0 0,0 1 1 0 0,0 1 17 0 0,2 0 1 0 0,0 1-1 0 0,-2 0 1 0 0,-6 0 0 0 0,-1 0-1 0 0,0 1 187 0 0,-1 1 1 0 0,1 1-1 0 0,-2 1 1 0 0,-5-1-1 0 0,-1 2 1 0 0,-2-1-67 0 0,-5 1 0 0 0,-1-1 0 0 0,-2 0 1 0 0,26 4-1 0 0,-2-1 133 0 0,-9-2 1 0 0,-3 0 0 0 0,-14 0-1 0 0,-4-1 440 0 0,39 3-166 0 0,-35 4 1 0 0,-26-12-101 0 0,-38 4 0 0 0,-55-5-80 0 0,0-2 0 0 0,-7-1 0 0 0,-19 0 0 0 0,-6-2-41 0 0,17 1 1 0 0,-3-1 0 0 0,-1 0 0 0 0,-4 2 0 0 0,-2 0 0 0 0,-1 0 19 0 0,-11 0 1 0 0,-3-1 0 0 0,-1 1 0 0 0,22 1 0 0 0,-1 0 0 0 0,0 1 0 0 0,-2-1-24 0 0,-5-1 0 0 0,-1 1 1 0 0,-1 0-1 0 0,-1-1 1 0 0,-5 0-1 0 0,-2 0 1 0 0,0 1-1 0 0,-1-1-15 0 0,-1 2 0 0 0,-2-1 0 0 0,1 2 0 0 0,-1-2 0 0 0,2 1 0 0 0,0 0 0 0 0,0 0 0 0 0,0 0 19 0 0,-1 0 0 0 0,-1 1 0 0 0,1 1 1 0 0,0-1-1 0 0,5 0 0 0 0,1 0 0 0 0,0 0 1 0 0,0 0-50 0 0,-1 0 0 0 0,0 0 0 0 0,1 0 0 0 0,0 0 1 0 0,4 0-1 0 0,0 0 0 0 0,2 0 0 0 0,1 0 17 0 0,-19 0 0 0 0,2 0 1 0 0,2 0-1 0 0,5 0 1 0 0,1 0-1 0 0,1 0-46-466 0,6 0 0 466 0,0 0 0 0 0,3 0 0 0 0,8 0 1 0 0,2 0-1 0 0,2 0-124-725 0,-25 0 0 725 0,5 0 136-489 0,13 0 0 489 0,6 0 212-249 0,15 0 1 249 0,5 0-51-194 0,-21-6 0 194 0,101-9-1824-56 0,59-8 1377 56 0,-18 9 1 0 0,7 1 0 0 0,-9 2 0 0 0,4 0 0 0 0,2 0-56 0 0,7 0 0 0 0,3 0 1 0 0,2 0-1 0 0,6 0 1 0 0,2 1-1 0 0,2 0 122 0 0,-19 3 0 0 0,2 1 1 0 0,1 1-1 0 0,0-1 0 0 0,3 1 1 0 0,2 0-1 0 0,0 1 1 0 0,0 0-14 0 0,-1 1 0 0 0,1 0 1 0 0,0 1-1 0 0,0 0 0 0 0,3 0 1 0 0,0 1-1 0 0,0-1 0 0 0,0 1 41 0 0,-3 1 1 0 0,0 0 0 0 0,0 0 0 0 0,-1 0 0 0 0,0 0 0 0 0,-1 0 0 0 0,0 1 0 0 0,0 0 37 0 0,0-1 0 0 0,0 2 1 0 0,0-1-1 0 0,-2 0 1 0 0,-3 1-1 0 0,-2 0 1 0 0,0 0-1 0 0,-1 0-26 184 0,24 2 1-184 0,-1 1-1 0 0,-1 0 1 0 0,-10 1 0 0 0,-2 1-1 0 0,0-1 13 653 0,-5 0 0-653 0,-1 0 0 0 0,-1 1 0 0 0,-5-1 1 0 0,-2 1-1 0 0,0-1 139 546 0,26 1 1-546 0,-4 0-1 0 0,-7-1 1 0 0,-4 0-90 367 0,-15-1 1-367 0,-4 0 0 0 0,34 6 1102 271 0,-32-7-206-91 0,-31 7-478-108 0,-129-15 0-72 0,33 3 1 0 0,-7 0-237 0 0,-8-3 0 0 0,-8-1 0 0 0,-1 0 0 0 0,2 1 0 0 0,-2-1 0 0 0,-1 1 35 0 0,-7 1 0 0 0,-3 0 0 0 0,-2 0 0 0 0,18 0 0 0 0,-2 0 0 0 0,-1 0 1 0 0,-1 1-74 0 0,-6 0 1 0 0,-1 1-1 0 0,-2 0 1 0 0,0 0 0 0 0,-2 0-1 0 0,-1 0 1 0 0,0 0-1 0 0,-1 0-46 0 0,17 0 1 0 0,-1 1 0 0 0,0 0 0 0 0,0 0 0 0 0,0 1 0 0 0,0-1 0 0 0,0 2 0 0 0,0-1 0 0 0,0 0 0 0 0,-1 1 23 0 0,-6 0 1 0 0,-1-1 0 0 0,0 1 0 0 0,0 0 0 0 0,1 0 0 0 0,4 0 0 0 0,0 1 0 0 0,1-1 0 0 0,0 0 0 0 0,0 0 27 0 0,-18 1 0 0 0,1-1 0 0 0,0 1 0 0 0,2-1 0 0 0,6 0 0 0 0,2-1 0 0 0,1 1 0 0 0,2-1 25-334 0,7 0 1 334 0,2-1 0 0 0,1 0 0 0 0,2-1 0 0 0,-15 0 0 0 0,3-2 0 0 0,3 1 4-763 0,11-1 0 763 0,2 0 0 0 0,4-1 1 0 0,-17-2-1 0 0,6-2 99-183 0,21-1 1 183 0,6-1-12 0 0,-23-5 0 0 0,56-7-1104 0 0,36 3 1 0 0,59-5 580 0 0,-8 8 0 0 0,8 0 154 0 0,16-3 1 0 0,7 1 0 0 0,-20 5 0 0 0,5-1 0 0 0,1 1-89 0 0,6-1 1 0 0,2 2-1 0 0,2 0 1 0 0,-19 3 0 0 0,1 1-1 0 0,1-1 1 0 0,0 2 109 0 0,7 0 0 0 0,1 1 0 0 0,1 1 0 0 0,0 0 57 0 0,0-1 0 0 0,0 1 1 0 0,0 0-1 0 0,2 0 1 0 0,5 1-1 0 0,2 1 0 0 0,0 0 1 0 0,0 1-12 0 0,-5-1 1 0 0,-1 1-1 0 0,0-1 1 0 0,1 1 0 0 0,7 0-1 0 0,2 1 1 0 0,-1-1 0 0 0,0 1-69 0 0,-2 0 1 0 0,0 1 0 0 0,-1 0-1 0 0,1 1 1 0 0,0 0 0 0 0,2 1-1 0 0,-1-1 1 0 0,-1 1 92 154 0,-2 0 0-154 0,0 1 0 0 0,-1-1 0 0 0,-1 1 27 690 0,-7-1 0-690 0,-1 2 0 0 0,-1-1 1 0 0,0 0-1 0 0,-3 1 0 0 0,0 0 1 0 0,-1 0-1 0 0,-1 0 6 689 0,17 2 0-689 0,-1 0 1 0 0,-2 1-1 0 0,-5-2 1 0 0,-2 0-1 0 0,-1 0 1 0 0,-9 1-1 0 0,-1 1 1 0 0,-2-1 80 876 0,26 2 0-876 0,-4 0 0 0 0,-15-2 1 0 0,-5 0 0 495 0,-13-1 1-495 0,-4 0 78 191 0,29 1-49-44 0,-33-6 1-147 0,-84-8 0 0 0,-51-6 178 130 0,16 3 1-130 0,-8 0-268 0 0,4 2 1 0 0,-5 0 0 0 0,-2 1 0 0 0,-10-2-1 0 0,-2 1 1 0 0,-3 1 65 0 0,11 2 0 0 0,-2 0 0 0 0,-1 0 1 0 0,-1 0-1 0 0,-1 0 0 0 0,0-1 0 0 0,-1 1 1 0 0,-2 0 62 0 0,-6 1 1 0 0,-2 0 0 0 0,-1 1 0 0 0,-1-1 0 0 0,17 2 0 0 0,0-1 0 0 0,-1 0 0 0 0,-1 1 0 0 0,1 0-40 0 0,-4 1 1 0 0,-1 0-1 0 0,1 0 1 0 0,-1 0-1 0 0,-1 1 1 0 0,0-1-1 0 0,0 1 1 0 0,0-1 0 0 0,-1 1-1 0 0,0 1 10 0 0,-2-1 0 0 0,0 1 0 0 0,-1 0 0 0 0,1 0 0 0 0,-1 1 0 0 0,2-1 0 0 0,1 0 1 0 0,-1 0-1 0 0,0 0 0 0 0,1 0 1-328 0,-1 0 0 328 0,0 0 0 0 0,0 0 0 0 0,1 0 1 0 0,1 0-1 0 0,-15 0 0 0 0,1 0 0 0 0,2 0 1 0 0,1 0 30-1334 0,4 0 0 1334 0,2 0 0 0 0,0 0 0 0 0,3 0 1 0 0,8 0-1 0 0,1 0 0 0 0,2 0 0 0 0,0 0 25-1149 0,-19 0 0 1149 0,0 0 0 0 0,4 0 1 0 0,11-2-1 0 0,2-1 0 0 0,4 0 60-753 0,-19-4 0 753 0,6 0 1 0 0,19 0-1 0 0,7-1-621-81 0,-17-10 137 81 0,38 2 1 0 0,89-15-8 0 0,0 11 1 0 0,9 2-1 0 0,28-5 1 0 0,8 1 136 0 0,-17 5 1 0 0,4 2 0 0 0,2 0 0 0 0,7-1 0 0 0,2 2 0 0 0,2 0-75 0 0,-14 2 1 0 0,1 0 0 0 0,2 0 0 0 0,1 1-1 0 0,4-1 1 0 0,1 2 0 0 0,1-1 0 0 0,0 1 55 0 0,4 0 1 0 0,1 0-1 0 0,1 1 1 0 0,-1 1-1 0 0,1 0 1 0 0,0 0 0 0 0,0 2-1 0 0,0-1 25 0 0,2 2 1 0 0,1 0 0 0 0,0 0 0 0 0,-1 2 0 0 0,-1-1 0 0 0,0 1 0 0 0,0 1 0 0 0,1 0 63 0 0,3-1 1 0 0,2 0-1 0 0,-1 1 1 0 0,0 0 0 0 0,-3 1-1 0 0,0 0 1 0 0,0 1-1 0 0,-1-1-24 0 0,-2 0 1 0 0,-1 0-1 0 0,0-1 1 0 0,-1 1-1 0 0,-5 1 1 0 0,0-1 0 0 0,-1 1-1 0 0,-1 0 103 536 0,-4 0 1-536 0,-1 0 0 0 0,0 0-1 0 0,-2 0 1 0 0,22 0 0 0 0,-2 0 0 0 0,-2 0 15 1017 0,-7 0 0-1017 0,-1-1 0 0 0,-2 2 0 0 0,-5 0 0 0 0,-2 1 0 0 0,-2-1 52 779 0,19 2 1-779 0,-4-1 0 0 0,-12 1 0 0 0,-5 0-82 396 0,-18 0 0-396 0,-6-1 73 249 0,29 0 0-249 0,-64 4-70 135 0,-44-6 0-135 0,-17 0 1 0 0,-12 0 91 2 0,-28 0 1-2 0,-9 0 0 0 0,24 0 0 0 0,-2 0 0 0 0,-4 0-88 0 0,-15 0 0 0 0,-4 0 0 0 0,-1 0 0 0 0,20-1 0 0 0,0 0 0 0 0,-2 0 0 0 0,-1-1 6 0 0,-8 1 1 0 0,-3 0 0 0 0,0 0-1 0 0,0 0 1 0 0,-2-1 0 0 0,0 1 0 0 0,0 0-1 0 0,-2 0 73 0 0,12 0 0 0 0,-2 1 0 0 0,0 0 1 0 0,-1 0-1 0 0,1 1 0 0 0,1 0 0 0 0,0 0 1 0 0,0 0-1 0 0,0 1 0 0 0,-2-1-14 0 0,-5 1 1 0 0,-2-1 0 0 0,1 1 0 0 0,-1 0 0 0 0,1 1 0 0 0,2-1-1 0 0,1 2 1 0 0,0-1 0 0 0,0 1 0 0 0,0 0-6 0 0,1-1 1 0 0,0 1-1 0 0,0 0 1 0 0,1 0-1 0 0,0 0 1 0 0,5-1 0 0 0,-1 1-1 0 0,2 0 1 0 0,0 0-1 0 0,0-1-35-574 0,-15 1 1 574 0,0 0-1 0 0,2 0 1 0 0,0-1-1 0 0,6-1 1 0 0,2 0 0 0 0,0 0-1 0 0,2-1 13-1113 0,4 1 0 1113 0,0-1 0 0 0,1 0 0 0 0,3 0 0 0 0,-12 0 0 0 0,2-1 0 0 0,3 1 122-727 0,12-1 0 727 0,3 0 0 0 0,2 0 1 0 0,-16-3-1 0 0,5-1 66-200 0,20 0 0 200 0,4-1-18-140 0,-28-8 1 140 0,55-12 58-22 0,44-3 1 22 0,53-6-1011 0 0,-4 14 0 0 0,10 2 1 0 0,15-3-1 0 0,7 0 477 0 0,-20 4 1 0 0,4-1 0 0 0,1 1-1 0 0,7-1 1 0 0,1 0 0 0 0,3 1 126 0 0,-20 4 1 0 0,1 1-1 0 0,1 1 1 0 0,1 0-1 0 0,4-1 1 0 0,1 2-1 0 0,0-1 1 0 0,2 1 49 0 0,6 0 1 0 0,1 0-1 0 0,1 1 1 0 0,-1 1-1 0 0,-2 0 1 0 0,0 2 0 0 0,0 0-1 0 0,1 1-11 0 0,4-2 1 0 0,1 1 0 0 0,0 0 0 0 0,-1 1 0 0 0,-4 0 0 0 0,0 1 0 0 0,-1 0 0 0 0,-1 0 60 0 0,-3 0 0 0 0,-1 0 0 0 0,-1 1 0 0 0,1 0 0 0 0,-2 0 0 0 0,1 1 0 0 0,-1 0 0 0 0,-2 1-35 394 0,-5 0 1-394 0,-2-1 0 0 0,0 1 0 0 0,-1 0-1 0 0,20-1 1 0 0,-1 0 0 0 0,-2 0 108 831 0,-10 0 0-831 0,-1 1 0 0 0,-1-1 0 0 0,-8 0 0 0 0,-1 1 0 0 0,-3-1-20 464 0,18 2 1-464 0,-5 0 0 0 0,-12 0 0 0 0,-5 0 763 388 0,36 0-491-207 0,-31 0 1-181 0,-54 0 49 153 0,-38 0 0-153 0,-56 0-237 26 0,14 0 1-26 0,-9 0-1 0 0,-18 0 1 0 0,-7 0-51 0 0,23 0 0 0 0,-3 0 1 0 0,-3 0-1 0 0,-7 1 0 0 0,-2-1 1 0 0,-2 1-21 0 0,21 0 0 0 0,-2 0 1 0 0,-1 1-1 0 0,-1-1 1 0 0,-8 0-1 0 0,-1-1 1 0 0,-2 1-1 0 0,-1 0-7 0 0,-3 1 1 0 0,0 0 0 0 0,-1 1 0 0 0,-1-1-1 0 0,-4 1 1 0 0,0-1 0 0 0,0 1 0 0 0,0 0 4 0 0,-1 1 1 0 0,0 1-1 0 0,0 0 1 0 0,1 0 0 0 0,1-1-1 0 0,2-1 1 0 0,-1 1 0 0 0,1-1-4 0 0,2 1 1 0 0,-1-1 0 0 0,2 1-1 0 0,-1-1 1 0 0,4 1 0 0 0,0-1 0 0 0,0 0-1 0 0,2 0 89 0 0,6-2 1 0 0,0 1-1 0 0,2-2 1 0 0,0 2-1 0 0,-18-1 1 0 0,1 1-1 0 0,2-1 48-300 0,10 0 0 300 0,3-1 0 0 0,2-1 0 0 0,-23-1 1 0 0,8-2 115-366 0,20 0 0 366 0,7-1-305-95 0,11-3 0 95 0,8-3 1 0 0,0-16-318-11 0,43-6 0 11 0,61-6 152 0 0,-2 19 0 0 0,10 2 1 0 0,24-5-1 0 0,9-1-74 0 0,-23 7 1 0 0,3 0-1 0 0,2 0 1 0 0,9-2 0 0 0,3 2-1 0 0,0-1 183 0 0,3 0 1 0 0,2 1 0 0 0,1 0-1 0 0,-19 5 1 0 0,1 0 0 0 0,2 0 0 0 0,-1 1 16 0 0,4 1 1 0 0,0 1-1 0 0,1 0 1 0 0,1 0-1 0 0,5-1 1 0 0,2 0-1 0 0,1 1 1 0 0,0 0-18 0 0,1 1 1 0 0,2 2-1 0 0,0-1 1 0 0,-1 0-1 0 0,1-1 1 0 0,0 0 0 0 0,0 1-1 0 0,-1 0 24 0 0,0 2 1 0 0,0 0 0 0 0,-1 1-1 0 0,-1-1 1 0 0,-1 1 0 0 0,-1-1-1 0 0,0 0 1 0 0,-2 1 71 674 0,-3 0 0-674 0,-1 0 0 0 0,0 1 0 0 0,-1-1 0 0 0,-2 2 1 0 0,0 0-1 0 0,-1-1 0 0 0,-1 1-45 976 0,18-1 0-976 0,-2-1 0 0 0,-1 2 1 0 0,-8 0-1 0 0,-2 1 0 0 0,-2 0 96 659 0,-6 0 0-659 0,-3-1 0 0 0,-2 1 0 0 0,20 0 0 0 0,-6 0 75 277 0,-11 2 0-277 0,-6-2 93 148 0,-12-2 0-148 0,-4 0-127 65 0,16 1 1-65 0,-82-15-96 11 0,-54 3 0-11 0,-1 5 0 0 0,-11 1 90 0 0,13 2 0 0 0,-5 2 0 0 0,-1 0 1 0 0,-11 0-1 0 0,-1 2 0 0 0,-3 0-43 0 0,-11 0 0 0 0,-2 0 0 0 0,-2 1 0 0 0,19 0 0 0 0,-1 1 1 0 0,-1 0-1 0 0,-1 0-77 0 0,-2-1 1 0 0,0 1 0 0 0,-2 1 0 0 0,0-1-1 0 0,-8 0 1 0 0,-1 0 0 0 0,0 0 0 0 0,0 0 0 0 0,2 0-1 0 0,0 0 1 0 0,0 0 0 0 0,0 0 149 0 0,-1 0 0 0 0,-1 0 1 0 0,0 0-1 0 0,1 0-121 0 0,-1 0 0 0 0,-1 0 0 0 0,1 0 0 0 0,2 0 1 0 0,7 0-1 0 0,0 0 0 0 0,2 0 0 0 0,-1 0 40 0 0,2 0 0 0 0,-1 0 1 0 0,2 0-1 0 0,0 0 1 0 0,6-1-1 0 0,0 1 1 0 0,1 0-1 0 0,0-1 73-38 0,1 0 1 38 0,0 0 0 0 0,0-1 0 0 0,3 1 0 0 0,-14 0 0 0 0,3 1 0 0 0,2-2-57-558 0,6 0 0 558 0,1-2 0 0 0,3 1 0 0 0,-15-1 0 0 0,4-2 46-385 0,11 0 0 385 0,5-2 1 0 0,-29-7-401-39 0,35-4 0 39 0,30 1-66-3 0,32-5 0 3 0,42-1 97-2 0,52-4 1 2 0,-23 10 0 0 0,8 0 141 0 0,-11 4 0 0 0,3 0 0 0 0,2 0 0 0 0,6-1 0 0 0,1 1 0 0 0,3-1-47 0 0,9-2 1 0 0,2-1 0 0 0,2 1 0 0 0,-22 6 0 0 0,0 1 0 0 0,1 0 0 0 0,1 0 75 0 0,4 0 0 0 0,1-1 0 0 0,1 0 1 0 0,0 1-1 0 0,2 1 0 0 0,2 1 1 0 0,-1 0-1 0 0,2 0 30 0 0,3 0 1 0 0,1-1-1 0 0,0 1 1 0 0,-1 0-1 0 0,-4 2 1 0 0,-1 0 0 0 0,0 0-1 0 0,1 1 6 0 0,2 0 0 0 0,1 0 1 0 0,-1 0-1 0 0,-1 1 1 0 0,-5 0-1 0 0,0 0 0 0 0,-2 0 1 0 0,1 0 54 0 0,0 0 1 0 0,1 1 0 0 0,-1-1 0 0 0,0 1 0 0 0,-5 0 0 0 0,1 1 0 0 0,-1 0 0 0 0,-1 0 41 0 0,22-2 0 0 0,-1 1 0 0 0,-2 0 0 0 0,-8 2 1 0 0,-1 0-1 0 0,-2 0-17 38 0,-8 0 1-38 0,-1-1-1 0 0,-2 0 1 0 0,21 1-1 0 0,-4 1-42 382 0,-10 0 1-382 0,-3 0 0 0 0,-15-2-1 0 0,-5-1 295 204 0,34-2 33-109 0,-29 1 0-95 0,-53-1-94 145 0,-41 0 1-145 0,-55 1-205 153 0,17 3 1-153 0,-9 2 0 0 0,16-1 0 0 0,-4 0 0 0 0,-2 0 5 0 0,-12 0 0 0 0,-3 0 1 0 0,-2 0-1 0 0,-6 0 0 0 0,-2 0 1 0 0,-2 0-4 0 0,21 0 1 0 0,-1-1 0 0 0,-1 1 0 0 0,-2 1-1 0 0,-6 0 1 0 0,-1 0 0 0 0,-2 1 0 0 0,0 0-79 0 0,-4 0 0 0 0,0 1 0 0 0,-2-1 1 0 0,0 0-1 0 0,-4 0 0 0 0,0 0 1 0 0,0 0-1 0 0,-1 0 37 0 0,1 0 1 0 0,0 1 0 0 0,1-1 0 0 0,-1 1 0 0 0,2-1 0 0 0,0 0 0 0 0,0 0 0 0 0,1 1 77 0 0,2 0 0 0 0,1 1 1 0 0,0 0-1 0 0,1-1 1 0 0,2 0-1 0 0,1 1 1 0 0,0-1-1 0 0,1 0-59 0 0,5-1 0 0 0,-1 1 0 0 0,2-1 0 0 0,2 0 0 0 0,-15 1 1 0 0,2-1-1 0 0,2-1-2-26 0,7 0 1 26 0,2-1 0 0 0,3-1-1 0 0,-20 1 1 0 0,6-1 316-294 0,10-2 0 294 0,6 1 81-95 0,14 2 0 95 0,6-2-987-5 0,-19-10 1 5 0,93 1 413 0 0,53-3 1 0 0,-4 2 0 0 0,8 0-81 0 0,17 3 0 0 0,6 0 1 0 0,-20 1-1 0 0,2-1 0 0 0,2 0 151 0 0,6 0 0 0 0,3-1 0 0 0,1 1 1 0 0,-17 3-1 0 0,1 1 0 0 0,1-1 1 0 0,0 1 43 0 0,2 0 1 0 0,1 0-1 0 0,0 1 1 0 0,0-1 0 0 0,3 1-1 0 0,0 1 1 0 0,0-1-1 0 0,1 1 18 0 0,3 1 0 0 0,0-1 0 0 0,0 1 0 0 0,0 0 0 0 0,-1 0 0 0 0,0 0 0 0 0,0 1 0 0 0,0 0 59 0 0,1 0 0 0 0,0 1 0 0 0,0 0 0 0 0,-1 1 1 0 0,-2-1-1 0 0,-2 0 0 0 0,1 1 0 0 0,-1-1-80 0 0,-2 1 1 0 0,0 0 0 0 0,0 0 0 0 0,-1 1 0 0 0,20 0 0 0 0,-1 1 0 0 0,-1 0 58 0 0,-3 1 1 0 0,-2 1 0 0 0,-2 0 0 0 0,-10-1 0 0 0,-2 1 0 0 0,-2 0 13 0 0,-6 0 0 0 0,-2-1 0 0 0,-1 1 0 0 0,19 2 0 0 0,-4 0 94 27 0,-11 0 1-27 0,-4 0 0 0 0,-13 0 0 0 0,-5 0 414 309 0,18 8-298 18 0,-26-8 0-327 0,-60 0 3 263 0,-41-7 1-263 0,-1-2-1 0 0,-9-1-164 0 0,-20 1 1 0 0,-6-1 0 0 0,22 1-1 0 0,-3 1 1 0 0,-2 0-30 0 0,-11 0 1 0 0,-3 1 0 0 0,-3 1 0 0 0,19 0 0 0 0,-1 0 0 0 0,-2 1 0 0 0,-1 0-9 0 0,-4 0 1 0 0,-1 0 0 0 0,-2 0 0 0 0,-1 1 0 0 0,10 0 0 0 0,0 1-1 0 0,-2 0 1 0 0,0 0 0 0 0,0 0 2 0 0,-2 0 1 0 0,1 1 0 0 0,0 0 0 0 0,-1 0 0 0 0,-1 0-1 0 0,-3 0 1 0 0,-2 0 0 0 0,1 0 0 0 0,-1 1 0 0 0,0-1-91 0 0,-1 1 0 0 0,0-1 0 0 0,-1 1 0 0 0,1-1 0 0 0,0 1 1 0 0,1 1-1 0 0,0 0 0 0 0,0 0 0 0 0,1 0 0 0 0,-1 0 27 0 0,1 0 1 0 0,-1 1-1 0 0,1-1 1 0 0,0 1 0 0 0,0 0-1 0 0,-1-1 1 0 0,1 1 0 0 0,0 0-1 0 0,1 0 1 0 0,0 0 29-235 0,3-1 1 235 0,0 1 0 0 0,1 0 0 0 0,1-1 0 0 0,1 0-1 0 0,-13 2 1 0 0,0 0 0 0 0,2-1 0 0 0,1-1 31-1160 0,6 0 0 1160 0,0-2 0 0 0,2 1 0 0 0,2 0 0 0 0,-16 2 0 0 0,3 0 0 0 0,1-1 72-887 0,4-1 0 887 0,2-2 1 0 0,2 0-1 0 0,11 2 0 0 0,1 0 1 0 0,4-2-135-389 0,-20-1 0 389 0,6-1 1 0 0,14 0-1 0 0,7 1-35-55 0,-27-3 141 45 0,29 0 1 10 0,52-2 42 0 0,37-3 0 0 0,66-4-329 0 0,-22 0 0 0 0,7-1 0 0 0,-15 3 0 0 0,3 0 0 0 0,2-1 118 0 0,8-1 0 0 0,1-1 0 0 0,2 1 0 0 0,10 1 1 0 0,2 1-1 0 0,1 0-94 0 0,4 0 1 0 0,2 1 0 0 0,1 0 0 0 0,-23 2 0 0 0,0 0 0 0 0,0 1 0 0 0,1 0 72 0 0,3 0 1 0 0,0 1 0 0 0,0 0-1 0 0,1 0 1 0 0,-3 0 0 0 0,0 0-1 0 0,0 0 1 0 0,0 1 7 0 0,2 1 0 0 0,1 0 0 0 0,-1 0 0 0 0,0 0 0 0 0,-4 1 1 0 0,0-1-1 0 0,0 0 0 0 0,-1 1 55 0 0,0 0 1 0 0,0 0-1 0 0,-1 0 1 0 0,-1 1-1 0 0,19 0 1 0 0,-1 1 0 0 0,-2 1 62 0 0,-6 2 1 0 0,-1 0 0 0 0,-1 1 0 0 0,-5-2 0 0 0,-2 1 0 0 0,-1 0-65 0 0,22 5 0 0 0,-4 2 1 0 0,-11-3-1 0 0,-5 2 127 0 0,-18-1 1 0 0,-4 1 0 0 0,26 15-90 0 0,-28-4 0 0 0,-33 2-93 0 0,-33-1 1 0 0,-58 2 336 0 0,10-13 0 0 0,-8-2 0 0 0,-21 3 1 0 0,-6-1-92 0 0,22-4 1 0 0,-2 1-1 0 0,-2-1 1 0 0,-5-1-1 0 0,-1 0 1 0 0,-1-1 32 0 0,-1 1 0 0 0,0 1 1 0 0,-3-2-1 0 0,-7-1 0 0 0,-3 0 1 0 0,1 1-44 0 0,0 1 1 0 0,1 0 0 0 0,-1-1 0 0 0,23-2 0 0 0,0-1 0 0 0,-1-1 0 0 0,2 1 66 0 0,-23 1 1 0 0,1-1 0 0 0,0 1 0 0 0,2 0 0 0 0,1 0-1 0 0,1-1-38 0 0,4 0 0 0 0,1-2 0 0 0,1 2 1 0 0,2-1-1 0 0,0 1 0 0 0,1 0-33 0 0,8-1 0 0 0,1 0 0 0 0,1 0 0 0 0,2 1 1 0 0,2 0-1 0 0,1-1 57 0 0,-24 0 1 0 0,3-1 0 0 0,7 0 0 0 0,4 0-5 0 0,17-1 0 0 0,2-2 1 0 0,8 1-1 0 0,4 0-1300 0 0,-18 0 802 0 0,16 0 0 0 0,36-1 26 0 0,28-4 0 0 0,49 2 134 0 0,-10-1 1 0 0,6-1 0 0 0,12-1 0 0 0,3 1-103 0 0,9-5 0 0 0,3 1 1 0 0,7 1-1 0 0,2 0 149 0 0,-27 2 0 0 0,2-1 0 0 0,-1 1 0 0 0,1 2 0 0 0,1 0 0 0 0,0 1 38 0 0,1 0 1 0 0,0-1 0 0 0,0 2 0 0 0,-2 0 0 0 0,-1 2 0 0 0,1-1-58 0 0,1-1 1 0 0,0 0-1 0 0,-2 1 1 0 0,28 0-1 0 0,-2 0 36 0 0,-5 1 1 0 0,-2 0 0 0 0,-3 0 0 0 0,-3 0 130 0 0,-10 0 1 0 0,-3 0 0 0 0,-9 2 0 0 0,-3 1-64 0 0,37 2-214 0 0,-18 6 313 0 0,-20-3 1 0 0,-37 10 228 0 0,-29 1 1 0 0,-49 0-196 0 0,10-11 1 0 0,-6-2-1 0 0,-14 4 1 0 0,-4 1 22 0 0,-12 0 0 0 0,-4 1 0 0 0,24-3 0 0 0,-2 1 0 0 0,0-1-117 0 0,-7 2 1 0 0,-2 0 0 0 0,0 0 0 0 0,-1 0-1 0 0,-1-1 1 0 0,-1 1 0 0 0,-4 1 0 0 0,-2 1 1 0 0,-1-1-1 0 0,-6 0 0 0 0,-2-2 1 0 0,0 1 53 0 0,0 1 0 0 0,0 1 0 0 0,-1 0 1 0 0,-2-1-1 0 0,0 1 0 0 0,0-1 13 0 0,2 2 1 0 0,0 1-1 0 0,2-1 1 0 0,8-2-1 0 0,2-1 1 0 0,1 0 88 0 0,2-1 1 0 0,1 0 0 0 0,2-2 0 0 0,9 0 0 0 0,2 0-1 0 0,1-2-24 0 0,-22 2 1 0 0,5-1 0 0 0,13-3-1 0 0,6 1 740 0 0,-21 4-882 0 0,24-5 0 0 0,36 2-246 0 0,39-6 1 0 0,39 0-24 0 0,4 0 1 0 0,7 0 0 0 0,9-5-1 0 0,5-3 202 0 0,-14 2 1 0 0,3 0-1 0 0,2-1 1 0 0,5 0-1 0 0,2-1 1 0 0,1 0-119 0 0,6 0 0 0 0,1 0 0 0 0,0 0 0 0 0,2 0 1 0 0,1 0-1 0 0,1 1 85 0 0,0 2 0 0 0,0 0 0 0 0,1 1 0 0 0,-2-2 0 0 0,1 1 0 0 0,-1 0-20 0 0,-2 3 0 0 0,0 1 1 0 0,0-1-1 0 0,2 0 1 0 0,-1 0-1 0 0,0 0 4 0 0,-3 0 0 0 0,-1 1 1 0 0,-1-1-1 0 0,-2 2 1 0 0,-2-1-1 0 0,0 1-128 0 0,-5-2 1 0 0,-1 1-1 0 0,-1-1 1 0 0,29 1-1 0 0,-2 1 167 0 0,-7-1 0 0 0,-4 2 0 0 0,-11 1 0 0 0,-4 2-26 0 0,-12 0 0 0 0,-3 1 0 0 0,36 8 361 0 0,-27 1-213 0 0,-22 0 0 0 0,-37 10 270 0 0,-30-1 0 0 0,-41 2-154 0 0,12-14 1 0 0,-5-3 0 0 0,-11 1 0 0 0,-5-1 21 0 0,-7 4 1 0 0,-4 0-1 0 0,19-4 1 0 0,-3-1-1 0 0,0 1-74 0 0,-5 1 1 0 0,-1 1 0 0 0,0-1-1 0 0,-3 1 1 0 0,-1-1 0 0 0,-1 1-5 0 0,-6-1 1 0 0,-2 0 0 0 0,1 1-1 0 0,0 0 1 0 0,1-1 0 0 0,0 2-50 0 0,-1 0 1 0 0,0 0 0 0 0,-1 0 0 0 0,-1-2 0 0 0,0 1 0 0 0,1-1 11 0 0,5 0 1 0 0,0 1 0 0 0,1-1-1 0 0,0 0 1 0 0,0 0 0 0 0,2 0 151 0 0,7-3 1 0 0,1 0 0 0 0,2 1 0 0 0,-21 2 0 0 0,5 0 69 0 0,10-1 1 0 0,4-2 0 0 0,13-1-1 0 0,3 0 346 0 0,-34 4-829 0 0,27-6-1054 0 0,22 4 986 0 0,126-1 1 0 0,-5-4 25 0 0,5 0 0 0 0,7 0 1 0 0,-6-3-1 0 0,0-2 8 0 0,6-2 1 0 0,2 0-1 0 0,-24 2 1 0 0,1 1 0 0 0,0-1 104 0 0,3 0 1 0 0,0 0 0 0 0,1 0-1 0 0,0 1 1 0 0,1 2 0 0 0,0-1 11 0 0,6-1 0 0 0,1 0 1 0 0,-1 1-1 0 0,-5 0 0 0 0,-1 1 1 0 0,1-1-12 0 0,4 1 1 0 0,0 0-1 0 0,-1 0 1 0 0,-3 0-1 0 0,0 0 1 0 0,-2 0-98 0 0,-5 0 0 0 0,0 0 0 0 0,-1 0 1 0 0,30 3-1 0 0,-1 1 56 0 0,-8 0 0 0 0,-4 1 0 0 0,-8 3 0 0 0,-4 1 216 0 0,-10 0 1 0 0,-3 1 0 0 0,-11 0 0 0 0,-3 1-45 0 0,22 7 59 0 0,-18-2 1 0 0,-49 15-182 0 0,-31-2 1 0 0,-55 2 50 0 0,18-16 1 0 0,-6-2 0 0 0,-9 2 0 0 0,-3-2 131 0 0,-14 2 1 0 0,-4-1 0 0 0,30-5 0 0 0,-1 1 0 0 0,-1-1 88 0 0,-5 0 1 0 0,0 1-1 0 0,-2-1 1 0 0,-5 1-1 0 0,-2-1 1 0 0,1 0 141 0 0,0 1 0 0 0,0 0 1 0 0,-1-1-1 0 0,-2-1 0 0 0,-1-1 1 0 0,1 1-69 0 0,-1 0 1 0 0,1 0 0 0 0,0 0 0 0 0,2-1 0 0 0,1 1-1 0 0,0 0 8 0 0,2 1 1 0 0,1 1-1 0 0,1-1 1 0 0,5-1-1 0 0,1-1 1 0 0,1 0-71 0 0,5 0 0 0 0,1-1 1 0 0,1 0-1 0 0,-19 2 0 0 0,2 0 49 0 0,8-1 1 0 0,3 0-1 0 0,15-2 1 0 0,4-1 357 0 0,-25 6-496 0 0,16-7-1696 0 0,34 3 1310-93 0,104 0 0 93 0,20-6 279-95 0,-4 1 0 95 0,8-2 0 0 0,-6-1 0 0 0,1-2-195 0 0,3-3 1 0 0,1 0 0 0 0,2 2 0 0 0,1 1-91 0 0,-30 0 1 0 0,1 1-1 0 0,0 0 1 0 0,0 2-1 0 0,2 0 1 0 0,-1 0 136 0 0,0-1 1 0 0,0 1 0 0 0,0-1 0 0 0,0 2-1 0 0,0-1 1 0 0,-1 1-59 0 0,-1 0 1 0 0,-1 0 0 0 0,-1 0 0 0 0,30 0-1 0 0,-3 0 54 0 0,-7-1 0 0 0,-2 2 0 0 0,-3 1 0 0 0,-3 2 183 0 0,-10 0 1 0 0,-4 1 0 0 0,-6 1 0 0 0,-4 1-49 0 0,34 7 0 0 0,-29 2 483 0 0,-19 3 25 0 0,-21-4 1 0 0,-46 17-342 0 0,-41-4 1 0 0,20-14-1 0 0,-5-1-93 0 0,-15-1 0 0 0,-5-1 1 0 0,-8 1-1 0 0,-3 0 109 0 0,-9 2 0 0 0,-2 0 0 0 0,28-6 0 0 0,-2 0 0 0 0,0-1 130 0 0,-1 1 0 0 0,-1 0 0 0 0,-1 0 0 0 0,-4 0 1 0 0,0-1-1 0 0,-1 1-74 0 0,2 2 1 0 0,-1-1-1 0 0,0 1 1 0 0,-2-2-1 0 0,-2-1 1 0 0,2 1-7 0 0,3 0 1 0 0,1 0-1 0 0,1 0 1 0 0,2-2 0 0 0,0-1-1 0 0,1 1-4 0 0,0 0 1 0 0,0 0-1 0 0,2 1 1 0 0,-25 2 0 0 0,3 0 7-173 0,5-2 0 173 0,2 1 0 0 0,8 2 1 0 0,4 0 83-290 0,11-5 1 290 0,4-1 0 0 0,-37 12-686-365 0,20-7-495 67 0,19-2 1 298 0,35 1 688-290 0,22-4 0 290 0,37-2 79-73 0,38 3 1 73 0,-23-5-1 0 0,5 0-22 0 0,9-2 0 0 0,4-1 0 0 0,16-3 0 0 0,3-1-70 0 0,4-2 1 0 0,2-1 0 0 0,-26 4 0 0 0,3 0-1 0 0,-1 0 39 0 0,-1 1 1 0 0,0 0 0 0 0,1 1 0 0 0,6-1-1 0 0,1 1 1 0 0,-1 0-25 0 0,-6 1 1 0 0,-1-1 0 0 0,0 2 0 0 0,3-1 0 0 0,0 1 0 0 0,0 0 9 0 0,-5 2 0 0 0,-1 0 0 0 0,-1 0 0 0 0,30 0 0 0 0,-3 0 80 0 0,-7 0 0 0 0,-3 0 0 0 0,-5 1 0 0 0,-3 0 95 0 0,-13 1 1 0 0,-2 1 0 0 0,-6 0 0 0 0,-4 1-214 0 0,30 11 500 0 0,-19-1-269 0 0,-18 6 1 0 0,-54-1 166 0 0,-32 0 1 0 0,-45 1-33 0 0,26-12 1 0 0,-3-2 0 0 0,-6 1 0 0 0,-1 0 225 0 0,-8 2 0 0 0,-1 1 0 0 0,-7 0 0 0 0,-2 0-11 0 0,-6 0 1 0 0,-1-1 0 0 0,-1 3 0 0 0,-1 0-74 0 0,2-3 1 0 0,1 1-1 0 0,0-1 1 0 0,1 0 24 0 0,3-1 0 0 0,0-1 0 0 0,-1 0 0 0 0,1 0-144 0 0,6 0 1 0 0,2 0-1 0 0,3 0 1 0 0,3 0-38 0 0,8 0 1 0 0,3 0-1 0 0,10-2 1 0 0,2-1 570 0 0,-35 6-82 0 0,23-7-972 0 0,1 3-449 0 0,35 0 0 0 0,31 2-2 0 0,37 6 1 0 0,23-4 299 0 0,10-1 0 0 0,11-6 267 0 0,-35 0 0 0 0,2-1 0 0 0,7-1 1 0 0,2 0 119 0 0,3-1 0 0 0,2 0 0 0 0,6-1 0 0 0,1 0 49 0 0,-1-1 0 0 0,0-1 1 0 0,3 2-1 0 0,0-1-60 0 0,1-2 1 0 0,1-1 0 0 0,1 3 0 0 0,1 1 3 0 0,-3-2 0 0 0,1 1 0 0 0,-3 1 1 0 0,-1 0 28 0 0,-7 1 0 0 0,-3 0 0 0 0,-7 3 0 0 0,-2 1 109 0 0,34 5 0 0 0,-9 10 0 0 0,-9 3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2:41.152"/>
    </inkml:context>
    <inkml:brush xml:id="br0">
      <inkml:brushProperty name="width" value="0.35" units="cm"/>
      <inkml:brushProperty name="height" value="2.1" units="cm"/>
      <inkml:brushProperty name="color" value="#FFE8B0"/>
      <inkml:brushProperty name="inkEffects" value="pencil"/>
    </inkml:brush>
  </inkml:definitions>
  <inkml:trace contextRef="#ctx0" brushRef="#br0">518 1665 12938 252616 36184,'-27'-5'-2880'0'0,"-10"2"2855"0"0,24 6 2057 0 0,-6-2-2019 0 0,42-20 0 0 0,-7 12-5 0 0,18-13 1 0 0,-2 13 1 0 0,6 4 1 0 0,9 0 104 0 0,8 0 1 0 0,2 0-38 0 0,3 3 0 0 0,4 0-256 0 0,8 0 0 0 0,2 0 117 0 0,4 0 0 0 0,-6 0-8 0 0,-3 0 0 0 0,-2 0 62 0 0,3 0 0 0 0,-7 0-9 0 0,-5 0 1 0 0,-6 0 9 0 0,-9 0 2 15 0,1 0 123 121 0,11 0 260-35 0,-1 0-169-20 0,14 0-132 31 0,-14 0-96 8 0,-7-4 123 40 0,-21 3-193 73 0,-13-7 0-233 0,-57 11-94 424 0,-16 0 1-424 0,-16 4 158 17 0,13 2 0-17 0,-3-1-20 0 0,-3 1 0 0 0,-3-1 88 0 0,0-3 0 0 0,0 2 15 0 0,6-4 1 0 0,-3 4-13 0 0,3-2 1 0 0,-1 0 15 0 0,0 1 1 0 0,4-4 180 0 0,5 1 0 0 0,6 1 210 0 0,6-1-108 0 0,5 0-268 0 0,-9-3-45 0 0,9 0-68 0 0,-7 0-404 0 0,18 0 394 0 0,12 3 76 0 0,11-2-365 0 0,34 7 122 0 0,-1-7 0 0 0,28 3 310 0 0,-4-4-168 0 0,4 0 24 0 0,3 0 1 0 0,14-3-72 0 0,1 0 72 0 0,10-4 20 0 0,-7 6 0 0 0,7-5 17 0 0,-4 3 0 0 0,-1-4 28 0 0,-2 1 0 0 0,-3 1-367 0 0,-5 0 307 0 0,-7 3 0 0 0,-8-5 158 98 0,-6 4-196 12 0,-9 0 363-33 0,-3-1-340-21 0,-12 3 905 23 0,-5-2-731 54 0,-54-1 0-133 0,2 3-30 19 0,-40-2 1-19 0,5 2-157 0 0,0 1 1 0 0,-11 4 140 0 0,-8 1 1 0 0,-8 3-116 0 0,46-4 0 0 0,-2 1 0 0 0,2-1 0 0 0,-2 1 55 0 0,-4-1 1 0 0,-1 0-1 0 0,0 1 1 0 0,0-1-12 0 0,-2 0 0 0 0,-1 1 0 0 0,2-1 1 0 0,0 0 37 0 0,1 1 1 0 0,1-1-1 0 0,5 0 1 0 0,1 0 170 0 0,-47 1 0 0 0,20 2 29 0 0,12-4 418 0 0,11 0-449 0 0,12-3 77 0 0,15 0-924 0 0,15 4 0 0 0,39-4 288 0 0,18 0 0 0 0,13-5 252 0 0,-3-7 0 0 0,5 2-6 0 0,2-5 0 0 0,7 4-67 0 0,4-4 1 0 0,8 1-18 0 0,4-3 0 0 0,3 0 291 0 0,2 3 1 0 0,3-2-141 0 0,3 5 1 0 0,0-4 166 0 0,-3 4 0 0 0,2-1-305 0 0,-5 3 1 0 0,-6 2 45 0 0,-5 1 1 0 0,-7-2-13 0 0,-1 3 0 0 0,-13 1-39 0 0,-8 1 5 0 0,-7-2 45 12 0,-7 4 6 123 0,-13-3 1-135 0,-68 4 276 164 0,-26 0 1-164 0,-20 4 48 0 0,11 2 1 0 0,-9 1-126 0 0,40-2 1 0 0,-1-1 0 0 0,0 1 0 0 0,0 0 34 0 0,-5 1 0 0 0,-1-1 0 0 0,1 0 0 0 0,-1 0-60 0 0,-1 1 0 0 0,0 0 0 0 0,2 0 0 0 0,-1 0 1 0 0,2 0 1 0 0,1 0 0 0 0,3 0 0 0 0,2-1 57 0 0,-47 4 0 0 0,13-1 0 0 0,16-3 90 0 0,8-2-33 0 0,15-2-16 0 0,14-1-281 0 0,13 0-400 0 0,8 0 166 0 0,44 0 370 0 0,1 0 1 0 0,37-1-25 0 0,-9-2 237 0 0,5-1-233 0 0,13-5 0 0 0,12 0-15 0 0,-44 5 0 0 0,1 0 9 0 0,5-3 1 0 0,0 1 0 0 0,-3 1-1 0 0,-1 0-18 0 0,4 0 1 0 0,1-1 0 0 0,3 1 0 0 0,0 0 237 0 0,-1 1 0 0 0,0-1-73 0 0,2 3 0 0 0,0 0-95 0 0,0-2 1 0 0,0 0 0 0 0,-1 2 0 0 0,0 0-42 0 0,-1-1 0 0 0,1 0 1 0 0,3 0-1 0 0,1 0 43 0 0,-1 1 1 0 0,1 1 0 0 0,1-2 0 0 0,1-1-4 164 0,-1 1 1-164 0,0 0 0 0 0,-1 0-1 0 0,-1-1-224 613 0,-2 2 0-613 0,-1-1 77 488 0,3-1 0-488 0,-2 0 46 291 0,-10 3 1-291 0,0 1-1 0 0,0-2 1 0 0,0 0-253 283 0,35 2 274-93 0,-7 0 1-190 0,-9 0-78 181 0,-7 0 32 33 0,-9 0 119-157 0,9 4 213-48 0,-28-3-125-7 0,5 3-135 0 0,-38 4 1-2 0,-32-3 122 0 0,-25 7-110 0 0,-17-3 3 0 0,2 0 1 0 0,-15 0 95 0 0,-8-1-76 0 0,-3 1-12 0 0,47-4 0 0 0,-2-1 0 0 0,-5 0 1 0 0,0 0 3 0 0,1-2 1 0 0,0 1-1 0 0,-2 1 1 0 0,-1 0 37 0 0,1-1 1 0 0,1 0-1 0 0,1-1 1 0 0,-1 1 1 0 0,3 0 1 0 0,0-1-1 0 0,1 0 1 0 0,1-1 349 0 0,-41 5-242 0 0,1-4 0 0 0,16 2 1 0 0,8-3 16 0 0,9 2-77 0 0,11-2 45 0 0,12 3-244 0 0,9-4-27 0 0,9 3-194 0 0,8-2 183 0 0,40 3 1 0 0,5-4 106 0 0,36 0 1 0 0,9-4 18 0 0,14-1 1 0 0,-38 0 0 0 0,2-1-89 0 0,1 0 0 0 0,1 0 64 0 0,5-1 1 0 0,1-1 13 0 0,6 1 0 0 0,0 0 0 0 0,0-1 1 0 0,1 0 70 0 0,0 1 0 0 0,2 0-76 0 0,6-2 1 0 0,-2 1 11 0 0,-13 3 0 0 0,1 1 0 0 0,11-3 1 0 0,0 1 88 0 0,-9 2 1 0 0,-2-1-91 0 0,2-1 1 0 0,-1 0 19 0 0,-2 1 0 0 0,0 0 0 0 0,-2-1 1 0 0,0 0 193 22 0,0 1 0-22 0,0 1-105 301 0,-3 0 0-301 0,-2-1 0 0 0,-4 1 0 0 0,-1 0 0 0 0,-4 0 0 0 0,-2 0 248 289 0,42-2 1-289 0,-6 2-256 415 0,-7 4 1-415 0,-10 0 155 203 0,-13 0-535-158 0,-10 0 110-45 0,-6 4-193 0 0,-12-3-549 0 0,-10 7 713 0 0,-48 1 0 0 0,-13 1 99 90 0,-37 5 0-90 0,-13-5-4 0 0,-4 2 0 0 0,41-6 0 0 0,-1 0 93 0 0,-3 0 0 0 0,0 0 0 0 0,-4 0 0 0 0,-1-1 111 0 0,-4 0 1 0 0,-1-1 0 0 0,4 1 0 0 0,-1-1-60 0 0,-7 0 0 0 0,0 0 0 0 0,7 1 0 0 0,0-1 0 0 0,-4 1 0 0 0,-1-1 1 0 0,6-1-1 0 0,0 0 42 0 0,2 0 0 0 0,0-1 1 0 0,7 0-1 0 0,2-1 209 0 0,3 2 0 0 0,2 0 0 0 0,-40 2-67 0 0,7 1 0 0 0,17 1 98 0 0,9-1-144 0 0,16-2 71 0 0,4 4-822 0 0,19-7 151 0 0,14 3 388 0 0,47-4 0 0 0,14-8 57 0 0,30-4 0 0 0,8-3 1 0 0,-42 6-1 0 0,2 0 50 0 0,1 1 1 0 0,0-1-82 0 0,2 0 1 0 0,1 1 0 0 0,2-1 0 0 0,0 0-5 0 0,2 1 0 0 0,1-1 1 0 0,-3 2-1 0 0,1 1 13 0 0,4 0 0 0 0,0 0 0 0 0,0 0 0 0 0,1 0 109 0 0,0 0 1 0 0,1 0-1 0 0,0 0 1 0 0,0 0 5 0 0,-1 2 0 0 0,1 0-152 0 0,-2-1 1 0 0,1 1 62 0 0,1 0 1 0 0,0-1-1 0 0,-3 2 1 0 0,1 1 0 0 0,-3-1-1 0 0,0 1-107 0 0,-4 0 0 0 0,-1 0-27 0 0,0 1 0 0 0,-2-1 122 82 0,34-2 0-82 0,-5 3-34 208 0,-18-2-200 47 0,-9 2-19-39 0,-6 1 183-101 0,-18 0 176-29 0,-8 0 113-7 0,-29 0 0-79 0,-29-2 11 0 0,-19-1 32 0 0,-8 0-253 0 0,-12 3 0 0 0,-4 0 24 0 0,-14 0-13 0 0,3 0 1 0 0,36 1 0 0 0,0 1 0 0 0,-1 0 0 0 0,1 0-46 0 0,-3 0 1 0 0,1 0 0 0 0,-3 1 0 0 0,1-1 52 0 0,2 1 1 0 0,-1 0 0 0 0,-3 2 0 0 0,0 0-5 0 0,1-3 0 0 0,0 1 1 0 0,-2 2-1 0 0,1 0-53 0 0,0-2 0 0 0,1 0 0 0 0,5 0 0 0 0,0 1-257 0 0,-47 1 1 0 0,9 2 558 0 0,6-4-310 0 0,12 0-14 0 0,16-3 346 0 0,3 0 10 0 0,20 0-283 0 0,7 0 20 0 0,17 0-3 0 0,39 0 0 0 0,5 0 45 0 0,34 0 0 0 0,6-4-68 0 0,11-2 0 0 0,-38 2 0 0 0,2 0-82 0 0,2 0 1 0 0,1 0 0 0 0,5-1 0 0 0,1 1 92 0 0,-1 0 1 0 0,0-1-22 0 0,4 3 0 0 0,1 0 1 0 0,-3-2-1 0 0,0 1-17 0 0,1 1 0 0 0,0 1 1 0 0,-2-2-1 0 0,1 0 0 0 0,-1 2 1 0 0,1-1 0 0 0,-2 1 0 0 0,0-1 2 0 0,2 2 0 0 0,0 0 1 0 0,-3 0-1 0 0,-2 0 4 0 0,-3 0 1 0 0,-2 0-1 0 0,49 0 28 0 0,-11 0 0 0 0,-13 0 11 0 0,-3 0-380 0 0,-17 4 55 0 0,-1 1-420 2 0,-18 4 638 37 0,-15-1 0-39 0,-44 0 229 105 0,-27-2 0-105 0,-24 1-176 49 0,-5-4 1-49 0,-12 3 83 0 0,40-3 1 0 0,-1 0-1 0 0,-1 1 1 0 0,-1-1-96 0 0,-7 0 1 0 0,-2 0 23 0 0,2 1 1 0 0,-1-1 0 0 0,-6-1 0 0 0,0 0 56 0 0,2 1 0 0 0,0 0 0 0 0,1 1 1 0 0,0-1-12 0 0,2-2 0 0 0,0 1 0 0 0,2 0 1 0 0,1 1 58 0 0,5-1 0 0 0,1-1-70 0 0,-42 2 0 0 0,15-3 111 0 0,14 0-41 0 0,13 0-80 0 0,7 0-398 0 0,21 0 196 0 0,5 0 1 0 0,52 0 196 0 0,17 0 0 0 0,25 0-9 0 0,4 0-218 0 0,6-4 193 0 0,11-1 1 0 0,-45 0-1 0 0,3-1 97 0 0,2 0 0 0 0,2 0-94 0 0,2 0 0 0 0,1 1 0 0 0,-2 0 1 0 0,0 1-25 0 0,2 0 1 0 0,-1-1 96 0 0,-3 1 0 0 0,0 0-75 0 0,6-1 1 0 0,0 1 11 0 0,-7 2 1 0 0,1-1-1 0 0,8 0 1 0 0,1 0 16 0 0,-6 1 0 0 0,0 1 0 0 0,0-1 0 0 0,0 0 62 0 0,-1 0 1 0 0,0 1 0 0 0,0 0 0 0 0,-1 1 101 0 0,-3-1 1 0 0,-1-1-149 0 0,46 1-56 0 0,-5 1 1 0 0,-13 3-1 0 0,-6 0 0 0 0,-13 4-310 0 0,-13-2-15 0 0,-12 3 336 0 0,-7-3-40 0 0,-8 3 8 0 0,-13 0 0 0 0,-35 5-9 0 0,-23 1 0 0 0,-19-1-174 0 0,-7-5 0 0 0,-18 1 61 0 0,43-4 1 0 0,-1-1 124 0 0,-5 0 1 0 0,-1 0-4 0 0,-1 1 1 0 0,-1-1 0 0 0,-4-1-1 0 0,0 0-7 0 0,-2 0 0 0 0,0 0 1 0 0,-2-2-1 0 0,0 1 113 0 0,-3 1 0 0 0,1-1 474 0 0,1-1 0 0 0,1 0-343 0 0,2 3 1 0 0,0 0 0 0 0,5-3 0 0 0,2-1 219 0 0,3 1 1 0 0,3 1-121 0 0,-40-1 1 0 0,24-1 13 0 0,13 0 186 0 0,17-4-339 0 0,10 3-7 0 0,14-3 0 0 0,13 1 74 0 0,16 0 0 0 0,16 0 203 0 0,24 0-1499 0 0,14-2 867 0 0,13-8 1 0 0,-31 8 0 0 0,0 0 77 0 0,4-2 0 0 0,0-1 0 0 0,6 1 0 0 0,1 0 83 0 0,1-2 0 0 0,1 0 1 0 0,5 2-1 0 0,2 0 88 0 0,1 0 1 0 0,1 0 0 0 0,6 1 0 0 0,2 1-72 0 0,-5-1 1 0 0,1 0 0 0 0,3 1 0 0 0,0 1-11 0 0,-1-1 1 0 0,1 1-1 0 0,-3 0 1 0 0,1 0 22 0 0,-2 1 0 0 0,1 1 0 0 0,0-2 1 0 0,0 1 146 0 0,-6 1 0 0 0,0 1 0 0 0,0-1 0 0 0,-1 1 91 0 0,-6 1 1 0 0,-1 0-247 60 0,-4 0 0-60 0,0 0 0 0 0,-3 0 0 0 0,-1 0-42 342 0,44 0 0-342 0,-13 1 1 0 0,-10 1-231 354 0,-13 1-125-291 0,-14 4 182-28 0,-10-3-2-4 0,-16 5 172-31 0,-26-4 0 0 0,-21 2-37 0 0,-31-4 0 0 0,-11 3-18 0 0,-24 0 1 0 0,-5 2 263 0 0,39-4 1 0 0,-1 0-1 0 0,-4 2 1 0 0,0-1 54 0 0,-5-1 1 0 0,-1 1-14 0 0,-7 0 0 0 0,-1 0-183 0 0,1-2 1 0 0,-1-1 18 0 0,-3 2 1 0 0,0 1-1 0 0,8-2 1 0 0,1 0 266 0 0,5 0 1 0 0,1-1-112 0 0,1-1 0 0 0,1 0 0 0 0,-36 3 382 0 0,7-4 290 0 0,24 0-407 0 0,15-4-423 0 0,24-1-395 0 0,87-7 319 0 0,-6 2 0 0 0,14 3 0 0 0,6 1-223 0 0,-17 0 0 0 0,-1 0 175 0 0,4 0 1 0 0,2-1 11 0 0,6-2 0 0 0,2 0 0 0 0,1 1 1 0 0,2 0-24 0 0,2 1 0 0 0,0 0 41 0 0,5-2 0 0 0,0 1 67 0 0,-5 3 0 0 0,-1 1 1 0 0,8-3-1 0 0,0 1 35 0 0,-1 2 1 0 0,0-1-104 0 0,-1 1 1 0 0,0 0 48 0 0,-2 0 1 0 0,0-1 0 0 0,1 0 0 0 0,0-1-13 0 0,-1 0 1 0 0,0 0 0 0 0,-5 1 0 0 0,-2 1 154 0 0,-1 1 1 0 0,-1 1 0 0 0,-6 0-1 0 0,-1 1 90 0 0,-1-2 0 0 0,0 0 0 0 0,-7 2 0 0 0,-1 0-97 188 0,40-2 0-188 0,-15 2 7 305 0,-15 1-296-110 0,-16 4-32-139 0,-6-3 271-41 0,-25 7-684 1 0,-1-7 255-16 0,-57 6 156 0 0,4-6 0 0 0,-56 6 130 0 0,1-4 0 0 0,41 0 1 0 0,-3 1-22 0 0,-6-1 0 0 0,-2-1 224 0 0,-5 0 0 0 0,-2 0-65 0 0,2 2 0 0 0,0 0 1 0 0,-7-3-1 0 0,0-1-94 0 0,4 1 1 0 0,1 1-1 0 0,0-2 1 0 0,1 1 9 0 0,3-1 1 0 0,2 0 0 0 0,7 0 0 0 0,3-1 1415 0 0,-35-2-573-397 0,20-2-14 2 0,18-7 1 395 0,52-5-313-214 0,31-3 1 214 0,40 0-270 0 0,-19 11 1 0 0,4 0 0 0 0,9 0 0 0 0,2-1-602 0 0,6 1 0 0 0,2 1 0 0 0,3-2 1 0 0,0 2 3 0 0,-1 1 0 0 0,0 2 0 0 0,6-2 0 0 0,0 0 88 0 0,-2 3 0 0 0,0 0 0 0 0,1-2 1 0 0,0 1 139 0 0,-1 2 1 0 0,-2 0 0 0 0,-6 0 0 0 0,-1-1-36 0 0,0-1 1 0 0,-1 1-1 0 0,-6 0 1 0 0,0 0 46 282 0,-4 2 0-282 0,0-1 0 0 0,-5-1 1 0 0,-2 0 201 693 0,40-2 1-693 0,-13-1-187 511 0,-13 2-20-406 0,-11-3 1016-105 0,-7 7-25 0 0,-18-7-398 0 0,-8 7-161 0 0,-29-3-224 0 0,-30 4 1 0 0,-10 0-36 0 0,-20 0 1 0 0,-4 4 4 0 0,-10 2 0 0 0,-5 5-9 0 0,-6 0 0 0 0,-2-2 17 0 0,-1-3 1 0 0,3-4-78 0 0,8 0 0 0 0,9-1 351 0 0,11-1 0 0 0,12-1 562 0 0,9-1-576 0 0,18 1 1 0 0,22-7-773 0 0,29 2 253 0 0,25-2 180 0 0,33 0 0 0 0,-33 2 0 0 0,4-1 112 0 0,7 0 0 0 0,2 0 0 0 0,4 0 1 0 0,0 1-54 0 0,5 0 1 0 0,1 1-1 0 0,5 0 1 0 0,1 1-190 0 0,-1 1 1 0 0,1 0 60 0 0,1 1 0 0 0,0 0 0 0 0,-6 2 1 0 0,-2 0-1 0 0,-4 0 0 0 0,-2 0-155 891 0,-7 0 1-891 0,-3 0 0 0 0,-6 1 0 0 0,-2-1-270 1274 0,32 3 349-730 0,-12 2-44-171 0,-24 0 120-125 0,-9 3 0-155 0,-17-7 251 34 0,-10 6-43-58 0,-50-2 0-69 0,2 4-121 0 0,-36-1 0 0 0,1 1-20 0 0,-7 0 1 0 0,-5 2 463 0 0,-7 1 1 0 0,-1-1-54 0 0,-4-2 0 0 0,0-3-77 0 0,3 0 0 0 0,14-4 168 0 0,11 0 444 0 0,20-1-828 0 0,9-4 0 0 0,39 2 116 0 0,20-2 1 0 0,33-1-61 0 0,32 1 1 0 0,-35 1 0 0 0,2 0-170 0 0,8 0 1 0 0,3 1-1 0 0,3 1 1 0 0,2-1-325 0 0,5 0 1 0 0,0-1-1 0 0,0 3 1 0 0,0 1 188 0 0,1 1 1 0 0,0 0-1 0 0,-6 1 1 0 0,0 1-41 0 0,3 0 0 0 0,0 1 1 0 0,-5 0-1 0 0,-2 1 46 0 0,2 0 1 0 0,-1 0 0 0 0,-7 0 0 0 0,-2-1 73 361 0,-4-2 0-361 0,-2 0 1 0 0,36 5 212 683 0,-9 0 0-683 0,-19-3-285 296 0,-10-1-77-184 0,-11-3 110-92 0,-8 2 879-18 0,-16-4 1-2 0,-52-7-286 0 0,-26-1 0 0 0,-14 0-150 0 0,15 2 1 0 0,-4 3-147 0 0,-5-2 0 0 0,3 3 85 0 0,-1-1 1 0 0,4-1 54 0 0,8 1-48 0 0,4 0-50 0 0,11 3-355 0 0,11-4 0 0 0,25 3 97 0 0,27-2 0 0 0,28 5 154 0 0,21 1 1 0 0,21 0-131 0 0,-40-3 1 0 0,2 0 0 0 0,1 0-1 0 0,2 1-152 0 0,4 0 1 0 0,1 1-1 0 0,-1 0 1 0 0,1 1 138 0 0,5 1 1 0 0,0 0-1 0 0,-1 2 1 0 0,-1 0 0 0 0,-2 0-1 0 0,-2 1-29 0 0,-1-1 1 0 0,-1 1 0 0 0,-7-1 0 0 0,0 0-79 146 0,45 8 0-146 0,-19-3-194 579 0,-12 0-432-247 0,-14-1 287-120 0,-19-5 300-14 0,-3 2 1-198 0,-37-6 240 68 0,-14 2 1-68 0,-20-3-123 0 0,-14-3 0 0 0,-10 1-63 0 0,-11-3 1 0 0,-2 2 53 0 0,-7-3 0 0 0,0 1 56 0 0,-6-1 0 0 0,5 0-21 0 0,7 3 0 0 0,13-4-83 0 0,16 1 3004 0 0,12 2-1327 0 0,14 0-252 0 0,12 1 1 0 0,51 5-885 0 0,21-2 0 0 0,24 4-2037 0 0,-7-1 1084 0 0,0 0 1 0 0,12-3 252 0 0,-1 0 1 0 0,4 0-108 0 0,-6 0 0 0 0,-6 0-708 0 0,-6 0 783 0 0,-6-4 1 0 0,-2-1 329 0 0,-6-3-340 0 0,-6-1 340 0 0,-9 0 649 0 0,-4-3-408 0 0,-12-2-298 0 0,-10-3 141 0 0,-9 4 240 0 0,-24-4-108 0 0,-15 4-544 0 0,-10-1 103 0 0,-14 2 0 0 0,-2 3 182 0 0,-9 0 0 0 0,-4 0 1 0 0,-6-2 15 0 0,-3 0 1 0 0,4-4 607 0 0,-3 4-288 0 0,10-5-4 0 0,3 7-251 0 0,13-8 140 0 0,1 4 214 0 0,19-1 57 0 0,18-2-658 0 0,29 10-124 0 0,28-5 0 0 0,23 5 74 0 0,18-6 1 0 0,11 4 72 0 0,-42 3 1 0 0,0 1 117 0 0,0-1 1 0 0,-1 1 0 0 0,1 3 0 0 0,-2 0-437 0 0,48-5 188 0 0,-7 5 95 0 0,-5-3 0 0 0,-15 1-170 0 0,-11 0-38 0 0,-12-4-456 0 0,-14 2 624 0 0,-13-7 220 0 0,-33-2-97 0 0,-14-3 1 0 0,-33 3 165 0 0,-5-1 71 0 0,-3 5-250 0 0,-11-7 1 0 0,1 8 453 0 0,-8-3 0 0 0,0 2-114 0 0,-5 2 0 0 0,0-1 311 0 0,0 0 0 0 0,8 0-216-16 0,0-3 0 16 0,13 3 41-457 0,8-3 135 166 0,11 2 264 159 0,10-6-47 41 0,20 5-610 9 0,3-5 0 82 0,48 7 149-12 0,12 1 0 12 0,21-1-1153 0 0,7 0 444 0 0,6 1 369 0 0,13-1 1 0 0,-4 0-404 0 0,-1 1 1 0 0,-7-1 172 0 0,-4 0 1 0 0,-8 1 34 0 0,-7-1 0 0 0,-10-1-284 0 0,-10-1 494 0 0,-11 1-210 0 0,-4-6 434 0 0,-12-5-59 0 0,-4 1 34 0 0,-9-5 271 0 0,-9 0 0 0 0,-8-2 709 0 0,-6-7-454 0 0,2 3-136 0 0,-8-3-59 0 0,-6 3-795 0 0,-9-3-129 0 0,0 7-619 0 0,-3-6 186 0 0,19 10 923 0 0,11-3 0 0 0,53 8 0 0 0,21 6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2:52.59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13707 214577 28247,'0'0'-89'0'725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18.74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213 197 13991 214619 26165,'-23'22'-3412'0'2176,"-6"8"3484"0"-2176,11 3-47 0 0,-13 15 3 0 0,9 0 104 0 0,0-4-124 0 0,7-3-7 0 0,9-14 40 0 0,2-10-3 0 0,8-3-4 0 0,7-18-27 0 0,10-6 1 0 0,9-20 0 0 0,3-9 219 0 0,-3 3-208 0 0,-5 2 0 0 0,5 2 44 0 0,-5 0-92 0 0,-1 0-11 0 0,7 0-37 0 12,-7 5-32 0 33,2 6 52 0-43,-16 10 44 0-2,-24 39 0 0 0,3-5-11 0 31,-13 23 1 0 0,0-5-14 0 56,-1-2 415 0-43,-4 2-178 0-40,6 2 1 0 0,-4-1-2 0-4,2 1-169 0 0,-2-1 51 0 0,0 1-5 0 0,-4-1 1 0 0,9 7 121 0 0,-3-3-247 0 0,12-7 111 0 0,-1-8 57 0 0,13-14-409-29 0,-4 3 353-124 0,5-9-148 26 0,5-5 0 127 0,9-19 80-19 0,7-12 1 19 0,11-13-31 0 0,0-4 33 0 0,7-5 1 0 0,-1-7-57 0 0,4 1 52 0 0,-4 0 0 0 0,-1 1-11 0 0,-6 3-140 0 0,-3 1 133 0 0,-2 11-1 0 0,-5 0 64 0 0,0 5-53 0 0,-9 10 57 0 0,-3 2-9 0 0,-9 14 285 0 0,5 1-300 0 0,-18 33 0 0 0,1 4 111 0 0,-16 21 0 0 0,7-5-13 0 0,7-13-177 0 0,2-7 140 0 0,1 17-243 0 0,5-11 114 0 146,1 9-35 0 36,5-11 65 0-162,5-11-17 0-20,1-6 22 0 0,9-9 1 0 0,6-12-8 0 0,3-11 0 0 0,1-8 47 0 0,-4-7 0 0 0,8-3-34 0 0,-1-1 1 0 0,5 1-19 0 0,-5 3-36 0 0,-2 5-9 0 0,10-4 11 0 0,-13 9-11 0 0,3 5 142 0 0,-15 8-33 0 0,-6 28 0 0 0,-15 3 6 0 0,-4 17 1 0 0,-1-1-54 0 0,-3-3 1 0 0,0 2 32 0 0,-3 2 0 0 0,0 6 27 0 0,0-3 1 0 0,-4 8 4 0 0,0-1 0 0 0,0 3 16 0 0,4 1 0 0 0,1-4 78 0 0,2-3-55-183 0,3-7 5 107 0,0 7-21 76 0,3-7 16 0 0,1-6-227 0 0,11-8 115-8 0,15-24 0 8 0,16-16-16-409 0,12-17 1 409 0,2-7-17-280 0,-3-4 0 280 0,4-3-8 0 0,0 0 0 0 0,4-2 4 0 0,-4 5 1 0 0,-1-1-63 0 0,-6 9 60 0 0,-3 0-13 0 0,6-2-67 0 0,-3 9-36 0 0,8 2-9 0 0,-19 20 177 0 0,-3 26 0 0 0,-25 15 5 0 0,-7 15 0 0 0,-4 3-59 0 0,-7-10 272 0 0,5 1-107 0 0,-7-1 0 0 0,7-1-19 0 0,-4 1 1 0 0,3-1 27 0 0,-4 1 0 0 0,5 1-44 0 0,-1 2-38 0 0,-3-3 0 0 0,4 9-35 0 0,-5-2 64 0 0,5 2 24-74 0,-7 1-220-119 0,13-9 186 90 0,-7 11-1-30 0,13-24-426 4 17,10 4 370-54-17,9-24 1 183 1,26-20-127-450-1,2-13 116 117 0,7-16 1 333 0,-1-6-38 0 0,5-13 0 0 0,-1 3 41 0 0,-3-3 1 0 0,-2 1 0 0 0,-5 7 0 0 0,-4 4-58 0 0,-11 13 1 0 0,-3 5 30 0 0,2 1-191 0 0,-12 14 186 0 0,-3 7 1 0 0,-10 16 111 0 0,-19 29-95 0 0,1-3 0 0 0,-13 21 164 0 0,5-12 1 0 0,-5 2-100 0 0,-3 5 1 0 0,-1 0 138 0 0,-2 1 0 0 0,-4 2-169 0 0,1 1 0 0 0,-9 4 20 0 0,2 0 1 0 0,-3 5 252-314 0,2 1 0 314 0,3-1-92-1074 0,5-6 1 1074 0,1-7 52-340 0,9-6 13 313 0,5-13-465 27 0,4-4 223 0 0,15-18 0 0 0,19-25-188-87 0,14-19 0 87 0,14-14 140-281 0,0-3 0 281 0,8-11-207-26 0,3-4 1 26 0,3 1 139 0 0,-3 3 0 0 0,-5 6-30 0 0,-6 0 0 0 0,-4 11-209 0 0,-3 7 153 0 0,-2 3 44 0 0,-1 1 29 0 0,-2 15 20 0 0,-3 3 115 0 0,-19 23 0 0 0,-18 15 221 0 0,-18 11 0 0 0,-6 11-188 0 0,-2-3 1 0 0,0 3 187 0 0,0 0 0 0 0,-1 6-182 0 0,-2 4 267 0 0,-3 6-274 0 0,-9-8 0 0 0,2 7 200 0 0,-5-4 1 0 0,5 3-51 0 0,-1-3-179-55 0,7-5 99-336 0,8-9 46 89 0,5-12-362-19 0,14-5 334 42 0,-7-9-202 25 0,17-2-212-8 0,-3-9 0 262 0,27-22 294-43 0,10-13 0 43 0,15-18-37 0 0,3-6 0 0 0,2-4-289 0 0,5-7 121 0 0,-3-4 1 0 0,-2 11-264 0 0,-3-6 366 0 0,-1 11 22 0 0,-10 0 1 0 0,-2 14 127 0 0,-4 2-186 0 0,-5 8-70 0 0,-6 7 8 0 0,-1 5 21 0 0,-12 11 0 0 0,-27 33 407 0 0,-17 14 1 0 0,-6 10-17 0 0,10-9 1 0 0,0-1-12 0 0,0 1 1 0 0,0 3-64 0 0,0 0 0 0 0,-1 1 21 0 0,-2-1 1 0 0,2-1-101 0 23,-3 5 0 0 1,3-5 134 0 88,1 1-414 0-106,5-7 368 0-6,1 7-521 0 0,10-17 262 0 0,5-3 0 0 0,28-31 64 0 0,11-16 0 0 0,11-12-84 0 0,-4-6 1 0 0,6-2-12 0 7,-3-2 0 0 0,6-3-103 0-1,-1 0 1 0-1,-2 1 157 0-5,-6 6 1 0 0,-1 3-102 0 0,1 4-9 0 0,-2 5-29 0 0,4-4 37 0 21,0 9-26 0 362,-8 5 182 0-182,-9 12 0 0 0,-25 28 198 0-139,-9 9 0 0 0,-6 9-146 0-62,-5-2 1 0 0,-1 3 201 0 0,-2 5 1 0 0,-2-4 346 0 0,5 3-447 0 0,1-2 0 0 0,2 4 293 0 0,1-2-377 0 0,9-7 5 0 0,-7 2 13 0 0,12-12-31 0 0,-3 8-59 0 0,14-21 0 0 0,24-24-213 0 0,11-17 1 0 0,11-17 137 0 0,-4-8 1 0 0,9-3-41 0 0,1-7 0 0 0,1 1 91 0 0,-4-2 1 0 0,-8 8-23 0 0,-2 7 0 0 0,-7 3 12 0 0,3 0 0 0 0,-9 9-10 0 0,-2 2 135 0 0,-4 12-104 0 0,-3 0-8 0 0,-5 9 23 0 0,-5 1 517 0 0,-2 4-377 0 0,-40 29 0 0 0,14 2-24 0 0,-25 21 0 0 0,3 2 9 0 0,7-1 1 0 0,-6 8-47 0 0,2 5 0 0 0,-2-2 15 0 0,2-1 0 0 0,-3-4 285 0 0,4-3-180 0 0,4-8-25 0 0,0-1-76 0 0,14-17 0 0 0,8-6-261 0 0,20-22 0 0 0,10-16 88 0 0,15-15 1 0 0,3-15-63 0 0,7-7 0 0 0,-3-4 74 0 0,3-3 1 0 0,-2 6-171 0 0,-1 5 1 0 0,0 4 115 0 0,3 3 0 0 0,-3 2-11 0 0,-1-2 0 0 0,0 6 49 0 0,-7 1 0 0 0,-1 4-106 0 0,-5 0 27 0 0,-3 11 150 0 0,-10 0 47 0 0,-5 12-1 0 0,-11 6 182 0 0,-20 17 1 0 0,-7 18-5 0 0,-12 10 1 0 0,2 0-118 0 0,5-7 1 0 0,-3 0-48 0 0,-1 0 1 0 0,1 3 34 0 0,3 0 1 0 0,5 1 477 0 0,2-4-507 0 0,3 0-37 0 0,-4 4 17 0 0,8 2-302 0 0,-2-5 238 0 0,14-7 1 0 0,15-19-193 0 0,13-14 0 0 0,7-15 132 0 0,7-21 1 0 0,6-9 68 0 0,8-8 1 0 0,2-4-52 0 0,1-3 1 0 0,-1 3 29 0 0,-3 0 0 0 0,-5 5 15 0 0,-5 6 0 0 0,-5 1-16 0 0,2 3 1 0 0,-1 3 12 0 0,-3 7 1 0 0,5-2-339 0 0,-9 6 273 0 0,0 0 32 0 0,-2-2-55 0 0,-8 9 516 0 0,-3 6-254 0 0,-24 18 1 0 0,-17 27-61 0 0,-17 13 0 0 0,-2 7 8 0 0,3 3 1 0 0,1 3 225 0 0,2 4 1 0 0,-1 0-205 0 0,4 0 0 0 0,2-5 175 0 0,6-6-443 0 0,6-4 346 0 0,-3-2-639 0 0,12-7 200 0 199,-2-3-5 0 127,10-16 1 0-1,25-30 183 0-314,5-12 1 0 1,5-12 16 0-12,-9 1 1 0 0,-1-1-10 0 0,-2-5 0 0 0,2-1 105 0 0,-2-3 1 0 0,5-5-91 0 0,2-2 0 0 0,0 2 119 0 0,-4 1 0 0 0,-4 11-109 0 0,-3 4 34 0 0,-2 6 107 0 0,-6 0 33 0 0,-6 9 187 0 0,-16 5-287 0 0,-16 21 0 0 0,-10 13 111 0 0,-8 16 1 0 0,4 3-99 325 0,7 1 1-325 0,-3 1 203 303 0,-1 2 0-303 0,1 2-88 0 0,-4 2 0 0 0,3-2 180 0 0,4-5-232 0 0,7-5 18 0 0,1 3 100 0 0,14-7 22 0 0,1-2-769 0 0,31-10 0 0 0,15-21 202 0 0,20-11 1 0 0,1-12 22 0 0,-5-6 0 0 0,-3-7 247 0 0,3-4 0 0 0,2-6-8 0 0,-2-5 0 0 0,0-1 49 0 0,-4-2 1 0 0,0 5 30 0 0,-3 2 0 0 0,1-3 29 107 0,-5 3 1-107 0,-4 1 525 825 0,-6 13-369-276 0,-8 3-121-191 0,-1 8 41-174 0,-15 5 0-184 0,-15 13-86 10 0,-15 14 0-10 0,-8 9-4 0 0,-2 13 0 0 0,1 4 87 0 0,-1 2 1 0 0,0 7 0 0 0,-4 4 1 0 0,1 3 161 0 0,-1 0 0 0 0,1 1-208 0 0,-1-1 0 0 0,-3 1 22 0 0,0-1 1 0 0,3-4 100 0 0,7-3 317 0 0,1-6-290 0 0,8 1-347 0 0,4-7 21 0 0,3-7-555 0 0,14-6 1 0 0,22-42 521 0 0,8-7 0 0 0,6-11 27 0 0,-9 15 0 0 0,0-4-162 0 0,1 4 328 0 0,-6 4-115 0 0,4-9 419 0 0,-8 5-244 0 0,3-2 0 0 0,-9 6-109 0 0,-1 10 17 0 0,-5 4-102 0 0,-5 2 77 0 0,-1 4-32 0 0,-9 5 15 0 0,-2 2 1 0 0,-13 18 0 0 0,-4 7 107 0 0,-5 14 16 0 0,4 1-27 0 0,9 10-48 0 0,-1-6 17 0 0,5 7 12 0 0,6-15-582 0 0,16-15 0 0 0,16-17 38 0 0,9-14 0 0 0,3-11 271 0 0,0-7 0 0 0,6-9 17 0 0,-2-9 0 0 0,6-1-23 0 0,-2 2 0 0 0,-1 0 57 0 0,-3 3 0 0 0,-1 4-203 0 200,-3-1 444 0 220,-7 5-353 0-73,4-3 427 0-88,-12 11-115 0-100,2 0 141 0-66,-10 19-207 0-50,-14 11 0 0 0,-3 15 14 0 3,-9 10 0 0 1,-1 5 187 0-32,1 2 0 0 0,-5 4 120 0-15,-2 3 1 0 0,-3 7 38 0 0,-1 4 1 0 0,4 2-175 0 0,-1 1 0 0 0,11-5-100 0 0,0-2-202 0 0,10-11-595 0 0,3 10 488 0 0,24-21-15 0 0,19 2 0 0 0,22-22 168 0 0,7-15 1 0 0,-3-8-36 0 0,-18-5 0 0 0,0-7 130 0 0,-4-1 0 0 0,6-3-112 0 0,1-4 1 0 0,6-2 140 0 0,-2 6 0 0 0,1 0-132 0 0,-8 3 0 0 0,3-4 16 0 0,-7 1 1 0 0,2 3 51 0 0,-9 4-24 0 0,1 4 54 0 0,0-7 2 0 0,2 18-43 0 0,-5-1 32 0 0,-7 24 539 0 0,-15 11-343 0 0,-16 21 1 0 0,-7 12 116 0 0,-9 6 0 0 0,3-7-156 0 0,0-7 1 0 0,2-2 506 0 0,-2-2-566 0 0,8 1-258 0 0,5-1 303 0 0,14-9 0 0 0,20-10-18 0 0,13-20 1 0 0,10-11-502 0 0,-2-20 0 0 0,2-10 89 0 0,1-12 1 0 0,0-3 4 0 0,0-4 1 0 0,4 2 120 0 75,-1-5 0 0-1,1 7 75 0 91,-4-4 1 0 1,-6 6 2 0-71,-4-2 1 0 1,-3 6-55 116-75,-8 8 407 140-21,-7 2-341-228 0,-5 10 678-14 0,-13 1-238-14 0,2 14 1 0 0,-36 43-288 100 0,-5 18 1-100 0,-9 12 22 0 0,13-15 0 0 0,-4 6 121 0 0,-4 4 1 0 0,-1 2-94 0 0,-6-1 0 0 0,4-2-24 0 0,0 6 0 0 0,5-3-6 0 0,-2-2 0 0 0,8-1-289 0 0,3-13 227 0 0,8-2-25 0 0,-3 2-194 0 0,12-13-174 0 0,8-3 1 0 0,28-31 152 0 0,11-16 0 0 0,11-17 69 0 0,-4-8 1 0 0,9-9 24 0 0,1-6 0 0 0,1-1-35 0 0,-4-2 1 0 0,-6 5 281 0 0,-4 2 0 0 0,-5 8-125 0 0,-6 3 0 0 0,-4 4-123 0 0,0 7 50 0 0,-4 4 323 0 0,-3 15 62 0 0,-1-4-430 0 0,-8 13-18 0 0,3-3 146 0 0,-9 20 105 0 0,-6 6-129 0 0,-15 30 1 0 0,-3-4 168 0 0,-7 11 1 0 0,-2-1-26 0 0,-1 1 0 0 0,-3 1 113 0 0,-1 6 1 0 0,1 1-152 0 0,-1 2 1 0 0,0-4 25 0 0,0-2 1 0 0,5-7-58 0 0,2-4 43 0 0,7-7-808 0 73,8 7 247 0 193,5-12 165 0-183,24-7 0 0 0,11-27 75 0-73,20-21 1 0-1,0-12 109 0-9,-8-6 1 0 0,-2-4 5 0 0,3-3 1 0 0,-3-2 173 0 0,6-5 0 0 0,-3 4-37 0 0,-5 3 0 0 0,-1 7-200 0 0,-5 4 426 0 0,-10 11-253 0 0,3-1-388 0 0,-13 18 429 0 0,-1 7 1 0 0,-20 29 140 0 53,-8 13 0 0-1,-10 7-210 0-28,-2-3 0 0 0,-6 3-4 0-24,-4 8 1 0 0,-3-2 94 0 0,0 6 1 0 0,1-1 205 0 0,2 4 1 0 0,-3 1 98 0 0,3 2 0 0 0,-3-2-97 0 0,-4 2 1 0 0,1 2-175 0 0,-5-2 0 0 0,10-1-49 0 0,1-6-390 0 0,5-7-62-119 0,12-1-110-413 0,6-17 1 532 0,42-26 97-120 0,17-30 1 120 0,16-23 109 0 0,1-20 0 0 0,-1-5 179 0 0,1-9 1 0 0,-30 38-1 0 0,0-1-10 0 0,2-1 0 0 0,0-1 1 0 0,0 1-1 0 0,0-1 112 0 0,0 1 1 0 0,0-1-1 0 0,22-33-62 0 13,-4 1 350 0 160,-10 17-286 0-24,-8-3 407 0-14,-11 27-304 0-55,-15 8 1 0 0,-27 39-51 0-54,-15 19 1 0 0,-11 11-17 0-26,1 7 0 0 0,-4 4 13 0 0,-10 10 0 0 0,5 1 250 0 0,-2 2 1 0 0,0 1-70 0 0,-3 6 0 0 0,0-2-21 0 0,26-33 0 0 0,0 0 0 0 0,-29 35-14 0 0,2-3 0 0 0,9-7 4 0 0,10-7 0 0 0,2-9-300 0 0,8-5 310 0 0,2-6-842 0 0,9-10 284 0 0,5-5 409 0 0,10-16-295 0 6,35-45 1 0 1,-6 4-388 0-7,16-25 1 0 0,-9 7 338 0 0,-5 3 0 0 0,0 2-3 0 0,-4-2 584 0 0,-4 10-271 0 0,-7-10 24 0 0,-5 15 274 0 0,-14 8 0 0 0,-15 28-54 0 0,-11 24 1 0 0,-8 11-177 0 0,4 10 0 0 0,-3 6 0 0 0,-4 5 72 0 0,-4 2 1 0 0,2 3 170 0 0,-2 5-249 0 0,0-2-9 0 0,2 8 0 0 0,1-4 115 0 0,4 2-76 0 0,5-12-2 0 0,7-7-321 0 0,5-15 285 0 0,4-5 17 0 0,10-10-599 0 0,3-7-354 0 19,9-9 651 0 69,19-25 1 0 1,-5-2 102 0-36,14-22 0 0-1,0-3-37 0-52,-4-7 0 0 0,5 0 18 0 0,-4-4 0 0 0,-1-1-38 0 0,-2 2 0 0 0,-6 2 254 0 0,-2 5-204 0 0,-2 9 408 0 0,-6-6-130 0 0,-6 17 0 0 0,-15 10-116 0 0,-10 19 1 0 0,-5 11 24 0 0,-2 14 1 0 0,-4 8 104 0 0,-3 9 1 0 0,-4 2-19 0 0,-3 6 1 0 0,-1 3-93 0 0,-3 4 1 0 0,-1 0 165 0 0,1 0 1 0 0,3-1-159-8 0,1 4 0 8 0,4-7 102-60 0,7-3 0 60 0,1-8-78-70 0,9-10-214-77 0,0-10 182-4 0,4 3-385-2 0,9-13 454 11 32,-2-1-1253 82 112,32-44 759 60-81,-14 4 0 0-1,28-43 196 0-7,-14 19 0 0-1,-4 3 23 0 39,-7 11 322 0-22,-5 10-197 0-8,3-11 439 0-12,-5 16-273 0-44,-14-2 0 0 0,-7 21-145 0-7,-15 13 1 0 0,0 7 44 0 0,0 10 1 0 0,2 2 19 0 0,-5 5 0 0 0,0 9 98-57 0,-3 5 0 57 0,-1 6-62-161 0,1 5 0 161 0,-4-2 109-224 0,-1 6 1 224 0,-1-7-154-473 0,6-1 1 473 0,-2-8 64-480 0,8-6-126 57 0,10-10 4 127 0,-3 2 159 74 0,11-14-13 64 0,2-7-248 92 0,6-19 1 66 0,24-22-186-6 0,8-19 1 6 0,2-11-282 0 0,5 1 1 0 0,-1-9 232 0 0,4 6 0 0 0,-5-2 177 0 0,-2 4 1 0 0,-7 0 50 0 0,-4 4-17 0 0,-2 10 45 0 0,-6 1 245 0 0,-6 13 1 0 0,-21 12-209 0 0,-10 14 0 0 0,-5 11 137 0 0,-3 14 0 0 0,1 4 183 0 0,-1 10 0 0 0,3-1-123 0 0,4-3 0 0 0,-1 7 51 0 0,-3-3 0 0 0,7 2-132 0 0,-3-2 1 0 0,3-2 141 0 0,-3-1-78 0 0,5-3-10 0 0,-4-5-348 0 0,8-5 166 0 0,2-5-42 0 0,6-6-6 0 0,9-10-156 0 0,1-10 0 0 0,10-19 128 0 0,2-13 1 0 0,7-4-198 0 0,4 4 1 0 0,-2 0 38 0 0,2 1 59 0 0,0 2 289 0 0,-2-7-18 0 0,0 7 201 0 0,-10 6-277 0 0,-6 17 1 0 0,-16 21 36 0 0,-9 14 0 0 0,-4 11 46 0 0,-3 7 1 0 0,0 1 165 0 0,0 6 0 0 0,0-3-107 0 0,0 7 0 0 0,1-3 14 0 0,-1 6 0 0 0,-3 1 69 0 0,4-1 0 0 0,-4-1-30 0 0,7-6 21 0 0,2-2 26 0 0,-5-5-22 0 0,14-5-259 0 0,1-11 0 0 0,22-17-278 0 0,12-17 1 0 0,7-18 158 0 0,7-17 1 0 0,7-13-121 0 0,0-12 0 0 0,8-4-39 0 0,-5 4 1 0 0,3 0 192 0 0,-2 4 0 0 0,-3 2 78 0 0,-5 5 0 0 0,-4 10-91 0 0,-10 14 318 0 0,-4 10-1 0 0,-2 7-244 0 0,-9 14 228 0 0,-6 8 334 0 0,-11 24 161 0 0,-5 13-356 0 0,-1 20-162 0 0,2 6 43 0 0,9 5-38 0 0,1-5-126 0 0,10 3 162 0 0,6-7-203 0 0,10 3 82 0 0,11-15 1 0 0,20-13-238 0 0,4-20 1 0 0,16-23 40 0 0,-4-18 1 0 0,9-19 109 0 0,-35 21 0 0 0,1-2 0 0 0,1-2 1 0 0,0-2 17 0 0,0-1 1 0 0,1-2 0 0 0,0 1 0 0 0,-1 0-5 0 0,1-1 0 0 0,-1 1 0 0 0,-2 3 1 0 0,0 0 23 0 0,-1 1 0 0 0,-1 2 0 0 0,33-26 1 0 0,-12 11 0 0 0,-1 11-43 0 0,-7 14 1 0 0,-2 5-30 0 0,-9 9 169 0 0,-4 7 0 0 0,0 20-67 0 0,-10 12 1 0 0,-5 7-7 0 0,-16 4 1 0 0,1 4-1 0 0,-4 1 224 0 0,-2 1-234 0 0,-1 7 0 0 0,-6 2 67 0 0,-2 10 0 0 0,-3-1 135 0 0,-4-3 1 0 0,-3 1-171 0 0,-4 2 1 0 0,4-3 15 0 0,3-1 0 0 0,2-5 496 0 0,2-8-543 0 0,4-8-177 0 0,6 0 0 0 0,23-21 145 0 0,13-7 0 0 0,7-19-243 0 0,4-19 0 0 0,-1-14 211 0 0,7-15 1 0 0,3-10-108 0 0,12-8 0 0 0,-34 35 1 0 0,1 0 110 0 0,2-3 1 0 0,1 0-1 0 0,-1 1 1 0 0,-1-2-2 0 0,0-4 1 0 0,-1 0 0 0 0,-1 4 0 0 0,-1 1 115 0 0,27-32 0 0 0,-1 6-112 0 0,-2 8 0 0 0,-12 12-35 0 0,-3 3 73 0 0,-6 11 9 0 0,-4 10 117 0 0,-5 10-45 0 0,-11 25 0 0 0,-16 22 16 0 0,-14 20 0 0 0,-5 0 210 0 0,-2-6 1 0 0,-1 4-180 0 0,-3 6 0 0 0,1 0-59 0 0,-4 4 1 0 0,0-2 24 0 0,-4 5 0 0 0,1-7-10 0 0,3-3 0 0 0,3-8 64 0 0,7-3-80 0 0,-2-7-250 0 0,8 7 58 0 0,2-11-379 0 0,5-3 132 0 0,14-17 325 0 0,8-15 1 0 0,18-25-18 0 0,8-14 0 0 0,3-12-22 0 0,0-9 0 0 0,4-7 29 0 0,6-15 0 0 0,-28 40 0 0 0,-1-2 19 0 0,1-4 1 0 0,0 0 0 0 0,-1 5 0 0 0,-1 1-58 0 0,24-35 1 0 0,-8 13 154 0 0,-6 14 31 0 0,-8 8 206 0 0,3 14-141 0 0,-18 7 0 0 0,-8 37 136 0 0,-20 15 1 0 0,-12 23-115 0 0,-5 2 0 0 0,-5 9-56 0 0,1 3 1 0 0,1 2 0 0 0,3-1 6 0 0,0 1-31 0 0,0-4 1 0 0,0 2-25 0 0,0-4 0 0 0,-1 0-13 0 0,-2-1 1 0 0,7-8 31 0 0,-1-6-137 0 0,10-13-182 0 0,4-1 1 0 0,20-25 200 0 0,9-10 1 0 0,17-24-127 0 0,15-29 0 0 0,7-14 160 0 0,-22 22 0 0 0,2-2 0 0 0,1-3 1 0 0,1-1-20 0 0,2-4 1 0 0,1 0 0 0 0,-2 2 0 0 0,2 1-16 0 0,1 2 0 0 0,0 1 0 0 0,-4 2 0 0 0,0 0-57 0 0,-3 2 1 0 0,-1 1 0 0 0,22-33-29 0 0,-10 17 1 0 0,-5 13 2 0 0,-6 15 35 0 0,-5 9 22 0 0,-1 8-4 0 0,-10 9 124 0 0,-5 11 0 0 0,-9 11 458 0 0,-9 13-519 0 0,0-3 1 0 0,-16 20 4 0 0,1 0 1 0 0,-3 7 231 0 0,1-3 0 0 0,0 2-46 0 0,-4 11 1 0 0,-1-1 71 0 0,-2 5 0 0 0,-1-1-196 0 0,0-6 0 0 0,8-1 21 0 0,3-12-245 0 0,11-6-217 0 0,1-5 0 0 0,23-17 319 0 0,7-12 0 0 0,12-17 67 0 0,6-22 1 0 0,5-15-305 0 0,6-14 1 0 0,3-8 210 0 0,-20 29 0 0 0,1-2 1 0 0,-2 0-1 0 0,0-2 47 0 0,5-3 0 0 0,0-2 1 0 0,-3 1-1 0 0,-2 0 19 0 0,0-2 1 0 0,0 0-1 0 0,1 2 1 0 0,-1 0 21 0 0,0-2 1 0 0,0 0 0 0 0,-1 3 0 0 0,1 0-2 0 0,0 2 0 0 0,-1 1 1 0 0,19-35-98 0 0,-11 12 89 0 0,-5 11-26 0 0,-7 0-173 68 0,-5 22 267 162 0,-17 8 0-230 0,-19 31 195 74 0,-14 20 0-74 0,-10 11-169 0 0,-1 10 0 0 0,-3 3 211 0 0,-4 8 0 0 0,2 2-192 0 0,-2 5 1 0 0,3 0 156 0 0,4-1 0 0 0,0 0-185 0 0,8-3 8 0 0,1-7-637 0 0,9-1 219 0 0,9-13 360 0 0,7-12 1 0 0,28-28-131 0 0,9-24 0 0 0,6-16-240 0 0,1-16 1 0 0,6-11 207 0 0,12-14 1 0 0,-28 40 0 0 0,0-1 44 0 0,1-1 1 0 0,0 0-1 0 0,-1 2 1 0 0,0-1 55 0 0,-2-3 1 0 0,-1 0 0 0 0,23-38 0 0 0,-3-5 0 0 0,-7 9 39 0 0,-4 9 1 0 0,-8 12-22 0 0,-6 10 31 0 0,-4 8-17 4 0,-6 0 40 196 0,-10 13-5-116 0,-21 11 0-84 0,-18 29 146 0 0,-19 23 1 0 0,3 7-108 0 0,1 7 0 0 0,0 6 161 0 0,-11 5 0 0 0,2 6 42 0 0,-5 1 0 0 0,9 7-65 0 0,2 0 1 0 0,0 0-46 0 0,-4 4 1 0 0,-2-3-104 0 0,6-5 0 0 0,7-7-201 0 0,7-10 213 0 0,11-9-186 0 0,5-7 0 0 0,19-23 7 0 0,14-14 0 0 0,17-25-280 0 0,22-25 1 0 0,2-16 135 0 0,9-12 0 0 0,-28 35 0 0 0,0-2 142 0 0,-1-3 1 0 0,0 0 0 0 0,1 0 0 0 0,-1 0 71 0 0,-1-1 1 0 0,-1-1 0 0 0,-1 4 0 0 0,0 0-24 0 0,0 1 0 0 0,-1 1 0 0 0,17-32 6 0 0,-2 5-152 5 0,-10 14 92 473 0,-8 1 287 39 0,-10 17 0-517 0,-24 14-142 258 0,-12 21 0-258 0,-11 17 114 0 0,-3 16 0 0 0,-3 4 1 0 0,0 6 0 0 0,2 1 130 0 0,-3 9 1 0 0,7-4-146 0 0,-7 1 0 0 0,3 1 191 0 0,-3 0 0 0 0,1-1-55 0 0,-1-4 45 0 0,10-4-8 0 0,-2-2 55 0 0,17-8-1241 0 0,3-7 576 0 0,43-39 0 0 0,5-14-35 0 0,31-35 0 0 0,-7-4 208 0 0,-1-7 1 0 0,-1 0 44 0 0,-29 36 0 0 0,1-1 0 0 0,26-37-179 0 0,0-2 1 0 0,-6 5-68 0 0,-4 9 1 0 0,-10 12 20 0 0,-8 10-3 0 0,-12 7 515 0 0,-4 11 1 0 0,-23 15-23 0 0,-7 17 0 0 0,-14 12-23 0 0,-7 20 0 0 0,-3 3-88 0 0,-1 7 1 0 0,-7 6 210 0 0,7 5 0 0 0,-7 3-170 0 0,3-4 0 0 0,-2 6 117 0 0,-1-2 1 0 0,2-2-156 0 0,5-1 0 0 0,2-13 194 0 0,13-5 192 0 0,1-9-429 0 0,9-4-238 0 0,9-10 1 0 0,5-12 83 0 0,14-15 0 0 0,6-10-344 0 0,12-14 1 0 0,5-11 229 0 0,6-7 0 0 0,4-7-112 0 0,-1 4 0 0 0,1-4 297 0 0,-1 3 0 0 0,-2 4-143 0 0,-5 3 329 0 0,-5 10-57 0 0,3-11-87 0 0,-12 22 17 0 0,2-2 364 0 0,-14 20 203 0 0,-1 11-458 0 0,9 11 15 0 0,4 1-44 0 0,28-6-34 0 0,3-12 4 0 0,15-6-5 0 0,0 1-21 0 0,-10 7-104 0 0,-2 18 126 0 0,-14 4-138 0 0,-6 23 114 0 0,-6 3-213 0 0,-5 4 121 0 0,0-1 20 0 0,10-18 0 0 0,13-13 29 0 0,9-23 0 0 0,5-7-5 0 0,-9-18 0 0 0,3-2-65 0 0,1-9 0 0 0,-4-2 15 0 0,-3 3 0 0 0,-2-3 42 0 0,-2 6-45 0 0,-4 7 114 0 0,3 1 69 0 0,-12 15-51 0 0,-3 10 1 0 0,-24 25 22 0 0,-9 16 0 0 0,-13 13 208 0 0,-1 1 1 0 0,-8 4-234 0 0,1 4 0 0 0,2-2 22 0 0,1 6 1 0 0,-2 0-40 0 0,-1 6 1 0 0,-3-1-3 0 0,-1 5 0 0 0,-8 4 79 0 0,-3 3 0 0 0,-6 6-39 0 0,-1 1 0 0 0,3-9-3 0 0,1 2 1 0 0,9-10-235 0 0,9-5-332 0 0,7-13 452-69 0,15-9 1 69 0,28-38 56-184 0,17-18 1 184 0,21-31-95 0 0,8-21 1 0 0,-32 26 0 0 0,1-2-93 0 0,2-6 1 0 0,0-1-1 0 0,0 0 1 0 0,1 0 98 0 0,0-3 0 0 0,1-1 0 0 0,3 1 1 0 0,0 0 23 0 0,-1 1 1 0 0,-1 1 0 0 0,-3 3 0 0 0,0 1-6 0 0,-3 0 0 0 0,-1 2 1 0 0,21-32-9 0 0,-6 10 1 0 0,-6 8-17 0 0,-5 9-6 0 0,-8 12-10 0 0,-5 7-21 0 0,-14 20 55 0 0,-40 39 1 0 0,1 4 404 0 0,-26 28 0 0 0,1 6-35 0 0,2 1 1 0 0,-3 7-261 0 0,23-34 1 0 0,0 1-1 0 0,-3 0 1 0 0,0 1 4 0 0,-4 2 0 0 0,-1 0 1 0 0,-1 6-1 0 0,-1 1 3 0 0,-2 3 1 0 0,-1 2-1 0 0,0 1 1 0 0,-1 1 20 0 0,-2 2 0 0 0,0 1 0 0 0,0-1 0 0 0,1 1-38 0 0,-3 1 1 0 0,0 0 0 0 0,0 3 0 0 0,1 0 6 0 0,3-1 1 0 0,0 0 0 0 0,2-4 0 0 0,1-2-14-799 0,3-4 0 799 0,2-2 1 0 0,6-8-1 0 0,2-4-469-994 0,-15 20 240 443 0,15-16 0 551 0,23-37-175-392 0,20-21 1 392 0,15-29 250-52 0,31-31 1 52 0,-28 27 0 0 0,2-3-23 0 0,4-6 0 0 0,0-1 0 0 0,0 0 0 0 0,0-1 105 0 0,-2 1 0 0 0,0 1 1 0 0,1 4-1 0 0,1 1 5 0 0,-2 1 0 0 0,0 1 1 0 0,1 1-1 0 0,0 0 0 0 0,-4 4 1 0 0,-1 0-1 0 0,1 0 1 0 0,0 0 95 0 0,-2 3 0 0 0,-1 1 0 0 0,32-38-116 0 0,-3 7 1 0 0,2 0-24 0 0,-6 7 1 0 0,0-1 18 386 0,-7 9 0-386 0,-7 5-30 497 0,-10 9-29-336 0,-5 4 148-138 0,-1 6-28-18 0,-9 9 0-5 0,-7 16-70 0 0,-17 22 0 0 0,-13 13-3 0 0,-12 21 1 0 0,-6 14 599 0 0,-8 11 0 0 0,16-27 1 0 0,-3 2-317 0 0,-3 2 1 0 0,-2 1 0 0 0,-2 4-1 0 0,-1 1-107 0 0,-2 3 1 0 0,1 1-1 0 0,-2 2 1 0 0,1 1 0 0 0,-1 4-1 0 0,0 0 1 0 0,-2 2 1 0 0,0 0-52 0 0,-2 0 0 0 0,1 0 0 0 0,3-1 0 0 0,2 0-48 0 0,1-3 1 0 0,0-1 0 0 0,3-4 0 0 0,1 0 0 0 0,1-4 0 0 0,1-1-50-225 0,1-3 0 225 0,1-2 0 0 0,5-7 0 0 0,1-1-420-1050 0,-19 35-44 355 0,7-21 4 294 0,12-6 257 45 0,11-28 90 219 0,16-21 1 137 0,16-21 73 0 0,13-24 1 0 0,6-9-11 0 0,4-5 1 0 0,2-4 78 0 0,2-3 1 0 0,-1 5 0 0 0,1 0-36 0 0,-1-2 1 0 0,2 1-17 0 0,2-8 1 0 0,7-1 54 0 0,7-2 1 0 0,1 0 3 0 0,2-3 0 0 0,0 0-215 0 0,-28 34 0 0 0,1-1 189 0 0,-3-2 0 0 0,0 0 0 0 0,3-1 0 0 0,1 0 0 0 0,-1-1 1 0 0,-1-1 32 0 0,2 1 0 0 0,-1 1-37 0 0,2-3 1 0 0,-1 0-1 0 0,-3 5 1 0 0,0-1-1 0 0,-1 1 1 0 0,-2-1-29 112 0,27-36 1-112 0,-5 9-11 393 0,-3 7 1-393 0,-6 13 239 637 0,-8 11-224-169 0,-5 10 48-128 0,-15 7 103 53 0,-1 12 8-157 0,-13 14-121-236 0,-22 32 1 0 0,-8 3 150 0 0,-18 21-145 0 0,5-2 0 0 0,-7 13 4 0 0,2 7 0 0 0,-4 3 0 0 0,22-35 0 0 0,-1 1 35 0 0,0 2 1 0 0,-2-1 0 0 0,-4 4-1 0 0,-1 0 51 0 0,-1 3 1 0 0,0 0-1 0 0,-1 2 1 0 0,0 1-40 0 0,2-2 0 0 0,1 1 0 0 0,0 0 0 0 0,1 0 3 0 0,0 4 1 0 0,0-1 0 0 0,-2-2-1 0 0,-1 1-46 0 0,-2 4 0 0 0,0 1 0 0 0,1-2 0 0 0,1 0 23-764 0,2 0 0 764 0,2 0 1 0 0,1-2-1 0 0,2-2-68-804 0,3-1 1 804 0,1 0-1 0 0,0-3 1 0 0,0-1 68-594 0,0 1 0 594 0,2-1 0 0 0,-17 33-187-702 0,9-15-37 293 0,9-19 192 139 0,13-16 0 270 0,26-31-20-242 0,20-26 1 242 0,18-35-133 0 0,-19 10 0 0 0,1-7 0 0 0,8-12 0 0 0,2-4 103 0 0,4-9 1 0 0,2-3 0 0 0,-15 23 0 0 0,1 0 0 0 0,0-1 34 0 0,1-1 1 0 0,2 0 0 0 0,-1 0-16 0 0,0 1 1 0 0,1 0 0 0 0,-2 1 0 0 0,16-26 0 0 0,-1 1 67 0 0,3 6 1 0 0,-1 2 0 0 0,-4 4 0 0 0,-1 1-60 0 0,-1 2 0 0 0,-1 2 1 0 0,-2 6-1 0 0,-2 3-28 0 0,-2 6 0 0 0,0 3 0 0 0,-5 3 0 0 0,0 1 42 813 0,0 3 1-813 0,-1 1 0 0 0,25-31-6 778 0,-2 3 0-778 0,-9 13-86 118 0,-5 9 1-118 0,-3 7-146 81 0,-4 3 1-81 0,-3 5 343 351 0,-4 2 1-351 0,-3 0-247 577 0,-1 4 281-58 0,-4 0 55-200 0,11-1-214-191 0,-16 4 410-4 0,10-4-280-84 0,-7 0 38-40 0,-9 8-93 0 0,10-2 0 0 0,-26 21-2 0 0,-1 10 0 0 0,-12 10 231 0 0,-9 14-239 0 0,-9 3 0 0 0,2 8 44 0 0,-7 0-160 0 0,-7 10 105 0 0,7-11 0 0 0,-8 11 0 0 0,4-6-60 0 0,0 2 1 0 0,5 2 62 0 0,-1 3 0 0 0,3-2-12 0 0,-3 6 1 0 0,0-1 63 0 0,-3 4 1 0 0,-3 2 0 0 0,-5 5 1 0 0,4 4-66 0 0,20-33 0 0 0,-1 1 1 0 0,-20 42 21 0 0,-3 0 1 0 0,5 1 381 0 0,-1 3-373 0 0,3-12 1 0 0,1 5-1 0 0,4-13-146 0 0,7-3 150-14 0,3-8 0 14 0,12-11 58-398 0,2-4-639 74 0,7-6 10 31 0,2-5 45-34 0,5 9 7 125 0,5-12 296 99 0,1 12 11 39 0,4-18-14 41 0,6-3-1 23 0,-5-9 361 0 0,14-10-279 0 0,-7-7 41 0 0,13-20 0 0 0,0-19 222 0 0,8-19 1 0 0,7-15-119 0 0,-21 32 1 0 0,0-2-1 0 0,5-4 1 0 0,3-1-30 0 0,1-6 1 0 0,2-1 0 0 0,3 0 0 0 0,0-1-13 0 0,4-5 1 0 0,-1-1 0 0 0,1 1 0 0 0,-2-1-9 0 0,0-1 1 0 0,0 0 0 0 0,3 0 0 0 0,0 0 0 0 0,1 0 1 0 0,-1 0 0 0 0,0 2 0 0 0,0 2 5 0 0,1 0 0 0 0,-1 2 0 0 0,-5 6 0 0 0,0 1-38 0 0,-2 3 0 0 0,0 3 22 0 0,-3 5 1 0 0,0 1 0 0 0,1 3 0 0 0,0 1 0 0 0,28-26-53 789 0,-7 9 1-789 0,-7 12 41 715 0,-6 10 1-715 0,-4 2-4 69 0,0 1 0-69 0,-5 3 7 0 0,1 1 3 0 0,-2 5-3 0 0,4-3 1 0 0,-4 3 9 172 0,2-2-13 263 0,-6 8-2-4 0,1-3 6-29 0,-7 9-4-49 0,-2 0-4-177 0,-10 15 0-176 0,-24 23 207 0 0,-12 19 0 0 0,-13 14-173 0 0,-4-3 0 0 0,-4 14 10 0 0,-4 7 0 0 0,-1 3-29 0 0,5 1 1 0 0,19-37-1 0 0,-1 1-1 0 0,0-2 1 0 0,-1 0 0 0 0,-2 4 0 0 0,-1 1 10 0 0,-1-1 0 0 0,-1 0 1 0 0,2 0-1 0 0,-1 0 1 0 0,-1 4-1 0 0,0 0 5 0 0,-1 2 0 0 0,1 0 1 0 0,1-1-1 0 0,0 1-11 0 0,-2 3 1 0 0,-1 0 0 0 0,1-1 0 0 0,-2 1 5 0 0,-2 1 0 0 0,0 1 1 0 0,3-1-1 0 0,0 0 13-719 0,-1 2 1 719 0,0 0 0 0 0,3-4 0 0 0,1-1-20-779 0,-1 4 0 779 0,0-1 0 0 0,4-5 0 0 0,0-1 10-620 0,2-2 0 620 0,-1-1 0 0 0,3-4 0 0 0,-1-2-93-864 0,-22 38 100 328 0,11-14 1 536 0,5-9-123-478 0,12-12 111 228 0,-3 3-7 121 0,12-20-23 34 0,1 6-378 46 0,7-24 188-3 0,4 0 112 10 0,14-6 75 21 0,-6-15 1 21 0,25-16 8 0 0,-4-16 1 0 0,8-9-17 0 0,2-6 0 0 0,6-3-11 0 0,1-7 1 0 0,5-6 49 0 0,-1-5 0 0 0,-3-5 11 0 0,-1 1 1 0 0,2 0-25 0 0,2 0 1 0 0,-24 39 0 0 0,1-1 27 0 0,1 1 1 0 0,1 1-1 0 0,24-40 69 0 0,0 8-99 0 0,-5 4 0 0 0,-6 11 261 0 0,-3 3-250 0 0,2 1 1 0 0,-7 8 0 0 0,4 3 90 0 0,-1 4-70 0 0,3 1-9 0 0,2-3 0 0 0,6-2 13 0 0,1-2 1 0 0,3-4-31 0 0,-2-6 0 0 0,6-8-11 0 0,5-7 0 0 0,5 2 1 168 0,1-2 0-168 0,0 1 24 783 0,-3-1 0-783 0,-6 4-229 587 0,-5 7 209-328 0,0 2 3-129 0,-9 9 1-130 0,2 7-95 216 0,-7 6 90-1 0,-2 8-31-49 0,-10 7 0 36 0,-1 1-8 20 0,0 8-3-103 0,-9 1 40-81 0,-1 7 862-38 0,-11 4-764 33 0,-20 28 1-33 0,-1-6-86 21 0,-13 24 0-21 0,-2-2 62 0 0,-1 6 0 0 0,-4 3 0 0 0,-3 7 1 0 0,0 1-7 0 0,7-4 0 0 0,-2 0-206 0 0,6-4 0 0 0,1-1 1 0 0,0-1-1 0 0,-1-3 37 0 0,1-1 1 0 0,-1 1 80 0 0,-4-2 0 0 0,-1 1 36 0 0,-2 2 0 0 0,-2 8 3 0 0,-2 0 1 0 0,-1 4-28 0 0,4 3 1 0 0,-4 4 29 0 0,1 3 1 0 0,-2 4-19 0 0,-2 3 1 0 0,-3-4 6 0 0,0 0 0 0 0,0-4-3 0 0,4-6 0 0 0,4-5-2 0 0,3-2 0 0 0,3-8-43 0 0,3-3 1 0 0,3 1 40 0 0,5 0 0 0 0,0-6-1 0 0,0-6 0 0 0,-1 0 5 0 0,1 0 0 0 0,3-6 5-31 0,1 3-2-52 0,-1-2 4 39 0,-8 11-13-48 0,-1-2 8-74 0,0 13-372-18 0,5-13 28-68 0,7 7 73-42 0,0-13 234 21 0,3 4 4 11 0,-3-5 44-13 0,4-5 31 75 0,0-1-154 43 0,5-14 330 43 0,2 2-118 32 0,27-37 0 82 0,-7 10 5 0 0,15-26 1 0 0,-6 3-27 0 0,-3-7 1 0 0,4-3 5 0 0,2 0 1 0 0,-1-1 17 0 0,1 1 1 0 0,-3 3 9 0 0,3 1 0 0 0,-4-1-50 0 0,1 4 0 0 0,-1 3 27 0 0,0 0 0 0 0,0 3 73 0 0,4 1 0 0 0,1-3-132 0 0,2 0 1 0 0,6-6-1 0 0,2 1 49 0 0,2-5 1 0 0,-2-1-163 0 0,0-7 130 0 0,0 2 0 0 0,4-10-49 0 0,-1 4 1 0 0,4 1-12 0 0,0 3 0 0 0,5-1 37 0 0,-1 1 0 0 0,1 0 0 0 0,-2 0-47 0 0,-3 0 1 0 0,-3 4-150 0 0,-4 3 0 0 0,1 3 99 0 0,-5 0 62 0 0,5 1 0 0 0,-5-1-25 0 0,4 1 0 0 0,-2-1-8 0 0,2 1 0 0 0,3-3 32 0 0,-3-5 1 0 0,1 4-1 0 0,-1-7 1 0 0,1 2-14 0 0,-5-2 0 0 0,6 0-2 0 0,-2 0 0 0 0,1 4 10 0 0,-1 3 1 0 0,1 3-2 461 0,-5 0 0-461 0,1 5-5 650 0,-4 3 10-463 0,-5-3 0-187 0,2 5 36 23 0,-4-2 0-23 0,1-2-38 0 0,-1 2 0 0 0,-2-6 37 0 0,6 2-32 0 0,-1-2 0 0 0,4-4 1 266 0,0 3 3 204 0,-5 2-40-181 0,8 8-12-93 0,-16 9-38 5 0,11-2 75-89 0,-18 14-10-25 0,3 0-6-11 0,-4 6 7-44 0,-1 1 40-12 0,1-2-31-1 0,-1 0-23 4 0,-4 1 0-23 0,-17 30 31 509 0,-11 7 0-509 0,0 8-9 20 0,4-5 1-20 0,-3 4-2 0 0,-4 7 0 0 0,-3-1 0 0 0,2 4-112 0 0,-1-2 1 0 0,2 4 192 0 0,-3-2 1 0 0,3 2 0 0 0,-4 1-60 0 0,0 1 1 0 0,2-2 82 0 0,-2 6 1 0 0,-4 0-33 0 0,-6 0 1 0 0,-2 6-33 0 0,-2 0 1 0 0,-3 6 1 0 0,0 5 0 0 0,2 1-11 0 0,5-1 0 0 0,-2 1-3 0 0,6-1 1 0 0,0-4-184 0 0,3-3 1 0 0,0-2 56 0 0,0-1 1 0 0,0-5 40 0 0,0-3 0 0 0,0-3 48 0 0,0-3 1 0 0,0 1-4 0 0,1-5 0 0 0,-1 4 15 0 0,0-4 1 0 0,3 1 17 0 0,1-1 0 0 0,3 1-44-3 0,-3 3 0 3 0,1 0 5 0 0,-1-3 0 0 0,-2 0 143 0 0,5-1 0 0 0,-3-6-143-19 0,3 2-15-339 0,0-6 13-63 0,-1 5-13 55 0,4-12 32 112 0,-4 1-1 139 0,9-13-16 78 0,2-7 28 28 0,0 0 48 1 0,3 0-38 8 0,-8 12 7 0 0,8 5-70 0 0,-3 0-6 0 0,4-1-98 0 0,5-5-33-26 0,6-9 136-87 0,6-2 15 39 0,14-20 1 74 0,2-12 153-5 0,10-10 0 5 0,-3-5-63 0 0,-1 9 1 0 0,-1-3 198 0 0,2-1 0 0 0,1 0-226 0 0,-1 0 0 0 0,1 1 17 0 0,2-1 1 0 0,0 0-3 0 0,0 0 1 0 0,0-1-9 0 0,0-3 0 0 0,4 2 10 0 0,3-5 1 0 0,7-3-36 0 0,4-4 1 0 0,0-6-29 0 0,3-1 0 0 0,-6-2 39 0 0,6-5 0 0 0,-2 0 2 0 0,2-4 0 0 0,1-1 4 0 0,3-2 0 0 0,-3 5-2 0 0,3-1 1 0 0,-4 2-17 0 0,-3 1 1 0 0,-3 1-4 0 0,-5 2 1 0 0,1 3 14 0 0,-1-3 0 0 0,-3 8-7 0 0,0 3 0 0 0,-3 2-12 0 0,3 2 0 0 0,-5-1 6 0 0,1 1 0 0 0,0-1 0 0 0,0 1 0 0 0,-1-3 3 0 0,5-5 1 0 0,-3-1-5 0 0,3-9 1 0 0,0 5-6 0 0,3-2 1 0 0,1 7 9 0 0,-1 4 1 0 0,-3-1-2 415 0,0 1 1-415 0,-5 3-2 402 0,2 5 0-402 0,-8 2-11 236 0,-3-3 0-236 0,-3 5-8 145 0,0-2-3-98 0,-1 8-119-12 0,10-7-15-1 0,-3 2 76 98 0,18-10 38 135 0,-7 1-16 136 0,13-1-78-19 0,-13 1 21-64 0,2 9 4-73 0,-18 7-11-60 0,-3 10 403-64 0,-14 10-306-100 0,-25 35 0-23 0,-4 0 8 0 0,-16 24 1 0 0,4-9 175 0 0,10-12-147 0 0,0 0 1 0 0,1 7 110 0 0,-1 0 1 0 0,0 3-95 0 0,4-6 1 0 0,-1 4-3 0 0,1-1 1 0 0,-2 0-22 0 0,-6 3 0 0 0,3 3-6 0 0,-9 8 0 0 0,-1 2-19 0 0,-6 1 1 0 0,2 1 28 0 0,-3 7 1 0 0,0-6-5 0 0,-7 5 1 0 0,3-2 1 0 0,4-1 1 0 0,5-6-13 0 0,3-4 1 0 0,2-2 3 0 0,1 2 1 0 0,0-3-2 0 0,0-5 0 0 0,-1 1 1 0 0,-2-1 1 0 0,2 4 1 0 0,-3 1 1 0 0,-2 3-9 0 0,0 0 0 0 0,1 2 8 0 0,1 1 0 0 0,0 0 0 0 0,0 0 0 0 0,0-1 9 0 0,0-2 1 0 0,2 2-1 0 0,-5-3 1 0 0,6-1-13 0 0,1-2 0 0 0,2-6 1-14 0,5-1 0 14 0,0-5-1-484 0,4 1-1 83 0,-1-1-32 344 0,-4 7 14 57 0,-1 3 0 0 0,-3 10 17 0 0,1-5 0 0 0,7-2-4 0 0,4-12 1 0 0,0-2-2 0 0,-3 2 1 0 0,0-2 7 0 0,0-1 1 0 0,3 0 6 0 0,0 0-17-32 0,5 0 2-105 0,-7 9-180 35 0,8-11-21 49 0,2 5 168 50 0,5-18-63 3 0,5-7 60 0 0,9-5 53 0 0,-1 5 24 0 0,2-8 32 0 0,-5 17-64 0 0,-5-7 13 0 0,0 4-49 0 0,0 0-91-55 0,0-6 219-7 0,5-4 226 56 0,10-11-224 6 0,-2-2 19 0 0,16-22-62 0 0,-1-4 0 0 0,8-13 49 0 0,3 0-64 0 0,-7 9 1 0 0,-4 5 28-30 0,1 0 1 30 0,-1-1-165-138 0,8-6 70 138 0,6 0 1 0 0,-3-7 32 0 0,7 0 0 0 0,-1-5-10 0 0,1 2 0 0 0,-2-1 15 0 0,2-3 0 0 0,-3 2 0 0 0,1-5-8 0 0,2 1 1 0 0,1 0 15 0 0,3 2-11 0 0,7-8 0 0 0,-12 12 3 0 0,4-8 0 0 0,-2-1 1 0 0,-3 3 69 0 0,-3 3 1 0 0,0-4-41 0 0,1 7 1 0 0,1-4-28 0 0,-1 6 0 0 0,1 1 15 0 0,-1 4 0 0 0,1-2-99 0 0,-1-2 93 0 0,1 2-6 0 0,-6-7 1 0 0,5 3-39 0 0,-3-1 32 0 0,-3-3 0 0 0,6 5-2 0 0,-3-3 0 0 0,1 4-28 0 0,-1 7 1 0 0,-3 1-14 0 0,-4 3 0 0 0,-1 0 30 0 0,-3-4 1 0 0,2 5-2 0 0,-5-1 1 0 0,4 2-31 0 0,-1 1 1 0 0,3-4-4 0 0,1 1 0 0 0,1-2 8 0 0,3 2 1 0 0,-2 1 17 298 0,5-5 0-298 0,-1 1-3 734 0,0-1 0-734 0,3-2-6 655 0,-6 2 1-655 0,2 1-182 262 0,-2-1 1-262 0,-5 8 165 24 0,1-1 11-24 0,-1 8-36 0 0,7-12 164 0 0,-9 17-153 0 0,3-6 48 34 0,-15 15 26 88 0,-5 4 79-19 0,-6 1 5-76 0,-20 24 0-27 0,2 0-79 0 0,-11 16 1 0 0,1-4 1 0 0,2 1 0 0 0,-2-2-1 0 0,-1 5 0 0 0,1 3 1 0 0,-2 1 1 0 0,-1 2 19 0 0,2 2 1 0 0,-6-1-25 0 0,2 1 0 0 0,-11 6 1 0 0,-4 1 1 0 0,-3 9-22 0 0,0-3 0 0 0,1 6-23 0 0,-4 2 0 0 0,4-1 11 0 0,-1 1 1 0 0,2 0-2 0 0,2 0 0 0 0,1-4 18 0 0,-1 0 0 0 0,3-1-6 0 0,-4 1 0 0 0,1-2 1 0 0,4-5-158 0 0,0 1 148 0 0,-3-1 1 0 0,8 0-5 0 0,-2 0 1 0 0,-2-2-1 0 0,0 0-2 0 0,0-1 59 0 0,-2 5 0 0 0,-4-7-50 0 0,1 5 0 0 0,0 0 3 0 0,3 0 0 0 0,3-4 0 0 0,9-2-34 0 0,2-4 40 0 0,2-10-85 0 0,7 2-17 0 0,-4-8 73 0 0,8 5-50 0 0,-3-5 132 0 0,4-1-86 0 0,0-4-8 0 0,1-1 15 0 0,-10 14 0 0 0,-1 7 92 0 0,-3 11-80 0 0,-1-7 1 0 0,8-10 7 0 0,-4-4-2-44 0,5-5 3-271 0,-5 4-6 31 0,5-8-57 62 0,4-2 13 97 0,3-11 39 59 0,9-5 124-26 0,23-14-87 92 0,2-8 1 0 0,24-17 0 0 0,-9-6 0 0 0,-6 0-1 0 0,-2-1 1 0 0,-1 1 0 0 0,0-1 0 0 0,2-3 165 0 0,3 1-173 0 0,-3-1 0 0 0,8 1 31 0 0,-2 1-182 0 0,3-1 148 0 0,0-4 1 0 0,1 2-73 0 0,-1-4 68 0 0,1-1 1 0 0,-4-3-13 0 0,0 0 1 0 0,1 0 0 0 0,6 0 1 0 0,3-7 18 0 0,8-3 0 0 0,-1-2-13 0 0,4-6 1 0 0,-4 0-3 0 0,5-3 1 0 0,-1-2 3 0 0,-28 37 1 0 0,0 0 0 0 0,28-33-28 0 0,0-2 0 0 0,-1 11 7 0 0,1 3 0 0 0,-10 6-1 0 0,-8 4 1 0 0,-1 6-24 0 0,1 5 1 0 0,-3 5-8 0 0,0-1 1 0 0,-1 2-18 0 0,1 1 1 0 0,-1 0 43 49 0,-3 0 0-49 0,2-1-5 313 0,2-3 0-313 0,1 3-20 46 0,-5-2 0-46 0,5-4-62 0 0,-1-3 1 0 0,7-1 3 20 0,4-3 0-20 0,1 0-13 761 0,-2 3 1-761 0,-5 0 35 702 0,-5 7 0-702 0,0-4-77 356 0,3 1 136-351 0,-8 12-74-5 0,1-3-35 0 0,-17 19-24 0 0,2 0 165 0 0,-14 6 190 0 0,-16 38 0 0 0,-6 0-89 0 0,-13 24 0 0 0,3-5-33 0 0,5-13 1 0 0,0-1-64 0 0,0 1 1 0 0,-2 0 4 0 0,-2 3 1 0 0,-2 2 29 0 0,-5 2 1 0 0,-1-1-24 0 0,-2 4 1 0 0,-3 2-155 0 0,-4 6 1 0 0,-1 2 121 0 0,0 5 1 0 0,0 0-17 0 0,-3-1 1 0 0,-3 6 0 0 0,-5 2 28 0 0,-3 2-18 0 0,8-3 1 0 0,-8-2-4 0 0,7-4 0 0 0,6-3 0 0 0,0 2 4 0 0,3 2 0 0 0,-3-3 2 0 0,5-1 0 0 0,-2-6-16 0 0,-2 2 1 0 0,1 1 9 0 0,-1-2 0 0 0,4-3 4 0 0,0-3 1 0 0,6 0-2 0 0,1 3 0 0 0,0-4-23 0 0,4 1 20 0 0,-3-5 1 0 0,-1 3 0 0 0,0-3-17 0 0,1 1 16 0 0,-1 0 1 0 0,0 0-1 0 0,0 0 1 0 0,4-1-32-161 0,-1-6 0 161 0,6-2-148-608 0,-2-5 179 99 0,2-1-9 292 0,-3 6-6 193 0,4-4-3 24 0,-9 4 57 0 0,14-5-61 0 0,-8-5 9 0 0,8 4 38 0 0,-4-4 93 0 0,4 5-126 0 0,2-5-1 0 0,4-1 16 0 0,6-10-327 0 0,0-5 291 0 0,5-2 0 0 0,20-18 5-15 0,5-5 0 15 0,4-6 55-102 0,-7-9 1 102 0,3-4 319-178 0,4-6 1 178 0,-1-1-203-253 0,4 1 0 253 0,-1-2-57-68 0,8 2 1 68 0,-3-7-58 0 0,7-4 0 0 0,-3-3-5 0 0,6-4 0 0 0,1 2 53 0 0,-1-5 0 0 0,5-2-12 0 0,-1-5 0 0 0,6 1-80 0 0,5-5 1 0 0,1 0-27 0 0,2-3 1 0 0,-5 3-90 0 0,-2 0 0 0 0,-2 0 65 0 0,2-3 0 0 0,1 4 50 0 0,2 3 1 0 0,1 2 24 0 0,-4 1 0 0 0,0 0 2 0 0,-4 1 0 0 0,-1 0-6 0 0,-3 3 0 0 0,3 1-6 0 0,-2 2 0 0 0,2 3 2 0 0,1-3 0 0 0,-6 7 28 0 0,-4 4 0 0 0,-2-1-7 0 0,-5 1 0 0 0,-1 0-57 0 0,-3 3 0 0 0,4 5-3 0 0,3-1 0 0 0,2 1-35 0 0,-2-1 1 0 0,1 1-14 342 0,-5 3 1-342 0,4-2 39 632 0,-3-2 0-632 0,2-2 20 495 0,-2 2 0-495 0,1-1-10 154 0,-2 1 0-154 0,-2-2-18 2 0,2 6 1-2 0,-2 1-98 37 0,-1 5 4 223 0,0 3-9 103 0,0 5 62-53 0,-5 0-9-20 0,-5 9 387-77 0,-12 3-439-104 0,-5 9 76-94 0,-15 23 417-15 0,3-7-287 0 0,-8 29-29 0 0,-5-12 1 0 0,-1 16-16 0 0,-8 1 0 0 0,0 1-12 0 0,4-5 0 0 0,-4 0-104 0 0,0 7 0 0 0,-3-5 99 0 0,-3 9 1 0 0,-3-2-11 0 0,-4 6 0 0 0,-2 1-6 0 0,-2-2 1 0 0,-1 3 25 0 0,-3 1 0 0 0,-1-5-5 0 0,5-2 1 0 0,4 0-1 0 0,3 0 1 0 0,3 1 15 0 0,-3-1 1 0 0,0-2 6 0 0,-3 5 0 0 0,-2 1-13 0 0,-2 2 1 0 0,-2 2 6 0 0,-5 3 0 0 0,3-2-7 0 0,0 5 0 0 0,4-2-9 0 0,-3 2 1 0 0,3 1-20 0 0,-4-5 0 0 0,5 0 16 0 0,-1-7 1 0 0,7-4-2 0 0,4-6 0 0 0,6-7 3-199 0,5-8-6-45 0,1-7 20 238 0,-3 12 4 6 0,4-5-16 0 0,-9 21-2 0 0,4-6 1 0 0,-4 9-5 0 0,3-9 1 0 0,5-6 2 0 0,6-12 0 0 0,-1 1 0 0 0,-3 3 0 0 0,-1-2 4-46 0,1 5 0-170 0,5-9-159-9 0,-4 10-19 47 0,12-17 127 47 0,-1 3-315 75 0,14-15 599 56 0,20-20 0 0 0,-9-6-24 0 0,12-13 0 0 0,-3-2 25 0 0,0-5 0 0 0,1-3-173 0 0,-1-4 1 0 0,-3-1 16 0 0,3 1 1 0 0,1-1-7 0 0,-1 1 1 0 0,4-2 6 0 0,0-2 0 0 0,1 2 47 0 0,2-2 1 0 0,8-2-67 0 0,3-2 0 0 0,4-1-244 0 0,3-5 0 0 0,-4-1 105 0 0,7-10 0 0 0,-2 2 66 0 0,2 1 1 0 0,0 0-4 0 0,0 1 0 0 0,1 3 2 0 0,3 4 0 0 0,-7 1-36 0 0,-1 2 1 0 0,-5 5 51 0 0,-5 2 0 0 0,2 2-4 0 0,-2 2 0 0 0,4-2-12 0 0,3-2 1 0 0,-4 1-7 0 0,8-5 0 0 0,-6-3 3 0 0,9-3 0 0 0,-7-5-2 0 0,0 5 0 0 0,3-10 7 0 0,5-2 0 0 0,-1-1-1 0 0,3 1 0 0 0,-2 2 9 795 0,-5 10 0-795 0,-5 0 2 664 0,-5 6 1-664 0,-10 8-15 196 0,0 6 13-196 0,-10 8 17 0 0,5-7-5 0 0,-11 11 5 0 0,7-2-15 0 0,-14 6 0 0 0,9 8-2 0 0,-8-8-1 89 0,13-1 3 96 0,-8 3-180 17 0,3-2-24-38 0,-9 14-111-47 0,-2 1 305-81 0,-18 39 1-36 0,-2-8 6 0 0,-13 23 0 0 0,3-4 44 0 0,5-6 1 0 0,-4 6-75 0 0,1 1 1 0 0,-5 0 18 0 0,4-4 1 0 0,-3 6 20 0 0,3 1 1 0 0,-4 0 17 0 0,0 0 0 0 0,-1 1-28 0 0,-2 3 0 0 0,-4 0-5 0 0,1 0 1 0 0,-4 5 0 0 0,2 2 28 0 0,0 3-27 0 0,-7 5 1 0 0,-1 1 39 0 0,-4 2 0 0 0,-6 6 7 0 0,-5-3 0 0 0,3 2-33 0 0,4-6 1 0 0,5 1-5 0 0,5-7 1 0 0,5 0-24 0 0,3-11 0 0 0,0 2 27 0 0,3-5 1 0 0,-1-4 0 0 0,8-3 1 0 0,-3-6-30 0 0,3-5-13 0 0,0 0 22 0 0,-1 5-5 0 0,3-4 11 0 0,-2-1 2 0 0,8-6-170 0 0,6-10-2 0 0,7-5-22 0 0,4-2 147 0 0,0-3-113 0 0,0 5 51 0 0,14-5-14 0 0,4-6 52 0 0,18-16 0 0 0,4-13 361 0 0,3-10 0 0 0,-3-1-43 0 0,-8 4 0 0 0,1-3-169 0 0,2-7 0 0 0,-2 3-43 0 0,3-3 0 0 0,-2-2 13 0 0,1 2 1 0 0,0-1-9 0 0,4 1 0 0 0,3-1-13 0 0,4-3 0 0 0,0-3 30 0 0,-3 0 0 0 0,-1 0-95 0 0,1-4 1 0 0,3-1-118 0 0,0 1 1 0 0,1 1 123 0 0,-1 3 1 0 0,-6 4-38 0 0,3 3-42 0 0,-3 2-13 0 0,7-3-15 0 0,-3 8-12 0 0,-6-2 72 0 0,-8 19-30 0 0,-18 6 524 0 0,-2 11-486 0 0,-29 43 0 0 0,0 1 78 0 0,-17 29 1 0 0,7-7 7 0 0,1-15 0 0 0,-4 7-86 0 0,-4-3 0 0 0,-5 9-31 0 0,-2-3 0 0 0,1 7 86 0 0,-4 4 0 0 0,2-3 8 0 0,2 0 1 0 0,-1 2 5 0 0,1-6 0 0 0,-1 4 6 0 0,1-7 0 0 0,0-2-2 0 0,3-5 1 0 0,-1-3 9 0 0,5-5 0 0 0,1 0-14 0 0,5-3 1 0 0,0-3 14 0 0,4-4 1 0 0,-3 4 7 0 0,3-1 1 0 0,-4 1 0 0 0,5-5-21 0 0,0 1 1 0 0,2-3 3 0 0,0-1 240 0 0,6-4-213 0 0,0 11-191 0 0,11-16-349 0 0,0 10 445 0 0,10-21 1 0 0,17-1 35 0 0,10-14 1 0 0,6-11 48 0 0,-3-14 0 0 0,3-9-30 0 0,4-9 1 0 0,4-2 4 0 0,0-1 1 0 0,5-4 8 0 0,-1 1 1 0 0,-2-1 133 0 0,2 4 0 0 0,-9 1-97 0 0,2 2 1 0 0,-7-1 28 0 0,3 5 0 0 0,-5 0-10 0 0,2 4 1 0 0,-4 4 52 0 0,-4 3-193 0 0,3 2 128 0 0,-4-4-11 0 0,5 9 7 0 0,-10 2 15 0 0,-6 15 48 0 0,-12 6 1 0 0,-17 34-75 0 0,-4 6 1 0 0,-9 9-42 0 0,1-9 0 0 0,-5 4-210 0 0,2 7 0 0 0,-3-1 172 0 0,-1 5 1 0 0,4-6-16 0 0,0 3 1 0 0,3-4 41 0 0,-3 0 0 0 0,4-5-11 0 0,-1-3 1 0 0,-1-2 34 0 0,1-1-1 0 0,-4 0-75 0 0,2 9 159 0 0,0-7-146 0 0,10-2 22 0 0,12-12 12 0 0,25-14 1 0 0,12-12 19 0 0,14-11 1 0 0,2-13-6 0 0,-2-9 1 0 0,-1-6-41 0 0,4-1 1 0 0,1-8-1 0 0,3 1 1 0 0,-1 2 9 0 0,-3 5 1 0 0,-6 8-206 0 0,-8 6 10 0 0,-6 5 158 0 0,1 6-9 0 0,-7 4 135 0 0,-2 2 287 0 0,-10 9-352 0 0,-35 30 93 0 0,8-8 1 0 0,-36 33-22 0 0,16-18 1 0 0,-2 0 14 0 0,7-2 1 0 0,-5-1 3 0 0,1 4 0 0 0,-1-4-61 0 0,4 0-74 0 0,5 1-298 0 0,-8 7-185 0 0,16-7-724 0 0,-1 1 652 0 0,25-18 611 0 0,16-2 0 0 0,17-29 0 0 0,10-5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29.61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7822 160 14322 204340 24107,'-24'6'-3261'0'4037,"1"4"3215"0"-4037,17-9 415 0 0,0 4-177 0 0,6-24-131 0 0,1 14 22 0 0,4-23-45 0 0,-5 21-35 0 0,0-9-97 0 0,-10 10 135 0 0,3 6-22 0 0,-8 6 0 0 0,0 18-6 0 0,-3 4-26 0 0,3 1 177 0 0,-10 11-134 0 0,12-16 13 0 0,-7 21 295 0 0,9-26-12 0 0,0 6-306 0 0,1-19-58 0 0,4-1-26 0 0,20-38 115 0 0,-4 15-239 0 0,19-41 203 0 0,-12 34-23 0 0,-1-15-195 0 0,-1 13 90 0 0,-4 4 53 0 0,-5 3 322 0 0,-6 14-50 0 0,-20 16-198 0 0,6 3 190 0 0,-11 8-143 0 0,14-1 33 0 0,1-8-2 0 0,-1 3-262 0 0,5-9-152 0 0,1 4 310 0 0,10-47 56 0 0,1 23-39 0 0,5-45 0 0 0,-1 30-13 0 0,1-7 444 0 0,-5 18-598 0 0,-1 4 200 0 0,-20 47 19 0 0,12-11-15 0 0,-21 43-131 0 0,22-20 66 0 0,-8-1 48 0 0,10-9-391 0 0,0-18 352 0 0,0 3-126 0 0,10-13 36 0 0,2 3 55 0 0,4-10 2 0 0,9-10-16 0 0,-3-2-35 0 0,1-4 173 0 0,2 0-14 0 0,-14 10-85 0 0,0-3 56 0 0,3 8-38 0 0,-11-4 41 0 0,11 0-23 0 197,-8 4 3 0 221,4-4 19 0-227,1 5-39 0 13,0 5 0 0 26,-1 6-120 0 8,6 5-16 0-22,0 6 122 0-82,10-6-58 0-74,-3 0 53 0-26,-2-11-9 0-34,-6 0-55 0 0,0-5 147 0 0,2 0 7 0 0,9 0-18 0 0,-8 0 24 0 0,7 0-53 0 0,-14 0 11 0 0,9 0-23 0 0,-8 0-6 0 0,4 0 18 0 0,-1 0-7 0 0,-3 0-93 0 0,3 0 61 0 0,-4 0 18 0 0,-5 0 329 0 0,3-9-321 0 0,-3 6 11 0 0,0-11 1001 0 0,-1 8-1755 0 0,-1-4 227 0 0,2 4 263 0 0,5 1 93 0 0,4 5-85 0 0,-8 5 220 0 0,7 5 167 0 0,-12 12 1 0 0,9 1 325 0 0,4 6-111 0 0,1-11-329 0 0,15 3 0 0 0,-4-16 6 0 0,0 5-16 0 0,4-4 50 0 0,-13 9-10 0 0,6 2-34 0 0,-12 4-23 0 0,4-5-82 0 0,-1 0 78 0 0,1-10-23 0 0,10-16-73 0 0,2-7-11 0 0,3-20 54 0 0,-8 9 1 0 0,-3 2 11 0 0,-19 10 75 0 0,-7 10 173 0 0,-15 6-148 0 0,-11 11 1 0 0,-1 9 97 0 0,-2 5-55 0 0,6 0-43 0 0,-6 5 0 0 0,1-1-3 0 0,-5 6 1 0 0,0-5-7 0 0,10-2 1 0 0,-1-3 42 0 0,-2 3-20 0 0,5-4 219 0 0,-9 6-65 0 0,13-7 13 0 0,-8-2-129 0 0,14-10 16 0 0,7-11-133 0 0,5-20-44 0 0,10-9 182 0 0,1-18-217 0 0,4 3 256 0 0,-4-3-128 0 0,-1 9-44 0 0,-10 7 15 0 0,-6 9 20 0 0,-15 12 0 0 0,-7 10-39 0 0,-9 7 1 0 0,4 3-16 0 0,3 5 0 0 0,0-2 49 0 0,0 4 1 0 0,-2-3-69 0 0,-2 4 0 0 0,-1-4-69 0 0,5 4 0 0 0,-1-4 162 0 0,5 4 40 0 0,3-5-55 0 0,-12 7 25 0 0,6-4-50 0 0,-13 1 9 0 0,4-2 34 0 0,1-9-66 0 0,-1 4-110 0 0,1-4-53 0 0,-1 9-30 0 0,1 2 79 0 0,-1-1-30 0 0,5 4 104 0 0,-3-13-17 0 0,3 7 2 0 0,-9-12 1 0 0,3 2 58 0 0,-2-4 265 0 0,12 0-220 0 0,-11 0 34-1 0,6 0-11-101 0,-14 0 13 75 0,5-4-49 27 0,0 2 17 0 0,6-2-34 0 0,-1 4-8 0 0,1 0-272 0 0,4-5 210 0 0,2-6-12 0 0,8-5 10 0 0,2-10-8 0 0,5-1 95 0 0,0-5 13 0 0,0 9-80 0 0,-1 8 40 0 0,-4 10-186 0 0,-5 19 183 0 0,-7 4-2 0 0,0 14 20 0 0,-3 0-1 0 0,8-10 170 0 89,1-2-2 0 263,1-14-190 0-147,9-1 55 0-158,0-5-47 0-47,7-5-38 0 0,0-1-286 0 0,7-4 177 0 0,-1-10-115 0 0,9-7 1 0 0,8-15 170 0 0,3-4-21 0 0,7 5-73 0 50,-2-5-33 0 213,5 7 388 0-17,-4 1-118 0-59,-6 12 487 0-64,-7 15-127 0-47,-4 7-443 0-76,14 8-72 0 0,-5-7 108 0 0,20 2-39 0 0,-6-15-15 0 0,9 5 14 0 0,-5-5-365 0 0,-1 10 377 0 0,-5 2-15 0 0,0 13-2 0 0,-4 3 108 0 0,-2 4-34-73 0,-4 4 22-19 0,-1-13 5 29 0,1 8 27 55 0,0-14 81 8 0,-1 4-119 0 0,6-5 17 0 0,-5 0-57 0 0,0 0-112 0 0,-2 0 114 0 0,-7 14 786 0 0,2-11-727 0 0,-23-7-67 0 0,1-1-7 0 0,-24-14 36 0 0,9 19-29 0 0,-8 5 0 0 0,3 1 19 0 0,0 4 61 0 0,2 1-14 0 0,9-1 13 0 0,5-4-215 0 0,12-1-113 0 0,5-10-169 0 0,19-10 363 0 0,4 2-129 0 0,9-7-163 0 0,4 14 220 0 0,1-3 27 0 0,1 7 99 0 0,13-7 25 0 0,-7 3 297 0 0,13-5-379 0 0,-4-4 25 0 0,5-1 138 0 0,-4-10 310 0 0,-2 3-348 0 0,-5-3-7 0 0,-4 5-59 0 0,-11 9-7 0 0,-2 3-73 0 0,-13 9 120 0 0,-2 14-42 0 0,-5 4-30 0 0,-14 18-33 0 0,2 2 220 0 0,-13-5 22 0 0,13-7-155 0 0,-8-15 122 0 0,14-7-221 0 0,1-32 155 0 0,6 11-141 0 0,0-23-362 0 0,3 14 397 0 0,-7 9-36 0 0,2-3 2 0 0,-4 9 93 0 0,-4 5 28 0 0,-7-3 27 0 0,-1 7-78 0 0,-3-2 78 0 0,4 4 34 0 0,5 0-87 0 0,2-15-56 0 0,4 7-9 0 0,0-7 471 0 0,0 5-425 0 0,-24 28-127 0 0,13-13-36 0 0,-28 29 136 0 0,12-11-20 0 0,-6-1 0 0 0,-8-2-10 0 0,8-9 10 0 0,-9-5-6 0 0,5 3 43 0 0,-6-3-28 0 0,1 0 3 0 0,-6 3 119 0 0,5-8 252 0 0,-9 4-187 0 0,3-5-116 0 0,-4-9 47 0 0,0 2-18 0 0,9-9-213 0 0,3 6 136 0 0,9-1-31 0 0,5 5-62 0 0,1 1-17 0 0,5 5 86 0 0,-1 0-16 0 0,1 0-76 0 0,-5 0 78 0 0,4 0-48 0 0,-9 5 76 0 0,4 1 10 0 0,-10 9 65 0 0,0-3 19 0 0,-6 4 153-63 0,5-11-81-240 0,2 5-101 84 0,-1-4 35 147 0,4 0 6 68 0,1-2-85 4 0,16-4-33 0 0,-3-4-63 0 0,7-2 101 0 0,-5-14 9 0 0,7 7-203 0 0,5-7 172 0 0,0 4 7 0 0,4 4-13 0 0,-4-3-18 0 0,1 5 15 0 0,2-1-6 0 0,-7 0 173 0 0,3 5-161 0 0,-5 2 7 0 22,1 4-11 0 103,-6 0 0 0-1,-5 0-14 0-51,4 0 36 0-73,-13 0 3 0 0,12 0 7 0 0,-3 0-7 0 0,-8 4-66 0 0,0 2 51 0 0,-4 5 124-55 0,7-5-118-98 0,-3 8 4 83 0,10-7 55 28 0,-12 8-46 28 0,5 1 2 14 0,4-4 267 0 0,-9 3-268 0 0,8-9 30 0 0,2-1 17 0 0,6-5 195 0 0,-1 0-443 0 0,5-10 273 0 0,0 3-15 0 125,6-18-547 0 85,5 3-5 0-67,5-10 264 0-42,-4 5 89 0-21,4 5-52 0-17,-5 7 156 0-21,-5 4 41 0-37,-1 6 40 0-5,-14 5 400 0 0,3 5-396 0 0,-14 6 31 0 0,4 0 250 0 0,0-5-266 0 0,1 3 18-140 0,0-8 33-21 0,3 9-71 40 0,-3-4-65 69 0,5 4 44 40 0,-5 1-188 12 0,-6 4 183 0 0,4-3 5 0 0,2-1-37 0 0,6-7-16 0 0,8-4-141 0 0,-4-4-64 0 0,6-2 143 0 0,-1-14 59 0 0,1 7 12 0 0,-1-17 18 0 0,-4 12 12 0 0,-2-3-50 0 0,-9 6 16 0 0,-1 9 40 0 0,-14 6 10-67 0,2 11-23-141 0,-9 10 67 102 0,6 6 1 73 0,-1 0-50 30 0,6-6 7 3 0,5-10-71 0 0,1-6 58 0 0,9-5 4 0 0,-4 0-72 0 0,4 0-206 0 0,1 0 113 0 0,0 0-24-40 0,-5-5 82-132 0,-1 4 3-15 0,-5-4 124-4 0,5 10-121 29 0,-4-4-2 36 0,9 4 54 58 0,-4-10 125 55 0,9-6-40 13 0,-3-5 13 0 0,-1-1-31 0 0,-6 7 1 0 0,-10 5-5 0 0,-1 14-20 0 0,-9 8 7 0 0,-2 5 6 0 0,-4 0-90 0 0,10-7 22-125 0,1-9-15-44 0,15-1 4 99 0,1-5-5 64 0,5-5 33 6 0,0-1-5 0 0,-5-5 2 0 0,3 5 7 0 0,-12 2 0 0 0,11 8-118 0 0,-16 2-14 0 0,16 5 99 0 112,-11 0 12 0-81,8-1 58 0-31,0-4-71 0 0,-4-1 1 0 0,9 0 5-106 0,-4-4 62 3 0,4-1-18 28 0,1-1 3 25 0,0-9 18 46 0,0 9 5 4 0,-1-4-24 0 0,1 5-9 0 0,0 0 10 0 0,0 0-47 0 0,-1 5-127 0 0,6-4 144 0 0,-4 4-9 0 0,8-10-1 0 0,-3-5-16 0 10,4-7-13 0 148,0-9 1 0-10,1 4 15 0-59,-1-4 159 0-69,-4 14 27 0-20,-7 2-193 0 0,0 10-13 0 0,-9 10 55 0 0,4-3-9 0 0,-5 13 3 0 0,5-8-13-5 0,1-2-28-61 0,5-5 39 25 0,4 0 170 38 0,-3-4-126 3 0,4 4 7 0 0,-1-10-1 0 0,-3 4 0 0 0,4-4-65 0 0,-6 5 52 0 0,1 0 0 0 0,0 0 1 0 0,0 0 14 0 0,-1 0-23 0 0,1-5-58 0 0,0-5 49 0 23,9-2-8 0 22,-2 1-33 0-45,8-3 36 0 0,-5 7 4 0 0,1-8-31 0 0,-1 9 29 0 0,-4-4-8 0 0,3 4-7 0 0,-8-4-3 0 0,3 4 9 0 0,-4 1 1-28 0,0 1-5-74 0,-1-2-2 38 0,6-5 7 50 0,-4 0-1 13 0,8 1-1 1 0,-3-1 5 0 0,-1 5 25 0 0,0 1-27 0 0,-5 5 2 0 0,-5 10 7 0 0,-2-3 0 0 0,-3 13 91 0 0,3-8 10 0 0,-2 3-86 0 0,3-4 105 0 0,-1-5-74 0 0,7-2-25 0 0,1-4-1 0 0,8-4-34 0 0,-3 3-17-2 0,0-9-40-40 0,-2 9 66-25 0,-4-4-22 2 0,4 5 2 13 0,-3 0 15 30 0,4 0 0 19 0,-1 0 0 3 0,2-9 0 0 0,4 2 0 0 0,0-18-147 0 0,1 12 127 0 0,-6-12 35 0 0,0 18-25 0 0,-15-2 0 0 0,-1 22-1 0 0,-7 4 14 0 0,3 6 0 0 0,-3 5 8 0 0,0 0-11 0 0,0 1 5-127 0,2-3 12-84 0,-1 1 1 110 0,1 0-16 96 0,5-1 3 5 0,-4-5-250 0 0,13 1 43 0 0,-13-1-30 0 0,4 0 112-13 0,-1 5-20-172 0,-8 1 69-73 0,3 5-15 33 0,1 0 72 59 0,5-10 49 31 0,10-2-204 46 0,7-14-467 32 0,9-1 668 42 0,-3-5-22 15 0,-2-5-122 0 0,-5 4 55 0 0,-1-4-59 0 0,-3 15 109 0 0,3 2 2 0 0,-9 9 10 0 0,4 5 7 0 0,-9 1 67 0 0,4 0 22 0 0,-5 4-100 0 0,5-4 50 0 0,1 0-20 0 0,10-1-117 0 3,5-9-17 0 58,1-2-13 0-17,9-4-17 0-20,-3-1 58-64-15,4 6-31-53-9,0 0 34-10 0,-5 6-42 7 0,-1-1 217 31 0,0-5-58-27 0,1 0 40 28 0,1-6-65 16 0,2 6 5 26 0,-7-5-17 11 0,8 5 0-24 0,-9-1-14-29 0,4 6 6-48 0,-4 11 65-44 0,-6 1-29-15 0,5 9 5 31 0,-5-9-11 16 0,6 3 7 49 0,4-8-44 16 0,1-2 0 31 0,5-10-92 32 0,5 4 110-11 0,1-3-125 22 0,4 4 109 5 0,6 0-10 0 0,-5 0 0-4 0,5-4-1 5 0,-6 3 19-20 0,1-8 7 20 0,0-2 16 3 0,-1 0 41 0 154,1-9 7 0 25,-5 9 100 0-50,3 0 24 0-52,-8 11-152 0-37,4 7 40 0-26,-5 3-22-8-5,0-3-8-57 2,5-2-165 24 8,1-10 181 36-5,4-1-361 5-12,6 1 211-7-2,0 0-18-31 0,1 6 27-46 0,-2-1 1-82 0,-4 5 15-20 0,-1 6-15 19 0,-4 1 122 28 0,-1 3-31 28 0,-5-4 83 51 0,0-9-92 35 0,0-3 2 20 0,0-10-6-10 0,5 1-1-7 0,5 0-9 22 0,2-1 0-34 0,8 6 5-30 0,-8-5-6-36 0,8 10-39 32 0,-3-5 18 15 0,4 1-1 38 0,-4 3 14 12 0,7-9-3 3 0,-6 5 55 0 0,8-1 10 0 0,0-3-48 0 0,-4 8 6 0 0,4-3 27 0 0,-4 9 53 0 0,-1-4 11 0 0,0 9-74 0 175,-4-9 12 0-41,3 9-20 0-115,-4-13 1 0-19,10 6 24-5 0,-3-7-2-30 0,7 4-3-17 0,-7-4-75 3 0,8-2-16 11 0,-4 0 54 34 0,5-3-7 4 0,-1 4 171 0 0,1-6 20 0 0,0 1 108 0 0,5-1-214 0 0,-4 1-45 0 0,4 0 24 0 0,-1 4-8 0 0,-3-3-57 0 0,4 8-43 0 0,-5-8-6 0 0,-5 8-10 0 0,4-4 2 0 0,-9 6 52 0 0,9-6-1 0 0,-4-1 9 0 0,5-9 2 0 0,0-1 0 0 0,4-5 0 0 0,2 0 0 0 0,5 0 0 0 0,-6-5 50 0 0,0 4-47 0 0,0-4 22 0 0,-4 5-23 0 0,3 5 1 0 0,1-4 10 0 0,1 4 2 0 0,4-5-21 0 0,1 0-6 0 0,4-9 125 0 0,1-3-92 0 0,1-9 9 0 0,-2-1-31 0 0,-5 6 1 0 0,-4 0-66 0 0,-1 11-15 0 0,-5 0 13 0 0,0 10 44 0 0,-5 5-64 0 0,3 7 58 0 0,-2 9-3 0 0,-1-4-7 0 0,-1 4 0 0 0,0-9 40 0 0,1-2 15 0 0,9-9 20 0 43,-2-1 13 0-43,7-5-45 0 0,-8 0 6 0 0,13-5-27 0 0,-7 4-10 0 0,13-9-9 0 0,-4 9-12 0 0,5-8-11 0 0,5 3 53 0 0,-3-5-7 0 0,-2-4 19 0 0,-6 3 17 0 0,-4-3 12 0 0,-6 9-15 0 0,0 1 1 0 0,-5 5 79 0 0,0 5 1 0 0,-5 1-29 0 0,-1 4 16 0 0,-5 6-73 0 0,0 0 36 0 0,1 1-51 0 32,4 3-46 0 201,-4-13-12 0-78,9 7-60 0-136,-9-13-19 0-19,9 9 43 0 0,-9-9-16 0 0,4 8-37 0 0,-4-3 137 0 0,-6 5-1 0 0,-1 4-15 0 0,-4 2 11 0 0,4-1 34 0 0,-3 4 22 0 0,13-8-29 0 0,-7-1 1 0 0,17-2 19 0 0,-7-8-23 0 0,9 4-11 0 0,4-5 1 0 0,-6 0-1 0 0,-3 5 5 0 11,-3 1 2 0-1,-7 0-1 0-10,10 3-3 0 0,0-3-53 0 0,-5 0-9 0 0,4-1 41 0 0,-4-5 20 0 0,10-5-1 0 0,-4-1-8 0 0,4 0 4 0 0,-6-3-69 0 0,1 7 63 0 0,-5-2 7 0 0,4 8-70 0 228,-8 2 30 0-33,3 5 40 0-147,-5 0 14 0-48,0-1-27 0 0,0 1 53 0 0,-4-5-43 0 0,3 3 26 0 0,-8-8-20 0 0,13 4 6 0 0,-3-5-23 0 0,0 0 3 0 0,13-5-3 0 0,-16 4-92 0 0,21-8-4 0 0,-7 8 96 0 0,9-9-157 0 0,-9 9 156 0 0,8-4-23 0 0,-18 5-35 0 0,8 5-20 0 0,-5 1 142 0 0,1 0-88 0 0,5 3 145 0 0,-5-8-162 0 0,-6 4 149 0 0,9-10-109 0 0,-2-1 39 0 0,10 1 4 0 0,8-10-6 0 0,-7 13-4 0 0,8-12-11 0 0,-4 13-12 0 123,-6-4 5 0-61,0 10 11 0-62,-5 5 0 0 0,0 2-4 0 0,0-1 3 0 0,-5-7-3 0 0,8-4 0 0 0,-6 0-3 0 0,7 0 4 0 0,6-9 0 0 0,-13 7 0 0 0,25-13-64 0 0,-28 10 10 0 0,29-1-13 0 0,-21 1 51 0 0,13 5 19 0 0,-14 0 3 0 0,7 5-29 0 0,-2 1 150 0 0,11 4-139 0 0,-6-4 138 0 0,-1-1 33 0 0,8-5-137 0 0,1-5 1 0 0,15 0 0 0 0,-9-2 1 0 0,-9-2 0 0 0,-9 2 1 0 0,0 1-25 0 0,4-1 1 0 0,-1 3-9 0 0,1-3 1 0 0,-4 5-6 0 0,0-2-15 129 0,-5 3 29-99 0,17-4 55-30 0,-2 4-21 0 0,15-4 1 0 0,-2 5 42 10 0,-6 0 14 246 0,-8-4-48 12 0,2 3 13-144 0,0-9-78-102 0,9 9-4-22 0,-1-4-52 0 0,-10 5-92 0 0,4 0 96 10 0,-13 0 149 125 0,2 10-2 60 0,-9 1 0-62 0,0 11-4-36 151,-5-1-107-47 201,4 5 162-40-25,-8-8-128-10-178,7-3 0 0-45,-12-6 17 0-86,7-7-83 0-18,1 2 107 0 0,7-4-68 0 0,-5 0-17 0 0,11-9 46 0 0,-11 7-32 0 0,15-13 12 10 0,-1 14 21 135 0,-13-4-10-15 0,5 10 174 2 0,-16-4-95-2 0,12 9-15-74 8,2 0 137-55 0,11-3-157-1-8,1 3-5 0 0,-7-10-4 0 0,8 0 7 0 0,-11-5 2 0 0,23 4-120 0 0,-7-8 50 201 0,8 7-12 57 0,-5-2 56-152 0,-5-1-73-51 0,-10 4 57-45 0,7-4-2-10 0,-20 5 7 0 0,10 0-5 0 0,-4 0-2 0 0,-8 0 18 0 0,8 0-17 0 0,4-5 13 0 0,4 4-11 75 0,0-4-9 160 0,2 5 11-17 0,-5-9 2-105 0,-6 7-38 9 0,5-13 35-37 0,1 10 0-85 0,-13-1-94 3 0,13 2 82-3 0,-13 3-49 0 0,13 1 41 0 0,-9 0 8 0 0,0 0-8 0 0,4 5 46 0 0,-14-4-54 0 0,13 8 70 47 0,-3-3-59 86 0,6 0 75 46 0,-1 4-72-45 83,13-9 16-83 118,-19 3 22-46-190,23-8-81-5-11,-11-7-3 0 0,15-5 60 0 0,2-1-106 101 0,3-3-28 200 0,-5 8 128-27 0,0 2-3-78 0,-9 5 67-77 218,-8 5 51-108-54,-5 0-41-11-155,-9 5-54 0-9,18-4-4 0 0,-10 3 14 0 0,2-4-20 0 0,-7 0 10 0 0,1-4 17 0 0,-3-2-68 0 0,8 0 51 0 0,0-4 30 0 0,-12 5-2 9 0,15-1-36 122 0,-12 1 49 43 0,1 5-54-26 0,6 0 9-22 0,-16 0-22-37 158,12 5 0-68-14,-9 1 25-21-132,6-1-4 0-12,4 0-12 0 0,1-5-10 0 0,0 0 51 0 0,4 0 26 0 0,-4 0-30 0 0,5 0-29 0 0,4-5 2 0 0,7 0 20 0 0,5-6 1 162 0,5-4-185 14 0,1-2-40-143 0,-6-4 202-31 0,-6 4-21-2 0,-14 7 100 0 0,-4 5-107 0 0,-7 5 37 0 0,-5 0 13 0 0,7 5-72 0 0,-8 1 1 0 0,15-1 47 0 0,2 0-3 0 0,8-5 1 0 0,-2-6-8 0 0,5-4-2 0 0,-9 4 32 35 0,10-8-31 45 0,-16 8-23 6 0,6-5 19-70 63,-4 0-248-16-63,6-4 248 0 0,6-6-93 0 0,-5-2 55 0 0,7-7 43 70 0,-11 2 33 188 0,7-3 6 70 0,-4-6 18-51 0,-5 13 232-6 0,-10 0-86-70 0,-3 13 473-93 0,-13 5-630 10 0,9 1-420-87 0,5 10 210 54 0,-2-4-122 57 19,21-6 40-48 129,-5-6-24-84-87,13-11-40-10-61,1 1 162 0 0,-10 0 91 0 0,2 0 66 0 0,-13-1-81 0 0,4 1 148 0 0,-4-10 331 0 0,-1 3-189 0 0,0-13 286 0 0,0 8-415 0 0,1-4 50 80 0,-1 5-129 221 0,-4 5 6-39 0,3 1-10-90 0,-13 10 70-58 0,7 0 72-56 0,-13 6-106-30 0,4 4-67 1 0,-1-4 71 0 0,2 0-120-2 0,5-2-12 11 63,0-8-3-17 166,4 3-77-19-37,2-14 99-2-102,9 3 54 0-68,-4-8-26 0-22,-1 13-48 0 0,-1-6 220 0 0,-8 6-152 0 0,3-4 0 0 0,-4 6 218 0 0,0 1-200 0 0,-1 8 35 0 0,1-4-2 0 0,0 1-29 0 0,4-11 12 0 0,6-7 8 0 0,2 0-226 80 0,3-2 210 91 0,0 3-11 13 0,-4 3-5 18 0,4-11 168-36 0,-9 12 10-61 0,-7 1-51-72 0,-5 7 233-33 0,-10 9-303 0 0,-1 5-115 0 0,-4 1-18 0 0,-1 1-137 0 0,-4 2 248 0 0,3-7-31 0 0,-4 8-7 0 0,1-9-41 0 0,3 9 271 0 0,-3-3-136 0 0,4-1 39 0 0,1-1-90 0 0,-1-5 12 0 0,0 1 42 0 0,6-10 14 0 0,0-8-111 0 0,10-9-37 0 0,5-15-34 0 0,7 2 31 0 0,-1-8-80 0 0,0 10 111 0 0,-6 5-6 0 0,-4 7 107 0 0,-1 4 23 0 0,-10 9-79 0 0,-1 8-5 0 0,-4 6-2 0 0,4 3 4 0 0,-4-5 6 0 0,9 0-3 0 0,-4 1-79 0 0,5-6 65 0 0,0 0-4 0 0,0-1 4 0 0,0-3-1 57 0,5 8-68 19 0,1-3-7 6 0,0 0 63-12 0,3-2 2-30 0,-3 1-210-33 0,0 5 216-2 0,-1 2-26-3 0,-5 3-25-2 0,5-5 116 0 0,0-9-89 23 0,11-2 37 72 0,-4-1 15 55 0,3-6-129 38 0,0 6-13-6 0,-8-4 86-59 0,8 6-114-74 0,-19 5-220-48 0,3 11 296-1 0,-14 0-525 0 0,3 5 81 0 0,-8 0 240 0 0,13 0-689 0 0,-3 0 612 0 0,24-14 1 0 0,0 1 352 0 0,15-12 0 0 0,-1-2 0 0 0,4 0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38.78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2581 160 13633 215815 28843,'-17'21'-3029'0'1091,"-5"6"3022"0"-1091,15-6-19 0 0,-12 9 21 0 0,8 0-46 0 0,-8 0 29 0 0,4 4 21 0 50,-9 6 1 0 0,-1 7-7 0 149,-1-1 1 0 0,1 0 0 0 99,5-13 0 0 0,-1 4-9 0 40,-2 0 1 0 0,1 2 8-72-78,-4 1 0 72 0,-1 3 2-643-185,-3 0 1 643 1,0 4-58-707-76,0 0 0 707 0,4 2-7-824 0,-1 0 0 824 0,2 5 54-897 0,-2-1 1 897 0,-1 0-6-589 0,5-3 1 589 0,-4 2-50-187 0,0-3 0 187 0,-2 7 35-44 30,-1-6 0 44 0,-1 5 84-422 89,-2-2 1 422 0,1 3-55-765-102,-4-2 1 765 1,-1 3 7-833-18,-3 0 1 833 0,8-3-6-634 0,2-1 0 634 0,3-2 0 0 0,-3-1 0 0 0</inkml:trace>
  <inkml:trace contextRef="#ctx0" brushRef="#br0" timeOffset="999">1116 130 13152 214240 33522,'10'-27'-2461'0'0,"0"-5"1913"0"0,0 16 445 0 0,0-4 183 0 0,-4 10 496 0 0,-2 1-298 0 0,-13 3-155 0 0,3 1 22 0 0,-9 0-250 0 0,1 5 263 0 0,-6 9-283 0 0,-10 11 0 0 0,-9 14 174 0 0,-4 10 0 0 0,2 0-163 0 0,1-1 1 0 0,2 0 110 0 0,-9 7 1 0 0,4 2-16 0 0,-3 8 0 0 0,-1 5 3 0 0,-3 5 0 0 0,0-4-10 0 0,1 4 1 0 0,0-7 163 0 0,2 0 0 0 0,4-6-68 0 0,7-4 0 0 0,5-6-59 0 0,4 0 1 0 0,4-5 10-52 0,-4 1 0 52 0,4 1-61-257 0,-3-1 1 257 0,3-2 59-87 0,0-1 1 87 0,-1-2 22-105 0,1 5-35-302 0,-1-2-522-100 0,0 12 93 83 0,7-14 213-143 0,-1 4 206 2 0,8-5 0 565 0,0-15 0 0 0,0 10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2:52.59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13707 214577 28247,'0'0'-89'0'725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40.52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1335 200 13929 213042 26591,'-27'-6'-880'0'1211,"1"10"0"0"-1,2 13 767 0-1210,-2 13 1 0 0,-2 3 116 0 0,-5 11 1 0 0,-2-1-162 0 179,-5 10 0 0 1,-2 4 103 0-87,-5 7 1 0 1,-4 2-17 0-94,-8 10 1 0 0,3 5 51 0 39,30-38 0 0 1,-1 0 0 0 0,0 2 1 0-1,-1 0-1 0 1,-1 2 0 0-1,-1 0 1 0 1,-1 2-1 0 0,-2 1 0 0-1,-2 1 1 0 1,0-1-1 0 0,0 1 0 0-1,0-2-27 0 36,1-2 0 0-1,1 0 0 0 1,1 1 0 0-1,0 0 103 0 26,2-2 0 0 1,0-2 0 0-1,3-1 0 0 0,0-2-79-375 64,-23 32 0 375-1,7-11 124-538-103,10-19 1 538-1,4-4-211-392-57,9-9-3 71-2,0-5-99 100 0,5 0-279 48 0,5-5 488 84 0,5 0 0 89 0,5-5 0 0 0,0 0 0 0 0</inkml:trace>
  <inkml:trace contextRef="#ctx0" brushRef="#br0" timeOffset="649">4064 130 13153 215828 33509,'-11'-25'-2087'0'0,"2"0"2036"0"0,9 14 150 0 0,0-2-119 0 0,-18 34 1 0 0,1-5 72 0 0,-16 23 1 0 0,-6 7 6 0 0,-1 4 1 0 0,-2 10-234 0 0,2 4 0 0 0,-4 6 194 0 0,-3 3 1 0 0,-6 5-59 0 0,-3-2 0 0 0,24-34 0 0 0,0 1 31 0 0,-3 4 1 0 0,0-1 0 0 0,0 1-1 0 0,0-1 1-705 0,-1 5 0 705 0,-1 1 0 0 0,-1 0 0 0 0,0-1 33-734 0,-2 4 0 734 0,0 0 0 0 0,0-1 0 0 0,-1-1 5-1393 0,-2 2 1 1393 0,0 0-1 0 0,4-3 1 0 0,2 0-8-1265 0,-1-1 0 1265 0,2 1 0 0 0,4-3 0 0 0,1-2-9-659 0,-25 33 0 659 0,9-8-11-439 0,4-13 1 439 0,5-4 50-543 0,8-9-457-59 0,6-6 266 138 0,6-1 134 138 0,11-17 0 326 0,3-8 0 0 0,9-15 0 0 0</inkml:trace>
  <inkml:trace contextRef="#ctx0" brushRef="#br0" timeOffset="1202">6574 1 13159 216976 33448,'-50'10'-1635'0'0,"3"12"1880"0"0,4 4 0 0 0,3 10-357 0 0,7 0 1 0 0,1 7 18 0 0,-5 4 1 0 0,-1 8 50 0 0,-5 8 0 0 0,-3 7 37 0 0,-7 10 0 0 0,26-38 1 0 0,0 2-77-10 0,-3 2 1 10 0,1 1-1 0 0,1 2 1 0 0,1 2 50-959 0,-2 3 1 959 0,-1 1 0 0 0,0 1 0 0 0,0 0-6-693 0,-3 2 1 693 0,0 0 0 0 0,-1 0 0 0 0,0 0-60-1453 0,-4 4 1 1453 0,0-1-1 0 0,2 0 1 0 0,1 0 73-1537 0,0 0 0 1537 0,0 1 0 0 0,0-2 0 0 0,-1 0-20-938 0,1 2 1 938 0,1-1 0 0 0,-1-3 0 0 0,-1-1 34-1015 0,-3 2 1 1015 0,1-1 0 0 0,5-5 0 0 0,1 1 5-1366 0,1 1 1 1366 0,2 0-1 0 0,3-5 1 0 0,2-2-66-526 0,-12 35 0 526 0,7-11-28-347 0,9-16 92 72 0,9-10 0 275 0,11-7 0 0 0,6-4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55.465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1654 13311 209150 31806,'15'-31'-2410'0'1475,"4"2"2471"0"-1475,-3 9 14 0 0,4 0-25 0 0,4-4 1 0 0,1-7-3 0 0,5-3 0 0 0,-2-2-4 0 0,2 6 1 0 0,0-4 17 0 0,9-6 0 0 0,0 0-1 0 0,8 0 1 0 0,-1-6 0 0 0,4-1 1 0 0,-1-4-9 0 0,-3 5 1 0 0,3 2 4 0 0,-3 0 1 0 0,6 0-176 650 0,1 1 1-650 0,-3 3 98 910 0,-3 4 1-910 0,-5 2 41 272 0,1-2 1-272 0,-1-4-67 0 0,1-3 0 0 0,3-1-61 16 0,3 0 0-16 0,-3 1 71 930 0,-3 0 0-930 0,-2 0-15 998 0,-1 6 14-620 0,0-1 3-378 0,-1-7-334 0 0,1 5 193 0 0,-4 0 78 0 0,-6 10-21 0 0,-15 10-56 0 0,-2 10 503 0 0,-12 5-332 0 0,8 1 7 0 0,6-10 1 0 0,12-10-34 463 0,10-5 0-463 0,-4 1 26 942 0,-6 8-2-254 0,-5 4 0-688 0,7-2 0 0 0,-4 2 0 0 0</inkml:trace>
  <inkml:trace contextRef="#ctx0" brushRef="#br0" timeOffset="1229">1754 2520 13443 206480 30523,'20'-25'-2896'0'206,"0"-4"3528"0"-206,0 4-537 0 0,4-10 1 0 0,5-2-58 0 0,4-3 1 0 0,0 2-20 0 0,-3 8 1 0 0,3-4-6 0 0,0-3 1 0 0,5-1 68 0 0,-1-2 1 0 0,1 0-26 0 0,2 0 0 0 0,0-1-11 0 0,0-2 0 0 0,4-2 45 0 0,3-5 0 0 0,2-1 198 0 5,5-2 1 0-1,-4 3-162 132 112,4 0 0-132 0,0-4-39 371-61,-1 1 1-371 1,5-5-25 319 73,-2-1 0-319 0,3 0-2 1121 73,0 2 1-1121 1,0 0-219 834-147,-3 4 0-834-1,-2 0 155 308-55,-8 3 0-308 0,3 1 66 142 0,-3 3 0-142 0,6-3-97 651 0,1 2 0-651 0,1 2-212 883 0,-5-1 1-883 0,-3 4 216 298 0,-3-2 1-298 0,1 1 49 0 0,-1 3 1 0 0,0-1-37 1 0,-3 8 1-1 0,0 1 8 622 0,0 6 1-622 0,-5-2-11 954 0,-1 5 11-344 0,-3-1 16-332 0,-2 0 7-178 0,-3 3 1-100 0,12-12 0 0 0,-12 10-329 0 0,7-7 97 0 0,-2 6 190 0 0,-5-4 0 0 0,4 6 56 0 0,0-5-81 0 0,-1 5 36 266 0,1-7 7 559 0,5 4-41-190 0,0-5-58-324 0,-4 9 66-162 0,-11 6 26 2 0,-7 6-434-75 0,-12 8 1-76 0,4-3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57.902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36 2700 13435 206839 30596,'-17'17'-3205'0'446,"0"0"3587"0"-440,16-15 1 0 0,18-18-145 0 100,10-11 1 0 0,4-2-168 0 9,-11 2 0 0 0,3 0 10 0-77,0-2 0 0-1,4 1 29 0-37,-4-2 1 0 0,5 1-78 0 0,-2-7 1 0 0,4 3-33 0 0,3-4 0 0 0,3 0-26 0 0,4-2 0 0 0,3-1 19 0 0,0 0 1 0 0,1-1-43 0 0,-1-2 1 0 0,-2 0 31 0 0,2-7 1 0 0,-1 1 21 0 0,2-7 1 0 0,2 3-15 0 0,7-4 1 0 0,-2 5 103 0 0,2-1 0 0 0,-4 3 238 0 0,-6 4 0 0 0,4 1-239 0 0,-8 6 0 0 0,7-3-50 0 0,-3 2 0 0 0,5-6-45 520 0,-2 6 1-520 0,-1-3-201 659 17,2 0 0-659 1,-1-2 282 150-14,4-5-321-150-4,-4 0 275 48 0,2 0-48 231 0,-2 1 1-279 0,6-1-45 685 27,-3 0 0-685 0,-1 8 54 613 203,-8 2 17-396-159,0 7 1-217 1,-6-1-31 19-60,-4 4 0-19 0,0 0 13 0-12,-4 0 0 0 0,3 3-14 81 0,1 1 1-81 0,0-1-2 528 0,0-3 1-528 0,3 2 11 845 0,0 1 1-845 0,-1-2-7 775 0,-5 3 0-775 0,2-3-3 435 0,-3-1-17-297 0,3 0 47-138 0,-4 0 12 0 0,13-9-109 0 0,-15 12 3 0 0,19-15 67 163 0,-11 11-223 204 0,0 0 221 124 0,11-7-1-142 0,-14 16 0-349 0,11-7-151 445 0,-9 9 116-166 0,-5 0 4-180 0,0 5-53-72 0,-6 1-303-27 0,6-1-202 0 0,-4 4 311 0 0,-1 1 292 0 0,-6 1 0 0 0,-8 8 0 0 0,-2-3 0 0 0</inkml:trace>
  <inkml:trace contextRef="#ctx0" brushRef="#br0" timeOffset="1271">1998 2780 14011 202738 26027,'15'-31'-2849'0'1560,"0"-2"2913"0"-1349,5 3 1 0 0,8-5-14 0 133,2-1 1 0 0,-2 5-28 0 91,-1 4 0 0 1,-1-3 24 0-69,4-3 1 0 0,-3-4-1 0-196,-1 0 1 0 0,1-2 6 0-161,3-1 0 0 0,1 1 15 0-10,2-1 1 0 0,2-1-34 0 0,5-2 1 0 0,6-3-6 32 0,4-3 1-32 0,-1-2 29 657 0,4-3 1-657 0,-5 2-6 577 0,-1-4 0-577 0,-1 4-98 108 0,4-1 1-108 0,3 5 90 165 0,0 2 1-165 0,0-1-12 784 0,-3-2 1-784 0,0-5 37 925 0,0 1 0-925 0,-1-1 180 208 0,1 1 0-208 0,0 2-255 75 0,0-2 0-75 0,0 2 3 780 0,-1 1 0-780 0,0 0-16 1057 0,-2 1 1-1057 0,-3 3-13 348 0,-4 3 1-348 0,-4 2-26 0 0,1 1 0 0 0,0 1-20 0 0,7 3 0 0 0,-4-3 72 450 0,4 3 1-450 0,-4 1-45 999 0,-4 2 0-999 0,-2 3-479 727 0,-4 4 334-611 0,-4-3-12-116 0,11-1 82 0 0,-5-5 21 0 0,8-1-70 0 0,-5 6 0 0 0,-6 6 0 0 0,-3 4 76 48 0,-2 5-357 273 0,-4 0 217-20 0,0 10 228-126 0,-4 0 0-175 0,-6 5 0 0 0,-6 0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4:00.285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2381 13115 209088 33954,'16'-20'-2336'0'0,"6"0"2402"0"0,-6-8 0 0 0,8-6-8 0 0,3-5 1 0 0,-2-2 30 0 0,-2 7 1 0 0,3-3 72 0 0,4 0 0 0 0,4-1-99 0 0,3-2 1 0 0,-2 0 6 0 0,2 0 1 0 0,-2 4-64 0 0,1-1 0 0 0,3 4-19 0 0,-2-4 1 0 0,6-3-81 0 0,3-3 1 0 0,4-4 139 0 0,3 0 1 0 0,-1 2-132 0 0,5-2 0 0 0,-5 1 117 0 0,1-4-33 0 0,7-4 0 0 0,-4 0-15 0 0,7-3 1 0 0,-2 3 272 0 0,-1 4-251 147 0,0 0-6-147 0,-5 5 0 0 0,-1-3 279 0 0,-4 5-5 0 0,4 0-237 329 0,2-1 0-329 0,-1 3-156 862 0,-2-2 175-291 0,-7 6 22-454 0,3-2-504-117 0,-8 8 276 0 0,8-7 0 0 0,-4 2-200 0 0,5-4 98 101 0,0-4 229 310 0,0 3 0-411 0,-1-6-73 842 0,1 3 58-350 0,-9 1-145-372 0,-2 3 285-117 0,-5 5-170-3 0,6-8-84 0 0,-3 15 373 0 0,-3-1-296 56 0,-1 6-339 206 0,-2 7 367-34 0,0-4 45 6 0,-2 5 0-234 0,-9 5 0 0 0,0 0 0 0 0</inkml:trace>
  <inkml:trace contextRef="#ctx0" brushRef="#br0" timeOffset="942">2192 1913 13334 207121 31578,'20'-30'0'0'1,"3"0"-1007"0"-1,0 0 1 0 0,4-4 513 0 0,-4-2 1 0 0,5-3 554 0 0,-2-1 1 0 0,3 0 120 0 0,1 0 1 0 0,-1 2 304 0 89,-3 1 1 0 0,-1 3-597 0 289,-5 4 305 0-224,13-9-136 0-140,-14 12 0 0 0,19-18-158 0-14,-14 12 0 0 0,6-3 250 0 0,-4 2-204 0 0,7-6 149 338 0,7 0-5 162 0,6-9-301-77 0,3 3 246-94 0,-3-3 0-329 0,1 2-124 335 0,-4 1 98-180 0,-4 4 0-155 0,0-3-17 139 0,-3 6 0-139 0,0 3 17 338 0,0 3 1-338 0,0 3-1 520 0,0 3 0-520 0,2-1-5 550 0,-5 1 0-550 0,5-3 213 282 0,-2-3 0-282 0,-1 0-187 33 0,-2-7 0-33 0,6 1 46 49 0,0-7 0-49 0,8 0 16 551 0,-1 0 0-551 0,2 3-253 858 0,-2 6 0-858 0,-1 3-8 507 0,-5 4 1-507 0,-5 5-523 100 0,-2 1 355-100 0,-6 3 1 0 0,6 0 332 0 0,0-2 0 0 0,-9 2 0 0 0,0-3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04:39.606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162 0 6618,'-5'1'199,"3"2"0,1-1-102,1 3 1,0-2 56,0 2 1,0-2 56,0 2 1,0-2-84,0 2 0,0-2 107,0 2 1,0-2-127,0 2 1,0 1 100,0 2 1,0 0-76,0 0 0,0 3 5,0-1 0,0 4 28,0-4 0,0 4-19,0-4 0,0 4-154,0-3 1,1 2 139,1-2 0,-1 2-115,2-2 0,-2 0 86,-1 0 0,0-1-51,0 3 0,0-2 60,0 2 1,2 1-12,1 2 1,0-3-22,-3 1 0,0-2-1,0 2 1,0 1 1,0-2 0,0 2 15,0 1 1,0 0-71,0-3 1,0 4 61,0-4 0,-1 4-75,-2-3 1,2-2 35,-1 2 1,1-2-15,1 2 0,0 0 24,0-3 1,0 0-10,0 0 1,0-1 47,0 3 1,0-2-41,0 2 0,0 0-112,0 0 1,0 2 99,0-1 0,0-2-96,0 2 1,0-2 38,0 1 1,0 2-12,0-5 0,-3 4-21,0-3 0,1 2 55,2-2 1,0 0-31,0 0 0,0-2 12,0 2 0,0-1 7,0 0 1,0 2-7,0 1 0,-3 2 57,0-1 0,1 1-46,2 1 0,0 0 1,0 0 1,-1-1-13,-2-1 1,2 0 2,-2-3 1,3 2-18,0-2 0,0 2 27,0-2 0,0 1-14,0-2 0,0-1 6,0 2 1,-1 1-10,-2 2 1,2 0 4,-2 0 0,3 3-2,0-1 1,-3 2-2,0-2 0,0 1 2,3-1 0,0-3-50,0 0 0,0 0 46,0 0 1,0-1-10,0-4 6,0 4 1,0-4-171,0 3 0,1-5 103,2 0 0,-2-1 53,2 3 0,-2 0 15,-1 0 0,0 0 7,0 0 0,0 3 21,0 0 1,-1 6-50,-2-1 1,2 1 8,-2-4 0,2 2 16,-2-1 0,2-2 107,-2 2 1,2-5-72,1 2 0,0-2-3,0-1 1,0 0-27,0 0 0,0-2 1,0-1 0,0 0-14,0 3 1,0 0 20,-3 0 1,2 1-9,-2 2 1,2-1 3,1 3 0,-2 0-4,-1 0 1,0 1 50,3-3 0,-2 1 160,-1-2 0,0-1-174,3 2 0,0 4 8,0 1 1,-2 0-40,-1-3 0,0-2 38,3 2 0,0-3-101,0 1 0,0 0 89,0 0 1,0 1-91,0-2 1,0-1 69,0 2 1,-2 1-21,-1 2 0,0-2-2,3 2 0,0-2 17,0 2 1,0 1 92,0-2 0,0 1-93,0 0 1,-2 1-6,-1-2 0,0 3 14,3 0 1,0 0-22,0 0 0,0-3 4,0 1 0,-1-4-4,-1 4 0,1-4 27,-2 0 1,2 2-5,1-1 1,0 0 75,0 0 0,-2-1-81,-1 3 1,0-2 31,3 2 1,0-2-22,0 2 0,0-2-57,0 3 1,0-5 49,0 2 0,0 1-5,0-2 1,0 5 7,0-2 0,-1 0-9,-1 0 0,1-1 18,-2 2 1,2 1-20,1-2 1,0 2 10,0-2 0,0 0-6,0-3 1,0 0 40,0 4 1,0-5-50,0 2 0,0 1 0,0-2 0,0 2-11,0-1 0,0-5-5,0 2 0,0 1 23,0 2 0,0-1 1,0-2 1,0 1-55,0 2 0,-1-1 39,-1 3 0,1 1 73,-2 2 0,2-1-44,1-2 1,0 3 4,0-3 1,0-1-22,0-2 0,0 2 6,0-1 0,0-1-30,0-2 1,0 0 28,0 0 0,0 0-29,0 0 0,0 1 26,0-1 1,0 2-5,0 1 0,0 0-82,0-3 1,0 3 51,0 3 0,0-2 10,0 2 1,-3-4-5,1 4 1,-1-2 31,3 2 0,0 0-29,0-3 0,0-1-2,0-2 3,0 0 24,0 0 22,0 1-17,0-1 1,0 0-28,0 0 1,0 0-2,0 0 0,0 1-10,0 1 0,-1-1 21,-2 2 0,3 1-20,-3-2 0,2-2 22,1-2-14,0-1 12,0 0 2,0-2-22,0-3 27,0 4-154,0 0 0,0 4 126,0 0-192,0-3 7,0 2-25,0-6-482,0 2 1,-1-10-514,-2-4 1,3-3 65,-3-2 1154,2 0 0,-3-4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3:14.754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1104 53 8343,'0'-4'-726,"0"1"1392,0 3 1,2-1-1016,1-2 288,-1 2 0,1-3 23,-1 2 204,1 1 1501,-3-2 0,-3 8-1581,1 3 1,-4 2-17,1 0 0,-2-1 415,0 4 0,-2 0-55,-1 5 1,1 0-77,-4 3 1,2 0-75,-2 0 0,0-2-49,3 1 1,-3-2-95,3 2 1,-3-3 120,3 4 1,-3-4-31,0 3 1,2-3 8,-2 1 1,3-2-242,-3-1 1,3 0-26,-2 0 0,0 3 6,-1-1 0,-1 2 173,1-2 0,2 0-36,-2 3 0,0 0-134,-2 0 0,3 1 75,-1-4 1,3 4 9,-3-4 0,3 2-21,-2-2 0,2-1 209,-3 2 1,3-2-173,-2-1 1,2-2-1,0-1 1,-1 1-102,1 2 0,-1-3 113,1 1 1,2-1-78,-2 0 0,1 3 55,2-3 1,-1 0-20,1 1 1,-3-3-20,0 2 0,-1 0-127,4 1 1,-1-2 91,1-1 1,-2 2 38,-1 3 0,2-2 66,-2-1 1,1-2-67,-1 3 1,1-3 3,-1 3 0,1-1 11,-1 0 0,4 0 12,-2-2 0,0 1-7,-2 1 1,2 2-57,3-4 0,0 1-9,-2-1 0,-1-1-14,1 4 1,-1-1-28,0 0 0,1 2 63,-1-4 1,1 2-47,-1-2 0,1 1 33,-1-1 1,1-1-9,2 1 1,-1-2 1,1 0 0,-2-1 71,-1 1 1,3-1-66,0 1 0,0-1 2,-2 1 0,2 0-10,0-1 0,0 1 15,-3-1 0,3 1-11,0-1 1,1 1 9,-1-1 0,-2 1-3,2 0 1,-1-1-2,1 1 1,-2-1 99,2 1 1,1-1-102,-1 1 0,3-1 2,-3 1 0,0-3-18,0 0 1,1 0 42,2 3-27,-3-1 0,0 1 11,0-1 0,3 1-5,-3-1 0,2 1-9,-2 0 0,3-1 145,-3 1 0,3-3 110,-1 0-57,-1 0-48,0 2-93,0 1 1,0-4-111,1-1 0,2-2 179,-1 2-69,1-2 1,1 3-8,0-2 0,-1-1-287,-1 2 182,1 1-68,-3-3 1,4 2-528,-3-3 208,2 0-910,-2 0 1,10 0 0,1 0 0</inkml:trace>
  <inkml:trace contextRef="#ctx0" brushRef="#br0" timeOffset="2827">1187 0 7869,'0'8'-405,"0"-1"734,0 1-231,0-4 0,3 0 146,-1-1 1,1-2 17,0 1-98,-2-1 527,2-1-497,0 0 1,1 3-67,1 2 1,2 3 87,-2 2 0,1-2 156,2 3 1,-1 0-202,1 2 0,0 0 24,-1 0 1,1 0-112,-1-3 1,1 4 96,-1-2 0,1 2-4,-1-2 0,1 2-23,0-4 1,-1 3-125,1-3 0,-1 3 65,1 0 0,1-2-160,-1 2 0,3-1 123,-3 0 0,2 2 43,0-4 0,-2 3-151,2 0 1,1 1 131,-1 1 0,1 0-147,-1 0 1,-1 1 128,1-1 0,-1 0-12,1 0 1,-1 0-58,1 0 1,-2-1-114,0-1 0,-1 1 132,1-1 0,-1 1-8,1 1 1,-1-2-12,1-1 1,-1-1 17,-2 1 0,1-3-5,-1 1 0,1 1 0,-1-1 0,2 3 1,-2-3 0,-1 3-11,1-3 0,0 2-19,0-2 1,1 4 10,-1-2 1,1 3-4,-1 0 1,2 0 10,-2 0 1,3 1-2,2 2 1,-2-2-24,2 5 1,-1-5 19,-2 2 0,3-2 0,0-1 0,0 0-25,-2 0 0,-1-2 13,-2-1 0,1-2 42,-1 0 1,0 1 3,0-1 0,-4 0 34,2-3 1,0 2-60,0 1 0,2-2 54,-3 2 0,4 0-38,-1 0 0,-1 1 11,1 4 1,0 0-19,3-3 0,2 3-138,0-3 1,-1 2 95,-4-2 0,2 2-10,-2-4 0,2 1 34,0-1 0,0-2-8,-2 2 1,2 1-10,-2-1 1,-1 3-10,1-3 0,0 2 65,3-2 1,-1 4-24,1-1 0,-3 0 34,0 0 0,0 0-38,3-3 0,-3 3-2,0-3 1,-1 2-7,1-2 0,2 0 5,-2-2 0,-1 0-7,1-1 1,-3 1 4,3-1 1,-2 0-2,2-2 0,-3 1-3,3-4 0,-2 4 24,2-1 1,-2-1-4,2 2 1,-3-2 2,3 1 0,-2 1-24,2-1 0,-1 2 10,1 1 0,1-3-14,-4 0 1,2-3 21,-2 0 1,-1 2-14,2-3 162,-3 2-110,0-3 1,1 3-13,2-1-117,-2 1 1,3 0 106,-2-1-4,-1 4-52,3-5-34,-4 2 195,0-3-128,3 3-91,-2-2 0,3 5 92,-2-3-4,-1 3-38,6-2 0,-5 1-72,3 0 87,-4-3-14,3 4 69,-4-5 233,0 2-364,3-3 0,-2 4 117,1 1-115,-1-2 97,-1 4-97,4-6 72,-4 5 22,4-5-53,-4 3-9,0-1 123,0-2 126,0 2-191,0 1 0,1-4 8,1 3-21,-1 1 29,2 0-87,1 4 72,-3-4-13,2 3-23,-3-6-778,0 2 767,3-3 1,-2 1-136,2 1-27,1-1 203,0 6 1,1-4 20,0 2 66,-3-1-163,1-4 265,-3 0-94,0 3-48,0-2 36,0 6 1,3-3 76,-1 3 1,2 0-16,-2-2 10,-1 2-82,6-3 35,-7 0 7,4 3-20,-4-6-118,0 2 114,3-3-448,-2 0 380,2 0 42,-3 3-149,0-2-986,0 3-461,0-1 632,0-2-1620,0 2 2525,4-3 0,-3 0 0,2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3:19.84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1134 16 8207,'-7'0'-267,"2"0"608,-1 0 1,5 0 268,-2 3-232,2-2 119,1 2 1,-2-2-244,-1 1 1,-2 3-74,-1 2 0,0 2-60,-2 1 0,1 1-120,-1 5 0,0-4 5,-2 1 0,0-1 75,-2 3 1,3 1 52,-1-1 0,-1 0-58,1 0 0,-1 0 143,4 0 0,-3-2-100,0-1 1,0 1-1,2 2 0,-2-2 76,0-1 0,-3 2-38,3 3 0,-3-1-22,0 2 1,-1 0 1,-1 0 1,0 2 159,0-2 1,0 2-104,-1-3 0,1 4-46,0-4 1,3 1 162,-1-3 1,1 0-236,0 0 0,-2-1 107,4-1 1,-2 0-41,2-2 0,-3 2-106,3 0 1,-1 1 65,1 1 1,1-2-200,-1-1 0,-1 1 44,1 2 0,0 0 120,3 0 1,-3-1-60,0-1 0,0 1-137,2-1 1,0 0 117,1 0 1,-1 1-2,1-1 0,-2-2 1,-1 2 1,2-3 23,-2 3 0,1-2-40,-1 2 0,0 0 35,-2-2 1,2 2-9,0 0 1,0-2-32,-1 2 0,-1 0-34,2 2 1,-3-4 95,3-1 1,0 1 1,2-1 0,1 3 4,-1-3 0,0 3-38,-2-3 0,1 2 104,-1-2 1,2 3-89,0-3 0,1 3 1,-1-3 0,1 3-34,-1 0 1,1-2-16,-1-1 1,1 1 29,-1-1 0,0 0-9,1-3 0,-1 3 49,1 1 1,-1-1-39,1 1 1,0-3 123,2 2 0,-2-2-119,2 0 1,1-1 150,-1 1 0,1 0-69,-1 3 0,-2-5-19,2 4 0,1-6 1,-1 4 0,2-2-138,-2 1 1,3 1-33,-3 0 0,2-3 88,-2 0 0,3 0-148,0 2 147,-2-3-40,-1 3-215,1-3-335,-2 4 101,5-4-277,-3-1-4669,4-3 4169,0 4 1280,0 0 0,-3 4 0,-1-1 0</inkml:trace>
  <inkml:trace contextRef="#ctx0" brushRef="#br0" timeOffset="2495">1247 0 7627,'0'8'-346,"0"-4"0,0 0 683,0-1-269,4-2 0,-3 3 2,5-2 0,-4-1-15,3 2 0,-2-2 6,2 2 1,-3-2 343,3 1-339,0 3 0,3-2 70,-1 2 1,-2 1-52,0-4 0,0 4 135,3-1 1,0 3-63,-1 2 0,1-2-2,-1 2 0,1 2-25,-1 1 0,1-2 16,-1 2 1,1-3-37,0 3 0,-1-3 17,1 2 1,-1-2-103,1 0 1,-1-2 91,1 0 0,-1 2-68,1 0 1,0 0 16,-1-3 1,1 2-23,-1 1 1,1-1-1,-1 4 1,3-1 17,0 3 1,1 1-127,-1-1 1,-1 2 121,1 1 0,1 2 1,-1-2 1,2 0-12,-1 0 1,-1-3 34,1 0 1,-3-1-37,2-4 0,-2 1 45,0-1 1,-3-1-24,0 1 1,0-2-3,3 0 0,-2-1-8,-1 1 0,2 0 2,-2 2 0,1-1-67,-1 1 1,2 1 61,-2-1 1,-1 3 2,1 0 1,0 0-43,3 0 1,-2 1-45,-1-1 0,2 0 81,-2 0 1,-1 0-3,1-3 1,-2 3 9,2-3 0,-1 0-21,1-2 0,1 0 1,-3 2 1,2-2 0,-3 2 0,4-1-22,-1-2 1,-1 2 27,1 1 0,-1-2-2,1 2 0,1 1-77,-3-1 0,3 3-16,-1-3 0,-1 1 2,1-1 0,-1-1 57,1 4 0,2-3 62,-2 2 0,1-1-67,-1 1 0,2-2 60,-2 3 1,-1-1-50,1 0 1,0 2 39,3-1 1,-3-1-44,0 0 1,-1-2 3,1 0 0,1-2-90,-4 0 99,4-1 0,-4 0-111,3-2 93,-4 2 0,5-6-46,-3 4 0,0-2 36,0 2 0,-2-3-7,4 3 1,-2 0-4,2 3 1,-1 0 1,1-1 0,1 1 9,-3-1 1,3 1-10,-1-1 0,0 2 16,0 1 0,2-2-10,-2 2 0,-1-1 0,1-2 1,-2 1-1,2-1 0,-1 1 0,1-1 0,-1-1 0,-1-1 0,-2 0 0,5 2-1,-4 1 0,2-1 2,-2 1 0,0-1 34,3 1 1,-3 0-34,3 2 0,-2-1-2,2 1 1,-1-2-14,1 0 0,2 2-2,-2 0 0,-1 0-15,1-2 0,-2-1-5,2 1 0,-3-1 30,3 1 0,-2-1-2,2 1 1,-3-1-6,3-2 1,-3 1-7,1-1 1,0 2 33,-1 1 0,2-3 0,-2 0 9,-1 0 37,6 2 7,-6 1 0,2-1-47,0-2-16,-2-2 24,3 0 23,-4-2-49,0 3-7,0-1 1,0-2 0,3 1 0,-2 0-9,1 0 91,-1-1-48,-1 3 171,0-1-199,0-2 1,0 3-3,0-1-36,0-3-13,4 7 1,-4-3 0,4 1 51,-4 0-59,0 0 32,3 3-36,-2 0 1,5-1-143,-4 1-266,1-4 2,-3 3-390,3-7-216,-2 4 292,2-4 303,-3 0 186,0-4 0,0 0 177,0-3 0,0 2-157,0 0 1,0 0-25,0-3 0,-2 0-45,-1-2 338,1 1 0,-5-5 0,-1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4:56.016"/>
    </inkml:context>
    <inkml:brush xml:id="br0">
      <inkml:brushProperty name="width" value="0.22857" units="cm"/>
      <inkml:brushProperty name="height" value="0.22857" units="cm"/>
      <inkml:brushProperty name="color" value="#FFFFFF"/>
    </inkml:brush>
  </inkml:definitions>
  <inkml:trace contextRef="#ctx0" brushRef="#br0">520 281 12598,'4'-12'2219,"-2"1"-2718,2 0 1242,-3 0-370,2-2 49,-3 5-46,-3-1-539,2 5 845,-5-2-1629,2 2 182,0 0-119,-2 1-57,2 0 349,-6 2 1,2 0-132,-3 4 581,2 2 259,-7 5 1,3 4 429,-5 7 0,2-1 275,4 1 0,-1-1-174,2 1 0,0 2 327,0-1 0,2 1-220,0-2 0,3-3-83,1 0 0,2-3-372,3 1 0,0-1-227,0-2 1,2-1-232,1-1 0,3-2-1139,0 0 574,1-5 1,8-1 69,-1-3 0,1-6 359,-1-3 0,0-4 143,2-3 1,-1-1 165,1-4 1,-1 1 104,1-1 1,-2-2 165,-1 1 0,-2-1 220,-4 2 0,0 3 75,-1 0 0,-2 3-95,-2-1 0,-1 1-267,-1 2-328,-3 2-239,-4 1 0,-6 6-205,-3 2 0,0 5 246,3 4 0,-3 5 200,0 4 1,-1 3 85,1-1 0,2 4 271,-2 1 1,-1 3 181,1-1 0,0 0-117,0 2 1,3-4 200,0 2 0,6-3 230,0-4 0,5-2 153,0-2-774,4-3-673,8 2 1,3-9-152,6 1 1,0-7 84,-3-5 0,2-5 326,-2-4 1,2-6 171,-2 2 1,2-3-74,-2 0 0,2-1 205,-2-3 0,-2-1-14,-3 1 0,-2 2 367,0 0 0,-2 4 197,-3 0 1,-1 1-313,-3 4 1,-3 0-388,-1 3 0,-2 1-433,-1 1 44,-3 3 0,-3-2 78,-3 6 1,-1 4 77,1 4 1,1 6 327,-3 4 1,0 3 43,-3 3 1,0 7 184,-2 2 1,1 3 235,-3 2 1,3-2 149,-1 2 0,5-2 224,2-4 0,5-2 47,5-6 1,2 0-421,4-2 0,1-4-399,4-5 0,0-2-961,7 0 1,1-1 40,3-1 0,3-3 130,-1-4 0,4-3 369,1-4 1,3-4 31,-1-3 0,1-3 184,-1-2 1,-1 0 104,-1-4 1,-2 0 271,2-3 0,-2 0 331,-3-1 1,-1 3 198,-4-1 0,-3 1-233,-3 1 0,-3 3 53,-4 3-488,0 0 0,-9 3-353,-2 0 1,-7 3-273,0 6 1,-1 3 36,-2 2 1,-2 1 22,0 1 1,-2 6 149,3 3 0,-3 7 398,2 5 0,-5 6 141,3 7 1,-3 2 83,3 5 1,1-2 341,-1 6 1,4-1 493,0 3 1,4 0-406,6-6 1,2-5-153,4-6 1,3-3-498,4-2 1,5-5-251,5-6 1,1-4-827,3-3 0,5-4 265,4-3 1,1-9 180,2-7 1,3-7 287,3-4 0,-2-6 144,2-6 0,-2-2 68,0-2 0,-4 2 140,-3-5 1,-3 5 300,1-5 0,-8 7 257,-4 2 0,-3 6 52,-4 1 0,-4 2-383,-4 1 1,-5 2-437,-3 2 1,-1 5-167,-3 2 1,-1 3-315,-1 4 0,-2 3 62,2 6 1,-3 7 261,-1 4 0,0 6 275,-3 6 1,2 3 95,-2 6 0,0 0 351,0 7 1,2 0 131,2 2 1,4-3 175,1 1 0,2-3 68,3 0 0,1-1-142,3-1 1,3-2-513,2-3 0,2-4-87,2-2 1,3-5-297,4-2-79,2-1 0,7-8-821,0-2 1,3-5 388,-2-5 1,0-5 458,2-9 0,-1-3 205,1-3 0,-1-6 147,1-3 0,-3 2-16,0-2 0,-3 1 213,-2-1 1,-2 1 105,-4 1 0,-3 1 146,-2 4 1,-1 0-236,-1-1 0,-6 4-397,0 1 1,-5 3-234,2 2 1,-4 4-215,-1 5 0,0 4-14,-4 3 0,-1 6 307,-4 5 1,0 6 149,-4 10 0,3 5 211,-3 7 0,3 3 107,-1 1 0,0 2 333,-2 5 1,-1 1 156,1 6 0,3-4 339,1-1 1,5-6-178,2-3 1,5-6-240,4-3 1,4-5-719,3-7 0,3-3-138,4-3 0,6-4-804,5-6 1,3-2 399,2-7 0,1-6 426,3-10 0,1-3-43,2-6 1,-1-1-99,3-3 0,2-3 136,2-2 0,-1-1-11,-4-1 1,-6 3 535,-2 1 1,-5 8 376,-7 1 0,-2 6-112,-4-1 1,-2 4-558,-3 1 1,-2 2 21,-2 0 1,-4 5-426,-6 2 1,-1 2-155,-1 3 1,-6 2 221,2 7 1,-4 5 385,1 8 0,-2 8-109,2 1 1,-1 6 128,2 1 1,0 1 324,0 6 0,1 2 51,3 5 1,1-3 207,3 1 1,1-7 159,2 0 1,4-3-122,5-2 1,1-4-556,1-2 1,3-6-353,2-4 0,4-6-446,2 0 0,3-5-76,2-2 1,1-3 52,4-4 0,2-6 353,-1-6 0,4-1-83,-1-5 1,2-2 205,0-6 0,2-1-19,-2-1 1,-3 0 409,-6 0 1,-3 4 309,-2-1 0,0 4 334,-7 0 0,2 2 68,-6 1-137,0 2-691,-5-2 1,-3 10-484,-6 1 1,-1 5 49,0 6 1,-4 6 258,-1 5 1,-4 7-1,-1 5 0,-1 3 45,2 1 1,0 5-27,-4 2 0,7 2 233,-2 1 0,4-4 394,1 4 0,1-4 132,6-3 1,0-2-151,5-5 1,1-3-318,3-3 1,3-3-285,4-5 0,4-2-542,5-4 0,2-4-15,5-5 0,1-4 182,3-6 1,3-2 175,0-3 0,2 0-198,-3-2 0,3-2 172,-2-2 0,-3-4 208,-2-1 0,-4 2 331,0 5 1,-4-1 419,-6 6 0,-1-3-126,-3 5 1,-4 0-239,0 3 0,-2 1 4,-1 1-188,-4 3-318,-5-5 0,-7 9-298,-5 2 1,1 5 270,4 9 1,-1 2 57,-4 7 0,2 3 0,1 3 1,0 1 308,2 4 1,2 1 324,-2 3 0,1-1 136,2-1 1,2-2 109,2-3 1,2-3 10,2 1 1,3-7-413,4-2 0,5-3-772,5-4 1,1-2-328,3-4 1,2-2 16,2-3 1,2-7 276,0-4 0,3-6 153,2-6 1,0-4 96,1-5 1,-1-2 161,0-3 1,0 1 101,-2-1 0,-4 2 380,-6 5 1,-3 4 373,-3 3 0,-4 2 285,-3 3-565,-1 1-270,-1 4-321,-7 2 1,0 4-672,-7 5 1,1 6 517,-1 5 0,-1 2 119,0 7 1,-1 4 29,-2 3 0,3 0 246,-1 2 1,2 2 114,0 5 1,0 0 255,1 1 1,2-4-36,2-2 0,2-2 1624,2-4-1970,2-1 1,9-8-323,4 0 1,2-7-258,4-4 1,3-7 147,3-5 0,0-3-266,3-9 1,-2 0 164,2-4 0,0-2 175,0 2 1,1-1 65,-4-2 0,3-1 85,-2-1 1,-2 1 413,-5 4 0,0 5 264,-7 4 1,-1 3 6,-3 2-103,-2 3-507,-3-2 0,-6 4-547,-4 1 0,0 8 297,-4 6 1,1 7 157,-5 2 0,1 5-1,-2 2 0,0 3 293,3 2 1,-2 2-115,2-2 1,-3 3-159,1 1 0,1 0 357,1 3 1,5-5 1179,2-3 0,2-4-837,2-2 1,2-7-380,3-2 1,4-6-543,3-1 0,3-3-441,4-4 0,3-6 215,4-3 0,-3-7 340,5-5 0,-1-5 63,3-3 0,2-5-69,-2 2 1,-1-3-359,-2 6 0,-1-1 273,-3 3 1,-4 3 619,-5 1 1,-2 5 802,-3 2-656,-1 1-295,-3 2 1,-6 3-587,-3 3 1,-1 3-193,-1 4 1,-1 6 365,-1 3 0,-2 4 307,-1 3 1,3 1-120,-1 1 0,0 3 65,3-1 0,0 1 98,0 4 0,0 1 26,0 4 1,-1-2 375,3 2 0,0-5 65,5-3 1,-2-1 461,4-3-501,0-4-680,8-1 0,4-10-421,6-3 0,2-7 26,-2-9 1,4-2 290,0-5 0,4-4 71,3-5 1,0-2 40,1 0 1,-2 1 34,1-1 1,-5 5 76,1-3 1,-5 7 225,-4 4 574,-4 4-224,0 0-342,-6 6 0,-5-2-530,-6 9 0,0 2-307,-5 4 1,-2 5 365,-4 7 1,-2 4 157,-1 4 0,-1 3 28,-1 2 1,-1 0-9,2 1 1,3-3 325,-2 0 1,4-1-30,1 1 0,0-1 408,7-4 1,1-5 456,3-1-536,2-2-381,6-1 0,7-5-499,3-6 1,5-7 64,1-7 0,2-6 140,4-7 0,-1-4-271,5-3 1,-2 0 96,2 0 0,-3-3 136,-1-2 0,-2 1-31,2-1 0,-4 6 140,0 2 0,-4 5 646,-6 6 1,-2 2-168,-4 2-265,-2 4 0,-7-3-457,-3 6 0,-1 2-78,-3 3 1,0 2-159,-3 0 0,0 1-121,1 1 1,-2 5 284,-1 2 0,1 5 84,-3 2 1,2 1 267,-2 3 1,2-2-89,1 2 1,0 1 294,1 4 0,2-2 472,0 2 0,3-3 394,4-1 1,0-3 301,3-2-1074,0 0 0,8-2-509,3-3 0,5-4-372,2-7 1,5-8 324,0-6 1,3-6 171,-1-3 1,3-3-65,-1-4 1,1 0-134,2-4 1,-3 0 101,0-1 0,-4 3 136,0-3 1,-6 7 393,-4 3 1,-5 5 683,-2 2-842,-2 2 1,-8 4-446,-3 2 1,-7 2-344,-2 7 0,-5 1 135,-2 2 1,-1 6 86,-2 3 1,1 6 17,0 4 0,-3 3 187,0 4 0,2 0 238,2 1 1,1-1-6,2-1 0,2-3 616,3 0 1,6-3 347,1-3 1,3-4-311,3-1 0,2-2-165,3 3 0,2-4-439,2 1 1,2-4-1041,5-3 0,1-1 307,4-1 0,3-6 400,3-4 0,3-5 30,2-3 1,0-5 27,-2-2 1,0-4-134,-2 0 1,0-4 265,-3 1 0,-2 2 264,-2 0 1,-7 6 340,-2 3 1,-5 2-201,0 3 1,-5 0-341,-3 2 0,-4 3-346,-4 2 0,-3 4-194,-1 0 0,-2 5 81,0 0 1,-3 3-173,0 4 1,-3 5 223,1 1 1,1 6 103,-1-1 0,3 2 4,-1 3 1,0 1 528,3 4 1,-1 1 375,5 1 1,0-3 324,5-5 0,1 0 321,3-2-799,4-2 1,1-2-503,7-5 1,0-1-154,6-3 1,4-4-109,3 0 0,5-9 32,2-3 1,4-9-204,3-5 0,2-6 132,0-2 1,0-6-46,0-2 0,-3 1 153,-1 0 1,-3 0 53,-5 2 1,-3 6 517,-7 7 0,-5 0 632,-5 3-892,-1-2 0,-10 6-292,-5 0 1,-4 3 26,-3 9 0,-2 2-64,-2 4 0,-4 3-5,-1 7 1,-3 2-31,-2 7 0,2 2-6,-1 2 1,0 3 3,5 0 1,0 4 203,4-3 0,1 1 308,4-1 1,2-4 392,2-2 1,6-2 359,3-3 1,3-1 118,4-4-1008,3-2 0,7 0-465,6-4 1,3 1-98,2-6 1,2-3 145,2-3 1,5-8 99,2-4 0,1-6 21,1-3 0,0-2-89,-2 0 0,-1-3-72,-3 0 1,-1-2 375,-6 3 0,-3 2 298,-7 5 0,-4 1 285,-5 3 0,-2-1-168,-5 3 0,-3 0-613,-5 2 0,-4 1-236,-1 2 0,-5 3 190,-2 4 1,-4 2 40,0 0 0,-6 5-212,0 4 0,1 3 97,2 6 0,-1 3 66,3 3 1,-4 6 285,2 4 0,-2 1 224,4 1 0,2-3 466,6-4 1,2-1-11,6-6 0,4 2 455,3-6-685,4-1 1,4 1-571,4-3 0,3-1-365,8-8 1,2-1-114,5-3 1,4-1 146,5-4 0,2-5 76,0-9 1,2-3-50,-2 0 0,6-7 73,-4-1 0,2-3 43,-3-1 0,-5 1 239,-3 1 0,-6 2 245,-7 2 0,-5 3 269,-4 0 1,-2 4-180,-3 0 1,-4 3-297,-3 2 1,-6 5-186,-5-1 1,-2 4-173,-3 1 0,-4 4-52,-5 3 1,-2 4 101,0 5 1,0 2 18,0 5 0,-2 6-180,2 5 1,-2 2 429,4 5 0,0-2 167,0 2 0,2 0 701,5-5 1,5-2 5,7-4 0,2-2-172,4-1 1,3-2-231,2-2 0,5-2-249,4 0 1,3-4-282,3 0 1,4-4-680,1-1 1,8-6 161,4-6 1,3-6 58,1-5 1,2-5 66,1-2 0,-1-2 81,-2-3 1,0 2 174,-2-4 1,-1-2 302,-3 0 1,-3 1 96,-7 6 0,-5 1 296,-6 3 1,-3 1-98,-4 3 0,-4 3-367,-3 0 1,-4 2-329,-5 3 0,-2 1-195,-5 3 1,-2 3 110,-4 2 0,1 1-209,-2 1 0,-1 4 160,-1 3 0,1 3 29,-1 3 0,3 4 160,-1 1 1,2 4 466,1 1 0,3 3 151,1-1 0,4-1 142,1 1 1,5-3 292,-1-2 0,7 0 193,0-4 1,5 0-625,0-3 0,4-1-211,3-1 1,4-2-291,2 0 0,4-2-410,1-3 1,6-1-465,-2-3 1,7-3 344,1-1 1,1-8 247,-2-2 1,3-5 30,-1-1 1,1-4 159,-3-3 0,-2-3 266,0 1 1,-6-3 360,0 2 1,-5 3 197,-3 2 0,-4 3-149,-4-1 0,-3 2 23,-3 0 0,-1 2-365,-5 0 1,-2 3-276,-3 2 1,-2 4-324,-3 3 1,-3 3 109,-4 4 0,0 4 79,-1 3 1,-3 6 52,0 5 0,-2 3 117,3 2 1,0-1 111,4 3 1,-1 2 260,3 3 1,2-2 242,5-2 0,1-1 439,6-2 1,0 1-424,2-3 0,3 0 158,2-5-662,4 0 0,7-1-250,5-1 0,1-3-161,-1-6 0,4-2-119,0-3 1,6-1-380,-4-1 1,5-5 200,0-4 1,1-5 293,-1-3 0,2-3 204,-2-3 0,-2-3 158,-3-1 0,-3 4 474,-6 0 1,1 0 120,-6 2 1,0 3-215,-6 2 0,-1 2-81,-1-2 1,-3 2 90,-4 0 1,-2 3-416,-5 1 1,0 2-237,-2 4 1,-1 2-150,-3 2 1,-1 2 66,-2 5 1,1 2-63,-1 7 0,-1 5 326,3 2 1,0 4 211,0 0 1,0 6 101,-2 1 1,-2 8 205,2-1 0,2 2 273,3-2 0,2-3 55,4-4 0,5-2-343,2-2 0,4-4-232,5-1 0,5-4-625,4-1 1,6-3-145,3 1 1,2-5 9,6-1 1,-2-6-68,3-2 1,2-7-133,-2-4 1,3-4 372,-2-3 1,2-2 174,-3-5 0,0 2 148,-4-2 0,-2 2 434,-5 0 1,-4 3 391,-5 0 0,-2 3 24,-3-1 1,-1-1-321,-3 1 1,0 0-83,-3 2 0,-3 4-188,-6 1 0,-4 2-437,-2 2 1,-3 2-11,-1 3 0,-5 2 18,-3 2 0,1 4-145,2 6 1,-1 2 48,1 3 0,-1 3 327,1 3 1,0 5 117,-1 2 0,4 1 359,1 1 1,5 1 460,2-1 0,3-1-227,4-1 0,3-3-204,6-6 0,4 1-413,3-6 1,3 3-482,3-5 1,6-3-289,2-1 1,4-6 35,0 1 0,1-5 163,2 0 1,-1-2-88,0-2 1,3-3-16,0-4 1,0-1 248,0-4 0,-3 0 326,0-2 1,-2 0 133,-5-2 0,-2 1 270,-2-1 1,-5-2 265,-2 2 1,-4-2-264,-3-1 1,-2 2-159,-2 0 1,-3 0-154,-4 3 1,-2 3-19,-2 1 1,-4 5-388,-1 0 0,-3 3 28,-1 4 1,-1 7 107,-2 4 0,3 5 31,0 5 1,1 3 102,3 3 0,-1 4 242,3 3 1,-2 2 158,5 1 1,-2 1 229,6-4 0,3-2 231,4-7 0,2-2-425,2-5 0,5-4-470,4-5 1,5-5-526,3-1 0,1-3-16,3-3 0,2-4 132,5-7 1,-2-3 220,1-6 0,-1-1 77,-3-4 1,0 0 29,-2-2 0,-2-1 256,-3-3 0,-4 0 369,0 0 1,-4 3 197,-5 1 1,-2 0-264,-3 3 0,-1 2-178,-1 7 0,-5 2-257,-5 4 1,-4 3-402,-2 5 1,-2 8 270,0 7 1,-4 6 139,-1 9 1,1-1-64,-1 7 0,4-1 104,0 1 0,4 1 125,3-3 1,1 1 114,2-4 0,4 1 524,5-5-782,1-3 0,10-3-421,5-5 0,9-4-689,5-8 994,3-3 0,1-7 0,2-4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17.389"/>
    </inkml:context>
    <inkml:brush xml:id="br0">
      <inkml:brushProperty name="width" value="0.22857" units="cm"/>
      <inkml:brushProperty name="height" value="0.22857" units="cm"/>
      <inkml:brushProperty name="color" value="#FFFFFF"/>
    </inkml:brush>
  </inkml:definitions>
  <inkml:trace contextRef="#ctx0" brushRef="#br0">430 13 11705,'3'-7'3447,"3"1"-2790,-5 6-1676,4 0 844,-4 3 401,2 3 36,-3 2 240,-3 1 379,2-3-973,-1 1 552,2-4 110,0 0 79,0 0-314,2-2-558,-1 4 335,2-4-972,-3 8 819,-3-2 168,0 6 276,-1-1-172,-2 1 71,6-3 603,-6 2-342,5-5 272,-2 3-580,1-4 328,1 3-548,-5-2-134,5 3-64,-4-1 572,4 1-654,-5 0 629,3 2-340,-4-2-17,1 3 540,2-3-413,1 2 99,1-2-358,-2 0 293,0 2-329,-1-2 335,4 0-435,-5 2 253,6-2-257,-6 0 364,2 2-203,-2-2 109,0 0 251,-1 2-432,1-2 270,-1 3-541,1 0 557,-1-3-572,1 2 388,0-5-210,-4 5 244,3-5-92,-2 5 106,3-4-98,-1 1 33,1-3 28,-1 1-240,1-1 242,0 1-77,-1-1 118,1-2-280,-1 1 367,1 2-188,-3 0 39,4 2 268,-3-3-342,4-2 134,1 2 138,-3-6-388,5 3 330,-4 0-314,1-2-66,-2 5 84,-4 0 190,0 1-83,0 5 19,-2-5 348,5 3-354,-5-4-259,5 0-242,-2 1-157,-1-4 370,3 0-120,-5 0 391,2-2 0,-6 4 1,0-1-1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27.20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783 65 7525,'0'-4'-426,"0"-1"444,3 4 1,-1-3-55,2 2 0,0 1 144,3-1-78,-1 2 1,3 0 107,-1 0 0,1 0-69,0 0 0,-1 0 119,2 0 0,-1 0-108,2 0 0,-1 0-15,3 0 1,-2 0 231,0 0 0,-3 0-37,3 0 1,-3 0-29,3 2 0,-1 1-54,1 2 1,1 0-43,-1-3 1,1 3-46,1-1 1,0 0-117,2 0 1,-1-1-4,3 2 0,-2 0 79,2 0 0,-2-2-49,3 1 0,-4 0 29,4 0 1,-4 2-111,1-2 1,-2 0 90,0 0 1,0 0 47,0 0 0,-2 2 30,-1-2 1,0 2 129,1 0 1,-1 3-77,-2-1 0,2 1-75,3-3 0,1 1 25,1 2 1,-1-2-13,3 1 0,-2 0-163,2 1 1,-3-2 89,1 2 1,-2 0-56,-2-1 0,1 2 55,-1-2 0,-2 0-2,0 3 1,-2-3-14,-1 0 1,0 2 8,1 1 0,-1 0 14,-2 0 1,2 1 3,-2-1 0,2 1 80,0 1 0,0-1-57,1 1 1,-3 0 2,0 0 0,0 0 24,0 0 1,0-1 7,-2 1 0,-1 2 2,1 0 0,-1 0-32,1-2 1,-1 2 9,1 0 0,-1 0 3,-1-2 0,0 0-18,0-1 0,0 1-24,0 0 0,0 1-82,0 1 1,-2-2 44,0 2 1,-3 1-131,3-1 1,-2 2 222,2-2 0,-1 0-78,1-2 1,1-1-17,-1 1 1,1-1-18,1-1 0,0 1 229,0-1 1,0 0-6,0 0 0,0 1 4,0-1 0,0 1-172,0 1 1,-2-1-84,0 1 0,-3 0 56,1 0 0,-2 1-149,0 0 0,-1 0 92,1 1 1,-1 1 48,1-1 1,2 0 156,-1-3 0,1 1-8,-2 0 1,1 0-81,1 0 1,1-3-25,-2 1 0,0-2 26,0 1 1,0-2-101,-2 1 1,1-2 60,-1-1 0,1 3-23,0-1 0,-3 2-22,0-2 1,-2 0-21,0 3 0,1-3 43,0 0 1,-1 1-13,-2 0 0,2 2 10,1 0 1,-1-2 8,-2 0 1,3 0 2,-1 0 1,0-1 3,-2-4 0,3 1 46,-1 0 0,0-2 5,-2 2 1,-2-2 35,0 1 0,-2 2-73,2-2 0,-2 1 6,2 0 0,-2 0-14,-1 0 1,2-2 5,-1 2 0,2-3-53,-2 2 0,0-2-116,0 2 1,-1-2 88,1 3 0,-2-4-53,0 1 0,0 1 215,-1-1 1,1 3-56,0-3 0,0 1-38,0-1 1,0-2-22,2 3 0,-2-3 12,2 0 0,-1 0 24,-2 0 0,1 0 12,0 0 0,-2 2 48,-1 1 0,1-1-2,2 1 0,-3-2-27,1 3 0,-1 0-62,0 0 0,2 1 2,-1-3 0,1 1-25,1-1 1,0-1-119,-1 1 0,3-1 50,0-1 0,3-3 91,-1-1 0,-1 0-131,1 0 0,0-3 79,0-1 0,1-1 108,-1 3 0,-1-1-24,1-2 1,-2 2 142,2-1 1,0 3-141,0 0 1,1 1-11,-1-2 1,2-1 25,0 1 0,0-3 47,0 1 0,3-4-122,2 2 0,1-3-265,0 1 1,1-4-78,-1-1 1,1-2 139,-1-3 1,2 2 91,1-1 1,-1 1 111,2 1 0,-1 0 196,2 2 0,0-1-143,2 3 0,0-3 95,0 1 0,0 1-115,0-1 1,0-2-10,0-3 0,2-1-248,0 1 0,0-2 1,-2 1 0,2-2-48,1-1 1,-1-3 207,1-1 0,0 1 159,3-1 1,2 4 12,0 0 1,0 1-118,3 1 0,-3 2-56,0 1 1,1 1 96,0 0 0,2-1 121,-3 0 0,3-1-98,-3 0 1,2 2-114,-2-4 1,1 1 71,2 0 0,1-2-25,-1 4 1,2 0 114,2 1 1,-1 3-101,3 0 1,-2 1-6,2-1 1,0-1 0,3 3 1,1 0-158,0 2 0,1 0 56,0 1 1,-2-1 83,1 0 1,0 1-56,0 1 1,0-1-17,2 1 1,0 0-19,1 0 0,3-3-113,-2 1 1,2 0 264,-4 2 1,2-1-119,-4 1 1,0 2 12,-1 0 0,-3 4 195,0 1 1,-3 3 284,1-2 1,1 3-324,1 0 1,2 0-235,0 3 0,0-2-130,1 3 1,-1 1-428,0 1 1,0 0-164,1 1 0,-2 0 882,-1 1 0,2 2 0,-3 3 0</inkml:trace>
  <inkml:trace contextRef="#ctx0" brushRef="#br0" timeOffset="1959">527 559 8063,'-1'-4'-515,"-1"2"0,1 1 777,-4 1-12,4 0-139,-2 0 107,0 0-96,2 3 0,-1 1 96,2 2-288,0-2 111,0 1 1,0-4-275,2 1 103,-1 2 109,5-3-46,-3 1 0,2-2 90,-1 0-19,-3 0-59,2 0-13,-3-2 44,0 1 0,0-3-2,0 2 1,0 1-80,0-4 1,0 3 86,0-2 0,-2 2-1,0-2-31,-3 2-20,1-4 139,-2 6 226,0 0 0,0 3-130,2 4 1,-1-1-46,2 1-176,-2-1 0,5 0 187,-2 1-463,1-4 226,4 0 0,0-3 89,4 0 0,-1 0-45,1 0 1,-1-2-962,0 0 1023,1-3 0,-1 1 0,1-2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18.74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213 197 13991 214619 26165,'-23'22'-3412'0'2176,"-6"8"3484"0"-2176,11 3-47 0 0,-13 15 3 0 0,9 0 104 0 0,0-4-124 0 0,7-3-7 0 0,9-14 40 0 0,2-10-3 0 0,8-3-4 0 0,7-18-27 0 0,10-6 1 0 0,9-20 0 0 0,3-9 219 0 0,-3 3-208 0 0,-5 2 0 0 0,5 2 44 0 0,-5 0-92 0 0,-1 0-11 0 0,7 0-37 0 12,-7 5-32 0 33,2 6 52 0-43,-16 10 44 0-2,-24 39 0 0 0,3-5-11 0 31,-13 23 1 0 0,0-5-14 0 56,-1-2 415 0-43,-4 2-178 0-40,6 2 1 0 0,-4-1-2 0-4,2 1-169 0 0,-2-1 51 0 0,0 1-5 0 0,-4-1 1 0 0,9 7 121 0 0,-3-3-247 0 0,12-7 111 0 0,-1-8 57 0 0,13-14-409-29 0,-4 3 353-124 0,5-9-148 26 0,5-5 0 127 0,9-19 80-19 0,7-12 1 19 0,11-13-31 0 0,0-4 33 0 0,7-5 1 0 0,-1-7-57 0 0,4 1 52 0 0,-4 0 0 0 0,-1 1-11 0 0,-6 3-140 0 0,-3 1 133 0 0,-2 11-1 0 0,-5 0 64 0 0,0 5-53 0 0,-9 10 57 0 0,-3 2-9 0 0,-9 14 285 0 0,5 1-300 0 0,-18 33 0 0 0,1 4 111 0 0,-16 21 0 0 0,7-5-13 0 0,7-13-177 0 0,2-7 140 0 0,1 17-243 0 0,5-11 114 0 146,1 9-35 0 36,5-11 65 0-162,5-11-17 0-20,1-6 22 0 0,9-9 1 0 0,6-12-8 0 0,3-11 0 0 0,1-8 47 0 0,-4-7 0 0 0,8-3-34 0 0,-1-1 1 0 0,5 1-19 0 0,-5 3-36 0 0,-2 5-9 0 0,10-4 11 0 0,-13 9-11 0 0,3 5 142 0 0,-15 8-33 0 0,-6 28 0 0 0,-15 3 6 0 0,-4 17 1 0 0,-1-1-54 0 0,-3-3 1 0 0,0 2 32 0 0,-3 2 0 0 0,0 6 27 0 0,0-3 1 0 0,-4 8 4 0 0,0-1 0 0 0,0 3 16 0 0,4 1 0 0 0,1-4 78 0 0,2-3-55-183 0,3-7 5 107 0,0 7-21 76 0,3-7 16 0 0,1-6-227 0 0,11-8 115-8 0,15-24 0 8 0,16-16-16-409 0,12-17 1 409 0,2-7-17-280 0,-3-4 0 280 0,4-3-8 0 0,0 0 0 0 0,4-2 4 0 0,-4 5 1 0 0,-1-1-63 0 0,-6 9 60 0 0,-3 0-13 0 0,6-2-67 0 0,-3 9-36 0 0,8 2-9 0 0,-19 20 177 0 0,-3 26 0 0 0,-25 15 5 0 0,-7 15 0 0 0,-4 3-59 0 0,-7-10 272 0 0,5 1-107 0 0,-7-1 0 0 0,7-1-19 0 0,-4 1 1 0 0,3-1 27 0 0,-4 1 0 0 0,5 1-44 0 0,-1 2-38 0 0,-3-3 0 0 0,4 9-35 0 0,-5-2 64 0 0,5 2 24-74 0,-7 1-220-119 0,13-9 186 90 0,-7 11-1-30 0,13-24-426 4 17,10 4 370-54-17,9-24 1 183 1,26-20-127-450-1,2-13 116 117 0,7-16 1 333 0,-1-6-38 0 0,5-13 0 0 0,-1 3 41 0 0,-3-3 1 0 0,-2 1 0 0 0,-5 7 0 0 0,-4 4-58 0 0,-11 13 1 0 0,-3 5 30 0 0,2 1-191 0 0,-12 14 186 0 0,-3 7 1 0 0,-10 16 111 0 0,-19 29-95 0 0,1-3 0 0 0,-13 21 164 0 0,5-12 1 0 0,-5 2-100 0 0,-3 5 1 0 0,-1 0 138 0 0,-2 1 0 0 0,-4 2-169 0 0,1 1 0 0 0,-9 4 20 0 0,2 0 1 0 0,-3 5 252-314 0,2 1 0 314 0,3-1-92-1074 0,5-6 1 1074 0,1-7 52-340 0,9-6 13 313 0,5-13-465 27 0,4-4 223 0 0,15-18 0 0 0,19-25-188-87 0,14-19 0 87 0,14-14 140-281 0,0-3 0 281 0,8-11-207-26 0,3-4 1 26 0,3 1 139 0 0,-3 3 0 0 0,-5 6-30 0 0,-6 0 0 0 0,-4 11-209 0 0,-3 7 153 0 0,-2 3 44 0 0,-1 1 29 0 0,-2 15 20 0 0,-3 3 115 0 0,-19 23 0 0 0,-18 15 221 0 0,-18 11 0 0 0,-6 11-188 0 0,-2-3 1 0 0,0 3 187 0 0,0 0 0 0 0,-1 6-182 0 0,-2 4 267 0 0,-3 6-274 0 0,-9-8 0 0 0,2 7 200 0 0,-5-4 1 0 0,5 3-51 0 0,-1-3-179-55 0,7-5 99-336 0,8-9 46 89 0,5-12-362-19 0,14-5 334 42 0,-7-9-202 25 0,17-2-212-8 0,-3-9 0 262 0,27-22 294-43 0,10-13 0 43 0,15-18-37 0 0,3-6 0 0 0,2-4-289 0 0,5-7 121 0 0,-3-4 1 0 0,-2 11-264 0 0,-3-6 366 0 0,-1 11 22 0 0,-10 0 1 0 0,-2 14 127 0 0,-4 2-186 0 0,-5 8-70 0 0,-6 7 8 0 0,-1 5 21 0 0,-12 11 0 0 0,-27 33 407 0 0,-17 14 1 0 0,-6 10-17 0 0,10-9 1 0 0,0-1-12 0 0,0 1 1 0 0,0 3-64 0 0,0 0 0 0 0,-1 1 21 0 0,-2-1 1 0 0,2-1-101 0 23,-3 5 0 0 1,3-5 134 0 88,1 1-414 0-106,5-7 368 0-6,1 7-521 0 0,10-17 262 0 0,5-3 0 0 0,28-31 64 0 0,11-16 0 0 0,11-12-84 0 0,-4-6 1 0 0,6-2-12 0 7,-3-2 0 0 0,6-3-103 0-1,-1 0 1 0-1,-2 1 157 0-5,-6 6 1 0 0,-1 3-102 0 0,1 4-9 0 0,-2 5-29 0 0,4-4 37 0 21,0 9-26 0 362,-8 5 182 0-182,-9 12 0 0 0,-25 28 198 0-139,-9 9 0 0 0,-6 9-146 0-62,-5-2 1 0 0,-1 3 201 0 0,-2 5 1 0 0,-2-4 346 0 0,5 3-447 0 0,1-2 0 0 0,2 4 293 0 0,1-2-377 0 0,9-7 5 0 0,-7 2 13 0 0,12-12-31 0 0,-3 8-59 0 0,14-21 0 0 0,24-24-213 0 0,11-17 1 0 0,11-17 137 0 0,-4-8 1 0 0,9-3-41 0 0,1-7 0 0 0,1 1 91 0 0,-4-2 1 0 0,-8 8-23 0 0,-2 7 0 0 0,-7 3 12 0 0,3 0 0 0 0,-9 9-10 0 0,-2 2 135 0 0,-4 12-104 0 0,-3 0-8 0 0,-5 9 23 0 0,-5 1 517 0 0,-2 4-377 0 0,-40 29 0 0 0,14 2-24 0 0,-25 21 0 0 0,3 2 9 0 0,7-1 1 0 0,-6 8-47 0 0,2 5 0 0 0,-2-2 15 0 0,2-1 0 0 0,-3-4 285 0 0,4-3-180 0 0,4-8-25 0 0,0-1-76 0 0,14-17 0 0 0,8-6-261 0 0,20-22 0 0 0,10-16 88 0 0,15-15 1 0 0,3-15-63 0 0,7-7 0 0 0,-3-4 74 0 0,3-3 1 0 0,-2 6-171 0 0,-1 5 1 0 0,0 4 115 0 0,3 3 0 0 0,-3 2-11 0 0,-1-2 0 0 0,0 6 49 0 0,-7 1 0 0 0,-1 4-106 0 0,-5 0 27 0 0,-3 11 150 0 0,-10 0 47 0 0,-5 12-1 0 0,-11 6 182 0 0,-20 17 1 0 0,-7 18-5 0 0,-12 10 1 0 0,2 0-118 0 0,5-7 1 0 0,-3 0-48 0 0,-1 0 1 0 0,1 3 34 0 0,3 0 1 0 0,5 1 477 0 0,2-4-507 0 0,3 0-37 0 0,-4 4 17 0 0,8 2-302 0 0,-2-5 238 0 0,14-7 1 0 0,15-19-193 0 0,13-14 0 0 0,7-15 132 0 0,7-21 1 0 0,6-9 68 0 0,8-8 1 0 0,2-4-52 0 0,1-3 1 0 0,-1 3 29 0 0,-3 0 0 0 0,-5 5 15 0 0,-5 6 0 0 0,-5 1-16 0 0,2 3 1 0 0,-1 3 12 0 0,-3 7 1 0 0,5-2-339 0 0,-9 6 273 0 0,0 0 32 0 0,-2-2-55 0 0,-8 9 516 0 0,-3 6-254 0 0,-24 18 1 0 0,-17 27-61 0 0,-17 13 0 0 0,-2 7 8 0 0,3 3 1 0 0,1 3 225 0 0,2 4 1 0 0,-1 0-205 0 0,4 0 0 0 0,2-5 175 0 0,6-6-443 0 0,6-4 346 0 0,-3-2-639 0 0,12-7 200 0 199,-2-3-5 0 127,10-16 1 0-1,25-30 183 0-314,5-12 1 0 1,5-12 16 0-12,-9 1 1 0 0,-1-1-10 0 0,-2-5 0 0 0,2-1 105 0 0,-2-3 1 0 0,5-5-91 0 0,2-2 0 0 0,0 2 119 0 0,-4 1 0 0 0,-4 11-109 0 0,-3 4 34 0 0,-2 6 107 0 0,-6 0 33 0 0,-6 9 187 0 0,-16 5-287 0 0,-16 21 0 0 0,-10 13 111 0 0,-8 16 1 0 0,4 3-99 325 0,7 1 1-325 0,-3 1 203 303 0,-1 2 0-303 0,1 2-88 0 0,-4 2 0 0 0,3-2 180 0 0,4-5-232 0 0,7-5 18 0 0,1 3 100 0 0,14-7 22 0 0,1-2-769 0 0,31-10 0 0 0,15-21 202 0 0,20-11 1 0 0,1-12 22 0 0,-5-6 0 0 0,-3-7 247 0 0,3-4 0 0 0,2-6-8 0 0,-2-5 0 0 0,0-1 49 0 0,-4-2 1 0 0,0 5 30 0 0,-3 2 0 0 0,1-3 29 107 0,-5 3 1-107 0,-4 1 525 825 0,-6 13-369-276 0,-8 3-121-191 0,-1 8 41-174 0,-15 5 0-184 0,-15 13-86 10 0,-15 14 0-10 0,-8 9-4 0 0,-2 13 0 0 0,1 4 87 0 0,-1 2 1 0 0,0 7 0 0 0,-4 4 1 0 0,1 3 161 0 0,-1 0 0 0 0,1 1-208 0 0,-1-1 0 0 0,-3 1 22 0 0,0-1 1 0 0,3-4 100 0 0,7-3 317 0 0,1-6-290 0 0,8 1-347 0 0,4-7 21 0 0,3-7-555 0 0,14-6 1 0 0,22-42 521 0 0,8-7 0 0 0,6-11 27 0 0,-9 15 0 0 0,0-4-162 0 0,1 4 328 0 0,-6 4-115 0 0,4-9 419 0 0,-8 5-244 0 0,3-2 0 0 0,-9 6-109 0 0,-1 10 17 0 0,-5 4-102 0 0,-5 2 77 0 0,-1 4-32 0 0,-9 5 15 0 0,-2 2 1 0 0,-13 18 0 0 0,-4 7 107 0 0,-5 14 16 0 0,4 1-27 0 0,9 10-48 0 0,-1-6 17 0 0,5 7 12 0 0,6-15-582 0 0,16-15 0 0 0,16-17 38 0 0,9-14 0 0 0,3-11 271 0 0,0-7 0 0 0,6-9 17 0 0,-2-9 0 0 0,6-1-23 0 0,-2 2 0 0 0,-1 0 57 0 0,-3 3 0 0 0,-1 4-203 0 200,-3-1 444 0 220,-7 5-353 0-73,4-3 427 0-88,-12 11-115 0-100,2 0 141 0-66,-10 19-207 0-50,-14 11 0 0 0,-3 15 14 0 3,-9 10 0 0 1,-1 5 187 0-32,1 2 0 0 0,-5 4 120 0-15,-2 3 1 0 0,-3 7 38 0 0,-1 4 1 0 0,4 2-175 0 0,-1 1 0 0 0,11-5-100 0 0,0-2-202 0 0,10-11-595 0 0,3 10 488 0 0,24-21-15 0 0,19 2 0 0 0,22-22 168 0 0,7-15 1 0 0,-3-8-36 0 0,-18-5 0 0 0,0-7 130 0 0,-4-1 0 0 0,6-3-112 0 0,1-4 1 0 0,6-2 140 0 0,-2 6 0 0 0,1 0-132 0 0,-8 3 0 0 0,3-4 16 0 0,-7 1 1 0 0,2 3 51 0 0,-9 4-24 0 0,1 4 54 0 0,0-7 2 0 0,2 18-43 0 0,-5-1 32 0 0,-7 24 539 0 0,-15 11-343 0 0,-16 21 1 0 0,-7 12 116 0 0,-9 6 0 0 0,3-7-156 0 0,0-7 1 0 0,2-2 506 0 0,-2-2-566 0 0,8 1-258 0 0,5-1 303 0 0,14-9 0 0 0,20-10-18 0 0,13-20 1 0 0,10-11-502 0 0,-2-20 0 0 0,2-10 89 0 0,1-12 1 0 0,0-3 4 0 0,0-4 1 0 0,4 2 120 0 75,-1-5 0 0-1,1 7 75 0 91,-4-4 1 0 1,-6 6 2 0-71,-4-2 1 0 1,-3 6-55 116-75,-8 8 407 140-21,-7 2-341-228 0,-5 10 678-14 0,-13 1-238-14 0,2 14 1 0 0,-36 43-288 100 0,-5 18 1-100 0,-9 12 22 0 0,13-15 0 0 0,-4 6 121 0 0,-4 4 1 0 0,-1 2-94 0 0,-6-1 0 0 0,4-2-24 0 0,0 6 0 0 0,5-3-6 0 0,-2-2 0 0 0,8-1-289 0 0,3-13 227 0 0,8-2-25 0 0,-3 2-194 0 0,12-13-174 0 0,8-3 1 0 0,28-31 152 0 0,11-16 0 0 0,11-17 69 0 0,-4-8 1 0 0,9-9 24 0 0,1-6 0 0 0,1-1-35 0 0,-4-2 1 0 0,-6 5 281 0 0,-4 2 0 0 0,-5 8-125 0 0,-6 3 0 0 0,-4 4-123 0 0,0 7 50 0 0,-4 4 323 0 0,-3 15 62 0 0,-1-4-430 0 0,-8 13-18 0 0,3-3 146 0 0,-9 20 105 0 0,-6 6-129 0 0,-15 30 1 0 0,-3-4 168 0 0,-7 11 1 0 0,-2-1-26 0 0,-1 1 0 0 0,-3 1 113 0 0,-1 6 1 0 0,1 1-152 0 0,-1 2 1 0 0,0-4 25 0 0,0-2 1 0 0,5-7-58 0 0,2-4 43 0 0,7-7-808 0 73,8 7 247 0 193,5-12 165 0-183,24-7 0 0 0,11-27 75 0-73,20-21 1 0-1,0-12 109 0-9,-8-6 1 0 0,-2-4 5 0 0,3-3 1 0 0,-3-2 173 0 0,6-5 0 0 0,-3 4-37 0 0,-5 3 0 0 0,-1 7-200 0 0,-5 4 426 0 0,-10 11-253 0 0,3-1-388 0 0,-13 18 429 0 0,-1 7 1 0 0,-20 29 140 0 53,-8 13 0 0-1,-10 7-210 0-28,-2-3 0 0 0,-6 3-4 0-24,-4 8 1 0 0,-3-2 94 0 0,0 6 1 0 0,1-1 205 0 0,2 4 1 0 0,-3 1 98 0 0,3 2 0 0 0,-3-2-97 0 0,-4 2 1 0 0,1 2-175 0 0,-5-2 0 0 0,10-1-49 0 0,1-6-390 0 0,5-7-62-119 0,12-1-110-413 0,6-17 1 532 0,42-26 97-120 0,17-30 1 120 0,16-23 109 0 0,1-20 0 0 0,-1-5 179 0 0,1-9 1 0 0,-30 38-1 0 0,0-1-10 0 0,2-1 0 0 0,0-1 1 0 0,0 1-1 0 0,0-1 112 0 0,0 1 1 0 0,0-1-1 0 0,22-33-62 0 13,-4 1 350 0 160,-10 17-286 0-24,-8-3 407 0-14,-11 27-304 0-55,-15 8 1 0 0,-27 39-51 0-54,-15 19 1 0 0,-11 11-17 0-26,1 7 0 0 0,-4 4 13 0 0,-10 10 0 0 0,5 1 250 0 0,-2 2 1 0 0,0 1-70 0 0,-3 6 0 0 0,0-2-21 0 0,26-33 0 0 0,0 0 0 0 0,-29 35-14 0 0,2-3 0 0 0,9-7 4 0 0,10-7 0 0 0,2-9-300 0 0,8-5 310 0 0,2-6-842 0 0,9-10 284 0 0,5-5 409 0 0,10-16-295 0 6,35-45 1 0 1,-6 4-388 0-7,16-25 1 0 0,-9 7 338 0 0,-5 3 0 0 0,0 2-3 0 0,-4-2 584 0 0,-4 10-271 0 0,-7-10 24 0 0,-5 15 274 0 0,-14 8 0 0 0,-15 28-54 0 0,-11 24 1 0 0,-8 11-177 0 0,4 10 0 0 0,-3 6 0 0 0,-4 5 72 0 0,-4 2 1 0 0,2 3 170 0 0,-2 5-249 0 0,0-2-9 0 0,2 8 0 0 0,1-4 115 0 0,4 2-76 0 0,5-12-2 0 0,7-7-321 0 0,5-15 285 0 0,4-5 17 0 0,10-10-599 0 0,3-7-354 0 19,9-9 651 0 69,19-25 1 0 1,-5-2 102 0-36,14-22 0 0-1,0-3-37 0-52,-4-7 0 0 0,5 0 18 0 0,-4-4 0 0 0,-1-1-38 0 0,-2 2 0 0 0,-6 2 254 0 0,-2 5-204 0 0,-2 9 408 0 0,-6-6-130 0 0,-6 17 0 0 0,-15 10-116 0 0,-10 19 1 0 0,-5 11 24 0 0,-2 14 1 0 0,-4 8 104 0 0,-3 9 1 0 0,-4 2-19 0 0,-3 6 1 0 0,-1 3-93 0 0,-3 4 1 0 0,-1 0 165 0 0,1 0 1 0 0,3-1-159-8 0,1 4 0 8 0,4-7 102-60 0,7-3 0 60 0,1-8-78-70 0,9-10-214-77 0,0-10 182-4 0,4 3-385-2 0,9-13 454 11 32,-2-1-1253 82 112,32-44 759 60-81,-14 4 0 0-1,28-43 196 0-7,-14 19 0 0-1,-4 3 23 0 39,-7 11 322 0-22,-5 10-197 0-8,3-11 439 0-12,-5 16-273 0-44,-14-2 0 0 0,-7 21-145 0-7,-15 13 1 0 0,0 7 44 0 0,0 10 1 0 0,2 2 19 0 0,-5 5 0 0 0,0 9 98-57 0,-3 5 0 57 0,-1 6-62-161 0,1 5 0 161 0,-4-2 109-224 0,-1 6 1 224 0,-1-7-154-473 0,6-1 1 473 0,-2-8 64-480 0,8-6-126 57 0,10-10 4 127 0,-3 2 159 74 0,11-14-13 64 0,2-7-248 92 0,6-19 1 66 0,24-22-186-6 0,8-19 1 6 0,2-11-282 0 0,5 1 1 0 0,-1-9 232 0 0,4 6 0 0 0,-5-2 177 0 0,-2 4 1 0 0,-7 0 50 0 0,-4 4-17 0 0,-2 10 45 0 0,-6 1 245 0 0,-6 13 1 0 0,-21 12-209 0 0,-10 14 0 0 0,-5 11 137 0 0,-3 14 0 0 0,1 4 183 0 0,-1 10 0 0 0,3-1-123 0 0,4-3 0 0 0,-1 7 51 0 0,-3-3 0 0 0,7 2-132 0 0,-3-2 1 0 0,3-2 141 0 0,-3-1-78 0 0,5-3-10 0 0,-4-5-348 0 0,8-5 166 0 0,2-5-42 0 0,6-6-6 0 0,9-10-156 0 0,1-10 0 0 0,10-19 128 0 0,2-13 1 0 0,7-4-198 0 0,4 4 1 0 0,-2 0 38 0 0,2 1 59 0 0,0 2 289 0 0,-2-7-18 0 0,0 7 201 0 0,-10 6-277 0 0,-6 17 1 0 0,-16 21 36 0 0,-9 14 0 0 0,-4 11 46 0 0,-3 7 1 0 0,0 1 165 0 0,0 6 0 0 0,0-3-107 0 0,0 7 0 0 0,1-3 14 0 0,-1 6 0 0 0,-3 1 69 0 0,4-1 0 0 0,-4-1-30 0 0,7-6 21 0 0,2-2 26 0 0,-5-5-22 0 0,14-5-259 0 0,1-11 0 0 0,22-17-278 0 0,12-17 1 0 0,7-18 158 0 0,7-17 1 0 0,7-13-121 0 0,0-12 0 0 0,8-4-39 0 0,-5 4 1 0 0,3 0 192 0 0,-2 4 0 0 0,-3 2 78 0 0,-5 5 0 0 0,-4 10-91 0 0,-10 14 318 0 0,-4 10-1 0 0,-2 7-244 0 0,-9 14 228 0 0,-6 8 334 0 0,-11 24 161 0 0,-5 13-356 0 0,-1 20-162 0 0,2 6 43 0 0,9 5-38 0 0,1-5-126 0 0,10 3 162 0 0,6-7-203 0 0,10 3 82 0 0,11-15 1 0 0,20-13-238 0 0,4-20 1 0 0,16-23 40 0 0,-4-18 1 0 0,9-19 109 0 0,-35 21 0 0 0,1-2 0 0 0,1-2 1 0 0,0-2 17 0 0,0-1 1 0 0,1-2 0 0 0,0 1 0 0 0,-1 0-5 0 0,1-1 0 0 0,-1 1 0 0 0,-2 3 1 0 0,0 0 23 0 0,-1 1 0 0 0,-1 2 0 0 0,33-26 1 0 0,-12 11 0 0 0,-1 11-43 0 0,-7 14 1 0 0,-2 5-30 0 0,-9 9 169 0 0,-4 7 0 0 0,0 20-67 0 0,-10 12 1 0 0,-5 7-7 0 0,-16 4 1 0 0,1 4-1 0 0,-4 1 224 0 0,-2 1-234 0 0,-1 7 0 0 0,-6 2 67 0 0,-2 10 0 0 0,-3-1 135 0 0,-4-3 1 0 0,-3 1-171 0 0,-4 2 1 0 0,4-3 15 0 0,3-1 0 0 0,2-5 496 0 0,2-8-543 0 0,4-8-177 0 0,6 0 0 0 0,23-21 145 0 0,13-7 0 0 0,7-19-243 0 0,4-19 0 0 0,-1-14 211 0 0,7-15 1 0 0,3-10-108 0 0,12-8 0 0 0,-34 35 1 0 0,1 0 110 0 0,2-3 1 0 0,1 0-1 0 0,-1 1 1 0 0,-1-2-2 0 0,0-4 1 0 0,-1 0 0 0 0,-1 4 0 0 0,-1 1 115 0 0,27-32 0 0 0,-1 6-112 0 0,-2 8 0 0 0,-12 12-35 0 0,-3 3 73 0 0,-6 11 9 0 0,-4 10 117 0 0,-5 10-45 0 0,-11 25 0 0 0,-16 22 16 0 0,-14 20 0 0 0,-5 0 210 0 0,-2-6 1 0 0,-1 4-180 0 0,-3 6 0 0 0,1 0-59 0 0,-4 4 1 0 0,0-2 24 0 0,-4 5 0 0 0,1-7-10 0 0,3-3 0 0 0,3-8 64 0 0,7-3-80 0 0,-2-7-250 0 0,8 7 58 0 0,2-11-379 0 0,5-3 132 0 0,14-17 325 0 0,8-15 1 0 0,18-25-18 0 0,8-14 0 0 0,3-12-22 0 0,0-9 0 0 0,4-7 29 0 0,6-15 0 0 0,-28 40 0 0 0,-1-2 19 0 0,1-4 1 0 0,0 0 0 0 0,-1 5 0 0 0,-1 1-58 0 0,24-35 1 0 0,-8 13 154 0 0,-6 14 31 0 0,-8 8 206 0 0,3 14-141 0 0,-18 7 0 0 0,-8 37 136 0 0,-20 15 1 0 0,-12 23-115 0 0,-5 2 0 0 0,-5 9-56 0 0,1 3 1 0 0,1 2 0 0 0,3-1 6 0 0,0 1-31 0 0,0-4 1 0 0,0 2-25 0 0,0-4 0 0 0,-1 0-13 0 0,-2-1 1 0 0,7-8 31 0 0,-1-6-137 0 0,10-13-182 0 0,4-1 1 0 0,20-25 200 0 0,9-10 1 0 0,17-24-127 0 0,15-29 0 0 0,7-14 160 0 0,-22 22 0 0 0,2-2 0 0 0,1-3 1 0 0,1-1-20 0 0,2-4 1 0 0,1 0 0 0 0,-2 2 0 0 0,2 1-16 0 0,1 2 0 0 0,0 1 0 0 0,-4 2 0 0 0,0 0-57 0 0,-3 2 1 0 0,-1 1 0 0 0,22-33-29 0 0,-10 17 1 0 0,-5 13 2 0 0,-6 15 35 0 0,-5 9 22 0 0,-1 8-4 0 0,-10 9 124 0 0,-5 11 0 0 0,-9 11 458 0 0,-9 13-519 0 0,0-3 1 0 0,-16 20 4 0 0,1 0 1 0 0,-3 7 231 0 0,1-3 0 0 0,0 2-46 0 0,-4 11 1 0 0,-1-1 71 0 0,-2 5 0 0 0,-1-1-196 0 0,0-6 0 0 0,8-1 21 0 0,3-12-245 0 0,11-6-217 0 0,1-5 0 0 0,23-17 319 0 0,7-12 0 0 0,12-17 67 0 0,6-22 1 0 0,5-15-305 0 0,6-14 1 0 0,3-8 210 0 0,-20 29 0 0 0,1-2 1 0 0,-2 0-1 0 0,0-2 47 0 0,5-3 0 0 0,0-2 1 0 0,-3 1-1 0 0,-2 0 19 0 0,0-2 1 0 0,0 0-1 0 0,1 2 1 0 0,-1 0 21 0 0,0-2 1 0 0,0 0 0 0 0,-1 3 0 0 0,1 0-2 0 0,0 2 0 0 0,-1 1 1 0 0,19-35-98 0 0,-11 12 89 0 0,-5 11-26 0 0,-7 0-173 68 0,-5 22 267 162 0,-17 8 0-230 0,-19 31 195 74 0,-14 20 0-74 0,-10 11-169 0 0,-1 10 0 0 0,-3 3 211 0 0,-4 8 0 0 0,2 2-192 0 0,-2 5 1 0 0,3 0 156 0 0,4-1 0 0 0,0 0-185 0 0,8-3 8 0 0,1-7-637 0 0,9-1 219 0 0,9-13 360 0 0,7-12 1 0 0,28-28-131 0 0,9-24 0 0 0,6-16-240 0 0,1-16 1 0 0,6-11 207 0 0,12-14 1 0 0,-28 40 0 0 0,0-1 44 0 0,1-1 1 0 0,0 0-1 0 0,-1 2 1 0 0,0-1 55 0 0,-2-3 1 0 0,-1 0 0 0 0,23-38 0 0 0,-3-5 0 0 0,-7 9 39 0 0,-4 9 1 0 0,-8 12-22 0 0,-6 10 31 0 0,-4 8-17 4 0,-6 0 40 196 0,-10 13-5-116 0,-21 11 0-84 0,-18 29 146 0 0,-19 23 1 0 0,3 7-108 0 0,1 7 0 0 0,0 6 161 0 0,-11 5 0 0 0,2 6 42 0 0,-5 1 0 0 0,9 7-65 0 0,2 0 1 0 0,0 0-46 0 0,-4 4 1 0 0,-2-3-104 0 0,6-5 0 0 0,7-7-201 0 0,7-10 213 0 0,11-9-186 0 0,5-7 0 0 0,19-23 7 0 0,14-14 0 0 0,17-25-280 0 0,22-25 1 0 0,2-16 135 0 0,9-12 0 0 0,-28 35 0 0 0,0-2 142 0 0,-1-3 1 0 0,0 0 0 0 0,1 0 0 0 0,-1 0 71 0 0,-1-1 1 0 0,-1-1 0 0 0,-1 4 0 0 0,0 0-24 0 0,0 1 0 0 0,-1 1 0 0 0,17-32 6 0 0,-2 5-152 5 0,-10 14 92 473 0,-8 1 287 39 0,-10 17 0-517 0,-24 14-142 258 0,-12 21 0-258 0,-11 17 114 0 0,-3 16 0 0 0,-3 4 1 0 0,0 6 0 0 0,2 1 130 0 0,-3 9 1 0 0,7-4-146 0 0,-7 1 0 0 0,3 1 191 0 0,-3 0 0 0 0,1-1-55 0 0,-1-4 45 0 0,10-4-8 0 0,-2-2 55 0 0,17-8-1241 0 0,3-7 576 0 0,43-39 0 0 0,5-14-35 0 0,31-35 0 0 0,-7-4 208 0 0,-1-7 1 0 0,-1 0 44 0 0,-29 36 0 0 0,1-1 0 0 0,26-37-179 0 0,0-2 1 0 0,-6 5-68 0 0,-4 9 1 0 0,-10 12 20 0 0,-8 10-3 0 0,-12 7 515 0 0,-4 11 1 0 0,-23 15-23 0 0,-7 17 0 0 0,-14 12-23 0 0,-7 20 0 0 0,-3 3-88 0 0,-1 7 1 0 0,-7 6 210 0 0,7 5 0 0 0,-7 3-170 0 0,3-4 0 0 0,-2 6 117 0 0,-1-2 1 0 0,2-2-156 0 0,5-1 0 0 0,2-13 194 0 0,13-5 192 0 0,1-9-429 0 0,9-4-238 0 0,9-10 1 0 0,5-12 83 0 0,14-15 0 0 0,6-10-344 0 0,12-14 1 0 0,5-11 229 0 0,6-7 0 0 0,4-7-112 0 0,-1 4 0 0 0,1-4 297 0 0,-1 3 0 0 0,-2 4-143 0 0,-5 3 329 0 0,-5 10-57 0 0,3-11-87 0 0,-12 22 17 0 0,2-2 364 0 0,-14 20 203 0 0,-1 11-458 0 0,9 11 15 0 0,4 1-44 0 0,28-6-34 0 0,3-12 4 0 0,15-6-5 0 0,0 1-21 0 0,-10 7-104 0 0,-2 18 126 0 0,-14 4-138 0 0,-6 23 114 0 0,-6 3-213 0 0,-5 4 121 0 0,0-1 20 0 0,10-18 0 0 0,13-13 29 0 0,9-23 0 0 0,5-7-5 0 0,-9-18 0 0 0,3-2-65 0 0,1-9 0 0 0,-4-2 15 0 0,-3 3 0 0 0,-2-3 42 0 0,-2 6-45 0 0,-4 7 114 0 0,3 1 69 0 0,-12 15-51 0 0,-3 10 1 0 0,-24 25 22 0 0,-9 16 0 0 0,-13 13 208 0 0,-1 1 1 0 0,-8 4-234 0 0,1 4 0 0 0,2-2 22 0 0,1 6 1 0 0,-2 0-40 0 0,-1 6 1 0 0,-3-1-3 0 0,-1 5 0 0 0,-8 4 79 0 0,-3 3 0 0 0,-6 6-39 0 0,-1 1 0 0 0,3-9-3 0 0,1 2 1 0 0,9-10-235 0 0,9-5-332 0 0,7-13 452-69 0,15-9 1 69 0,28-38 56-184 0,17-18 1 184 0,21-31-95 0 0,8-21 1 0 0,-32 26 0 0 0,1-2-93 0 0,2-6 1 0 0,0-1-1 0 0,0 0 1 0 0,1 0 98 0 0,0-3 0 0 0,1-1 0 0 0,3 1 1 0 0,0 0 23 0 0,-1 1 1 0 0,-1 1 0 0 0,-3 3 0 0 0,0 1-6 0 0,-3 0 0 0 0,-1 2 1 0 0,21-32-9 0 0,-6 10 1 0 0,-6 8-17 0 0,-5 9-6 0 0,-8 12-10 0 0,-5 7-21 0 0,-14 20 55 0 0,-40 39 1 0 0,1 4 404 0 0,-26 28 0 0 0,1 6-35 0 0,2 1 1 0 0,-3 7-261 0 0,23-34 1 0 0,0 1-1 0 0,-3 0 1 0 0,0 1 4 0 0,-4 2 0 0 0,-1 0 1 0 0,-1 6-1 0 0,-1 1 3 0 0,-2 3 1 0 0,-1 2-1 0 0,0 1 1 0 0,-1 1 20 0 0,-2 2 0 0 0,0 1 0 0 0,0-1 0 0 0,1 1-38 0 0,-3 1 1 0 0,0 0 0 0 0,0 3 0 0 0,1 0 6 0 0,3-1 1 0 0,0 0 0 0 0,2-4 0 0 0,1-2-14-799 0,3-4 0 799 0,2-2 1 0 0,6-8-1 0 0,2-4-469-994 0,-15 20 240 443 0,15-16 0 551 0,23-37-175-392 0,20-21 1 392 0,15-29 250-52 0,31-31 1 52 0,-28 27 0 0 0,2-3-23 0 0,4-6 0 0 0,0-1 0 0 0,0 0 0 0 0,0-1 105 0 0,-2 1 0 0 0,0 1 1 0 0,1 4-1 0 0,1 1 5 0 0,-2 1 0 0 0,0 1 1 0 0,1 1-1 0 0,0 0 0 0 0,-4 4 1 0 0,-1 0-1 0 0,1 0 1 0 0,0 0 95 0 0,-2 3 0 0 0,-1 1 0 0 0,32-38-116 0 0,-3 7 1 0 0,2 0-24 0 0,-6 7 1 0 0,0-1 18 386 0,-7 9 0-386 0,-7 5-30 497 0,-10 9-29-336 0,-5 4 148-138 0,-1 6-28-18 0,-9 9 0-5 0,-7 16-70 0 0,-17 22 0 0 0,-13 13-3 0 0,-12 21 1 0 0,-6 14 599 0 0,-8 11 0 0 0,16-27 1 0 0,-3 2-317 0 0,-3 2 1 0 0,-2 1 0 0 0,-2 4-1 0 0,-1 1-107 0 0,-2 3 1 0 0,1 1-1 0 0,-2 2 1 0 0,1 1 0 0 0,-1 4-1 0 0,0 0 1 0 0,-2 2 1 0 0,0 0-52 0 0,-2 0 0 0 0,1 0 0 0 0,3-1 0 0 0,2 0-48 0 0,1-3 1 0 0,0-1 0 0 0,3-4 0 0 0,1 0 0 0 0,1-4 0 0 0,1-1-50-225 0,1-3 0 225 0,1-2 0 0 0,5-7 0 0 0,1-1-420-1050 0,-19 35-44 355 0,7-21 4 294 0,12-6 257 45 0,11-28 90 219 0,16-21 1 137 0,16-21 73 0 0,13-24 1 0 0,6-9-11 0 0,4-5 1 0 0,2-4 78 0 0,2-3 1 0 0,-1 5 0 0 0,1 0-36 0 0,-1-2 1 0 0,2 1-17 0 0,2-8 1 0 0,7-1 54 0 0,7-2 1 0 0,1 0 3 0 0,2-3 0 0 0,0 0-215 0 0,-28 34 0 0 0,1-1 189 0 0,-3-2 0 0 0,0 0 0 0 0,3-1 0 0 0,1 0 0 0 0,-1-1 1 0 0,-1-1 32 0 0,2 1 0 0 0,-1 1-37 0 0,2-3 1 0 0,-1 0-1 0 0,-3 5 1 0 0,0-1-1 0 0,-1 1 1 0 0,-2-1-29 112 0,27-36 1-112 0,-5 9-11 393 0,-3 7 1-393 0,-6 13 239 637 0,-8 11-224-169 0,-5 10 48-128 0,-15 7 103 53 0,-1 12 8-157 0,-13 14-121-236 0,-22 32 1 0 0,-8 3 150 0 0,-18 21-145 0 0,5-2 0 0 0,-7 13 4 0 0,2 7 0 0 0,-4 3 0 0 0,22-35 0 0 0,-1 1 35 0 0,0 2 1 0 0,-2-1 0 0 0,-4 4-1 0 0,-1 0 51 0 0,-1 3 1 0 0,0 0-1 0 0,-1 2 1 0 0,0 1-40 0 0,2-2 0 0 0,1 1 0 0 0,0 0 0 0 0,1 0 3 0 0,0 4 1 0 0,0-1 0 0 0,-2-2-1 0 0,-1 1-46 0 0,-2 4 0 0 0,0 1 0 0 0,1-2 0 0 0,1 0 23-764 0,2 0 0 764 0,2 0 1 0 0,1-2-1 0 0,2-2-68-804 0,3-1 1 804 0,1 0-1 0 0,0-3 1 0 0,0-1 68-594 0,0 1 0 594 0,2-1 0 0 0,-17 33-187-702 0,9-15-37 293 0,9-19 192 139 0,13-16 0 270 0,26-31-20-242 0,20-26 1 242 0,18-35-133 0 0,-19 10 0 0 0,1-7 0 0 0,8-12 0 0 0,2-4 103 0 0,4-9 1 0 0,2-3 0 0 0,-15 23 0 0 0,1 0 0 0 0,0-1 34 0 0,1-1 1 0 0,2 0 0 0 0,-1 0-16 0 0,0 1 1 0 0,1 0 0 0 0,-2 1 0 0 0,16-26 0 0 0,-1 1 67 0 0,3 6 1 0 0,-1 2 0 0 0,-4 4 0 0 0,-1 1-60 0 0,-1 2 0 0 0,-1 2 1 0 0,-2 6-1 0 0,-2 3-28 0 0,-2 6 0 0 0,0 3 0 0 0,-5 3 0 0 0,0 1 42 813 0,0 3 1-813 0,-1 1 0 0 0,25-31-6 778 0,-2 3 0-778 0,-9 13-86 118 0,-5 9 1-118 0,-3 7-146 81 0,-4 3 1-81 0,-3 5 343 351 0,-4 2 1-351 0,-3 0-247 577 0,-1 4 281-58 0,-4 0 55-200 0,11-1-214-191 0,-16 4 410-4 0,10-4-280-84 0,-7 0 38-40 0,-9 8-93 0 0,10-2 0 0 0,-26 21-2 0 0,-1 10 0 0 0,-12 10 231 0 0,-9 14-239 0 0,-9 3 0 0 0,2 8 44 0 0,-7 0-160 0 0,-7 10 105 0 0,7-11 0 0 0,-8 11 0 0 0,4-6-60 0 0,0 2 1 0 0,5 2 62 0 0,-1 3 0 0 0,3-2-12 0 0,-3 6 1 0 0,0-1 63 0 0,-3 4 1 0 0,-3 2 0 0 0,-5 5 1 0 0,4 4-66 0 0,20-33 0 0 0,-1 1 1 0 0,-20 42 21 0 0,-3 0 1 0 0,5 1 381 0 0,-1 3-373 0 0,3-12 1 0 0,1 5-1 0 0,4-13-146 0 0,7-3 150-14 0,3-8 0 14 0,12-11 58-398 0,2-4-639 74 0,7-6 10 31 0,2-5 45-34 0,5 9 7 125 0,5-12 296 99 0,1 12 11 39 0,4-18-14 41 0,6-3-1 23 0,-5-9 361 0 0,14-10-279 0 0,-7-7 41 0 0,13-20 0 0 0,0-19 222 0 0,8-19 1 0 0,7-15-119 0 0,-21 32 1 0 0,0-2-1 0 0,5-4 1 0 0,3-1-30 0 0,1-6 1 0 0,2-1 0 0 0,3 0 0 0 0,0-1-13 0 0,4-5 1 0 0,-1-1 0 0 0,1 1 0 0 0,-2-1-9 0 0,0-1 1 0 0,0 0 0 0 0,3 0 0 0 0,0 0 0 0 0,1 0 1 0 0,-1 0 0 0 0,0 2 0 0 0,0 2 5 0 0,1 0 0 0 0,-1 2 0 0 0,-5 6 0 0 0,0 1-38 0 0,-2 3 0 0 0,0 3 22 0 0,-3 5 1 0 0,0 1 0 0 0,1 3 0 0 0,0 1 0 0 0,28-26-53 789 0,-7 9 1-789 0,-7 12 41 715 0,-6 10 1-715 0,-4 2-4 69 0,0 1 0-69 0,-5 3 7 0 0,1 1 3 0 0,-2 5-3 0 0,4-3 1 0 0,-4 3 9 172 0,2-2-13 263 0,-6 8-2-4 0,1-3 6-29 0,-7 9-4-49 0,-2 0-4-177 0,-10 15 0-176 0,-24 23 207 0 0,-12 19 0 0 0,-13 14-173 0 0,-4-3 0 0 0,-4 14 10 0 0,-4 7 0 0 0,-1 3-29 0 0,5 1 1 0 0,19-37-1 0 0,-1 1-1 0 0,0-2 1 0 0,-1 0 0 0 0,-2 4 0 0 0,-1 1 10 0 0,-1-1 0 0 0,-1 0 1 0 0,2 0-1 0 0,-1 0 1 0 0,-1 4-1 0 0,0 0 5 0 0,-1 2 0 0 0,1 0 1 0 0,1-1-1 0 0,0 1-11 0 0,-2 3 1 0 0,-1 0 0 0 0,1-1 0 0 0,-2 1 5 0 0,-2 1 0 0 0,0 1 1 0 0,3-1-1 0 0,0 0 13-719 0,-1 2 1 719 0,0 0 0 0 0,3-4 0 0 0,1-1-20-779 0,-1 4 0 779 0,0-1 0 0 0,4-5 0 0 0,0-1 10-620 0,2-2 0 620 0,-1-1 0 0 0,3-4 0 0 0,-1-2-93-864 0,-22 38 100 328 0,11-14 1 536 0,5-9-123-478 0,12-12 111 228 0,-3 3-7 121 0,12-20-23 34 0,1 6-378 46 0,7-24 188-3 0,4 0 112 10 0,14-6 75 21 0,-6-15 1 21 0,25-16 8 0 0,-4-16 1 0 0,8-9-17 0 0,2-6 0 0 0,6-3-11 0 0,1-7 1 0 0,5-6 49 0 0,-1-5 0 0 0,-3-5 11 0 0,-1 1 1 0 0,2 0-25 0 0,2 0 1 0 0,-24 39 0 0 0,1-1 27 0 0,1 1 1 0 0,1 1-1 0 0,24-40 69 0 0,0 8-99 0 0,-5 4 0 0 0,-6 11 261 0 0,-3 3-250 0 0,2 1 1 0 0,-7 8 0 0 0,4 3 90 0 0,-1 4-70 0 0,3 1-9 0 0,2-3 0 0 0,6-2 13 0 0,1-2 1 0 0,3-4-31 0 0,-2-6 0 0 0,6-8-11 0 0,5-7 0 0 0,5 2 1 168 0,1-2 0-168 0,0 1 24 783 0,-3-1 0-783 0,-6 4-229 587 0,-5 7 209-328 0,0 2 3-129 0,-9 9 1-130 0,2 7-95 216 0,-7 6 90-1 0,-2 8-31-49 0,-10 7 0 36 0,-1 1-8 20 0,0 8-3-103 0,-9 1 40-81 0,-1 7 862-38 0,-11 4-764 33 0,-20 28 1-33 0,-1-6-86 21 0,-13 24 0-21 0,-2-2 62 0 0,-1 6 0 0 0,-4 3 0 0 0,-3 7 1 0 0,0 1-7 0 0,7-4 0 0 0,-2 0-206 0 0,6-4 0 0 0,1-1 1 0 0,0-1-1 0 0,-1-3 37 0 0,1-1 1 0 0,-1 1 80 0 0,-4-2 0 0 0,-1 1 36 0 0,-2 2 0 0 0,-2 8 3 0 0,-2 0 1 0 0,-1 4-28 0 0,4 3 1 0 0,-4 4 29 0 0,1 3 1 0 0,-2 4-19 0 0,-2 3 1 0 0,-3-4 6 0 0,0 0 0 0 0,0-4-3 0 0,4-6 0 0 0,4-5-2 0 0,3-2 0 0 0,3-8-43 0 0,3-3 1 0 0,3 1 40 0 0,5 0 0 0 0,0-6-1 0 0,0-6 0 0 0,-1 0 5 0 0,1 0 0 0 0,3-6 5-31 0,1 3-2-52 0,-1-2 4 39 0,-8 11-13-48 0,-1-2 8-74 0,0 13-372-18 0,5-13 28-68 0,7 7 73-42 0,0-13 234 21 0,3 4 4 11 0,-3-5 44-13 0,4-5 31 75 0,0-1-154 43 0,5-14 330 43 0,2 2-118 32 0,27-37 0 82 0,-7 10 5 0 0,15-26 1 0 0,-6 3-27 0 0,-3-7 1 0 0,4-3 5 0 0,2 0 1 0 0,-1-1 17 0 0,1 1 1 0 0,-3 3 9 0 0,3 1 0 0 0,-4-1-50 0 0,1 4 0 0 0,-1 3 27 0 0,0 0 0 0 0,0 3 73 0 0,4 1 0 0 0,1-3-132 0 0,2 0 1 0 0,6-6-1 0 0,2 1 49 0 0,2-5 1 0 0,-2-1-163 0 0,0-7 130 0 0,0 2 0 0 0,4-10-49 0 0,-1 4 1 0 0,4 1-12 0 0,0 3 0 0 0,5-1 37 0 0,-1 1 0 0 0,1 0 0 0 0,-2 0-47 0 0,-3 0 1 0 0,-3 4-150 0 0,-4 3 0 0 0,1 3 99 0 0,-5 0 62 0 0,5 1 0 0 0,-5-1-25 0 0,4 1 0 0 0,-2-1-8 0 0,2 1 0 0 0,3-3 32 0 0,-3-5 1 0 0,1 4-1 0 0,-1-7 1 0 0,1 2-14 0 0,-5-2 0 0 0,6 0-2 0 0,-2 0 0 0 0,1 4 10 0 0,-1 3 1 0 0,1 3-2 461 0,-5 0 0-461 0,1 5-5 650 0,-4 3 10-463 0,-5-3 0-187 0,2 5 36 23 0,-4-2 0-23 0,1-2-38 0 0,-1 2 0 0 0,-2-6 37 0 0,6 2-32 0 0,-1-2 0 0 0,4-4 1 266 0,0 3 3 204 0,-5 2-40-181 0,8 8-12-93 0,-16 9-38 5 0,11-2 75-89 0,-18 14-10-25 0,3 0-6-11 0,-4 6 7-44 0,-1 1 40-12 0,1-2-31-1 0,-1 0-23 4 0,-4 1 0-23 0,-17 30 31 509 0,-11 7 0-509 0,0 8-9 20 0,4-5 1-20 0,-3 4-2 0 0,-4 7 0 0 0,-3-1 0 0 0,2 4-112 0 0,-1-2 1 0 0,2 4 192 0 0,-3-2 1 0 0,3 2 0 0 0,-4 1-60 0 0,0 1 1 0 0,2-2 82 0 0,-2 6 1 0 0,-4 0-33 0 0,-6 0 1 0 0,-2 6-33 0 0,-2 0 1 0 0,-3 6 1 0 0,0 5 0 0 0,2 1-11 0 0,5-1 0 0 0,-2 1-3 0 0,6-1 1 0 0,0-4-184 0 0,3-3 1 0 0,0-2 56 0 0,0-1 1 0 0,0-5 40 0 0,0-3 0 0 0,0-3 48 0 0,0-3 1 0 0,0 1-4 0 0,1-5 0 0 0,-1 4 15 0 0,0-4 1 0 0,3 1 17 0 0,1-1 0 0 0,3 1-44-3 0,-3 3 0 3 0,1 0 5 0 0,-1-3 0 0 0,-2 0 143 0 0,5-1 0 0 0,-3-6-143-19 0,3 2-15-339 0,0-6 13-63 0,-1 5-13 55 0,4-12 32 112 0,-4 1-1 139 0,9-13-16 78 0,2-7 28 28 0,0 0 48 1 0,3 0-38 8 0,-8 12 7 0 0,8 5-70 0 0,-3 0-6 0 0,4-1-98 0 0,5-5-33-26 0,6-9 136-87 0,6-2 15 39 0,14-20 1 74 0,2-12 153-5 0,10-10 0 5 0,-3-5-63 0 0,-1 9 1 0 0,-1-3 198 0 0,2-1 0 0 0,1 0-226 0 0,-1 0 0 0 0,1 1 17 0 0,2-1 1 0 0,0 0-3 0 0,0 0 1 0 0,0-1-9 0 0,0-3 0 0 0,4 2 10 0 0,3-5 1 0 0,7-3-36 0 0,4-4 1 0 0,0-6-29 0 0,3-1 0 0 0,-6-2 39 0 0,6-5 0 0 0,-2 0 2 0 0,2-4 0 0 0,1-1 4 0 0,3-2 0 0 0,-3 5-2 0 0,3-1 1 0 0,-4 2-17 0 0,-3 1 1 0 0,-3 1-4 0 0,-5 2 1 0 0,1 3 14 0 0,-1-3 0 0 0,-3 8-7 0 0,0 3 0 0 0,-3 2-12 0 0,3 2 0 0 0,-5-1 6 0 0,1 1 0 0 0,0-1 0 0 0,0 1 0 0 0,-1-3 3 0 0,5-5 1 0 0,-3-1-5 0 0,3-9 1 0 0,0 5-6 0 0,3-2 1 0 0,1 7 9 0 0,-1 4 1 0 0,-3-1-2 415 0,0 1 1-415 0,-5 3-2 402 0,2 5 0-402 0,-8 2-11 236 0,-3-3 0-236 0,-3 5-8 145 0,0-2-3-98 0,-1 8-119-12 0,10-7-15-1 0,-3 2 76 98 0,18-10 38 135 0,-7 1-16 136 0,13-1-78-19 0,-13 1 21-64 0,2 9 4-73 0,-18 7-11-60 0,-3 10 403-64 0,-14 10-306-100 0,-25 35 0-23 0,-4 0 8 0 0,-16 24 1 0 0,4-9 175 0 0,10-12-147 0 0,0 0 1 0 0,1 7 110 0 0,-1 0 1 0 0,0 3-95 0 0,4-6 1 0 0,-1 4-3 0 0,1-1 1 0 0,-2 0-22 0 0,-6 3 0 0 0,3 3-6 0 0,-9 8 0 0 0,-1 2-19 0 0,-6 1 1 0 0,2 1 28 0 0,-3 7 1 0 0,0-6-5 0 0,-7 5 1 0 0,3-2 1 0 0,4-1 1 0 0,5-6-13 0 0,3-4 1 0 0,2-2 3 0 0,1 2 1 0 0,0-3-2 0 0,0-5 0 0 0,-1 1 1 0 0,-2-1 1 0 0,2 4 1 0 0,-3 1 1 0 0,-2 3-9 0 0,0 0 0 0 0,1 2 8 0 0,1 1 0 0 0,0 0 0 0 0,0 0 0 0 0,0-1 9 0 0,0-2 1 0 0,2 2-1 0 0,-5-3 1 0 0,6-1-13 0 0,1-2 0 0 0,2-6 1-14 0,5-1 0 14 0,0-5-1-484 0,4 1-1 83 0,-1-1-32 344 0,-4 7 14 57 0,-1 3 0 0 0,-3 10 17 0 0,1-5 0 0 0,7-2-4 0 0,4-12 1 0 0,0-2-2 0 0,-3 2 1 0 0,0-2 7 0 0,0-1 1 0 0,3 0 6 0 0,0 0-17-32 0,5 0 2-105 0,-7 9-180 35 0,8-11-21 49 0,2 5 168 50 0,5-18-63 3 0,5-7 60 0 0,9-5 53 0 0,-1 5 24 0 0,2-8 32 0 0,-5 17-64 0 0,-5-7 13 0 0,0 4-49 0 0,0 0-91-55 0,0-6 219-7 0,5-4 226 56 0,10-11-224 6 0,-2-2 19 0 0,16-22-62 0 0,-1-4 0 0 0,8-13 49 0 0,3 0-64 0 0,-7 9 1 0 0,-4 5 28-30 0,1 0 1 30 0,-1-1-165-138 0,8-6 70 138 0,6 0 1 0 0,-3-7 32 0 0,7 0 0 0 0,-1-5-10 0 0,1 2 0 0 0,-2-1 15 0 0,2-3 0 0 0,-3 2 0 0 0,1-5-8 0 0,2 1 1 0 0,1 0 15 0 0,3 2-11 0 0,7-8 0 0 0,-12 12 3 0 0,4-8 0 0 0,-2-1 1 0 0,-3 3 69 0 0,-3 3 1 0 0,0-4-41 0 0,1 7 1 0 0,1-4-28 0 0,-1 6 0 0 0,1 1 15 0 0,-1 4 0 0 0,1-2-99 0 0,-1-2 93 0 0,1 2-6 0 0,-6-7 1 0 0,5 3-39 0 0,-3-1 32 0 0,-3-3 0 0 0,6 5-2 0 0,-3-3 0 0 0,1 4-28 0 0,-1 7 1 0 0,-3 1-14 0 0,-4 3 0 0 0,-1 0 30 0 0,-3-4 1 0 0,2 5-2 0 0,-5-1 1 0 0,4 2-31 0 0,-1 1 1 0 0,3-4-4 0 0,1 1 0 0 0,1-2 8 0 0,3 2 1 0 0,-2 1 17 298 0,5-5 0-298 0,-1 1-3 734 0,0-1 0-734 0,3-2-6 655 0,-6 2 1-655 0,2 1-182 262 0,-2-1 1-262 0,-5 8 165 24 0,1-1 11-24 0,-1 8-36 0 0,7-12 164 0 0,-9 17-153 0 0,3-6 48 34 0,-15 15 26 88 0,-5 4 79-19 0,-6 1 5-76 0,-20 24 0-27 0,2 0-79 0 0,-11 16 1 0 0,1-4 1 0 0,2 1 0 0 0,-2-2-1 0 0,-1 5 0 0 0,1 3 1 0 0,-2 1 1 0 0,-1 2 19 0 0,2 2 1 0 0,-6-1-25 0 0,2 1 0 0 0,-11 6 1 0 0,-4 1 1 0 0,-3 9-22 0 0,0-3 0 0 0,1 6-23 0 0,-4 2 0 0 0,4-1 11 0 0,-1 1 1 0 0,2 0-2 0 0,2 0 0 0 0,1-4 18 0 0,-1 0 0 0 0,3-1-6 0 0,-4 1 0 0 0,1-2 1 0 0,4-5-158 0 0,0 1 148 0 0,-3-1 1 0 0,8 0-5 0 0,-2 0 1 0 0,-2-2-1 0 0,0 0-2 0 0,0-1 59 0 0,-2 5 0 0 0,-4-7-50 0 0,1 5 0 0 0,0 0 3 0 0,3 0 0 0 0,3-4 0 0 0,9-2-34 0 0,2-4 40 0 0,2-10-85 0 0,7 2-17 0 0,-4-8 73 0 0,8 5-50 0 0,-3-5 132 0 0,4-1-86 0 0,0-4-8 0 0,1-1 15 0 0,-10 14 0 0 0,-1 7 92 0 0,-3 11-80 0 0,-1-7 1 0 0,8-10 7 0 0,-4-4-2-44 0,5-5 3-271 0,-5 4-6 31 0,5-8-57 62 0,4-2 13 97 0,3-11 39 59 0,9-5 124-26 0,23-14-87 92 0,2-8 1 0 0,24-17 0 0 0,-9-6 0 0 0,-6 0-1 0 0,-2-1 1 0 0,-1 1 0 0 0,0-1 0 0 0,2-3 165 0 0,3 1-173 0 0,-3-1 0 0 0,8 1 31 0 0,-2 1-182 0 0,3-1 148 0 0,0-4 1 0 0,1 2-73 0 0,-1-4 68 0 0,1-1 1 0 0,-4-3-13 0 0,0 0 1 0 0,1 0 0 0 0,6 0 1 0 0,3-7 18 0 0,8-3 0 0 0,-1-2-13 0 0,4-6 1 0 0,-4 0-3 0 0,5-3 1 0 0,-1-2 3 0 0,-28 37 1 0 0,0 0 0 0 0,28-33-28 0 0,0-2 0 0 0,-1 11 7 0 0,1 3 0 0 0,-10 6-1 0 0,-8 4 1 0 0,-1 6-24 0 0,1 5 1 0 0,-3 5-8 0 0,0-1 1 0 0,-1 2-18 0 0,1 1 1 0 0,-1 0 43 49 0,-3 0 0-49 0,2-1-5 313 0,2-3 0-313 0,1 3-20 46 0,-5-2 0-46 0,5-4-62 0 0,-1-3 1 0 0,7-1 3 20 0,4-3 0-20 0,1 0-13 761 0,-2 3 1-761 0,-5 0 35 702 0,-5 7 0-702 0,0-4-77 356 0,3 1 136-351 0,-8 12-74-5 0,1-3-35 0 0,-17 19-24 0 0,2 0 165 0 0,-14 6 190 0 0,-16 38 0 0 0,-6 0-89 0 0,-13 24 0 0 0,3-5-33 0 0,5-13 1 0 0,0-1-64 0 0,0 1 1 0 0,-2 0 4 0 0,-2 3 1 0 0,-2 2 29 0 0,-5 2 1 0 0,-1-1-24 0 0,-2 4 1 0 0,-3 2-155 0 0,-4 6 1 0 0,-1 2 121 0 0,0 5 1 0 0,0 0-17 0 0,-3-1 1 0 0,-3 6 0 0 0,-5 2 28 0 0,-3 2-18 0 0,8-3 1 0 0,-8-2-4 0 0,7-4 0 0 0,6-3 0 0 0,0 2 4 0 0,3 2 0 0 0,-3-3 2 0 0,5-1 0 0 0,-2-6-16 0 0,-2 2 1 0 0,1 1 9 0 0,-1-2 0 0 0,4-3 4 0 0,0-3 1 0 0,6 0-2 0 0,1 3 0 0 0,0-4-23 0 0,4 1 20 0 0,-3-5 1 0 0,-1 3 0 0 0,0-3-17 0 0,1 1 16 0 0,-1 0 1 0 0,0 0-1 0 0,0 0 1 0 0,4-1-32-161 0,-1-6 0 161 0,6-2-148-608 0,-2-5 179 99 0,2-1-9 292 0,-3 6-6 193 0,4-4-3 24 0,-9 4 57 0 0,14-5-61 0 0,-8-5 9 0 0,8 4 38 0 0,-4-4 93 0 0,4 5-126 0 0,2-5-1 0 0,4-1 16 0 0,6-10-327 0 0,0-5 291 0 0,5-2 0 0 0,20-18 5-15 0,5-5 0 15 0,4-6 55-102 0,-7-9 1 102 0,3-4 319-178 0,4-6 1 178 0,-1-1-203-253 0,4 1 0 253 0,-1-2-57-68 0,8 2 1 68 0,-3-7-58 0 0,7-4 0 0 0,-3-3-5 0 0,6-4 0 0 0,1 2 53 0 0,-1-5 0 0 0,5-2-12 0 0,-1-5 0 0 0,6 1-80 0 0,5-5 1 0 0,1 0-27 0 0,2-3 1 0 0,-5 3-90 0 0,-2 0 0 0 0,-2 0 65 0 0,2-3 0 0 0,1 4 50 0 0,2 3 1 0 0,1 2 24 0 0,-4 1 0 0 0,0 0 2 0 0,-4 1 0 0 0,-1 0-6 0 0,-3 3 0 0 0,3 1-6 0 0,-2 2 0 0 0,2 3 2 0 0,1-3 0 0 0,-6 7 28 0 0,-4 4 0 0 0,-2-1-7 0 0,-5 1 0 0 0,-1 0-57 0 0,-3 3 0 0 0,4 5-3 0 0,3-1 0 0 0,2 1-35 0 0,-2-1 1 0 0,1 1-14 342 0,-5 3 1-342 0,4-2 39 632 0,-3-2 0-632 0,2-2 20 495 0,-2 2 0-495 0,1-1-10 154 0,-2 1 0-154 0,-2-2-18 2 0,2 6 1-2 0,-2 1-98 37 0,-1 5 4 223 0,0 3-9 103 0,0 5 62-53 0,-5 0-9-20 0,-5 9 387-77 0,-12 3-439-104 0,-5 9 76-94 0,-15 23 417-15 0,3-7-287 0 0,-8 29-29 0 0,-5-12 1 0 0,-1 16-16 0 0,-8 1 0 0 0,0 1-12 0 0,4-5 0 0 0,-4 0-104 0 0,0 7 0 0 0,-3-5 99 0 0,-3 9 1 0 0,-3-2-11 0 0,-4 6 0 0 0,-2 1-6 0 0,-2-2 1 0 0,-1 3 25 0 0,-3 1 0 0 0,-1-5-5 0 0,5-2 1 0 0,4 0-1 0 0,3 0 1 0 0,3 1 15 0 0,-3-1 1 0 0,0-2 6 0 0,-3 5 0 0 0,-2 1-13 0 0,-2 2 1 0 0,-2 2 6 0 0,-5 3 0 0 0,3-2-7 0 0,0 5 0 0 0,4-2-9 0 0,-3 2 1 0 0,3 1-20 0 0,-4-5 0 0 0,5 0 16 0 0,-1-7 1 0 0,7-4-2 0 0,4-6 0 0 0,6-7 3-199 0,5-8-6-45 0,1-7 20 238 0,-3 12 4 6 0,4-5-16 0 0,-9 21-2 0 0,4-6 1 0 0,-4 9-5 0 0,3-9 1 0 0,5-6 2 0 0,6-12 0 0 0,-1 1 0 0 0,-3 3 0 0 0,-1-2 4-46 0,1 5 0-170 0,5-9-159-9 0,-4 10-19 47 0,12-17 127 47 0,-1 3-315 75 0,14-15 599 56 0,20-20 0 0 0,-9-6-24 0 0,12-13 0 0 0,-3-2 25 0 0,0-5 0 0 0,1-3-173 0 0,-1-4 1 0 0,-3-1 16 0 0,3 1 1 0 0,1-1-7 0 0,-1 1 1 0 0,4-2 6 0 0,0-2 0 0 0,1 2 47 0 0,2-2 1 0 0,8-2-67 0 0,3-2 0 0 0,4-1-244 0 0,3-5 0 0 0,-4-1 105 0 0,7-10 0 0 0,-2 2 66 0 0,2 1 1 0 0,0 0-4 0 0,0 1 0 0 0,1 3 2 0 0,3 4 0 0 0,-7 1-36 0 0,-1 2 1 0 0,-5 5 51 0 0,-5 2 0 0 0,2 2-4 0 0,-2 2 0 0 0,4-2-12 0 0,3-2 1 0 0,-4 1-7 0 0,8-5 0 0 0,-6-3 3 0 0,9-3 0 0 0,-7-5-2 0 0,0 5 0 0 0,3-10 7 0 0,5-2 0 0 0,-1-1-1 0 0,3 1 0 0 0,-2 2 9 795 0,-5 10 0-795 0,-5 0 2 664 0,-5 6 1-664 0,-10 8-15 196 0,0 6 13-196 0,-10 8 17 0 0,5-7-5 0 0,-11 11 5 0 0,7-2-15 0 0,-14 6 0 0 0,9 8-2 0 0,-8-8-1 89 0,13-1 3 96 0,-8 3-180 17 0,3-2-24-38 0,-9 14-111-47 0,-2 1 305-81 0,-18 39 1-36 0,-2-8 6 0 0,-13 23 0 0 0,3-4 44 0 0,5-6 1 0 0,-4 6-75 0 0,1 1 1 0 0,-5 0 18 0 0,4-4 1 0 0,-3 6 20 0 0,3 1 1 0 0,-4 0 17 0 0,0 0 0 0 0,-1 1-28 0 0,-2 3 0 0 0,-4 0-5 0 0,1 0 1 0 0,-4 5 0 0 0,2 2 28 0 0,0 3-27 0 0,-7 5 1 0 0,-1 1 39 0 0,-4 2 0 0 0,-6 6 7 0 0,-5-3 0 0 0,3 2-33 0 0,4-6 1 0 0,5 1-5 0 0,5-7 1 0 0,5 0-24 0 0,3-11 0 0 0,0 2 27 0 0,3-5 1 0 0,-1-4 0 0 0,8-3 1 0 0,-3-6-30 0 0,3-5-13 0 0,0 0 22 0 0,-1 5-5 0 0,3-4 11 0 0,-2-1 2 0 0,8-6-170 0 0,6-10-2 0 0,7-5-22 0 0,4-2 147 0 0,0-3-113 0 0,0 5 51 0 0,14-5-14 0 0,4-6 52 0 0,18-16 0 0 0,4-13 361 0 0,3-10 0 0 0,-3-1-43 0 0,-8 4 0 0 0,1-3-169 0 0,2-7 0 0 0,-2 3-43 0 0,3-3 0 0 0,-2-2 13 0 0,1 2 1 0 0,0-1-9 0 0,4 1 0 0 0,3-1-13 0 0,4-3 0 0 0,0-3 30 0 0,-3 0 0 0 0,-1 0-95 0 0,1-4 1 0 0,3-1-118 0 0,0 1 1 0 0,1 1 123 0 0,-1 3 1 0 0,-6 4-38 0 0,3 3-42 0 0,-3 2-13 0 0,7-3-15 0 0,-3 8-12 0 0,-6-2 72 0 0,-8 19-30 0 0,-18 6 524 0 0,-2 11-486 0 0,-29 43 0 0 0,0 1 78 0 0,-17 29 1 0 0,7-7 7 0 0,1-15 0 0 0,-4 7-86 0 0,-4-3 0 0 0,-5 9-31 0 0,-2-3 0 0 0,1 7 86 0 0,-4 4 0 0 0,2-3 8 0 0,2 0 1 0 0,-1 2 5 0 0,1-6 0 0 0,-1 4 6 0 0,1-7 0 0 0,0-2-2 0 0,3-5 1 0 0,-1-3 9 0 0,5-5 0 0 0,1 0-14 0 0,5-3 1 0 0,0-3 14 0 0,4-4 1 0 0,-3 4 7 0 0,3-1 1 0 0,-4 1 0 0 0,5-5-21 0 0,0 1 1 0 0,2-3 3 0 0,0-1 240 0 0,6-4-213 0 0,0 11-191 0 0,11-16-349 0 0,0 10 445 0 0,10-21 1 0 0,17-1 35 0 0,10-14 1 0 0,6-11 48 0 0,-3-14 0 0 0,3-9-30 0 0,4-9 1 0 0,4-2 4 0 0,0-1 1 0 0,5-4 8 0 0,-1 1 1 0 0,-2-1 133 0 0,2 4 0 0 0,-9 1-97 0 0,2 2 1 0 0,-7-1 28 0 0,3 5 0 0 0,-5 0-10 0 0,2 4 1 0 0,-4 4 52 0 0,-4 3-193 0 0,3 2 128 0 0,-4-4-11 0 0,5 9 7 0 0,-10 2 15 0 0,-6 15 48 0 0,-12 6 1 0 0,-17 34-75 0 0,-4 6 1 0 0,-9 9-42 0 0,1-9 0 0 0,-5 4-210 0 0,2 7 0 0 0,-3-1 172 0 0,-1 5 1 0 0,4-6-16 0 0,0 3 1 0 0,3-4 41 0 0,-3 0 0 0 0,4-5-11 0 0,-1-3 1 0 0,-1-2 34 0 0,1-1-1 0 0,-4 0-75 0 0,2 9 159 0 0,0-7-146 0 0,10-2 22 0 0,12-12 12 0 0,25-14 1 0 0,12-12 19 0 0,14-11 1 0 0,2-13-6 0 0,-2-9 1 0 0,-1-6-41 0 0,4-1 1 0 0,1-8-1 0 0,3 1 1 0 0,-1 2 9 0 0,-3 5 1 0 0,-6 8-206 0 0,-8 6 10 0 0,-6 5 158 0 0,1 6-9 0 0,-7 4 135 0 0,-2 2 287 0 0,-10 9-352 0 0,-35 30 93 0 0,8-8 1 0 0,-36 33-22 0 0,16-18 1 0 0,-2 0 14 0 0,7-2 1 0 0,-5-1 3 0 0,1 4 0 0 0,-1-4-61 0 0,4 0-74 0 0,5 1-298 0 0,-8 7-185 0 0,16-7-724 0 0,-1 1 652 0 0,25-18 611 0 0,16-2 0 0 0,17-29 0 0 0,10-5 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30.141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14 13 8132,'0'-4'-510,"3"2"-636,-3 2 2224,3 0-666,-9 0-324,5 0 1,-5 2-9,6 3 0,0 0 2,0 2 0,-2-1-6,0 1 0,0-1 92,2 0-138,0 1 0,2-3-91,0 0 1,3-2 65,-1 0 0,2-2-151,1-2 1,-1-2-35,0-2 0,1-1 105,-1 1 0,1 0 48,-1-1-32,0-2-19,-2 2 85,-1-2 85,-3 5 0,-3 1-59,-1 3 0,0 0 12,0 0 0,2 0-30,-3 0 13,4 0-301,-5 3 181,6-2-64,-3 2-764,8-3 920,0-3 0,4 2 0,-3-2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0.7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7 503 7878,'-3'0'562,"0"0"1,3-1-589,0-1 1,0 0 88,0-2 1,2 0 108,0-3 0,3 0 66,0-2 0,1 1 13,0-3 1,1 0-81,-1 0 0,4-3-10,1 1 1,2-2 174,0 2 1,0-1-128,0-2 0,3-1-226,-1-3 0,1 1 153,0-1 1,0-2-206,1 0 0,3-5-22,-3 0 0,0 2-40,1 3 0,-4 2 107,2 3 1,-3-2 69,-2 4 0,1 2 56,-3 4 0,-1 2-58,-4 1 261,2-1-128,-5 3 41,2 1-1629,-3 3 0,0 0 0</inkml:trace>
  <inkml:trace contextRef="#ctx0" brushRef="#br0" timeOffset="1310">298 814 7580,'-3'3'-1512,"3"3"1226,-3-5 297,3 2-36,0 0 29,0-3 941,0 3-860,3-3 5,-3 0 1967,3 0-1940,0 0 0,2-3-11,4-1 0,-1-2 11,3 0 0,0-1 101,2 0 0,3-1-125,2-1 1,1-3 2,4 1 0,-2 1-161,3-1 0,-2 0 113,2-3 0,-2 3-123,3 0 1,-3 3 91,2-1 0,-3 0 20,1 0 1,-1 0-17,-1 3 0,0-2-31,-1 0 1,1-1 83,0-2 0,-3 3 138,-2 0 1,-1 1-195,0 2 1,-4 0 9,-1 3 0,-3-1-302,-1 1 1,-2 1-31,0-1-470,-3 1 116,3 1 1,0-3 0,1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3.2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14 8229,'-3'-4'-181,"-1"2"0,-2 1-229,-1-2 0,3 3 546,0-2 133,-1 1-30,-2 1 26,1 0 0,1 0-68,1 0 17,3 0 133,-2 0-218,9 0 1,-2 1 38,5 1 1,-2-2 0,0 3 1,0 0 7,2-1 0,-1 1 21,3-1 0,-2-1 98,2 4 1,1-3-129,3 2 1,4 0-18,3 1 1,4 0 44,0-3 0,-1 3-255,4-1 0,-1 0 71,3 0 0,-4 1 119,-3 2 1,0 0-295,0 2 1,1-2 28,-3 2 0,0-2-32,-2 0 0,-3-1 106,1 1 1,-3 0-116,3-1 0,-2-2 80,1-2 1,-2-1 24,0-1 1,-1 0 45,-1 0 0,-2 0-3,0 0 0,-5 0-5,1 0 9,-5 0 440,1 0-247,-3 0-388,-6 0 1,4 1-26,-5 1-911,5-1 675,-1 4 1,3-3-644,0 2 752,0-2 0,2 1 370,1 0 0,2-3 0,-1 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4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0 8291,'-4'0'-851,"1"0"1911,3 0 1,3 2-821,2 1 1,-2 1-95,2-2 0,-1 1 52,3-1 1,-1 0-19,1 2 1,0-2-17,-1 3 0,2-1-71,0 0 1,0 2-139,3-2 0,-2 0-32,2 0 0,0 0 55,0 0 1,0 2-41,-2-1 1,2-2 110,-2 2 0,2-4-30,-2 1 0,3 1-25,-1 0 0,-1-1 26,1-2 0,-1-1-2,1-1 0,0 1 17,-3-1 0,0 0-441,1 0 158,-5 2-280,2-3 389,-5 3 0,1 2 69,-4 0 0,-1 3-263,-2 0-1199,-1 0 1532,6 2 0,-3 0 0,3-1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5.7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1 205 7623,'4'-3'326,"4"-1"27,-2-2 0,5-1 26,-3 1 0,5-4-159,0-1 0,1 1 128,4-1 0,-1 0-40,3 0 1,-2-1-334,-1 1 0,1 1 47,2-1 1,0 0-13,0 0 1,-1 2 8,-2 2 0,2 1-216,-4-1 0,0 1-155,-4 2 0,1-2 161,-4 4 0,-1 0-815,-3 2 684,-2 0 1,1 1-133,-3 1 1,0-1-179,0 4 632,-3-1 0,-1 3 0,-2 0 0</inkml:trace>
  <inkml:trace contextRef="#ctx0" brushRef="#br0" timeOffset="829">530 377 8348,'0'-4'-417,"0"1"786,0 3-121,-3 3-272,2 1 0,-2 3 76,3-1 1,0 1 50,-3-1 1,2 2-1,-4 1 0,1 1-155,-3 3 0,0 3 119,-2 2 0,2 2 30,-2 2 1,0-2-33,0 2 0,0-2 8,2-2 1,3 0-125,0-2 0,1-2 114,-1-3 0,2 1-161,0-3 0,2 0 140,0 0 1,0-1-403,0 0 1,-3 0 33,1-2 1,-1 1-379,1 0 704,1-1 0,-5-2 0,3-1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6:33.383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1446 0 9705,'0'9'1475,"0"0"0,0 3-887,0 0 0,0 3-136,0-3 0,0 1-77,0-1 0,0-1-89,0 4 1,0-1 10,0 1 0,-3 2 33,0-2 1,0-1 124,3 1 0,0 0-168,0 3 1,-3 0-9,0 0 1,0 1-269,3 2 1,-3 2 130,0 4 0,-1 1 111,1 2 0,2-3-85,-2 3 1,1-2 11,-1-1 0,2 0-129,-2 0 0,2 0 97,1 0 1,-3 0-38,0 0 1,-1 3-27,1 0 1,2 0 8,-2-3 1,-1 3-65,1 0 0,0 2-25,3-2 1,-3 1 52,0-1 0,0-5 10,3 2 1,0-2-66,0 2 0,-3 0 80,0 0 1,0 0 10,3 0 0,-1 0-15,-2 0 1,2 0-207,-2 0 1,2-1 50,1 1 1,0 0 63,0 0 1,0-3 4,0 0 0,0-1-137,0 1 0,0 2 90,0-2 0,0 1 77,0-1 0,0 1 12,0-4 1,-1 4-21,-2-1 0,2-1 50,-2 1 1,2-3-32,1 2 0,-1 1-4,-2 3 0,2 0-19,-2 0 0,-1 0-1,1 0 1,0-3-55,3 0 0,0-3 69,0 3 0,0-4-104,0 1 1,-3-2 86,0-1 0,0 0-55,3 0 0,0 0 43,0 0 1,0 0-9,0-1 0,0 2-53,0 2 0,0-2-8,0 2 1,0 2 36,0 1 1,0-1 6,0 1 0,-3-1-19,0 1 0,0-1 17,3-2 1,0-2-189,0 2 1,0-2 174,0-1 1,0-1-3,0-2 1,1 2 39,2-2 0,-2-1 0,2 1 0,-2 0 0,-1 6 1,0-2-45,0 2 0,0 1-81,0-1 1,0 3 89,0-3 0,0 0-147,0-3 0,1 0 87,2 0 1,-2-3 36,2 0 0,-2-4-41,-1 1 0,0-2-15,0-1 0,3 0 122,0 0 1,0 0-97,-3 0 0,0 0 55,0 0 0,0 0-30,0 0 0,0 3-11,0 0 1,0 3 14,0-3 1,0 4 5,0-2 0,0 2-137,0-1-12,0 2-5,0-3 44,0 0 287,0-1-188,4-4 0,-3 0 32,2 0-1,-2 0-52,-1 0 1,0 0 4,0 0 0,0 1 28,0 2 1,0-2 9,0 2 0,0 1 36,0-1 0,0 0-49,0-3 1,0 0 19,0 0 0,0 0-75,0 0-59,0 0 182,0 0 18,0 0-75,0 0 34,0 0 0,0 0-21,0 0 0,0 0 2,0 0 0,0 0-38,0 0 0,0 0 48,0 0 1,0 0-56,0 0-67,0 0 1,1-1-488,2-2-212,-2-2 73,3-4 0,-4-2 359,0-4 0,0-4-16,0-8 430,0 0 0,4 0 0,1 0 0</inkml:trace>
  <inkml:trace contextRef="#ctx0" brushRef="#br0" timeOffset="1653">1293 3601 12774,'5'0'-1344,"-1"0"4809,-4 0-2941,-4-4-496,3 3 187,-3-3 410,4 4-36,0 0-486,-4 0 1,-1 4 372,-4 2 0,0 3 92,0 3 0,-1-2-122,-2 2 0,2 1 290,-2-1 1,0 0-231,0-3 1,0 3 136,3 0 0,-4 4-134,-2-1 0,1 2-50,-1 1 0,0 1-273,-3 2 0,0-1-49,0 4 0,-1 0 32,-2 3 0,2 0-168,-2 0 0,2-1 218,1-2 1,0 0-35,0-3 1,1-1-80,2-5 0,-2 2 17,2-2 1,1 2-30,-1 1 1,1 0-7,-1 0 1,-1 3-24,1 0 1,-2 1-27,-1-1 0,1 2-48,2 4 0,-2-1 137,2-2 1,-1 1-64,1-4 0,-1 0 62,4-3 0,0-4-208,3 1 1,1-3 169,2 3 0,-2-3-36,2 3 0,-5-3-120,-1 3 0,-1 0-28,1 3 1,1 3 151,-4 0 1,0 3-85,-3-3 1,1 3 78,2-3 0,-1 1-36,4-1 1,-3-2-98,3 2 1,-3-2 3,4-1 1,-2-1 52,1-2 0,1 2-18,-4-2 0,4 0-35,-1 0 0,1 2-55,-1-2 0,1 2 94,-4 1 0,4 0-38,-1 0 1,-1-3-9,1 0 1,0-3 62,3 3 0,0-3 11,0 3 0,0-3 10,0 3 1,1-4 13,2 1 1,-2-2-38,2-1 1,-1 3 28,1 0 0,-1 0-35,4-3-34,-4 0 1,3 0 163,-2 0-862,-2 0-503,7 0-495,-3 0 1018,4-4 0,0 0-1633,0-2 1430,0-2 1,0 4-297,0-2 1158,0-2 1,0 7 0,0-3-1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6:40.617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18 9 8582,'-5'0'395,"-3"0"9,7 0-7,-3 0-583,4-4 779,0 3-194,0-3-258,4 8 1,-3-2 545,2 4 238,-2 0 0,2 3-389,0 0 1,0 0-153,-3 0 1,3 1-211,0 2 0,1 1 25,-1 2 0,1 2-119,2-2 1,2 2 148,-2 1 0,2 0 18,1 0 0,0 0-113,0 0 1,0 0-251,0 0 0,0 0 142,0 0 0,0 3 138,0 0 0,0 0-4,0-3 0,3 4-6,0 2 0,0 0-87,-3 0 0,0 1 90,0-4 0,0 4-6,0-1 0,0 2-68,0 1 1,-1-3-143,-2 0 1,2-3 126,-2 3 1,2-4-11,0 1 0,1-2 20,0-1 1,-3-1-2,0-2 1,0 2-28,3-2 0,-1 1 30,-2-2 0,2 3-4,-2-2 0,2 2-48,1 1 0,-1 3-231,-2 0 1,2 0 118,-2-3 1,2 0-32,1 0 0,-3 0 108,0 0 1,0 0-18,3 0 0,-3-3-82,0 0 0,-1-1 68,1 1 0,2 1-1,-2-4 0,1 3 35,-1-3 0,1 1 224,-4-1 1,4-2-99,-1 2 1,-1-1-51,1 1 1,-3-3-58,3 3 0,-3 1-7,3-1 0,-3 4-4,3-1 0,-1-1 39,1 1 1,2-1-4,-2 1 0,-1-1-86,1-2 1,-3-2-72,3 2 1,-3-2 154,3-1 1,-3 0 8,3 0 0,-4-3-10,1 0 0,1 0 8,-1 3 1,1-3-64,-1 0 1,-2 0 58,2 3-15,2 0 1,-3 2-31,4-2 1,-3 4-188,3-7 1,-4 4 100,1-4 1,1 2-126,-1 1-5,0-4-6,1-1-563,-3 0 207,3-3 468,-4 3 1,0-5-27,0-2 0,0 1-1213,0-4 1,0 0-15,0-3 1367,0 0 0,0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6:43.196"/>
    </inkml:context>
    <inkml:brush xml:id="br0">
      <inkml:brushProperty name="width" value="0.08571" units="cm"/>
      <inkml:brushProperty name="height" value="0.08571" units="cm"/>
      <inkml:brushProperty name="color" value="#333333"/>
    </inkml:brush>
    <inkml:brush xml:id="br1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1150 28 10305,'0'9'1228,"-3"0"-975,0-1 0,-4 1 126,1 0 0,-2 0-145,-1 0 0,1 0 18,2 0 0,-2 3-32,2 0 0,-2 0-218,-1-3 1,0 0 159,0 0 0,1 3-88,2 0 1,-2 0 18,2-3 0,-2 3-19,-1 0 1,-1 3-99,-2-3 0,2 4 88,-2-1 0,0 2 54,0 1 0,-3 0-44,3 0 1,-4 0 63,1 0 0,1-3 9,-1 0 1,3 0 14,-3 3 0,4 0-48,-1-1 1,1-2 16,-1 0 0,2-1-114,-2 1 0,2 1 109,1-4 0,0 3-7,0-3 1,-1 4-84,-2-1 1,2-1-129,-2 1 1,1 0 124,-1 3 1,2 0-4,-2 0 1,-1 0 1,1 0 0,-1 0 6,1 0 0,2 0 121,-2 0 1,1 0-106,-1 0 1,2-3-1,-2 0 1,2-3 100,2 3 1,0-2-46,2 2 0,-2-1-21,2-2 1,-2-2 24,-1 2 1,3 1-126,0-1 1,0 4 84,-3-1 0,0-1-158,0 1 0,0-3 131,0 3 0,0-1-14,0 1 0,0 2 5,0-2 1,0-2 5,0-1 1,1-1-19,2 1 1,-2-2 1,2 2 1,1-2 22,-1-1 0,1 3-1,-1 0 1,-2 0-88,2-3 1,-2 3 72,-1 0 0,0 3-3,0-3 1,1 3 28,2-4 1,-2 2 84,2-1 1,-2-2-116,-1 2 1,3-3 8,0-3 1,3 2 6,-3-2 1,3 2 3,-3 1 1,3-3-135,-3 0 1,1 0 124,-1 3 0,-1-3-8,4 0 1,-3 0-78,3 3 1,-4-3-61,1 0 1,1 0 99,-1 3 0,4-3-19,-1 0 16,-2 0 1,3 3 2,-4 0 0,4-3 1,-1 0-4,-2-4 3,4 6 0,-4-4 7,2 2 48,2 2-40,-6-3 0,3 4 3,-2 0 0,1-1 47,2-2 0,1 2 4,-4-2 1,4-1-51,-1 1 1,-1-3 24,1 3 20,0-4 1,2 5-31,-2-4-360,2 0-175,-3-3-2651,4 0 1458,0 4 1,0-2 1695,0 4 0,0 4 0,0 4 0</inkml:trace>
  <inkml:trace contextRef="#ctx0" brushRef="#br1" timeOffset="1779">1222 19 7891,'-6'-3'-223,"0"0"419,4 0 450,-2-1-58,0 3-96,3-3 148,-3 4 1156,4 0-1538,0 4 0,0 1 31,0 4 0,1-3 101,2 0 0,-1-1-6,4 1 0,-3 2 133,3-3 0,0 3-230,3 1 0,-3 0-6,0 0 1,0 0-64,3 0 0,0 0 72,0 0 1,0 3 2,0 0 0,0 3-26,0-3 1,0 1-310,0-1 0,0 1 76,0 2 0,3 2 148,0-2 0,0 1-28,-3-1 1,2 2-30,1-2 1,0-1 10,-3 1 0,3 0-29,0 3 0,0 0 10,-3 0 1,1 0 35,2 0 0,-2 0-177,2 0 0,1 0 159,-1 3 1,1-2 15,-1 2 0,-2-2-227,2-1 0,1 0-85,-1 0 0,1 0 72,-1 0 0,-2-3 81,2 0 1,-2-3 29,-1 3 1,0-4 33,0 1 0,0 1 170,0-1 0,0 3-61,0-3 1,0 3-25,0-3 1,0 1-123,0-1 0,0 1 76,0 2 0,0 2-147,0-2 0,0 2 85,0 0 1,0 1 43,0 0 1,-1-3-68,1 0 1,0 0-221,0 3 1,-1-4 208,-2-2 0,2 1 52,-2-1 0,1 0-21,-1-3 0,2 3 10,-2 0 0,-1 1 103,1-1 1,0-1-107,3 4-1,-1 0 15,-2 3 1,2-3 26,-2 0 0,2 0-148,1 3 1,-1-3 66,-2 0 1,2-3-9,-2 3 1,-1-4-12,1 1-3,0 2 0,0-5-25,0 3 42,-4-2 0,5-1-4,-4 0 1,0-3 8,-3 0 0,3 0 8,0 3 1,3 0-10,-3 0 0,3 1-1,-3 2 0,1-2 10,-1 2 0,-1-2-3,4-1-2,-4 0 0,5 0-1,-4 0-22,0-4 1,-3 0-61,0-2-101,0-2-1527,0 3 1463,0 0 1,0-2 117,0 4 1,1-1-233,2 1-864,-2-2-1100,3-4 0,-4-1 1251,0-2 1,0-2 98,0-4 976,0-4 0,-4 3 0,-1-3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6:57.252"/>
    </inkml:context>
    <inkml:brush xml:id="br0">
      <inkml:brushProperty name="width" value="0.17143" units="cm"/>
      <inkml:brushProperty name="height" value="0.17143" units="cm"/>
      <inkml:brushProperty name="color" value="#FFFFFF"/>
    </inkml:brush>
    <inkml:brush xml:id="br1">
      <inkml:brushProperty name="width" value="0.22857" units="cm"/>
      <inkml:brushProperty name="height" value="0.22857" units="cm"/>
      <inkml:brushProperty name="color" value="#FFFFFF"/>
    </inkml:brush>
  </inkml:definitions>
  <inkml:trace contextRef="#ctx0" brushRef="#br0">794 1123 8229,'-10'0'985,"3"0"-1855,-1 0 722,4 0 576,-8 3-93,4 0-31,-4 7-310,8-3 120,-2 2 125,6 0-166,6-2 1,3 0-267,6-5 1,3-2 125,-1-2 1,2-2-63,0-5 1,3 0 55,2-3 0,-2 0 59,-1-3 1,-1 0-149,-1 0 0,-3-2 84,-3 2 0,-4 0 33,-5 2 0,-2 2-55,-4 0 0,-3 4 173,-5-2 0,-5 3 54,-6 1 0,-3 2 176,-3 3 0,-5 3-222,-2 2 1,-2 3-30,2 3 0,0 3 291,4 1 1,0 1-41,5-1 1,0-1-108,6 3 0,3-2-33,1 2 0,4-2-205,2 2 1,3-3 67,2 1 0,2-3-120,4-1 0,5-4 42,6 2 0,3-3 73,5-1 1,4-3 58,5-4 0,1-3-53,7-3 1,0 0-11,5-3 0,-3-2 107,1-4 1,-5-2 219,-2 0 0,-7 2-229,-3 0 0,-9 2-65,-2-2 0,-7 2-58,-2 0 0,-3 1 108,-3-1 0,-5 2-19,-6-2 1,-6 1-31,-4 1 0,-3 3-275,-2 2 0,-1 3 133,-3 3 0,0 2 178,0 2 0,0 3-83,0 3 1,2 1 52,0 4 0,3 1 303,-1 5 1,2 2-140,3-2 1,4 1-184,6-5 0,3 2 47,4-2 50,3 0 0,8-1-145,8-1 1,9-2-585,4-7 0,5-1 356,3-3 1,1-2 163,8-2 0,-2-1 371,6-5 0,-1-1-152,-1-2 1,-2-3 99,-1-1 0,-3-1-134,-3-2 1,-4 2 37,-9 1 1,-4 0-55,-6 2 0,-6 1-263,-5-3 1,-6 2-3,-4-2 1,-7 0-137,-8-2 0,-4 2 272,-7 2 0,-4 7-38,-3 4 1,-2 4-29,0 4 0,-3 4 4,1 4 0,0 6 345,4 1 1,1 6 42,1 0 0,3 1 142,4 2 0,5-3-121,10-1 0,4-1-173,7-2 0,6-3-336,6 1 0,9-2 108,7-2 1,6-2-69,4-6 0,5 0 64,6-5 1,5-1 50,3-3 1,2-4-51,5-5 0,-2-4 383,4-2 1,-2-4 20,-3-3 1,-7 0 57,-7 0 0,-12 1-454,-7 2 1,-9 3 58,-6-4 1,-9 6-148,-8-3 1,-8 3 131,-12-1 0,-4 3 34,-6 1 0,-5 4-80,-4 5 0,-7 4 217,-2 4 1,1 8-45,2 3 1,4 4-43,-3 4 1,4 2 116,-1 4 0,6-1-65,6-1 0,8-3-23,8-3 1,6-2 31,9-1 0,4-1-417,4-2 1,7-2 29,5-2 0,10-4 48,8-1 1,6-3 251,7-5 1,4-4-25,8-5 0,4-4 171,5-2 1,0-4-101,0-3 1,0-2 72,-2-1 1,-6-4-83,-7-1 0,-8 3-90,-11 6 1,-10 1 89,-10-1 1,-7 2-213,-7 0 0,-7-1 58,-10 0 0,-6 0-82,-7 1 0,-5 2 21,-6-1 1,0 5 85,0 4 1,2 3 141,-2 3 0,4 3-144,-1 4 1,2 7-11,1 4 0,3 4 118,0 0 0,3 1 590,1 2 1,6-1-318,7 0 0,5-2-56,6 0 0,3-2-326,3 2 1,8-3 154,5-1 1,7-1-214,8-4 1,7-2 64,6-4 1,7-2 2,3-2 1,3-2 72,3-5 1,2-4 39,2-4 1,0-2-148,1-2 1,-10-3 32,-3-4 0,-12 3 13,-8-1 1,-7 1 49,-12 4 1,-4-1 29,-11 3 0,-4 0-32,-10 0 1,-10-1-275,-5 1 0,-10 4 57,-3 2 1,-2 6 70,-2 4 1,-2 6 127,-1 4 0,-1 6 173,-1 6 0,-2 4 415,-2 4 0,-1 3-274,1 2 1,4 1 238,5 4 1,7-6-208,3 3 0,10-6 269,7-2 1,7-2-115,9-2 0,4-1-885,6-4 1,10 0 71,9-2 1,5-3-279,10-6 1,7-3 306,10-5 0,4-7 97,5-6 1,4-3 25,2-1 0,8-4-312,1-3 0,0-3 574,0-5 0,-9 0-28,-1-2 0,-13 2-122,-10 0 0,-10 6 48,-12 0 1,-10 5 93,-8-3-111,-10 2 70,-11 1 1,-11 0-92,-9 4 1,-6 2 486,-9 9 0,1 3-306,-7 7 0,3 8-35,-3 7 1,0 4 3,-2 6 0,-2 4-161,-4 8 1,1 0 305,3 4 1,6-3 217,4 3 1,9-4-199,9-3 0,7-3-82,8-3 1,7-2-670,5 2 0,7-5 292,9 0 1,7-4-75,12-2 1,7-6 132,10-6 0,5-5-96,10-4 0,3-4 123,3-5 1,4-7 270,5-3 0,0-4-409,2-3 0,0 0 123,-5-4 1,-4 1-231,-8-5 0,-12 4 123,-7-3 0,-14 6 173,-8-3 1,-10 4-25,-9 1 9,-8-3 48,-9 4-87,-9-5 1,-4 4-287,-6-1 275,-2 5 1,-6 4 114,-1 4 0,-1 7-93,-4 4 1,0 6 529,-1 4 1,1 7-289,-2 6 1,0 3 531,1 4 0,2 0-327,4-1 0,5 4-129,4 1 0,5-1 382,5 1 1,10-5-118,5 0 0,8 0-827,5 0 0,12-2 303,7-1 0,10-5-378,7-2 1,5-5 232,10-4 1,2-3 268,7-5 1,0-5-107,4-6 1,6-6 160,5-4 1,2-6-200,-4-3 1,-4-1 86,-2-3 0,-10 0 158,-5 0 1,-12 1-101,-12 3 0,-7 1 41,-13-1 1,-3 2 12,-10-5 0,-5 1-724,-10-1 1,-4 4 280,-8 3 1,-6 5-114,-11 1 1,-3 9 215,-6 4 0,-1 9 46,-3 9 0,0 4 202,-4 9 1,-2 2-279,-3 6 0,2 2 500,-4 9 1,1-1-113,-3 7 0,11-4 764,6-2 1,12-5-418,7-2 0,10-3-135,10-1 0,8-3-390,7 1 1,9-3-292,8-1 1,9-3 123,10-4 0,12-5 153,7-5 0,12-8-124,7-7 0,9-7 81,9-8 1,3-5-97,-43 10 1,1 0 0,42-17 127,-42 15 0,-1-1 0,43-17 34,-3-2 0,-11-1 25,-9 3 0,-15-2 29,-10 3 0,-10 5-117,-10-1 0,-7 3 85,-9-2 1,-9-1-288,-9-1 0,-6 1 71,-10-1 1,-9 2-307,-7 2 1,-5 5 172,-8 6 1,-2 6-28,-6 6 1,-1 4 264,1 6 1,-1 6 269,-1 6 0,1 6 554,-1 5 1,2 1-527,2 5 0,6-3 221,5 5 0,7-2-160,4 2 1,4 0 319,6 0 0,8-4-128,7 2 1,5-1-401,6 1 1,8-1 36,6-3 1,11-1-231,7-6 1,6 0 134,4-4 0,7-6 2,7-5 0,0-5 95,6-1 1,1-5-86,5-6 0,3-4-33,2-2 0,-4-5 18,-1-4 1,-8-3-156,-3-5 1,-10-1 100,-9-2 0,-7 3 50,-8 1 0,-8-1-300,-7 0 1,-6-3 96,-5 1 1,-7-5-157,-8-2 1,-6 5 68,-4 1 0,-5 10 15,-6 3 1,-7 10 115,-4 5 0,-5 6 165,-3 8 0,-2 5-28,-2 10 1,-5 5-46,-4 7 0,2 6 850,0 5 1,3 1-442,4 1 1,6-1 498,9-1 1,9-2-290,8-2 0,10-4-153,6-3 1,10 1-35,4-3 0,6 0-424,4-4 1,9-1-64,7-2 1,10-2-141,4-6 1,12-4 279,3-6 0,6-9-100,5-7 0,2-4 60,9-7 1,0-1-314,6-5 1,-3-2 81,-3-4 1,0-4 144,-7-3 0,-7-1 1,-12 4 1,-9-1-5,-11 4 0,-6-4-2,-12 1 0,-6-4-117,-9 1 1,-9 1 123,-10 4 1,-8 2-156,-8 4 0,-6 8 75,-9 7 1,-1 8 290,-1 7 0,-5 9-141,-3 8 0,-5 9 139,0 6 0,1 5-147,6 2 0,-6 7-40,4 5 1,4-1 1504,6-3 1,10-4-639,8-2 1,11-5-343,10-2 1,9-2-125,6-2 0,10-3-441,9-4 1,8-3 140,7-1 1,6-3 261,5-5 1,9-3-253,4-3 0,8-8-391,2-6 0,8-5 161,3-3 0,1-4 81,-3-3 0,2-5-110,-2-3 1,-9 0 89,-8-2 1,-14 4-82,-7 2 0,-10 3 136,-8 0 1,-8 1 42,-7-4 1,-9-1-30,-6 1 0,-9-4-17,-8 2 1,-6 1-256,-2 6 0,-7 1 272,-2 5 0,-8 5 107,-1 6 0,-3 6-95,1 6 1,-2 7 169,-1 6 1,-3 10 46,-5 7 0,0 5 198,-1 4 0,6-3-296,4 1 0,7-1-35,4 1 1,10-3 848,13-6 0,9 0-335,8-7 1,6 3-112,7-5 1,6 2-56,12-6 0,4-3-980,6-3 1,10-5 319,3-3 0,9-5 169,6-6 1,2-6 49,2-7 1,9-5-176,4-1 1,4-7 64,-1-2 0,-2-5 111,-3-2 1,-5 0-143,-10-4 1,-11 6 124,-8 1 1,-12 2-67,-10-1 0,-7 0-1,-8-4 1,-6 1-161,-6-1 0,-10 2 116,-8 3 1,-10 4 34,-9 9 1,-7 6 238,-8 8 1,-5 13-224,-6 9 0,-5 9 184,-1 8 1,-3 7-410,1 6 0,2 3 870,-2 6 0,3 0 86,1 1 1,12-3 358,10-2 1,11-8-358,8-1 0,10-3-141,11-3 1,5-4-526,8-3 0,8-2 194,8 0 0,9-4-88,7-3 1,5-6 113,6-7 1,4-3-329,9-8 1,8-5-71,5-10 1,1-2 36,3-3 1,-1-4-101,1-1 0,1-3-141,-5-2 1,-5-4 255,-12 1 1,-10-1 58,-10 2 0,-8 2-38,-9 0 1,-7 2 0,-8-3 0,-8-1-68,-4-1 0,-14 1 144,-8 2 1,-11 8 13,-6 10 1,-7 9 191,-6 10 1,-6 9-60,-5 13 1,1 4 258,-5 10 1,5 0-152,-1 5 0,-3 4 752,2 5 1,4 0-429,10-3 0,10-5 172,14-6 0,10-5-225,11-5 1,9-4-100,8 0 1,8-4-597,9 2 0,10-4 290,7-3 1,7-4-135,8-9 0,5-6 135,11-9 1,5-5-239,5-6 1,4-1 72,1-1 1,-1-2-217,-2-2 1,-6-2 40,-9-2 1,-10 1-55,-9-1 0,-10 4 229,-12 2 0,-7 2 161,-10 0 0,-6 0 90,-9 1 0,-6-2-155,-9 1 0,-9 3 125,-3 8 0,-12 6-159,-3 7 0,-5 10 50,-2 4 0,-2 10 148,-2 4 0,-2 5 137,0 1 0,6 1 605,2 3 1,6 0-381,5 0 1,8-5 237,11-5 0,8-1-289,7-4 0,6 1-433,9-3 0,8-3 176,9-1 0,5-5 213,9-3 1,4-4-253,8-3 0,5-6-406,8-5 1,2-2 171,2-7 1,5 0-112,1-6 1,0-2-9,-4-2 0,-5-2 102,-3 0 1,-10 3 56,-7 1 1,-13 4 65,-6 0 1,-12 1 112,-4-3 0,-10 1-118,-7-1 1,-10 1-12,-9 1 1,-6 9 109,-6 6 0,-8 6-66,-7 8 1,-3 7-112,-2 10 0,-2 3 103,2 3 1,1 3 390,-1 3 1,6 3-134,0 0 1,10-1 311,5-2 1,9 0-214,9-7 1,5 0-140,9-3 1,4-2-70,5-3 1,8-2-59,5-2 0,8-5-229,4-1 0,7-5 110,7-2 0,8-7-186,6-3 0,4-6 52,0-1 0,3-5-285,0-2 0,0-3 82,-2-2 1,-5-2-92,-4-1 1,-10 2 225,-11 2 1,-8 0 40,-8 1 1,-6 1 301,-8 1 0,-6 2-106,-9 0 1,-9 1-8,-8 3 1,-9 4-128,-7 5 1,-2 4 80,-4 4 0,-4 9-8,0 6 0,-2 6 8,-2 5 1,-1 1 144,1 5 0,-1 3 152,1 3 0,4 2 148,9-3 1,8-3-177,7-2 0,9-3 47,6-3 0,7-3-60,8 1 0,3-6-583,5 2 1,7-5 110,6 0 0,9-6-49,6-2 1,8-4 283,7-5 0,6-8-88,7-5 1,0-5 19,4-4 0,3-1-187,1-3 0,-1-1 57,-5-4 1,-6 2 101,-9 1 0,-10 2-24,-11 2 0,-10 1 85,-5 2 1,-9 3 92,-9 2 0,-10 6-106,-11 0 1,-8 6 113,-7 2 0,-5 6 55,-6 4 0,0 4-93,0 5 1,-1 6-25,1 5 0,2 3 37,1-1 0,7 2 549,6-2 1,0 2-129,6 0 1,1-1 65,10-1 1,2-2-369,6 0 1,3 1 51,6-2 1,3 2-341,3-6 1,8 0 137,7-4 1,10-4 185,5-5 0,7-3-29,5-3 1,7-7-671,0-4 1,7-4 119,-2-2 0,0-5 0,-5 1 1,-5-4 111,-5 1 0,-5 1-65,-6 2 0,-9 2 415,-8 0-51,-6 2-24,-2 0 0,-13 5 134,-5 1 0,-9 3-150,-8 1 1,-5 3 97,-4 4 1,-2 6 34,0 4 1,-1 2 268,-1 3 1,3 0-74,1 2 1,3 3 153,2 2 0,1-1-1,5 0 1,3-2-126,6 0 1,3-3-330,7-1 0,5-3 165,4 1 0,2-3-198,2-1 1,5-4-2,6 2 1,3-3-200,6-1 1,4-3 133,6-2 1,4-5-90,4-4 1,3-2-184,4-2 0,-2-1 115,0-1 0,1-2-210,-3-4 0,-7 3 95,-8-1 1,-6 4 194,-7 0 0,-5 1 55,-8 2 0,-5 2 230,-4 1 1,-7 3-130,-8 1 0,-7 5 158,-3 5 1,-4 3 303,2 3 1,-2 2-238,1 2 0,1-1 318,2 3 0,3-1-185,1 2 0,5-1 94,1-2 1,6 2-125,3-2 1,4 0-98,4-2 0,3 0-76,2 0 1,3-3-193,4-2 1,5 1-114,8-3 0,3-1 120,4-5 1,6 0-85,6 0 0,0-2 42,4-3 0,-3-3-101,3-3 0,0-1-4,2-1 0,-4 0-32,-3 0 1,-6 3 81,-6-1-21,-3 3 648,-7-4-349,-3 5 1,-15 1 19,-9 3 1,-7 3-92,-5 3 1,-1 3 29,-3 5 1,-4 1 31,1 3 1,-2 0 185,4 2 0,2 0-145,4 2 0,2 0 163,5-2 0,3-2-63,3-2-127,5 0 1,5 1-246,5-1 1,4-2 115,5-7 0,4-1-128,5-3 1,6-4 5,5-2 1,2-3-147,1-4 1,2-2 189,-1 0 0,3-3-6,-4 1 0,-2 1-510,-4 1 0,-8 3-183,-7 1 969,-3 2-176,-4-1 1,-5 4 285,-7 0 1,-5 3-142,-8 5 1,-5 1 7,-6 4 0,1 2-94,-3 2 0,2 2 201,0 2 0,2-1-3,1 3 0,2-2-92,0 2 0,4-1 131,2 1 1,2-1-121,2-3 0,3 0 37,3 0-212,3-1-180,2 1 0,5 1 154,4-3 0,5-4-132,3-7 1,5 0 147,4 0 1,3-5-60,3-1 0,5-7-174,1 0 1,4-2 51,-1 0 0,-6 2-332,-3-2 0,-7 1-11,-1 2 282,-9 2 291,0-3 1,-12 5 299,-3-1 1,-7 4-364,-8 5 1,-6 3-54,-5 4 1,-6 3 108,0 5 0,-1-1-12,1 3 1,0-1 250,2 1 1,3 1 30,3-3 1,3 2 321,4-2-466,4 0 15,1 1-296,7 0 0,3 0 161,9-3 1,3-6 87,5-5 0,4-1-14,7-1 0,5-6 72,3-2 1,6-4-211,1-1 1,2 0 18,2-2 0,-1-1-67,-1-1 0,-3-2-194,-6 2 0,-6 2 57,-6 3 0,-8-1 42,-3 2 518,-3 2 1,-8-3-143,-5 4 0,-4 0-209,-6 4 0,-3 2-91,-5 4 0,-1 4 38,-4 5 0,0 1 76,0 1 1,0 2 9,3 0 0,0 2 244,1-2 0,1 2-147,4-2 1,1-1 281,5-3-301,3 1-260,1-2 80,5 3 0,10-4-152,7-3 0,7-3 201,3-5 0,6-4 22,3-5 1,3-3-67,3-1 1,0-1-118,-2 1 0,3-1-143,-5-1 0,0 0 70,-8 2 1,-5 0 163,-6 2 0,-4 0 46,-3 0 235,-3 0 1,-6-1-49,-6 1 1,-3 4 46,-4 5 0,-4 2-102,-3 0 0,-2 4-78,-2 3 1,-3 3 104,0 3 1,3 2-55,4 0 0,-1 3 82,3-6 1,1 4-123,5-3 1,4-1 2,3 0-174,-1-2-99,7 4 0,2-3 104,7-1 0,3-2 123,3-6 0,4-3 126,5-1 0,1-5-100,3-1 1,1-4-102,4-1 0,-4-3 27,1 1 1,-2-2-4,-1 0 1,-4 0 63,-4 2 0,-3-1 16,-5 3-21,-2 0-20,-3 0 1,-6 2 71,-4 0 1,-3 4-76,-6 5 1,-1-1-116,-5 2 1,-1 2 169,-2 3 1,2 2 96,-1 2 1,0 1-62,0 2 1,3-1 345,-1 2-12,1 1 1,0 2 177,3 0-357,3 0 133,9-1-629,3 1 0,9-4 77,6-2 0,6-4 237,2-3 1,2-5 7,1-4 0,1-1-56,1-3 1,2 1-254,-2-5 0,0 0 151,-3-2 1,-3 2 77,-2 0 0,-7 4 5,-4 1 0,-5 0 639,-2-1-462,-4 1 0,-9-3-179,-4 3 0,-5 2 7,1 6 0,-1 3-89,-3-2 0,2 3 126,0 3 1,0 1 13,0 4 0,3 0 150,-1 3 0,4-3-93,0 0 233,4 2-534,-1 0-363,8 3 363,-2 0 138,14-3 0,5-2 55,9-3 0,0-5-40,-1-2 0,2-3 175,3-2 0,-1-1-146,-2-3 0,2-2 144,-1 0 0,-2 0-50,-1-4 0,-5 2 19,-3 0 1,-3 0 7,-3 0 0,-4 0-11,-1 2 1,-5 0-201,-3 0 1,-6 1 151,-5 2 0,-2 0-26,-3 4 0,2 2 19,-1 2 0,1 1 157,1 1 1,2 0 76,-1 0-58,4 3 0,-1 1-6,2 2 35,3 1-635,3 2 217,4 1 266,6 3 1,6-2-12,4-2 0,4-4-335,0-5 1,6 0 123,3 0 0,1-3 313,-1-4 0,0 0-106,2-3 0,-2-1 217,-1-2 0,0 0-179,-6 0 1,-1 1-37,-6-1 0,-2 0-114,-1 0 1,-5 0 218,-2 0-168,-4 1 0,-7-3-6,-6 0 0,-1 5-148,-4 3 0,2 5 153,-6 0 1,3 1-36,-3 1 0,4 3-41,-2 1 1,2 3 92,-2 1 0,4 0 285,-1 3-206,4 0-121,0 4-179,2 2-369,6 2 524,4-3 1,11-1 59,5-7 0,4-2-192,0-6 1,3-1 88,4-1 1,0-2 463,6-5 1,-2-1-154,2-3 1,-3 0-211,1-2 1,-3-1 16,-1-1 0,-7 1-166,-4 4 1,-7-1 123,1 0 1,-7 0-45,-2 0 1,-6 1-134,-9 1 0,-3 3 86,-5 4 1,-4 1 145,-1 3 1,2 0-102,0 0 1,1 3 154,2 1 1,1 2-124,1 0 0,2 3 1,0-1 1,4 3 66,2-3 0,2 4 306,2-2-999,2 0 244,2 5 75,4-5 0,4 5 63,5-4 1,4-5 147,5-3 1,2-3 118,4-3 1,3-1 168,4-4 1,-1-3-176,3-4 0,0-1 72,2-4 1,-2-1 13,0 0 1,-7-1-73,-1 3 0,-6 0 108,-5 2 0,-5 1-72,-4 1 0,-2 1-26,-2-1 1,-4 2-97,-5 0 0,-3 0-190,-1-2 0,-3 0 116,1-2 1,1 3-146,1-1 1,-1-1-141,2 1 0,-4 0 104,3 3 1,-2-1 170,0 3 0,-3 0-66,-1 4 0,0 0 436,-2 2 1,-2-1 58,-2 3 1,0 0 37,0 2 0,0 0-164,1 0 1,2 0 36,0 0 1,4 1-237,3 1 208,6-2-658,-4 3 194,7-3-305,2 3 84,3 1 101,3 5 521,-3 4 1,2 2 77,-3 3 0,2-5-344,0-2 0,1-5 46,1 3-52,0-6 145,3 5 0,2-7 165,3 1 0,0-4-113,3-2 0,-1-6-81,0-3 0,2 1 347,-4-3 1,0-1 66,-4 1 1,1 0-218,-3 2 1,0 0-3,-4 1 0,-3-1-17,-3 3 0,-5-2 12,-4 4 0,-2 0-131,0 4 1,-3-1 113,-1 3 0,-2-1 2,-1 3 0,2 0-19,1 0 1,2 1 3,0 1 0,-1 1 211,0 1 1,1 3-138,2-1 1,0 1 86,-1 1 0,0 2-98,-1 1 1,1 1 66,-1 1 1,-1 2-119,0 3 0,2-2-136,2 1 0,3 2 82,2 3 1,3-1-176,1-2 0,3 3-261,2-1 1,1 1 207,3 0 1,1 0 106,1 1 1,1 2-16,4-1 1,0 0-463,1-1 1,0-1 206,3-5 0,0-1 148,4-4 1,2-2 88,2-4 0,0-2 173,0-4 1,1-2-36,-1-2 1,-1-4-87,-1-7 0,1-1 22,-6-4 1,0 1-40,-6 0 1,-2 0 82,-2 2 1,-5 0 8,-3 2 0,-6 0 125,-6 5 0,-4 1-184,-3 5 1,-4 1-5,-3 3 0,0 3 466,0 1 0,0 5-170,0 4 1,0 4-124,0 4 1,2 0-36,3 2 1,1 1-4,3 1 1,0 1 4,4 0 1,6 0-4,2 2 1,3-1-59,2 3 1,2-3-98,2 1 1,3-2-234,3 0 0,4-4 109,7-3 0,0-1 189,4-5 0,2-2-19,4-4 0,1-4-262,0-1 1,1-3 142,1-3 0,0-1 57,-2-8 0,-3 1 17,1-6 0,-6 4 117,1-4 1,-6 1 99,-3-2 1,-3 2-90,-2 0 1,-4 3 135,-5-1 1,-2 1-117,-7 1 0,-2 4 40,-6 3 1,-2 2-70,-3 4 1,-1 1 25,-1 4 0,-1 2-112,2 6 1,0 2 36,-1 2 0,3 2 95,1 0 1,5 0-61,4 1 1,2-1-19,3 0 1,1 0 18,5-2 0,1-1-73,3-1 0,3-1 34,1 1 1,4 0-1,0 0 0,4 1 81,-2-1 1,3-1-2,2 0 1,0-2 3,2-1 1,-2-4-55,2 2 1,0-3-161,2-1 1,0-2 160,1-3 1,-1 0-215,0 0 0,0-3 44,0-2 0,-2 0-67,-2-2 117,-4 1-71,-2-1 944,-6-2-566,0-1 1,-11 0-66,-2 2 0,-2 3-92,-1 0 0,3 4-193,-5-1 1,5-1 70,-3 1 1,2-2 60,-2 1 0,2 1-26,0 2 0,3-2-98,-3 0 107,3 0 1,-4 2-64,1 0 388,2 0-186,0 0 358,0 0-13,2 3 15,-6-3-390,6 3-17,1 0-32,0-2 170,3 5-483,-4-3 246,1 4-120,-1 2 216,-2 1 15,2 0-91,1 2 15,3-5 529,3 5-290,0-5 126,0 8-197,0-4 256,-3 5-119,2-4 45,-2 1 26,3-3 251,3-1-25,1 1-266,2-3-207,1 2 276,2-2-503,1 2 149,0-2-75,-1 5 76,0-5 1,-1 2-192,3-2 204,-3-4 0,6 0 33,-1-3-58,1 0 0,1 0 15,0 0 0,0 0 60,-2 0-110,0 0 0,2 0 4,0 0 53,-3 0-11,3 3 108,-5 1-91,3-1 194,-1 3-167,-2-5 78,3 4-84,3-4 1,-3 2 16,2-3 0,-3 0-57,-2 0 0,-1 0 41,2 0 219,-4 0-163,6 0-13,-3 0 30,2 0-40,1 0 50,0 3 24,0-2-123,2 4 1,1-4 72,1 1 32,-1-1 1,1-1-100,0 0 1,0 0-85,-4 0 0,2-1 97,0-1 0,0 1-150,-2-1 203,0 1 7,2 1-173,-1 0-31,2 0 193,-6 3-78,-1-2 79,0 2-98,1-3 1,3-1 14,0-1-15,0 1 0,1-4 10,1 0 0,0 2-67,-2 1 0,-2-1-29,0 1-54,-4 0 135,6 2 84,-3-3-97,0 3 340,-1-3-240,-3 0-78,1-1-94,2-2 23,1-3 1,3 1-6,0 0 0,-3 2-188,1 1 0,-3 0 65,3 3 50,-3-3 197,4 2-22,-2-4 62,0 4-153,2-3 76,-8 2-77,8-5 53,-8 2-153,8-5 0,-2 2 80,0-3 47,-1 3 72,1-2 10,-3 5 54,5-5 39,-5 5-212,2-3 117,-2 1-292,-1-4 1,2 0 61,-2-2-88,5 1 0,-4-1-31,6 0 231,-3 0 1,2 2 104,-1 1 368,-2 2-49,0-3-228,1 4-185,-3-1 197,2-3-1207,-3 6 534,-2-8 1,3 5-193,-3-5 1,3 1 44,-5 1 1,2-2-204,-2 0 0,3-2-555,-3-1 1,0 1 669,-2 0 1,-3-1-713,-1 3 1,-3 0 1438,-1 2 0,-8 0 0,-4 0 0</inkml:trace>
  <inkml:trace contextRef="#ctx0" brushRef="#br0" timeOffset="674">1737 539 8374,'-10'0'-1388,"3"3"1165,-1 1 209,6-1-1,-6 3 553,7-2-292,-2 2 324,3-2-281,3 1 404,-2 2-324,5 0 0,-6 5-144,2-1 1,-1-1-62,-1 0 1,-1 1 64,-1 2 1,-2 0-257,-5-1 0,0 5 56,-2 2 0,-3 0-389,1 3 0,-1-2 181,1 2 1,-1-4-517,1 1 0,0-4 97,4 3 598,1-4 0,1 2 0,1-4 0</inkml:trace>
  <inkml:trace contextRef="#ctx0" brushRef="#br0" timeOffset="1412">409 559 7716,'-13'-4'-404,"0"1"511,1 3 73,-1 0 191,0 0-79,0 3-152,0 1 0,-2 5 90,0 2 0,0 1-101,3 0 0,-2 2-7,-1 1 0,-1 4 14,-4 5 1,2 1 8,1 0 0,-1 1 5,3 0 1,3-1-204,3 1 0,3-3 111,2 1 1,1-3 42,6 0 0,3-1-523,5-1 1,1 0 94,1 1 1,2-1 35,0 0 0,3-2 73,1-2 1,1-5-88,4-1 0,-1-3 37,3-2 1,-1-1 267,-2-3 0,2-3 0,-2 0 0</inkml:trace>
  <inkml:trace contextRef="#ctx0" brushRef="#br1" timeOffset="2082">749 84 7297,'9'-13'-843,"-2"3"1719,0 1-165,-4 2-404,-3 1-171,-6 2-213,-1 2-13,-6 2 179,3-3-109,1 2 137,2-5-50,1 3-104,0-4 28,-1 1 27,-2 2 1,-1 2 41,-3 2-30,0 0 1,-4 0 12,0 2 0,-1 2 52,3 2 0,0 1-38,-3-1 0,1 0 19,2-2 0,-2 2 42,2-2-59,0 2 0,0 2 1,0 1 1,2-1 86,2-1-1236,3-1 499,-4 4-553,2 2 614,0 2 529,4 2 0,3-9 1,3-2-1</inkml:trace>
  <inkml:trace contextRef="#ctx0" brushRef="#br1" timeOffset="3230">569 20 8407,'-10'-4'-1547,"-5"1"1675,5 3-31,-9 0 1,6 1 176,-2 1 7,4 2-176,-1-1 0,2 6 18,-3-1 0,0 2 67,0 0 1,3 0-95,-1 1 1,0 0-2,-1-2 1,1 2 152,0-3-343,3 4 0,-3-2-49,2 2 0,4-3 1,3 0-750,1 1 0,7-5 459,2 0 376,1-4 1,1-2 32,-2-1 8,-1-1-27,3-7-93,-4 0 132,-2 0 103,-2 1 0,-7 3 1,-4 2-1,-2 2 1,-2 1-1,0 2 474,0 1 0,-2 1-376,0 1 1,-2 4-5,2-2 1,0 3 11,2 0 1,1-2 24,-1 1 0,0 2 41,0-2 38,3 3 3,-5 2 0,4 1-294,-1 4 272,2-4-454,7 2 220,0-6-8,9 2 0,3-6-230,6 0 1,0-2-74,-2-4 0,0 0 180,-1 0 0,1 0 30,0 0 0,-2-3-297,-1-1 217,-2-2 127,4-3-2,-5-4 25,0-3 6,-4-1-11,-9 2 1,-1 3 97,-6 4 1,2 0-118,1 6 1,1 0 270,-2 2-234,1 2 429,-6 5-263,3 6 0,-2 2 80,4 2 0,2-1-133,2-3 0,4 0-14,1 0 0,1-1-239,1 1 228,0 0-1,0 3 0,3-3 92,1 2-918,2-4 251,3-2 216,1-5 0,3-1 119,0-3 68,-3-6 1,3-1-33,-2-6 1,2 0 30,-5 0 1,3 1-103,-3-1 1,0 0 98,-4 0 0,1 0-2,-2 0 0,-1 3-53,-2-1 43,-3 3 1,-6 0 35,-3 3 0,-3 3 103,2 2 0,0 2 152,-2 3 1,1 1-83,-1 3 0,2 0 118,0 2 0,0 1-67,0-2 0,1 2 252,2 1-49,0-3-117,4 5-498,2-1 274,4 2 0,7-1-271,3-4 1,3-5 83,-1-4 0,1-1-75,0-1 0,0-1 36,0-1-67,-3-4 129,5-4 65,-7-6 1,4 1 53,-6-3 1,-2 5 76,-2 2 53,-2 3-158,-5-4 1,-2 4 10,-6-1 0,2 3 13,0 6 1,3 0 43,-3 0-35,0 3 1,-1 3 24,-1 3 146,3-1 24,-2 4 197,2 2-299,0 5 0,1-1-73,5 0 0,1-5 33,3-2 1,1 0-267,1 1 126,4-2 1,6 1 26,3-5 1,0-1 41,-2-5 1,1 0-18,1-2 0,-2-3-253,2-3 1,1 0 76,-1-3 1,-1 1-544,-3-3 464,1 0 0,-3 0-526,2 0-342,-5 6 1139,-3-4 0,-11 9 0,-3-3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7:09.82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719 52 7661,'2'-4'-20,"0"1"96,2 1 0,0 0 95,0-2-184,2 3 86,-3-2 0,1 3 182,1 0-178,-1 0 0,0 0 142,1 0-122,-1 0 0,2 0-104,1 0 0,0 0 79,1 0 1,-1-2 22,2 0 0,0-1-8,0 3 1,-1-2-147,-1 0 143,2 0 0,-2 2 144,2 0 1,-2 0-35,-1 0 0,-1 0 116,-1 0 1,0 0-143,3 0 0,-3 0 8,0 0 1,1 1 34,4 1 0,-2-1 3,1 1 1,2-1-411,-2 1 0,4-1 43,-2 1 0,2-1-55,1-1 1,-2 0 148,0 0 1,-3 0 82,3 0 1,-3 0 172,0 0 1,-1 0-74,0 0 1,-1 0-102,1 0 1,-1 2 25,0 0 0,1 1 219,-1-1 1,3-1-65,-1 1 1,1-1-122,-3-1 0,4 2 17,0 0 0,0 0-38,1-2 1,0 0-29,1 0 1,-1 1 55,0 1 0,-3-1-43,3 4 0,-1-4 21,1 1 1,-1 2-48,-2 0 0,-1 0 10,2 0 1,-1-1-6,0 2 1,-1 0 39,2 0 1,-1-2-15,0 1 1,-1 0-204,2 0 0,0 0-4,0-2 0,0-1 308,0 4 1,-2-4-101,1 1 1,-1 1 61,0-1 1,-3 3-64,0 0 1,0 0 16,0 2 0,2-1-3,-2 0 0,0 1 7,0-1 1,0 1 4,3-1 1,-1 1 11,1-1 0,-1 0-295,0 1 1,1-1 65,-1 1 1,1-2 55,-1 0 128,3 0 1,-2-1-4,2 2 0,-3 1 46,-1-1-36,0 1 1,-2 0 84,2 1 0,-2-1-58,-1 2 0,-1-1-31,1 0 0,0 0 10,0 3 0,-2-3-73,3 3 1,0-2 32,1 1 1,0-2-8,0 1 1,0-2-10,3-1 0,1 1-109,1-1 0,0-2 59,-3 1 0,0-2 44,1 1 1,-1 2 47,-2-2 1,1 2-53,-3 1 0,0 0 159,-2 1 0,0 0-75,0 3 0,0-1-39,0 3 0,0 0 9,0 0 0,0-1 4,0-1 1,0 1-37,0-1 1,1-1 15,1 0 1,1-2-35,1 1 1,2 0 32,-2-1 1,0 3-69,0-2 0,-1-1 64,2-1 1,0 0 3,-3 1 1,2-1-17,-2 2 1,0 0-3,-2 0 0,0 0 62,0 0 1,0-2-49,0 4 0,0 0-3,0 2 0,0-3 2,0 1 0,0-1-26,0 1 0,2 1 70,1-1 0,-1 0 3,-2 0 0,0 1 3,0-2 1,0 0 2,0 1 0,0-2-35,0 1 1,0-1 5,0 2 0,-2-4-145,-1 2 1,-1 0 89,2 0 1,-2-1-149,2-1 0,-3-1 43,3 1 1,-2-1 77,2 0 0,-3 1 42,1-1 0,0 1 156,0 2 0,0-1-142,0 2 1,-2-1-26,2 2 0,-1-3 17,1 3 0,-2-3 14,2 3 0,-2-3-107,0 1 0,1-2 22,1-1 0,0 1 11,0-1 1,-2 0 35,2 1 0,-1-3-2,1 0 1,-2 1 34,2 1 0,-2-2-62,0 1 22,-1-1 1,1 2 6,0 1 0,-1-3-33,1 0 1,-1-2-13,1 3 1,-1-2-15,-2 1 1,2 1 73,-1-2 1,0 2 64,-1-1 0,2-1 31,-1 2 1,-2-2-74,2 2 1,-1 0-33,3 0 1,-3-2 11,1 1 1,-1 0-25,3 0 0,-3 0 25,1-2 0,-2-1-12,2 4 1,1-4 0,-2 1 1,0 1-13,0-1 0,-1 1 165,1-1 0,-2 0-98,0 2 1,1-2 81,-1 2 1,3 0-105,-3 0 0,2 2 19,-1-2 0,2 1-37,-1-1 0,0 2-136,1-2 0,-1 0 65,3 0 1,-1-2-199,1 0 0,-3-1 112,1 1 1,-2-1 92,2 1 0,0 0 181,-3 0 0,1-1-135,-3 3 1,0-1 219,0 1 0,-2-2-35,0 2 1,0 0-113,2 0 0,-2 2-29,0-2 0,0 1 11,3-1 1,-1 1-144,0-3 1,1 3 53,1-3 0,0 0-124,2-2 0,-1 2 39,1 0 0,-2 0-35,3-2 0,-4 0 92,2 0 1,-2 0-14,2 0 1,-3 0 59,3 0 0,-2-2 121,-1 0 0,-2 0 32,0 2 1,-1-2-48,1 0 1,1 0-75,-3 2 1,2-1 19,-2-1 1,2 1 110,-2-1 0,2 0-135,1 0 1,0 1-131,1-3 1,1 1 62,1-1 1,-1 0 3,2-3 0,0 1-56,-1 0 1,1-1 39,-1 1 0,0-1 80,2-2 1,-1 2-60,1-2 0,-2 2 34,0 1 1,-1-3 139,-1 1 0,0-1-15,0 3 0,0-1-81,1-2 0,-3 3 17,0-2 0,0 2-54,5-2 1,-2 0 38,1-1 1,-1 1-125,-1-2 0,2-2 66,1-3 1,1 1-27,-2-3 0,4 2 57,-2-2 1,1 2-7,0-2 0,3 2-24,-2-2 1,2 2 4,-1-2 1,-1 2 119,1 1 1,2 0-48,-1 1 1,1 0-231,-2-2 1,-1 0 117,1-2 0,0 0-127,-1-2 0,1 0 56,-1-1 0,1-1 41,-1 0 0,1-4 52,0 2 1,-1 0 115,1 0 0,-1 2 0,1 0 0,2 1-89,-1 0 0,4 4 158,-1 1 1,1 1-69,1 2 1,0-1-99,0 0 1,3 0-57,1 0 1,2 1-204,0-1 0,4-1 108,0-1 0,2 1-126,1-3 0,0 0 142,0 0 0,0-1-5,0 1 1,-1-4-143,1 0 1,-2-3 1,0 3 1,-1-3 410,3 3 1,0 0 105,0 4 1,0 1 127,-1 4 0,1 2-171,0 1 0,3 0 100,1 0 1,1 1-547,2 1 1,0 1 139,1-1 1,0-1 218,2-1 0,1 0 4,1 1 0,0-2-1099,-1 0 1,1 0 374,-2 1 0,-1 1 213,0-3 1,-4 4 167,-1-2 1,-3 3 58,1 1 1,-2 0 199,0 3 0,2-1-186,0 1 0,1 2 11,-1-3 0,2 3 168,4 0 0,2 0 0,3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29.61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7822 160 14322 204340 24107,'-24'6'-3261'0'4037,"1"4"3215"0"-4037,17-9 415 0 0,0 4-177 0 0,6-24-131 0 0,1 14 22 0 0,4-23-45 0 0,-5 21-35 0 0,0-9-97 0 0,-10 10 135 0 0,3 6-22 0 0,-8 6 0 0 0,0 18-6 0 0,-3 4-26 0 0,3 1 177 0 0,-10 11-134 0 0,12-16 13 0 0,-7 21 295 0 0,9-26-12 0 0,0 6-306 0 0,1-19-58 0 0,4-1-26 0 0,20-38 115 0 0,-4 15-239 0 0,19-41 203 0 0,-12 34-23 0 0,-1-15-195 0 0,-1 13 90 0 0,-4 4 53 0 0,-5 3 322 0 0,-6 14-50 0 0,-20 16-198 0 0,6 3 190 0 0,-11 8-143 0 0,14-1 33 0 0,1-8-2 0 0,-1 3-262 0 0,5-9-152 0 0,1 4 310 0 0,10-47 56 0 0,1 23-39 0 0,5-45 0 0 0,-1 30-13 0 0,1-7 444 0 0,-5 18-598 0 0,-1 4 200 0 0,-20 47 19 0 0,12-11-15 0 0,-21 43-131 0 0,22-20 66 0 0,-8-1 48 0 0,10-9-391 0 0,0-18 352 0 0,0 3-126 0 0,10-13 36 0 0,2 3 55 0 0,4-10 2 0 0,9-10-16 0 0,-3-2-35 0 0,1-4 173 0 0,2 0-14 0 0,-14 10-85 0 0,0-3 56 0 0,3 8-38 0 0,-11-4 41 0 0,11 0-23 0 197,-8 4 3 0 221,4-4 19 0-227,1 5-39 0 13,0 5 0 0 26,-1 6-120 0 8,6 5-16 0-22,0 6 122 0-82,10-6-58 0-74,-3 0 53 0-26,-2-11-9 0-34,-6 0-55 0 0,0-5 147 0 0,2 0 7 0 0,9 0-18 0 0,-8 0 24 0 0,7 0-53 0 0,-14 0 11 0 0,9 0-23 0 0,-8 0-6 0 0,4 0 18 0 0,-1 0-7 0 0,-3 0-93 0 0,3 0 61 0 0,-4 0 18 0 0,-5 0 329 0 0,3-9-321 0 0,-3 6 11 0 0,0-11 1001 0 0,-1 8-1755 0 0,-1-4 227 0 0,2 4 263 0 0,5 1 93 0 0,4 5-85 0 0,-8 5 220 0 0,7 5 167 0 0,-12 12 1 0 0,9 1 325 0 0,4 6-111 0 0,1-11-329 0 0,15 3 0 0 0,-4-16 6 0 0,0 5-16 0 0,4-4 50 0 0,-13 9-10 0 0,6 2-34 0 0,-12 4-23 0 0,4-5-82 0 0,-1 0 78 0 0,1-10-23 0 0,10-16-73 0 0,2-7-11 0 0,3-20 54 0 0,-8 9 1 0 0,-3 2 11 0 0,-19 10 75 0 0,-7 10 173 0 0,-15 6-148 0 0,-11 11 1 0 0,-1 9 97 0 0,-2 5-55 0 0,6 0-43 0 0,-6 5 0 0 0,1-1-3 0 0,-5 6 1 0 0,0-5-7 0 0,10-2 1 0 0,-1-3 42 0 0,-2 3-20 0 0,5-4 219 0 0,-9 6-65 0 0,13-7 13 0 0,-8-2-129 0 0,14-10 16 0 0,7-11-133 0 0,5-20-44 0 0,10-9 182 0 0,1-18-217 0 0,4 3 256 0 0,-4-3-128 0 0,-1 9-44 0 0,-10 7 15 0 0,-6 9 20 0 0,-15 12 0 0 0,-7 10-39 0 0,-9 7 1 0 0,4 3-16 0 0,3 5 0 0 0,0-2 49 0 0,0 4 1 0 0,-2-3-69 0 0,-2 4 0 0 0,-1-4-69 0 0,5 4 0 0 0,-1-4 162 0 0,5 4 40 0 0,3-5-55 0 0,-12 7 25 0 0,6-4-50 0 0,-13 1 9 0 0,4-2 34 0 0,1-9-66 0 0,-1 4-110 0 0,1-4-53 0 0,-1 9-30 0 0,1 2 79 0 0,-1-1-30 0 0,5 4 104 0 0,-3-13-17 0 0,3 7 2 0 0,-9-12 1 0 0,3 2 58 0 0,-2-4 265 0 0,12 0-220 0 0,-11 0 34-1 0,6 0-11-101 0,-14 0 13 75 0,5-4-49 27 0,0 2 17 0 0,6-2-34 0 0,-1 4-8 0 0,1 0-272 0 0,4-5 210 0 0,2-6-12 0 0,8-5 10 0 0,2-10-8 0 0,5-1 95 0 0,0-5 13 0 0,0 9-80 0 0,-1 8 40 0 0,-4 10-186 0 0,-5 19 183 0 0,-7 4-2 0 0,0 14 20 0 0,-3 0-1 0 0,8-10 170 0 89,1-2-2 0 263,1-14-190 0-147,9-1 55 0-158,0-5-47 0-47,7-5-38 0 0,0-1-286 0 0,7-4 177 0 0,-1-10-115 0 0,9-7 1 0 0,8-15 170 0 0,3-4-21 0 0,7 5-73 0 50,-2-5-33 0 213,5 7 388 0-17,-4 1-118 0-59,-6 12 487 0-64,-7 15-127 0-47,-4 7-443 0-76,14 8-72 0 0,-5-7 108 0 0,20 2-39 0 0,-6-15-15 0 0,9 5 14 0 0,-5-5-365 0 0,-1 10 377 0 0,-5 2-15 0 0,0 13-2 0 0,-4 3 108 0 0,-2 4-34-73 0,-4 4 22-19 0,-1-13 5 29 0,1 8 27 55 0,0-14 81 8 0,-1 4-119 0 0,6-5 17 0 0,-5 0-57 0 0,0 0-112 0 0,-2 0 114 0 0,-7 14 786 0 0,2-11-727 0 0,-23-7-67 0 0,1-1-7 0 0,-24-14 36 0 0,9 19-29 0 0,-8 5 0 0 0,3 1 19 0 0,0 4 61 0 0,2 1-14 0 0,9-1 13 0 0,5-4-215 0 0,12-1-113 0 0,5-10-169 0 0,19-10 363 0 0,4 2-129 0 0,9-7-163 0 0,4 14 220 0 0,1-3 27 0 0,1 7 99 0 0,13-7 25 0 0,-7 3 297 0 0,13-5-379 0 0,-4-4 25 0 0,5-1 138 0 0,-4-10 310 0 0,-2 3-348 0 0,-5-3-7 0 0,-4 5-59 0 0,-11 9-7 0 0,-2 3-73 0 0,-13 9 120 0 0,-2 14-42 0 0,-5 4-30 0 0,-14 18-33 0 0,2 2 220 0 0,-13-5 22 0 0,13-7-155 0 0,-8-15 122 0 0,14-7-221 0 0,1-32 155 0 0,6 11-141 0 0,0-23-362 0 0,3 14 397 0 0,-7 9-36 0 0,2-3 2 0 0,-4 9 93 0 0,-4 5 28 0 0,-7-3 27 0 0,-1 7-78 0 0,-3-2 78 0 0,4 4 34 0 0,5 0-87 0 0,2-15-56 0 0,4 7-9 0 0,0-7 471 0 0,0 5-425 0 0,-24 28-127 0 0,13-13-36 0 0,-28 29 136 0 0,12-11-20 0 0,-6-1 0 0 0,-8-2-10 0 0,8-9 10 0 0,-9-5-6 0 0,5 3 43 0 0,-6-3-28 0 0,1 0 3 0 0,-6 3 119 0 0,5-8 252 0 0,-9 4-187 0 0,3-5-116 0 0,-4-9 47 0 0,0 2-18 0 0,9-9-213 0 0,3 6 136 0 0,9-1-31 0 0,5 5-62 0 0,1 1-17 0 0,5 5 86 0 0,-1 0-16 0 0,1 0-76 0 0,-5 0 78 0 0,4 0-48 0 0,-9 5 76 0 0,4 1 10 0 0,-10 9 65 0 0,0-3 19 0 0,-6 4 153-63 0,5-11-81-240 0,2 5-101 84 0,-1-4 35 147 0,4 0 6 68 0,1-2-85 4 0,16-4-33 0 0,-3-4-63 0 0,7-2 101 0 0,-5-14 9 0 0,7 7-203 0 0,5-7 172 0 0,0 4 7 0 0,4 4-13 0 0,-4-3-18 0 0,1 5 15 0 0,2-1-6 0 0,-7 0 173 0 0,3 5-161 0 0,-5 2 7 0 22,1 4-11 0 103,-6 0 0 0-1,-5 0-14 0-51,4 0 36 0-73,-13 0 3 0 0,12 0 7 0 0,-3 0-7 0 0,-8 4-66 0 0,0 2 51 0 0,-4 5 124-55 0,7-5-118-98 0,-3 8 4 83 0,10-7 55 28 0,-12 8-46 28 0,5 1 2 14 0,4-4 267 0 0,-9 3-268 0 0,8-9 30 0 0,2-1 17 0 0,6-5 195 0 0,-1 0-443 0 0,5-10 273 0 0,0 3-15 0 125,6-18-547 0 85,5 3-5 0-67,5-10 264 0-42,-4 5 89 0-21,4 5-52 0-17,-5 7 156 0-21,-5 4 41 0-37,-1 6 40 0-5,-14 5 400 0 0,3 5-396 0 0,-14 6 31 0 0,4 0 250 0 0,0-5-266 0 0,1 3 18-140 0,0-8 33-21 0,3 9-71 40 0,-3-4-65 69 0,5 4 44 40 0,-5 1-188 12 0,-6 4 183 0 0,4-3 5 0 0,2-1-37 0 0,6-7-16 0 0,8-4-141 0 0,-4-4-64 0 0,6-2 143 0 0,-1-14 59 0 0,1 7 12 0 0,-1-17 18 0 0,-4 12 12 0 0,-2-3-50 0 0,-9 6 16 0 0,-1 9 40 0 0,-14 6 10-67 0,2 11-23-141 0,-9 10 67 102 0,6 6 1 73 0,-1 0-50 30 0,6-6 7 3 0,5-10-71 0 0,1-6 58 0 0,9-5 4 0 0,-4 0-72 0 0,4 0-206 0 0,1 0 113 0 0,0 0-24-40 0,-5-5 82-132 0,-1 4 3-15 0,-5-4 124-4 0,5 10-121 29 0,-4-4-2 36 0,9 4 54 58 0,-4-10 125 55 0,9-6-40 13 0,-3-5 13 0 0,-1-1-31 0 0,-6 7 1 0 0,-10 5-5 0 0,-1 14-20 0 0,-9 8 7 0 0,-2 5 6 0 0,-4 0-90 0 0,10-7 22-125 0,1-9-15-44 0,15-1 4 99 0,1-5-5 64 0,5-5 33 6 0,0-1-5 0 0,-5-5 2 0 0,3 5 7 0 0,-12 2 0 0 0,11 8-118 0 0,-16 2-14 0 0,16 5 99 0 112,-11 0 12 0-81,8-1 58 0-31,0-4-71 0 0,-4-1 1 0 0,9 0 5-106 0,-4-4 62 3 0,4-1-18 28 0,1-1 3 25 0,0-9 18 46 0,0 9 5 4 0,-1-4-24 0 0,1 5-9 0 0,0 0 10 0 0,0 0-47 0 0,-1 5-127 0 0,6-4 144 0 0,-4 4-9 0 0,8-10-1 0 0,-3-5-16 0 10,4-7-13 0 148,0-9 1 0-10,1 4 15 0-59,-1-4 159 0-69,-4 14 27 0-20,-7 2-193 0 0,0 10-13 0 0,-9 10 55 0 0,4-3-9 0 0,-5 13 3 0 0,5-8-13-5 0,1-2-28-61 0,5-5 39 25 0,4 0 170 38 0,-3-4-126 3 0,4 4 7 0 0,-1-10-1 0 0,-3 4 0 0 0,4-4-65 0 0,-6 5 52 0 0,1 0 0 0 0,0 0 1 0 0,0 0 14 0 0,-1 0-23 0 0,1-5-58 0 0,0-5 49 0 23,9-2-8 0 22,-2 1-33 0-45,8-3 36 0 0,-5 7 4 0 0,1-8-31 0 0,-1 9 29 0 0,-4-4-8 0 0,3 4-7 0 0,-8-4-3 0 0,3 4 9 0 0,-4 1 1-28 0,0 1-5-74 0,-1-2-2 38 0,6-5 7 50 0,-4 0-1 13 0,8 1-1 1 0,-3-1 5 0 0,-1 5 25 0 0,0 1-27 0 0,-5 5 2 0 0,-5 10 7 0 0,-2-3 0 0 0,-3 13 91 0 0,3-8 10 0 0,-2 3-86 0 0,3-4 105 0 0,-1-5-74 0 0,7-2-25 0 0,1-4-1 0 0,8-4-34 0 0,-3 3-17-2 0,0-9-40-40 0,-2 9 66-25 0,-4-4-22 2 0,4 5 2 13 0,-3 0 15 30 0,4 0 0 19 0,-1 0 0 3 0,2-9 0 0 0,4 2 0 0 0,0-18-147 0 0,1 12 127 0 0,-6-12 35 0 0,0 18-25 0 0,-15-2 0 0 0,-1 22-1 0 0,-7 4 14 0 0,3 6 0 0 0,-3 5 8 0 0,0 0-11 0 0,0 1 5-127 0,2-3 12-84 0,-1 1 1 110 0,1 0-16 96 0,5-1 3 5 0,-4-5-250 0 0,13 1 43 0 0,-13-1-30 0 0,4 0 112-13 0,-1 5-20-172 0,-8 1 69-73 0,3 5-15 33 0,1 0 72 59 0,5-10 49 31 0,10-2-204 46 0,7-14-467 32 0,9-1 668 42 0,-3-5-22 15 0,-2-5-122 0 0,-5 4 55 0 0,-1-4-59 0 0,-3 15 109 0 0,3 2 2 0 0,-9 9 10 0 0,4 5 7 0 0,-9 1 67 0 0,4 0 22 0 0,-5 4-100 0 0,5-4 50 0 0,1 0-20 0 0,10-1-117 0 3,5-9-17 0 58,1-2-13 0-17,9-4-17 0-20,-3-1 58-64-15,4 6-31-53-9,0 0 34-10 0,-5 6-42 7 0,-1-1 217 31 0,0-5-58-27 0,1 0 40 28 0,1-6-65 16 0,2 6 5 26 0,-7-5-17 11 0,8 5 0-24 0,-9-1-14-29 0,4 6 6-48 0,-4 11 65-44 0,-6 1-29-15 0,5 9 5 31 0,-5-9-11 16 0,6 3 7 49 0,4-8-44 16 0,1-2 0 31 0,5-10-92 32 0,5 4 110-11 0,1-3-125 22 0,4 4 109 5 0,6 0-10 0 0,-5 0 0-4 0,5-4-1 5 0,-6 3 19-20 0,1-8 7 20 0,0-2 16 3 0,-1 0 41 0 154,1-9 7 0 25,-5 9 100 0-50,3 0 24 0-52,-8 11-152 0-37,4 7 40 0-26,-5 3-22-8-5,0-3-8-57 2,5-2-165 24 8,1-10 181 36-5,4-1-361 5-12,6 1 211-7-2,0 0-18-31 0,1 6 27-46 0,-2-1 1-82 0,-4 5 15-20 0,-1 6-15 19 0,-4 1 122 28 0,-1 3-31 28 0,-5-4 83 51 0,0-9-92 35 0,0-3 2 20 0,0-10-6-10 0,5 1-1-7 0,5 0-9 22 0,2-1 0-34 0,8 6 5-30 0,-8-5-6-36 0,8 10-39 32 0,-3-5 18 15 0,4 1-1 38 0,-4 3 14 12 0,7-9-3 3 0,-6 5 55 0 0,8-1 10 0 0,0-3-48 0 0,-4 8 6 0 0,4-3 27 0 0,-4 9 53 0 0,-1-4 11 0 0,0 9-74 0 175,-4-9 12 0-41,3 9-20 0-115,-4-13 1 0-19,10 6 24-5 0,-3-7-2-30 0,7 4-3-17 0,-7-4-75 3 0,8-2-16 11 0,-4 0 54 34 0,5-3-7 4 0,-1 4 171 0 0,1-6 20 0 0,0 1 108 0 0,5-1-214 0 0,-4 1-45 0 0,4 0 24 0 0,-1 4-8 0 0,-3-3-57 0 0,4 8-43 0 0,-5-8-6 0 0,-5 8-10 0 0,4-4 2 0 0,-9 6 52 0 0,9-6-1 0 0,-4-1 9 0 0,5-9 2 0 0,0-1 0 0 0,4-5 0 0 0,2 0 0 0 0,5 0 0 0 0,-6-5 50 0 0,0 4-47 0 0,0-4 22 0 0,-4 5-23 0 0,3 5 1 0 0,1-4 10 0 0,1 4 2 0 0,4-5-21 0 0,1 0-6 0 0,4-9 125 0 0,1-3-92 0 0,1-9 9 0 0,-2-1-31 0 0,-5 6 1 0 0,-4 0-66 0 0,-1 11-15 0 0,-5 0 13 0 0,0 10 44 0 0,-5 5-64 0 0,3 7 58 0 0,-2 9-3 0 0,-1-4-7 0 0,-1 4 0 0 0,0-9 40 0 0,1-2 15 0 0,9-9 20 0 43,-2-1 13 0-43,7-5-45 0 0,-8 0 6 0 0,13-5-27 0 0,-7 4-10 0 0,13-9-9 0 0,-4 9-12 0 0,5-8-11 0 0,5 3 53 0 0,-3-5-7 0 0,-2-4 19 0 0,-6 3 17 0 0,-4-3 12 0 0,-6 9-15 0 0,0 1 1 0 0,-5 5 79 0 0,0 5 1 0 0,-5 1-29 0 0,-1 4 16 0 0,-5 6-73 0 0,0 0 36 0 0,1 1-51 0 32,4 3-46 0 201,-4-13-12 0-78,9 7-60 0-136,-9-13-19 0-19,9 9 43 0 0,-9-9-16 0 0,4 8-37 0 0,-4-3 137 0 0,-6 5-1 0 0,-1 4-15 0 0,-4 2 11 0 0,4-1 34 0 0,-3 4 22 0 0,13-8-29 0 0,-7-1 1 0 0,17-2 19 0 0,-7-8-23 0 0,9 4-11 0 0,4-5 1 0 0,-6 0-1 0 0,-3 5 5 0 11,-3 1 2 0-1,-7 0-1 0-10,10 3-3 0 0,0-3-53 0 0,-5 0-9 0 0,4-1 41 0 0,-4-5 20 0 0,10-5-1 0 0,-4-1-8 0 0,4 0 4 0 0,-6-3-69 0 0,1 7 63 0 0,-5-2 7 0 0,4 8-70 0 228,-8 2 30 0-33,3 5 40 0-147,-5 0 14 0-48,0-1-27 0 0,0 1 53 0 0,-4-5-43 0 0,3 3 26 0 0,-8-8-20 0 0,13 4 6 0 0,-3-5-23 0 0,0 0 3 0 0,13-5-3 0 0,-16 4-92 0 0,21-8-4 0 0,-7 8 96 0 0,9-9-157 0 0,-9 9 156 0 0,8-4-23 0 0,-18 5-35 0 0,8 5-20 0 0,-5 1 142 0 0,1 0-88 0 0,5 3 145 0 0,-5-8-162 0 0,-6 4 149 0 0,9-10-109 0 0,-2-1 39 0 0,10 1 4 0 0,8-10-6 0 0,-7 13-4 0 0,8-12-11 0 0,-4 13-12 0 123,-6-4 5 0-61,0 10 11 0-62,-5 5 0 0 0,0 2-4 0 0,0-1 3 0 0,-5-7-3 0 0,8-4 0 0 0,-6 0-3 0 0,7 0 4 0 0,6-9 0 0 0,-13 7 0 0 0,25-13-64 0 0,-28 10 10 0 0,29-1-13 0 0,-21 1 51 0 0,13 5 19 0 0,-14 0 3 0 0,7 5-29 0 0,-2 1 150 0 0,11 4-139 0 0,-6-4 138 0 0,-1-1 33 0 0,8-5-137 0 0,1-5 1 0 0,15 0 0 0 0,-9-2 1 0 0,-9-2 0 0 0,-9 2 1 0 0,0 1-25 0 0,4-1 1 0 0,-1 3-9 0 0,1-3 1 0 0,-4 5-6 0 0,0-2-15 129 0,-5 3 29-99 0,17-4 55-30 0,-2 4-21 0 0,15-4 1 0 0,-2 5 42 10 0,-6 0 14 246 0,-8-4-48 12 0,2 3 13-144 0,0-9-78-102 0,9 9-4-22 0,-1-4-52 0 0,-10 5-92 0 0,4 0 96 10 0,-13 0 149 125 0,2 10-2 60 0,-9 1 0-62 0,0 11-4-36 151,-5-1-107-47 201,4 5 162-40-25,-8-8-128-10-178,7-3 0 0-45,-12-6 17 0-86,7-7-83 0-18,1 2 107 0 0,7-4-68 0 0,-5 0-17 0 0,11-9 46 0 0,-11 7-32 0 0,15-13 12 10 0,-1 14 21 135 0,-13-4-10-15 0,5 10 174 2 0,-16-4-95-2 0,12 9-15-74 8,2 0 137-55 0,11-3-157-1-8,1 3-5 0 0,-7-10-4 0 0,8 0 7 0 0,-11-5 2 0 0,23 4-120 0 0,-7-8 50 201 0,8 7-12 57 0,-5-2 56-152 0,-5-1-73-51 0,-10 4 57-45 0,7-4-2-10 0,-20 5 7 0 0,10 0-5 0 0,-4 0-2 0 0,-8 0 18 0 0,8 0-17 0 0,4-5 13 0 0,4 4-11 75 0,0-4-9 160 0,2 5 11-17 0,-5-9 2-105 0,-6 7-38 9 0,5-13 35-37 0,1 10 0-85 0,-13-1-94 3 0,13 2 82-3 0,-13 3-49 0 0,13 1 41 0 0,-9 0 8 0 0,0 0-8 0 0,4 5 46 0 0,-14-4-54 0 0,13 8 70 47 0,-3-3-59 86 0,6 0 75 46 0,-1 4-72-45 83,13-9 16-83 118,-19 3 22-46-190,23-8-81-5-11,-11-7-3 0 0,15-5 60 0 0,2-1-106 101 0,3-3-28 200 0,-5 8 128-27 0,0 2-3-78 0,-9 5 67-77 218,-8 5 51-108-54,-5 0-41-11-155,-9 5-54 0-9,18-4-4 0 0,-10 3 14 0 0,2-4-20 0 0,-7 0 10 0 0,1-4 17 0 0,-3-2-68 0 0,8 0 51 0 0,0-4 30 0 0,-12 5-2 9 0,15-1-36 122 0,-12 1 49 43 0,1 5-54-26 0,6 0 9-22 0,-16 0-22-37 158,12 5 0-68-14,-9 1 25-21-132,6-1-4 0-12,4 0-12 0 0,1-5-10 0 0,0 0 51 0 0,4 0 26 0 0,-4 0-30 0 0,5 0-29 0 0,4-5 2 0 0,7 0 20 0 0,5-6 1 162 0,5-4-185 14 0,1-2-40-143 0,-6-4 202-31 0,-6 4-21-2 0,-14 7 100 0 0,-4 5-107 0 0,-7 5 37 0 0,-5 0 13 0 0,7 5-72 0 0,-8 1 1 0 0,15-1 47 0 0,2 0-3 0 0,8-5 1 0 0,-2-6-8 0 0,5-4-2 0 0,-9 4 32 35 0,10-8-31 45 0,-16 8-23 6 0,6-5 19-70 63,-4 0-248-16-63,6-4 248 0 0,6-6-93 0 0,-5-2 55 0 0,7-7 43 70 0,-11 2 33 188 0,7-3 6 70 0,-4-6 18-51 0,-5 13 232-6 0,-10 0-86-70 0,-3 13 473-93 0,-13 5-630 10 0,9 1-420-87 0,5 10 210 54 0,-2-4-122 57 19,21-6 40-48 129,-5-6-24-84-87,13-11-40-10-61,1 1 162 0 0,-10 0 91 0 0,2 0 66 0 0,-13-1-81 0 0,4 1 148 0 0,-4-10 331 0 0,-1 3-189 0 0,0-13 286 0 0,0 8-415 0 0,1-4 50 80 0,-1 5-129 221 0,-4 5 6-39 0,3 1-10-90 0,-13 10 70-58 0,7 0 72-56 0,-13 6-106-30 0,4 4-67 1 0,-1-4 71 0 0,2 0-120-2 0,5-2-12 11 63,0-8-3-17 166,4 3-77-19-37,2-14 99-2-102,9 3 54 0-68,-4-8-26 0-22,-1 13-48 0 0,-1-6 220 0 0,-8 6-152 0 0,3-4 0 0 0,-4 6 218 0 0,0 1-200 0 0,-1 8 35 0 0,1-4-2 0 0,0 1-29 0 0,4-11 12 0 0,6-7 8 0 0,2 0-226 80 0,3-2 210 91 0,0 3-11 13 0,-4 3-5 18 0,4-11 168-36 0,-9 12 10-61 0,-7 1-51-72 0,-5 7 233-33 0,-10 9-303 0 0,-1 5-115 0 0,-4 1-18 0 0,-1 1-137 0 0,-4 2 248 0 0,3-7-31 0 0,-4 8-7 0 0,1-9-41 0 0,3 9 271 0 0,-3-3-136 0 0,4-1 39 0 0,1-1-90 0 0,-1-5 12 0 0,0 1 42 0 0,6-10 14 0 0,0-8-111 0 0,10-9-37 0 0,5-15-34 0 0,7 2 31 0 0,-1-8-80 0 0,0 10 111 0 0,-6 5-6 0 0,-4 7 107 0 0,-1 4 23 0 0,-10 9-79 0 0,-1 8-5 0 0,-4 6-2 0 0,4 3 4 0 0,-4-5 6 0 0,9 0-3 0 0,-4 1-79 0 0,5-6 65 0 0,0 0-4 0 0,0-1 4 0 0,0-3-1 57 0,5 8-68 19 0,1-3-7 6 0,0 0 63-12 0,3-2 2-30 0,-3 1-210-33 0,0 5 216-2 0,-1 2-26-3 0,-5 3-25-2 0,5-5 116 0 0,0-9-89 23 0,11-2 37 72 0,-4-1 15 55 0,3-6-129 38 0,0 6-13-6 0,-8-4 86-59 0,8 6-114-74 0,-19 5-220-48 0,3 11 296-1 0,-14 0-525 0 0,3 5 81 0 0,-8 0 240 0 0,13 0-689 0 0,-3 0 612 0 0,24-14 1 0 0,0 1 352 0 0,15-12 0 0 0,-1-2 0 0 0,4 0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7:23.99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16 39 6726,'-4'-4'-68,"0"3"68,4-5 1,0 4 35,0-3 1,0 2-42,0-2 0,1 3 35,2 0 0,-2 0 30,1-1-82,-1 2 502,-1-2 1,-3 6-269,1 3-133,-1-3 0,1 1-53,-1-1 186,0-2 38,3 2-472,0-3 0,4 0 1,0 0-1</inkml:trace>
  <inkml:trace contextRef="#ctx0" brushRef="#br0" timeOffset="802">713 54 7700,'0'-5'-982,"0"0"1176,0 3 116,0-5-82,0 6 443,0-2-538,0 10-223,0-5-113,0 8 219,0-9-258,0 2 180,0-10 1,0 5 16,0-6-431,0 5 370,0-3 1,3 4 43,-1-3 62,1 3 0,0-2 0,2 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7:25.68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16 117 7961,'-4'3'-481,"-3"1"599,6 4 58,-3 0 0,4 0 107,0-1-231,4-2 0,0 2 86,4-2 0,-3-1 11,0 1 1,3-2 49,2 2 1,2-2-102,-2 2 0,-1-3 127,4 3 0,0-3-78,3 1 0,-3-1-86,3 0 0,-2-1 70,4 2 0,-1-3-210,1 0 1,2 0 25,3-3 0,0-1-88,1-4 0,0 0 68,1 0 0,-2 1 83,3-1 1,-5 0 37,2 0 1,0 1-63,-5-1 1,0 3 62,-3 0 1,1 2-111,-1-2 0,1 2-137,-1-2 0,0 0 7,-2-3 0,2 0-173,-3 1 0,3-1 1,0-1-1,-2-1 0,0-2 364,1 0 0,-3-6 0,1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9:05.285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4586 1534 6814,'-4'2'190,"0"0"-5,2 0 1,-3-1-69,3 1-7,-3-1 1,4 2-112,-3-1 1,1-1 67,-1 1 0,2-1 2,-2-1 1,2 2-3,-3 0 1,3 1 46,-2-1-65,0-1 1,-2 2 26,2 0-53,-2-3 0,2 3 24,-2-3 31,0 3 0,-1-2-29,1 1 1,-1-2 19,1 0 0,2 0 31,-1 0-54,1 3 1,-2-2 10,-1 1 1,3-1 94,0-1-80,-1 0-44,-1 0 0,0 0 130,-1 0-111,1 0 1,-1 0 16,1 0 0,-1 0-11,1 0 1,0 0-3,-1 0 0,1 0-42,-1 0 1,1 0-8,0 0 36,-1 0 0,1 0 0,-1 0 1,2-1 20,0-1 1,0 1-24,0-1 0,2 1 30,-1 1 1,-1 0-19,-1 0 0,0 0 7,2-2 1,-2 1-49,2-1 1,-2 1-43,0 1 68,-1 0 1,1 0-10,0 0 1,0-1 50,2-1 0,-2 2-5,2-3-102,1 3 0,-3 0 68,2 0 0,0-1 41,0-1-71,0 1 0,-2-2-9,2 0 0,-2 3 54,2-2 1,0-1 6,0 1 0,0-1 11,-3 1 1,1 0-34,-1-2 0,1 2-63,0 0 1,-1-1 65,1 1 0,-1-2 1,1 2 1,-3-2-54,1 1 0,-3-1-83,3 2 1,-2-2 86,2 2 1,-2-3-9,0 3 0,-2-3 11,4 1 0,-4 0 1,2 0 1,0 0 4,-1-3 0,1 2 0,-1 0 0,-1 0 0,2 0 0,-2 0 67,1-2 0,0 3 103,2 0 0,-2 0-141,0-3 1,0 3 7,0 0 1,0-1-69,2-1 0,-2-1 62,0 1 1,1 0-39,0-1 1,0 2 26,-1 0 0,0-3-16,2 2 1,-2-2-46,3 2 0,-4-1-47,2 1 1,0 0 81,-1-1 0,0 1-1,-2-1 1,1-1 32,2-1 0,-2 1-31,1 1 1,1 0 0,-1-1 1,1 0 3,-1 0 0,-1 1 14,2 0 0,-2 0 13,-1-1 0,2 0 15,0 0 0,1 1-36,-3 0 0,0-1-1,0-1 1,0 1-15,1 1 0,-1 1 16,0 0 0,0-3-17,0 0 0,0-1 13,1 1 1,-1 0-3,0 0 1,0 2-4,0-4 1,0 2 2,1-1 1,-1-1 14,0-2 1,0 2 2,0 1 1,0-1 9,1-2 1,-3 1-22,3 1 0,-5-1-13,4 2 0,-1-2 16,1 1 1,0 0 0,1 2 1,-2-2 3,-1 0 0,2 1-29,-2 0 1,-1-1 10,1-2 1,0 3-3,2-1 0,-2 0-4,0-2 1,0 0 8,0 1 0,1-1-5,-1 0 0,2 0 5,0 0 0,-2-2-3,0 0 1,0 0 1,2 3 0,0 1 26,0 0 0,-2 1-19,0-3 1,0 1 2,0 1 0,1-1-13,-1 1 1,0 0 8,0 0 0,-3-1-12,3 1 0,-2-1 11,2-1 0,0 0-1,3 1 0,-3 1-3,0 0 0,0 1-25,2-3 0,-2 0 21,0 0 0,-1 2 2,1 1 0,2 1 10,-2-2 1,1 4-11,-1-2 0,0 0 32,-2 0 1,2-1-28,-2 1 0,3 0 2,-1 0 0,-1 2 12,1-2-33,0 2-25,3-2 1,-3 2-6,0-2 1,0 0 41,2 1 0,-2-3-28,0 2 1,-1 1 16,1 1 0,0-1 4,-3-1 1,1 1-9,2 1 1,-2 1-3,2-1 1,-3 1 32,3 0 0,-2 0 41,2 2 0,-2-2-53,-1 2 1,0 0 6,-1 0 0,2 0-70,0 0 1,-1-1 57,-1 3 1,2-3-15,0 1 0,1 0 7,-2 0 0,0 2-1,1-3 1,0 3 32,0-2 0,1 3 63,-1-2 1,-1 2-84,3-1 0,-2 0 7,2-2-6,-3 3 0,4-2 0,-3 3 0,2-2-11,-2 0 1,2-1-7,-2 3 0,0 0 17,0-2 1,-1 1-8,1-1 1,-1 1-26,1 1 32,-2 0 0,3 0-3,-1 0 1,-1 0 1,4 0 0,-1 0 0,2 0 0,-1 0-2,-1 0 0,2-1 4,-2-1 0,1 1-3,1-1 1,0 2-1,-2 0 0,1 0 59,-4 0 1,2 2 177,-1 0 1,-2 1-164,-1-1 1,1 1-29,-2 1 1,3 1 10,1-3 1,0 3 7,-2-1 1,0 0-100,2 0 1,-1 0 78,3 0 0,0 2-23,2-2 1,1 0 4,-1 0 0,-1 0 64,-1 3 1,4-3-21,-2 0 1,-1 0 9,-1 3 0,1-1 25,1 1 1,-2-1-52,0 0 0,0 3 7,2 0 0,-2 0 7,0-1 0,0 0 0,2 3 0,0-3-23,1 3 0,-3-2-7,0 1 1,0-1-10,2 2 1,0-3 0,0 3 0,-2-3-16,0 3 1,0-1 29,2 1 0,1 0 64,-1-2 0,0 2-58,0 0 0,0-1-3,1 1 0,-1-1-6,0 3 1,0 0-61,0 0 1,3 0 42,-1-1 1,0 0-2,-2-1 1,3 1-64,2-1 0,-2 0 71,2 0 0,-1 1 97,0-1 0,2-1-101,-2 1 0,2-1-7,1 3 1,-1 0 31,-2 0 1,2-1-43,-1-1 0,0 1 3,2-2 1,0 2-4,-1 1 0,1 1-73,-1 1 1,3-2 87,0 2 1,2-1-125,-3-1 1,3-3 101,-2 1 0,2 0-15,-2 2 1,1-1 25,-1 1 1,2 0 164,-2 0 0,2 0-159,0 0 0,-1-1 10,1 1 1,-1 0-49,1 0 0,1 2 40,-1 0 0,1 2-14,-1-2 1,1 1 13,-1-2 1,1 1 0,1 2 1,0-3-22,0 1 1,0-1-5,0 1 0,0-1-3,0 1 0,1-2 2,1 0 1,-1 0 0,1 0 1,1 2 8,-1 0 1,2 0 114,-2 0 0,3-1-110,0 1 1,-2 1 2,1-1 1,1 0 44,1-3 0,1 2-46,2 1 1,-1-2-12,2 2 1,-1-1 3,2-1 1,-3-3-70,3 1 1,-1 1 75,0 2 1,3 0 1,-3 1 0,0-1-17,1 1 0,-1-1-8,1 1 0,0-1 40,-2 1 0,1-2 83,-1 2 0,2-1-105,-3-1 0,3 1 9,0-1 0,1 1-14,1-3 0,-2 1 20,-1 1 1,3 0 88,2-1 1,1 0-90,-1 1 1,-1-2-3,3 4 1,0-1 62,3-2 0,2 1 22,1 0 1,2 0-62,1 0 1,-1 0 15,1-1 0,0 1-153,-1 0 1,4 0 103,1 0 0,-1-1-114,1-2 0,0 3 113,2-3 0,-1 0-16,-1 1 1,1 0-22,-3 1 1,0-1 42,0 0 1,1 0 10,1 1 0,0 1 6,-2 0 1,0 0-33,-3 0 0,1 0 8,0-1 1,2-1 102,-1 0 0,3-3-92,-1 3 0,-1-3 3,4 0 1,-1 2 16,1-2 0,0 1 124,0-3 0,2 1-88,1 2 0,-1-2-27,-2 2 1,1-2 5,1-1 0,-3 0 12,3 1 0,-2-1-151,2 1 0,-1-1 77,-1 1 1,0-1 45,0 0 0,0-1-65,0-1 0,1-2-142,1 2 1,-1-2 190,1 3 1,-1-4-9,-1 1 0,0 1-24,0-1 1,2 0 2,1-2 1,-1 3 134,-2-1 1,0 0-69,0-2 0,0 0-27,0 0 0,0 0-13,0 0 0,-2 0-125,0 0 0,-1-2 97,-2 0 1,1-1-8,-4 1 1,1 0 15,0-2 1,1 2-6,0-3 0,-3 3-5,1-2 0,-3 2-1,3-2 0,-3 2 12,2-3 0,-2 2-1,1-2 1,-3 0-6,1 3 1,-1-2 10,0 2 0,0-2-1,-2 1 1,1-1-22,-3 2 1,2-3 12,-2 1 1,0 0-107,-3 0 1,1 0 98,0 0 1,0-1-3,0 3 1,0-3-28,-1 1 0,1 0 9,0 0 1,-1 2 14,-1-3 0,0 3 0,-2-2 1,2 2-16,-3-2 1,3 0 4,-3 0 1,4-2 1,-2 2 1,0 0 3,1 0 1,-2 2 3,1-2 0,0 0 0,1 0 1,-1-1 12,-1 3 1,-2-3-4,4 3 1,-2-2 1,1 2 1,-2-3 11,1 3 1,-1-2-21,0 2 0,-1-2 15,2 1 0,-2-1-11,-1 2 1,1-2 1,-1 2 0,1-3 1,-1 3 1,-1-2 47,1 2 0,-3-2-74,4 1 1,-2 1-2,1-1 0,0 3-105,1-2 0,-1-1 77,1 1 0,-1-1-50,1 1 1,-1 0 71,0-2 0,1 2-12,-1-3 1,1 2-24,-1-1 1,0-2 99,1 2 1,-1 0-28,1 0 137,-1 0 1,1-2-15,-1 2 0,-2-1-16,0 2-53,1-2 1,0 4 7,0-3-25,0 2 0,-1-1-56,2 1 0,-1 1-248,-1-1 0,0-1 173,3 1 1,1-1 50,1 1 1,1-1 38,-1-1 1,2-1-42,-3 3 0,3-3 96,-3 3 1,3-2-88,-2 2 1,-1-3-9,-1 3 94,-1-3 0,1 4 172,-1-3 1,-2 2-70,1 0-114,-1-2 1,2 2 3,1-3 0,0 0 9,1 0 1,0 0-327,3 1 0,-3-2 85,3 2 1,-2 1 154,1-2 1,0 2-30,1-2 0,-2 0 131,-2 3 1,-2-1 48,0 1 96,0 2 1,-4-4 32,1 2-187,2 1-70,-4-2 137,3 1-51,0 1 1,1-5-74,2 2 1,1 0-343,-1 0 1,3 0 135,-1-3 1,3 3 141,-3 0 1,2 0 39,-2 0 1,-1-2-42,2 2 1,-4 0 205,-1 0 1,-2 2-114,2-2 0,-2 2-52,0-3 0,-1 2 104,2-2 58,-3 0 1,6 2-179,-2-1 1,0-2-129,0 2 0,0 0-2,3 0 0,-1 0 95,1-3 1,0 3-8,1 0 1,-1-1 5,2-1 0,-2 2-22,0-1 1,-1 3 12,0-2 0,-2 2 368,-2-3-165,2 4 122,-4-5-325,3 6 0,-2-5 86,1 3-155,-1-1 1,2 1 152,-1 0 0,1-1 2,2 1 0,0 1-102,0-4 0,0 3-161,2-2 0,-2 2 243,0-2 1,0 1 13,-3-1 258,3 3-234,-4-5 1,2 5-221,-1-1 192,-1 1 0,2-1 15,0 0 1,-2 0-54,3 2 0,1-2-481,1 0 1,0-1 208,1 1 0,-1 0-335,1-2 395,-1 3 1,0-3-94,-2 2-927,-1 1 921,-3-2 1,-3 3 0,-1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9:57.225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931 58 7520,'-16'0'-133,"-4"0"234,4 0 1,-5 0 17,4 0 1,-1 3-126,-1 1 1,-1 2 97,-6 0 1,0 1 11,-2 2 0,4 0-57,-2 2 1,7 0-57,2-2 0,4 0 44,2 0 0,5-1-209,3 2 50,3-2 1,8 3 152,2-5 0,7 0-180,3-4 0,2-1 151,3 1 1,3-2-89,0-2 0,0-2 60,0-2 0,-2-1-25,0 1 1,-1 0 41,-1-1 0,-4 1 15,-1-1 0,-5 0-95,-1-1 29,-3 1 145,-4-6 0,-8 5-101,-4-1 1,-7 1 43,-2 6 0,-6-2 15,0 2 0,-2 0 93,-2 2 1,0 0-21,-5 0 1,1 2 168,-3 0 1,1 5 86,-6 0 0,5 3-155,0-2 0,3 4-172,6-2 0,2 0 89,6 1 0,3 0-298,8 1 0,2 1 32,4 0 0,8-1 12,7-1 0,5-3 76,6-3 1,1 0-199,3-3 1,3-1 65,2-3 1,-2-1 79,-1-4 1,-1-1 130,-1-1 1,-4-2-111,-2 0 1,-2-3 68,-5-1 0,-1-1-39,-5 1 0,-2 1 17,-2-3 1,-1 2 75,-6 0 0,-4 4 174,-7 0 0,-4 4-76,-9 1 1,-3 2-128,-2 4 1,-4 0 174,1 0 1,-4 1-146,0 1 1,1 2 245,3 2 0,-1 1-132,1 2 0,2-1-53,2 2 0,4 0 100,5 1-15,1 1-382,6 1 0,5 2 112,7 0 1,6-3-94,7-6 1,4-2 46,7-2 1,0-2-30,4-2 0,1-2 96,3-5 0,-1-1 77,1-3 1,-4 1-93,-2-1 0,-2 0 7,-3 0 1,-1 0 58,-2 0 1,-5 1-37,-2-1 0,-4 2 108,-4 0 1,-4 3-90,-5 0 0,-7 2 103,-8 1 1,-5 2-97,-6 3 0,-2 3 241,-7 2 0,1 1 1,-1 2 0,3 2 37,-1 3 0,4 2-88,-1 0 1,4 2-62,5-2 1,2 0-69,4-2 0,5 1 79,4 1 0,2-4-326,4 2 161,1-2 0,9 1-150,3-1 1,3-5-15,5-3 1,1-3-67,6 0 1,-1-3 215,3-4 1,2-2-79,0-4 1,-3 0 127,-1 1 0,-1-3-81,0 0 1,-1-2-20,-3 2 1,0-2-36,-2 4 219,-4-4-81,-4 4 0,-12-2 135,-5 4 0,-8 5 2,-7 6 1,-2 0-95,-5 0 0,2 2 117,-4 3 1,3 3-127,-3 0 0,4 1 243,-2 0 1,3-1-62,-1 3 0,4-2-70,3 2 1,2 1-92,2-1 0,4-1-291,4 1-122,5-1 263,4 6 0,10-4 126,7-1 0,2-5-42,5-6 0,2-5-206,4-1 1,1-5 104,2 0 1,1-1 76,0 0 0,-3-1-46,-3 0 1,-4 0 15,0 0 0,-6 3-38,-1-1 11,-6 3 48,-2-1 0,-11 5-9,-7 2 1,-11 4 109,-8 2 1,-5 5-98,-4 2 1,0 1 207,-2 3 1,-1 2-6,-1 2 0,-2 2 123,3 1 0,-3 2 58,2 0 0,5-2-108,6-1 0,4-2-306,8-2 0,5 2 140,9-2 1,2-1-153,6 2 1,7-4 130,8 1 0,8-5-237,7-1 0,4-3 1,7-1 0,3-5 131,1-5 1,5-3 142,1-3 0,0-1-125,-2-1 1,-2 0 138,-2-2 1,-1 0-110,-3-2 1,-2 1 24,-5-1 1,-5 2 171,-11 4-44,-7 2 1,-8 3-127,-10 2 1,-13 4-8,-16 4 1,-11 5-59,-6 2 0,-4 1 79,-2 0 1,-4 3 83,1 0 1,-3 4-87,1 0 0,-1 0 210,6 3 1,1-3-128,11-2 0,4 1-55,9-3 0,8 0-50,7-2 0,5 0-98,6-1 0,7-2-89,8-1 0,10-3 136,7-1 1,11-4-28,6-5 0,7-3 50,3-6 1,7-3 3,2-1 1,9-4-34,0 0 0,4-3 146,-2 0 1,-1 2-56,-4 1 1,-3 4-17,-14 4 0,-8 4-181,-15 2 167,-7 4 1,-16 0-55,-11 3 0,-14 5 37,-19 4 1,-8 2 140,-13 2 1,-6 4-87,-7 2 0,-2 1-35,-4 6 0,0-2 5,0 4 1,-5 1-251,-1 1 0,-1-1 685,2-1 1,12-5-111,11-1 0,12-5-178,13-2 0,11-4-15,10 0 1,9-4-350,13-1 1,12-2-48,18-4 0,10-6-61,13-2 1,9-7 133,12-5 0,7 0-249,4-3 1,-45 11 0,1 0 334,3-2 0,-1 0 1,-1-1-1,0 1-1,1-2 1,-1 0 0,-3 0 0,0-1 135,40-15 0,-13 7-221,-11 3 0,-14 6 310,-18 5-109,-7 5 1,-32 4 95,-14 4 1,-21 4-115,-20 5 0,-13 4 210,-6 2 0,-6 4 96,-3 3 0,-4 1-301,46-12 0,-2 0 0,-2 1 0,-1 0 61,-1 1 0,-1 0 1,1-1-1,-1 0 70,2 0 1,1 0 0,3 0 0,1 1 334,-40 13 1,13-1-191,15-4 1,16-4-44,19-6 5,10-3 0,27-3 5,13 0 1,22-6-1218,13-7 1,10-6 527,11-5 1,7-5 95,8-1 0,-46 10 0,1 0 203,2-1 1,1 0 0,-3 1 0,1-1-140,0-1 1,1 0-1,-3 1 1,0 0-6,-1-1 1,-2 0 0,39-11 493,-9 0 1,-19 9-586,-17 7 367,-13 5 0,-27 6-221,-18 8 0,-22 3 42,-21 8 1,-11-1 639,-5 0 1,-6 3-391,1-1 0,-4 4 624,-3 1 0,-2 1-230,-2 5 0,0-2 110,0 5 1,12-6-169,12-4 1,11-2-14,12-6 0,11-2-946,15-5 519,8 2 1,25-5-329,16-1 1,22-4 244,12-6 1,16-6-115,10-7 1,-38 7 0,1-1 6,2-1 0,1 0 0,2-1 0,0-2-64,1 1 0,0-2 1,-2 1-1,0-1 111,0 0 0,0 0 0,-2 1 0,-1 1 42,-3-1 1,-1 2 0,38-7 383,-16 5 1,-17 4-578,-16 5 394,-15 2 0,-35 7-152,-21 6 0,-23 2 249,-17 2 1,-15 3-31,-1 4 0,-9 2-61,47-8 0,0 0 0,-1 1 1,0-1 161,-3 2 1,1 1 0,-4-1 0,1 2 84,1-1 0,1 0 0,2 0 0,1-1 228,-43 14 0,16-2-107,12-4 0,12-1 316,13-4-622,12-1 0,18-4-263,13-1 0,15-2 144,17-7 0,13-5 121,15-8 1,9-4-502,12-6 1,10-5-321,-43 11 0,1 0 1,1-1-1,1-1 355,2 1 1,1 0 0,0-1-1,-1 0 123,-1 0 1,1 0-1,1 0 1,-1-1 88,-5 1 0,-2 0 1,38-8 178,-24 6 1,-17 9-426,-17 3 1,-13 5 94,-15 2 1,-20 5 259,-20 6 1,-17 5 73,-12 3 0,-10 3 268,-2-3 0,-7 4-7,-2 1 1,-2 0-43,-2 4 0,1 1 364,5 1 1,8-2-239,11-6 1,13-6 501,13-5 0,11-1-80,13-3-503,5-1 1,12-1-396,6-1 1,14-2-535,9-2 0,13-8-27,10-5 0,12-4 374,8-4 1,13-6-216,4-5 0,-38 13 1,1-1 255,0-1 0,0 0 1,0 1-1,-1 0-78,-1-1 0,0 1 1,44-15-36,-2-1 0,-17 6 212,-17 5 1,-17 6-116,-13 4 78,-9 3 1,-33 8 382,-16 4 1,-20 3-162,-10 8 0,-12 1 460,-7 5 0,-7 1-558,-1 2 1,-7 1 326,46-9 1,0 0 0,0-1-1,1 1-38,1 1 0,0 0 1,-38 11 362,9 0 0,15-6 106,13-5 0,10-2-62,9 0-537,7-3-217,7 0 0,15-7-375,8-1 1,16-5 305,14-6 1,13-5-391,12-10 0,13-3 102,11-7 0,6 1 119,-42 14 0,1 1 1,-1 0-1,1 0 118,0-1 1,1-1 0,-2 1 0,0 0-194,42-20 1,-14 7 228,-11 5 0,-18 7-371,-17 10 636,-14 0 0,-29 13-128,-21 1 0,-16 6 418,-17 5 0,-9 4-173,-8 4 1,-4 2 55,1 1 1,-7 3 208,0 1 0,0-1 109,-2 1 1,8-4-203,7 0 0,13-4-91,17-5 0,8-2 1101,11-4-1048,10 1 1,12-4-792,12 1 1,12-4 287,21-5 0,12-7-359,15-5 1,6-6 45,7-6 1,10-4-232,2 1 1,-39 11 0,-1 0 435,2-1 1,-1 0-1,0-1 1,0-1-23,1 0 0,-1-1 1,41-16 314,-12 6 1,-16 7-536,-18 6 554,-14 9 0,-26 1-87,-18 7 1,-20 5 258,-27 7 1,-7 4 20,-10 3 1,-6 3-131,-2 2 0,-4 1 458,-3 1 1,-4 1-346,47-13 1,0 0-1,-45 12-20,6-3 0,15-3-8,13 0 1,12-5 1965,11-4-1618,8 1 0,15-3-829,9 2 1,18-5-79,14-3 0,16-6-214,11-4 1,13-6-235,7-6 1,4-3 129,-1-4 0,8-2 371,3-2 1,-42 12 0,1 0 10,0-1 1,0-1 0,43-21 128,-4 2 1,-9 7 36,-15 8 1,-18 6 955,-18 10-958,-13-1 1,-31 11-47,-19 0 0,-13 6 840,-12 3 1,-7 6 146,-6 2 1,-11 8-603,1 0 0,-8 4 13,-1 1 1,46-16-1,1 0-23,-2-1 1,1-1-1,-40 14 182,7-4 0,14-6 85,15-5 1,14-1 23,12-6-533,9 2 1,16-5-368,9 1 0,17-2 279,16-4 0,20-7-418,11-6 1,16-4 418,-39 9 1,0-1 0,3 0-1,0-1 16,3-1 1,1 0 0,3-1 0,1 0-105,-2-1 1,-1 0 0,1-1 0,-2 1-273,-2-2 1,-1 1-1,-4 2 1,-1 0-36,35-12 1,-13 6 112,-19 5 0,-15 7 388,-12 1 0,-18 5-107,-14 0 0,-25 5 621,-21 3 1,-15 4-353,-8 2 1,-3 1 351,1 0 0,-8 4-115,2 2 0,-8 1-59,-1 3 0,3 0 204,3 1 0,3-2 453,10-3 0,12-3-71,18-1 0,9-4-317,10-3-262,9 0 1,7-1-31,10 0 0,11-2-1180,12-5 0,18-4 268,13-2 1,15-6-36,13-5 0,10-4 290,4 0 1,-43 8 0,0-1 187,2 1 0,-1 1 0,-2 0 0,-1 0-15,-1 2 0,-2 1 0,32-6-59,-10 6 0,-16 4-116,-16 5 0,-11 3 125,-12 4 0,-13 5 566,-13 8 1,-22 2-232,-22 6 1,-14-1 274,-12 3 0,-5-2-506,-1 2 1,-3 2 211,-2 2 0,-1 2 296,-1-4 1,3 0 170,6-6 0,6 0 467,11-5 1,11-2-532,12-4 1,9-2-274,11-3-319,8 0 1,15-2-306,15-2 1,15-2 87,17-6 0,20-7-245,14-6 0,13-6 365,-41 10 1,1-1 0,-1-1-1,1 1 33,3-1 1,1 0 0,3-1 0,-1 0 64,0-1 0,0 0 0,-2 0 0,0 0-158,-4 1 1,-1 0 0,37-10 274,-17 9 1,-15 6-44,-15 7 15,-12 1 0,-29 11 171,-13 3 0,-22 8 274,-16-2 0,-12 2-290,-9-2 1,-2 2-56,-3 1 0,-5 1 232,1-1 1,1-1 24,5-2 1,6 0 413,9-2 1,10-4 17,12-2 1,9-3-179,9 1-406,4-5-542,9 1 0,5-2 196,8 2 1,8-3-95,7-2 1,10-6 156,12-5 0,9-2-138,15-6 0,5 1-370,7-4 1,10 0-182,1 1 1,4-2 432,-4 4 1,-11 2 239,-13 6 1,-17 3 364,-15 3-370,-12 2 0,-24 12-62,-15 4 1,-19 4 679,-18 2 0,-11 1-251,-7 1 1,-3 2 17,0 0 0,-6 4-247,2-1 0,0 1 110,4-1 0,5-4 211,6 0 0,7-5 607,8-2 0,8-2-795,11-3 106,4 2-731,10-4 1,10 0 265,8-4 1,14-1 204,10-3 1,11-6-42,11-5 1,14-4-398,12-4 1,8-4-98,1-3 1,8-3 288,-41 10 1,1 1 0,43-13 268,-44 13 0,-1 2 0,33-9-95,-12 6 1,-15 6-494,-19 6 449,-10 4 0,-20 3 110,-15 7 1,-17 3 5,-23 5 0,-10 2 194,-9 4 0,-4 1-101,-5 2 1,-6 0-142,6-3 0,-5 0 498,3-4 0,9-1-170,6-3 0,6-3 580,7-2 1,7-1-468,12-3 0,6 1 132,7-3-104,6 0-634,6-2 56,33-3 1,2-4-78,28-6 1,0 1-621,6-3 0,3-1 346,8 1 0,-3-3 72,1 1 1,-13 4 46,-8 2 1,-14 6-39,-10 3 0,-7 2 94,-6 0 570,-6 0 0,-6 4 64,-12 0 1,-6 4 249,-13-2 0,-3 1-69,-6 1 0,-1 0-169,-1-2 1,-4 0 162,0 1 1,-2-1-113,2 1 1,-1-3-5,1 0 1,0-2-65,4 3 1,1-3-285,4 2 0,7-3 29,5 2 1,4-3-166,3 0-775,4 0 697,4 0 1,9 0-286,4 0 0,5-3-164,4-1 592,-1 1-283,1-2 594,-3 4 2,-1-5-193,-5 5 142,-1-1-140,0 4 106,3-1-87,4 5-371,3-3 266,0 1 172,-3 2-158,-4-6 3,-6 6 462,-6-2-236,-7 2 1,-3 1 24,-1-1 1,1-2-67,4 0 1,-1 0-221,0 0 235,0 2-539,0-2-88,3 2-112,1 0 450,5 1 0,10-1 7,7-2 1,8-1 217,4-3 0,7-1-130,7-1 0,4 0 290,9-2 1,-2 3-69,8-1 1,-2 1 42,-1 1 1,0 2-176,-2 0 0,-3 5-185,2 0 1,-8 3 210,-1 1 0,-3-1-24,-2 1 0,0-1-966,-2 0 0,1 0 378,-3-4 1,1 0 111,0 1 0,-6-3 20,1 0 0,-4 0 131,-5 0-11,-2 2 338,-6-2 0,-11 1-233,-8-1 1,-14 2 77,-14-2 0,-7 1 572,-6 0 0,-2 0-245,-1-3 1,2 0 201,-1-2 0,3 2-110,1 0 0,5 0-45,4-2 0,5 0-192,1 0 1,4 3-6,2-1 0,5 0 67,4-2-82,5 0 153,0 0-126,7 0 1,13 0-637,10 0 1,9-2 228,5 0 1,10-3-12,10 0 1,6 0 51,4 1 1,3 1-34,3 3 0,-6 3 165,-4 1 1,-9 3-18,-6 1 1,-7 0 57,-2 3 0,-7-3-194,-5 3 239,-5-3-77,-6 4 1,-13-3 197,-9-1 1,-9-1 10,-9-5 1,-8-2 106,-6 3 0,-3-3-175,-3 0 0,-2-1-27,-2-1 1,-3 1 765,-2-3 1,-3-1 62,-1-1 1,2 1-314,0-1 0,7 1-96,-3-4 1,10 2-128,4 0 0,7 1 72,10 0-264,4 2-734,9-2 1,13 5 421,9-3 1,17 2-326,9 0 1,13 1 227,5 1 1,4 0-73,4 0 1,5 3 59,6 2 1,0 0 104,-6 2 1,-5 2 20,1 2 1,-11-1 206,-3 0 1,-8 0-229,-7 1 1,-5-3-57,-7-3 551,-5 0-329,-6-1 1,-14 0 473,-9-2 1,-12-2-210,-10 0 1,-6 0-172,-7 0 0,-7 0 64,-5-2 0,-2-2 201,-3-2 1,-3-1 69,-3 1 0,-2-1-105,0 1 0,0-3 106,1 1 1,9-3-116,6 3 1,9-3-108,6 2 1,10 1-286,8 1-248,6 1 0,22-3 138,12 1 0,17-1-125,16 3 0,13-2-230,12 2 1,4-1-39,4 4 1,2 1 272,7 2 1,-1 0-5,1 0 1,-3 0 328,-4 0 0,-8 0-19,-5 0 0,-9 2 87,-9 1 1,-12-1-200,-12-2 60,-5 0 574,-17 0-90,-38-6 1,-8 2 67,-32-5 0,-5 4-136,-4 1 0,-4 2 73,-4-3 0,-3 4 10,-9-1 0,1-1 64,0 1 0,5-1-185,1 1 0,11 1 145,4-4 1,15 2-285,11-2 1,13 0 403,10 0-936,6 3 1,18-3 302,8 2 0,20-2-760,19 1 0,15-4 457,17-3 0,12 2 91,-38 4 0,0 1 0,0 1 0,0 1 101,5 0 1,1 0-1,-2 1 1,0 0-47,2 0 0,1 0 0,-4 1 0,-1 0-32,-2 0 1,-2 0 0,38 0-53,-8 0 1,-18 2 950,-10 3 1,-14 0-337,-11 2-86,-9-1 1,-19 3 5,-13-1 1,-19-1 195,-20-3 0,-12 2-216,-11 3 0,-3-1 31,-8-4 1,0 1 190,-4-3 0,-4 1-212,-2-1 0,-2-1 76,4 1 0,3-3-30,7-1 1,10-3 238,12 0 0,10 0 302,11-2-543,11 1 1,12 1-424,14 1 1,22 2-640,23-2 0,19-1-39,17-4 1,11 2 595,13-1 0,-46 4 1,1 1-54,4 1 0,0 0 1,0-1-1,1 0 155,-2 1 0,1 0 0,0-1 1,0 0-163,2 0 1,-1 0-1,-5 0 1,-1-1 83,2 1 0,-1 0 0,34-1 508,-13 2 0,-19 2-447,-15 0 254,-14 0 0,-15 0 520,-16 0 1,-19 0-316,-24 0 1,-10 0-191,-15 0 1,-7 0 6,-10 2 1,-7-1 190,-2 1 1,45-1 0,-1-1-104,-2 0 0,1 0 0,0 0 0,0 0 10,1 0 1,1 0-1,2 0 1,0 0 154,-43 0 0,14-2 341,12 0 1,13-3-315,14 0 0,12 3-108,12-1 1,10 2-1180,7-1 1,18 0 621,17-2 0,18-2-101,18-3 1,7-2 48,14 3 0,3-3 112,-42 7 1,1 0 0,-2-2 0,1 1 58,6 1 1,0-1 0,-3 0 0,1 0-36,3 0 1,0 1 0,-6 0 0,0 0 252,-2 2 1,-1 0-1,36-1-104,-8 3 1,-18 0 197,-10 0 0,-16 1-197,-11 1 0,-11-1-2,-11 1 1,-17 1 185,-20 2 0,-17-2 317,-20 2 0,-11-1-296,-11 2 1,42-2 0,-1-1-204,-2 0 0,1 0 1,-3 0-1,0 1 171,0-1 1,1 0-1,1 0 1,0 0-45,-3 1 0,1-1 0,4-1 0,2 0 16,-2 0 0,1 0 1,-39 0 446,12 0 1,16-1-54,18-1 1,12-3 133,12 1-621,6 0 1,23 1-226,13-1 0,22-1-582,22-4 1,11-1 148,14-1 1,7 1 451,-44 4 1,1 1-1,1 0 1,0-1-34,3 0 1,2 0 0,0 0-1,1 0 6,1-2 0,0 1 0,-1 1 0,-1 0 88,1 0 1,0 0 0,-9 0 0,0 1 84,-1 1 0,-2 0 0,28-1-212,-17 3 0,-17 2 141,-17 0 323,-9 3 1,-29-2 364,-13 2 1,-23-2-291,-16-1 1,-10 0-176,-14 2 0,-5 0 3,40-1 0,1 1 1,1-2-1,-1 0 82,-5 0 1,-1 0 0,1-1 0,0 0-20,-3 2 0,-1-1 1,2-2-1,1 1 14,3 0 0,1 0 0,1-1 0,2 0 47,-41-2 1,12-2 501,12-2 0,15 0-504,13-1 0,10 1-23,11-1 0,9 1-726,10 0 1,17-4 354,18 0 0,18-5-325,24 0 0,11-2 330,-35 10 0,3-1 0,-2 0 0,2-1-65,6 2 0,0-1 1,1 1-1,1-1 151,2 2 1,1-1-1,-1 1 1,0 0 35,0 1 0,-1 0 0,-6 0 0,0 1 60,-5 2 1,-1 0-1,34-1-123,-14 3 1,-18 1 237,-19 1-138,-9 1 1,-27 4 261,-15-1 0,-23-2 35,-26-2 1,-7-1 91,-13-1 0,-4 0-501,-8 0 1,44 0 0,-1 0 262,-2 0 0,-1 0 1,-1 0-1,0 0-34,-1 0 0,0 0 0,4-1 0,1 1 75,2-1 1,0 0 0,-44-3 292,5-2 0,12-1-23,10 1 1,12-1-451,9-2 1,10 2-6,9-1 1,11 0-162,9-1 1,16-1-146,15-5 1,25-2-472,25-2 0,14 0 431,-37 11 0,2-1 0,1 1 0,1 1 118,7 0 0,0 1 1,-2 0-1,1 1 92,3 0 1,0-1-1,-3 2 1,-2 1-95,-1-2 0,-2 1 0,44 0 605,-14 2 1,-16 2-378,-11 5 1,-15-1 345,-13 4-152,-7 0 1,-21 2 145,-9 1 0,-17-1-153,-17-6 0,-9 2-68,-10-2 0,-11 0 351,-10 0 1,-5-3 89,-6 2 0,-2-3-324,-4 0 0,47 1 0,0 0-124,-2 0 0,1 1 0,-47 0 231,5-2 0,15 0-55,11 0 1,15-3 445,12-1-1063,13-2 1,12-1 223,14 1 0,19-1 210,22-2 0,21-1 50,21-2 0,12 1-916,-40 5 0,1 1 0,1 1 0,0 0 429,4 0 1,0 0 0,-1 1 0,1 1 87,-1 1 0,0 0 0,-4 0 0,0 0 194,-3-1 1,-2 1-1,35 0 331,-9 3 1,-18 2-64,-10 5 1,-13-2-46,-13 2-191,-6-2 0,-18-1 83,-10 1 1,-12-4 832,-11-1 0,-9-1-595,-11-1 1,-2 0 25,-1 0 0,1 0-122,-4 0 1,0-1 142,-6-1 1,0 1 7,-3-1 1,1 2-189,2 0 1,-1 0-62,2 0 0,11 0 104,9 0 0,14-3-159,11 1-214,11 0 1,19 4-475,15 0 1,22 1 309,21-3 0,9 0-171,15 2 1,2 0-226,6 2 0,2 0 484,-49-2 1,1 0 0,47 4 279,0-2 0,-7 2-222,-7 0 1,-10 3 332,-11 2 1,-11-1-29,-6 1 1,-11-3-176,-10 3 58,-6-3 129,-7 4 1,-19-6 405,-11 1 0,-13-2-207,-11-2 0,-9-1-218,-10-2 0,-11-1 14,-3-1 0,-6-2 45,-4-2 1,-3-3-34,-10 1 1,5-4 43,2 2 1,7-2-74,6-1 1,9 0-140,8 0 0,13 2 103,9 1 0,12 2 87,7-1-678,9-1 1,23-2 251,17-3 1,19 0 19,18 2 0,10 1-282,12 2 1,7 1 342,-46 7 0,0 0 0,2-1 1,0 1-26,1 1 1,-1 0-1,44-1 107,-10 2 1,-11 2 326,-17 3 1,-11 0-123,-13 2 342,-10-1-306,-8 1 0,-25-2 367,-12 0 0,-14-3-261,-10-2 1,-6 0 155,-4-2 1,-3-2-269,-2-2 0,2-3 1,1 0 0,2-1 142,3 1 1,1-1-85,0 1 1,-3-2-417,1 0 1,-3-1 120,0-1 1,0 0-63,-1 0 0,5 0 34,-1 1 1,9-1-112,3 0 0,9 0 118,9 0 1,4 0-26,8 1 0,6-1-145,8 0 1,8-1 108,12 0 1,13 0-70,13-1 0,5 4 50,6 0 0,2 5 272,5 0 1,-7 4-151,-2 0 0,-10 2-65,-9 2 1,-4 1-133,-5 4 1,-5-1 152,-6 0 1,-5 1-128,-3-1 180,-3 1 1,4 1 171,-2 1 0,0 1-167,1-1 1,0 0 171,2-3 1,-1 0 39,1 1 253,-6-4-152,2 3 1,-13-5 326,-5 1 1,-12-1-479,-13-1 1,-11 0 30,-6 0 1,-6 0-142,-7 0 0,-2-3 182,-1-1 1,-4-2 72,1-1 0,-1 1-104,5 0 1,7 0 251,12 2 1,10-2-116,14 2-468,6 1 1,17 0-406,10 3 1,17 0 344,17 0 1,13 0 232,12 0 1,4 1-70,6 1 1,1 2-485,3 5 1,-2 0 347,3 2 1,-7 1 179,-7-2 1,-6 0-120,-6 1 1,-7-2 21,-9 1 0,-7-4 535,-9 0-106,-6-1-347,-4-1-8,-9-1 723,-19-3 1,-2-3-380,-16-1 0,3 0 6,-5 0 1,-3 0-123,-8-3 0,-5 0 180,-8-2 1,-2 2-346,-1-1 1,-1 0 144,-4-1 0,2 2-164,-3-4 1,11 3 77,6-1 1,12 2 408,8 1-611,11 0 0,7 2-351,12 2 0,19 4 136,20 2 1,11 3-114,13 1 1,2 2 215,6 3 1,-2 3-55,2 1 1,-3 1 370,-1 2 0,-6-2-174,-8-1 1,-1 1-105,-7-3 1,-5 1 152,-5-3 1,-7 1 703,-8-6-192,-4 1-352,-5-3 225,-6-2 1,-7-1 361,-8-3 1,-9-3-576,-5-1 1,-6-4 17,-4-1 1,-9-3-240,-8-1 1,-5 0 153,-6-4 1,-4-1 81,-5-1 0,-8 0-411,-5 0 0,-3-3 29,-3 1 1,0-3 10,-6 0 0,3 1 143,1 0 1,13 0 371,8 0 0,16 3 73,10 5-216,12 2 1,14 1-446,15 4 1,19 2-475,22 6 1,16 0 409,17 0 1,6 4 193,10 2 0,0 6-124,4 5 1,-1 5 159,3 1 1,-5 0-125,1 1 1,-9-2-66,-4-1 0,-5 0 1197,-8-3 0,-9-2-558,-3 1 0,-12-5-159,-5 1 0,-9-4-143,-7-1 4,-5-4 1,-7-1 401,-7-3 0,-14-3 187,-16-4 1,-12-2-617,-11-4 0,-6 0 87,-10-2 1,-8-4-156,-8-2 0,-6-6-13,-1 2 1,-2-3 329,2 0 0,0 2-167,3 1 1,2 1-2,4 3-1,9 3-1,8-1 1,5 2-19,8 0 0,11 1-341,12 3 296,9 3 0,11-2-474,10 1 1,17 5 122,19 2 1,12 2-72,12 2 0,12 4 325,9 2 1,4 4 127,1 5 0,-4 1-45,0 1 0,-4 1-149,-8-3 0,-3 2 249,-9-2 1,-6 0-56,-11-2 1,-7-3 270,-8 1-153,-6-3-97,-7 1 1,-9-5 34,-8-2 0,-9-2 139,-11-2 1,-6-2-112,-5-2 1,-8-1-80,-6-2 1,-5-1 3,-4-3 1,-1 2 14,-1 1 0,-5-1 147,1-2 1,-1 0-89,3 1 0,1-1 81,5 0 0,0 2-177,7 1 0,3 0-1,3-1 0,8 2 145,10 2-12,5 1-269,4-3 1,19 4 117,10-2 0,13 5-499,12 0 0,8-1 211,8 1 0,0 0 174,3 5 1,5-2 82,-2 3 1,-1 1 12,-6 1 0,-2 0 193,-4 1 0,-2-3-89,-6 0 1,-6 0-205,-7 0 182,-3 2 414,-7-5-182,-3 4 1,-13-4 33,-8 1 1,-12-3-338,-8-1 1,-6-3-205,-5 0 1,-2-1 121,-4-3 0,-3 2 136,-1-1 0,-2-2 228,-3 2 0,5-1-160,0 3 0,2-3 62,4 1 1,1 1-104,8 3 1,2 1 12,5-2 0,6 2-33,4 1-276,5 1-251,3-2 0,10 3 225,5 0 1,9 0-20,9 0 0,6 2 112,5 0 1,7 0 2,3-2 1,4 0 11,0 0 0,-1 0 224,-1 0 1,-4 0-94,-3 0 1,-4 0 240,-4 0 1,-4 0 180,-7 0-248,0 0 522,-7 0-424,-4 0 0,-8 0-329,-8 0 1,-4-2 87,-5 0 0,-5-2 42,-3 2 1,-5-3 33,-2 0 0,1 2 1,-1-1 1,1 0 16,-1 0 0,0-2-1,4 2 0,-1 0-167,4 0 1,1 2 113,3-2 1,3 1-158,3-1 222,6 3 0,-2-2-275,28 3 1,1 0-309,20 0 0,5 1 293,2 1 0,3 1 91,1 4 1,0 1 229,-2 1 0,-2 2-148,-4 0 1,-4-1 236,-2 1 0,-4-1-10,1 3 1,-4 0 20,-2 0 0,0 0-160,0-1 0,-2 1 41,-3 0 0,-3-1-328,0-1 244,-4 1-562,-3-2 178,-3 3 332,-1-3 0,-9-2 42,-4-3 0,-8-3 95,-5-2 1,-3 0-160,-3-2 0,-1-2-2,-3-2 0,-1-1 185,2 1 0,0-1 11,4 1 0,4 0-3,3-1-23,1 1-522,4 2-75,1-2-363,5 6 712,13 0 1,0 1 250,11 3 1,0 1-19,4 4 1,3-1-154,1 3 0,2-1 270,0 3 1,-1 0-53,-1 0 0,1 0 163,1-1 1,-1 2-155,1 1 1,-1-1-118,1 3 1,3 2-151,0 3 1,2 1-310,-1-1 1,1 1 227,-3-1 1,0-1 101,0-2 1,-4-2-323,-2-2 0,-4 0 42,-5-3 0,-1 2 76,-3-6 76,-3 4 303,-1-5-37,-6 2 208,-3-5 0,-6-1-99,-5-3 1,-1-2-180,-1-1 1,1-2 28,-1 1 1,-2-2 19,0 0 0,-2 0 26,2-1-58,0 4-26,-1-3-184,5 5-420,-1-2 527,9 3 0,1 3 32,7-1 0,2 5-20,8-1 0,5 3-28,3-1 0,9 4 334,4 3 0,2 3-83,5-1 0,-4 2-155,0 0 0,-1-2-115,-4 0 0,-3-2-181,-3 0 1,-7-4-304,-4 0 288,-6-4 436,-2 3 0,-6-7-168,-6-1 0,-6-4 65,-8-2 0,-5-2-15,-4 0 1,0-3 126,-4 1 0,-2-4-49,-2 2 0,-3-5 242,0 0 1,2-2 41,1 2 1,0 0-188,2 3 0,0-1-117,6 3 0,2-2 165,5 4-233,5 2-389,-1 0-233,8 6 0,7-2 338,9 7 1,9 0-47,10 5 0,5 3 119,7 2 1,3 4 5,4 0 0,2 1 300,2 3 1,-3-2-187,-1 0 0,-2 0 232,-2 0 0,-2-3-76,-5 1 0,-2-1 45,-4-1 0,-4-2 7,-5-2 9,-7 0-60,1 0 1,-12-3-56,-3-2 0,-10-3 155,-11-3 0,-5-4-79,-9 0 0,-3-3-164,-5-2 0,-4 0 119,-2-4 1,-3 1 5,1 0 1,-2 0 132,4 4 1,2 0 230,5-1 0,7 4-545,9 0 149,3 3-1141,4 0 831,8 0 1,9 5 89,13 1 1,7 2 52,8-2 1,6 4-19,6 0 1,8 3-42,8 2 1,0 1 3,6 4 0,-1-2 280,-3-1 1,1 1-97,-8-3 1,-5 0 132,-8-2 0,-8-2-65,-5-1 138,-5-2-31,-5 1 1,-8-5 269,-7-2 1,-10-1-220,-10-1 1,-5-3-93,-3-1 1,-4-2 176,-2 0 0,-6-1-112,-2 1 1,-5-1 206,-4 1 0,1 0-106,-2-1 0,-1 1-30,1 2 0,4-1-128,9 3 1,7 0-257,8 2-155,6 0-285,4 3 1,14 3 268,6 5 0,14-1 58,12 0 1,9 1 21,10 2 1,3-1 34,8-1 0,3 3 140,1-1 1,4 0 73,-2-2 0,-4 1 199,-9-4 0,-9 1-120,-12-3 0,-6-2 402,-7 1-407,-5-4 1,-8 4-30,-8-3 1,-9 0 252,-15-2 1,-10-2-59,-8 0 0,-9-2-254,-7 2 0,-4-3 201,0 3 1,1-2 139,-1 2 0,0 0-240,4 2 0,6 2-23,5 0 0,9 3-171,3-1 1,7 2 162,5 0-358,5 1 172,4 2-440,9 1 1,15 4 156,11-1 0,15-2-28,7-4 1,11-1 103,8 1 1,5-1-140,4 1 0,0-1 191,-1 0 0,1-2-20,-5-2 0,-8-1 462,-9 2 1,-8-3-149,-10 2 609,-3-1-534,-9-1 0,-17-2-107,-13 0 1,-17-3 279,-15 1 0,-6 1 299,-6 1 0,-3-1-136,0 1 1,-6 0-139,0 2 0,-1 0 62,-1 0 0,3 2-121,1 3 1,2-2-79,6 1 1,7-1 4,13 1 1,8-1-259,8 2-198,7 0 1,8 2-361,7 4 0,13-2 216,11-1 1,11-1 192,10 0 1,5-1 30,10 1 0,4-2-64,5 0 1,5 0-522,5-3 0,-3 0 441,-3-2 0,-3 0 331,-10 0 0,-4-2-35,-9 0 0,-5-3 308,-8 3 737,-7-3-794,-10 2 1,-21-3-164,-15 2 1,-16-1 41,-11 3 0,-9-1 145,-5 3 1,-3 0 65,1 0 0,-2 1 143,2 1 1,-2 1-44,2 1 0,5 2 172,4-2 1,8 2-598,2 1 1,10-1 82,8 0 0,8 2-1275,4 0 947,6-1 1,9 7-83,9-4 0,9 1 85,10-4 1,7-4-5,6-1 1,10-1 23,5-1 1,6 0-40,-2 0 0,0-3 331,-4-1 0,-2-2-59,-6 0 1,-5-1 35,-7 1 1,-4 0-109,-4 2 354,-6-2-294,-9 3 0,-23-1-54,-15 2 0,-20 1 73,-12 1 0,-7 1 7,-6 1 0,0 2 300,-2 5 0,1-1-114,-1 2 1,2-1 269,0 2 1,8-4-109,7 2 1,6-1-203,9 0 0,5 0 174,8 0-1096,3 2 575,10 0 0,8 2-2,9-1 1,8-3 0,11-3 1,12-2 90,9-3 1,7 0-42,8 0 1,3-3-84,5 1 0,2-3 135,-1 1 1,-3-1 43,-6 1 1,-7-1 25,-6 3 1,-7-3-110,-5 3 17,-11 0 315,-10-1 1,-30 3-84,-16-3 1,-20 3 54,-12 0 0,-4 0-86,-4 3 1,-1-2 81,0 3 0,-1 1 166,-1 4 1,5-2 40,6 1 0,5 0-206,7-2 0,11 0-8,7 1 1,8-1-259,5 1 282,5-1-625,5 0 1,10 3 233,5 0 1,10-4 105,12-3 0,11-1-168,10-1 0,11-1-83,11-1 0,2-1 140,7-4 1,-2 1-20,-3-1 1,-1 0 63,-8-1 0,-6 1 16,-7-2 0,-10 2 270,-9 1-110,-9-1 1,-12 1 225,-11-1 0,-12 2 53,-16 0 11,-11 0-170,-12 4 1,-3-2 87,-1 3 0,1 1 168,1 1 0,1-1-75,1 4 0,7-1-177,1 2 1,8 1 71,7-1 0,7-2 124,4 1-519,4-4 45,2 8 1,9-6-157,4 4 1,7-2 197,6-3 0,8 1-66,2-3 1,10 0 17,3 0 0,4-1 50,1-1 1,0 0 2,0-2 0,-3 2-19,1-2 0,-2 0 19,0 0 0,-3-2 79,-6 2 1,-3-2 19,-1 0 1,-5 1-44,-1 1 3,-5 3 423,-4-5-143,-7 5-235,-23-2 0,-4 4 35,-19 1 0,-1 4 143,-4 3 1,1-1-99,1-1 1,6 0-3,3 1 0,8 0-97,1 3 0,6-3-45,4 0 134,5-1-56,-3 3-490,9 0 387,-2 0 1,13-4 61,4-4 1,4-1 18,7-1 0,2-1 170,6-1 0,0-2-229,7-2 1,-3 0-109,2-1 0,1 0 116,1-2 0,1 2 40,2-4 1,0 3 28,2 0 1,-2 0-43,-2-1 1,-3 2 56,-2-2 0,-6 3 12,-4 2 48,-8-2 28,-7 5 1,-9-4 250,-7 3 1,-9 0-227,-12 2 1,-3 0-55,-6 0 0,2 2-119,3 0 0,5 3 123,2 0 0,4 0-190,2 2 0,2-2 101,5 0 40,-1 0-154,0-1-10,3 2 7,1 1 111,5-1 0,10-2 218,7-2 1,2-1-128,5-1 1,3 0-10,7 0 1,1-3-61,1 1 0,0-3 2,1 1 0,1-2 9,0 0 1,0 0 6,-2-1 1,-3 1-70,-1-1 0,-3-1 90,-3 2 51,-4-2-93,-5 5 139,-6-4 0,-10 1-173,-10-1 0,-7 4-1,-3 1 1,-7-1 59,-2 1 0,-7 0 9,-2 2 0,-1 0 182,-3 0 0,2 0-121,-2 0 1,6 0 293,5 0 1,4 0-115,2 0 1,7 0 22,2 0-332,7 0-479,-3 0 453,10 0 0,5 2-110,9 0 1,9 0 51,5-2 1,6 0 92,8 0 1,-1 0-90,5 0 1,-4 0 42,-1 0 0,1-3-44,1-1 1,0 0 28,-2 0 0,-2 0 47,-4-3 0,-3 0 334,-5-1-72,-4 1 0,-8-6-193,-4 3 0,-10 0-45,-8-1 1,-11 3 260,-9-3 1,-2 3-107,-6-1 1,-2 2-104,-7 1 0,1-1 117,-3 1 1,1 0 98,-3-1 0,1 1-82,0-1 0,5 1 174,5 0 1,4-1-342,8 1 1,7-1 238,6 1-150,3 2 218,4-1-819,3 4 0,16-4 110,8 3 0,9 0-116,6 2 0,6 0 181,5 0 1,-1 0-146,1 0 1,-3 0 273,0 3 0,-1-2-29,-3 3 1,-2-2-73,-4 0 1,-2-1-269,-4-1 1061,-2 0 195,-3-3-55,-6-1 1,-7-4-364,-10-1 1,-6 0 83,-7 0 1,-5 2-41,-8-2 0,-1 0-170,-7 1 1,1-3 71,-1 2 1,1 0 21,3 1 1,2 0-181,0 0 1,4-1 75,4 0 0,5 1-192,4 1 128,1 4-206,4-3-400,1 2 381,5-2 1,7 0-212,6 2 1,3-1 96,3 3 0,2-2 141,4 1 1,-1-2-109,-1 1 323,-3 1-103,-3-2-152,0 4 261,0-5 248,-3 0-276,-4-1-119,-3-8 0,-9 5 59,-2-3 1,-1 1-254,-2 3 0,0-2 86,-2 3 1,0-3 58,1 3 1,-1-3-89,0 2-50,0-2 294,0 1-261,1-3-31,2 3 80,3 1-91,4 5 106,3 2 109,6 2-33,-5 0 247,8 0-200,-5 2 258,2-1-199,3 5 1,4-2 218,4 5 0,0-2-42,0 1-63,3 2 1,2-2-1,5 3 16,1 0 0,-2-1-17,2 1 0,-2 0 62,0 1 1,-1 1-91,1-3 1,-3 2 75,-2-4 1,-1 3-61,-1-3 1,0 3-73,-2-2 0,-1 0 36,-3 0 0,-3-2-114,1 1 0,-3 1 58,3 0 0,-2 2-3,1-3 0,1 4-147,2-2 1,0 2 98,0 1 1,2-2-125,0 0 1,0-3 85,-3 0 0,1 1-99,0-3 1,0 2 82,0-4 0,-3 1 33,1-1 1,-2 1-53,1-2 0,-1-1-296,2-2 70,-4 3 181,5-3-11,-2 3-20,-2-3 374,-3 0-295,-5 0 0,-8-1-55,-5-1 0,-5 2 157,-3-3 1,-2 1 147,-3-1 1,-1 1 82,-3-1 1,0 2-116,-4-3 1,1 2 182,1-3 1,3 3-83,1-2 0,3 2-123,1 0 0,5 2 11,4 0-453,4 0 36,-1 0-529,8 0 628,1 2 1,15 5 67,7 4 0,5-1 48,4 0 0,5-2-65,6 1 1,-4 0 283,2-1 1,-2 1-93,-1-3 1,-2 1 95,-4-1 1,-4 0-90,-1-2 1,-1 1 103,0-3 1,-2 0-65,-5-2 14,-3 0 486,-2 0-171,-4 0-404,-5 0 0,-8-2-15,-7-3 1,-5 2-175,-2 1 0,1 2 74,1 0 0,1 0-378,3 0-259,0 0 271,-1 0 230,5 2-200,-1 2-18,9 2 424,0 1 0,8-1 281,4-2 1,5 1-118,3-3 0,3 0 189,1-2 0,2 0-121,2 0 0,1 0-100,0 0 1,-1 0 12,-2 0 0,-3 0 214,-3 0-637,-2 0 223,0 0 69,-5-3 3,-1 0 26,-8-4-313,-2 1 244,-8 2 1,-1-1-18,-3 3 0,1 0 57,-1 2 0,-1 0-7,-1 0 0,2 1 50,-2 1 1,1-1 59,1 1-121,3 1 31,-2 1-316,5-1 202,1 3 407,3-2-320,3-1 190,8 3 0,5-5-169,6 1 1,1-1 6,-2-1 0,-1 0-63,0 0 0,1-1 7,-3-1 0,0 1 32,-2-1 61,0 1 316,0-2-368,-3 0 153,-1-4-92,0 4 46,-2-3-154,5 5 1,-2-4-175,3 3 1,-2 0-196,0 2 231,-4 0 139,6 0-106,-9 0 537,4 0-333,-7 0 1,-10 0 48,-6 0 0,-1 1 5,6 1 1,1-1-9,-2 1-19,3 1-154,-4-2 116,2 2-151,0 0 278,-2-3 13,5 3-140,-8 0 11,4-2 237,-4 5-242,-1-6 1,3 5 5,-2-3 1,3 3 53,2-3-10,2 3-94,-7-4 0,4 4-42,-4 0 31,4-3 1,-1 3-2,2-3 0,0 3 46,-1-3 1,2 2-18,-1-2 0,1 3 56,-2-3 0,1 2-60,-3-2 0,0 1 163,0-1 0,-2-1-121,0 1 0,2-1 70,3 2-121,-1-3 3,-5 6 88,3-2-16,-6 2-230,6 0 0,-3 0 22,3-2 64,3 2 168,-2-2 9,-1-1-43,-3 3 0,0-5 20,1 4 0,3-4-95,2 1 0,1 1 41,-2-1 1,3 0-23,-3-2 65,3 3-306,-4-2 156,2 5-47,-3-3 91,3 1-4,1 1 233,0-1-216,2 2 10,-8-2 1,4 1 16,-4-3 326,1 3-191,-1-4-136,-2 2 46,4-3-90,-2 2-9,5-1-387,-3 5 261,0-5 81,0 4 15,3-1 36,-2 2 48,2 1 68,-2-1-49,-4 0 0,2-1 25,-1-1 1,4-2-13,0 2 0,3-2-23,-3 0 0,2 1 22,-1-1-8,2 3-456,-7-1-10,4 2 21,-2 0 279,1 1-136,5-1 461,-5 1 1,2-2-94,-3 0 0,3 0 90,-1-3 1,2 0-99,-1-2 0,1 1-39,-2 1-8,4-2 1,-6 3 12,3-3-50,1 3-233,-4-2-196,6 5 203,-5-3 160,2 3-47,0-2 274,-2 2-259,-1-6 49,0 6 0,-3-5 139,3 1 337,3-1-385,-2-1-20,2 0 0,-3 0-222,0 0 224,4 3-323,-4-3 216,3 3-13,-2 0 37,-1-2-4,0 4 226,0-4-221,-3 2 194,0-3 1,0 0-135,1 0 1,1 0 50,1 0 1,3 0-21,-1 0 0,0 0-2,-2 0 1,1 0-22,-1 0 0,2 0-3,0 0 0,3 0-125,-3 0 139,0 0-86,-4 0 0,-1 0 59,-1 0-16,1 0 1,1 0 55,-2 0 1,2 0-1,0 0 0,5 0-14,-3 0 0,2 0 7,-2 0 1,3-1-23,-1-1 1,2 1 33,-1-1-86,2 2 60,-7 0 1,4-1-39,-4-1 0,4 1 139,0-1-62,0 1 1,-4-1-1,0 0 0,0 0 6,3 2 1,-1-2-48,0-1 0,0 1 51,0 2 5,1 0 0,-3-2-29,0 0 1,2 0-53,2 2 10,3-3-27,-7 2 47,2-2-14,-7 1 1,2 1-6,1-1 1,1-1 12,3 1 1,1 0-23,-1 2 18,0 0 101,-3-3-100,0 2-6,-1-5 37,2 6-26,-1-3 0,2 1 110,0 0 0,2-3-84,1 3-41,1 0 1,-5 0 22,0 0 0,0-3-55,2 3 0,2-1 30,1 1 0,1 2-14,-2-3 9,4 0 0,-6 1-18,3-2-23,3 3 45,-4-5-9,1 5 1,-4-4 6,-1 3 0,2-1-30,0 1 0,2 2 30,-2-3 1,1 1-1,-3-1 1,2 1 7,0-1 1,0 3 11,0-2 14,1-2-32,-4 0 4,0-2 10,-1 0 227,-1-1-240,1 1 1,-1-2-4,1 2 1,1-2 0,3 3 1,-2 2-6,0-1 0,0 1-48,2-1 1,1 2 57,-1-2 1,0 2-2,0-3-17,3 4-1,-2-5 35,2 3 9,0-1-7,-2-2 3,5 3-61,-5-4 47,2 1-42,-6-3 0,0 2 28,-1-2 1,4 4 12,2 1 1,2 0-15,-1 0-1,2-2 78,-4 3 6,2-7 236,-3 3-166,3-2-18,-2 3-45,5-1 147,-3 1-171,1-1 0,1 1 79,-2 0-124,2 2 0,-6-3-233,1 3 80,1-1 182,-3 2 62,5 0-84,-6-4 229,6 1-236,1 2 12,2-1 122,1 1 18,0-2-210,-4-1 1,0 1 129,-3 0-197,1-1 158,-4 1 291,0-1-292,-4 1 6,7-3 24,-2 2-2,8-3 41,-5 1-12,4 2-271,-1-8 1,1 4 121,-1-4 0,3 4-709,1 0 307,1 0 1,-4-4-53,-1 1 1,0-1-11,0 2 0,-1 1-202,-3 1 0,1 0-148,-1 2 0,0 0-260,0 0-1787,3 2 2902,-5-2 0,7 0 0,-4-1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0:06.205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449 116 7455,'0'-10'-959,"0"2"954,0 2-2,0 1 384,0-7-70,0-1-73,0-3-107,0-1 11,0 4 19,-3 4 18,3 5 257,-6 2 16,0 2 151,-2 0-378,-1 0 51,0 0-177,-1 0 1,-3 0-130,0 0 24,3 0 1,-2 3 106,1 4 0,2 0-22,1 3 1,0 2-22,-1 3 0,2-1-138,-1 3 0,0 0 10,2 3 1,0-3-37,-1 3 1,3-5-29,0 4 0,2-1-217,0-1 0,1 1-1122,1-4 1477,0-1 0,0-1 0,0-2 0</inkml:trace>
  <inkml:trace contextRef="#ctx0" brushRef="#br0" timeOffset="496">353 1 8322,'-10'0'449,"1"0"-349,2 0 61,1 0 188,0 5 37,-1 0-485,1 7 114,-1-2 0,1 3 141,-1-1 0,3-1-112,0 0 0,0-3-254,0 3 0,-2 0 295,2 2 1,-1 0 59,1 2 0,-2 1-90,2 4 0,0-1-2,0 0 1,2 0 0,-2-2 0,1 1 0,2-1-1,0 0 209,1 0-2339,0-6 846,3 1 622,4-11 0,1-7 609,1-6 0,-1-3 0,-3 0 0,-3-2 0,4-2 0,-2 0 0</inkml:trace>
  <inkml:trace contextRef="#ctx0" brushRef="#br0" timeOffset="2798">270 90 7817,'-10'0'280,"0"0"-490,1 7 339,2-1 571,-2 1-515,2 2 1,1-1-47,0 2 1,0-1 29,2 2 1,-2-1-47,2 3 0,0 0 172,0 0 0,2 3-142,0 1 0,-1-1 1,1 1 0,0 0 9,2 3 1,0-3 118,0 0-176,0-3-376,0 5-512,0-9 474,0 2 264,0-8 4,3-1 0,0-11-423,1-3 1,0-3 10,-2-1 0,-2 0-71,3-4 1,-2 1 204,1-3 0,-1-2 237,1 2 0,-1 0 124,-1 1 0,-1 4-108,-1 1 568,1 2-287,-5 3-226,0-3 307,-4 9 565,-3-1-581,0 5 0,1 0-28,-1 0-123,3 2 1,-1 5-10,5 3 1,-1 3 127,4 2 1,1 2-132,-1 5 0,3-2-11,-2 4 0,1-3 0,2 1 0,0-1 0,1-3 0,0-2 0,1-1 274,1 1-671,5-3 210,-2 0-590,2-6 300,-2-2 129,2-4-105,-2-4-53,2-7 1,-3-5 249,-2-2 0,-1-1 0,-3 2 0,0 0 0,0 0 0,0 0-321,0 1 332,0 0 227,0 2-13,-3 3-292,3 1 2,-6-1 356,2 3 354,-2 1-83,0 3-290,-4 6 273,3 3-295,-2 7 1,2 3 120,1 1 0,2-3-95,2-1 0,2-2-33,0 4 1,0-3 32,0-2 0,0 1 54,0 2 1,0 0-84,0-1 1,0 1 16,0 0 0,0 0 25,0 0 69,0 0-269,2 2 237,2-1-7,0 2-158,1-6-971,-1-4 687,2-3 1,0-9 6,-2-2 0,0-2 54,-2 0 1,-1 1 95,1-2 1,-1 3 161,-1-3-283,0 3-5,-3-4 185,-1 2 552,-2 0-138,-4 4-268,3 3-23,-2 6 1,3 3-43,-1 5 23,4 1 1,-2 3-27,3 0 0,-3 2 2,3-2 1,-1 0 75,1-2 1,1 0 257,-1-1 0,2-1-5,0 0-117,0-1-335,0 3 191,2 0-338,2-3 229,2-3 78,4-5-324,0-7-455,0-2 551,-1-9 1,-6 2-20,0-1 179,-3 5-129,0-2 150,0 2-102,-3 0 120,0 0-113,-4 7 43,1 0 0,0 9 52,2 2 1,-1 4 92,3 0 0,0 1 42,2 0 1,0 2-92,0 0 1,0 0 226,0-2 1,0 0 122,0 2-338,0-1 0,2 4 296,0-3 210,3-3-432,-1 3-303,2-7-220,0 4 187,1-9-143,-1 0 171,1-3 51,-1-3-25,-2-3-7,1-7 78,-4-1 8,2-1 120,-6 2-122,0 3 141,-4 1-126,-2 5 3,2 1-11,-3 6 0,4 1 25,0 5 1,2-1 33,2 3 0,1-3-3,1 3 0,0-1 135,0 3 1,0 0-92,0 0 0,0-2 144,0-1 0,0-1-10,0 2-68,0-4 60,0 3 67,3-4-320,1-2-158,2-2 0,2-7-11,-2-4 0,1 0 163,-4-2 1,-1 1-92,-2-3 0,0 0 108,0 0 0,0 0-127,0 0-5,-3 1 305,-1-1-157,-5 0 17,2 0 201,-2 6-224,-1-2 196,3 9-156,-5-3 21,2 6 44,0-3 293,1 3-311,3 0 10,2-2 109,1 5 1,3 0-30,0 5 26,3 1 1,1 1-33,2-1 26,0-2-107,1 0-531,-1-4 224,3-5 237,-4-5 1,3-8 13,-6-3 3,0 0 0,-2 0 83,0 0-93,0 0 0,0 0-12,0 0 107,-3 3 64,-1-3-112,1 5-11,-3-6 5,3 3-2,-4 3-44,4 4 32,-3 3 2,2 0 34,1 2 138,-3 1 12,3 1 34,-4 5 144,4-6-160,-3 3-50,5 0-62,-2 4 0,3 5 132,0 3-150,0 0-341,3 0 171,1 2 47,2-1 143,1-3-69,-4-4-13,3-2 6,-6-4 245,6 6-65,-2-5 28,-1 8-212,3-5-13,0 5-56,2-2 0,0 1 88,-4 0 0,1-5-76,-2 3 58,1-4 0,0 7-7,2-1-8,1 1 0,1 3-4,-2 0 1,2-2-50,-4-2-2,2-3-143,0 4 179,4-8 24,-3 4-45,2-7-5,-5 5 116,1-3 267,-4 1-292,5 2 52,-6-3-231,6 4 186,-5-4 25,2 0-371,-3 0-47,-6-2-46,5 2 332,-8-3 14,5 0 207,1 0-35,0 2-139,3 2 31,0 2 54,0 4-21,0 0-1,3 2-20,-2 4 469,4-2 15,2 1-415,3-5-19,3 0 1,-1-5 118,1 0-135,-3 0-573,2-4 338,-2 5 112,3 0 3,0 1 26,0 5 21,-3-2-10,-1 3 13,-3-3 38,1 2-15,-4-8-21,3 5 1,-2-5-81,-1-1-192,3 0 168,-5-3 47,4 0-24,-4 3 74,2 0 318,0 4-165,0 2-47,1-5-192,2 5 169,-6-6-745,6 1 221,-2-1 295,5-3 157,-2 0 0,8-6 0,-2-1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0:10.564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858 520 8147,'-7'-4'-71,"-2"1"486,6 3 82,-3 0-29,-1 0-632,4 0 83,-3 0-328,2 0 283,1-3 232,-6 3 160,5-6 295,-5 5 126,2-2-312,1 3-70,-1 0-17,1 3-274,0-2 157,-1 5-363,1-6 137,-1 3-153,4-3 219,-3 0 531,5 0-517,10 0 0,-3-1 0,9 0 0,-2-2 0,-1 0 71,1-2-184,0-1-91,0 2 190,0-1 2,-1 4 82,1-2 230,-3 3-45,-1 3-131,1-2-43,-3 2 48,2-3-132,-3 0 34,1-3-284,-1 2 297,4-2-42,-3 3 34,2 0-29,-5 0 7,1 0-126,-1 0-486,2 0 148,1 0-36,-1-3-290,0 0-930,4-4-79,-3 1 1760,2 2 0,-5 7 0,-1 4 0</inkml:trace>
  <inkml:trace contextRef="#ctx0" brushRef="#br0" timeOffset="921">121 0 8133,'-13'6'410,"0"-3"-653,0 4 0,0-2-545,0-2 1,1-1 409,-1-2 868,3 0 647,-2 0-856,7 5 0,1 0-237,8 3 1,4-1 140,4 0 1,7 2 354,2 2 1,1 3-319,2 1 1,1 2-131,0-2 0,5 4-127,-5-2 0,2 3 35,-4-5 0,-1-1-83,-2-3 1,-4-2 120,-1-3-73,-4-2-22,-2 1 0,-6-7 1,-3-3 0,-7-4 53,-6-6 0,-4-4 14,-5-5 0,-2-1 10,1 0 0,-2 0-84,-1 1 0,3 2 70,2 3 0,2 3-5,1 3 23,3 6 17,5 4 0,3 7 176,5 2 0,4 4-70,3 5 0,3 2-34,3 2 0,1-2 159,1 0 1,0 0-104,-1 3 0,2-3-164,1 0 0,-2-2 104,2 2 0,1-4 15,-1 0 1,-2-3-10,-2-3-973,-4-4 445,6 0 205,-6-3 0,1-6 143,-3-2 0,-3-1 7,-2-2 0,0 2 8,0-1 0,0 1-97,0-2-31,0 6-384,0-6 561,3 10 0,4 3 0,3 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1:10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6 469 8041,'-2'4'-150,"1"1"336,-2-4-39,3 2-1,0-3 5,0 0 78,3 0-93,-2 0 1,4-3-12,-3-1 1,3-2-61,-1 0 90,2-1-56,-3-2 1,5 1 23,-1-2 1,1-1 46,1-2-34,1-3 1,1 3 45,2-2-154,-2-2 0,5 4-107,-3-2 0,-1 1 96,-1 2 1,1-3-152,-2 0 0,2 0-65,-2 2 131,3 0 1,-6-2-7,1 0 1,-1 0 71,0 2 1,-1 0-27,-2 1 1,1 0 4,-3 1 0,0-1 43,-2 4 1,0-1-39,0 3 0,0 2 51,0-1 0,0 3-144,0-2 52,0 0 1,0-3-41,0 1 0,0-1 78,0 1 0,0 0-8,0-1 1,0 3-44,0 0 90,0 2 0,-3-1-61,-1 3 0,0 0 188,0 0 0,0 0-50,-3 0 1,1 2 56,0 1 1,-1 1-156,1-2 0,1 1 38,1-1 1,1-1-41,-2 4 0,0-3 43,3 2 0,-2 0 7,2 3 1,-2-3-10,1 0 0,-1 3 118,2 1 0,-3 6-85,1-1 0,-2 1 15,0-1 1,-1 2-83,1 0 0,0 2 53,2-2 0,-2 2-25,2-2 0,-1 0 25,1-2 1,0-3-3,2 1 0,1-2-5,-1 1 1,1-1 126,1 2 0,0-1-24,0 3 1,2 0-19,1 0 1,-1 0-17,1-1 1,-2 0-28,3-1 0,-2 1-117,3-4 1,-1 1 74,2-3 0,-1 1 40,-1-1 1,-1-2 1,2 0 0,0-2-26,0 0 0,-2 1 118,2-1-73,-1 0 1,2-2 51,1 0 0,-1 0-1,0 0-195,1-3 1,-1 0 80,1-4 0,1 0 46,1-1 1,-1 1 4,-1-2 1,-3 1-410,0 0 0,1 0 89,1-3 0,0 3-24,-2 0 1,1-2 8,-3 2 1,2-1 82,-1 3 166,-1-1-184,-2 1 230,0 0 0,-1 2-212,-1 2 33,-2-2 1,-2 4 66,-1-2 0,3 0-6,0 0 1,2 1 24,-3-1-16,4 1 0,-2 1 293,0-2-214,3 1 284,-3-2-204,3 3 109,0 0-220,3 0 1,0-2 213,4 0-120,-4 0 1,3 2-1,-2 0-28,2 0-17,0 0 1,-1 0 26,-1 0 1,0 2-130,3 0 0,-3 0-3,0-2-183,-2 0 245,3 0 1,-3 0-57,2 0 29,-3 0 30,2-3-32,0 2 155,-2-1-149,2-1 21,-3 2 1,0-1-8,0 4 20,0-1-322,0 2 177,2-3 190,-1 0-5,5 0 68,-5 0 0,2 0-153,-1 0 10,-1 0 489,2 0-241,-3 0 82,0 0 0,1 2-275,1 0 1,-1 0-33,3-2 0,-1-1-98,1-1 0,-2 1 77,2-4 1,1 2 130,1-1 0,0-4-115,1 4 0,-1-5 79,1 3 1,0-2-165,1 1 0,-1 1 104,2-1 1,-2-1-193,-1-1 0,2 0 112,0 1 1,-1-2-56,2-3 1,-2 0 73,-1 0 1,1 0-167,-1 0 0,1-2-23,-1 0 1,0 3 125,-2 1 1,1 3-5,-3 0 0,0 0-136,-2 2-14,0 0 420,-3 2-183,0-2 0,-4 6-57,1-3 1,2 1-39,-1-1 1,2 1-15,-1-1 177,-2 3 1,5-3 109,-4 3-176,4 0 125,-5 0 1,3 1-84,-1 1 1,-2 3-24,2 4 0,-1 2 50,1 0 0,-2-1 70,2 1 0,-1-1-81,0 3 0,0 0 89,1 0 1,0-2 39,0-1 1,2 1-75,-3 2 0,3 2 104,-2 0 0,2 0-83,0-2 1,1-1-47,-1 1 0,1 0 46,-1 0 0,1 0-12,1 0 1,0-3 16,0 1 0,0-3-217,0 3 0,0-2 110,0 1 0,2-1 37,0 2 0,1-3-21,-3 0 0,2-1 17,0 0 1,0-1 183,-2 0 0,2 3-93,0 0 0,0-1-113,-2-1 0,3-3 154,-1 0-140,3 0-179,-2 3 163,4-4 0,-1 0-69,0-3 0,-1 0 79,-1 0 0,0 0 36,3 0 1,-3 0-50,0 0 1,1-1-26,1-1 1,-2 1 30,1-3 0,-1 0 8,2 0 1,-2-2-191,1 2 0,-2 0 107,2 0 1,0 0-48,0-3 1,-2 1 79,1-1 1,1-2-232,1-2 0,-2 2 118,1-2 1,-2 1-5,1-1 0,2 1 55,-2 2 1,-1 3 135,-1-2 0,0 3-43,0 0 1,-1 0-159,1 2 212,-1 1 0,-1-2-60,2 1 0,-1 0 175,1-2-170,2 2 0,-1-3-4,4 0 0,-3 3 46,0-1-46,1 0-1,1 2 1,-2-2-2,1 3 1,-3 0-85,2 0 1,-3 1 73,2 1 0,-1 0 13,1 2 0,-1-2-18,1 2 1,-3-2 26,2 3-32,2-4-34,0 5 0,0-5 75,0 1-39,-2-2 67,0 0 0,-1 0-66,1 0 344,-1 0-189,2 0-10,-3 0-88,0 0 0,-2 0-96,0-2 1,-1 1-232,1-1 250,1-2 1,-4 3 46,3-4 0,-3 3-25,3-2 0,-3 2-308,1-2 1,0 2-193,0 0 395,0 1 0,-3 1 8,1 0 1,0 1 20,-1 1 1,1 2 134,-1 2 1,-1 1-92,-1 2 1,1-2 100,1 2 0,2 0-65,0-1 0,0 3 35,3-2 0,-2 1-46,2-1 0,0 2 122,2-3 1,0 3-63,0-3 1,0 2 183,0-2 0,3-1-27,1 2 0,-1-3-144,2-2 1,-1 1-66,2-2 1,1 1 73,-1-2 1,1 1 14,-1-1 0,0-1 8,1 1 0,-1-2-300,1-2 1,-3 0 73,0-2 0,0 0 8,3-3 1,-1 0-101,1-1 0,-1-2 112,1 0 1,-1-2-121,0 4 0,-1-4 96,-1 2 1,-2 0 23,2-1 0,-2 3-6,0 0 1,1 0 137,-1 2 1,0 0-147,-2-1 1,0 1 221,0-1 1,0 3 312,0 0-221,0 2-186,0 0 77,0 2 302,0 0 0,-2 2-387,0 3 1,-3 0 74,3 2 0,-2 0-120,2 1 0,-3 0 19,1 0 1,0 1 61,0 0 0,2 0 179,0-3 0,1 3-116,-1-1 1,1 1 183,-1-3 1,1 0-70,1 1 1,2-1-13,0 1 1,3-1-97,0 1 1,0-1 12,2 0 0,-1-1-365,1-1 1,1-3 144,1 1 0,1-1-740,-1-1 1,2 0 403,0 0 1,-1 0-1709,1 0 2160,-3 0 0,4 0 0,-2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1:10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1 8099,'-4'0'98,"-1"3"0,3 1 0,0 2 0,0 0 0,-1 1 0,0 1 1,0 1-452,-1 1 1,3-2 0,-2 1 352,0-2 0,0 2 0,-4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1:13.6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7 399 8166,'0'3'277,"0"3"0,-2-5 260,0 4-368,-1-4 161,3 2-385,0-3 105,0 0 1,1-3 72,1-1 1,2-4 88,2-1 0,-2-1-12,1 1 1,0-2-64,3 0 1,-1-1 1,2-1 0,1 0-221,1 0 0,-1 0 140,0-2 1,1-1-155,2-1 0,-2-1 54,-1 3 0,-1-2-173,1-1 0,-1 1 3,2-1 0,-3 2 119,0 1 0,-1-1 72,0-1 0,-3 2-22,0 5 1,-2 0 33,0 4 0,-2 0-39,-2 2 0,0-1 152,-2 3 1,0 0-117,-3 2 1,3-2 57,0-1 0,-1 1-37,-1 2 0,2 0-5,-1-3 1,3 3 90,-2-2 1,2 1-85,-2 1 0,1 0 1,-1 0 0,2 1-1,-2 1 0,-1 1 51,-1 4 1,0 2-36,-1 2 1,1 1-53,-1 1 1,1-1 47,0 1 1,-1 0-5,1 0 0,0 0 138,2 0 1,-1 0-134,3 2 0,-3-1-3,3 1 0,-2 0 2,2 0 0,-1 2 268,1-2 1,1 1-63,-1-1 0,1-1-74,-2 1 1,3-2-110,-2 0 0,1-1-12,1-1 0,0 0-6,0-2 1,0 1 63,0-1 1,1-1 19,1-1 0,-1-3-39,3 0 1,-1-1-11,1 1 1,0-3-10,3 1 1,-1-1 179,0-1 0,1 0-148,-1 0 0,1 0-54,-1 0 0,3-3-281,-1-1 1,3-2 117,-3 0 1,1-1-80,-3-2 0,2 2 54,-1-2 1,0 0 105,-2 1 1,0-1-57,-1 3 0,1-1 75,-3 1 1,0-1-4,-2 1 1,0 2 28,0-1 1,0 3 72,0-2-110,0 3 1,-2-3-173,0 2 165,-3 1-5,1-4-144,-2 1 111,0 0 1,1-1 83,1 3 16,3 0 98,-5-1-180,5 3 120,-2-3-80,3 3 274,0 0-242,0-3 18,0 2 421,0-2-86,0 6-380,3-2 1,-1 2 150,2 0-161,0-3 90,3 3 0,-1-3 61,0 0-34,1 0-10,-1 0 1,1-1-58,-1-1 1,-2 2 2,1-3 1,-3 3-102,2 0 0,-2 0 120,2 0 1,-1-2-162,1-1 1,-2 1 44,2-1-58,1 0 0,0-1 83,0-1-45,0 4 104,-4-2 5,2 3-46,-3 0 1,-2 1 3,-1 1 0,-1-1-124,-1 4 110,2-4 7,-2 2-18,4 0 117,-2-3-1,3 3 231,0-3-32,0 0 77,3 0-142,-2 0 12,2 0-44,-3 0 234,0 0-338,2-3 1,0 3 47,2-2 157,-2 1 1,3 1-114,-1 0 0,0 0-124,0 0 0,-2 0 93,3 0 1,-3 0-172,2 0 108,0 0 1,3-1-107,-1-1 1,1 1-18,-1-4 1,3 1 64,-1-2 1,3-3-90,-3 1 0,3-4 98,-2 1 1,2 1-163,0 0 0,-1-1 135,0-2 0,-2 0-85,1 1 0,-2 1-21,-1 0 1,0 3-9,-2 0 0,1 0-54,-3-1 1,3 2-55,-3-1 152,0 1 0,-2 0-2,0 1 1,0-1-154,0 1 1,0 2 116,0-1 1,0 3-14,0-2 80,-3 3 1,2-4 12,-4 2 1,3 1 116,-2 2 1,2 0-100,-2 0 1,2 0 108,-3 0 0,1 1-74,-2 1 0,-1 0-33,1 5 0,-1-2 21,1 3 0,-3 2 118,1 1 1,-1 2-20,3 2 1,-1-2-39,1 2 0,0-1-14,-1-1 0,1-1-17,2 1 1,-2 0 138,2 0 0,1 0-83,-2 0 1,2-1-40,-1 1 1,1 0 7,3 0 0,-2-2 256,-1-1 0,1 1-81,2 2 1,0-3-142,0 1 1,2-2-142,1 1 1,1-2 110,-2 1 0,3-2-68,-1-1 1,0-1 82,0-1 1,0-2-41,0 2 1,2-2 44,-2 0-15,2-1 1,0-1-95,0 0 1,-1-1 0,-1-1 0,0 0-68,3-2 0,-1 0 81,0-3 1,1 1-116,-1 0 0,1-1 125,-1 1 1,-2-1-110,1 1 0,-1 2 76,2-1 0,0 1-14,-2-2 1,2-1 12,-2 1 0,0 2 14,0-1 0,0 1 99,0-2-108,2-1 0,-3 3 75,1 0 1,1 1-62,-3-1 0,2 2 4,-2-2 0,1 2 14,-1 0 1,0-1 63,2 1 0,-2 0-52,2 2 0,-1 0 3,1 0 1,-2 0 21,2 0 1,-2 0-29,3 0 0,-3 0-312,2 0 304,0 0 1,2 1 2,-2 1-30,2-1 50,-2 4 1,0-4-39,0 1 0,-2-1-31,3-1 199,-4 0-168,5 0 245,-6 0-198,3 0 330,-3 0-742,0 0 244,-3-3 0,2 0 142,-3-1 1,2-1-408,-3 3 291,1-3 1,-2 4-47,-1-1 0,1 1 62,-1 1 1,1 1-32,0 1 1,-1 2 18,1 2 1,-1 0 14,1-2 0,0 2 3,-1-2 1,1 2-4,-1 0 1,2 1 203,0-1 1,0 0-116,3 1 0,-1-1 200,1 1 0,1 0-63,-1 1 1,2-1 53,0 2 1,0 0 1,0 0 1,0 2-44,0-3-189,0 1 1,0-4 192,2 0-154,2 0 1,3-4 62,2 1 1,-2-4-6,1-2 0,0-2-30,1 0 0,-1-1-35,2 1 1,-2-1-39,1 1 0,-2 0-5,-1-1 0,1 1-258,-1-1 258,0 1 0,0-1 44,-2 1 0,1 0-19,-2-1 0,1 1-171,-2-1 1,2 1 72,-2 0 0,1 0 164,-1 2 1,-1 0 41,1 2 425,-1 1-241,-1-2-247,0 3 1,-2 3-37,0 1 1,-3 2 60,0 1 1,0-1-25,-2 0 1,3 1 36,0-1 0,2 1-71,-3-1 1,4-2 82,-1 1 1,0-1 214,0 2-68,1 1 1,-1 1-99,2 1 0,0-1 32,0-1 1,0-1-63,0 1 1,0-2 33,2 0 0,1 0 11,2 0 0,2-3-147,0 1 1,1-3 127,1 0 1,-1 0-25,3 0 0,-1 0-433,3-3 1,0 0-397,0-4 1,2 1-619,0 0 0,0 0 638,-3 2 0,3-1 729,-3 3 0,3-3 0,-5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1:41.7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1 533 8848,'0'-4'571,"2"2"0,0-1-419,2-2 1,-2 0 29,2-2 1,-1 2 76,1 0 0,-1 0-124,2 0 0,0 0 12,0-2 0,-2 2-112,2-1 1,-1 2 75,2-4 0,-1 2-77,-1-3 1,1 2 46,3-2 0,-1-1 24,2-3 0,-2 0 3,0 1 0,1-1-170,1 0 0,-1 1 14,-1 1 1,-1-1 55,0 1 1,1 2-3,-1 1 1,-1-2 42,-1 2 0,0-4-146,3 2 0,-2-2 128,0-1 0,0 0-8,-1 0 1,1-2-6,0 0 0,0 0-216,0 2 1,-2 0 35,2 1 0,-4 1-42,1 0 1,1 6 273,-1-2-129,0 2 0,-2 1 136,0 0 1,-2 1-164,0-1 194,0 3-127,-1-5 0,2 5 54,-4-4-32,4 4 1,-4-3 1,3 2 0,-1 2-4,1-3 0,-1 3-4,-1 3 1,-2 0-72,2 3 0,-2 2 66,0 0 1,-1 0 12,1 3 0,-1-1-17,1 3 1,-1 2 33,1 0 1,0 0-33,-1-2 0,1 0-3,-1 0 0,3-3 206,0-2 1,0 2-114,0 1 1,0-1 117,2 0 0,1-1-93,-3 2 0,2-1 63,0 3 1,-1 1-80,1 1 0,-1-1-19,1 3 1,1-3 22,-1 1 0,1-1 15,-1-1 0,1-3-209,-1 1 1,1-3 106,1 0 0,2 0 32,0-2 0,1 0 4,-1 1 1,0-1-22,2 1 0,-2-1 63,2 0-100,1 1 1,1-1 51,1 1 0,-3-4-67,0-1 1,0 0 61,3 0 1,-3-1 19,0 1-19,1-1 1,1-2-19,0-1 1,0 0-5,-2-2 0,1 2 10,-2-2 1,2 1-113,-1-1 1,-1 2 107,-1-2 1,1 2-238,-1-3 124,0 1 0,-1-2 84,1-1 0,-1 1-92,1-1 1,-2 1 63,0 0 1,0-1-58,0 1 0,3-3-20,-1 1 95,0-1 6,-2 3 0,0 1-14,0 1-143,0 3 132,-3-2 1,2 3 22,-4 0-12,4 0 0,-3 0 89,2 0-125,1 0 151,-1-3-82,2 2 1,0-2 4,0 1 1,0 0-30,0-2 1,0 2 14,0-3 1,0 3 12,0-2-12,2 3 0,-1-3-71,1 2 54,-1 1 103,2-2-44,-2 6 1,1-1 236,-2 2-274,0-3 40,3 5 120,-2-5-106,5 2-17,-3-3 0,1-1 6,1-1 0,-3 1 287,2-1-290,-2 1 1,1 1-98,-1 0-12,-1 0 111,2 0 0,-2 0-82,1 0 0,-2 1 97,3 1-42,-3-1 1,1 2 1,1-3-66,-1 0 0,2 0 171,0 0 293,-3 0-235,3-3-118,-3 2-33,3-2 73,-2 3 26,2 0 41,-3 0-344,0 0 147,0 3-243,0-2 180,0 2 1,0-3 69,2 0 484,-1 0-318,2 0 0,-2-1-23,1-1-75,-2 1 1,4-3 76,-2 2-75,-1 2-66,5-3 0,-5 3 30,3 0 0,-2-1 34,3-1 0,-3 1-85,2-1 1,0-1 50,0-2 0,2 2-39,-2-2 1,2 1 43,0-2 1,0-1-38,1 1 0,1 2 33,1-1 1,0 1-17,-3-2 0,0-1-50,1 1 0,0-1 51,1 1 1,0-1-100,0-2 0,0-1 89,1-2 0,-2-1-162,1 0 0,0-1 140,1-1 0,-2 1-69,1-3 0,-1 3 52,0-1 0,-1 1-19,-2 1 0,1 3 49,-3-1 0,0 3-39,-2 0 1,0 0-13,0 2 0,-1 2 19,-1 0 1,1 1 11,-3-1 0,1 2-12,-1-2 0,2 2-114,-2-3 0,2 4 107,-3-1 1,3 1-10,-2 1 0,2-2 11,-3 0 0,3 0-15,-2 2 1,0 2 97,0 3 1,-2 0-88,2 2 0,-1 2 101,-2 2 0,1 2-92,-1 2 1,0 1 122,-1 3 1,0 0-94,0 1 1,0-1 97,0 0 0,0 0-82,0 1 0,1-1 2,0 0 0,1-2 337,-1 0 1,3-2-104,0 2 1,2-2 31,0 3 0,2-4-84,0 4 0,0-4-130,0 1 1,0-2 88,0 0 1,0-1-142,0-1 0,0 0-105,2-2 1,0 2 140,2-3 0,0-1 16,3-3 1,-1-2-13,1 2 0,-1-2 14,1 0 0,-3-1 7,0-1-124,0 0 136,3 0-215,-1 0 40,1 0 0,-2-1 76,0-1 1,0 0 29,-3-2 1,3 2-26,-1-2 1,1-1-182,-1-1 1,2-1 90,-2-2 1,1 2 7,-1-1 0,2-2 63,-2 2 0,-1-1 3,-1 3 1,1-1 111,-1 1 1,1 2-178,-3-1 286,0 4-140,2-5 13,-1 6-54,2-6 0,-2 5 68,1-1-110,-1 1-18,4-2-50,-1 3 106,2-6 2,1 5-22,-1-2 3,0 3 0,0 1-23,-2 1 169,2-1 0,-4 4-29,2-3 6,-3 0-57,5-2-1,-5 0 236,2 0-219,-3 0 6,0 0-32,0-3 0,0 2-167,0-3 164,0 2 1,0-1-221,0 1 0,-3 0-90,1-2 0,-2 2 121,2-3 0,-3 1-90,1-2 1,0 2 94,0-1 1,-1 2 25,-1-2 1,2 2-32,0 1 1,-1 1 173,-1-1 1,2 3-25,-1 1 0,1 4 125,-2 1 0,1 0-20,1 3 1,0 0-85,0 1 0,-1 1 153,3-1 1,-2-1-104,2 0 0,0-1 78,2 2 1,0-3-70,0 3 0,0-3-57,0 0 1,0-1 38,0 0 0,0-1 23,2-2 0,2 2 0,2-4-25,1 3 0,-1-2 32,1-3 0,-1 0-38,0 0 0,3 0-73,0 0 0,-1 0 73,-2 0 1,-1-3-200,-1 1 1,0-1 83,3 1 87,-1-1 1,0-4-242,-2 1 0,2-1 117,-2 1 1,0-1-76,0-2 1,-2 2 115,2-1 0,-2-2-69,3 2 1,-4-1 50,1 0 0,1 2 57,-1-2 0,0 2-51,-2 1 126,0 2 0,0 1-20,0 1-132,0 1 252,0-2-189,0 3-216,0 0 240,0 3 1,-2 0 68,0 4 1,-1-1-75,1 1 1,1 0 203,-1 1 0,-1 0-122,-2 3 1,3-3-61,0 0 1,0 2 219,0-2 1,1 1-47,-1-3 0,1 0-101,1 1 0,1-3 107,1 0-123,-1 1 1,5 0 22,-2 0 1,2 0 101,0-3 0,-2 1-226,1-1 0,1-1 75,3 1 1,0-2-110,-1 0 1,2 0 84,3 0 0,-2 0-583,0-2 1,-1-2 237,3-2 0,-1-1-789,-1 1 0,0 2 25,-2 2 1102,-1 1 0,-1 1 0,-1 0 0</inkml:trace>
  <inkml:trace contextRef="#ctx0" brushRef="#br0" timeOffset="989">924 546 8106,'0'-4'-806,"0"-1"956,0 4 166,0-2-37,0 3 18,0 0-73,0 3 0,0-2-101,0 4 1,0 0-1,0 3 1,-2-1-8,0 2 0,-1-1-165,1 0 1,0-1 109,-2 2 0,0 1-257,-2 0 1,1 0-137,1-2 1,0 2-144,-3-2 0,2 1 475,0-3 0,-3-2 0,1-2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38.78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2581 160 13633 215815 28843,'-17'21'-3029'0'1091,"-5"6"3022"0"-1091,15-6-19 0 0,-12 9 21 0 0,8 0-46 0 0,-8 0 29 0 0,4 4 21 0 50,-9 6 1 0 0,-1 7-7 0 149,-1-1 1 0 0,1 0 0 0 99,5-13 0 0 0,-1 4-9 0 40,-2 0 1 0 0,1 2 8-72-78,-4 1 0 72 0,-1 3 2-643-185,-3 0 1 643 1,0 4-58-707-76,0 0 0 707 0,4 2-7-824 0,-1 0 0 824 0,2 5 54-897 0,-2-1 1 897 0,-1 0-6-589 0,5-3 1 589 0,-4 2-50-187 0,0-3 0 187 0,-2 7 35-44 30,-1-6 0 44 0,-1 5 84-422 89,-2-2 1 422 0,1 3-55-765-102,-4-2 1 765 1,-1 3 7-833-18,-3 0 1 833 0,8-3-6-634 0,2-1 0 634 0,3-2 0 0 0,-3-1 0 0 0</inkml:trace>
  <inkml:trace contextRef="#ctx0" brushRef="#br0" timeOffset="999">1116 130 13152 214240 33522,'10'-27'-2461'0'0,"0"-5"1913"0"0,0 16 445 0 0,0-4 183 0 0,-4 10 496 0 0,-2 1-298 0 0,-13 3-155 0 0,3 1 22 0 0,-9 0-250 0 0,1 5 263 0 0,-6 9-283 0 0,-10 11 0 0 0,-9 14 174 0 0,-4 10 0 0 0,2 0-163 0 0,1-1 1 0 0,2 0 110 0 0,-9 7 1 0 0,4 2-16 0 0,-3 8 0 0 0,-1 5 3 0 0,-3 5 0 0 0,0-4-10 0 0,1 4 1 0 0,0-7 163 0 0,2 0 0 0 0,4-6-68 0 0,7-4 0 0 0,5-6-59 0 0,4 0 1 0 0,4-5 10-52 0,-4 1 0 52 0,4 1-61-257 0,-3-1 1 257 0,3-2 59-87 0,0-1 1 87 0,-1-2 22-105 0,1 5-35-302 0,-1-2-522-100 0,0 12 93 83 0,7-14 213-143 0,-1 4 206 2 0,8-5 0 565 0,0-15 0 0 0,0 10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1:45.8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14 450 6812,'-4'3'60,"1"-2"32,3 3 6,0-2 0,0 3 107,-2-3 224,1 0-262,-2-2 26,3 0 665,0 0-571,0-3 0,1 2 28,1-3-295,-1-1 0,4-1 140,-3-1 1,3 1-153,-1 0 0,-1-3 71,2 1 1,-1-4 41,2 1 0,1-1-30,-1 0 1,1-2-214,2-1 1,-2 1-28,2-3 1,0 2 119,-1-2 0,3 1-30,-2 1 1,0-2 71,0 4 1,-2-1 0,1 1 1,-1 0-18,0 0 1,-2 3-35,0-1 1,-2 2 33,-1-1 1,-1 1 40,1-2 0,1 3-38,-1-3 0,3 1 2,-3-1 0,0-1-17,-2 2 0,0 0 20,0-1 0,0 5 159,0 0-151,0 4-2,-3-1 0,-1 4-1,-5 4 0,2-1 2,-2 4 0,2 0-20,1-2 0,-2 3-7,2-1 0,-4 1-1,6-3 1,-3 3 24,3-1 0,-2 3 49,0-3 1,0 3-58,2-2 1,-2 2 126,2 0 0,-1 1-69,0 1 0,0 0 31,0-1 1,0 1-36,-2 0 1,1 1 6,-1 0 1,1 0 57,0 1 1,1-1-53,1 1 1,1-3 138,-2 0 1,2 0-135,3 1 0,0-3 11,0 1 0,0-1-2,0 1 1,1 0 43,1-2 1,1 0-13,1 0 1,2-2-6,-2 1 1,0-1-198,0-3 1,0 1-12,3-3 0,-1 1-1,1-1 1,-3-1 117,0 1 0,1-1 38,1-1 1,0 0-53,1 0 1,-3-3 1,0 1 1,1-1-39,1 1 1,-2 2-221,1-3 119,-1 0 0,2 1 126,-2-2 0,-1 1-166,0-2 1,-3 0 128,2 0 0,1 0-159,-1-2 0,3-1 76,-3-1 1,1 0-5,-1 0 1,-2 2 45,3-1 1,-3 1-64,0 0-40,0 1 88,0 2 0,0 1 386,-3 3-276,0 0 1,-1 0 185,-1 0-236,4 0 11,-2 0 15,3 0 147,0 0-157,0-3 263,0 0-238,0-1 209,0 1-159,0 3-70,0 0 45,3 0 1,-2 0-18,4 0 0,-3 0-5,2 0 1,-2-2 111,2 0 0,-1 0-107,1 2 1,-2 0 10,2 0 1,-2 0-12,3 0 0,-4 1-4,1 1 0,0-1-48,0 1 67,-1 1 1,1-1-275,-2 2 262,3-3-26,-2 2 0,3-3-25,-2 0 115,-2-3 0,4 1-77,-2-3 10,-1 0 3,2 4-10,-3-2 66,0 3-28,0 0-32,2 0-100,-1 0 224,2 0 11,-3 0 136,3-3-136,0 0-102,4-4 1,-3 4 1,0 1 1,-1 1 71,1 1 25,-3 0-112,5 0 0,-3-1 47,1-1 0,1 1-11,-3-4 0,3 3-32,-1-2 1,2-1 18,1-4 1,1 2-89,1-1 0,0-2 83,0 2 0,-2-3-89,1 3 1,0-3 78,1 2 0,-2-1-8,1 1 0,-1-2-54,0 3 1,-1-3-92,1 3 1,-3-3-25,0 2 0,0-1 76,0 1 1,1-2-89,-3 3 1,2-1 66,-1 0 1,-1 2 23,1-2 0,-3 2-83,2 1-120,-1-1 219,-1 1 0,-1 0-25,-1 2 39,2 1-32,-6 3 1,2 2 68,-2 0 0,2 3-48,-1 0 1,1 0 48,-2 2 0,-1 1-39,1 1 0,-1 0 78,1 0 1,0 0-77,-1 2 1,-1 1 2,-1-2 0,1 3 149,1-1 1,1 1 96,-1 0 1,1 0-23,-1 0 1,1 0-95,0-1 0,-1 3 159,1 0 1,0 2-109,2-2 0,-1 0 6,3-2 1,0 1-74,2 1 1,0-4-96,0 2 1,0-2 19,0-1 1,0 0 101,0-4 1,2 3-136,0-1 0,1-1 155,-1-3-40,1 0-50,4 2 1,-2-1-76,0-1 1,0-3 40,0 2-188,0-3 71,2 0 1,-1 0 127,1 0 1,-3 0-180,0-3 1,-2 2 3,3-3-2,-1-1 1,2-1 94,-2 0 0,2 1-3,-2 1 1,-1 0-4,2-3 1,-3 3 7,2 0 1,-2 0-46,3-3 0,-3 3 34,2 0 0,-2 0 30,2 0 0,-2-2-79,0 2 49,1 1 1,-1-1-60,2 2 100,-2 2-17,3-6 1,-2 4 13,1-2 0,1 2 52,-2-2 1,2-1-70,-1-1 1,-1 2 54,2-1 1,-2 3-74,2-2 150,0 3-121,-4-2 219,5 3 0,-6 1-85,2 1 1,0-1-54,0 3 0,-1-2-73,1 3 64,1-4 1,-1 3 42,2-2 11,-2-1-346,3 1 212,-4-2 0,3 0-40,-2-2 143,-2 1 229,3-2-282,-3 3 0,0-2 12,-3 0 0,3-1-121,-2 1 1,1 0 120,1-2 1,-2 2 6,0-2 0,-1 2-2,1-3 0,0 4-222,-2-1 1,2-1 106,-3 1 1,3 0 61,-2 2 1,2 0 67,-2 2 1,-1 0-77,-1 2 0,0 0 84,-1 3 0,1-1-66,-1 1 0,1-1 10,-1 0 0,2 1 14,0-1 1,1 3 137,1-1 1,-1 1-32,2-3 0,0 3 42,2-1 0,-2 1-32,0-3 1,-1 1-66,3-1 1,1-1-100,1-1 1,2-3 99,2 1 1,1-1 11,-1-1 1,3-1-9,-1-1 1,3-1-167,-3-1 1,3-2 31,-2 2 0,-1-1 35,-1 1 1,-1-2-53,0 2 1,1 0 80,-1 0 0,-1 0-159,-1-3 0,0-1 91,3-1 0,-3 0-115,0 0 0,0 2 86,0-1 1,-1 3-42,-3 0 53,3 4 265,-3-2-103,3 3 1,-4 0-88,-1 0 174,2 0-163,-6 3 1,4 1 87,-2 2 0,2 0-64,-2 1 0,2-1 122,-3 1 0,3 0-73,-2 1 1,3-1 1,-2 2 1,1-2 419,-1 0-350,-2 2 1,5-2-17,-2 2-30,1-5 1,2 1-118,1-3 1,-1 1 112,3-1 1,1-1-267,1 1 1,1-2 83,-1 0 0,2 0 117,1 0 0,0 0-1148,0-2 0,-1 0 194,2-2 1,-1 3 934,2-2 0,-4 0 0,3-1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1:46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64 1 9662,'4'3'0,"-3"1"34,-2 1 0,-1 3 0,-2-1-495,-1 2 403,-3 2 0,1-3 75,-2 3-733,2 0 358,0-1-536,1-1 567,2-3 0,1-1 327,1-1 0,1-3 0,-2 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1:54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7679,'4'0'2535,"-1"0"-2070,-3 0 80,0 0-642,-3 0-470,2 0-1213,-2 0 967,6 0 813,1 0 0,2 3 0,1 0 0</inkml:trace>
  <inkml:trace contextRef="#ctx0" brushRef="#br0" timeOffset="954">174 13 8045,'-7'0'877,"1"0"-511,-1 0 0,3 0 177,0 0-52,2 0 0,-1 0-384,3 0 20,0 0-1692,3 0 995,1 0 1,0 0-830,0 0 1399,-2 0 0,4 0 0,-3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1:56.7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9224,'6'0'0,"1"0"0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7:01.5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6 122 8102,'-2'-3'-970,"1"-3"1137,-2 3 177,3-4-221,3 1 1,0-1 62,1 1 1,0 0-42,-2 2 1,1-2-17,4 2 1,-3-2-4,0 0 0,1 0 44,1-1 1,1 1 60,2-1 1,-2 2-106,1 0 1,2 0-200,1 3 0,-1-2 56,1 2 1,-3 0 127,3 2 1,-3 0-31,3 0 0,-3 0-295,1 0 0,-3 2-3,-2 3 0,-1 0 22,-3 2 0,0 2 164,0 2 0,0-1 5,0 3 0,-3-3 27,-1 2 1,-2 1-22,0 1 0,-3-1 69,1 2 0,-3-3-55,3 3 0,-3-2 8,2 0 0,-1-1 44,1-1 0,0 0 284,3-2 1,0-1-88,2-1 0,-1-1-126,3 1 1,0-1-25,2 0 2,0 1 0,3-1-139,1-2 1,2-1 86,0 0 0,3-3 36,2 2 0,1-1-96,1-1 0,0-2-754,0 0 0,-1 0-147,-2 2 1,2 0 462,-4 0 0,3 0 455,-2 0 0,-1 0 0,-1 0 0</inkml:trace>
  <inkml:trace contextRef="#ctx0" brushRef="#br0" timeOffset="575">167 443 6869,'-4'0'81,"-1"0"-28,4 0 27,-2 0 26,3-3 564,-3 3-283,2-3-428,-1 3 163,2 3 1,2-2-212,0 3 0,1-2 61,-1 0 0,-1-1-224,4-1 81,-4 0 150,5 0 1,-5 0-84,3 0 1,-2-1-784,0-1 887,-1 1 0,2-5 0,0 3 0</inkml:trace>
  <inkml:trace contextRef="#ctx0" brushRef="#br0" timeOffset="1564">359 84 8186,'-3'0'-322,"0"-3"582,3 2 1,0-4-1440,0 0 589,3 3 535,-3-4 88,6 2 1,-5 0 37,1 0 332,2 2 1,-4-3-131,2 0 1,0 3 183,0-1-277,2 0 1,2-1-187,0-2 0,1 2 166,2-1 0,0 3-191,2-2 0,1 2-148,-1 0 1,0 2 190,0 0 1,0 0-95,-2 2 1,-1 3 102,-1 3 0,-4 2-142,-1 0 0,-1 4 58,-1-1 1,-3 2-14,-1-3 0,-2 1 64,0 0 0,-1 0-6,-2 0 1,2-3 99,-1 1 0,-2-1-105,2 1 1,-1 0 8,3-2 1,-3 1 4,1-1 452,-1 2 1,6-4-165,0 2 0,3-4-267,3-1 1,1-2-31,4 0 0,3-2-208,4-2 1,1-1-134,1-1 0,-1-1 359,-1 2 0,-1-2 0,1 2 0</inkml:trace>
  <inkml:trace contextRef="#ctx0" brushRef="#br0" timeOffset="2125">488 418 7051,'3'-4'-135,"0"1"267,0 0 0,-2 0 105,4-1 1,-3-1 60,2 3-67,-3-3 117,2 1-103,-3 1-274,0 0 1,-1 3 108,-1 0 0,1 2-211,-3 0 111,-1 3 0,1-2-84,0 1 0,2 0 178,0-2-47,2-1-60,0 2-47,2-3-249,2 0 0,2 0-62,1 0 391,-1 0 0,3 0 0,1 0 0</inkml:trace>
  <inkml:trace contextRef="#ctx0" brushRef="#br0" timeOffset="3064">770 84 8364,'-4'-1'0,"2"-1"-212,1 1 182,1-4 0,0 3 138,0-2 0,0 2 35,0-2 1,0-1 1,0-1 1,3 2 102,1-1-383,-1 1 234,3 1 0,-2-3 99,2 2-216,0 1 24,1-3 0,-1 5 28,1-1 0,1-1-230,1 1 134,-1 0 92,-4 2-468,4 3-25,-6-2 334,6 4 0,-7-1 105,1 2 1,-1 3-11,-1-1 0,-3 2 0,-1-2 0,-2 0 104,0 3 1,-1-3-159,1 3 285,-3-3-220,4 1 1,-5-2 160,3 2-52,-1-2 0,2 1 7,0-2 0,1-2 186,1 4 1,0-3-238,0 3 1,1-4 13,3 5 0,0-3 147,0 2 0,0-1-87,0 0 0,1-1 81,1 1 1,2-3-96,5 0 1,2-3-623,4 2 1,3-3-60,4-3 0,1 0 579,-1-3 0,2-1 0,-1 1 0</inkml:trace>
  <inkml:trace contextRef="#ctx0" brushRef="#br0" timeOffset="3616">860 437 7260,'2'-4'-471,"-1"1"427,2 1 0,-2 1 193,1-1 465,-1 1-235,1-2-68,-2 2 1,0-2-161,0 1 1,0 1-31,-2-1-290,1 1 348,-5-2-404,5 3 264,-1-3-98,-1 3 1,1 0 24,-2 0 94,3 3 0,-4 0-17,2 4 1,1-3 53,-1 0-90,3 0 27,-3 0 0,6-1-132,1-3 1,2-1 82,3-1 0,-1-2-1045,3-2 1060,-4 0 0,8-1 0,-1 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7:18.322"/>
    </inkml:context>
    <inkml:brush xml:id="br0">
      <inkml:brushProperty name="width" value="0.11429" units="cm"/>
      <inkml:brushProperty name="height" value="0.11429" units="cm"/>
    </inkml:brush>
  </inkml:definitions>
  <inkml:trace contextRef="#ctx0" brushRef="#br0">13 91 10619,'-3'0'-2197,"0"-1"2551,3-1-99,0 1-12,0-2-208,-3 3 0,2 0 128,-1-2-261,1 1 123,4-5 1,1 3-19,2-1 0,3-2 175,-1 2 0,4 0-38,-2 0 0,5 0 49,0-3 0,2 2 16,1 0 0,1 1-48,2 1 1,0-1-3,2 2 0,-1-2 149,4 2 1,-1-1-236,5 1 0,-1 1-130,1-1 1,1 1 137,-3 1 0,-1 0-291,-1 0 0,-1 0-113,-1 0 0,-3 0-135,-4 0 0,-1 0 222,-3 0 1,-1 0 36,1 0 169,-3 0 1,-1 0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0:59:29.70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11 1 19252,'-6'0'-319,"1"0"3967,5 0-3527,10 0 1,-3 0 19,7 0 0,-5 0 2,2 0 0,-3 0-14,6 0 0,-1 0 33,1 0 0,2 0 174,5 0 1,-3 0-160,-1 0 1,0 0-13,0 0 1,3 0-59,-2 0 0,-2 0 1,1 0 1,1 0 10,3 0 1,0 0-16,0 0 0,5 0-194,2 0 1,2 0 115,2 0 1,1 0 45,2 0 0,-1 0-46,4 0 0,-4 0-28,1 0 0,-2 0 143,-1 0 0,-1 0 12,1 0 1,-1 0-10,1 0 1,1 0 22,2 0 1,-1 0-199,4 0 1,-3 0 70,4 0 0,-5 0-126,1 0 0,-3 0 107,0 0 0,0 0-35,-1 0 0,2 0 17,2 0 1,-2 0-32,2 0 0,-2 0 57,-2 0 0,4 0 8,0 0 0,0 0 42,-3 0 1,-3 0-54,3 0 0,-3 0 67,6 0 0,-2 0-42,-2 0 0,1 0 0,-1 0 0,1 0 11,0 0 1,-1 0 0,1 0 1,1 0 14,2 0 0,-3 0 6,3 0 1,-1 0 68,1 0 1,-1 0-85,5 0 1,-1 0-17,5 0 1,-1 0 9,0 0 0,0 0-11,0 0 1,0 0 12,0 0 1,-1 0 1,-2 0 1,2 0-70,-3 0 0,3 0-10,1 0 0,-3 0-40,-1 0 0,-3 0 82,4 0 0,0 0-51,3 0 1,-4 0 42,1 0 1,-1 0-9,5 0 0,-3 0 37,-1 0 1,1 0 9,-5 0 1,1 0-42,-1 0 0,-3 0 4,-1 0 1,3 0 14,-6 0 0,5 0 17,-5 0 1,2 0 4,2 0 1,0 0-56,-1 0 0,-2 0-12,3 0 0,-6 0-4,5 0 1,-1 0-4,1 0 1,1 0 3,-1 0 1,-3 0-8,0 0 0,-4 0 4,0 0 0,2 0 22,-1 0 0,-1 0 2,-3 0 1,-3 0 3,-1 0 1,1 0 1,3 0 0,0 0-17,0 0 1,-4 0 3,1 0 0,0 0 6,3 0 1,-4 0 1,1 0 0,-1 0-25,4 0 0,0 0 64,0 0 0,2 0 123,1 0 0,-1 0-130,6 0 0,-3 0 2,2 0 0,2 0-28,-6 0 1,6 0-4,-2 0 0,0 0-20,3 0 0,-2 0-16,7 0 1,-4 0-32,0 0 1,3 0 50,0 0 0,1 0 2,-1 0 0,-2 0 70,2 0 1,-1 0 20,1 0 1,-2 0-32,2 0 0,2 0 18,2 0 1,-2 0-54,2 0 0,0 0-4,3 0 1,0 0-51,0 0 1,-1 0 43,-3 0 1,7 0-10,-3 0 1,7 0-5,0 0 1,-1 0-10,1 0 0,-1 0-9,1 0 1,1 0 6,-4 0 0,4 0 60,-1 0 0,3 0 7,0 0 1,2 0 67,2 0 1,-4 0-108,4 0 0,-5 0 0,5 0 1,2 0-7,-2 0 0,1 0-9,-1 0 0,-2 0 9,2 0 1,-2 0-12,-1 0 0,0 0-24,4 0 1,0 0-5,2 0 1,2 0-9,-5 0 1,6 0 5,1 0 1,1 0-4,2 0 0,-3 0 33,-3 0 1,3 0-1,0 0 0,0 0-11,4 0 1,0 0-3,-4 0 0,2 0 71,-5 0 0,3 0 152,4 0 1,-3 0-130,3 0 1,-2 0-80,2 0 1,-3 0 1,3 0 0,1 0-17,-2 0 1,2 0-16,-1 0 0,1 0-23,2 0 0,-2 0-19,-5 0 1,0 0 47,0 0 1,-1 0-8,-2 0 1,5 0 68,-2 0 0,-1 0-7,-2 0 0,-1 0 11,5 0 0,-5 0-40,1 0 1,-4 0 13,4 0 0,-5 0-19,1 0 1,1 0-7,-1 0 1,-2 0 0,-2 0 0,-2 0-7,2 0 0,1 0 0,-4 0 1,2 0 1,2 0 1,-2 0 0,-1 0 1,1 0 5,-2 0 0,-1 0 0,1 0 0,-1 0-4,1 0 0,1 0 0,-4 0 1,0 0-36,-4 0 1,0 0 34,0 0 0,-1 0-4,-3 0 1,2 0 1,-5 0 1,2 0 7,-2 0 1,-3 0-5,3 0 1,-2 0 2,-1 0 1,-1 0-14,1 0 1,1 0 0,2 0 0,-3 0 2,3 0 1,-1 0 3,1 0 1,-2 0 8,2 0 0,-5 0-5,-2 0 0,0 0 0,3 0 0,-3 0 10,0 0 0,-4 0 4,0 0 1,2 0-20,-1 0 0,-1 0 2,-3 0 1,0 0-77,0 0 1,0 0 72,0 0 1,0 0 1,0 0 0,0 0-13,1 0 0,-1 0-2,0 0 0,-2 0 10,-1 0 1,1 0 0,-5 0 0,0 0 22,-4 0 1,1 0 26,-1 0-5,-4 0-35,4 0 300,-9 0-1507,3 0 1027,1 0 291,-4 0 80,4 0-144,0 0 0,-3 0-50,5 0 1,0 0 22,3 0 1,1 0-28,0 0 1,0 0-19,3 0 1,-2 0-101,2 0 0,1 0 111,-1 0 1,0 0-9,-3 0 1,-1 0 22,1 0 30,-1 0-20,1 0 0,-4 0 22,0 0-18,-5 0 0,4 0 39,-2 0-28,1 0 1,6 0-22,-1 0 0,2 0-5,2 0 1,-2 0-9,2 0 0,-2 0-16,-2 0 20,1 0-5,-1 0 101,1 0 9,-5 0-95,-2 0-3640,-4 0 3066,-14 0 568,-3 0 0,-20 0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1:59.277"/>
    </inkml:context>
    <inkml:brush xml:id="br0">
      <inkml:brushProperty name="width" value="0.35" units="cm"/>
      <inkml:brushProperty name="height" value="2.1" units="cm"/>
      <inkml:brushProperty name="color" value="#FFE8B0"/>
      <inkml:brushProperty name="inkEffects" value="pencil"/>
    </inkml:brush>
  </inkml:definitions>
  <inkml:trace contextRef="#ctx0" brushRef="#br0">2396 735 13054 258162 34684,'31'-26'193'0'0,"7"9"-118"0"0,9 8-128 0 0,0 4-351 0 0,8 5 298 0 0,-5 0 0 0 0,8 0 66 0 0,3 0 1 0 0,10 0 0 0 0,10 0 6 0 0,7 0 0 0 0,-2 0 105 0 0,4 0 1 0 0,4 0-22 0 0,4 0 1 0 0,-46 0 0 0 0,1 0-42 0 0,4 0 0 0 0,-1 0 1 0 0,2-2-1 0 0,0-2 25 0 0,3-1 1 0 0,1 0 0 0 0,1 1 0 0 0,1 1 98 0 0,4-2 0 0 0,0 0 0 0 0,0 1 0 0 0,0-1 8 0 0,0-2 0 0 0,1 0 0 0 0,2 0 1 0 0,1 1-92 0 8,5 1 0 0-1,1 1 1 0 1,-2-3-1 0-1,0 1 45 0 21,1 1 1 0-1,1 1 0 0 0,-1-2 0 0 1,0-1-46 0-5,5 0 1 0 0,0 0-1 0-1,-1 2 1 0 1,0 1 1 0-1,3-1 1 0 0,1 0-1 0 0,-3 3 1 0 1,-1 0 7 0-8,1-3 1 0 0,1 0-1 0 0,1 3 1 0 0,0 1-12 19-7,-4-1 1-19-1,0-1 0 0 1,1 2 0 0-1,1 1-77 267-1,-2 0 0-267 0,0 0 1 0 0,2 0-1 0 0,0 0 54 315-3,-4 0 1-315 1,-1 0 0 0-1,3 0 0 0 0,-1 0-83 359 0,-1-1 0-359-1,-1 2 1 0 1,-2 1-1 0-1,-1 0 53 307 3,-1 1 0-307-1,0-1 1 0 1,-2 3-1 0-1,-1 0-72 414-1,-1-3 0-414 1,-2 0 0 0-1,-5 3 0 0 0,-1 0 50 251-3,-5-3 1-251 0,0 0 0 0 0,-1 3-1 0 0,-1 0-59 283 0,0-3 1-283 0,0 1 0 0 0,38 6 51 292 0,-12-4 0-292 0,-12 4-56 142 0,-7-4 50-125 0,-16-1-9-17 0,2 3 371 0 0,-29-6-276 0 0,0 6 1 0 0,-47-7 119 0 0,-14 0 0 0 0,-15 0-85 0 0,-8 0 0 0 0,-12 0-92 0 0,-16 0 1 0 0,-5 0 4 0 0,48 0 0 0 0,-1 0 1 0 0,-5 0-1 0 0,-1 0-2 0 0,-4 0 0 0 0,-3 0 0 0 0,-4 0 0 0 0,-1 0 28 0 0,-5 0 0 0 0,-1 0 0 0 0,-6 0 0 0 0,-2 0 1 0 0,-3 0 0 0 0,0 0 1 0 0,-3 0-1 0 0,0 0-26 0 0,-6-1 1 0 0,-1 2 0 0 0,-1-1 0 0 0,-2 1 3 0 0,27 1 0 0 0,-1-1 0 0 0,0 1 0 0 0,2-2 1 0 0,0 1-1 0 0,0-1 86 0 0,-2 2 1 0 0,0-1-1 0 0,1 1 1 0 0,1 0 0 0 0,0 0-1 0 0,-1 0-19 0 0,0 0 0 0 0,-1-1 0 0 0,0 1 0 0 0,2 0 0 0 0,1 0 0 0 0,-1 0 33 0 0,0 0 0 0 0,0 0 0 0 0,0-1 0 0 0,1 0 0 0 0,1-1 0 0 0,-1 1-42 0 0,2 0 0 0 0,0 1 0 0 0,0-1 1 0 0,2 1-1 0 0,0 1 0 0 0,1-1 94 0 0,-34 0 1 0 0,2 0 0 0 0,8 1 0 0 0,0-1-66 0 0,0-2 1 0 0,1 0 0 0 0,8 0 0 0 0,2 0 10 0 0,5 0 1 0 0,2 0-1 0 0,7 0 1 0 0,2 2-101 0 0,3 0 1 0 0,2 0-1 0 0,-40 0 345 0 0,18 3-632 0 0,9-4-32 0 0,15-1 152 0 0,18 0 1 0 0,27-1 141 0 0,34-4 1 0 0,20-3-134 0 0,23-6 0 0 0,15-6 206 0 0,-30 8 0 0 0,2 0 1 0 0,3 1-1 0 0,2 0 118 0 0,7-1 0 0 0,2 1 0 0 0,1 1 0 0 0,0 1 13 0 0,5-3 0 0 0,0 0 0 0 0,4 3 0 0 0,1-1-105 0 0,4-1 0 0 0,1-1 1 0 0,3 2-1 0 0,2 1-21 0 0,1-3 0 0 0,1 1 0 0 0,-3 2 0 0 0,1 0 41 0 0,4-1 0 0 0,0 1 0 0 0,-2 3 1 0 0,2 1-105 0 0,6 0 1 0 0,1 1 0 0 0,-3 2 0 0 0,-1-1 36 0 0,-2-1 1 0 0,-2-1 0 0 0,-4 3-1 0 0,-2 1-111 0 0,0-2 1 0 0,0 1 0 0 0,-5 1 0 0 0,0 1 52 0 0,0-1 1 0 0,0 2 0 0 0,-3-1 0 0 0,-1 0-80 0 0,-2-1 1 0 0,-2 2 0 0 0,-7 1-1 0 0,-1 0 67 0 0,-7 0 0 0 0,-2 1 0 0 0,-3 2 0 0 0,-2 1-169 0 0,49 3 0 0 0,-16 2-97 0 0,-17-1-57 0 0,-9 2-304 0 0,-15-4 571 0 0,-12 0 0 0 0,-19-2 56 0 0,-25-6 1 0 0,-21 0-36 0 0,-21 0 0 0 0,-17 0 106 0 0,-16 0 1 0 0,40-2 0 0 0,-2-2-31 0 0,-7-1 1 0 0,-2 1 0 0 0,-3 0 0 0 0,-1 0-42 0 0,-3-1 1 0 0,-2 0 0 0 0,-4 1 0 0 0,0 0 81 0 0,-2 0 1 0 0,-1-1-1 0 0,-7-1 1 0 0,-1 0-62 0 0,-5 0 0 0 0,-1 2 1 0 0,-1 1-1 0 0,-2 0 19 0 0,-3 0 0 0 0,0 1 1 0 0,-1 1-1 0 0,-1 1 39 0 0,31-1 1 0 0,0 1-1 0 0,-1 1 1 0 0,1-1 0 0 0,-1 0-1 0 0,1 0-11 0 0,-4 0 1 0 0,0 0-1 0 0,1 0 1 0 0,2 0 0 0 0,0 0-1 0 0,0 0-10 0 0,-2 0 1 0 0,-1 0 0 0 0,1 0 0 0 0,2 0 0 0 0,1 0 0 0 0,1 0 22 0 0,-33-1 0 0 0,0 2 0 0 0,5 1 0 0 0,2 0 32 0 0,1 0 1 0 0,3 1-1 0 0,8 2 1 0 0,2-1-53 0 0,1-1 1 0 0,3-1 0 0 0,7 1 0 0 0,2 0 9 0 0,6 0 0 0 0,1-1 0 0 0,7-1 0 0 0,1 0 4 0 0,-39 3 0 0 0,22-2 32 0 0,15-2 142 0 0,19 0-2 0 0,6-6 0 0 0,41-2-272 0 0,19-6 1 0 0,33-2-108 0 0,28-3 1 0 0,-40 11-1 0 0,2-1 128 0 0,9-3 1 0 0,2 0-1 0 0,6 1 1 0 0,3 0 45 0 0,10 0 1 0 0,2-1 0 0 0,2-1 0 0 0,2 1-12 0 0,-1 2 1 0 0,1 1 0 0 0,1-1 0 0 0,1 1-31 0 0,4 2 1 0 0,1 0-1 0 0,-31 2 1 0 0,1 1-1 0 0,0-1 3 0 0,2 0 0 0 0,2 0 0 0 0,-1 1 0 0 0,1-1 0 0 0,-1 1 0 0 0,1 0 24 0 0,-1 1 0 0 0,1 0 1 0 0,-2 0-1 0 0,-1-1 0 0 0,-2 0 1 0 0,1 1-9 0 0,0 1 0 0 0,1 1 0 0 0,-2-1 0 0 0,32-2 0 0 0,-1-1-104 0 0,-1 2 0 0 0,-3 1 1 0 0,-7 0-1 0 0,-2-1-36 0 0,-3 3 1 0 0,-1 0-1 0 0,-9 0 1 0 0,-2 0 29 0 0,3 0 1 0 0,-2 0-1 0 0,-11 0 1 0 0,-1 0 4 0 0,-3 0 1 0 0,-1 0 0 0 0,34 0-85 0 0,-10 0 0 0 0,-18 0-160 0 0,-11 0-10 0 0,-18 7 263 0 0,-6-6 280 0 0,-88 6 0 0 0,7-6-170 0 0,-3 1 1 0 0,-8 1 0 0 0,0-2 0 0 0,-2 1 43 0 0,-9 3 1 0 0,-3-1 0 0 0,-1-2 0 0 0,-1 0 38 0 0,-10 0 0 0 0,-2 0 1 0 0,1 1-1 0 0,-1 0-61 0 0,25-1 1 0 0,-1 0 0 0 0,-1-1 0 0 0,1 1-1 0 0,0 0 1 0 0,-1 0 31 0 0,-2 0 1 0 0,0 0-1 0 0,-1-1 1 0 0,0 0-1 0 0,-1 0 1 0 0,-1 0-41 0 0,-3 2 1 0 0,-1 1-1 0 0,1-1 1 0 0,2-2 0 0 0,1 0-1 0 0,0 0-2 0 0,-3 0 1 0 0,-1 1 0 0 0,1 0 0 0 0,0 0 0 0 0,1 0 0 0 0,0 0-2 0 0,0-1 0 0 0,0 1 1 0 0,0 0-1 0 0,-1 0 0 0 0,1 2 1 0 0,0-1-12 0 0,6-1 0 0 0,0-1 1 0 0,1 1-1 0 0,2 1 0 0 0,1 0 1 0 0,0 0 9 0 0,-30 0 1 0 0,1-1-1 0 0,7 1 1 0 0,1 0-2 0 0,5 0 0 0 0,1-1 0 0 0,7-1 1 0 0,1 1-18 0 0,8 3 0 0 0,1-1 0 0 0,4-2 0 0 0,1-1 13 0 0,2 2 1 0 0,3-1 0 0 0,-33 0-86 0 0,18-2 233 0 0,15 0 96 0 0,13 0 0 0 0,35-2-277 0 0,26-3 1 0 0,36 2 14 0 0,34-6 0 0 0,-37 5 1 0 0,3 0 26 0 0,9-1 0 0 0,4 1 0 0 0,7-3 0 0 0,2 1 0 0 0,5 1 1 0 0,0 1 0 0 0,3 0 0 0 0,1 0 9 0 0,4-1 1 0 0,-1 0 0 0 0,-2 4 0 0 0,2-1 3 0 0,7 0 1 0 0,1 0 0 0 0,-2 0 0 0 0,1 0-95 0 0,-2 0 0 0 0,0 0 0 0 0,-1 1 0 0 0,-1 0 7 0 0,0-1 1 0 0,-1-1-1 0 0,-1 2 1 0 0,-1-1 18 0 0,3 0 0 0 0,0 0 0 0 0,-7 1 0 0 0,-1 0 21 0 0,-6-1 0 0 0,-1-1 0 0 0,-4 2 0 0 0,-2 1 17 0 0,-2 0 1 0 0,-1 0-1 0 0,-7 0 1 0 0,-1 0 4 0 0,-3 0 0 0 0,-2 0 1 0 0,38 0-24 0 0,-23 0-69 0 0,-11 0 16 0 0,-11 0-45 0 0,-18 0 134 0 0,-85 0 0 0 0,-14 6-6 0 0,2-1 0 0 0,-7-1 0 0 0,1 2 0 0 0,-1 1-14 0 0,-4 0 0 0 0,0 0 0 0 0,-2 0 1 0 0,-1 0-1 0 0,-10 0 0 0 0,-2 0 1 0 0,2 0-1 0 0,-1 0 37 0 0,25-2 0 0 0,0 0 0 0 0,-1 0 0 0 0,0 0 0 0 0,0 0 0 0 0,0 0-33 0 0,1 1 0 0 0,-1 1 0 0 0,1-1 1 0 0,-3-1-1 0 0,0 0 0 0 0,-1 1 65 0 0,1 0 1 0 0,-1 0-1 0 0,1 1 1 0 0,-1-1-1 0 0,1 1 1 0 0,-1 0-36 0 0,-1-1 0 0 0,0 0 0 0 0,0 1 0 0 0,0 1 1 0 0,-1 0-1 0 0,1 1-18 0 0,1-1 0 0 0,1 0 1 0 0,0-1-1 0 0,2 1 1 0 0,1-1-1 0 0,1 0 4 0 0,-31 5 1 0 0,1 0 0 0 0,11-1 0 0 0,1 1 0 0 0,-1 2 0 0 0,1 1 1 0 0,7-2-1 0 0,3 2 13 0 0,7-1 0 0 0,2 0 1 0 0,8-2-1 0 0,1 0 32 0 0,-38 11 1 0 0,25-4-876 0 0,13 4-166 0 0,21-5 678 0 0,9 8 0 0 0,56-7 114 0 0,21 0 0 0 0,28-2 242 0 0,19-12 0 0 0,-43-2 0 0 0,2-1-79 0 0,10-2 0 0 0,2 0 1 0 0,7-3-1 0 0,2-1-41 0 0,6 0 0 0 0,1-1 0 0 0,2 1 0 0 0,0 0 81 0 0,0-1 1 0 0,0 1-1 0 0,0 0 1 0 0,0 0 167 0 0,5-1 0 0 0,0 0 0 0 0,-3 0 0 0 0,0-1-119 0 0,3 4 0 0 0,0 0 0 0 0,-2-3 0 0 0,-1 0 30 0 0,-7 3 0 0 0,0 0 0 0 0,1-1 0 0 0,-1 1-110 0 0,-6 2 1 0 0,-2 0 0 0 0,0 0 0 0 0,-2 0 39 0 0,0 0 0 0 0,-3 0 0 0 0,-6 0 0 0 0,-3 1-108 0 0,-5 2 1 0 0,-2-1 0 0 0,35 1-139 0 0,-13 7-211 0 0,-22-1 397 0 0,-12 5 0 0 0,-47 5-18 0 0,-22 0 1 0 0,-32 0 126 0 0,-29-5 0 0 0,34-7 0 0 0,-2 0 71 0 0,-8 0 1 0 0,-1 0 0 0 0,-6 1-1 0 0,-1 0 5 0 0,-1 1 0 0 0,-2 0 0 0 0,-7-1 0 0 0,0 0-90 0 0,-4 2 1 0 0,0-1-1 0 0,-1-1 1 0 0,0 0 12 0 0,-2-1 0 0 0,1 0 1 0 0,3 0-1 0 0,0 1-46 0 0,-6 2 0 0 0,0-1 1 0 0,4-1-1 0 0,-1 0 6 0 0,-7 1 0 0 0,-1 1 0 0 0,5-2 0 0 0,1-1 30 0 0,3 1 1 0 0,2-1-1 0 0,1 0 1 0 0,2 0-8 0 0,4 0 0 0 0,3 0 1 0 0,7-2-1 0 0,3-1-121 0 0,4 1 0 0 0,2 0 0 0 0,8-4 0 0 0,3 1 90 0 0,-31 2 40 0 0,16-2-54 0 118,22-2 0 0 0,24 0-81 0 387,23 0 0 0 0,34-2 7 0-160,32-2 0 0 0,28-9 48 0-333,-44 4 0 0 0,3-1 0 0 0,6-2 0 0 0,2 1 21 0-12,3 1 0 0 0,3 1 1 0 0,5-3-1 0 0,1 1-4 0 0,6 1 0 0 0,1 1 0 0 0,1-3 0 0 0,-1 0 13 0 0,5 3 1 0 0,-1-1-1 0 0,-3 0 1 0 0,1 0-11 0 0,0 0 0 0 0,0 1 0 0 0,-6 3 1 0 0,-1 1-1 0 0,0-2 0 0 0,0 0 1 0 0,-4 2-1 0 0,0 1-6 0 0,2-1 1 0 0,-1 0 0 0 0,-2 0 0 0 0,-2-1-21 0 0,-4 4 1 0 0,-2 0 0 0 0,-6-3 0 0 0,-3 0 16 0 0,-5 3 0 0 0,-2-1 1 0 0,33-1-58 0 0,-18 4-60 0 0,-9 0-42 0 0,-28 0 1 0 0,-32 1 195 0 0,-34 4 0 0 0,-37 1 50 0 0,22-1 0 0 0,-4 0 0 0 0,-6 2 0 0 0,-2 0-92 0 0,-10 0 1 0 0,-2 0-1 0 0,-3 0 1 0 0,-2 0-2 0 0,-12 2 1 0 0,-2 1 0 0 0,-1 0 0 0 0,1 0 98 0 0,-2 0 0 0 0,1-1 0 0 0,-1 1 0 0 0,-1-1-27 0 0,31-4 1 0 0,-1-1-1 0 0,1 1 1 0 0,-31 2 0 0 0,0 0-20 0 0,29-2 1 0 0,0-1 0 0 0,0 1-1 0 0,-28 2 1 0 0,1 0 1 0 0,4 1 0 0 0,1-2 1 0 0,7-1-1 0 0,3 0 0 0 0,5 0 1 0 0,2-1-1 0 0,9-2 1 0 0,3-1-20 0 0,2 2 1 0 0,2-1 0 0 0,-35 0 13 0 0,9-2 97 0 0,34 0-85 0 0,4 0 1 0 0,57-7-232 0 0,13-2 1 0 0,29-5 83 0 0,27-5 0 0 0,-31 10 0 0 0,4 1-21 0 0,11-4 1 0 0,4 0-1 0 0,6 1 1 0 0,4-1 72 0 0,6-2 0 0 0,1 0 0 0 0,1 0 0 0 0,0 1 19 0 0,4 1 1 0 0,-1 0 0 0 0,-1-1 0 0 0,0 0 22 0 0,8 1 1 0 0,1 0-1 0 0,-4 1 1 0 0,-1 0 2 0 0,-2-1 1 0 0,-2 1 0 0 0,-5 2 0 0 0,-1 0 71 0 0,-4 0 1 0 0,-1 0 0 0 0,-2 1 0 0 0,-1 2-60 0 0,0 1 1 0 0,-2 0-1 0 0,-8-1 1 0 0,-3 1-35 0 0,-8 3 0 0 0,-2-1 0 0 0,41-6 191 0 0,-12 4-26 0 0,-15 1-122 0 0,-10-3 1 0 0,-37 6-15 0 0,-18-4 1 0 0,-34 4 41 0 0,-37 1 1 0 0,-26 0-25 0 0,37-1 1 0 0,-2 2-1 0 0,-8 1 1 0 0,-3 2-7 0 0,-8 0 1 0 0,-2 1-1 0 0,-3 1 1 0 0,-1 1-9 0 0,-9 0 1 0 0,-1 0-1 0 0,3 0 1 0 0,0 0 24 0 0,-3 0 0 0 0,1 0 0 0 0,4-2 0 0 0,1 0-19 0 0,-4-1 1 0 0,2 1 0 0 0,6-1 0 0 0,1 0 3 0 0,-4 0 1 0 0,1 1-1 0 0,10 1 1 0 0,2-1 15 0 0,-2-2 0 0 0,2-1 1 0 0,14 3-1 0 0,3-1 10 0 0,7-1 0 0 0,2-1 1 0 0,-40 3 413 0 0,21-5-347 0 0,-4 0 207 0 0,22-7 1 0 0,21-5-72 0 0,31-7 1 0 0,33 0-114 0 0,33 5 0 0 0,13-2-150 0 0,-30 7 0 0 0,1 0 0 0 0,5 1 0 0 0,2 0-209 0 0,10-1 0 0 0,2-1 1 0 0,0 1-1 0 0,0 1 115 0 0,6-2 1 0 0,0 1-1 0 0,1 3 1 0 0,-1 1 33 0 0,3-2 1 0 0,-1 0 0 0 0,0 2-1 0 0,0-1 44 0 0,-2-1 0 0 0,0 0 0 0 0,-1 0 0 0 0,0 0-85 0 0,-3 0 0 0 0,-1 0 1 0 0,-5 0-1 0 0,0 0 129 0 0,-1-1 0 0 0,-1 1 1 0 0,-8 1-1 0 0,-2 0-100 0 0,46-4 1 0 0,-11 0 311 0 0,-22 5-304 0 0,-13 0 215 0 0,-19 5 0 0 0,-38-5-96 0 0,-20 1 1 0 0,-29-1 22 0 0,-27 5 0 0 0,-16 0-46 0 0,36 0 1 0 0,-2 0 0 0 0,-5 0 0 0 0,-1 0 6 0 0,-6 0 0 0 0,-2 0 0 0 0,-2 0 0 0 0,-1 0 14 0 0,-3 0 0 0 0,-1 0 0 0 0,2 0 0 0 0,1 2-21 0 0,-3 0 0 0 0,1 0 1 0 0,4-1-1 0 0,1 1 7 0 0,6 3 0 0 0,1 0 0 0 0,-2-3 0 0 0,0-1-16 0 0,1 1 0 0 0,0 1 1 0 0,5-2-1 0 0,2-1 0 0 0,7 0 0 0 0,1 0 0 0 0,4 0 0 0 0,1 0 50 0 0,-38 0-16 0 0,12 0 10 0 0,14 0-26 0 0,25-6 1 0 0,27-7 209 0 0,35-5 1 0 0,29-3-180 0 0,27 2 0 0 0,-30 11 0 0 0,2-1-109 0 0,6-3 0 0 0,2 1 0 0 0,5 1 1 0 0,1 1 30 0 0,4-3 1 0 0,2 0-1 0 0,1 3 1 0 0,1 1-9 0 0,3-2 0 0 0,1 1 0 0 0,4 2 0 0 0,1 0 0 0 0,-1 2 1 0 0,0 1 0 0 0,1-3-1 0 0,-1 1-97 0 0,-4 1 1 0 0,-1 1 0 0 0,0 0-1 0 0,0 1 95 0 0,-1 1 1 0 0,-2 0 0 0 0,-3-1-1 0 0,-2 0-9 0 0,-5 0 1 0 0,-1 1 0 0 0,-7-3-1 0 0,-1 0 26 0 0,-2 3 1 0 0,-2 0-1 0 0,27-3-103 0 0,-3 5-25 0 0,-18 0-95 0 0,-15 6 116 0 0,-20 2 1 0 0,-52 11 148 0 0,-31 0 0 0 0,-20 6 72 0 0,32-13 1 0 0,-1-1 0 0 0,-2 3 0 0 0,-1-1-45 0 0,-12 2 1 0 0,-2-2-1 0 0,-6-1 1 0 0,-1 0-65 0 0,1 0 0 0 0,0-1 0 0 0,-4 1 0 0 0,0 0 5 0 0,7 2 0 0 0,-1 0 1 0 0,-6 0-1 0 0,-1 0 10 0 0,-2 0 0 0 0,0 0 0 0 0,-1 1 0 0 0,2 0 18 0 35,8 2 0 0 0,1-1 0 0 0,0-3 0 0 0,0 1-21 0-29,4 2 0 0 0,1 1 0 0 0,4-5 0 0 0,1 1-6 0-6,0 1 0 0 0,2 0 0 0 0,7 0 0 0 0,2 0-57 0 0,-36 10 1 0 0,15-4-90 0 0,13-1 11 0 0,13-3-35 0 0,16-2 0 0 0,25-2 291 0 0,22-2 0 0 0,23 1-152 0 0,29-7 0 0 0,15 1 12 0 0,-35-5 0 0 0,2 0 0 0 0,6 0 0 0 0,2 0 23 0 0,9 0 1 0 0,1 0 0 0 0,8-2 0 0 0,1-1 29 0 0,4 1 0 0 0,1 0 0 0 0,2-3 0 0 0,0 0-60 0 0,0 3 0 0 0,0 0 1 0 0,-3-1-1 0 0,0 1 2 0 0,3 1 0 0 0,0 2 0 0 0,-9-1 1 0 0,-1 1 22 0 0,2 2 1 0 0,-3-1 0 0 0,-10 0 0 0 0,-3 1 6 0 0,-3 3 1 0 0,-2 2-1 0 0,34 5-296 0 0,-7 10 0 0 0,-23-4-143 0 0,-10 4 238 0 0,-19-5 0 0 0,-12 18 162 0 0,-26-3 1 0 0,-27 4-10 0 0,-33-4 1 0 0,-22-1 52 0 0,35-13 1 0 0,-4-1 0 0 0,-5-2 0 0 0,-3 0 114 0 0,-13 0 0 0 0,-1 0 0 0 0,-1 2 1 0 0,-1-1-58 0 0,-6 0 0 0 0,-2-1 0 0 0,-3 1 0 0 0,0 0 75 0 0,0 0 1 0 0,-1-1 0 0 0,-1 0 0 0 0,1 0-85 0 0,-2 2 1 0 0,0 1 0 0 0,4-3 0 0 0,1 0 0 0 0,-3 0 0 0 0,0 1 1 0 0,7-1-1 0 0,3 0 37 0 0,7-2 0 0 0,4 1 1 0 0,7 0-1 0 0,2-1-67 0 0,9-4 1 0 0,3-1 0 0 0,-30 10-182 0 0,19-5 102 0 0,22-6-411 0 0,12 5 372 0 0,94-12 0 0 0,-1-1 53 0 0,1-3 0 0 0,7-3 0 0 0,-2-3 1 0 0,1-3 3 0 0,6-1 1 0 0,2-2 0 0 0,4 1 0 0 0,2-2 7 0 0,9-2 0 0 0,1-1 0 0 0,0 3 0 0 0,2 0 39 0 0,-29 5 0 0 0,1 0 1 0 0,0 0-1 0 0,-2 1 1 0 0,0 0-1 0 0,1 1-38 0 0,2-1 1 0 0,0 0-1 0 0,0 1 1 0 0,-1 2-1 0 0,-1-1 1 0 0,0 1-3 0 0,-2 1 0 0 0,-1-1 0 0 0,0 2 0 0 0,23-1 0 0 0,-1 2 10 0 0,-8 1 1 0 0,-3 2-1 0 0,-6 0 1 0 0,-2 0 17 0 0,-1 1 1 0 0,-2 0 0 0 0,-11 0-1 0 0,-2 2-292 0 0,40 2 1 0 0,-21 4-211 0 0,-16 6 415 0 0,-19 0 1 0 0,-20 7-17 0 0,-27 2 0 0 0,-26 2 219 0 0,-40-1 1 0 0,27-10 0 0 0,-4 0-7 0 0,-10 0 1 0 0,-3 0 0 0 0,-6 0 0 0 0,-2 1 33 0 0,-11 1 0 0 0,-2 0 0 0 0,0 0 0 0 0,-2-2-78 0 0,-8 0 0 0 0,-1 0 0 0 0,1 1 0 0 0,0 0-1 0 0,27-4 0 0 0,0 0 0 0 0,0 0 0 0 0,0-1 1 0 0,1 0-1 0 0,-1 0 0 0 0,-5 1 0 0 0,-1 0 1 0 0,0 0 18 0 0,2-1 1 0 0,-1 0-1 0 0,1 0-36 0 0,1-1 0 0 0,-1 0 1 0 0,2 1-1 0 0,-27 4 0 0 0,2 0 1 0 0,3 0-1 0 0,2-1 63 0 0,5-1 0 0 0,3-1-49 0 0,11-3 0 0 0,4-2 0 0 0,15 0 0 0 0,4-1-441 0 0,-21 0-187 0 0,18 6 269 0 0,24-9 0 0 0,45 4 121 0 0,26-6 1 0 0,33 0 91 0 0,23 0 1 0 0,-43-1 0 0 0,3 0 73 0 0,7-1 1 0 0,4 0 0 0 0,6-2 0 0 0,3 0-32 0 0,7-3 0 0 0,2 0 0 0 0,3-1 0 0 0,2 0 42 0 0,3-1 1 0 0,1-1 0 0 0,2 2 0 0 0,1 0-32 0 0,-30 2 1 0 0,1 0 0 0 0,-1 0 0 0 0,-1 0 0 0 0,0 1-1 0 0,0 0 89 0 0,0 0 0 0 0,1 0 0 0 0,-2 1 0 0 0,32-1 0 0 0,-1 2-3 0 0,1 0 0 0 0,-2 1 0 0 0,-6 1 0 0 0,-2 1-20 0 0,-7 0 1 0 0,-2 0 0 0 0,-6 0 0 0 0,-2 1-48 0 0,-9 1 0 0 0,-1 1 0 0 0,-6 0 0 0 0,-1 2-163 0 0,42 9 1 0 0,-19 0 15 0 0,-18 0-129 0 0,-22 0 0 0 0,-42 16 243 0 0,-35 3 1 0 0,-37 3 4 0 0,21-21 1 0 0,-5-2 0 0 0,-10 4 0 0 0,-3-1 106 0 0,-6 1 0 0 0,-4-1 0 0 0,-13 3 1 0 0,-3 0-23 0 0,33-8 0 0 0,0 0 0 0 0,-2 0 1 0 0,-7 0-1 0 0,-1 0 0 0 0,0 0 70 0 0,0-2 0 0 0,0 0 0 0 0,-1 1 0 0 0,-4 1 0 0 0,0 0 0 0 0,0 0-90 0 0,4 0 0 0 0,1 0 1 0 0,0 0-1 0 0,-2 0 1 0 0,0 0-1 0 0,1 0-7 0 0,3-2 1 0 0,1 1 0 0 0,0-1 0 0 0,1 0-1 0 0,0 0 1 0 0,0 0 114 0 0,3-2 0 0 0,1 1 0 0 0,0 0 0 0 0,-30 5 0 0 0,3 1 162 0 0,8-3 0 0 0,2 1 1 0 0,5 1-1 0 0,3-1-143 0 0,11 0 1 0 0,3 0 0 0 0,6-2 0 0 0,4 0 335 0 0,-28 4-795 0 0,22-6 0 0 0,30 3 94 0 0,28-6 0 0 0,36-2 21 0 0,39-8 0 0 0,-23 1 0 0 0,4-1 123 0 0,8-4 1 0 0,4-1-1 0 0,10 2 1 0 0,2-1-39 0 0,8-3 0 0 0,3 0 0 0 0,6 3 0 0 0,2-1 89 0 0,-29 3 0 0 0,0-1 1 0 0,2 0-1 0 0,0 1 1 0 0,1 2-1 0 0,1-2 5 0 0,3-1 1 0 0,0 0 0 0 0,0 1 0 0 0,-2 0 0 0 0,1 2 0 0 0,0-1 17 0 0,1 0 1 0 0,0-1-1 0 0,-1 2 1 0 0,0 1 0 0 0,-2 1-1 0 0,1 0 9 0 0,-3 1 0 0 0,1 1 0 0 0,-2-1 0 0 0,-3 0 0 0 0,-1 0 0 0 0,-1 0-2 0 0,24 0 1 0 0,-2-1 0 0 0,-3 1 0 0 0,-2 1-46 0 0,-6 3 1 0 0,-3 1 0 0 0,-9 0 0 0 0,-3 0-9 0 0,-7 1 0 0 0,-2 2 1 0 0,38 11-82 0 0,-21-3-64 0 0,-15 3 1 0 0,-31 8 65 0 0,-19 4 1 0 0,-40 2 21 0 0,-36-3 0 0 0,23-11 0 0 0,-4 1 189 0 0,-7 1 0 0 0,-4-1 0 0 0,-11 2 1 0 0,-3 0-85 0 0,-6-1 0 0 0,-3-1 0 0 0,-6 3 0 0 0,-3-1 59 0 0,30-7 0 0 0,-1-1 1 0 0,0 1-1 0 0,-4-1 1 0 0,-1 0-1 0 0,-1 0 6 0 0,-5 0 1 0 0,0 1 0 0 0,0-1 0 0 0,0 1 0 0 0,-1-1 0 0 0,-1 1 21 0 0,-2 1 1 0 0,-1 0-1 0 0,1 0 1 0 0,1 0-1 0 0,2 0 1 0 0,-1-1-72 0 0,3 0 1 0 0,1-1 0 0 0,0 1 0 0 0,5-2-1 0 0,1 0 1 0 0,1 0 35 0 0,-23 1 1 0 0,4-1 0 0 0,8 2 0 0 0,4-1 84 0 0,10-2 1 0 0,3-1 0 0 0,-37 5 297 0 0,29-5-844 0 0,18-5 1 0 0,35 7 232 0 0,21-7 0 0 0,39 1-35 0 0,37-5 1 0 0,-25-3 0 0 0,4-2 76 0 0,10-1 1 0 0,3-2-1 0 0,12-1 1 0 0,3-2 73 0 0,6-3 1 0 0,2-1-1 0 0,-29 6 1 0 0,0 0 0 0 0,1-1 13 0 0,5 1 0 0 0,0 0 0 0 0,1-1 0 0 0,4-1 0 0 0,0 0 0 0 0,2 0-19 0 0,5 0 0 0 0,1 0 0 0 0,0 0 0 0 0,2-1 1 0 0,1-1-1 0 0,-1 1 53 0 0,0 0 1 0 0,-1 1 0 0 0,0 1 0 0 0,1-1 0 0 0,0 0 0 0 0,-1 1 102 0 0,-2 2 1 0 0,-1 0 0 0 0,0 1 0 0 0,-1-1 0 0 0,1 2-1 0 0,-1-1-89 0 0,-4 2 1 0 0,-1 0 0 0 0,-1 1 0 0 0,-3 1 0 0 0,-1 1-1 0 0,-1-1 11 0 0,-3 1 0 0 0,0 1 0 0 0,-2 0 1 0 0,27 0-1 0 0,-4 0-60 0 0,-8 1 1 0 0,-2 0 0 0 0,-7 3 0 0 0,-3 0-39 0 0,-8 2 0 0 0,-4 0 0 0 0,35 7-88 0 0,-16 2 82 0 0,-23 1 0 0 0,-50 8-143 0 0,-31 1 1 0 0,-51 7 197 0 0,17-16 0 0 0,-7-2 0 0 0,-11 1 0 0 0,-3 0-4 0 0,17-3 0 0 0,-1 1 0 0 0,-3-2 0 0 0,-6 1 0 0 0,-3-1 0 0 0,-1 1 51 0 0,-5 0 1 0 0,-1 0-1 0 0,-1 0 1 0 0,-5-1-1 0 0,0-1 1 0 0,0 1-1 0 0,-2 1 1 0 0,0 1-1 0 0,-1-2 120 0 0,-1 1 0 0 0,-1-2 0 0 0,0 1-53 0 0,-1 0 1 0 0,0-1 0 0 0,0 0-1 0 0,-1 1 1 0 0,0 0 0 0 0,0 0-9 0 0,0 1 1 0 0,0 0-1 0 0,1 0 1 0 0,3-2-1 0 0,1-1 1 0 0,1 0-52 0 0,1 2 1 0 0,0-1 0 0 0,3 0-1 0 0,10-2 1 0 0,2-1 0 0 0,2 0 20 0 0,6 1 0 0 0,2-1 1 0 0,1 0-1 0 0,-22-1 1 0 0,4-1 4 0 0,9-1 0 0 0,4-1 0 0 0,13-1 0 0 0,5 0-16 0 0,-23-1-35 0 0,23 0 0 0 0,39-13-212 0 0,28-6 0 0 0,39-3 179 0 0,-4 8 0 0 0,6 0 0 0 0,9-1 0 0 0,3 0 32 0 0,11-3 0 0 0,4-1 1 0 0,14-3-1 0 0,3 1-52 0 0,-28 7 1 0 0,1 0 0 0 0,1 0 0 0 0,5 0 0 0 0,1-1 0 0 0,1 0-27 0 0,5-2 1 0 0,1-1 0 0 0,2 1-1 0 0,1 1 1 0 0,2 1 0 0 0,0-1 93 0 0,4-1 0 0 0,0-1 1 0 0,2 2-1 0 0,-23 4 1 0 0,0 0-1 0 0,0 1 1 0 0,2 0 58 0 0,2-1 1 0 0,0 0 0 0 0,1 0-1 0 0,1 1 1 0 0,0 1 0 0 0,1 0 0 0 0,1 1-1 0 0,-1 0-42 0 0,3 1 0 0 0,-1-1 0 0 0,1 1 0 0 0,-1 1 0 0 0,1-1 0 0 0,-1 1 0 0 0,1 0 0 0 0,-1 0 29 0 0,0 1 1 0 0,-1 0-1 0 0,0 0 1 0 0,1 1 0 0 0,-2-1-1 0 0,1 1 1 0 0,-1 0 0 0 0,-1 0-27 0 0,-3 1 1 0 0,0 1 0 0 0,-1-1-1 0 0,0 1 1 0 0,19 0 0 0 0,0 1-1 0 0,-3-1 25 0 0,-7 2 1 0 0,-2-1 0 0 0,-2 1-1 0 0,-5 0 1 0 0,-2 1 0 0 0,-3 1-216 26 0,23 1 0-26 0,-4 0 1 0 0,-12 2-1 0 0,-4 0-201 334 0,-15 3 1-334 0,-5 0-84 247 0,27 8 0-247 0,-40 3 189 251 0,-41 1 0-251 0,-59 3 183 63 0,1-14 0-63 0,-7-2 0 0 0,-12 5 1 0 0,-6 0 61 0 0,15-5 1 0 0,-3-2 0 0 0,-1 0-1 0 0,-2 2 1 0 0,0 0 0 0 0,-3 0 100 0 0,-7-1 1 0 0,-2-1 0 0 0,-2 1 0 0 0,-6-1 0 0 0,-2 1-1 0 0,-1 0-109 0 0,22-2 0 0 0,0 1 0 0 0,0-1 0 0 0,-1 1 1 0 0,-3 0-1 0 0,0-1 0 0 0,-1 1 0 0 0,0 1-13 0 0,-2-1 0 0 0,-1 1 0 0 0,1 0 0 0 0,-1-1 0 0 0,1 1 0 0 0,1-1 0 0 0,-1 0 0 0 0,0 1 156 0 0,-2 0 0 0 0,1 1 1 0 0,-1 1-1 0 0,1-2 0 0 0,1 0 1 0 0,0-1-1 0 0,1 0 0 0 0,0 0-52 0 0,-1 1 1 0 0,1 0 0 0 0,0 0 0 0 0,0-1 0 0 0,2 0-1 0 0,1 0 1 0 0,0 0 0 0 0,1 0 0 0 0,-22 1 0 0 0,1-1 0 0 0,0 1 16 0 0,4 0 1 0 0,1-1-1 0 0,1 1 1 0 0,7-1-1 0 0,1 1 1 0 0,2-1-86 0 0,8-1 0 0 0,2 0 1 0 0,2 0-12-154 0,-20 1 0 154 0,4-2 0 0 0,12-1 0 0 0,6-2 157-189 0,-31 1-99 88 0,31-6 1 101 0,54-14-257-53 0,47-13 1 53 0,10 12 0 0 0,10 1 126 0 0,21-4 0 0 0,7 1 0 0 0,-17 5 0 0 0,4 0 0 0 0,1 1 76 0 0,6-2 0 0 0,1 0 0 0 0,3 0 1 0 0,11-2-1 0 0,3-1 0 0 0,0 1-45 0 0,3 1 1 0 0,1 2 0 0 0,2-1 0 0 0,-20 4 0 0 0,1 0 0 0 0,1 0 0 0 0,0 1-55 0 0,4-1 0 0 0,1 1 1 0 0,0 0-1 0 0,1 0 0 0 0,-2 1 1 0 0,0 1-1 0 0,0-1 1 0 0,1 1 68 0 0,4 0 0 0 0,0 0 1 0 0,1 1-1 0 0,1-1 0 0 0,2 0 1 0 0,2 0-1 0 0,0 0 0 0 0,0 0 19 0 0,-1 0 1 0 0,0 0 0 0 0,1 0 0 0 0,-1 1 0 0 0,2-1 0 0 0,1 0 0 0 0,-1 0 0 0 0,0 1 68 0 0,-2 0 0 0 0,-1 0 0 0 0,0 0 1 0 0,-1 1-1 0 0,0 1 0 0 0,-1 0 0 0 0,-1 0 1 0 0,0 0-33 0 0,-3 1 0 0 0,-1-1 0 0 0,0 1 0 0 0,-1 0 0 0 0,0 2 0 0 0,-1 0 0 0 0,-1 0 0 0 0,0 1-48 0 0,-5 0 1 0 0,-1 0-1 0 0,-1 0 1 0 0,-1 1 0 0 0,22-1-1 0 0,-2 0 1 0 0,-1 1 50 348 0,-7 0 1-348 0,-2 1 0 0 0,-1 0 0 0 0,-8 1-1 0 0,-1 0 1 0 0,-2 0-109 561 0,20 1 0-561 0,-5 2 0 0 0,-12 2 0 0 0,-5 0 33 247 0,-18 1 1-247 0,-4 2 84 37 0,22 6 1-37 0,-71 7-172 33 0,-43 0 1-33 0,-9-10 0 0 0,-11-4-90 5 0,-21 0 1-5 0,-8-1 0 0 0,18-1-1 0 0,-3 0 1 0 0,-2-1 137 0 0,-7 1 0 0 0,-1 0 0 0 0,-2 1 0 0 0,-5 0 0 0 0,-2-1 0 0 0,-1 1 82 0 0,22-3 1 0 0,-1 0-1 0 0,-1 0 1 0 0,0 0 0 0 0,-1 1-1 0 0,-1-1 1 0 0,-1 0 0 0 0,0 0-50 0 0,-4-1 0 0 0,-1 0 0 0 0,1 0 0 0 0,-1 0 0 0 0,0 0 1 0 0,1 0-1 0 0,0 0 0 0 0,-1 0-3 0 0,-2 0 1 0 0,0 0 0 0 0,0 0-1 0 0,0 0 1 0 0,3 0 0 0 0,-1 0 0 0 0,1 0-1 0 0,-1 0 217 0 0,2 0 1 0 0,-1 0 0 0 0,1 0 0 0 0,0 0 0 0 0,2 1 0 0 0,1 0 0 0 0,0 1 0 0 0,1-1 41 0 0,0 0 1 0 0,2 0 0 0 0,-1 0 0 0 0,2 1 0 0 0,-21-1-1 0 0,1 1 1 0 0,2-1-74 0 0,7 0 1 0 0,1-2 0 0 0,2 1-1 0 0,7 0 1 0 0,1 0 0 0 0,3 0-21 0 0,-22 1 0 0 0,5-2 1 0 0,13-1-1 0 0,5 0 18 0 0,12 0 0 0 0,5-1-49 0 0,-28-8 1 0 0,49-2-210 0 0,38-6 0 0 0,62-6-227 0 0,-3 13 0 0 0,9 1 0 0 0,13-3 0 0 0,6 0 235 0 0,-17 3 0 0 0,2 0 0 0 0,2 0 0 0 0,4-1 0 0 0,0 0 0 0 0,3 0 20 0 0,10-2 0 0 0,1-1 0 0 0,2 1 0 0 0,-21 4 0 0 0,1 1 0 0 0,0 0 0 0 0,2 0 71 0 0,4-1 1 0 0,2 0 0 0 0,1 1 0 0 0,0 0 0 0 0,0 1 0 0 0,1 0 0 0 0,0 0 0 0 0,1 1 54 0 0,4-2 1 0 0,2 1-1 0 0,-1 0 1 0 0,1 0-1 0 0,-3 0 1 0 0,0 1-1 0 0,0 0 1 0 0,-1 1-29 0 0,-1-1 1 0 0,-1 1 0 0 0,1 1 0 0 0,-1-1 0 0 0,4 1 0 0 0,1-1-1 0 0,0 1 1 0 0,-2 1 76 0 0,-5 0 0 0 0,-1 0 0 0 0,-1 1 0 0 0,1 0 0 0 0,-1 0 0 0 0,0 1 0 0 0,0-1 0 0 0,-2 1-58 0 0,-8 0 0 0 0,0-1 1 0 0,-1 1-1 0 0,-1 0 1 0 0,21 1-1 0 0,-2 0 0 0 0,-1 1 3 0 0,-7 0 1 0 0,-2 0 0 0 0,-1 0 0 0 0,-5 0 0 0 0,-2 0 0 0 0,-2 2 107 0 0,22 2 0 0 0,-6 1 0 0 0,-14-1 1 0 0,-4 2-169 0 0,-15-1 0 0 0,-4 4 1 0 0,15 11-1902 0 0,-43 4 1684 0 0,-57 2 0 0 0,-19-13 1 0 0,-12-4 74 0 0,-17 1 1 0 0,-7-1 0 0 0,16-4-1 0 0,-3 0 1 0 0,-1-1 124 0 0,-8 0 1 0 0,-3-1 0 0 0,-1 0 0 0 0,-5 0 0 0 0,-2 1-1 0 0,-1-1 64 0 0,22-1 1 0 0,-1-1 0 0 0,-1 0 0 0 0,0 0 0 0 0,-1 0 0 0 0,-1 1 0 0 0,-1-1 0 0 0,0 0-60 0 0,-4-1 0 0 0,0 0 1 0 0,-1 0-1 0 0,0 0 0 0 0,-2 0 1 0 0,-1 0-1 0 0,0 0 0 0 0,0 0 2 0 0,-1 0 1 0 0,1 0-1 0 0,-2 0 1 0 0,1 0-1 0 0,-4 0 1 0 0,-1 0-1 0 0,0 0 1 0 0,2 0 132 0 0,4 0 0 0 0,2 0 1 0 0,-1 0-1 0 0,1 0 1 0 0,-3 0-1 0 0,0 0 1 0 0,0 0-1 0 0,2 0 132 0 0,5 0 0 0 0,1 0 0 0 0,0 0 0 0 0,1 0 1 0 0,2 1-1 0 0,0 0 0 0 0,1 0 0 0 0,0 1-27 0 0,-17-1 1 0 0,0 1 0 0 0,2-1 0 0 0,4 1 0 0 0,2 0 0 0 0,1-1-17 0 0,10-1 0 0 0,2 0 0 0 0,2 0 1 0 0,-20 0-1 0 0,6-2-140-89 0,13 1 0 89 0,6-2-19-167 0,-34-5 1 167 0,50-6-312-32 0,35 0 0 32 0,60-5 166-12 0,3 9 1 12 0,10 1-1 0 0,17-4 1 0 0,8 1-66 0 0,-17 4 1 0 0,4 0-1 0 0,2 0 1 0 0,10-2-1 0 0,3 0 1 0 0,1-1 87 0 0,8 0 1 0 0,2 0-1 0 0,2 0 1 0 0,-17 2-1 0 0,1-1 1 0 0,2 0-1 0 0,-1 0 44 0 0,4 0 1 0 0,0 1-1 0 0,0-1 1 0 0,1 1 0 0 0,2 0-1 0 0,0 1 1 0 0,0-1 0 0 0,0 1 61 0 0,-1-1 0 0 0,0 1 0 0 0,1 0 0 0 0,0 0 0 0 0,4 0 0 0 0,1 1 0 0 0,0 0 0 0 0,0 1 22 0 0,0 0 1 0 0,1 0 0 0 0,-1 0 0 0 0,0 0 0 0 0,0 0 0 0 0,0-1 0 0 0,0 1-1 0 0,-1 0 53 0 0,0 1 0 0 0,-1 0 1 0 0,1 1-1 0 0,-3-1 1 0 0,-5 1-1 0 0,0-1 1 0 0,-2 0-1 0 0,0 0-26 0 0,-3 1 0 0 0,-1 1 0 0 0,0-1 0 0 0,-1 1 0 0 0,21 0 0 0 0,-1 1 0 0 0,-1-1 53 0 0,-5 2 1 0 0,-2-1-1 0 0,-1 1 1 0 0,-8-1 0 0 0,-2 0-1 0 0,-2 0-54 0 0,-5 0 0 0 0,-1 0 1 0 0,-3 1-1 0 0,17-2 0 0 0,-5 1 44 0 0,-9 1 1 0 0,-5 2-8 0 0,-11 1 1 0 0,-7 2-1 0 0,-2 4 50 0 0,-43 6 1 0 0,-63-4-491 0 0,-1-5 1 0 0,-9-1 0 0 0,-20-2 0 0 0,-7-1 211 0 0,17 1 0 0 0,-2-1 0 0 0,-2 1 0 0 0,-6 0 1 0 0,-1 0-1 0 0,-2 0 52 0 0,16 0 1 0 0,-2-1-1 0 0,0 0 1 0 0,0 0-1 0 0,-2 0 1 0 0,-1 0 0 0 0,0 0-1 0 0,-1-1 79 0 0,-3-1 1 0 0,-1 0 0 0 0,0 0 0 0 0,0-1-1 0 0,0 2 1 0 0,0-1 0 0 0,0 0 0 0 0,0 0 94 0 0,-2-1 0 0 0,0 0 0 0 0,0-1 0 0 0,0 1 1 0 0,3 0-1 0 0,0-1 0 0 0,1 1 0 0 0,0-1-22 0 0,0 0 0 0 0,0 0 0 0 0,1-1 1 0 0,1 0-1 0 0,4 0 0 0 0,1 0 0 0 0,1-1 1 0 0,0 1 127 0 0,-19-1 0 0 0,2 1 1 0 0,1-1-1 0 0,5-1 0 0 0,1 0 1 0 0,2 1-75 0 0,6 1 0 0 0,1 1 1 0 0,3 0-1 0 0,-27-2 1 0 0,4-1 44 0 0,9 2 1 0 0,5-1-1 0 0,12-1 1 0 0,6-1 340 0 0,-30-2-397 0 0,22 3 1 0 0,52-12-627 0 0,34 4 0 0 0,45-9 361 0 0,-4 10 0 0 0,8 2 0 0 0,14-3 0 0 0,6 0-2 0 0,-20 3 1 0 0,3 0 0 0 0,2 0 0 0 0,11-1 0 0 0,3 0 0 0 0,0 0 100 0 0,6-2 1 0 0,2 0-1 0 0,1 0 1 0 0,-18 4-1 0 0,2 0 1 0 0,0 1-1 0 0,1 0 30 0 0,1 0 0 0 0,0-1 1 0 0,1 1-1 0 0,0 0 0 0 0,6 0 1 0 0,0 0-1 0 0,1 0 1 0 0,0 1 34 0 0,-1 0 1 0 0,0-1 0 0 0,1 1-1 0 0,0 0 1 0 0,5 0 0 0 0,0-1-1 0 0,0 1 1 0 0,-1 0 84 0 0,-4 2 1 0 0,-2 0-1 0 0,0 0 1 0 0,0 1 0 0 0,1-1-1 0 0,0 1 1 0 0,-1 0-1 0 0,-1 0 45 0 0,18-1 0 0 0,-2-1 1 0 0,0 1-1 0 0,0 2 1 0 0,0 2-1 0 0,-2-1-47 0 0,-12 1 1 0 0,-1 1-1 0 0,-1-1 1 0 0,-3 2 0 0 0,-1-1-1 0 0,-3 1-32 0 0,19-1 0 0 0,-5 2 0 0 0,-10 1 0 0 0,-6 2-45 0 0,-12 0 0 0 0,-4 1-386 0 0,32 8 1 0 0,-45 1 156 0 0,-34 0 1 0 0,-65 0-4 0 0,3-6 0 0 0,-9-2 0 0 0,-27 2 0 0 0,-9-1 134 0 0,21-3 1 0 0,-3 1-1 0 0,-1 0 1 0 0,-9 1-1 0 0,-2 0 1 0 0,0 0-8 0 0,-5 1 1 0 0,-2-1-1 0 0,0 0 1 0 0,20-1-1 0 0,0 0 1 0 0,-1 0-1 0 0,-1-1 124 0 0,-3 0 1 0 0,0 0 0 0 0,-1-1 0 0 0,0 0 0 0 0,-4 1 0 0 0,0-1 0 0 0,-1 1 0 0 0,-1-1 15 0 0,-1 1 1 0 0,-1-1-1 0 0,0 1 1 0 0,1-1-1 0 0,1 1 1 0 0,2-1 0 0 0,-1 1-1 0 0,1 0 46 0 0,1-1 0 0 0,-1 0 0 0 0,2 1 1 0 0,-1 0-1 0 0,4 0 0 0 0,0 1 1 0 0,0 0-1 0 0,0-1-69 0 0,-1 1 1 0 0,0 0-1 0 0,0 0 1 0 0,2-1-1 0 0,5 0 1 0 0,0 0-1 0 0,2-1 1 0 0,0 0 11-39 0,-21 1 0 39 0,1-1 1 0 0,3 0-1 0 0,12-2 0 0 0,1 1 1 0 0,3 0 122-510 0,-23 2 0 510 0,5 1 0 0 0,16-3 1 0 0,4-1 241-269 0,14 1 1 269 0,3 1-138-90 0,-33-2 0 90 0,50-9 13-99 0,40-6 0 99 0,58-1-584-108 0,-2 3 0 108 0,10 0 0 0 0,21-2 0 0 0,8-2 188 0 0,-20 4 1 0 0,4 0 0 0 0,2-1-1 0 0,5-1 1 0 0,1 1 0 0 0,3-1 51 0 0,-15 3 1 0 0,1 1-1 0 0,1-1 1 0 0,1 1-1 0 0,3-1 1 0 0,1 0-1 0 0,0 1 1 0 0,1-1 31 0 0,3 1 1 0 0,0-1 0 0 0,1 0 0 0 0,2 1 0 0 0,6-1 0 0 0,2 1 0 0 0,0 0 0 0 0,0 0 2 0 0,-2 1 0 0 0,0-1 0 0 0,0 1 0 0 0,1 0 0 0 0,-17 1 0 0 0,1 1 1 0 0,1 0-1 0 0,0 1 0 0 0,-1-1 34 0 0,0 1 1 0 0,0 0 0 0 0,0 0 0 0 0,0 1-1 0 0,0 0 1 0 0,19-1 0 0 0,-1 0 0 0 0,1 1 0 0 0,-2 0 70 0 0,-2 0 1 0 0,-1 0 0 0 0,-1 1 0 0 0,2-1 0 0 0,1 0 0 0 0,0 0 0 0 0,1 0 0 0 0,-2 0-28 0 0,-6 0 0 0 0,-1 0 0 0 0,0 1 0 0 0,-1-1 0 0 0,0 0 1 0 0,0 1-1 0 0,-1-1 0 0 0,-2 2 58 4 0,-7 0 0-4 0,-2 0 0 0 0,0 1 0 0 0,-1 0 0 0 0,20-1 0 0 0,0 1 0 0 0,-3-1-32 638 0,-8 2 1-638 0,-1-1 0 0 0,-2 1 0 0 0,-8 0 0 0 0,-1 1 0 0 0,-4-1-121 383 0,13-1 1-383 0,-5-1 0 0 0,-11 2 0 0 0,-6 1-704 283 0,22 0 416-64 0,-28 6 0-219 0,-98 5-36 43 0,-52 3 0-43 0,20-7 1 0 0,-7-1 254 0 0,14-4 1 0 0,-4-1 0 0 0,0 0 0 0 0,-6 0 0 0 0,-1 0 0 0 0,-3 1 45 0 0,12 0 0 0 0,-2 0 0 0 0,-2 1 0 0 0,1-1 0 0 0,-2-1 0 0 0,-1 0 0 0 0,0-1 0 0 0,0 1 21 0 0,-5 0 1 0 0,0 0-1 0 0,-1 1 1 0 0,-1-1-1 0 0,-3 0 1 0 0,-1 1-1 0 0,-1 0 1 0 0,0-1 40 0 0,-1 0 1 0 0,-1 1 0 0 0,0-1 0 0 0,0 0 0 0 0,0 0 0 0 0,0 1 0 0 0,1-1-1 0 0,0 0 87 0 0,3-1 0 0 0,1 0 0 0 0,0 0 0 0 0,0 0 0 0 0,-1 0 0 0 0,0 0 0 0 0,1 0 0 0 0,0 1-8 0 0,2 0 1 0 0,1 0 0 0 0,1 1-1 0 0,0-1 1 0 0,3-1 0 0 0,1 1 0 0 0,0-1-1 0 0,1 0 46 0 0,2 1 0 0 0,1 1 1 0 0,1-1-1 0 0,2 0 1 0 0,-13 0-1 0 0,3-1 1 0 0,3 1 9 0 0,9-1 1 0 0,1 0 0 0 0,4 0 0 0 0,-21-3 0 0 0,4-1 236 0 0,18 0 0 0 0,3-1-142 0 0,-36-8 0 0 0,57-5-22 0 0,41-1 0 0 0,59-6-197 0 0,0 12 1 0 0,9 2 0 0 0,19-2 0 0 0,7 0 27 0 0,-20 3 0 0 0,3 1 0 0 0,2-1 0 0 0,6 0 1 0 0,2-2-1 0 0,2 1-193 0 0,6 0 0 0 0,2 1 0 0 0,2-2 0 0 0,-19 3 0 0 0,2-1 0 0 0,0 1 0 0 0,2 0 99 0 0,4 0 0 0 0,1 1 0 0 0,1 0 0 0 0,0 0 0 0 0,3 0 0 0 0,1-1 0 0 0,0 1 0 0 0,0 0 56 0 0,1 1 0 0 0,0-1 0 0 0,1 2 1 0 0,-1-1-1 0 0,0 0 0 0 0,-1 0 1 0 0,1 1-1 0 0,-1-1 27 0 0,0 1 1 0 0,0 0 0 0 0,0 0-1 0 0,0 1 1 0 0,2-1 0 0 0,-1 1-1 0 0,1 1 1 0 0,-2 0 51 0 0,-4 1 1 0 0,0 1-1 0 0,-1 0 1 0 0,0-1 0 0 0,0 1-1 0 0,1-1 1 0 0,-1 0 0 0 0,-1 0-33 0 0,-8 2 1 0 0,-1 0-1 0 0,-1 0 1 0 0,0 0-1 0 0,-2-1 1 0 0,0 1 0 0 0,-1 0-1 0 0,-1 0 81 0 0,18 1 1 0 0,-1 0 0 0 0,-1 0 0 0 0,-7 0 0 0 0,-2 0 0 0 0,-1 0-52 0 0,-7 0 1 0 0,-2 0-1 0 0,-3 0 1 0 0,20 0-1 0 0,-5 0 175 408 0,-12 0 1-408 0,-6 0-837 329 0,28 0 0-329 0,-42 11 118 254 0,-46 3 1-254 0,-64-3 198 163 0,-1-8 0-163 0,-7-1 1 0 0,-17 1-1 0 0,-5 0 190 0 0,19-1 0 0 0,-2-1 0 0 0,-2 1 0 0 0,-9 0 0 0 0,-3-1 0 0 0,-1 0 54 0 0,-7 0 0 0 0,-2-1 1 0 0,-1-1-1 0 0,22 1 1 0 0,-1-2-1 0 0,0 1 1 0 0,-1 0 8 0 0,0 0 1 0 0,-1 0 0 0 0,1 0 0 0 0,-1-1 0 0 0,-2 0 0 0 0,1-1 0 0 0,-1 0 0 0 0,0 0 46 0 0,-2 1 1 0 0,0-1 0 0 0,-1 1 0 0 0,1 0 0 0 0,0 0 0 0 0,0 0 0 0 0,0 0 0 0 0,0 0-54 0 0,-1-1 1 0 0,-1 1-1 0 0,0-1 1 0 0,1 1-1 0 0,3 1 1 0 0,0 0-1 0 0,0 0 1 0 0,1 0 19 0 0,-1-1 1 0 0,1-1 0 0 0,0 1 0 0 0,1-1 0 0 0,-17 0 0 0 0,1 0 0 0 0,3 0 133 0 0,6-1 0 0 0,2-1 1 0 0,1 0-1 0 0,9 0 1 0 0,2 1-1 0 0,2-1 32 0 0,-15-2 1 0 0,4 0-1 0 0,10 0 1 0 0,5-1 499 0 0,-25-6-549 0 0,20 0 0 0 0,42-5-93 0 0,28 1 1 0 0,47-1-20 0 0,0 11 1 0 0,9 2-1 0 0,17-2 1 0 0,6 2-79 0 0,17-1 1 0 0,6-1-1 0 0,-24 2 1 0 0,2 0 0 0 0,2 0 86 0 0,6-1 0 0 0,1 1 0 0 0,2 0 0 0 0,3 0 0 0 0,2 0 0 0 0,1 1-1 0 0,-22 2 1 0 0,2 0 0 0 0,-1 1 0 0 0,1 0 0 0 0,2-1 0 0 0,0 0 0 0 0,0 1-1 0 0,1-1-5 0 0,2 2 0 0 0,0-1 0 0 0,1 2 0 0 0,-1-2 1 0 0,1 1-1 0 0,1 0 0 0 0,-1 0 0 0 0,0 0 13 0 0,-2 0 0 0 0,0 1 0 0 0,0 1 0 0 0,0-1 0 0 0,0 0 0 0 0,-1 0 0 0 0,0 1 0 0 0,-1-1 57 0 0,-2 1 1 0 0,0 0 0 0 0,-1 1 0 0 0,0-1 0 0 0,20 1-1 0 0,-1 0 1 0 0,-1 0-45 0 0,-4 1 1 0 0,-2 0 0 0 0,-2 1-1 0 0,-8 1 1 0 0,-1 1 0 0 0,-2 0 83 0 0,24 1 0 0 0,-5 0 1 0 0,-14 2-1 0 0,-5-1-114 0 0,-14-1 1 0 0,-4 0-151 56 0,26 8 0-56 0,-50 8-40 324 0,-47 1 0-324 0,-61 4-48 86 0,6-17 1-86 0,-8-3 0 0 0,-19 2 0 0 0,-6-2 86 0 0,23-2 1 0 0,-3-2 0 0 0,-1 1 0 0 0,-11-1 0 0 0,-1 0 0 0 0,-2 0 67 0 0,23-1 0 0 0,-1-1 0 0 0,-1 0 1 0 0,0 1-1 0 0,-3-2 0 0 0,0 1 0 0 0,-1 0 1 0 0,0-1 29 0 0,-2-1 1 0 0,0 0-1 0 0,-1 0 1 0 0,1 0-1 0 0,-1 0 1 0 0,0 0-1 0 0,0 0 1 0 0,-1 0 24 0 0,0 0 0 0 0,-1 0 1 0 0,0 0-1 0 0,1 0 1 0 0,1-1-1 0 0,0 0 1 0 0,0-1-1 0 0,1 1 49 0 0,0 0 1 0 0,1 0 0 0 0,-1 0 0 0 0,2-1 0 0 0,4 0-1 0 0,0-1 1 0 0,0 0 0 0 0,2 0 20 0 0,-22 0 0 0 0,2 0 0 0 0,1 0 1 0 0,9 0-1 0 0,1 1 0 0 0,3-1 141 0 0,6 0 0 0 0,2 0 1 0 0,1 0-1 0 0,-26-1 1 0 0,3 0-72 0 0,10 0 1 0 0,3-2 0 0 0,13 1-1 0 0,3 0-20 0 0,11 2 0 0 0,5 1 333 0 0,-27-9-423 0 0,28 3 0 0 0,78-6-120 0 0,40 0 1 0 0,-8 6 0 0 0,8 0 143 0 0,12-2 1 0 0,5 1-1 0 0,-21 4 1 0 0,2 0-1 0 0,2 0-19 0 0,7-2 1 0 0,1 1-1 0 0,2 0 1 0 0,4 0-1 0 0,1 2 1 0 0,2 0-12 0 0,7 0 1 0 0,2 1-1 0 0,1 0 1 0 0,1-1-1 0 0,1 1 1 0 0,0-1 16 0 0,-23 3 0 0 0,1-1 1 0 0,-1 2-1 0 0,1-1 1 0 0,-1 0-1 0 0,1-1 1 0 0,-1 2-1 0 0,0-1 53 0 0,0 2 1 0 0,-1 0 0 0 0,1 1-1 0 0,-2-1 1 0 0,24 1 0 0 0,-1 1 0 0 0,-1 0-10 0 0,-6 1 0 0 0,0 1 1 0 0,-2 0-1 0 0,-6 1 1 0 0,-1 0-1 0 0,-1 1-22 0 0,-8-1 0 0 0,-2 0 0 0 0,-1 1 0 0 0,-1 1 0 0 0,-2 0 1 0 0,-1 1-48 0 0,24 2 1 0 0,-4 1 0 0 0,-3 1-1 0 0,-4 1-84 0 0,-12 0 0 0 0,-5 0 1 0 0,-8 0-1 0 0,-4 0-161 0 0,22 15-160 0 0,-19-7 1 0 0,-49 7 232 0 0,-31-5 1 0 0,-48-1 120 0 0,18-14 1 0 0,-6-3-1 0 0,-13-2 1 0 0,-4-1-7 0 0,-11 0 0 0 0,-5-1 1 0 0,25-1-1 0 0,-3-1 1 0 0,0 1 7 0 0,-4-1 1 0 0,-1 0-1 0 0,-1 0 1 0 0,-2-1-1 0 0,-1 1 1 0 0,0-1 192 0 0,3 0 0 0 0,-1-1 0 0 0,0 0 1 0 0,-4 1-1 0 0,-1-1 0 0 0,0-1-11 0 0,1 0 0 0 0,-1 0 0 0 0,2 0 1 0 0,1-1-1 0 0,1-1 0 0 0,0 1 19 0 0,4 1 0 0 0,0 0 0 0 0,2 0 1 0 0,5-1-1 0 0,2 0 0 0 0,0-1 27 0 0,-28-2 1 0 0,4 0 0 0 0,8 0-1 0 0,5 0-65 0 0,14 0 0 0 0,3 0 0 0 0,9 0 0 0 0,5 0 118 0 0,-26-7-281 0 0,29 0 0 0 0,35 1 58 0 0,40 4 0 0 0,41-4-110 0 0,-11 8 1 0 0,6 1 0 0 0,10-2 0 0 0,4 1-33 0 0,17 0 1 0 0,3 0 0 0 0,-27 1-1 0 0,2 1 1 0 0,1-1 84 0 0,6 2 0 0 0,2 1 0 0 0,1 0 0 0 0,2-2 0 0 0,1-1 0 0 0,0 1 63 0 0,1 1 1 0 0,1 0 0 0 0,0 1 0 0 0,2 1 0 0 0,-1 1 0 0 0,0 0-13 0 0,-1 2 0 0 0,0 0 0 0 0,0 0 1 0 0,4 1-1 0 0,0 1 0 0 0,0-1 67 0 0,-5 0 1 0 0,-1 1-1 0 0,-1 0 1 0 0,-1 1-1 0 0,-1 1 1 0 0,-2 0-78 0 0,-4 1 0 0 0,-2 0 1 0 0,-1 0-1 0 0,-6 1 1 0 0,0-1-1 0 0,-2 2 5 0 0,32 4 0 0 0,-3 0 0 0 0,-8 0 1 0 0,-2 0 79 0 0,-5 0 0 0 0,-4 0 0 0 0,-11 0 0 0 0,-3 1 131 0 0,-9-2 1 0 0,-3 2 0 0 0,35 11-80 0 0,-24-2-158 0 0,-12 3 2 0 0,-21-5 1 0 0,-41 3 46 0 0,-24-7 1 0 0,-46 1-7 0 0,28-13 1 0 0,-3-2-1 0 0,-17 2 1 0 0,-4 0 0 0 0,-9 1 1 0 0,-3 0 0 0 0,-7 0 0 0 0,-3 0-7 0 0,31-2 1 0 0,0 0-1 0 0,-2 0 1 0 0,-2-1-1 0 0,-1 1 1 0 0,-1 0-11 0 0,-4 0 1 0 0,0-1 0 0 0,0 1 0 0 0,3-2 0 0 0,0 0 0 0 0,0 0 2 0 0,-1 0 1 0 0,-1 0 0 0 0,1 1 0 0 0,5-1 0 0 0,1-1 0 0 0,1 2 9 0 0,0 0 0 0 0,0 1 1 0 0,1 0-1 0 0,-28 2 0 0 0,3-1 27 0 0,11-2 1 0 0,4 1 0 0 0,10 1-1 0 0,5 1 91 0 0,-29 2-217 0 0,28-3 1 0 0,45 12-171 0 0,36-4 0 0 0,44 8 188 0 0,-6-12 1 0 0,7-2 0 0 0,11 4 0 0 0,5 0-45 0 0,14-2 1 0 0,4-1-1 0 0,-23-3 1 0 0,2 1 0 0 0,1-1 100 0 0,5-1 1 0 0,1-1 0 0 0,1 1-1 0 0,4 1 1 0 0,1 0 0 0 0,0 0-14 0 0,-1 1 1 0 0,-1-1-1 0 0,1 0 1 0 0,1 1 0 0 0,1 0-1 0 0,-1 0 67 0 0,-3-1 0 0 0,0 1 1 0 0,0-2-1 0 0,4 1 0 0 0,0-1 1 0 0,-1 0-9 0 0,-5 1 0 0 0,-2 0 1 0 0,1 1-1 0 0,1 0 1 0 0,-1 0-1 0 0,-1-1 54 0 0,-7 0 1 0 0,-2 1-1 0 0,0-1 1 0 0,30 6-1 0 0,-3 0 19 0 0,-9-3 1 0 0,-2 1 0 0 0,-5 1 0 0 0,-3 1 141 0 0,-11-3 1 0 0,-3 1 0 0 0,-7 1-1 0 0,-2 1 339 0 0,34 7-222 129 0,-22 6-636 77 0,-18 3 1-206 0,-57 10 155 199 0,-34 0 1-199 0,-51-1-44 0 0,28-23 0 0 0,-6-4 1 0 0,-17 3-1 0 0,-6 1 86 0 0,22-5 1 0 0,-2 1-1 0 0,-1-1 1 0 0,-6 0 0 0 0,-1 0-1 0 0,-1-1 54 0 0,-8 1 1 0 0,-2-2-1 0 0,-1 1 1 0 0,-3 1 0 0 0,-2-1-1 0 0,-1 0-19 0 0,22-3 0 0 0,-1 0 1 0 0,0-1-1 0 0,0 1 0 0 0,-3 1 1 0 0,0 0-1 0 0,0 1 0 0 0,0-1-48 0 0,-1 0 1 0 0,-1 0 0 0 0,0 0 0 0 0,1-1 0 0 0,2 1-1 0 0,0-1 1 0 0,0 0 0 0 0,1 0 109 0 0,1 0 0 0 0,0-1 0 0 0,0 1 0 0 0,1 0 0 0 0,-21 0 0 0 0,1 0 0 0 0,2 0-38 0 0,5 0 1 0 0,2-1 0 0 0,1 1 0 0 0,4 1 0 0 0,1 1-1 0 0,2-1 22 0 0,9 0 0 0 0,1 1 1 0 0,2-1-1 0 0,-23 3 0 0 0,4-1 110-281 0,13-3 0 281 0,4 0 1 0 0,17 1-1 0 0,5 0 43-274 0,-22 4-167 210 0,29 2-398 24 0,21 2 208 32 0,72 7 1 8 0,24-12 152 0 0,-8-4 0 0 0,7 0 0 0 0,11-3 0 0 0,4-1 10 0 0,-20-1 0 0 0,2 0 1 0 0,1 0-1 0 0,4 0 0 0 0,2 0 1 0 0,1 0 39 0 0,8 0 1 0 0,1 0-1 0 0,1 0 1 0 0,2-2-1 0 0,1 1 1 0 0,1-1-7 0 0,3 1 1 0 0,1-1 0 0 0,1 0 0 0 0,-23 0 0 0 0,1 0 0 0 0,0-1 0 0 0,0 1 32 0 0,1 0 1 0 0,1 1-1 0 0,0 0 1 0 0,-1 0-1 0 0,1 0 1 0 0,-1 0-1 0 0,0-1 1 0 0,0 1 92 0 0,1 1 1 0 0,0 0 0 0 0,0 0 0 0 0,-1 0 0 0 0,21 0 0 0 0,-1 0 0 0 0,-1 0 192 0 0,-5 0 0 0 0,-2 0 0 0 0,-1 0-217 0 0,-2 0 1 0 0,-1 0-1 0 0,-3 0 1 0 0,-13 2-1 0 0,-3 0 1 0 0,-1 1 118 0 0,26 1 0 0 0,-3 1-60 0 0,-10 1 1 0 0,-5 1-46 0 0,-21-1 0 0 0,-4 2 0 0 0,27 7-864 0 0,-28 4 557 0 0,-22-3 0 0 0,-26 6 123 0 0,-32-3 0 0 0,-41-4 1 0 0,13-5-1 0 0,-6-1 48 0 0,-11 0 0 0 0,-4-2 1 0 0,17-3-1 0 0,-2-1 1 0 0,-2-1-43 0 0,-10 2 0 0 0,-4-1 1 0 0,0 0-1 0 0,-2-2 1 0 0,-2 0-1 0 0,-1 0-60 0 0,-5 0 1 0 0,-1 1-1 0 0,-1 0 185 0 0,-3-2 0 0 0,0 0 0 0 0,-1 1-45 0 0,0 1 1 0 0,0 0-1 0 0,-1 0 1 0 0,23-1-1 0 0,0-1 1 0 0,0 0 0 0 0,-1 1 105 0 0,2 0 0 0 0,-1 0 0 0 0,1 1 1 0 0,0-1-1 0 0,-24-1 0 0 0,0 1 0 0 0,2-1-5 0 0,3 0 0 0 0,0 0 0 0 0,3 0-17 0 0,5 0 1 0 0,3 0 0 0 0,1 0-1 0 0,7 0 1 0 0,1 0 0 0 0,3 0 121 0 0,-24 0 0 0 0,4 0 1 0 0,6 0-1 0 0,6 0 60 0 0,16 0 0 0 0,5 0 200 0 0,-38 6-533-4 0,34-4 0 4 0,85 4 172-12 0,44-6 0 12 0,-8 0 0 0 0,8-1-404 0 0,16-1 1 0 0,5-1 0 0 0,-19 1-1 0 0,2 0 1 0 0,2 0 155 0 0,11-1 0 0 0,2 0 0 0 0,1-1 0 0 0,4 1 0 0 0,1-1 1 0 0,0 0 44 0 0,2 2 1 0 0,1 1-1 0 0,1 0 1 0 0,3-1-1 0 0,0 0 1 0 0,1 1 44 0 0,-23 1 1 0 0,0-1-1 0 0,1 1 1 0 0,-1 1 0 0 0,3 0-1 0 0,-1 1 1 0 0,0-1 0 0 0,1 1-5 0 0,0 0 0 0 0,0 0 1 0 0,0 1-1 0 0,-1 0 1 0 0,0 0-1 0 0,1 2 1 0 0,-1-1-1 0 0,-1 1 67 0 0,-1-1 1 0 0,0 1 0 0 0,-1 0-1 0 0,-1 0 1 0 0,21 1 0 0 0,-1 1 0 0 0,-2 0 197 0 0,-4-1 0 0 0,-2 0 0 0 0,-1 1 0 0 0,-8-1 0 0 0,-2 1 0 0 0,-2 0-110 0 0,28 5 1 0 0,-4 0 0 0 0,-14 0 0 0 0,-5 1 52 0 0,-14-4 0 0 0,-5 1 1 0 0,32 10-262 0 0,-35-1 1 0 0,-29-3-100 0 0,-32 2 1 0 0,-48-2-25 0 0,4-8 1 0 0,-6-2 0 0 0,-15-1 0 0 0,-7-2 114 0 0,-19 0 0 0 0,-6-1 1 0 0,25-1-1 0 0,-3-1 0 0 0,-1 0 60 0 0,-5 1 0 0 0,-2-1 0 0 0,-1-1 0 0 0,-7 1 0 0 0,-2 0 1 0 0,0-1 29 0 0,0-1 1 0 0,-1 1 0 0 0,0-1 0 0 0,20 1 0 0 0,0 1 0 0 0,0-1 0 0 0,-1 0 59 0 0,-1-1 0 0 0,0 0 1 0 0,0-1-1 0 0,-1 1 0 0 0,1-1 1 0 0,0 2-1 0 0,0-1 0 0 0,0 0-92 0 0,2 0 0 0 0,0-1 1 0 0,0 1-1 0 0,1-1 17 0 0,0 0 1 0 0,0 0-1 0 0,1-1 1 0 0,1 2 0 0 0,-17 0-1 0 0,3 2 1 0 0,0-1-6 0 0,4-2 1 0 0,2-1-1 0 0,0 1 497-148 0,4 2 0 148 0,1 0 1 0 0,3 0-206-343 0,-19-2 1 343 0,3 0 0 0 0,3 2 0 0 0,4 2 106-358 0,15-1 0 358 0,4 0-173-244 0,5 0 1 244 0,4 0-977-147 0,-21 0 529 59 0,46 0 0 88 0,103 0-109-44 0,-7 0 0 44 0,8 0 264-7 0,21 0 1 7 0,4 0 0 0 0,0 0 0 0 0,2 0 17 0 0,-24 0 1 0 0,2 0 0 0 0,2 0 0 0 0,2 0 0 0 0,1 0-1 0 0,1 0 18 0 0,4 0 1 0 0,1 0 0 0 0,0 0 0 0 0,3 0 0 0 0,0 1-1 0 0,0-1-12 0 0,1 2 0 0 0,1-1 0 0 0,-1 1 1 0 0,3 0-1 0 0,1 1 0 0 0,-1 1 82 0 0,1 2 0 0 0,0 1 1 0 0,-1-1-1 0 0,-3 0 1 0 0,0-1-1 0 0,-2 2 111 0 0,-4 0 1 0 0,-1 1 0 0 0,-2 0 0 0 0,-8-1 0 0 0,-1 1 0 0 0,-3 1-20 0 0,22 4 0 0 0,-3 2 0 0 0,-10-2 0 0 0,-3 0 36 0 0,-7-1 1 0 0,-4 0 0 0 0,-11 0 0 0 0,-5 1-121 0 0,21 6-50 0 0,-26 0 1 0 0,-45-2-105 0 0,-37-3 0 0 0,-45 2 153 0 0,17-13 1 0 0,-6-2 0 0 0,-10 2-1 0 0,-4-1 13 0 0,15-1 0 0 0,-3-1 0 0 0,-1-1 0 0 0,-1 0 0 0 0,-1-1 1 0 0,-2 0-29 0 0,-11 1 1 0 0,-2-1 0 0 0,-2 1-1 0 0,-2-1 1 0 0,-1-1 0 0 0,-1 1-8 0 0,20 1 0 0 0,0 0 0 0 0,-1 0 0 0 0,0 0 0 0 0,-5 0 1 0 0,-1 1-1 0 0,-1 0 0 0 0,-1-1 54 0 0,-5 0 1 0 0,-2 0-1 0 0,-1-1 1 0 0,1 1 0 0 0,2 1-1 0 0,0-1 1 0 0,-1 1-1 0 0,1 0 83 0 0,-5 0 0 0 0,-1 0 0 0 0,0 0 0 0 0,1 0 0 0 0,4 0 0 0 0,0 0 0 0 0,1 0 0 0 0,1 0-19-718 0,3 0 1 718 0,0 0 0 0 0,2 0 0 0 0,0 0 0 0 0,6 0 0 0 0,0 0 0 0 0,1 0 0 0 0,2 0 80-1149 0,-16 0 0 1149 0,2 0 0 0 0,4 0 0 0 0,12 0 0 0 0,2 0 1 0 0,3 0 8-821 0,-21 0 0 821 0,6 0 1 0 0,23 0-1 0 0,6 0-29-280 0,-20 0 1 280 0,42 0 0 0 0,44 0-313-96 0,45 0 1 96 0,-4 0 0 0 0,8 0-194-16 0,25 0 1 16 0,8 0 0 0 0,-19 0-1 0 0,3-1 1 0 0,1 0 235 0 0,11 0 0 0 0,2-1 0 0 0,2 1 1 0 0,-19 0-1 0 0,1 1 0 0 0,1 0 1 0 0,0-1-49 0 0,2 0 1 0 0,1 0 0 0 0,0-1-1 0 0,0 1 101 0 0,3 1 1 0 0,0-1-1 0 0,0 1 1 0 0,0 0 0 0 0,0 0-1 0 0,-1 0 1 0 0,1 1 0 0 0,-1-1-107 0 0,1 1 0 0 0,1 0 1 0 0,-1 0-1 0 0,0 1 92 0 0,2 1 1 0 0,-1 0 0 0 0,0 1-1 0 0,0 0-3 0 0,-3 0 0 0 0,0-1 0 0 0,0 1 0 0 0,0 1 0 0 0,0 1 0 0 0,1 1 1 0 0,-1 0-1 0 0,0-1 23 0 0,-3 0 1 0 0,0 0 0 0 0,-1 0 0 0 0,0 0 0 0 0,22 4 0 0 0,-1 0 0 0 0,-1 1 0 0 0,-4 0 0 0 0,-2 0 0 0 0,-2 0 107 258 0,-5 0 0-258 0,-1-1 0 0 0,-1 1 129 605 0,-3-1 1-605 0,-1 0-1 0 0,-3-1 1 0 0,20 3 0 0 0,-3 0-19 241 0,-4 0 1-241 0,-4-1-1 0 0,-15 0 1 0 0,-5 0 227 223 0,-9 1 1-223 0,-4 0-254 244 0,31 15 1-244 0,-38-5-106 206 0,-29 6 0-206 0,-46-6 2 42 0,-52-3 1-42 0,22-11 0 0 0,-5-1-28 0 0,-17 1 1 0 0,-6-2 0 0 0,20-1 0 0 0,-2 0 0 0 0,-2-1-66 0 0,-10 1 1 0 0,-3 0 0 0 0,-1 0-1 0 0,-4-1 1 0 0,-2 0 0 0 0,-1 0 41 0 0,21-1 1 0 0,-1-1 0 0 0,0 0 0 0 0,-2 1 0 0 0,-2-2 0 0 0,-1 1-1 0 0,-1 0 1 0 0,0-1 2 0 0,-5-1 1 0 0,-2 0 0 0 0,1 0 0 0 0,0 0 0 0 0,3 0 0 0 0,1 0 0 0 0,0 0 0 0 0,-1 0 57 0 0,-3 0 1 0 0,0 0 0 0 0,-1 0 0 0 0,2 0 0 0 0,3 0 0 0 0,1 0 0 0 0,1 0 0 0 0,-1 0 148 0 0,-1 0 0 0 0,0 0 0 0 0,1 0 0 0 0,1 0 0 0 0,-18 0 1 0 0,2 0-1 0 0,1 0-43-280 0,4 0 1 280 0,0 0-1 0 0,3 0 1 0 0,13 0-1 0 0,2 0 1 0 0,2 0 69-899 0,3 0 1 899 0,1 0-1 0 0,3 0 1 0 0,-15-1 0 0 0,6 0 136-480 0,15-1 0 480 0,5 0-16-176 0,-21 0 0 176 0,64-4-140-146 0,53 6 1 146 0,4-1-1 0 0,8 0-124-23 0,27-1 1 23 0,8-1-1 0 0,-20 1 1 0 0,2 0-1 0 0,4-1-736 0 0,10-2 1 0 0,3 0 0 0 0,2 0 0 0 0,3 2 0 0 0,1 1 0 0 0,1 0 356 0 0,-17 0 1 0 0,1 1 0 0 0,0 0 0 0 0,0 0-1 0 0,0 1 1 0 0,1 0 0 0 0,-1 0 0 0 0,0 1 85 0 0,0 1 1 0 0,0 1-1 0 0,-1-1 1 0 0,1 1 0 0 0,0-1-1 0 0,0 0 1 0 0,0 1 0 0 0,-1 1 112 0 0,0 1 1 0 0,0 1 0 0 0,0 0 0 0 0,-1 0 0 0 0,-1 0 0 0 0,0 0 0 0 0,-1 0 0 0 0,0 0-23 0 0,25 3 1 0 0,-1 1 0 0 0,-1-1 28 0 0,-3-1 0 0 0,0-1 0 0 0,-1 0 0 0 0,-7 2 1 0 0,-1 0-1 0 0,-1 0 258 0 0,-4-1 0 0 0,-1-1 1 0 0,-1 1-132 47 0,-4 1 0-47 0,-1 0 1 0 0,-2 0-1 0 0,21 5 0 0 0,-4 0 1 0 0,-9 0-1 0 0,-3 0 124 354 0,-9 0 0-354 0,-4 1 0 0 0,30 13 161 406 0,-29 0-68-269 0,-24 0-88-40 0,-27 0 0-97 0,-42-1-200 55 0,-38-3 0-55 0,13-11 1 0 0,-8-1 54 0 0,-20-2 0 0 0,-8-1 0 0 0,19-2 1 0 0,-3-1-1 0 0,-3 1-79 0 0,-8 0 0 0 0,-3-1 0 0 0,-1 0 60 0 0,-6-1 0 0 0,-1 0 0 0 0,-3 0 0 0 0,21 0 0 0 0,-1 1 0 0 0,-2-1 0 0 0,0 0 9 0 0,-5-1 1 0 0,0-1-1 0 0,-2 1 1 0 0,1-1-1 0 0,-1 0 1 0 0,1 1-1 0 0,-1 0 1 0 0,-1-1 24 0 0,-6 1 1 0 0,0-1 0 0 0,-1 1-1 0 0,1-1 1 0 0,4 1 0 0 0,1-1-1 0 0,0 1 1 0 0,0-1-46 0 0,-2 1 0 0 0,0 0 0 0 0,1-1 1 0 0,0 0-1 0 0,3 0 0 0 0,0-1 1 0 0,2 0-1 0 0,0 1 0-223 0,6-1 1 223 0,1 1-1 0 0,1-1 1 0 0,1 0-1 0 0,-17 0 1 0 0,2-1-1 0 0,2 1 516-920 0,7 1 0 920 0,2 0 0 0 0,2 0 0 0 0,-22-1 0 0 0,6 1-171-737 0,14 1 0 737 0,5 1 1 0 0,15-1-1 0 0,5 0 293-299 0,-20 6-826 203 0,34 2 0 96 0,69-4-404-61 0,48 6 0 61 0,-10-9 1 0 0,9-2 258 0 0,19 0 1 0 0,5-1-1 0 0,-28-3 1 0 0,2-1-1 0 0,2 0 202 0 0,12-1 0 0 0,3 0 1 0 0,1 0-1 0 0,1 0 1 0 0,1 1-1 0 0,1 0 50 0 0,-15 1 0 0 0,1 0 1 0 0,1-1-1 0 0,-1 2 1 0 0,-1-1-1 0 0,0 0 1 0 0,0 1-1 0 0,1 0-30 0 0,1 0 1 0 0,0 0 0 0 0,0 0 0 0 0,0 0 0 0 0,-1 1 0 0 0,-1 1 0 0 0,1-1 0 0 0,0 1-12 0 0,2 0 0 0 0,0 1 0 0 0,1-1 0 0 0,-1 1 0 0 0,-2 0 0 0 0,-1 0 0 0 0,0 0 1 0 0,0 0 80 0 0,1 1 0 0 0,0-1 0 0 0,0 1 0 0 0,0-1 0 0 0,-3 1 0 0 0,-1-1 0 0 0,0 1 0 0 0,0-1 94 132 0,24 2 1-132 0,-1 0 0 0 0,-1 0 0 0 0,-9-1-1 0 0,0 1 1 0 0,-2 0 30 731 0,-4-1 1-731 0,-1 0 0 0 0,-3 2 0 0 0,-8 0 0 0 0,-2 1 0 0 0,-2 0 185 855 0,25 5 1-855 0,-5 0 0 0 0,-17-2 0 0 0,-7 2 137 273 0,22 11-370-247 0,-26-6 1-26 0,-57 13-84 66 0,-35-6 0-66 0,-59-5-53 111 0,18-13 0-111 0,-8-3 0 0 0,18-1 0 0 0,-4-2 0 0 0,-2 1 70 0 0,-13 1 1 0 0,-4-1-1 0 0,-2 1 1 0 0,-4-1 0 0 0,-2-1-1 0 0,-2 0 38 0 0,14 0 0 0 0,-1 0 0 0 0,-2 0 0 0 0,0 0 0 0 0,1 0 0 0 0,-1 0 1 0 0,0 0-1 0 0,-2 0 5 0 0,-4 0 0 0 0,-1 0 0 0 0,0 0 0 0 0,0 0-32 0 0,1 0 1 0 0,0 0 0 0 0,0 0 0 0 0,-1 0-1 0 0,-3 0 1 0 0,-1 0 0 0 0,0 0 0 0 0,0 0 234 0 0,0 0 1 0 0,-1 0 0 0 0,0 0 0 0 0,1 0-161 0 0,-2 0 0 0 0,-1 1 1 0 0,2-1-1 0 0,1-1 1 0 0,9 1-1 0 0,1-2 1 0 0,2 1-1 0 0,0 0 0 0 0,4-1 1 0 0,0 1-1 0 0,2-1 1 0 0,0 0 301-536 0,-18 0 1 536 0,1-1 0 0 0,2 1-1 0 0,10 0 1 0 0,2 1 0 0 0,4-1-42-1138 0,-22-3 1 1138 0,7 0-1 0 0,19 3 1 0 0,5 0 757-336 0,-30-8-217 236 0,35 7-1730 85 0,61-3 0 15 0,64 6 588 0 0,-1 0 1 0 0,7 0-1 0 0,19-3 1 0 0,5 0 31 0 0,-16 0 1 0 0,2-1-1 0 0,2 1 1 0 0,2 1 0 0 0,2 0-1 0 0,2 0 167 0 0,-11 0 1 0 0,3 1 0 0 0,1 0 0 0 0,-1 0 0 0 0,-1 1 0 0 0,0 0 0 0 0,0 0 0 0 0,2 0-24 0 0,7 1 0 0 0,3 0 1 0 0,0 0-1 0 0,-1 1 0 0 0,-2 0 1 0 0,-1 0-1 0 0,1 1 0 0 0,-1 1-16 0 0,2 1 0 0 0,0 1 0 0 0,0 0 0 0 0,0 0 0 0 0,-2 0 0 0 0,1 0 0 0 0,-1 0 0 0 0,0 2-21 0 0,-1 0 0 0 0,-1 1 1 0 0,0 1-1 0 0,0 0 0 0 0,-2-1 1 0 0,-1 1-1 0 0,-1-1 1 0 0,0 1 10 0 0,22 4 1 0 0,-1 0 0 0 0,-1 0 0 0 0,-8-2 0 0 0,-1 0 0 0 0,-2 0 106 775 0,-5-1 0-775 0,-2 0 1 0 0,-2 0-1 0 0,-8-1 0 0 0,-1 1 1 0 0,-3-1 164 500 0,21 7 0-500 0,-4-1 0 0 0,-14-3 0 0 0,-3-1 24 343 0,-13 2 0-343 0,-3 1 38 277 0,25 10 0-277 0,-35 3-216 164 0,-36 0 0-164 0,-54-7 9 23 0,0-13 0-23 0,-8-2 0 0 0,-21 1 0 0 0,-7-2 67 0 0,20-2 1 0 0,-4-2 0 0 0,-1 0-1 0 0,-5 1 1 0 0,-2 0 0 0 0,-3 0-11 0 0,-12 0 0 0 0,-3 0 0 0 0,-2-1 0 0 0,22 0 1 0 0,0-1-1 0 0,-1 0 0 0 0,-3 1-31 0 0,-10-1 1 0 0,-3 2-1 0 0,-1-1 1 0 0,0 0 0 0 0,0 1-1 0 0,1-1 1 0 0,-1 1-1 0 0,-2-1-8 0 0,16 1 1 0 0,-2-2 0 0 0,-1 1-1 0 0,1 0 1 0 0,0 0 0 0 0,2 0-1 0 0,-1 1 1 0 0,1-1 0 0 0,-1 0-1 0 0,0 0 119 0 0,-2 1 1 0 0,-1-1-1 0 0,-1 0 1 0 0,2-1-1 0 0,0 1 1 0 0,-16 0-1 0 0,2-1 1 0 0,0 0-1 0 0,-1 1 5-585 0,-2 0 1 585 0,-1 0 0 0 0,1 0 0 0 0,1 0 288-1023 0,10 0 1 1023 0,1-1-1 0 0,1 1 1 0 0,2-1-241-516 0,7 0 1 516 0,1 0 0 0 0,2 0-1 0 0,2 0 1 0 0,-8 0 0 0 0,2-1-1 0 0,4 0 1 0 0,-20 0 0 0 0,5-1 322-658 0,15 0 0 658 0,6 0-204-226 0,-24-3-56 226 0,38 5 0 0 0,43 0-677 0 0,31 0 1 0 0,54 0 393 0 0,-11 0 0 0 0,8 0 1 0 0,19-3-1 0 0,7 0 119 0 0,-22 0 0 0 0,4-1 0 0 0,0 1 0 0 0,7 0 1 0 0,1 1-1 0 0,2-1-270 0 0,7 0 1 0 0,1 0-1 0 0,0 0 1 0 0,2 2 0 0 0,1 1-1 0 0,0-1-314 0 0,-22 1 0 0 0,1 0 0 0 0,0-1 0 0 0,0 2 0 0 0,1 1 0 0 0,-1 1 0 0 0,1 1 0 0 0,0 0 78 0 0,0 1 0 0 0,0 1 0 0 0,-1 0 0 0 0,1 0 287 0 0,0 1 0 0 0,0-1 0 0 0,0 1 0 0 0,-1 0 1 0 0,-1 1-1 0 0,-1 0 0 0 0,0 1 0 0 0,0-1 14 0 0,-1 0 0 0 0,1 0 0 0 0,-1 0 1 0 0,0 1-1 0 0,22 4 0 0 0,-1 0 1 0 0,1 0 110 0 0,-3 0 1 0 0,1-1 0 0 0,-2 1 0 0 0,-6-2 0 0 0,-1 1 0 0 0,-2-1-25 457 0,-6 0 0-457 0,-1 0 0 0 0,-2 0 0 0 0,-5-1 0 0 0,-1 0 1 0 0,-2 0 170 439 0,22 4 0-439 0,-4 0 0 0 0,-9 0 0 0 0,-3 0-51 388 0,-5 1 1-388 0,-4-1 0 0 0,31 8 197 80 0,-29-4 43-1 0,-19 4 0-79 0,-38-6 83 160 0,-27 3 1-160 0,-50-10-169 316 0,11-6 1-316 0,-8-1 0 0 0,-16-1 0 0 0,-6 0-130 69 0,15-1 1-69 0,-4 0 0 0 0,-2 0-1 0 0,-3 0 1 0 0,-2 0 0 0 0,-2 0-55 0 0,-9 0 0 0 0,-2 0 0 0 0,-1 0 0 0 0,22 0 0 0 0,-1 0 1 0 0,0 0-1 0 0,-1 0 13 0 0,-2 0 1 0 0,-1 0-1 0 0,0 0 1 0 0,-1 0-1 0 0,-1-1 1 0 0,-1 1 0 0 0,1 0-1 0 0,-2-1 12 0 0,-1 0 1 0 0,-1 0-1 0 0,0-1 1 0 0,0 1 0 0 0,1 1-1 0 0,0-1 1 0 0,1 0 0 0 0,-1 0-1 0 0,1-1 1 0 0,0 0 0 0 0,0 0-1 0 0,1 0 5 0 0,2 1 1 0 0,0-1-1 0 0,1 0 1 0 0,0 1-1 0 0,-20-1 1 0 0,1 0 0 0 0,2 1 84 0 0,7 1 1 0 0,3 0 0 0 0,1 0 0 0 0,6 0 0 0 0,2 0 0 0 0,4 0 247-362 0,-21 0 1 362 0,6 0-1 0 0,19 0 1 0 0,7 0-256-495 0,-22 0-54 335 0,41 0 0 160 0,51 0-314-110 0,49 0 0 110 0,-5 0 1 0 0,8 0-716-20 0,31 0 1 20 0,8 0 827 0 0,-27 0 0 0 0,2 0 0 0 0,2 0 0 0 0,15 0 0 0 0,4 0 0 0 0,0 0-237 0 0,4 0 0 0 0,0 0 1 0 0,2 0-1 0 0,-22 1 0 0 0,1 1 1 0 0,0 0-1 0 0,0 0 157 0 0,4-1 1 0 0,1 1 0 0 0,0 1 0 0 0,-1 0 0 0 0,2 1-1 0 0,-1 1 1 0 0,0 0 0 0 0,0 1 4 0 0,1 1 1 0 0,0 0-1 0 0,-1 0 1 0 0,1 1 0 0 0,0-1-1 0 0,-1 0 1 0 0,0 1-1 0 0,0 1 31 0 0,0 1 1 0 0,0 1 0 0 0,-1 0 0 0 0,0-1 0 0 0,-2 0 0 0 0,0-1 0 0 0,-1 1 0 0 0,0 1 90 0 0,-3 0 0 0 0,0 1 1 0 0,-1 0-1 0 0,-1 0 1 0 0,20 2-1 0 0,-3 1 0 0 0,-1-1 102 658 0,-8 1 0-658 0,-1-1 1 0 0,-3 0-72 397 0,-5-2 1-397 0,-3-1 0 0 0,-2 2 0 0 0,15 6 0 0 0,-4 1 47 332 0,-10-4 1-332 0,-3 1 0 0 0,-12-1-1 0 0,-5 1 402 292 0,20 11-397-178 0,-24-6 1-114 0,-38-2 266 84 0,-32-5-305-76 0,-50-1 0-8 0,12-9 0 0 0,-7-2 24 0 0,-18-1 1 0 0,-5 0-1 0 0,19-1 1 0 0,-2-1-1 0 0,-3-1 78 0 0,-6 0 1 0 0,-2-1 0 0 0,-3 1-114 0 0,-7 0 1 0 0,-2 1-1 0 0,-1-1 131 0 0,23-2 1 0 0,-2 0-1 0 0,0-1 1 0 0,-2 1-75 0 0,-9 1 0 0 0,-2 0 0 0 0,-1 1 1 0 0,1-1-1 0 0,-2-1 0 0 0,1-1 1 0 0,-1 1-1 0 0,-1 0 98 0 0,-5 0 0 0 0,-1 1 0 0 0,-1 0 0 0 0,1 0-93 0 0,1-1 0 0 0,-1-1 0 0 0,1 1 0 0 0,0 0 1 0 0,3 1-1 0 0,1 1 0 0 0,-1-1 0 0 0,1 1 20-50 0,0-1 1 50 0,1 0 0 0 0,0-1 0 0 0,1 0-47-815 0,2 0 0 815 0,1 0 0 0 0,1 0 0 0 0,1 0 0 0 0,8 1 0 0 0,1 0 0 0 0,2 0 0 0 0,1 0 44-1016 0,-16-2 1 1016 0,2-1 0 0 0,4 0 0 0 0,12 0 0 0 0,3 1 0 0 0,4-1 1248-634 0,-11-2 1 634 0,6 0-422-191 0,11 3 1 191 0,6 0 91-71 0,-10-9-231 6 0,37 12-1005 65 0,68-2 0 0 0,28-1 0 0 0,-4 3 0 0 0,7 1-291 0 0,5-1 1 0 0,8-1 0 0 0,1 0-1 0 0,-2 0 1 0 0,0 0 0 0 0,2 0 397 0 0,4-1 1 0 0,2-1-1 0 0,2 1 1 0 0,4 1-1 0 0,1 0 1 0 0,1 0 60 0 0,-21 2 1 0 0,1-1 0 0 0,0 2 0 0 0,0-1 0 0 0,3 1 0 0 0,0 1 0 0 0,0 0 0 0 0,0 1-317 0 0,1 0 1 0 0,1 0-1 0 0,-1 1 1 0 0,1 0 229 0 0,0 1 0 0 0,1-1 1 0 0,-1 1-1 0 0,0 2 1 0 0,1 0-1 0 0,-1 2 0 0 0,0 0 1 0 0,0 0 11 0 0,0 0 0 0 0,-1 0 0 0 0,1 1 0 0 0,-1 0 0 0 0,1 0 0 0 0,0 0 0 0 0,-1 1 0 0 0,0 0 71 0 0,-1 0 0 0 0,-1 1 1 0 0,0 0-1 0 0,0 0 0 0 0,-4-1 1 0 0,0 0-1 0 0,-1 0 0 0 0,0 0 87 747 0,19 4 0-747 0,0 1 0 0 0,-3 0 0 0 0,-10-1 1 0 0,-1-1-1 0 0,-3 1-36 838 0,-7-1 1-838 0,-1 0 0 0 0,-4 0 0 0 0,20 5 0 0 0,-6 0 229 525 0,-11-1 0-525 0,-6 1-49 96 0,28 13 0-96 0,-38 5-76 8 0,-43-8 1-8 0,-56-6-111 18 0,-6-16 0-18 0,-9-4 1 0 0,-14 0-1 0 0,-6 0 28 0 0,9-2 0 0 0,-5-1 0 0 0,0-1 0 0 0,-5-1 0 0 0,0 0 1 0 0,-3 0 91 0 0,-12-1 1 0 0,-2 0 0 0 0,-2-1 0 0 0,22 1 0 0 0,0 0 0 0 0,-1-1 0 0 0,-2 0 79 0 0,-5 0 0 0 0,-3-1 0 0 0,0 0 0 0 0,0 0 0 0 0,-2 1 1 0 0,-1 0-1 0 0,0 1 0 0 0,-1-1-2 0 0,14 0 0 0 0,0 0 1 0 0,-1 0-1 0 0,-1 0 0 0 0,1 1 1 0 0,-1 0-1 0 0,0 1 1 0 0,1 0-1 0 0,-1 0 0 0 0,0 0-49 0 0,-1 0 0 0 0,0 0 0 0 0,0 0 0 0 0,0 0 0 0 0,1 0 0 0 0,-19 1 0 0 0,1 1 0 0 0,0-1 0 0 0,1 0 103-311 0,-1 0 0 311 0,0 0 0 0 0,1 0 1 0 0,3 0-1 0 0,8-1 0 0 0,2 0 0 0 0,1 1 1 0 0,0-1-29-1390 0,2 1 1 1390 0,-1 0 0 0 0,2 0 0 0 0,2 0-1 0 0,-11-3 1 0 0,3 0 0 0 0,4 1 53-929 0,9-1 1 929 0,2 1-1 0 0,4 0 1 0 0,-14 0-1 0 0,6-2-144-541 0,20 1 1 541 0,6-1-375-252 0,-19-4 0 252 0,68-1-117-122 0,54 1 1 122 0,-1 5 0 0 0,9 1 317 0 0,28-3 1 0 0,8-2-1 0 0,-28 5 1 0 0,3-1-1 0 0,3 0-96 0 0,14-2 0 0 0,4-1 1 0 0,1 2-1 0 0,2 1 0 0 0,1 1 1 0 0,1 0-111 0 0,-19 1 1 0 0,0 1 0 0 0,2 0 0 0 0,-1 0-1 0 0,3 2 1 0 0,0 0 0 0 0,1 1 0 0 0,1 1 2 0 0,5 0 0 0 0,1 0 0 0 0,0 1 0 0 0,-1 0 1 0 0,-6 1-1 0 0,0 0 0 0 0,0 0 0 0 0,0 2 89 0 0,4 0 0 0 0,0 1 0 0 0,1 1 0 0 0,-2 0 0 0 0,-4-1 1 0 0,-2 1-1 0 0,1 0 0 0 0,-1 1 20 0 0,2 0 0 0 0,-1 0 1 0 0,1 1-1 0 0,-2 0 1 0 0,18 3-1 0 0,-2 0 1 0 0,0 0 84 374 0,-5 0 1-374 0,-1 0 0 0 0,-3 1 0 0 0,-11-1 0 0 0,-2 1 0 0 0,-2 0 68 748 0,-1 0 1-748 0,-2 1 0 0 0,-2 0 0 0 0,17 3 0 0 0,-5-1-45 540 0,-10 1 0-540 0,-6 0 1 0 0,31 12 331 256 0,-33-2-324-177 0,-21-7 0-79 0,-69 1-39 19 0,-37-9 0-19 0,12-7 1 0 0,-6-3 550 0 0,-17-3 1 0 0,-6-2 0 0 0,-9-1 0 0 0,-4-2-230 0 0,23 1 1 0 0,-3 0 0 0 0,-1-1 0 0 0,-4 0 0 0 0,-2-1 0 0 0,-2 0-13 0 0,-7-1 1 0 0,-3 0-1 0 0,0 0 1 0 0,19 1-1 0 0,-1 1 1 0 0,-1 0-1 0 0,0-1-86 0 0,-3 0 0 0 0,-1-2 0 0 0,-1 1 0 0 0,-1 1 1 0 0,-5 0-1 0 0,-2 1 0 0 0,0 0 0 0 0,-1-1-4 0 0,-3 1 0 0 0,0-1 0 0 0,0 0 1 0 0,-1 1-1 0 0,-2-1 0 0 0,1 0 0 0 0,-1 0 1 0 0,0 1-28 0 0,0 0 0 0 0,1 1 1 0 0,-1-1-1 0 0,1 1 0 0 0,3-1 1 0 0,2-1-1 0 0,-1 1 0 0 0,0 1-14-596 0,-2 1 1 596 0,-1 1-1 0 0,0 1 1 0 0,2-2-1 0 0,8 0 1 0 0,1 0-1 0 0,1-1 1 0 0,-1 1-27-1554 0,0 1 0 1554 0,-1-1 0 0 0,1 1 0 0 0,2 0 0 0 0,-15-1 1 0 0,3 0-1 0 0,1 0 70-1217 0,9 1 0 1217 0,1-1 0 0 0,4 0 0 0 0,-22-1 1 0 0,8-2-73-524 0,23-1 0 524 0,6-2-200-107 0,-31-6 0 107 0,77-5-202-7 0,57 1 1 7 0,8 4-1 0 0,10 3 125 0 0,29-2 0 0 0,9 2 1 0 0,-21 2-1 0 0,3 1 0 0 0,2 0-326 0 0,11 0 1 0 0,2 0-1 0 0,2 0 430 0 0,4 1 1 0 0,2 0-1 0 0,0 1 1 0 0,-1 3-1 0 0,2 1 1 0 0,-1 1-117 0 0,-21 0 1 0 0,-1 1 0 0 0,1 0 0 0 0,0 1 0 0 0,-2 1 0 0 0,0 1 0 0 0,0 0 0 0 0,0 1 64 0 0,0 1 1 0 0,-1 1-1 0 0,0 0 1 0 0,0 1 0 0 0,24 3-1 0 0,-1 0 1 0 0,0 1-27 0 0,-2 0 1 0 0,0 0 0 0 0,-1 0 0 0 0,-3 1 0 0 0,0 1-1 0 0,-2 0-13 111 0,-6-2 1-111 0,-1 0 0 0 0,-1 0 161 539 0,0 0 0-539 0,0 0 0 0 0,-3 0-16 354 0,-8-2 1-354 0,-2 0-1 0 0,-2 1 1 0 0,27 3 0 0 0,-4 0 184 365 0,-11-1 0-365 0,-3 0-129 346 0,-10 2 0-346 0,-5-1 1 0 0,30 2-278 227 0,-25 4 835-82 0,-25-9-298-38 0,-27-4-73-36 0,-97-6 1-71 0,33-1 0 0 0,-5 0-36 0 0,-37-1 0 0 0,-9 0 1 0 0,29-1-1 0 0,-1 0 1 0 0,-2-1-32 0 0,-9-2 0 0 0,-2 0 0 0 0,-2-1 1 0 0,-10 1-1 0 0,-1 1 0 0 0,-2-1-16 0 0,19 0 1 0 0,-2 0 0 0 0,0 0 0 0 0,0 1-1 0 0,-2 0 1 0 0,0 0 0 0 0,0 1 0 0 0,-3-1 8 0 0,-8-1 0 0 0,-2 0 0 0 0,-1 0 0 0 0,1 0 0 0 0,3 1 0 0 0,1 1 0 0 0,0-1 0 0 0,-1 0-23 0 0,14 1 0 0 0,-1-1 0 0 0,-1 0 0 0 0,1 0 0 0 0,1 1 0 0 0,-18-1 0 0 0,2 1 1 0 0,-1 0-1 0 0,2 0 17 0 0,3-1 0 0 0,1 0 1 0 0,1 1-1 0 0,-1-1 1 0 0,2 0-1 0 0,0 0 1 0 0,0 0-1 0 0,2-1-17-274 0,7 2 1 274 0,0-1 0 0 0,2 0-1 0 0,0 1 1 0 0,1-1 0 0 0,0 0-1 0 0,1 0 1 0 0,2 1 98-962 0,-19-1 0 962 0,3 0 0 0 0,1 1 0 0 0,6-1 1 0 0,2 0-1 0 0,2 1-158-696 0,9-1 0 696 0,1 0 0 0 0,2 0 0 0 0,-24 1 0 0 0,3-1 31-549 0,10 0 0 549 0,5 1 0 0 0,11 1 1 0 0,5 1-673-392 0,-35-7 522 294 0,31 5-602 93 0,23-8 1 5 0,84 4 494-2 0,40-6 1 2 0,-23 7 0 0 0,5 0 84 0 0,15-1 0 0 0,3 2 0 0 0,7-1 0 0 0,4 1-56 0 0,-23 3 0 0 0,2 0 0 0 0,2 0 0 0 0,6 0 0 0 0,3 0 0 0 0,0 1-181 0 0,2 0 1 0 0,1 0 0 0 0,0 1-1 0 0,5 1 1 0 0,0-1 0 0 0,0 1 146 0 0,0-2 0 0 0,0 0 0 0 0,-1 1 0 0 0,-1 0 0 0 0,0 1 1 0 0,0 1 17 0 0,2 0 1 0 0,0 1-1 0 0,-2 0 1 0 0,-6 0 0 0 0,-1 0-1 0 0,0 1 187 0 0,-1 1 1 0 0,1 1-1 0 0,-2 1 1 0 0,-5-1-1 0 0,-1 2 1 0 0,-2-1-67 0 0,-5 1 0 0 0,-1-1 0 0 0,-2 0 1 0 0,26 4-1 0 0,-2-1 133 0 0,-9-2 1 0 0,-3 0 0 0 0,-14 0-1 0 0,-4-1 440 0 0,39 3-166 0 0,-35 4 1 0 0,-26-12-101 0 0,-38 4 0 0 0,-55-5-80 0 0,0-2 0 0 0,-7-1 0 0 0,-19 0 0 0 0,-6-2-41 0 0,17 1 1 0 0,-3-1 0 0 0,-1 0 0 0 0,-4 2 0 0 0,-2 0 0 0 0,-1 0 19 0 0,-11 0 1 0 0,-3-1 0 0 0,-1 1 0 0 0,22 1 0 0 0,-1 0 0 0 0,0 1 0 0 0,-2-1-24 0 0,-5-1 0 0 0,-1 1 1 0 0,-1 0-1 0 0,-1-1 1 0 0,-5 0-1 0 0,-2 0 1 0 0,0 1-1 0 0,-1-1-15 0 0,-1 2 0 0 0,-2-1 0 0 0,1 2 0 0 0,-1-2 0 0 0,2 1 0 0 0,0 0 0 0 0,0 0 0 0 0,0 0 19 0 0,-1 0 0 0 0,-1 1 0 0 0,1 1 1 0 0,0-1-1 0 0,5 0 0 0 0,1 0 0 0 0,0 0 1 0 0,0 0-50 0 0,-1 0 0 0 0,0 0 0 0 0,1 0 0 0 0,0 0 1 0 0,4 0-1 0 0,0 0 0 0 0,2 0 0 0 0,1 0 17 0 0,-19 0 0 0 0,2 0 1 0 0,2 0-1 0 0,5 0 1 0 0,1 0-1 0 0,1 0-46-466 0,6 0 0 466 0,0 0 0 0 0,3 0 0 0 0,8 0 1 0 0,2 0-1 0 0,2 0-124-725 0,-25 0 0 725 0,5 0 136-489 0,13 0 0 489 0,6 0 212-249 0,15 0 1 249 0,5 0-51-194 0,-21-6 0 194 0,101-9-1824-56 0,59-8 1377 56 0,-18 9 1 0 0,7 1 0 0 0,-9 2 0 0 0,4 0 0 0 0,2 0-56 0 0,7 0 0 0 0,3 0 1 0 0,2 0-1 0 0,6 0 1 0 0,2 1-1 0 0,2 0 122 0 0,-19 3 0 0 0,2 1 1 0 0,1 1-1 0 0,0-1 0 0 0,3 1 1 0 0,2 0-1 0 0,0 1 1 0 0,0 0-14 0 0,-1 1 0 0 0,1 0 1 0 0,0 1-1 0 0,0 0 0 0 0,3 0 1 0 0,0 1-1 0 0,0-1 0 0 0,0 1 41 0 0,-3 1 1 0 0,0 0 0 0 0,0 0 0 0 0,-1 0 0 0 0,0 0 0 0 0,-1 0 0 0 0,0 1 0 0 0,0 0 37 0 0,0-1 0 0 0,0 2 1 0 0,0-1-1 0 0,-2 0 1 0 0,-3 1-1 0 0,-2 0 1 0 0,0 0-1 0 0,-1 0-26 184 0,24 2 1-184 0,-1 1-1 0 0,-1 0 1 0 0,-10 1 0 0 0,-2 1-1 0 0,0-1 13 653 0,-5 0 0-653 0,-1 0 0 0 0,-1 1 0 0 0,-5-1 1 0 0,-2 1-1 0 0,0-1 139 546 0,26 1 1-546 0,-4 0-1 0 0,-7-1 1 0 0,-4 0-90 367 0,-15-1 1-367 0,-4 0 0 0 0,34 6 1102 271 0,-32-7-206-91 0,-31 7-478-108 0,-129-15 0-72 0,33 3 1 0 0,-7 0-237 0 0,-8-3 0 0 0,-8-1 0 0 0,-1 0 0 0 0,2 1 0 0 0,-2-1 0 0 0,-1 1 35 0 0,-7 1 0 0 0,-3 0 0 0 0,-2 0 0 0 0,18 0 0 0 0,-2 0 0 0 0,-1 0 1 0 0,-1 1-74 0 0,-6 0 1 0 0,-1 1-1 0 0,-2 0 1 0 0,0 0 0 0 0,-2 0-1 0 0,-1 0 1 0 0,0 0-1 0 0,-1 0-46 0 0,17 0 1 0 0,-1 1 0 0 0,0 0 0 0 0,0 0 0 0 0,0 1 0 0 0,0-1 0 0 0,0 2 0 0 0,0-1 0 0 0,0 0 0 0 0,-1 1 23 0 0,-6 0 1 0 0,-1-1 0 0 0,0 1 0 0 0,0 0 0 0 0,1 0 0 0 0,4 0 0 0 0,0 1 0 0 0,1-1 0 0 0,0 0 0 0 0,0 0 27 0 0,-18 1 0 0 0,1-1 0 0 0,0 1 0 0 0,2-1 0 0 0,6 0 0 0 0,2-1 0 0 0,1 1 0 0 0,2-1 25-334 0,7 0 1 334 0,2-1 0 0 0,1 0 0 0 0,2-1 0 0 0,-15 0 0 0 0,3-2 0 0 0,3 1 4-763 0,11-1 0 763 0,2 0 0 0 0,4-1 1 0 0,-17-2-1 0 0,6-2 99-183 0,21-1 1 183 0,6-1-12 0 0,-23-5 0 0 0,56-7-1104 0 0,36 3 1 0 0,59-5 580 0 0,-8 8 0 0 0,8 0 154 0 0,16-3 1 0 0,7 1 0 0 0,-20 5 0 0 0,5-1 0 0 0,1 1-89 0 0,6-1 1 0 0,2 2-1 0 0,2 0 1 0 0,-19 3 0 0 0,1 1-1 0 0,1-1 1 0 0,0 2 109 0 0,7 0 0 0 0,1 1 0 0 0,1 1 0 0 0,0 0 57 0 0,0-1 0 0 0,0 1 1 0 0,0 0-1 0 0,2 0 1 0 0,5 1-1 0 0,2 1 0 0 0,0 0 1 0 0,0 1-12 0 0,-5-1 1 0 0,-1 1-1 0 0,0-1 1 0 0,1 1 0 0 0,7 0-1 0 0,2 1 1 0 0,-1-1 0 0 0,0 1-69 0 0,-2 0 1 0 0,0 1 0 0 0,-1 0-1 0 0,1 1 1 0 0,0 0 0 0 0,2 1-1 0 0,-1-1 1 0 0,-1 1 92 154 0,-2 0 0-154 0,0 1 0 0 0,-1-1 0 0 0,-1 1 27 690 0,-7-1 0-690 0,-1 2 0 0 0,-1-1 1 0 0,0 0-1 0 0,-3 1 0 0 0,0 0 1 0 0,-1 0-1 0 0,-1 0 6 689 0,17 2 0-689 0,-1 0 1 0 0,-2 1-1 0 0,-5-2 1 0 0,-2 0-1 0 0,-1 0 1 0 0,-9 1-1 0 0,-1 1 1 0 0,-2-1 80 876 0,26 2 0-876 0,-4 0 0 0 0,-15-2 1 0 0,-5 0 0 495 0,-13-1 1-495 0,-4 0 78 191 0,29 1-49-44 0,-33-6 1-147 0,-84-8 0 0 0,-51-6 178 130 0,16 3 1-130 0,-8 0-268 0 0,4 2 1 0 0,-5 0 0 0 0,-2 1 0 0 0,-10-2-1 0 0,-2 1 1 0 0,-3 1 65 0 0,11 2 0 0 0,-2 0 0 0 0,-1 0 1 0 0,-1 0-1 0 0,-1 0 0 0 0,0-1 0 0 0,-1 1 1 0 0,-2 0 62 0 0,-6 1 1 0 0,-2 0 0 0 0,-1 1 0 0 0,-1-1 0 0 0,17 2 0 0 0,0-1 0 0 0,-1 0 0 0 0,-1 1 0 0 0,1 0-40 0 0,-4 1 1 0 0,-1 0-1 0 0,1 0 1 0 0,-1 0-1 0 0,-1 1 1 0 0,0-1-1 0 0,0 1 1 0 0,0-1 0 0 0,-1 1-1 0 0,0 1 10 0 0,-2-1 0 0 0,0 1 0 0 0,-1 0 0 0 0,1 0 0 0 0,-1 1 0 0 0,2-1 0 0 0,1 0 1 0 0,-1 0-1 0 0,0 0 0 0 0,1 0 1-328 0,-1 0 0 328 0,0 0 0 0 0,0 0 0 0 0,1 0 1 0 0,1 0-1 0 0,-15 0 0 0 0,1 0 0 0 0,2 0 1 0 0,1 0 30-1334 0,4 0 0 1334 0,2 0 0 0 0,0 0 0 0 0,3 0 1 0 0,8 0-1 0 0,1 0 0 0 0,2 0 0 0 0,0 0 25-1149 0,-19 0 0 1149 0,0 0 0 0 0,4 0 1 0 0,11-2-1 0 0,2-1 0 0 0,4 0 60-753 0,-19-4 0 753 0,6 0 1 0 0,19 0-1 0 0,7-1-621-81 0,-17-10 137 81 0,38 2 1 0 0,89-15-8 0 0,0 11 1 0 0,9 2-1 0 0,28-5 1 0 0,8 1 136 0 0,-17 5 1 0 0,4 2 0 0 0,2 0 0 0 0,7-1 0 0 0,2 2 0 0 0,2 0-75 0 0,-14 2 1 0 0,1 0 0 0 0,2 0 0 0 0,1 1-1 0 0,4-1 1 0 0,1 2 0 0 0,1-1 0 0 0,0 1 55 0 0,4 0 1 0 0,1 0-1 0 0,1 1 1 0 0,-1 1-1 0 0,1 0 1 0 0,0 0 0 0 0,0 2-1 0 0,0-1 25 0 0,2 2 1 0 0,1 0 0 0 0,0 0 0 0 0,-1 2 0 0 0,-1-1 0 0 0,0 1 0 0 0,0 1 0 0 0,1 0 63 0 0,3-1 1 0 0,2 0-1 0 0,-1 1 1 0 0,0 0 0 0 0,-3 1-1 0 0,0 0 1 0 0,0 1-1 0 0,-1-1-24 0 0,-2 0 1 0 0,-1 0-1 0 0,0-1 1 0 0,-1 1-1 0 0,-5 1 1 0 0,0-1 0 0 0,-1 1-1 0 0,-1 0 103 536 0,-4 0 1-536 0,-1 0 0 0 0,0 0-1 0 0,-2 0 1 0 0,22 0 0 0 0,-2 0 0 0 0,-2 0 15 1017 0,-7 0 0-1017 0,-1-1 0 0 0,-2 2 0 0 0,-5 0 0 0 0,-2 1 0 0 0,-2-1 52 779 0,19 2 1-779 0,-4-1 0 0 0,-12 1 0 0 0,-5 0-82 396 0,-18 0 0-396 0,-6-1 73 249 0,29 0 0-249 0,-64 4-70 135 0,-44-6 0-135 0,-17 0 1 0 0,-12 0 91 2 0,-28 0 1-2 0,-9 0 0 0 0,24 0 0 0 0,-2 0 0 0 0,-4 0-88 0 0,-15 0 0 0 0,-4 0 0 0 0,-1 0 0 0 0,20-1 0 0 0,0 0 0 0 0,-2 0 0 0 0,-1-1 6 0 0,-8 1 1 0 0,-3 0 0 0 0,0 0-1 0 0,0 0 1 0 0,-2-1 0 0 0,0 1 0 0 0,0 0-1 0 0,-2 0 73 0 0,12 0 0 0 0,-2 1 0 0 0,0 0 1 0 0,-1 0-1 0 0,1 1 0 0 0,1 0 0 0 0,0 0 1 0 0,0 0-1 0 0,0 1 0 0 0,-2-1-14 0 0,-5 1 1 0 0,-2-1 0 0 0,1 1 0 0 0,-1 0 0 0 0,1 1 0 0 0,2-1-1 0 0,1 2 1 0 0,0-1 0 0 0,0 1 0 0 0,0 0-6 0 0,1-1 1 0 0,0 1-1 0 0,0 0 1 0 0,1 0-1 0 0,0 0 1 0 0,5-1 0 0 0,-1 1-1 0 0,2 0 1 0 0,0 0-1 0 0,0-1-35-574 0,-15 1 1 574 0,0 0-1 0 0,2 0 1 0 0,0-1-1 0 0,6-1 1 0 0,2 0 0 0 0,0 0-1 0 0,2-1 13-1113 0,4 1 0 1113 0,0-1 0 0 0,1 0 0 0 0,3 0 0 0 0,-12 0 0 0 0,2-1 0 0 0,3 1 122-727 0,12-1 0 727 0,3 0 0 0 0,2 0 1 0 0,-16-3-1 0 0,5-1 66-200 0,20 0 0 200 0,4-1-18-140 0,-28-8 1 140 0,55-12 58-22 0,44-3 1 22 0,53-6-1011 0 0,-4 14 0 0 0,10 2 1 0 0,15-3-1 0 0,7 0 477 0 0,-20 4 1 0 0,4-1 0 0 0,1 1-1 0 0,7-1 1 0 0,1 0 0 0 0,3 1 126 0 0,-20 4 1 0 0,1 1-1 0 0,1 1 1 0 0,1 0-1 0 0,4-1 1 0 0,1 2-1 0 0,0-1 1 0 0,2 1 49 0 0,6 0 1 0 0,1 0-1 0 0,1 1 1 0 0,-1 1-1 0 0,-2 0 1 0 0,0 2 0 0 0,0 0-1 0 0,1 1-11 0 0,4-2 1 0 0,1 1 0 0 0,0 0 0 0 0,-1 1 0 0 0,-4 0 0 0 0,0 1 0 0 0,-1 0 0 0 0,-1 0 60 0 0,-3 0 0 0 0,-1 0 0 0 0,-1 1 0 0 0,1 0 0 0 0,-2 0 0 0 0,1 1 0 0 0,-1 0 0 0 0,-2 1-35 394 0,-5 0 1-394 0,-2-1 0 0 0,0 1 0 0 0,-1 0-1 0 0,20-1 1 0 0,-1 0 0 0 0,-2 0 108 831 0,-10 0 0-831 0,-1 1 0 0 0,-1-1 0 0 0,-8 0 0 0 0,-1 1 0 0 0,-3-1-20 464 0,18 2 1-464 0,-5 0 0 0 0,-12 0 0 0 0,-5 0 763 388 0,36 0-491-207 0,-31 0 1-181 0,-54 0 49 153 0,-38 0 0-153 0,-56 0-237 26 0,14 0 1-26 0,-9 0-1 0 0,-18 0 1 0 0,-7 0-51 0 0,23 0 0 0 0,-3 0 1 0 0,-3 0-1 0 0,-7 1 0 0 0,-2-1 1 0 0,-2 1-21 0 0,21 0 0 0 0,-2 0 1 0 0,-1 1-1 0 0,-1-1 1 0 0,-8 0-1 0 0,-1-1 1 0 0,-2 1-1 0 0,-1 0-7 0 0,-3 1 1 0 0,0 0 0 0 0,-1 1 0 0 0,-1-1-1 0 0,-4 1 1 0 0,0-1 0 0 0,0 1 0 0 0,0 0 4 0 0,-1 1 1 0 0,0 1-1 0 0,0 0 1 0 0,1 0 0 0 0,1-1-1 0 0,2-1 1 0 0,-1 1 0 0 0,1-1-4 0 0,2 1 1 0 0,-1-1 0 0 0,2 1-1 0 0,-1-1 1 0 0,4 1 0 0 0,0-1 0 0 0,0 0-1 0 0,2 0 89 0 0,6-2 1 0 0,0 1-1 0 0,2-2 1 0 0,0 2-1 0 0,-18-1 1 0 0,1 1-1 0 0,2-1 48-300 0,10 0 0 300 0,3-1 0 0 0,2-1 0 0 0,-23-1 1 0 0,8-2 115-366 0,20 0 0 366 0,7-1-305-95 0,11-3 0 95 0,8-3 1 0 0,0-16-318-11 0,43-6 0 11 0,61-6 152 0 0,-2 19 0 0 0,10 2 1 0 0,24-5-1 0 0,9-1-74 0 0,-23 7 1 0 0,3 0-1 0 0,2 0 1 0 0,9-2 0 0 0,3 2-1 0 0,0-1 183 0 0,3 0 1 0 0,2 1 0 0 0,1 0-1 0 0,-19 5 1 0 0,1 0 0 0 0,2 0 0 0 0,-1 1 16 0 0,4 1 1 0 0,0 1-1 0 0,1 0 1 0 0,1 0-1 0 0,5-1 1 0 0,2 0-1 0 0,1 1 1 0 0,0 0-18 0 0,1 1 1 0 0,2 2-1 0 0,0-1 1 0 0,-1 0-1 0 0,1-1 1 0 0,0 0 0 0 0,0 1-1 0 0,-1 0 24 0 0,0 2 1 0 0,0 0 0 0 0,-1 1-1 0 0,-1-1 1 0 0,-1 1 0 0 0,-1-1-1 0 0,0 0 1 0 0,-2 1 71 674 0,-3 0 0-674 0,-1 0 0 0 0,0 1 0 0 0,-1-1 0 0 0,-2 2 1 0 0,0 0-1 0 0,-1-1 0 0 0,-1 1-45 976 0,18-1 0-976 0,-2-1 0 0 0,-1 2 1 0 0,-8 0-1 0 0,-2 1 0 0 0,-2 0 96 659 0,-6 0 0-659 0,-3-1 0 0 0,-2 1 0 0 0,20 0 0 0 0,-6 0 75 277 0,-11 2 0-277 0,-6-2 93 148 0,-12-2 0-148 0,-4 0-127 65 0,16 1 1-65 0,-82-15-96 11 0,-54 3 0-11 0,-1 5 0 0 0,-11 1 90 0 0,13 2 0 0 0,-5 2 0 0 0,-1 0 1 0 0,-11 0-1 0 0,-1 2 0 0 0,-3 0-43 0 0,-11 0 0 0 0,-2 0 0 0 0,-2 1 0 0 0,19 0 0 0 0,-1 1 1 0 0,-1 0-1 0 0,-1 0-77 0 0,-2-1 1 0 0,0 1 0 0 0,-2 1 0 0 0,0-1-1 0 0,-8 0 1 0 0,-1 0 0 0 0,0 0 0 0 0,0 0 0 0 0,2 0-1 0 0,0 0 1 0 0,0 0 0 0 0,0 0 149 0 0,-1 0 0 0 0,-1 0 1 0 0,0 0-1 0 0,1 0-121 0 0,-1 0 0 0 0,-1 0 0 0 0,1 0 0 0 0,2 0 1 0 0,7 0-1 0 0,0 0 0 0 0,2 0 0 0 0,-1 0 40 0 0,2 0 0 0 0,-1 0 1 0 0,2 0-1 0 0,0 0 1 0 0,6-1-1 0 0,0 1 1 0 0,1 0-1 0 0,0-1 73-38 0,1 0 1 38 0,0 0 0 0 0,0-1 0 0 0,3 1 0 0 0,-14 0 0 0 0,3 1 0 0 0,2-2-57-558 0,6 0 0 558 0,1-2 0 0 0,3 1 0 0 0,-15-1 0 0 0,4-2 46-385 0,11 0 0 385 0,5-2 1 0 0,-29-7-401-39 0,35-4 0 39 0,30 1-66-3 0,32-5 0 3 0,42-1 97-2 0,52-4 1 2 0,-23 10 0 0 0,8 0 141 0 0,-11 4 0 0 0,3 0 0 0 0,2 0 0 0 0,6-1 0 0 0,1 1 0 0 0,3-1-47 0 0,9-2 1 0 0,2-1 0 0 0,2 1 0 0 0,-22 6 0 0 0,0 1 0 0 0,1 0 0 0 0,1 0 75 0 0,4 0 0 0 0,1-1 0 0 0,1 0 1 0 0,0 1-1 0 0,2 1 0 0 0,2 1 1 0 0,-1 0-1 0 0,2 0 30 0 0,3 0 1 0 0,1-1-1 0 0,0 1 1 0 0,-1 0-1 0 0,-4 2 1 0 0,-1 0 0 0 0,0 0-1 0 0,1 1 6 0 0,2 0 0 0 0,1 0 1 0 0,-1 0-1 0 0,-1 1 1 0 0,-5 0-1 0 0,0 0 0 0 0,-2 0 1 0 0,1 0 54 0 0,0 0 1 0 0,1 1 0 0 0,-1-1 0 0 0,0 1 0 0 0,-5 0 0 0 0,1 1 0 0 0,-1 0 0 0 0,-1 0 41 0 0,22-2 0 0 0,-1 1 0 0 0,-2 0 0 0 0,-8 2 1 0 0,-1 0-1 0 0,-2 0-17 38 0,-8 0 1-38 0,-1-1-1 0 0,-2 0 1 0 0,21 1-1 0 0,-4 1-42 382 0,-10 0 1-382 0,-3 0 0 0 0,-15-2-1 0 0,-5-1 295 204 0,34-2 33-109 0,-29 1 0-95 0,-53-1-94 145 0,-41 0 1-145 0,-55 1-205 153 0,17 3 1-153 0,-9 2 0 0 0,16-1 0 0 0,-4 0 0 0 0,-2 0 5 0 0,-12 0 0 0 0,-3 0 1 0 0,-2 0-1 0 0,-6 0 0 0 0,-2 0 1 0 0,-2 0-4 0 0,21 0 1 0 0,-1-1 0 0 0,-1 1 0 0 0,-2 1-1 0 0,-6 0 1 0 0,-1 0 0 0 0,-2 1 0 0 0,0 0-79 0 0,-4 0 0 0 0,0 1 0 0 0,-2-1 1 0 0,0 0-1 0 0,-4 0 0 0 0,0 0 1 0 0,0 0-1 0 0,-1 0 37 0 0,1 0 1 0 0,0 1 0 0 0,1-1 0 0 0,-1 1 0 0 0,2-1 0 0 0,0 0 0 0 0,0 0 0 0 0,1 1 77 0 0,2 0 0 0 0,1 1 1 0 0,0 0-1 0 0,1-1 1 0 0,2 0-1 0 0,1 1 1 0 0,0-1-1 0 0,1 0-59 0 0,5-1 0 0 0,-1 1 0 0 0,2-1 0 0 0,2 0 0 0 0,-15 1 1 0 0,2-1-1 0 0,2-1-2-26 0,7 0 1 26 0,2-1 0 0 0,3-1-1 0 0,-20 1 1 0 0,6-1 316-294 0,10-2 0 294 0,6 1 81-95 0,14 2 0 95 0,6-2-987-5 0,-19-10 1 5 0,93 1 413 0 0,53-3 1 0 0,-4 2 0 0 0,8 0-81 0 0,17 3 0 0 0,6 0 1 0 0,-20 1-1 0 0,2-1 0 0 0,2 0 151 0 0,6 0 0 0 0,3-1 0 0 0,1 1 1 0 0,-17 3-1 0 0,1 1 0 0 0,1-1 1 0 0,0 1 43 0 0,2 0 1 0 0,1 0-1 0 0,0 1 1 0 0,0-1 0 0 0,3 1-1 0 0,0 1 1 0 0,0-1-1 0 0,1 1 18 0 0,3 1 0 0 0,0-1 0 0 0,0 1 0 0 0,0 0 0 0 0,-1 0 0 0 0,0 0 0 0 0,0 1 0 0 0,0 0 59 0 0,1 0 0 0 0,0 1 0 0 0,0 0 0 0 0,-1 1 1 0 0,-2-1-1 0 0,-2 0 0 0 0,1 1 0 0 0,-1-1-80 0 0,-2 1 1 0 0,0 0 0 0 0,0 0 0 0 0,-1 1 0 0 0,20 0 0 0 0,-1 1 0 0 0,-1 0 58 0 0,-3 1 1 0 0,-2 1 0 0 0,-2 0 0 0 0,-10-1 0 0 0,-2 1 0 0 0,-2 0 13 0 0,-6 0 0 0 0,-2-1 0 0 0,-1 1 0 0 0,19 2 0 0 0,-4 0 94 27 0,-11 0 1-27 0,-4 0 0 0 0,-13 0 0 0 0,-5 0 414 309 0,18 8-298 18 0,-26-8 0-327 0,-60 0 3 263 0,-41-7 1-263 0,-1-2-1 0 0,-9-1-164 0 0,-20 1 1 0 0,-6-1 0 0 0,22 1-1 0 0,-3 1 1 0 0,-2 0-30 0 0,-11 0 1 0 0,-3 1 0 0 0,-3 1 0 0 0,19 0 0 0 0,-1 0 0 0 0,-2 1 0 0 0,-1 0-9 0 0,-4 0 1 0 0,-1 0 0 0 0,-2 0 0 0 0,-1 1 0 0 0,10 0 0 0 0,0 1-1 0 0,-2 0 1 0 0,0 0 0 0 0,0 0 2 0 0,-2 0 1 0 0,1 1 0 0 0,0 0 0 0 0,-1 0 0 0 0,-1 0-1 0 0,-3 0 1 0 0,-2 0 0 0 0,1 0 0 0 0,-1 1 0 0 0,0-1-91 0 0,-1 1 0 0 0,0-1 0 0 0,-1 1 0 0 0,1-1 0 0 0,0 1 1 0 0,1 1-1 0 0,0 0 0 0 0,0 0 0 0 0,1 0 0 0 0,-1 0 27 0 0,1 0 1 0 0,-1 1-1 0 0,1-1 1 0 0,0 1 0 0 0,0 0-1 0 0,-1-1 1 0 0,1 1 0 0 0,0 0-1 0 0,1 0 1 0 0,0 0 29-235 0,3-1 1 235 0,0 1 0 0 0,1 0 0 0 0,1-1 0 0 0,1 0-1 0 0,-13 2 1 0 0,0 0 0 0 0,2-1 0 0 0,1-1 31-1160 0,6 0 0 1160 0,0-2 0 0 0,2 1 0 0 0,2 0 0 0 0,-16 2 0 0 0,3 0 0 0 0,1-1 72-887 0,4-1 0 887 0,2-2 1 0 0,2 0-1 0 0,11 2 0 0 0,1 0 1 0 0,4-2-135-389 0,-20-1 0 389 0,6-1 1 0 0,14 0-1 0 0,7 1-35-55 0,-27-3 141 45 0,29 0 1 10 0,52-2 42 0 0,37-3 0 0 0,66-4-329 0 0,-22 0 0 0 0,7-1 0 0 0,-15 3 0 0 0,3 0 0 0 0,2-1 118 0 0,8-1 0 0 0,1-1 0 0 0,2 1 0 0 0,10 1 1 0 0,2 1-1 0 0,1 0-94 0 0,4 0 1 0 0,2 1 0 0 0,1 0 0 0 0,-23 2 0 0 0,0 0 0 0 0,0 1 0 0 0,1 0 72 0 0,3 0 1 0 0,0 1 0 0 0,0 0-1 0 0,1 0 1 0 0,-3 0 0 0 0,0 0-1 0 0,0 0 1 0 0,0 1 7 0 0,2 1 0 0 0,1 0 0 0 0,-1 0 0 0 0,0 0 0 0 0,-4 1 1 0 0,0-1-1 0 0,0 0 0 0 0,-1 1 55 0 0,0 0 1 0 0,0 0-1 0 0,-1 0 1 0 0,-1 1-1 0 0,19 0 1 0 0,-1 1 0 0 0,-2 1 62 0 0,-6 2 1 0 0,-1 0 0 0 0,-1 1 0 0 0,-5-2 0 0 0,-2 1 0 0 0,-1 0-65 0 0,22 5 0 0 0,-4 2 1 0 0,-11-3-1 0 0,-5 2 127 0 0,-18-1 1 0 0,-4 1 0 0 0,26 15-90 0 0,-28-4 0 0 0,-33 2-93 0 0,-33-1 1 0 0,-58 2 336 0 0,10-13 0 0 0,-8-2 0 0 0,-21 3 1 0 0,-6-1-92 0 0,22-4 1 0 0,-2 1-1 0 0,-2-1 1 0 0,-5-1-1 0 0,-1 0 1 0 0,-1-1 32 0 0,-1 1 0 0 0,0 1 1 0 0,-3-2-1 0 0,-7-1 0 0 0,-3 0 1 0 0,1 1-44 0 0,0 1 1 0 0,1 0 0 0 0,-1-1 0 0 0,23-2 0 0 0,0-1 0 0 0,-1-1 0 0 0,2 1 66 0 0,-23 1 1 0 0,1-1 0 0 0,0 1 0 0 0,2 0 0 0 0,1 0-1 0 0,1-1-38 0 0,4 0 0 0 0,1-2 0 0 0,1 2 1 0 0,2-1-1 0 0,0 1 0 0 0,1 0-33 0 0,8-1 0 0 0,1 0 0 0 0,1 0 0 0 0,2 1 1 0 0,2 0-1 0 0,1-1 57 0 0,-24 0 1 0 0,3-1 0 0 0,7 0 0 0 0,4 0-5 0 0,17-1 0 0 0,2-2 1 0 0,8 1-1 0 0,4 0-1300 0 0,-18 0 802 0 0,16 0 0 0 0,36-1 26 0 0,28-4 0 0 0,49 2 134 0 0,-10-1 1 0 0,6-1 0 0 0,12-1 0 0 0,3 1-103 0 0,9-5 0 0 0,3 1 1 0 0,7 1-1 0 0,2 0 149 0 0,-27 2 0 0 0,2-1 0 0 0,-1 1 0 0 0,1 2 0 0 0,1 0 0 0 0,0 1 38 0 0,1 0 1 0 0,0-1 0 0 0,0 2 0 0 0,-2 0 0 0 0,-1 2 0 0 0,1-1-58 0 0,1-1 1 0 0,0 0-1 0 0,-2 1 1 0 0,28 0-1 0 0,-2 0 36 0 0,-5 1 1 0 0,-2 0 0 0 0,-3 0 0 0 0,-3 0 130 0 0,-10 0 1 0 0,-3 0 0 0 0,-9 2 0 0 0,-3 1-64 0 0,37 2-214 0 0,-18 6 313 0 0,-20-3 1 0 0,-37 10 228 0 0,-29 1 1 0 0,-49 0-196 0 0,10-11 1 0 0,-6-2-1 0 0,-14 4 1 0 0,-4 1 22 0 0,-12 0 0 0 0,-4 1 0 0 0,24-3 0 0 0,-2 1 0 0 0,0-1-117 0 0,-7 2 1 0 0,-2 0 0 0 0,0 0 0 0 0,-1 0-1 0 0,-1-1 1 0 0,-1 1 0 0 0,-4 1 0 0 0,-2 1 1 0 0,-1-1-1 0 0,-6 0 0 0 0,-2-2 1 0 0,0 1 53 0 0,0 1 0 0 0,0 1 0 0 0,-1 0 1 0 0,-2-1-1 0 0,0 1 0 0 0,0-1 13 0 0,2 2 1 0 0,0 1-1 0 0,2-1 1 0 0,8-2-1 0 0,2-1 1 0 0,1 0 88 0 0,2-1 1 0 0,1 0 0 0 0,2-2 0 0 0,9 0 0 0 0,2 0-1 0 0,1-2-24 0 0,-22 2 1 0 0,5-1 0 0 0,13-3-1 0 0,6 1 740 0 0,-21 4-882 0 0,24-5 0 0 0,36 2-246 0 0,39-6 1 0 0,39 0-24 0 0,4 0 1 0 0,7 0 0 0 0,9-5-1 0 0,5-3 202 0 0,-14 2 1 0 0,3 0-1 0 0,2-1 1 0 0,5 0-1 0 0,2-1 1 0 0,1 0-119 0 0,6 0 0 0 0,1 0 0 0 0,0 0 0 0 0,2 0 1 0 0,1 0-1 0 0,1 1 85 0 0,0 2 0 0 0,0 0 0 0 0,1 1 0 0 0,-2-2 0 0 0,1 1 0 0 0,-1 0-20 0 0,-2 3 0 0 0,0 1 1 0 0,0-1-1 0 0,2 0 1 0 0,-1 0-1 0 0,0 0 4 0 0,-3 0 0 0 0,-1 1 1 0 0,-1-1-1 0 0,-2 2 1 0 0,-2-1-1 0 0,0 1-128 0 0,-5-2 1 0 0,-1 1-1 0 0,-1-1 1 0 0,29 1-1 0 0,-2 1 167 0 0,-7-1 0 0 0,-4 2 0 0 0,-11 1 0 0 0,-4 2-26 0 0,-12 0 0 0 0,-3 1 0 0 0,36 8 361 0 0,-27 1-213 0 0,-22 0 0 0 0,-37 10 270 0 0,-30-1 0 0 0,-41 2-154 0 0,12-14 1 0 0,-5-3 0 0 0,-11 1 0 0 0,-5-1 21 0 0,-7 4 1 0 0,-4 0-1 0 0,19-4 1 0 0,-3-1-1 0 0,0 1-74 0 0,-5 1 1 0 0,-1 1 0 0 0,0-1-1 0 0,-3 1 1 0 0,-1-1 0 0 0,-1 1-5 0 0,-6-1 1 0 0,-2 0 0 0 0,1 1-1 0 0,0 0 1 0 0,1-1 0 0 0,0 2-50 0 0,-1 0 1 0 0,0 0 0 0 0,-1 0 0 0 0,-1-2 0 0 0,0 1 0 0 0,1-1 11 0 0,5 0 1 0 0,0 1 0 0 0,1-1-1 0 0,0 0 1 0 0,0 0 0 0 0,2 0 151 0 0,7-3 1 0 0,1 0 0 0 0,2 1 0 0 0,-21 2 0 0 0,5 0 69 0 0,10-1 1 0 0,4-2 0 0 0,13-1-1 0 0,3 0 346 0 0,-34 4-829 0 0,27-6-1054 0 0,22 4 986 0 0,126-1 1 0 0,-5-4 25 0 0,5 0 0 0 0,7 0 1 0 0,-6-3-1 0 0,0-2 8 0 0,6-2 1 0 0,2 0-1 0 0,-24 2 1 0 0,1 1 0 0 0,0-1 104 0 0,3 0 1 0 0,0 0 0 0 0,1 0-1 0 0,0 1 1 0 0,1 2 0 0 0,0-1 11 0 0,6-1 0 0 0,1 0 1 0 0,-1 1-1 0 0,-5 0 0 0 0,-1 1 1 0 0,1-1-12 0 0,4 1 1 0 0,0 0-1 0 0,-1 0 1 0 0,-3 0-1 0 0,0 0 1 0 0,-2 0-98 0 0,-5 0 0 0 0,0 0 0 0 0,-1 0 1 0 0,30 3-1 0 0,-1 1 56 0 0,-8 0 0 0 0,-4 1 0 0 0,-8 3 0 0 0,-4 1 216 0 0,-10 0 1 0 0,-3 1 0 0 0,-11 0 0 0 0,-3 1-45 0 0,22 7 59 0 0,-18-2 1 0 0,-49 15-182 0 0,-31-2 1 0 0,-55 2 50 0 0,18-16 1 0 0,-6-2 0 0 0,-9 2 0 0 0,-3-2 131 0 0,-14 2 1 0 0,-4-1 0 0 0,30-5 0 0 0,-1 1 0 0 0,-1-1 88 0 0,-5 0 1 0 0,0 1-1 0 0,-2-1 1 0 0,-5 1-1 0 0,-2-1 1 0 0,1 0 141 0 0,0 1 0 0 0,0 0 1 0 0,-1-1-1 0 0,-2-1 0 0 0,-1-1 1 0 0,1 1-69 0 0,-1 0 1 0 0,1 0 0 0 0,0 0 0 0 0,2-1 0 0 0,1 1-1 0 0,0 0 8 0 0,2 1 1 0 0,1 1-1 0 0,1-1 1 0 0,5-1-1 0 0,1-1 1 0 0,1 0-71 0 0,5 0 0 0 0,1-1 1 0 0,1 0-1 0 0,-19 2 0 0 0,2 0 49 0 0,8-1 1 0 0,3 0-1 0 0,15-2 1 0 0,4-1 357 0 0,-25 6-496 0 0,16-7-1696 0 0,34 3 1310-93 0,104 0 0 93 0,20-6 279-95 0,-4 1 0 95 0,8-2 0 0 0,-6-1 0 0 0,1-2-195 0 0,3-3 1 0 0,1 0 0 0 0,2 2 0 0 0,1 1-91 0 0,-30 0 1 0 0,1 1-1 0 0,0 0 1 0 0,0 2-1 0 0,2 0 1 0 0,-1 0 136 0 0,0-1 1 0 0,0 1 0 0 0,0-1 0 0 0,0 2-1 0 0,0-1 1 0 0,-1 1-59 0 0,-1 0 1 0 0,-1 0 0 0 0,-1 0 0 0 0,30 0-1 0 0,-3 0 54 0 0,-7-1 0 0 0,-2 2 0 0 0,-3 1 0 0 0,-3 2 183 0 0,-10 0 1 0 0,-4 1 0 0 0,-6 1 0 0 0,-4 1-49 0 0,34 7 0 0 0,-29 2 483 0 0,-19 3 25 0 0,-21-4 1 0 0,-46 17-342 0 0,-41-4 1 0 0,20-14-1 0 0,-5-1-93 0 0,-15-1 0 0 0,-5-1 1 0 0,-8 1-1 0 0,-3 0 109 0 0,-9 2 0 0 0,-2 0 0 0 0,28-6 0 0 0,-2 0 0 0 0,0-1 130 0 0,-1 1 0 0 0,-1 0 0 0 0,-1 0 0 0 0,-4 0 1 0 0,0-1-1 0 0,-1 1-74 0 0,2 2 1 0 0,-1-1-1 0 0,0 1 1 0 0,-2-2-1 0 0,-2-1 1 0 0,2 1-7 0 0,3 0 1 0 0,1 0-1 0 0,1 0 1 0 0,2-2 0 0 0,0-1-1 0 0,1 1-4 0 0,0 0 1 0 0,0 0-1 0 0,2 1 1 0 0,-25 2 0 0 0,3 0 7-173 0,5-2 0 173 0,2 1 0 0 0,8 2 1 0 0,4 0 83-290 0,11-5 1 290 0,4-1 0 0 0,-37 12-686-365 0,20-7-495 67 0,19-2 1 298 0,35 1 688-290 0,22-4 0 290 0,37-2 79-73 0,38 3 1 73 0,-23-5-1 0 0,5 0-22 0 0,9-2 0 0 0,4-1 0 0 0,16-3 0 0 0,3-1-70 0 0,4-2 1 0 0,2-1 0 0 0,-26 4 0 0 0,3 0-1 0 0,-1 0 39 0 0,-1 1 1 0 0,0 0 0 0 0,1 1 0 0 0,6-1-1 0 0,1 1 1 0 0,-1 0-25 0 0,-6 1 1 0 0,-1-1 0 0 0,0 2 0 0 0,3-1 0 0 0,0 1 0 0 0,0 0 9 0 0,-5 2 0 0 0,-1 0 0 0 0,-1 0 0 0 0,30 0 0 0 0,-3 0 80 0 0,-7 0 0 0 0,-3 0 0 0 0,-5 1 0 0 0,-3 0 95 0 0,-13 1 1 0 0,-2 1 0 0 0,-6 0 0 0 0,-4 1-214 0 0,30 11 500 0 0,-19-1-269 0 0,-18 6 1 0 0,-54-1 166 0 0,-32 0 1 0 0,-45 1-33 0 0,26-12 1 0 0,-3-2 0 0 0,-6 1 0 0 0,-1 0 225 0 0,-8 2 0 0 0,-1 1 0 0 0,-7 0 0 0 0,-2 0-11 0 0,-6 0 1 0 0,-1-1 0 0 0,-1 3 0 0 0,-1 0-74 0 0,2-3 1 0 0,1 1-1 0 0,0-1 1 0 0,1 0 24 0 0,3-1 0 0 0,0-1 0 0 0,-1 0 0 0 0,1 0-144 0 0,6 0 1 0 0,2 0-1 0 0,3 0 1 0 0,3 0-38 0 0,8 0 1 0 0,3 0-1 0 0,10-2 1 0 0,2-1 570 0 0,-35 6-82 0 0,23-7-972 0 0,1 3-449 0 0,35 0 0 0 0,31 2-2 0 0,37 6 1 0 0,23-4 299 0 0,10-1 0 0 0,11-6 267 0 0,-35 0 0 0 0,2-1 0 0 0,7-1 1 0 0,2 0 119 0 0,3-1 0 0 0,2 0 0 0 0,6-1 0 0 0,1 0 49 0 0,-1-1 0 0 0,0-1 1 0 0,3 2-1 0 0,0-1-60 0 0,1-2 1 0 0,1-1 0 0 0,1 3 0 0 0,1 1 3 0 0,-3-2 0 0 0,1 1 0 0 0,-3 1 1 0 0,-1 0 28 0 0,-7 1 0 0 0,-3 0 0 0 0,-7 3 0 0 0,-2 1 109 0 0,34 5 0 0 0,-9 10 0 0 0,-9 3 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2:41.152"/>
    </inkml:context>
    <inkml:brush xml:id="br0">
      <inkml:brushProperty name="width" value="0.35" units="cm"/>
      <inkml:brushProperty name="height" value="2.1" units="cm"/>
      <inkml:brushProperty name="color" value="#FFE8B0"/>
      <inkml:brushProperty name="inkEffects" value="pencil"/>
    </inkml:brush>
  </inkml:definitions>
  <inkml:trace contextRef="#ctx0" brushRef="#br0">518 1665 12938 252616 36184,'-27'-5'-2880'0'0,"-10"2"2855"0"0,24 6 2057 0 0,-6-2-2019 0 0,42-20 0 0 0,-7 12-5 0 0,18-13 1 0 0,-2 13 1 0 0,6 4 1 0 0,9 0 104 0 0,8 0 1 0 0,2 0-38 0 0,3 3 0 0 0,4 0-256 0 0,8 0 0 0 0,2 0 117 0 0,4 0 0 0 0,-6 0-8 0 0,-3 0 0 0 0,-2 0 62 0 0,3 0 0 0 0,-7 0-9 0 0,-5 0 1 0 0,-6 0 9 0 0,-9 0 2 15 0,1 0 123 121 0,11 0 260-35 0,-1 0-169-20 0,14 0-132 31 0,-14 0-96 8 0,-7-4 123 40 0,-21 3-193 73 0,-13-7 0-233 0,-57 11-94 424 0,-16 0 1-424 0,-16 4 158 17 0,13 2 0-17 0,-3-1-20 0 0,-3 1 0 0 0,-3-1 88 0 0,0-3 0 0 0,0 2 15 0 0,6-4 1 0 0,-3 4-13 0 0,3-2 1 0 0,-1 0 15 0 0,0 1 1 0 0,4-4 180 0 0,5 1 0 0 0,6 1 210 0 0,6-1-108 0 0,5 0-268 0 0,-9-3-45 0 0,9 0-68 0 0,-7 0-404 0 0,18 0 394 0 0,12 3 76 0 0,11-2-365 0 0,34 7 122 0 0,-1-7 0 0 0,28 3 310 0 0,-4-4-168 0 0,4 0 24 0 0,3 0 1 0 0,14-3-72 0 0,1 0 72 0 0,10-4 20 0 0,-7 6 0 0 0,7-5 17 0 0,-4 3 0 0 0,-1-4 28 0 0,-2 1 0 0 0,-3 1-367 0 0,-5 0 307 0 0,-7 3 0 0 0,-8-5 158 98 0,-6 4-196 12 0,-9 0 363-33 0,-3-1-340-21 0,-12 3 905 23 0,-5-2-731 54 0,-54-1 0-133 0,2 3-30 19 0,-40-2 1-19 0,5 2-157 0 0,0 1 1 0 0,-11 4 140 0 0,-8 1 1 0 0,-8 3-116 0 0,46-4 0 0 0,-2 1 0 0 0,2-1 0 0 0,-2 1 55 0 0,-4-1 1 0 0,-1 0-1 0 0,0 1 1 0 0,0-1-12 0 0,-2 0 0 0 0,-1 1 0 0 0,2-1 1 0 0,0 0 37 0 0,1 1 1 0 0,1-1-1 0 0,5 0 1 0 0,1 0 170 0 0,-47 1 0 0 0,20 2 29 0 0,12-4 418 0 0,11 0-449 0 0,12-3 77 0 0,15 0-924 0 0,15 4 0 0 0,39-4 288 0 0,18 0 0 0 0,13-5 252 0 0,-3-7 0 0 0,5 2-6 0 0,2-5 0 0 0,7 4-67 0 0,4-4 1 0 0,8 1-18 0 0,4-3 0 0 0,3 0 291 0 0,2 3 1 0 0,3-2-141 0 0,3 5 1 0 0,0-4 166 0 0,-3 4 0 0 0,2-1-305 0 0,-5 3 1 0 0,-6 2 45 0 0,-5 1 1 0 0,-7-2-13 0 0,-1 3 0 0 0,-13 1-39 0 0,-8 1 5 0 0,-7-2 45 12 0,-7 4 6 123 0,-13-3 1-135 0,-68 4 276 164 0,-26 0 1-164 0,-20 4 48 0 0,11 2 1 0 0,-9 1-126 0 0,40-2 1 0 0,-1-1 0 0 0,0 1 0 0 0,0 0 34 0 0,-5 1 0 0 0,-1-1 0 0 0,1 0 0 0 0,-1 0-60 0 0,-1 1 0 0 0,0 0 0 0 0,2 0 0 0 0,-1 0 1 0 0,2 0 1 0 0,1 0 0 0 0,3 0 0 0 0,2-1 57 0 0,-47 4 0 0 0,13-1 0 0 0,16-3 90 0 0,8-2-33 0 0,15-2-16 0 0,14-1-281 0 0,13 0-400 0 0,8 0 166 0 0,44 0 370 0 0,1 0 1 0 0,37-1-25 0 0,-9-2 237 0 0,5-1-233 0 0,13-5 0 0 0,12 0-15 0 0,-44 5 0 0 0,1 0 9 0 0,5-3 1 0 0,0 1 0 0 0,-3 1-1 0 0,-1 0-18 0 0,4 0 1 0 0,1-1 0 0 0,3 1 0 0 0,0 0 237 0 0,-1 1 0 0 0,0-1-73 0 0,2 3 0 0 0,0 0-95 0 0,0-2 1 0 0,0 0 0 0 0,-1 2 0 0 0,0 0-42 0 0,-1-1 0 0 0,1 0 1 0 0,3 0-1 0 0,1 0 43 0 0,-1 1 1 0 0,1 1 0 0 0,1-2 0 0 0,1-1-4 164 0,-1 1 1-164 0,0 0 0 0 0,-1 0-1 0 0,-1-1-224 613 0,-2 2 0-613 0,-1-1 77 488 0,3-1 0-488 0,-2 0 46 291 0,-10 3 1-291 0,0 1-1 0 0,0-2 1 0 0,0 0-253 283 0,35 2 274-93 0,-7 0 1-190 0,-9 0-78 181 0,-7 0 32 33 0,-9 0 119-157 0,9 4 213-48 0,-28-3-125-7 0,5 3-135 0 0,-38 4 1-2 0,-32-3 122 0 0,-25 7-110 0 0,-17-3 3 0 0,2 0 1 0 0,-15 0 95 0 0,-8-1-76 0 0,-3 1-12 0 0,47-4 0 0 0,-2-1 0 0 0,-5 0 1 0 0,0 0 3 0 0,1-2 1 0 0,0 1-1 0 0,-2 1 1 0 0,-1 0 37 0 0,1-1 1 0 0,1 0-1 0 0,1-1 1 0 0,-1 1 1 0 0,3 0 1 0 0,0-1-1 0 0,1 0 1 0 0,1-1 349 0 0,-41 5-242 0 0,1-4 0 0 0,16 2 1 0 0,8-3 16 0 0,9 2-77 0 0,11-2 45 0 0,12 3-244 0 0,9-4-27 0 0,9 3-194 0 0,8-2 183 0 0,40 3 1 0 0,5-4 106 0 0,36 0 1 0 0,9-4 18 0 0,14-1 1 0 0,-38 0 0 0 0,2-1-89 0 0,1 0 0 0 0,1 0 64 0 0,5-1 1 0 0,1-1 13 0 0,6 1 0 0 0,0 0 0 0 0,0-1 1 0 0,1 0 70 0 0,0 1 0 0 0,2 0-76 0 0,6-2 1 0 0,-2 1 11 0 0,-13 3 0 0 0,1 1 0 0 0,11-3 1 0 0,0 1 88 0 0,-9 2 1 0 0,-2-1-91 0 0,2-1 1 0 0,-1 0 19 0 0,-2 1 0 0 0,0 0 0 0 0,-2-1 1 0 0,0 0 193 22 0,0 1 0-22 0,0 1-105 301 0,-3 0 0-301 0,-2-1 0 0 0,-4 1 0 0 0,-1 0 0 0 0,-4 0 0 0 0,-2 0 248 289 0,42-2 1-289 0,-6 2-256 415 0,-7 4 1-415 0,-10 0 155 203 0,-13 0-535-158 0,-10 0 110-45 0,-6 4-193 0 0,-12-3-549 0 0,-10 7 713 0 0,-48 1 0 0 0,-13 1 99 90 0,-37 5 0-90 0,-13-5-4 0 0,-4 2 0 0 0,41-6 0 0 0,-1 0 93 0 0,-3 0 0 0 0,0 0 0 0 0,-4 0 0 0 0,-1-1 111 0 0,-4 0 1 0 0,-1-1 0 0 0,4 1 0 0 0,-1-1-60 0 0,-7 0 0 0 0,0 0 0 0 0,7 1 0 0 0,0-1 0 0 0,-4 1 0 0 0,-1-1 1 0 0,6-1-1 0 0,0 0 42 0 0,2 0 0 0 0,0-1 1 0 0,7 0-1 0 0,2-1 209 0 0,3 2 0 0 0,2 0 0 0 0,-40 2-67 0 0,7 1 0 0 0,17 1 98 0 0,9-1-144 0 0,16-2 71 0 0,4 4-822 0 0,19-7 151 0 0,14 3 388 0 0,47-4 0 0 0,14-8 57 0 0,30-4 0 0 0,8-3 1 0 0,-42 6-1 0 0,2 0 50 0 0,1 1 1 0 0,0-1-82 0 0,2 0 1 0 0,1 1 0 0 0,2-1 0 0 0,0 0-5 0 0,2 1 0 0 0,1-1 1 0 0,-3 2-1 0 0,1 1 13 0 0,4 0 0 0 0,0 0 0 0 0,0 0 0 0 0,1 0 109 0 0,0 0 1 0 0,1 0-1 0 0,0 0 1 0 0,0 0 5 0 0,-1 2 0 0 0,1 0-152 0 0,-2-1 1 0 0,1 1 62 0 0,1 0 1 0 0,0-1-1 0 0,-3 2 1 0 0,1 1 0 0 0,-3-1-1 0 0,0 1-107 0 0,-4 0 0 0 0,-1 0-27 0 0,0 1 0 0 0,-2-1 122 82 0,34-2 0-82 0,-5 3-34 208 0,-18-2-200 47 0,-9 2-19-39 0,-6 1 183-101 0,-18 0 176-29 0,-8 0 113-7 0,-29 0 0-79 0,-29-2 11 0 0,-19-1 32 0 0,-8 0-253 0 0,-12 3 0 0 0,-4 0 24 0 0,-14 0-13 0 0,3 0 1 0 0,36 1 0 0 0,0 1 0 0 0,-1 0 0 0 0,1 0-46 0 0,-3 0 1 0 0,1 0 0 0 0,-3 1 0 0 0,1-1 52 0 0,2 1 1 0 0,-1 0 0 0 0,-3 2 0 0 0,0 0-5 0 0,1-3 0 0 0,0 1 1 0 0,-2 2-1 0 0,1 0-53 0 0,0-2 0 0 0,1 0 0 0 0,5 0 0 0 0,0 1-257 0 0,-47 1 1 0 0,9 2 558 0 0,6-4-310 0 0,12 0-14 0 0,16-3 346 0 0,3 0 10 0 0,20 0-283 0 0,7 0 20 0 0,17 0-3 0 0,39 0 0 0 0,5 0 45 0 0,34 0 0 0 0,6-4-68 0 0,11-2 0 0 0,-38 2 0 0 0,2 0-82 0 0,2 0 1 0 0,1 0 0 0 0,5-1 0 0 0,1 1 92 0 0,-1 0 1 0 0,0-1-22 0 0,4 3 0 0 0,1 0 1 0 0,-3-2-1 0 0,0 1-17 0 0,1 1 0 0 0,0 1 1 0 0,-2-2-1 0 0,1 0 0 0 0,-1 2 1 0 0,1-1 0 0 0,-2 1 0 0 0,0-1 2 0 0,2 2 0 0 0,0 0 1 0 0,-3 0-1 0 0,-2 0 4 0 0,-3 0 1 0 0,-2 0-1 0 0,49 0 28 0 0,-11 0 0 0 0,-13 0 11 0 0,-3 0-380 0 0,-17 4 55 0 0,-1 1-420 2 0,-18 4 638 37 0,-15-1 0-39 0,-44 0 229 105 0,-27-2 0-105 0,-24 1-176 49 0,-5-4 1-49 0,-12 3 83 0 0,40-3 1 0 0,-1 0-1 0 0,-1 1 1 0 0,-1-1-96 0 0,-7 0 1 0 0,-2 0 23 0 0,2 1 1 0 0,-1-1 0 0 0,-6-1 0 0 0,0 0 56 0 0,2 1 0 0 0,0 0 0 0 0,1 1 1 0 0,0-1-12 0 0,2-2 0 0 0,0 1 0 0 0,2 0 1 0 0,1 1 58 0 0,5-1 0 0 0,1-1-70 0 0,-42 2 0 0 0,15-3 111 0 0,14 0-41 0 0,13 0-80 0 0,7 0-398 0 0,21 0 196 0 0,5 0 1 0 0,52 0 196 0 0,17 0 0 0 0,25 0-9 0 0,4 0-218 0 0,6-4 193 0 0,11-1 1 0 0,-45 0-1 0 0,3-1 97 0 0,2 0 0 0 0,2 0-94 0 0,2 0 0 0 0,1 1 0 0 0,-2 0 1 0 0,0 1-25 0 0,2 0 1 0 0,-1-1 96 0 0,-3 1 0 0 0,0 0-75 0 0,6-1 1 0 0,0 1 11 0 0,-7 2 1 0 0,1-1-1 0 0,8 0 1 0 0,1 0 16 0 0,-6 1 0 0 0,0 1 0 0 0,0-1 0 0 0,0 0 62 0 0,-1 0 1 0 0,0 1 0 0 0,0 0 0 0 0,-1 1 101 0 0,-3-1 1 0 0,-1-1-149 0 0,46 1-56 0 0,-5 1 1 0 0,-13 3-1 0 0,-6 0 0 0 0,-13 4-310 0 0,-13-2-15 0 0,-12 3 336 0 0,-7-3-40 0 0,-8 3 8 0 0,-13 0 0 0 0,-35 5-9 0 0,-23 1 0 0 0,-19-1-174 0 0,-7-5 0 0 0,-18 1 61 0 0,43-4 1 0 0,-1-1 124 0 0,-5 0 1 0 0,-1 0-4 0 0,-1 1 1 0 0,-1-1 0 0 0,-4-1-1 0 0,0 0-7 0 0,-2 0 0 0 0,0 0 1 0 0,-2-2-1 0 0,0 1 113 0 0,-3 1 0 0 0,1-1 474 0 0,1-1 0 0 0,1 0-343 0 0,2 3 1 0 0,0 0 0 0 0,5-3 0 0 0,2-1 219 0 0,3 1 1 0 0,3 1-121 0 0,-40-1 1 0 0,24-1 13 0 0,13 0 186 0 0,17-4-339 0 0,10 3-7 0 0,14-3 0 0 0,13 1 74 0 0,16 0 0 0 0,16 0 203 0 0,24 0-1499 0 0,14-2 867 0 0,13-8 1 0 0,-31 8 0 0 0,0 0 77 0 0,4-2 0 0 0,0-1 0 0 0,6 1 0 0 0,1 0 83 0 0,1-2 0 0 0,1 0 1 0 0,5 2-1 0 0,2 0 88 0 0,1 0 1 0 0,1 0 0 0 0,6 1 0 0 0,2 1-72 0 0,-5-1 1 0 0,1 0 0 0 0,3 1 0 0 0,0 1-11 0 0,-1-1 1 0 0,1 1-1 0 0,-3 0 1 0 0,1 0 22 0 0,-2 1 0 0 0,1 1 0 0 0,0-2 1 0 0,0 1 146 0 0,-6 1 0 0 0,0 1 0 0 0,0-1 0 0 0,-1 1 91 0 0,-6 1 1 0 0,-1 0-247 60 0,-4 0 0-60 0,0 0 0 0 0,-3 0 0 0 0,-1 0-42 342 0,44 0 0-342 0,-13 1 1 0 0,-10 1-231 354 0,-13 1-125-291 0,-14 4 182-28 0,-10-3-2-4 0,-16 5 172-31 0,-26-4 0 0 0,-21 2-37 0 0,-31-4 0 0 0,-11 3-18 0 0,-24 0 1 0 0,-5 2 263 0 0,39-4 1 0 0,-1 0-1 0 0,-4 2 1 0 0,0-1 54 0 0,-5-1 1 0 0,-1 1-14 0 0,-7 0 0 0 0,-1 0-183 0 0,1-2 1 0 0,-1-1 18 0 0,-3 2 1 0 0,0 1-1 0 0,8-2 1 0 0,1 0 266 0 0,5 0 1 0 0,1-1-112 0 0,1-1 0 0 0,1 0 0 0 0,-36 3 382 0 0,7-4 290 0 0,24 0-407 0 0,15-4-423 0 0,24-1-395 0 0,87-7 319 0 0,-6 2 0 0 0,14 3 0 0 0,6 1-223 0 0,-17 0 0 0 0,-1 0 175 0 0,4 0 1 0 0,2-1 11 0 0,6-2 0 0 0,2 0 0 0 0,1 1 1 0 0,2 0-24 0 0,2 1 0 0 0,0 0 41 0 0,5-2 0 0 0,0 1 67 0 0,-5 3 0 0 0,-1 1 1 0 0,8-3-1 0 0,0 1 35 0 0,-1 2 1 0 0,0-1-104 0 0,-1 1 1 0 0,0 0 48 0 0,-2 0 1 0 0,0-1 0 0 0,1 0 0 0 0,0-1-13 0 0,-1 0 1 0 0,0 0 0 0 0,-5 1 0 0 0,-2 1 154 0 0,-1 1 1 0 0,-1 1 0 0 0,-6 0-1 0 0,-1 1 90 0 0,-1-2 0 0 0,0 0 0 0 0,-7 2 0 0 0,-1 0-97 188 0,40-2 0-188 0,-15 2 7 305 0,-15 1-296-110 0,-16 4-32-139 0,-6-3 271-41 0,-25 7-684 1 0,-1-7 255-16 0,-57 6 156 0 0,4-6 0 0 0,-56 6 130 0 0,1-4 0 0 0,41 0 1 0 0,-3 1-22 0 0,-6-1 0 0 0,-2-1 224 0 0,-5 0 0 0 0,-2 0-65 0 0,2 2 0 0 0,0 0 1 0 0,-7-3-1 0 0,0-1-94 0 0,4 1 1 0 0,1 1-1 0 0,0-2 1 0 0,1 1 9 0 0,3-1 1 0 0,2 0 0 0 0,7 0 0 0 0,3-1 1415 0 0,-35-2-573-397 0,20-2-14 2 0,18-7 1 395 0,52-5-313-214 0,31-3 1 214 0,40 0-270 0 0,-19 11 1 0 0,4 0 0 0 0,9 0 0 0 0,2-1-602 0 0,6 1 0 0 0,2 1 0 0 0,3-2 1 0 0,0 2 3 0 0,-1 1 0 0 0,0 2 0 0 0,6-2 0 0 0,0 0 88 0 0,-2 3 0 0 0,0 0 0 0 0,1-2 1 0 0,0 1 139 0 0,-1 2 1 0 0,-2 0 0 0 0,-6 0 0 0 0,-1-1-36 0 0,0-1 1 0 0,-1 1-1 0 0,-6 0 1 0 0,0 0 46 282 0,-4 2 0-282 0,0-1 0 0 0,-5-1 1 0 0,-2 0 201 693 0,40-2 1-693 0,-13-1-187 511 0,-13 2-20-406 0,-11-3 1016-105 0,-7 7-25 0 0,-18-7-398 0 0,-8 7-161 0 0,-29-3-224 0 0,-30 4 1 0 0,-10 0-36 0 0,-20 0 1 0 0,-4 4 4 0 0,-10 2 0 0 0,-5 5-9 0 0,-6 0 0 0 0,-2-2 17 0 0,-1-3 1 0 0,3-4-78 0 0,8 0 0 0 0,9-1 351 0 0,11-1 0 0 0,12-1 562 0 0,9-1-576 0 0,18 1 1 0 0,22-7-773 0 0,29 2 253 0 0,25-2 180 0 0,33 0 0 0 0,-33 2 0 0 0,4-1 112 0 0,7 0 0 0 0,2 0 0 0 0,4 0 1 0 0,0 1-54 0 0,5 0 1 0 0,1 1-1 0 0,5 0 1 0 0,1 1-190 0 0,-1 1 1 0 0,1 0 60 0 0,1 1 0 0 0,0 0 0 0 0,-6 2 1 0 0,-2 0-1 0 0,-4 0 0 0 0,-2 0-155 891 0,-7 0 1-891 0,-3 0 0 0 0,-6 1 0 0 0,-2-1-270 1274 0,32 3 349-730 0,-12 2-44-171 0,-24 0 120-125 0,-9 3 0-155 0,-17-7 251 34 0,-10 6-43-58 0,-50-2 0-69 0,2 4-121 0 0,-36-1 0 0 0,1 1-20 0 0,-7 0 1 0 0,-5 2 463 0 0,-7 1 1 0 0,-1-1-54 0 0,-4-2 0 0 0,0-3-77 0 0,3 0 0 0 0,14-4 168 0 0,11 0 444 0 0,20-1-828 0 0,9-4 0 0 0,39 2 116 0 0,20-2 1 0 0,33-1-61 0 0,32 1 1 0 0,-35 1 0 0 0,2 0-170 0 0,8 0 1 0 0,3 1-1 0 0,3 1 1 0 0,2-1-325 0 0,5 0 1 0 0,0-1-1 0 0,0 3 1 0 0,0 1 188 0 0,1 1 1 0 0,0 0-1 0 0,-6 1 1 0 0,0 1-41 0 0,3 0 0 0 0,0 1 1 0 0,-5 0-1 0 0,-2 1 46 0 0,2 0 1 0 0,-1 0 0 0 0,-7 0 0 0 0,-2-1 73 361 0,-4-2 0-361 0,-2 0 1 0 0,36 5 212 683 0,-9 0 0-683 0,-19-3-285 296 0,-10-1-77-184 0,-11-3 110-92 0,-8 2 879-18 0,-16-4 1-2 0,-52-7-286 0 0,-26-1 0 0 0,-14 0-150 0 0,15 2 1 0 0,-4 3-147 0 0,-5-2 0 0 0,3 3 85 0 0,-1-1 1 0 0,4-1 54 0 0,8 1-48 0 0,4 0-50 0 0,11 3-355 0 0,11-4 0 0 0,25 3 97 0 0,27-2 0 0 0,28 5 154 0 0,21 1 1 0 0,21 0-131 0 0,-40-3 1 0 0,2 0 0 0 0,1 0-1 0 0,2 1-152 0 0,4 0 1 0 0,1 1-1 0 0,-1 0 1 0 0,1 1 138 0 0,5 1 1 0 0,0 0-1 0 0,-1 2 1 0 0,-1 0 0 0 0,-2 0-1 0 0,-2 1-29 0 0,-1-1 1 0 0,-1 1 0 0 0,-7-1 0 0 0,0 0-79 146 0,45 8 0-146 0,-19-3-194 579 0,-12 0-432-247 0,-14-1 287-120 0,-19-5 300-14 0,-3 2 1-198 0,-37-6 240 68 0,-14 2 1-68 0,-20-3-123 0 0,-14-3 0 0 0,-10 1-63 0 0,-11-3 1 0 0,-2 2 53 0 0,-7-3 0 0 0,0 1 56 0 0,-6-1 0 0 0,5 0-21 0 0,7 3 0 0 0,13-4-83 0 0,16 1 3004 0 0,12 2-1327 0 0,14 0-252 0 0,12 1 1 0 0,51 5-885 0 0,21-2 0 0 0,24 4-2037 0 0,-7-1 1084 0 0,0 0 1 0 0,12-3 252 0 0,-1 0 1 0 0,4 0-108 0 0,-6 0 0 0 0,-6 0-708 0 0,-6 0 783 0 0,-6-4 1 0 0,-2-1 329 0 0,-6-3-340 0 0,-6-1 340 0 0,-9 0 649 0 0,-4-3-408 0 0,-12-2-298 0 0,-10-3 141 0 0,-9 4 240 0 0,-24-4-108 0 0,-15 4-544 0 0,-10-1 103 0 0,-14 2 0 0 0,-2 3 182 0 0,-9 0 0 0 0,-4 0 1 0 0,-6-2 15 0 0,-3 0 1 0 0,4-4 607 0 0,-3 4-288 0 0,10-5-4 0 0,3 7-251 0 0,13-8 140 0 0,1 4 214 0 0,19-1 57 0 0,18-2-658 0 0,29 10-124 0 0,28-5 0 0 0,23 5 74 0 0,18-6 1 0 0,11 4 72 0 0,-42 3 1 0 0,0 1 117 0 0,0-1 1 0 0,-1 1 0 0 0,1 3 0 0 0,-2 0-437 0 0,48-5 188 0 0,-7 5 95 0 0,-5-3 0 0 0,-15 1-170 0 0,-11 0-38 0 0,-12-4-456 0 0,-14 2 624 0 0,-13-7 220 0 0,-33-2-97 0 0,-14-3 1 0 0,-33 3 165 0 0,-5-1 71 0 0,-3 5-250 0 0,-11-7 1 0 0,1 8 453 0 0,-8-3 0 0 0,0 2-114 0 0,-5 2 0 0 0,0-1 311 0 0,0 0 0 0 0,8 0-216-16 0,0-3 0 16 0,13 3 41-457 0,8-3 135 166 0,11 2 264 159 0,10-6-47 41 0,20 5-610 9 0,3-5 0 82 0,48 7 149-12 0,12 1 0 12 0,21-1-1153 0 0,7 0 444 0 0,6 1 369 0 0,13-1 1 0 0,-4 0-404 0 0,-1 1 1 0 0,-7-1 172 0 0,-4 0 1 0 0,-8 1 34 0 0,-7-1 0 0 0,-10-1-284 0 0,-10-1 494 0 0,-11 1-210 0 0,-4-6 434 0 0,-12-5-59 0 0,-4 1 34 0 0,-9-5 271 0 0,-9 0 0 0 0,-8-2 709 0 0,-6-7-454 0 0,2 3-136 0 0,-8-3-59 0 0,-6 3-795 0 0,-9-3-129 0 0,0 7-619 0 0,-3-6 186 0 0,19 10 923 0 0,11-3 0 0 0,53 8 0 0 0,21 6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2:52.59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13707 214577 28247,'0'0'-89'0'725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40.52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1335 200 13929 213042 26591,'-27'-6'-880'0'1211,"1"10"0"0"-1,2 13 767 0-1210,-2 13 1 0 0,-2 3 116 0 0,-5 11 1 0 0,-2-1-162 0 179,-5 10 0 0 1,-2 4 103 0-87,-5 7 1 0 1,-4 2-17 0-94,-8 10 1 0 0,3 5 51 0 39,30-38 0 0 1,-1 0 0 0 0,0 2 1 0-1,-1 0-1 0 1,-1 2 0 0-1,-1 0 1 0 1,-1 2-1 0 0,-2 1 0 0-1,-2 1 1 0 1,0-1-1 0 0,0 1 0 0-1,0-2-27 0 36,1-2 0 0-1,1 0 0 0 1,1 1 0 0-1,0 0 103 0 26,2-2 0 0 1,0-2 0 0-1,3-1 0 0 0,0-2-79-375 64,-23 32 0 375-1,7-11 124-538-103,10-19 1 538-1,4-4-211-392-57,9-9-3 71-2,0-5-99 100 0,5 0-279 48 0,5-5 488 84 0,5 0 0 89 0,5-5 0 0 0,0 0 0 0 0</inkml:trace>
  <inkml:trace contextRef="#ctx0" brushRef="#br0" timeOffset="649">4064 130 13153 215828 33509,'-11'-25'-2087'0'0,"2"0"2036"0"0,9 14 150 0 0,0-2-119 0 0,-18 34 1 0 0,1-5 72 0 0,-16 23 1 0 0,-6 7 6 0 0,-1 4 1 0 0,-2 10-234 0 0,2 4 0 0 0,-4 6 194 0 0,-3 3 1 0 0,-6 5-59 0 0,-3-2 0 0 0,24-34 0 0 0,0 1 31 0 0,-3 4 1 0 0,0-1 0 0 0,0 1-1 0 0,0-1 1-705 0,-1 5 0 705 0,-1 1 0 0 0,-1 0 0 0 0,0-1 33-734 0,-2 4 0 734 0,0 0 0 0 0,0-1 0 0 0,-1-1 5-1393 0,-2 2 1 1393 0,0 0-1 0 0,4-3 1 0 0,2 0-8-1265 0,-1-1 0 1265 0,2 1 0 0 0,4-3 0 0 0,1-2-9-659 0,-25 33 0 659 0,9-8-11-439 0,4-13 1 439 0,5-4 50-543 0,8-9-457-59 0,6-6 266 138 0,6-1 134 138 0,11-17 0 326 0,3-8 0 0 0,9-15 0 0 0</inkml:trace>
  <inkml:trace contextRef="#ctx0" brushRef="#br0" timeOffset="1202">6574 1 13159 216976 33448,'-50'10'-1635'0'0,"3"12"1880"0"0,4 4 0 0 0,3 10-357 0 0,7 0 1 0 0,1 7 18 0 0,-5 4 1 0 0,-1 8 50 0 0,-5 8 0 0 0,-3 7 37 0 0,-7 10 0 0 0,26-38 1 0 0,0 2-77-10 0,-3 2 1 10 0,1 1-1 0 0,1 2 1 0 0,1 2 50-959 0,-2 3 1 959 0,-1 1 0 0 0,0 1 0 0 0,0 0-6-693 0,-3 2 1 693 0,0 0 0 0 0,-1 0 0 0 0,0 0-60-1453 0,-4 4 1 1453 0,0-1-1 0 0,2 0 1 0 0,1 0 73-1537 0,0 0 0 1537 0,0 1 0 0 0,0-2 0 0 0,-1 0-20-938 0,1 2 1 938 0,1-1 0 0 0,-1-3 0 0 0,-1-1 34-1015 0,-3 2 1 1015 0,1-1 0 0 0,5-5 0 0 0,1 1 5-1366 0,1 1 1 1366 0,2 0-1 0 0,3-5 1 0 0,2-2-66-526 0,-12 35 0 526 0,7-11-28-347 0,9-16 92 72 0,9-10 0 275 0,11-7 0 0 0,6-4 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18.74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213 197 13991 214619 26165,'-23'22'-3412'0'2176,"-6"8"3484"0"-2176,11 3-47 0 0,-13 15 3 0 0,9 0 104 0 0,0-4-124 0 0,7-3-7 0 0,9-14 40 0 0,2-10-3 0 0,8-3-4 0 0,7-18-27 0 0,10-6 1 0 0,9-20 0 0 0,3-9 219 0 0,-3 3-208 0 0,-5 2 0 0 0,5 2 44 0 0,-5 0-92 0 0,-1 0-11 0 0,7 0-37 0 12,-7 5-32 0 33,2 6 52 0-43,-16 10 44 0-2,-24 39 0 0 0,3-5-11 0 31,-13 23 1 0 0,0-5-14 0 56,-1-2 415 0-43,-4 2-178 0-40,6 2 1 0 0,-4-1-2 0-4,2 1-169 0 0,-2-1 51 0 0,0 1-5 0 0,-4-1 1 0 0,9 7 121 0 0,-3-3-247 0 0,12-7 111 0 0,-1-8 57 0 0,13-14-409-29 0,-4 3 353-124 0,5-9-148 26 0,5-5 0 127 0,9-19 80-19 0,7-12 1 19 0,11-13-31 0 0,0-4 33 0 0,7-5 1 0 0,-1-7-57 0 0,4 1 52 0 0,-4 0 0 0 0,-1 1-11 0 0,-6 3-140 0 0,-3 1 133 0 0,-2 11-1 0 0,-5 0 64 0 0,0 5-53 0 0,-9 10 57 0 0,-3 2-9 0 0,-9 14 285 0 0,5 1-300 0 0,-18 33 0 0 0,1 4 111 0 0,-16 21 0 0 0,7-5-13 0 0,7-13-177 0 0,2-7 140 0 0,1 17-243 0 0,5-11 114 0 146,1 9-35 0 36,5-11 65 0-162,5-11-17 0-20,1-6 22 0 0,9-9 1 0 0,6-12-8 0 0,3-11 0 0 0,1-8 47 0 0,-4-7 0 0 0,8-3-34 0 0,-1-1 1 0 0,5 1-19 0 0,-5 3-36 0 0,-2 5-9 0 0,10-4 11 0 0,-13 9-11 0 0,3 5 142 0 0,-15 8-33 0 0,-6 28 0 0 0,-15 3 6 0 0,-4 17 1 0 0,-1-1-54 0 0,-3-3 1 0 0,0 2 32 0 0,-3 2 0 0 0,0 6 27 0 0,0-3 1 0 0,-4 8 4 0 0,0-1 0 0 0,0 3 16 0 0,4 1 0 0 0,1-4 78 0 0,2-3-55-183 0,3-7 5 107 0,0 7-21 76 0,3-7 16 0 0,1-6-227 0 0,11-8 115-8 0,15-24 0 8 0,16-16-16-409 0,12-17 1 409 0,2-7-17-280 0,-3-4 0 280 0,4-3-8 0 0,0 0 0 0 0,4-2 4 0 0,-4 5 1 0 0,-1-1-63 0 0,-6 9 60 0 0,-3 0-13 0 0,6-2-67 0 0,-3 9-36 0 0,8 2-9 0 0,-19 20 177 0 0,-3 26 0 0 0,-25 15 5 0 0,-7 15 0 0 0,-4 3-59 0 0,-7-10 272 0 0,5 1-107 0 0,-7-1 0 0 0,7-1-19 0 0,-4 1 1 0 0,3-1 27 0 0,-4 1 0 0 0,5 1-44 0 0,-1 2-38 0 0,-3-3 0 0 0,4 9-35 0 0,-5-2 64 0 0,5 2 24-74 0,-7 1-220-119 0,13-9 186 90 0,-7 11-1-30 0,13-24-426 4 17,10 4 370-54-17,9-24 1 183 1,26-20-127-450-1,2-13 116 117 0,7-16 1 333 0,-1-6-38 0 0,5-13 0 0 0,-1 3 41 0 0,-3-3 1 0 0,-2 1 0 0 0,-5 7 0 0 0,-4 4-58 0 0,-11 13 1 0 0,-3 5 30 0 0,2 1-191 0 0,-12 14 186 0 0,-3 7 1 0 0,-10 16 111 0 0,-19 29-95 0 0,1-3 0 0 0,-13 21 164 0 0,5-12 1 0 0,-5 2-100 0 0,-3 5 1 0 0,-1 0 138 0 0,-2 1 0 0 0,-4 2-169 0 0,1 1 0 0 0,-9 4 20 0 0,2 0 1 0 0,-3 5 252-314 0,2 1 0 314 0,3-1-92-1074 0,5-6 1 1074 0,1-7 52-340 0,9-6 13 313 0,5-13-465 27 0,4-4 223 0 0,15-18 0 0 0,19-25-188-87 0,14-19 0 87 0,14-14 140-281 0,0-3 0 281 0,8-11-207-26 0,3-4 1 26 0,3 1 139 0 0,-3 3 0 0 0,-5 6-30 0 0,-6 0 0 0 0,-4 11-209 0 0,-3 7 153 0 0,-2 3 44 0 0,-1 1 29 0 0,-2 15 20 0 0,-3 3 115 0 0,-19 23 0 0 0,-18 15 221 0 0,-18 11 0 0 0,-6 11-188 0 0,-2-3 1 0 0,0 3 187 0 0,0 0 0 0 0,-1 6-182 0 0,-2 4 267 0 0,-3 6-274 0 0,-9-8 0 0 0,2 7 200 0 0,-5-4 1 0 0,5 3-51 0 0,-1-3-179-55 0,7-5 99-336 0,8-9 46 89 0,5-12-362-19 0,14-5 334 42 0,-7-9-202 25 0,17-2-212-8 0,-3-9 0 262 0,27-22 294-43 0,10-13 0 43 0,15-18-37 0 0,3-6 0 0 0,2-4-289 0 0,5-7 121 0 0,-3-4 1 0 0,-2 11-264 0 0,-3-6 366 0 0,-1 11 22 0 0,-10 0 1 0 0,-2 14 127 0 0,-4 2-186 0 0,-5 8-70 0 0,-6 7 8 0 0,-1 5 21 0 0,-12 11 0 0 0,-27 33 407 0 0,-17 14 1 0 0,-6 10-17 0 0,10-9 1 0 0,0-1-12 0 0,0 1 1 0 0,0 3-64 0 0,0 0 0 0 0,-1 1 21 0 0,-2-1 1 0 0,2-1-101 0 23,-3 5 0 0 1,3-5 134 0 88,1 1-414 0-106,5-7 368 0-6,1 7-521 0 0,10-17 262 0 0,5-3 0 0 0,28-31 64 0 0,11-16 0 0 0,11-12-84 0 0,-4-6 1 0 0,6-2-12 0 7,-3-2 0 0 0,6-3-103 0-1,-1 0 1 0-1,-2 1 157 0-5,-6 6 1 0 0,-1 3-102 0 0,1 4-9 0 0,-2 5-29 0 0,4-4 37 0 21,0 9-26 0 362,-8 5 182 0-182,-9 12 0 0 0,-25 28 198 0-139,-9 9 0 0 0,-6 9-146 0-62,-5-2 1 0 0,-1 3 201 0 0,-2 5 1 0 0,-2-4 346 0 0,5 3-447 0 0,1-2 0 0 0,2 4 293 0 0,1-2-377 0 0,9-7 5 0 0,-7 2 13 0 0,12-12-31 0 0,-3 8-59 0 0,14-21 0 0 0,24-24-213 0 0,11-17 1 0 0,11-17 137 0 0,-4-8 1 0 0,9-3-41 0 0,1-7 0 0 0,1 1 91 0 0,-4-2 1 0 0,-8 8-23 0 0,-2 7 0 0 0,-7 3 12 0 0,3 0 0 0 0,-9 9-10 0 0,-2 2 135 0 0,-4 12-104 0 0,-3 0-8 0 0,-5 9 23 0 0,-5 1 517 0 0,-2 4-377 0 0,-40 29 0 0 0,14 2-24 0 0,-25 21 0 0 0,3 2 9 0 0,7-1 1 0 0,-6 8-47 0 0,2 5 0 0 0,-2-2 15 0 0,2-1 0 0 0,-3-4 285 0 0,4-3-180 0 0,4-8-25 0 0,0-1-76 0 0,14-17 0 0 0,8-6-261 0 0,20-22 0 0 0,10-16 88 0 0,15-15 1 0 0,3-15-63 0 0,7-7 0 0 0,-3-4 74 0 0,3-3 1 0 0,-2 6-171 0 0,-1 5 1 0 0,0 4 115 0 0,3 3 0 0 0,-3 2-11 0 0,-1-2 0 0 0,0 6 49 0 0,-7 1 0 0 0,-1 4-106 0 0,-5 0 27 0 0,-3 11 150 0 0,-10 0 47 0 0,-5 12-1 0 0,-11 6 182 0 0,-20 17 1 0 0,-7 18-5 0 0,-12 10 1 0 0,2 0-118 0 0,5-7 1 0 0,-3 0-48 0 0,-1 0 1 0 0,1 3 34 0 0,3 0 1 0 0,5 1 477 0 0,2-4-507 0 0,3 0-37 0 0,-4 4 17 0 0,8 2-302 0 0,-2-5 238 0 0,14-7 1 0 0,15-19-193 0 0,13-14 0 0 0,7-15 132 0 0,7-21 1 0 0,6-9 68 0 0,8-8 1 0 0,2-4-52 0 0,1-3 1 0 0,-1 3 29 0 0,-3 0 0 0 0,-5 5 15 0 0,-5 6 0 0 0,-5 1-16 0 0,2 3 1 0 0,-1 3 12 0 0,-3 7 1 0 0,5-2-339 0 0,-9 6 273 0 0,0 0 32 0 0,-2-2-55 0 0,-8 9 516 0 0,-3 6-254 0 0,-24 18 1 0 0,-17 27-61 0 0,-17 13 0 0 0,-2 7 8 0 0,3 3 1 0 0,1 3 225 0 0,2 4 1 0 0,-1 0-205 0 0,4 0 0 0 0,2-5 175 0 0,6-6-443 0 0,6-4 346 0 0,-3-2-639 0 0,12-7 200 0 199,-2-3-5 0 127,10-16 1 0-1,25-30 183 0-314,5-12 1 0 1,5-12 16 0-12,-9 1 1 0 0,-1-1-10 0 0,-2-5 0 0 0,2-1 105 0 0,-2-3 1 0 0,5-5-91 0 0,2-2 0 0 0,0 2 119 0 0,-4 1 0 0 0,-4 11-109 0 0,-3 4 34 0 0,-2 6 107 0 0,-6 0 33 0 0,-6 9 187 0 0,-16 5-287 0 0,-16 21 0 0 0,-10 13 111 0 0,-8 16 1 0 0,4 3-99 325 0,7 1 1-325 0,-3 1 203 303 0,-1 2 0-303 0,1 2-88 0 0,-4 2 0 0 0,3-2 180 0 0,4-5-232 0 0,7-5 18 0 0,1 3 100 0 0,14-7 22 0 0,1-2-769 0 0,31-10 0 0 0,15-21 202 0 0,20-11 1 0 0,1-12 22 0 0,-5-6 0 0 0,-3-7 247 0 0,3-4 0 0 0,2-6-8 0 0,-2-5 0 0 0,0-1 49 0 0,-4-2 1 0 0,0 5 30 0 0,-3 2 0 0 0,1-3 29 107 0,-5 3 1-107 0,-4 1 525 825 0,-6 13-369-276 0,-8 3-121-191 0,-1 8 41-174 0,-15 5 0-184 0,-15 13-86 10 0,-15 14 0-10 0,-8 9-4 0 0,-2 13 0 0 0,1 4 87 0 0,-1 2 1 0 0,0 7 0 0 0,-4 4 1 0 0,1 3 161 0 0,-1 0 0 0 0,1 1-208 0 0,-1-1 0 0 0,-3 1 22 0 0,0-1 1 0 0,3-4 100 0 0,7-3 317 0 0,1-6-290 0 0,8 1-347 0 0,4-7 21 0 0,3-7-555 0 0,14-6 1 0 0,22-42 521 0 0,8-7 0 0 0,6-11 27 0 0,-9 15 0 0 0,0-4-162 0 0,1 4 328 0 0,-6 4-115 0 0,4-9 419 0 0,-8 5-244 0 0,3-2 0 0 0,-9 6-109 0 0,-1 10 17 0 0,-5 4-102 0 0,-5 2 77 0 0,-1 4-32 0 0,-9 5 15 0 0,-2 2 1 0 0,-13 18 0 0 0,-4 7 107 0 0,-5 14 16 0 0,4 1-27 0 0,9 10-48 0 0,-1-6 17 0 0,5 7 12 0 0,6-15-582 0 0,16-15 0 0 0,16-17 38 0 0,9-14 0 0 0,3-11 271 0 0,0-7 0 0 0,6-9 17 0 0,-2-9 0 0 0,6-1-23 0 0,-2 2 0 0 0,-1 0 57 0 0,-3 3 0 0 0,-1 4-203 0 200,-3-1 444 0 220,-7 5-353 0-73,4-3 427 0-88,-12 11-115 0-100,2 0 141 0-66,-10 19-207 0-50,-14 11 0 0 0,-3 15 14 0 3,-9 10 0 0 1,-1 5 187 0-32,1 2 0 0 0,-5 4 120 0-15,-2 3 1 0 0,-3 7 38 0 0,-1 4 1 0 0,4 2-175 0 0,-1 1 0 0 0,11-5-100 0 0,0-2-202 0 0,10-11-595 0 0,3 10 488 0 0,24-21-15 0 0,19 2 0 0 0,22-22 168 0 0,7-15 1 0 0,-3-8-36 0 0,-18-5 0 0 0,0-7 130 0 0,-4-1 0 0 0,6-3-112 0 0,1-4 1 0 0,6-2 140 0 0,-2 6 0 0 0,1 0-132 0 0,-8 3 0 0 0,3-4 16 0 0,-7 1 1 0 0,2 3 51 0 0,-9 4-24 0 0,1 4 54 0 0,0-7 2 0 0,2 18-43 0 0,-5-1 32 0 0,-7 24 539 0 0,-15 11-343 0 0,-16 21 1 0 0,-7 12 116 0 0,-9 6 0 0 0,3-7-156 0 0,0-7 1 0 0,2-2 506 0 0,-2-2-566 0 0,8 1-258 0 0,5-1 303 0 0,14-9 0 0 0,20-10-18 0 0,13-20 1 0 0,10-11-502 0 0,-2-20 0 0 0,2-10 89 0 0,1-12 1 0 0,0-3 4 0 0,0-4 1 0 0,4 2 120 0 75,-1-5 0 0-1,1 7 75 0 91,-4-4 1 0 1,-6 6 2 0-71,-4-2 1 0 1,-3 6-55 116-75,-8 8 407 140-21,-7 2-341-228 0,-5 10 678-14 0,-13 1-238-14 0,2 14 1 0 0,-36 43-288 100 0,-5 18 1-100 0,-9 12 22 0 0,13-15 0 0 0,-4 6 121 0 0,-4 4 1 0 0,-1 2-94 0 0,-6-1 0 0 0,4-2-24 0 0,0 6 0 0 0,5-3-6 0 0,-2-2 0 0 0,8-1-289 0 0,3-13 227 0 0,8-2-25 0 0,-3 2-194 0 0,12-13-174 0 0,8-3 1 0 0,28-31 152 0 0,11-16 0 0 0,11-17 69 0 0,-4-8 1 0 0,9-9 24 0 0,1-6 0 0 0,1-1-35 0 0,-4-2 1 0 0,-6 5 281 0 0,-4 2 0 0 0,-5 8-125 0 0,-6 3 0 0 0,-4 4-123 0 0,0 7 50 0 0,-4 4 323 0 0,-3 15 62 0 0,-1-4-430 0 0,-8 13-18 0 0,3-3 146 0 0,-9 20 105 0 0,-6 6-129 0 0,-15 30 1 0 0,-3-4 168 0 0,-7 11 1 0 0,-2-1-26 0 0,-1 1 0 0 0,-3 1 113 0 0,-1 6 1 0 0,1 1-152 0 0,-1 2 1 0 0,0-4 25 0 0,0-2 1 0 0,5-7-58 0 0,2-4 43 0 0,7-7-808 0 73,8 7 247 0 193,5-12 165 0-183,24-7 0 0 0,11-27 75 0-73,20-21 1 0-1,0-12 109 0-9,-8-6 1 0 0,-2-4 5 0 0,3-3 1 0 0,-3-2 173 0 0,6-5 0 0 0,-3 4-37 0 0,-5 3 0 0 0,-1 7-200 0 0,-5 4 426 0 0,-10 11-253 0 0,3-1-388 0 0,-13 18 429 0 0,-1 7 1 0 0,-20 29 140 0 53,-8 13 0 0-1,-10 7-210 0-28,-2-3 0 0 0,-6 3-4 0-24,-4 8 1 0 0,-3-2 94 0 0,0 6 1 0 0,1-1 205 0 0,2 4 1 0 0,-3 1 98 0 0,3 2 0 0 0,-3-2-97 0 0,-4 2 1 0 0,1 2-175 0 0,-5-2 0 0 0,10-1-49 0 0,1-6-390 0 0,5-7-62-119 0,12-1-110-413 0,6-17 1 532 0,42-26 97-120 0,17-30 1 120 0,16-23 109 0 0,1-20 0 0 0,-1-5 179 0 0,1-9 1 0 0,-30 38-1 0 0,0-1-10 0 0,2-1 0 0 0,0-1 1 0 0,0 1-1 0 0,0-1 112 0 0,0 1 1 0 0,0-1-1 0 0,22-33-62 0 13,-4 1 350 0 160,-10 17-286 0-24,-8-3 407 0-14,-11 27-304 0-55,-15 8 1 0 0,-27 39-51 0-54,-15 19 1 0 0,-11 11-17 0-26,1 7 0 0 0,-4 4 13 0 0,-10 10 0 0 0,5 1 250 0 0,-2 2 1 0 0,0 1-70 0 0,-3 6 0 0 0,0-2-21 0 0,26-33 0 0 0,0 0 0 0 0,-29 35-14 0 0,2-3 0 0 0,9-7 4 0 0,10-7 0 0 0,2-9-300 0 0,8-5 310 0 0,2-6-842 0 0,9-10 284 0 0,5-5 409 0 0,10-16-295 0 6,35-45 1 0 1,-6 4-388 0-7,16-25 1 0 0,-9 7 338 0 0,-5 3 0 0 0,0 2-3 0 0,-4-2 584 0 0,-4 10-271 0 0,-7-10 24 0 0,-5 15 274 0 0,-14 8 0 0 0,-15 28-54 0 0,-11 24 1 0 0,-8 11-177 0 0,4 10 0 0 0,-3 6 0 0 0,-4 5 72 0 0,-4 2 1 0 0,2 3 170 0 0,-2 5-249 0 0,0-2-9 0 0,2 8 0 0 0,1-4 115 0 0,4 2-76 0 0,5-12-2 0 0,7-7-321 0 0,5-15 285 0 0,4-5 17 0 0,10-10-599 0 0,3-7-354 0 19,9-9 651 0 69,19-25 1 0 1,-5-2 102 0-36,14-22 0 0-1,0-3-37 0-52,-4-7 0 0 0,5 0 18 0 0,-4-4 0 0 0,-1-1-38 0 0,-2 2 0 0 0,-6 2 254 0 0,-2 5-204 0 0,-2 9 408 0 0,-6-6-130 0 0,-6 17 0 0 0,-15 10-116 0 0,-10 19 1 0 0,-5 11 24 0 0,-2 14 1 0 0,-4 8 104 0 0,-3 9 1 0 0,-4 2-19 0 0,-3 6 1 0 0,-1 3-93 0 0,-3 4 1 0 0,-1 0 165 0 0,1 0 1 0 0,3-1-159-8 0,1 4 0 8 0,4-7 102-60 0,7-3 0 60 0,1-8-78-70 0,9-10-214-77 0,0-10 182-4 0,4 3-385-2 0,9-13 454 11 32,-2-1-1253 82 112,32-44 759 60-81,-14 4 0 0-1,28-43 196 0-7,-14 19 0 0-1,-4 3 23 0 39,-7 11 322 0-22,-5 10-197 0-8,3-11 439 0-12,-5 16-273 0-44,-14-2 0 0 0,-7 21-145 0-7,-15 13 1 0 0,0 7 44 0 0,0 10 1 0 0,2 2 19 0 0,-5 5 0 0 0,0 9 98-57 0,-3 5 0 57 0,-1 6-62-161 0,1 5 0 161 0,-4-2 109-224 0,-1 6 1 224 0,-1-7-154-473 0,6-1 1 473 0,-2-8 64-480 0,8-6-126 57 0,10-10 4 127 0,-3 2 159 74 0,11-14-13 64 0,2-7-248 92 0,6-19 1 66 0,24-22-186-6 0,8-19 1 6 0,2-11-282 0 0,5 1 1 0 0,-1-9 232 0 0,4 6 0 0 0,-5-2 177 0 0,-2 4 1 0 0,-7 0 50 0 0,-4 4-17 0 0,-2 10 45 0 0,-6 1 245 0 0,-6 13 1 0 0,-21 12-209 0 0,-10 14 0 0 0,-5 11 137 0 0,-3 14 0 0 0,1 4 183 0 0,-1 10 0 0 0,3-1-123 0 0,4-3 0 0 0,-1 7 51 0 0,-3-3 0 0 0,7 2-132 0 0,-3-2 1 0 0,3-2 141 0 0,-3-1-78 0 0,5-3-10 0 0,-4-5-348 0 0,8-5 166 0 0,2-5-42 0 0,6-6-6 0 0,9-10-156 0 0,1-10 0 0 0,10-19 128 0 0,2-13 1 0 0,7-4-198 0 0,4 4 1 0 0,-2 0 38 0 0,2 1 59 0 0,0 2 289 0 0,-2-7-18 0 0,0 7 201 0 0,-10 6-277 0 0,-6 17 1 0 0,-16 21 36 0 0,-9 14 0 0 0,-4 11 46 0 0,-3 7 1 0 0,0 1 165 0 0,0 6 0 0 0,0-3-107 0 0,0 7 0 0 0,1-3 14 0 0,-1 6 0 0 0,-3 1 69 0 0,4-1 0 0 0,-4-1-30 0 0,7-6 21 0 0,2-2 26 0 0,-5-5-22 0 0,14-5-259 0 0,1-11 0 0 0,22-17-278 0 0,12-17 1 0 0,7-18 158 0 0,7-17 1 0 0,7-13-121 0 0,0-12 0 0 0,8-4-39 0 0,-5 4 1 0 0,3 0 192 0 0,-2 4 0 0 0,-3 2 78 0 0,-5 5 0 0 0,-4 10-91 0 0,-10 14 318 0 0,-4 10-1 0 0,-2 7-244 0 0,-9 14 228 0 0,-6 8 334 0 0,-11 24 161 0 0,-5 13-356 0 0,-1 20-162 0 0,2 6 43 0 0,9 5-38 0 0,1-5-126 0 0,10 3 162 0 0,6-7-203 0 0,10 3 82 0 0,11-15 1 0 0,20-13-238 0 0,4-20 1 0 0,16-23 40 0 0,-4-18 1 0 0,9-19 109 0 0,-35 21 0 0 0,1-2 0 0 0,1-2 1 0 0,0-2 17 0 0,0-1 1 0 0,1-2 0 0 0,0 1 0 0 0,-1 0-5 0 0,1-1 0 0 0,-1 1 0 0 0,-2 3 1 0 0,0 0 23 0 0,-1 1 0 0 0,-1 2 0 0 0,33-26 1 0 0,-12 11 0 0 0,-1 11-43 0 0,-7 14 1 0 0,-2 5-30 0 0,-9 9 169 0 0,-4 7 0 0 0,0 20-67 0 0,-10 12 1 0 0,-5 7-7 0 0,-16 4 1 0 0,1 4-1 0 0,-4 1 224 0 0,-2 1-234 0 0,-1 7 0 0 0,-6 2 67 0 0,-2 10 0 0 0,-3-1 135 0 0,-4-3 1 0 0,-3 1-171 0 0,-4 2 1 0 0,4-3 15 0 0,3-1 0 0 0,2-5 496 0 0,2-8-543 0 0,4-8-177 0 0,6 0 0 0 0,23-21 145 0 0,13-7 0 0 0,7-19-243 0 0,4-19 0 0 0,-1-14 211 0 0,7-15 1 0 0,3-10-108 0 0,12-8 0 0 0,-34 35 1 0 0,1 0 110 0 0,2-3 1 0 0,1 0-1 0 0,-1 1 1 0 0,-1-2-2 0 0,0-4 1 0 0,-1 0 0 0 0,-1 4 0 0 0,-1 1 115 0 0,27-32 0 0 0,-1 6-112 0 0,-2 8 0 0 0,-12 12-35 0 0,-3 3 73 0 0,-6 11 9 0 0,-4 10 117 0 0,-5 10-45 0 0,-11 25 0 0 0,-16 22 16 0 0,-14 20 0 0 0,-5 0 210 0 0,-2-6 1 0 0,-1 4-180 0 0,-3 6 0 0 0,1 0-59 0 0,-4 4 1 0 0,0-2 24 0 0,-4 5 0 0 0,1-7-10 0 0,3-3 0 0 0,3-8 64 0 0,7-3-80 0 0,-2-7-250 0 0,8 7 58 0 0,2-11-379 0 0,5-3 132 0 0,14-17 325 0 0,8-15 1 0 0,18-25-18 0 0,8-14 0 0 0,3-12-22 0 0,0-9 0 0 0,4-7 29 0 0,6-15 0 0 0,-28 40 0 0 0,-1-2 19 0 0,1-4 1 0 0,0 0 0 0 0,-1 5 0 0 0,-1 1-58 0 0,24-35 1 0 0,-8 13 154 0 0,-6 14 31 0 0,-8 8 206 0 0,3 14-141 0 0,-18 7 0 0 0,-8 37 136 0 0,-20 15 1 0 0,-12 23-115 0 0,-5 2 0 0 0,-5 9-56 0 0,1 3 1 0 0,1 2 0 0 0,3-1 6 0 0,0 1-31 0 0,0-4 1 0 0,0 2-25 0 0,0-4 0 0 0,-1 0-13 0 0,-2-1 1 0 0,7-8 31 0 0,-1-6-137 0 0,10-13-182 0 0,4-1 1 0 0,20-25 200 0 0,9-10 1 0 0,17-24-127 0 0,15-29 0 0 0,7-14 160 0 0,-22 22 0 0 0,2-2 0 0 0,1-3 1 0 0,1-1-20 0 0,2-4 1 0 0,1 0 0 0 0,-2 2 0 0 0,2 1-16 0 0,1 2 0 0 0,0 1 0 0 0,-4 2 0 0 0,0 0-57 0 0,-3 2 1 0 0,-1 1 0 0 0,22-33-29 0 0,-10 17 1 0 0,-5 13 2 0 0,-6 15 35 0 0,-5 9 22 0 0,-1 8-4 0 0,-10 9 124 0 0,-5 11 0 0 0,-9 11 458 0 0,-9 13-519 0 0,0-3 1 0 0,-16 20 4 0 0,1 0 1 0 0,-3 7 231 0 0,1-3 0 0 0,0 2-46 0 0,-4 11 1 0 0,-1-1 71 0 0,-2 5 0 0 0,-1-1-196 0 0,0-6 0 0 0,8-1 21 0 0,3-12-245 0 0,11-6-217 0 0,1-5 0 0 0,23-17 319 0 0,7-12 0 0 0,12-17 67 0 0,6-22 1 0 0,5-15-305 0 0,6-14 1 0 0,3-8 210 0 0,-20 29 0 0 0,1-2 1 0 0,-2 0-1 0 0,0-2 47 0 0,5-3 0 0 0,0-2 1 0 0,-3 1-1 0 0,-2 0 19 0 0,0-2 1 0 0,0 0-1 0 0,1 2 1 0 0,-1 0 21 0 0,0-2 1 0 0,0 0 0 0 0,-1 3 0 0 0,1 0-2 0 0,0 2 0 0 0,-1 1 1 0 0,19-35-98 0 0,-11 12 89 0 0,-5 11-26 0 0,-7 0-173 68 0,-5 22 267 162 0,-17 8 0-230 0,-19 31 195 74 0,-14 20 0-74 0,-10 11-169 0 0,-1 10 0 0 0,-3 3 211 0 0,-4 8 0 0 0,2 2-192 0 0,-2 5 1 0 0,3 0 156 0 0,4-1 0 0 0,0 0-185 0 0,8-3 8 0 0,1-7-637 0 0,9-1 219 0 0,9-13 360 0 0,7-12 1 0 0,28-28-131 0 0,9-24 0 0 0,6-16-240 0 0,1-16 1 0 0,6-11 207 0 0,12-14 1 0 0,-28 40 0 0 0,0-1 44 0 0,1-1 1 0 0,0 0-1 0 0,-1 2 1 0 0,0-1 55 0 0,-2-3 1 0 0,-1 0 0 0 0,23-38 0 0 0,-3-5 0 0 0,-7 9 39 0 0,-4 9 1 0 0,-8 12-22 0 0,-6 10 31 0 0,-4 8-17 4 0,-6 0 40 196 0,-10 13-5-116 0,-21 11 0-84 0,-18 29 146 0 0,-19 23 1 0 0,3 7-108 0 0,1 7 0 0 0,0 6 161 0 0,-11 5 0 0 0,2 6 42 0 0,-5 1 0 0 0,9 7-65 0 0,2 0 1 0 0,0 0-46 0 0,-4 4 1 0 0,-2-3-104 0 0,6-5 0 0 0,7-7-201 0 0,7-10 213 0 0,11-9-186 0 0,5-7 0 0 0,19-23 7 0 0,14-14 0 0 0,17-25-280 0 0,22-25 1 0 0,2-16 135 0 0,9-12 0 0 0,-28 35 0 0 0,0-2 142 0 0,-1-3 1 0 0,0 0 0 0 0,1 0 0 0 0,-1 0 71 0 0,-1-1 1 0 0,-1-1 0 0 0,-1 4 0 0 0,0 0-24 0 0,0 1 0 0 0,-1 1 0 0 0,17-32 6 0 0,-2 5-152 5 0,-10 14 92 473 0,-8 1 287 39 0,-10 17 0-517 0,-24 14-142 258 0,-12 21 0-258 0,-11 17 114 0 0,-3 16 0 0 0,-3 4 1 0 0,0 6 0 0 0,2 1 130 0 0,-3 9 1 0 0,7-4-146 0 0,-7 1 0 0 0,3 1 191 0 0,-3 0 0 0 0,1-1-55 0 0,-1-4 45 0 0,10-4-8 0 0,-2-2 55 0 0,17-8-1241 0 0,3-7 576 0 0,43-39 0 0 0,5-14-35 0 0,31-35 0 0 0,-7-4 208 0 0,-1-7 1 0 0,-1 0 44 0 0,-29 36 0 0 0,1-1 0 0 0,26-37-179 0 0,0-2 1 0 0,-6 5-68 0 0,-4 9 1 0 0,-10 12 20 0 0,-8 10-3 0 0,-12 7 515 0 0,-4 11 1 0 0,-23 15-23 0 0,-7 17 0 0 0,-14 12-23 0 0,-7 20 0 0 0,-3 3-88 0 0,-1 7 1 0 0,-7 6 210 0 0,7 5 0 0 0,-7 3-170 0 0,3-4 0 0 0,-2 6 117 0 0,-1-2 1 0 0,2-2-156 0 0,5-1 0 0 0,2-13 194 0 0,13-5 192 0 0,1-9-429 0 0,9-4-238 0 0,9-10 1 0 0,5-12 83 0 0,14-15 0 0 0,6-10-344 0 0,12-14 1 0 0,5-11 229 0 0,6-7 0 0 0,4-7-112 0 0,-1 4 0 0 0,1-4 297 0 0,-1 3 0 0 0,-2 4-143 0 0,-5 3 329 0 0,-5 10-57 0 0,3-11-87 0 0,-12 22 17 0 0,2-2 364 0 0,-14 20 203 0 0,-1 11-458 0 0,9 11 15 0 0,4 1-44 0 0,28-6-34 0 0,3-12 4 0 0,15-6-5 0 0,0 1-21 0 0,-10 7-104 0 0,-2 18 126 0 0,-14 4-138 0 0,-6 23 114 0 0,-6 3-213 0 0,-5 4 121 0 0,0-1 20 0 0,10-18 0 0 0,13-13 29 0 0,9-23 0 0 0,5-7-5 0 0,-9-18 0 0 0,3-2-65 0 0,1-9 0 0 0,-4-2 15 0 0,-3 3 0 0 0,-2-3 42 0 0,-2 6-45 0 0,-4 7 114 0 0,3 1 69 0 0,-12 15-51 0 0,-3 10 1 0 0,-24 25 22 0 0,-9 16 0 0 0,-13 13 208 0 0,-1 1 1 0 0,-8 4-234 0 0,1 4 0 0 0,2-2 22 0 0,1 6 1 0 0,-2 0-40 0 0,-1 6 1 0 0,-3-1-3 0 0,-1 5 0 0 0,-8 4 79 0 0,-3 3 0 0 0,-6 6-39 0 0,-1 1 0 0 0,3-9-3 0 0,1 2 1 0 0,9-10-235 0 0,9-5-332 0 0,7-13 452-69 0,15-9 1 69 0,28-38 56-184 0,17-18 1 184 0,21-31-95 0 0,8-21 1 0 0,-32 26 0 0 0,1-2-93 0 0,2-6 1 0 0,0-1-1 0 0,0 0 1 0 0,1 0 98 0 0,0-3 0 0 0,1-1 0 0 0,3 1 1 0 0,0 0 23 0 0,-1 1 1 0 0,-1 1 0 0 0,-3 3 0 0 0,0 1-6 0 0,-3 0 0 0 0,-1 2 1 0 0,21-32-9 0 0,-6 10 1 0 0,-6 8-17 0 0,-5 9-6 0 0,-8 12-10 0 0,-5 7-21 0 0,-14 20 55 0 0,-40 39 1 0 0,1 4 404 0 0,-26 28 0 0 0,1 6-35 0 0,2 1 1 0 0,-3 7-261 0 0,23-34 1 0 0,0 1-1 0 0,-3 0 1 0 0,0 1 4 0 0,-4 2 0 0 0,-1 0 1 0 0,-1 6-1 0 0,-1 1 3 0 0,-2 3 1 0 0,-1 2-1 0 0,0 1 1 0 0,-1 1 20 0 0,-2 2 0 0 0,0 1 0 0 0,0-1 0 0 0,1 1-38 0 0,-3 1 1 0 0,0 0 0 0 0,0 3 0 0 0,1 0 6 0 0,3-1 1 0 0,0 0 0 0 0,2-4 0 0 0,1-2-14-799 0,3-4 0 799 0,2-2 1 0 0,6-8-1 0 0,2-4-469-994 0,-15 20 240 443 0,15-16 0 551 0,23-37-175-392 0,20-21 1 392 0,15-29 250-52 0,31-31 1 52 0,-28 27 0 0 0,2-3-23 0 0,4-6 0 0 0,0-1 0 0 0,0 0 0 0 0,0-1 105 0 0,-2 1 0 0 0,0 1 1 0 0,1 4-1 0 0,1 1 5 0 0,-2 1 0 0 0,0 1 1 0 0,1 1-1 0 0,0 0 0 0 0,-4 4 1 0 0,-1 0-1 0 0,1 0 1 0 0,0 0 95 0 0,-2 3 0 0 0,-1 1 0 0 0,32-38-116 0 0,-3 7 1 0 0,2 0-24 0 0,-6 7 1 0 0,0-1 18 386 0,-7 9 0-386 0,-7 5-30 497 0,-10 9-29-336 0,-5 4 148-138 0,-1 6-28-18 0,-9 9 0-5 0,-7 16-70 0 0,-17 22 0 0 0,-13 13-3 0 0,-12 21 1 0 0,-6 14 599 0 0,-8 11 0 0 0,16-27 1 0 0,-3 2-317 0 0,-3 2 1 0 0,-2 1 0 0 0,-2 4-1 0 0,-1 1-107 0 0,-2 3 1 0 0,1 1-1 0 0,-2 2 1 0 0,1 1 0 0 0,-1 4-1 0 0,0 0 1 0 0,-2 2 1 0 0,0 0-52 0 0,-2 0 0 0 0,1 0 0 0 0,3-1 0 0 0,2 0-48 0 0,1-3 1 0 0,0-1 0 0 0,3-4 0 0 0,1 0 0 0 0,1-4 0 0 0,1-1-50-225 0,1-3 0 225 0,1-2 0 0 0,5-7 0 0 0,1-1-420-1050 0,-19 35-44 355 0,7-21 4 294 0,12-6 257 45 0,11-28 90 219 0,16-21 1 137 0,16-21 73 0 0,13-24 1 0 0,6-9-11 0 0,4-5 1 0 0,2-4 78 0 0,2-3 1 0 0,-1 5 0 0 0,1 0-36 0 0,-1-2 1 0 0,2 1-17 0 0,2-8 1 0 0,7-1 54 0 0,7-2 1 0 0,1 0 3 0 0,2-3 0 0 0,0 0-215 0 0,-28 34 0 0 0,1-1 189 0 0,-3-2 0 0 0,0 0 0 0 0,3-1 0 0 0,1 0 0 0 0,-1-1 1 0 0,-1-1 32 0 0,2 1 0 0 0,-1 1-37 0 0,2-3 1 0 0,-1 0-1 0 0,-3 5 1 0 0,0-1-1 0 0,-1 1 1 0 0,-2-1-29 112 0,27-36 1-112 0,-5 9-11 393 0,-3 7 1-393 0,-6 13 239 637 0,-8 11-224-169 0,-5 10 48-128 0,-15 7 103 53 0,-1 12 8-157 0,-13 14-121-236 0,-22 32 1 0 0,-8 3 150 0 0,-18 21-145 0 0,5-2 0 0 0,-7 13 4 0 0,2 7 0 0 0,-4 3 0 0 0,22-35 0 0 0,-1 1 35 0 0,0 2 1 0 0,-2-1 0 0 0,-4 4-1 0 0,-1 0 51 0 0,-1 3 1 0 0,0 0-1 0 0,-1 2 1 0 0,0 1-40 0 0,2-2 0 0 0,1 1 0 0 0,0 0 0 0 0,1 0 3 0 0,0 4 1 0 0,0-1 0 0 0,-2-2-1 0 0,-1 1-46 0 0,-2 4 0 0 0,0 1 0 0 0,1-2 0 0 0,1 0 23-764 0,2 0 0 764 0,2 0 1 0 0,1-2-1 0 0,2-2-68-804 0,3-1 1 804 0,1 0-1 0 0,0-3 1 0 0,0-1 68-594 0,0 1 0 594 0,2-1 0 0 0,-17 33-187-702 0,9-15-37 293 0,9-19 192 139 0,13-16 0 270 0,26-31-20-242 0,20-26 1 242 0,18-35-133 0 0,-19 10 0 0 0,1-7 0 0 0,8-12 0 0 0,2-4 103 0 0,4-9 1 0 0,2-3 0 0 0,-15 23 0 0 0,1 0 0 0 0,0-1 34 0 0,1-1 1 0 0,2 0 0 0 0,-1 0-16 0 0,0 1 1 0 0,1 0 0 0 0,-2 1 0 0 0,16-26 0 0 0,-1 1 67 0 0,3 6 1 0 0,-1 2 0 0 0,-4 4 0 0 0,-1 1-60 0 0,-1 2 0 0 0,-1 2 1 0 0,-2 6-1 0 0,-2 3-28 0 0,-2 6 0 0 0,0 3 0 0 0,-5 3 0 0 0,0 1 42 813 0,0 3 1-813 0,-1 1 0 0 0,25-31-6 778 0,-2 3 0-778 0,-9 13-86 118 0,-5 9 1-118 0,-3 7-146 81 0,-4 3 1-81 0,-3 5 343 351 0,-4 2 1-351 0,-3 0-247 577 0,-1 4 281-58 0,-4 0 55-200 0,11-1-214-191 0,-16 4 410-4 0,10-4-280-84 0,-7 0 38-40 0,-9 8-93 0 0,10-2 0 0 0,-26 21-2 0 0,-1 10 0 0 0,-12 10 231 0 0,-9 14-239 0 0,-9 3 0 0 0,2 8 44 0 0,-7 0-160 0 0,-7 10 105 0 0,7-11 0 0 0,-8 11 0 0 0,4-6-60 0 0,0 2 1 0 0,5 2 62 0 0,-1 3 0 0 0,3-2-12 0 0,-3 6 1 0 0,0-1 63 0 0,-3 4 1 0 0,-3 2 0 0 0,-5 5 1 0 0,4 4-66 0 0,20-33 0 0 0,-1 1 1 0 0,-20 42 21 0 0,-3 0 1 0 0,5 1 381 0 0,-1 3-373 0 0,3-12 1 0 0,1 5-1 0 0,4-13-146 0 0,7-3 150-14 0,3-8 0 14 0,12-11 58-398 0,2-4-639 74 0,7-6 10 31 0,2-5 45-34 0,5 9 7 125 0,5-12 296 99 0,1 12 11 39 0,4-18-14 41 0,6-3-1 23 0,-5-9 361 0 0,14-10-279 0 0,-7-7 41 0 0,13-20 0 0 0,0-19 222 0 0,8-19 1 0 0,7-15-119 0 0,-21 32 1 0 0,0-2-1 0 0,5-4 1 0 0,3-1-30 0 0,1-6 1 0 0,2-1 0 0 0,3 0 0 0 0,0-1-13 0 0,4-5 1 0 0,-1-1 0 0 0,1 1 0 0 0,-2-1-9 0 0,0-1 1 0 0,0 0 0 0 0,3 0 0 0 0,0 0 0 0 0,1 0 1 0 0,-1 0 0 0 0,0 2 0 0 0,0 2 5 0 0,1 0 0 0 0,-1 2 0 0 0,-5 6 0 0 0,0 1-38 0 0,-2 3 0 0 0,0 3 22 0 0,-3 5 1 0 0,0 1 0 0 0,1 3 0 0 0,0 1 0 0 0,28-26-53 789 0,-7 9 1-789 0,-7 12 41 715 0,-6 10 1-715 0,-4 2-4 69 0,0 1 0-69 0,-5 3 7 0 0,1 1 3 0 0,-2 5-3 0 0,4-3 1 0 0,-4 3 9 172 0,2-2-13 263 0,-6 8-2-4 0,1-3 6-29 0,-7 9-4-49 0,-2 0-4-177 0,-10 15 0-176 0,-24 23 207 0 0,-12 19 0 0 0,-13 14-173 0 0,-4-3 0 0 0,-4 14 10 0 0,-4 7 0 0 0,-1 3-29 0 0,5 1 1 0 0,19-37-1 0 0,-1 1-1 0 0,0-2 1 0 0,-1 0 0 0 0,-2 4 0 0 0,-1 1 10 0 0,-1-1 0 0 0,-1 0 1 0 0,2 0-1 0 0,-1 0 1 0 0,-1 4-1 0 0,0 0 5 0 0,-1 2 0 0 0,1 0 1 0 0,1-1-1 0 0,0 1-11 0 0,-2 3 1 0 0,-1 0 0 0 0,1-1 0 0 0,-2 1 5 0 0,-2 1 0 0 0,0 1 1 0 0,3-1-1 0 0,0 0 13-719 0,-1 2 1 719 0,0 0 0 0 0,3-4 0 0 0,1-1-20-779 0,-1 4 0 779 0,0-1 0 0 0,4-5 0 0 0,0-1 10-620 0,2-2 0 620 0,-1-1 0 0 0,3-4 0 0 0,-1-2-93-864 0,-22 38 100 328 0,11-14 1 536 0,5-9-123-478 0,12-12 111 228 0,-3 3-7 121 0,12-20-23 34 0,1 6-378 46 0,7-24 188-3 0,4 0 112 10 0,14-6 75 21 0,-6-15 1 21 0,25-16 8 0 0,-4-16 1 0 0,8-9-17 0 0,2-6 0 0 0,6-3-11 0 0,1-7 1 0 0,5-6 49 0 0,-1-5 0 0 0,-3-5 11 0 0,-1 1 1 0 0,2 0-25 0 0,2 0 1 0 0,-24 39 0 0 0,1-1 27 0 0,1 1 1 0 0,1 1-1 0 0,24-40 69 0 0,0 8-99 0 0,-5 4 0 0 0,-6 11 261 0 0,-3 3-250 0 0,2 1 1 0 0,-7 8 0 0 0,4 3 90 0 0,-1 4-70 0 0,3 1-9 0 0,2-3 0 0 0,6-2 13 0 0,1-2 1 0 0,3-4-31 0 0,-2-6 0 0 0,6-8-11 0 0,5-7 0 0 0,5 2 1 168 0,1-2 0-168 0,0 1 24 783 0,-3-1 0-783 0,-6 4-229 587 0,-5 7 209-328 0,0 2 3-129 0,-9 9 1-130 0,2 7-95 216 0,-7 6 90-1 0,-2 8-31-49 0,-10 7 0 36 0,-1 1-8 20 0,0 8-3-103 0,-9 1 40-81 0,-1 7 862-38 0,-11 4-764 33 0,-20 28 1-33 0,-1-6-86 21 0,-13 24 0-21 0,-2-2 62 0 0,-1 6 0 0 0,-4 3 0 0 0,-3 7 1 0 0,0 1-7 0 0,7-4 0 0 0,-2 0-206 0 0,6-4 0 0 0,1-1 1 0 0,0-1-1 0 0,-1-3 37 0 0,1-1 1 0 0,-1 1 80 0 0,-4-2 0 0 0,-1 1 36 0 0,-2 2 0 0 0,-2 8 3 0 0,-2 0 1 0 0,-1 4-28 0 0,4 3 1 0 0,-4 4 29 0 0,1 3 1 0 0,-2 4-19 0 0,-2 3 1 0 0,-3-4 6 0 0,0 0 0 0 0,0-4-3 0 0,4-6 0 0 0,4-5-2 0 0,3-2 0 0 0,3-8-43 0 0,3-3 1 0 0,3 1 40 0 0,5 0 0 0 0,0-6-1 0 0,0-6 0 0 0,-1 0 5 0 0,1 0 0 0 0,3-6 5-31 0,1 3-2-52 0,-1-2 4 39 0,-8 11-13-48 0,-1-2 8-74 0,0 13-372-18 0,5-13 28-68 0,7 7 73-42 0,0-13 234 21 0,3 4 4 11 0,-3-5 44-13 0,4-5 31 75 0,0-1-154 43 0,5-14 330 43 0,2 2-118 32 0,27-37 0 82 0,-7 10 5 0 0,15-26 1 0 0,-6 3-27 0 0,-3-7 1 0 0,4-3 5 0 0,2 0 1 0 0,-1-1 17 0 0,1 1 1 0 0,-3 3 9 0 0,3 1 0 0 0,-4-1-50 0 0,1 4 0 0 0,-1 3 27 0 0,0 0 0 0 0,0 3 73 0 0,4 1 0 0 0,1-3-132 0 0,2 0 1 0 0,6-6-1 0 0,2 1 49 0 0,2-5 1 0 0,-2-1-163 0 0,0-7 130 0 0,0 2 0 0 0,4-10-49 0 0,-1 4 1 0 0,4 1-12 0 0,0 3 0 0 0,5-1 37 0 0,-1 1 0 0 0,1 0 0 0 0,-2 0-47 0 0,-3 0 1 0 0,-3 4-150 0 0,-4 3 0 0 0,1 3 99 0 0,-5 0 62 0 0,5 1 0 0 0,-5-1-25 0 0,4 1 0 0 0,-2-1-8 0 0,2 1 0 0 0,3-3 32 0 0,-3-5 1 0 0,1 4-1 0 0,-1-7 1 0 0,1 2-14 0 0,-5-2 0 0 0,6 0-2 0 0,-2 0 0 0 0,1 4 10 0 0,-1 3 1 0 0,1 3-2 461 0,-5 0 0-461 0,1 5-5 650 0,-4 3 10-463 0,-5-3 0-187 0,2 5 36 23 0,-4-2 0-23 0,1-2-38 0 0,-1 2 0 0 0,-2-6 37 0 0,6 2-32 0 0,-1-2 0 0 0,4-4 1 266 0,0 3 3 204 0,-5 2-40-181 0,8 8-12-93 0,-16 9-38 5 0,11-2 75-89 0,-18 14-10-25 0,3 0-6-11 0,-4 6 7-44 0,-1 1 40-12 0,1-2-31-1 0,-1 0-23 4 0,-4 1 0-23 0,-17 30 31 509 0,-11 7 0-509 0,0 8-9 20 0,4-5 1-20 0,-3 4-2 0 0,-4 7 0 0 0,-3-1 0 0 0,2 4-112 0 0,-1-2 1 0 0,2 4 192 0 0,-3-2 1 0 0,3 2 0 0 0,-4 1-60 0 0,0 1 1 0 0,2-2 82 0 0,-2 6 1 0 0,-4 0-33 0 0,-6 0 1 0 0,-2 6-33 0 0,-2 0 1 0 0,-3 6 1 0 0,0 5 0 0 0,2 1-11 0 0,5-1 0 0 0,-2 1-3 0 0,6-1 1 0 0,0-4-184 0 0,3-3 1 0 0,0-2 56 0 0,0-1 1 0 0,0-5 40 0 0,0-3 0 0 0,0-3 48 0 0,0-3 1 0 0,0 1-4 0 0,1-5 0 0 0,-1 4 15 0 0,0-4 1 0 0,3 1 17 0 0,1-1 0 0 0,3 1-44-3 0,-3 3 0 3 0,1 0 5 0 0,-1-3 0 0 0,-2 0 143 0 0,5-1 0 0 0,-3-6-143-19 0,3 2-15-339 0,0-6 13-63 0,-1 5-13 55 0,4-12 32 112 0,-4 1-1 139 0,9-13-16 78 0,2-7 28 28 0,0 0 48 1 0,3 0-38 8 0,-8 12 7 0 0,8 5-70 0 0,-3 0-6 0 0,4-1-98 0 0,5-5-33-26 0,6-9 136-87 0,6-2 15 39 0,14-20 1 74 0,2-12 153-5 0,10-10 0 5 0,-3-5-63 0 0,-1 9 1 0 0,-1-3 198 0 0,2-1 0 0 0,1 0-226 0 0,-1 0 0 0 0,1 1 17 0 0,2-1 1 0 0,0 0-3 0 0,0 0 1 0 0,0-1-9 0 0,0-3 0 0 0,4 2 10 0 0,3-5 1 0 0,7-3-36 0 0,4-4 1 0 0,0-6-29 0 0,3-1 0 0 0,-6-2 39 0 0,6-5 0 0 0,-2 0 2 0 0,2-4 0 0 0,1-1 4 0 0,3-2 0 0 0,-3 5-2 0 0,3-1 1 0 0,-4 2-17 0 0,-3 1 1 0 0,-3 1-4 0 0,-5 2 1 0 0,1 3 14 0 0,-1-3 0 0 0,-3 8-7 0 0,0 3 0 0 0,-3 2-12 0 0,3 2 0 0 0,-5-1 6 0 0,1 1 0 0 0,0-1 0 0 0,0 1 0 0 0,-1-3 3 0 0,5-5 1 0 0,-3-1-5 0 0,3-9 1 0 0,0 5-6 0 0,3-2 1 0 0,1 7 9 0 0,-1 4 1 0 0,-3-1-2 415 0,0 1 1-415 0,-5 3-2 402 0,2 5 0-402 0,-8 2-11 236 0,-3-3 0-236 0,-3 5-8 145 0,0-2-3-98 0,-1 8-119-12 0,10-7-15-1 0,-3 2 76 98 0,18-10 38 135 0,-7 1-16 136 0,13-1-78-19 0,-13 1 21-64 0,2 9 4-73 0,-18 7-11-60 0,-3 10 403-64 0,-14 10-306-100 0,-25 35 0-23 0,-4 0 8 0 0,-16 24 1 0 0,4-9 175 0 0,10-12-147 0 0,0 0 1 0 0,1 7 110 0 0,-1 0 1 0 0,0 3-95 0 0,4-6 1 0 0,-1 4-3 0 0,1-1 1 0 0,-2 0-22 0 0,-6 3 0 0 0,3 3-6 0 0,-9 8 0 0 0,-1 2-19 0 0,-6 1 1 0 0,2 1 28 0 0,-3 7 1 0 0,0-6-5 0 0,-7 5 1 0 0,3-2 1 0 0,4-1 1 0 0,5-6-13 0 0,3-4 1 0 0,2-2 3 0 0,1 2 1 0 0,0-3-2 0 0,0-5 0 0 0,-1 1 1 0 0,-2-1 1 0 0,2 4 1 0 0,-3 1 1 0 0,-2 3-9 0 0,0 0 0 0 0,1 2 8 0 0,1 1 0 0 0,0 0 0 0 0,0 0 0 0 0,0-1 9 0 0,0-2 1 0 0,2 2-1 0 0,-5-3 1 0 0,6-1-13 0 0,1-2 0 0 0,2-6 1-14 0,5-1 0 14 0,0-5-1-484 0,4 1-1 83 0,-1-1-32 344 0,-4 7 14 57 0,-1 3 0 0 0,-3 10 17 0 0,1-5 0 0 0,7-2-4 0 0,4-12 1 0 0,0-2-2 0 0,-3 2 1 0 0,0-2 7 0 0,0-1 1 0 0,3 0 6 0 0,0 0-17-32 0,5 0 2-105 0,-7 9-180 35 0,8-11-21 49 0,2 5 168 50 0,5-18-63 3 0,5-7 60 0 0,9-5 53 0 0,-1 5 24 0 0,2-8 32 0 0,-5 17-64 0 0,-5-7 13 0 0,0 4-49 0 0,0 0-91-55 0,0-6 219-7 0,5-4 226 56 0,10-11-224 6 0,-2-2 19 0 0,16-22-62 0 0,-1-4 0 0 0,8-13 49 0 0,3 0-64 0 0,-7 9 1 0 0,-4 5 28-30 0,1 0 1 30 0,-1-1-165-138 0,8-6 70 138 0,6 0 1 0 0,-3-7 32 0 0,7 0 0 0 0,-1-5-10 0 0,1 2 0 0 0,-2-1 15 0 0,2-3 0 0 0,-3 2 0 0 0,1-5-8 0 0,2 1 1 0 0,1 0 15 0 0,3 2-11 0 0,7-8 0 0 0,-12 12 3 0 0,4-8 0 0 0,-2-1 1 0 0,-3 3 69 0 0,-3 3 1 0 0,0-4-41 0 0,1 7 1 0 0,1-4-28 0 0,-1 6 0 0 0,1 1 15 0 0,-1 4 0 0 0,1-2-99 0 0,-1-2 93 0 0,1 2-6 0 0,-6-7 1 0 0,5 3-39 0 0,-3-1 32 0 0,-3-3 0 0 0,6 5-2 0 0,-3-3 0 0 0,1 4-28 0 0,-1 7 1 0 0,-3 1-14 0 0,-4 3 0 0 0,-1 0 30 0 0,-3-4 1 0 0,2 5-2 0 0,-5-1 1 0 0,4 2-31 0 0,-1 1 1 0 0,3-4-4 0 0,1 1 0 0 0,1-2 8 0 0,3 2 1 0 0,-2 1 17 298 0,5-5 0-298 0,-1 1-3 734 0,0-1 0-734 0,3-2-6 655 0,-6 2 1-655 0,2 1-182 262 0,-2-1 1-262 0,-5 8 165 24 0,1-1 11-24 0,-1 8-36 0 0,7-12 164 0 0,-9 17-153 0 0,3-6 48 34 0,-15 15 26 88 0,-5 4 79-19 0,-6 1 5-76 0,-20 24 0-27 0,2 0-79 0 0,-11 16 1 0 0,1-4 1 0 0,2 1 0 0 0,-2-2-1 0 0,-1 5 0 0 0,1 3 1 0 0,-2 1 1 0 0,-1 2 19 0 0,2 2 1 0 0,-6-1-25 0 0,2 1 0 0 0,-11 6 1 0 0,-4 1 1 0 0,-3 9-22 0 0,0-3 0 0 0,1 6-23 0 0,-4 2 0 0 0,4-1 11 0 0,-1 1 1 0 0,2 0-2 0 0,2 0 0 0 0,1-4 18 0 0,-1 0 0 0 0,3-1-6 0 0,-4 1 0 0 0,1-2 1 0 0,4-5-158 0 0,0 1 148 0 0,-3-1 1 0 0,8 0-5 0 0,-2 0 1 0 0,-2-2-1 0 0,0 0-2 0 0,0-1 59 0 0,-2 5 0 0 0,-4-7-50 0 0,1 5 0 0 0,0 0 3 0 0,3 0 0 0 0,3-4 0 0 0,9-2-34 0 0,2-4 40 0 0,2-10-85 0 0,7 2-17 0 0,-4-8 73 0 0,8 5-50 0 0,-3-5 132 0 0,4-1-86 0 0,0-4-8 0 0,1-1 15 0 0,-10 14 0 0 0,-1 7 92 0 0,-3 11-80 0 0,-1-7 1 0 0,8-10 7 0 0,-4-4-2-44 0,5-5 3-271 0,-5 4-6 31 0,5-8-57 62 0,4-2 13 97 0,3-11 39 59 0,9-5 124-26 0,23-14-87 92 0,2-8 1 0 0,24-17 0 0 0,-9-6 0 0 0,-6 0-1 0 0,-2-1 1 0 0,-1 1 0 0 0,0-1 0 0 0,2-3 165 0 0,3 1-173 0 0,-3-1 0 0 0,8 1 31 0 0,-2 1-182 0 0,3-1 148 0 0,0-4 1 0 0,1 2-73 0 0,-1-4 68 0 0,1-1 1 0 0,-4-3-13 0 0,0 0 1 0 0,1 0 0 0 0,6 0 1 0 0,3-7 18 0 0,8-3 0 0 0,-1-2-13 0 0,4-6 1 0 0,-4 0-3 0 0,5-3 1 0 0,-1-2 3 0 0,-28 37 1 0 0,0 0 0 0 0,28-33-28 0 0,0-2 0 0 0,-1 11 7 0 0,1 3 0 0 0,-10 6-1 0 0,-8 4 1 0 0,-1 6-24 0 0,1 5 1 0 0,-3 5-8 0 0,0-1 1 0 0,-1 2-18 0 0,1 1 1 0 0,-1 0 43 49 0,-3 0 0-49 0,2-1-5 313 0,2-3 0-313 0,1 3-20 46 0,-5-2 0-46 0,5-4-62 0 0,-1-3 1 0 0,7-1 3 20 0,4-3 0-20 0,1 0-13 761 0,-2 3 1-761 0,-5 0 35 702 0,-5 7 0-702 0,0-4-77 356 0,3 1 136-351 0,-8 12-74-5 0,1-3-35 0 0,-17 19-24 0 0,2 0 165 0 0,-14 6 190 0 0,-16 38 0 0 0,-6 0-89 0 0,-13 24 0 0 0,3-5-33 0 0,5-13 1 0 0,0-1-64 0 0,0 1 1 0 0,-2 0 4 0 0,-2 3 1 0 0,-2 2 29 0 0,-5 2 1 0 0,-1-1-24 0 0,-2 4 1 0 0,-3 2-155 0 0,-4 6 1 0 0,-1 2 121 0 0,0 5 1 0 0,0 0-17 0 0,-3-1 1 0 0,-3 6 0 0 0,-5 2 28 0 0,-3 2-18 0 0,8-3 1 0 0,-8-2-4 0 0,7-4 0 0 0,6-3 0 0 0,0 2 4 0 0,3 2 0 0 0,-3-3 2 0 0,5-1 0 0 0,-2-6-16 0 0,-2 2 1 0 0,1 1 9 0 0,-1-2 0 0 0,4-3 4 0 0,0-3 1 0 0,6 0-2 0 0,1 3 0 0 0,0-4-23 0 0,4 1 20 0 0,-3-5 1 0 0,-1 3 0 0 0,0-3-17 0 0,1 1 16 0 0,-1 0 1 0 0,0 0-1 0 0,0 0 1 0 0,4-1-32-161 0,-1-6 0 161 0,6-2-148-608 0,-2-5 179 99 0,2-1-9 292 0,-3 6-6 193 0,4-4-3 24 0,-9 4 57 0 0,14-5-61 0 0,-8-5 9 0 0,8 4 38 0 0,-4-4 93 0 0,4 5-126 0 0,2-5-1 0 0,4-1 16 0 0,6-10-327 0 0,0-5 291 0 0,5-2 0 0 0,20-18 5-15 0,5-5 0 15 0,4-6 55-102 0,-7-9 1 102 0,3-4 319-178 0,4-6 1 178 0,-1-1-203-253 0,4 1 0 253 0,-1-2-57-68 0,8 2 1 68 0,-3-7-58 0 0,7-4 0 0 0,-3-3-5 0 0,6-4 0 0 0,1 2 53 0 0,-1-5 0 0 0,5-2-12 0 0,-1-5 0 0 0,6 1-80 0 0,5-5 1 0 0,1 0-27 0 0,2-3 1 0 0,-5 3-90 0 0,-2 0 0 0 0,-2 0 65 0 0,2-3 0 0 0,1 4 50 0 0,2 3 1 0 0,1 2 24 0 0,-4 1 0 0 0,0 0 2 0 0,-4 1 0 0 0,-1 0-6 0 0,-3 3 0 0 0,3 1-6 0 0,-2 2 0 0 0,2 3 2 0 0,1-3 0 0 0,-6 7 28 0 0,-4 4 0 0 0,-2-1-7 0 0,-5 1 0 0 0,-1 0-57 0 0,-3 3 0 0 0,4 5-3 0 0,3-1 0 0 0,2 1-35 0 0,-2-1 1 0 0,1 1-14 342 0,-5 3 1-342 0,4-2 39 632 0,-3-2 0-632 0,2-2 20 495 0,-2 2 0-495 0,1-1-10 154 0,-2 1 0-154 0,-2-2-18 2 0,2 6 1-2 0,-2 1-98 37 0,-1 5 4 223 0,0 3-9 103 0,0 5 62-53 0,-5 0-9-20 0,-5 9 387-77 0,-12 3-439-104 0,-5 9 76-94 0,-15 23 417-15 0,3-7-287 0 0,-8 29-29 0 0,-5-12 1 0 0,-1 16-16 0 0,-8 1 0 0 0,0 1-12 0 0,4-5 0 0 0,-4 0-104 0 0,0 7 0 0 0,-3-5 99 0 0,-3 9 1 0 0,-3-2-11 0 0,-4 6 0 0 0,-2 1-6 0 0,-2-2 1 0 0,-1 3 25 0 0,-3 1 0 0 0,-1-5-5 0 0,5-2 1 0 0,4 0-1 0 0,3 0 1 0 0,3 1 15 0 0,-3-1 1 0 0,0-2 6 0 0,-3 5 0 0 0,-2 1-13 0 0,-2 2 1 0 0,-2 2 6 0 0,-5 3 0 0 0,3-2-7 0 0,0 5 0 0 0,4-2-9 0 0,-3 2 1 0 0,3 1-20 0 0,-4-5 0 0 0,5 0 16 0 0,-1-7 1 0 0,7-4-2 0 0,4-6 0 0 0,6-7 3-199 0,5-8-6-45 0,1-7 20 238 0,-3 12 4 6 0,4-5-16 0 0,-9 21-2 0 0,4-6 1 0 0,-4 9-5 0 0,3-9 1 0 0,5-6 2 0 0,6-12 0 0 0,-1 1 0 0 0,-3 3 0 0 0,-1-2 4-46 0,1 5 0-170 0,5-9-159-9 0,-4 10-19 47 0,12-17 127 47 0,-1 3-315 75 0,14-15 599 56 0,20-20 0 0 0,-9-6-24 0 0,12-13 0 0 0,-3-2 25 0 0,0-5 0 0 0,1-3-173 0 0,-1-4 1 0 0,-3-1 16 0 0,3 1 1 0 0,1-1-7 0 0,-1 1 1 0 0,4-2 6 0 0,0-2 0 0 0,1 2 47 0 0,2-2 1 0 0,8-2-67 0 0,3-2 0 0 0,4-1-244 0 0,3-5 0 0 0,-4-1 105 0 0,7-10 0 0 0,-2 2 66 0 0,2 1 1 0 0,0 0-4 0 0,0 1 0 0 0,1 3 2 0 0,3 4 0 0 0,-7 1-36 0 0,-1 2 1 0 0,-5 5 51 0 0,-5 2 0 0 0,2 2-4 0 0,-2 2 0 0 0,4-2-12 0 0,3-2 1 0 0,-4 1-7 0 0,8-5 0 0 0,-6-3 3 0 0,9-3 0 0 0,-7-5-2 0 0,0 5 0 0 0,3-10 7 0 0,5-2 0 0 0,-1-1-1 0 0,3 1 0 0 0,-2 2 9 795 0,-5 10 0-795 0,-5 0 2 664 0,-5 6 1-664 0,-10 8-15 196 0,0 6 13-196 0,-10 8 17 0 0,5-7-5 0 0,-11 11 5 0 0,7-2-15 0 0,-14 6 0 0 0,9 8-2 0 0,-8-8-1 89 0,13-1 3 96 0,-8 3-180 17 0,3-2-24-38 0,-9 14-111-47 0,-2 1 305-81 0,-18 39 1-36 0,-2-8 6 0 0,-13 23 0 0 0,3-4 44 0 0,5-6 1 0 0,-4 6-75 0 0,1 1 1 0 0,-5 0 18 0 0,4-4 1 0 0,-3 6 20 0 0,3 1 1 0 0,-4 0 17 0 0,0 0 0 0 0,-1 1-28 0 0,-2 3 0 0 0,-4 0-5 0 0,1 0 1 0 0,-4 5 0 0 0,2 2 28 0 0,0 3-27 0 0,-7 5 1 0 0,-1 1 39 0 0,-4 2 0 0 0,-6 6 7 0 0,-5-3 0 0 0,3 2-33 0 0,4-6 1 0 0,5 1-5 0 0,5-7 1 0 0,5 0-24 0 0,3-11 0 0 0,0 2 27 0 0,3-5 1 0 0,-1-4 0 0 0,8-3 1 0 0,-3-6-30 0 0,3-5-13 0 0,0 0 22 0 0,-1 5-5 0 0,3-4 11 0 0,-2-1 2 0 0,8-6-170 0 0,6-10-2 0 0,7-5-22 0 0,4-2 147 0 0,0-3-113 0 0,0 5 51 0 0,14-5-14 0 0,4-6 52 0 0,18-16 0 0 0,4-13 361 0 0,3-10 0 0 0,-3-1-43 0 0,-8 4 0 0 0,1-3-169 0 0,2-7 0 0 0,-2 3-43 0 0,3-3 0 0 0,-2-2 13 0 0,1 2 1 0 0,0-1-9 0 0,4 1 0 0 0,3-1-13 0 0,4-3 0 0 0,0-3 30 0 0,-3 0 0 0 0,-1 0-95 0 0,1-4 1 0 0,3-1-118 0 0,0 1 1 0 0,1 1 123 0 0,-1 3 1 0 0,-6 4-38 0 0,3 3-42 0 0,-3 2-13 0 0,7-3-15 0 0,-3 8-12 0 0,-6-2 72 0 0,-8 19-30 0 0,-18 6 524 0 0,-2 11-486 0 0,-29 43 0 0 0,0 1 78 0 0,-17 29 1 0 0,7-7 7 0 0,1-15 0 0 0,-4 7-86 0 0,-4-3 0 0 0,-5 9-31 0 0,-2-3 0 0 0,1 7 86 0 0,-4 4 0 0 0,2-3 8 0 0,2 0 1 0 0,-1 2 5 0 0,1-6 0 0 0,-1 4 6 0 0,1-7 0 0 0,0-2-2 0 0,3-5 1 0 0,-1-3 9 0 0,5-5 0 0 0,1 0-14 0 0,5-3 1 0 0,0-3 14 0 0,4-4 1 0 0,-3 4 7 0 0,3-1 1 0 0,-4 1 0 0 0,5-5-21 0 0,0 1 1 0 0,2-3 3 0 0,0-1 240 0 0,6-4-213 0 0,0 11-191 0 0,11-16-349 0 0,0 10 445 0 0,10-21 1 0 0,17-1 35 0 0,10-14 1 0 0,6-11 48 0 0,-3-14 0 0 0,3-9-30 0 0,4-9 1 0 0,4-2 4 0 0,0-1 1 0 0,5-4 8 0 0,-1 1 1 0 0,-2-1 133 0 0,2 4 0 0 0,-9 1-97 0 0,2 2 1 0 0,-7-1 28 0 0,3 5 0 0 0,-5 0-10 0 0,2 4 1 0 0,-4 4 52 0 0,-4 3-193 0 0,3 2 128 0 0,-4-4-11 0 0,5 9 7 0 0,-10 2 15 0 0,-6 15 48 0 0,-12 6 1 0 0,-17 34-75 0 0,-4 6 1 0 0,-9 9-42 0 0,1-9 0 0 0,-5 4-210 0 0,2 7 0 0 0,-3-1 172 0 0,-1 5 1 0 0,4-6-16 0 0,0 3 1 0 0,3-4 41 0 0,-3 0 0 0 0,4-5-11 0 0,-1-3 1 0 0,-1-2 34 0 0,1-1-1 0 0,-4 0-75 0 0,2 9 159 0 0,0-7-146 0 0,10-2 22 0 0,12-12 12 0 0,25-14 1 0 0,12-12 19 0 0,14-11 1 0 0,2-13-6 0 0,-2-9 1 0 0,-1-6-41 0 0,4-1 1 0 0,1-8-1 0 0,3 1 1 0 0,-1 2 9 0 0,-3 5 1 0 0,-6 8-206 0 0,-8 6 10 0 0,-6 5 158 0 0,1 6-9 0 0,-7 4 135 0 0,-2 2 287 0 0,-10 9-352 0 0,-35 30 93 0 0,8-8 1 0 0,-36 33-22 0 0,16-18 1 0 0,-2 0 14 0 0,7-2 1 0 0,-5-1 3 0 0,1 4 0 0 0,-1-4-61 0 0,4 0-74 0 0,5 1-298 0 0,-8 7-185 0 0,16-7-724 0 0,-1 1 652 0 0,25-18 611 0 0,16-2 0 0 0,17-29 0 0 0,10-5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29.61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7822 160 14322 204340 24107,'-24'6'-3261'0'4037,"1"4"3215"0"-4037,17-9 415 0 0,0 4-177 0 0,6-24-131 0 0,1 14 22 0 0,4-23-45 0 0,-5 21-35 0 0,0-9-97 0 0,-10 10 135 0 0,3 6-22 0 0,-8 6 0 0 0,0 18-6 0 0,-3 4-26 0 0,3 1 177 0 0,-10 11-134 0 0,12-16 13 0 0,-7 21 295 0 0,9-26-12 0 0,0 6-306 0 0,1-19-58 0 0,4-1-26 0 0,20-38 115 0 0,-4 15-239 0 0,19-41 203 0 0,-12 34-23 0 0,-1-15-195 0 0,-1 13 90 0 0,-4 4 53 0 0,-5 3 322 0 0,-6 14-50 0 0,-20 16-198 0 0,6 3 190 0 0,-11 8-143 0 0,14-1 33 0 0,1-8-2 0 0,-1 3-262 0 0,5-9-152 0 0,1 4 310 0 0,10-47 56 0 0,1 23-39 0 0,5-45 0 0 0,-1 30-13 0 0,1-7 444 0 0,-5 18-598 0 0,-1 4 200 0 0,-20 47 19 0 0,12-11-15 0 0,-21 43-131 0 0,22-20 66 0 0,-8-1 48 0 0,10-9-391 0 0,0-18 352 0 0,0 3-126 0 0,10-13 36 0 0,2 3 55 0 0,4-10 2 0 0,9-10-16 0 0,-3-2-35 0 0,1-4 173 0 0,2 0-14 0 0,-14 10-85 0 0,0-3 56 0 0,3 8-38 0 0,-11-4 41 0 0,11 0-23 0 197,-8 4 3 0 221,4-4 19 0-227,1 5-39 0 13,0 5 0 0 26,-1 6-120 0 8,6 5-16 0-22,0 6 122 0-82,10-6-58 0-74,-3 0 53 0-26,-2-11-9 0-34,-6 0-55 0 0,0-5 147 0 0,2 0 7 0 0,9 0-18 0 0,-8 0 24 0 0,7 0-53 0 0,-14 0 11 0 0,9 0-23 0 0,-8 0-6 0 0,4 0 18 0 0,-1 0-7 0 0,-3 0-93 0 0,3 0 61 0 0,-4 0 18 0 0,-5 0 329 0 0,3-9-321 0 0,-3 6 11 0 0,0-11 1001 0 0,-1 8-1755 0 0,-1-4 227 0 0,2 4 263 0 0,5 1 93 0 0,4 5-85 0 0,-8 5 220 0 0,7 5 167 0 0,-12 12 1 0 0,9 1 325 0 0,4 6-111 0 0,1-11-329 0 0,15 3 0 0 0,-4-16 6 0 0,0 5-16 0 0,4-4 50 0 0,-13 9-10 0 0,6 2-34 0 0,-12 4-23 0 0,4-5-82 0 0,-1 0 78 0 0,1-10-23 0 0,10-16-73 0 0,2-7-11 0 0,3-20 54 0 0,-8 9 1 0 0,-3 2 11 0 0,-19 10 75 0 0,-7 10 173 0 0,-15 6-148 0 0,-11 11 1 0 0,-1 9 97 0 0,-2 5-55 0 0,6 0-43 0 0,-6 5 0 0 0,1-1-3 0 0,-5 6 1 0 0,0-5-7 0 0,10-2 1 0 0,-1-3 42 0 0,-2 3-20 0 0,5-4 219 0 0,-9 6-65 0 0,13-7 13 0 0,-8-2-129 0 0,14-10 16 0 0,7-11-133 0 0,5-20-44 0 0,10-9 182 0 0,1-18-217 0 0,4 3 256 0 0,-4-3-128 0 0,-1 9-44 0 0,-10 7 15 0 0,-6 9 20 0 0,-15 12 0 0 0,-7 10-39 0 0,-9 7 1 0 0,4 3-16 0 0,3 5 0 0 0,0-2 49 0 0,0 4 1 0 0,-2-3-69 0 0,-2 4 0 0 0,-1-4-69 0 0,5 4 0 0 0,-1-4 162 0 0,5 4 40 0 0,3-5-55 0 0,-12 7 25 0 0,6-4-50 0 0,-13 1 9 0 0,4-2 34 0 0,1-9-66 0 0,-1 4-110 0 0,1-4-53 0 0,-1 9-30 0 0,1 2 79 0 0,-1-1-30 0 0,5 4 104 0 0,-3-13-17 0 0,3 7 2 0 0,-9-12 1 0 0,3 2 58 0 0,-2-4 265 0 0,12 0-220 0 0,-11 0 34-1 0,6 0-11-101 0,-14 0 13 75 0,5-4-49 27 0,0 2 17 0 0,6-2-34 0 0,-1 4-8 0 0,1 0-272 0 0,4-5 210 0 0,2-6-12 0 0,8-5 10 0 0,2-10-8 0 0,5-1 95 0 0,0-5 13 0 0,0 9-80 0 0,-1 8 40 0 0,-4 10-186 0 0,-5 19 183 0 0,-7 4-2 0 0,0 14 20 0 0,-3 0-1 0 0,8-10 170 0 89,1-2-2 0 263,1-14-190 0-147,9-1 55 0-158,0-5-47 0-47,7-5-38 0 0,0-1-286 0 0,7-4 177 0 0,-1-10-115 0 0,9-7 1 0 0,8-15 170 0 0,3-4-21 0 0,7 5-73 0 50,-2-5-33 0 213,5 7 388 0-17,-4 1-118 0-59,-6 12 487 0-64,-7 15-127 0-47,-4 7-443 0-76,14 8-72 0 0,-5-7 108 0 0,20 2-39 0 0,-6-15-15 0 0,9 5 14 0 0,-5-5-365 0 0,-1 10 377 0 0,-5 2-15 0 0,0 13-2 0 0,-4 3 108 0 0,-2 4-34-73 0,-4 4 22-19 0,-1-13 5 29 0,1 8 27 55 0,0-14 81 8 0,-1 4-119 0 0,6-5 17 0 0,-5 0-57 0 0,0 0-112 0 0,-2 0 114 0 0,-7 14 786 0 0,2-11-727 0 0,-23-7-67 0 0,1-1-7 0 0,-24-14 36 0 0,9 19-29 0 0,-8 5 0 0 0,3 1 19 0 0,0 4 61 0 0,2 1-14 0 0,9-1 13 0 0,5-4-215 0 0,12-1-113 0 0,5-10-169 0 0,19-10 363 0 0,4 2-129 0 0,9-7-163 0 0,4 14 220 0 0,1-3 27 0 0,1 7 99 0 0,13-7 25 0 0,-7 3 297 0 0,13-5-379 0 0,-4-4 25 0 0,5-1 138 0 0,-4-10 310 0 0,-2 3-348 0 0,-5-3-7 0 0,-4 5-59 0 0,-11 9-7 0 0,-2 3-73 0 0,-13 9 120 0 0,-2 14-42 0 0,-5 4-30 0 0,-14 18-33 0 0,2 2 220 0 0,-13-5 22 0 0,13-7-155 0 0,-8-15 122 0 0,14-7-221 0 0,1-32 155 0 0,6 11-141 0 0,0-23-362 0 0,3 14 397 0 0,-7 9-36 0 0,2-3 2 0 0,-4 9 93 0 0,-4 5 28 0 0,-7-3 27 0 0,-1 7-78 0 0,-3-2 78 0 0,4 4 34 0 0,5 0-87 0 0,2-15-56 0 0,4 7-9 0 0,0-7 471 0 0,0 5-425 0 0,-24 28-127 0 0,13-13-36 0 0,-28 29 136 0 0,12-11-20 0 0,-6-1 0 0 0,-8-2-10 0 0,8-9 10 0 0,-9-5-6 0 0,5 3 43 0 0,-6-3-28 0 0,1 0 3 0 0,-6 3 119 0 0,5-8 252 0 0,-9 4-187 0 0,3-5-116 0 0,-4-9 47 0 0,0 2-18 0 0,9-9-213 0 0,3 6 136 0 0,9-1-31 0 0,5 5-62 0 0,1 1-17 0 0,5 5 86 0 0,-1 0-16 0 0,1 0-76 0 0,-5 0 78 0 0,4 0-48 0 0,-9 5 76 0 0,4 1 10 0 0,-10 9 65 0 0,0-3 19 0 0,-6 4 153-63 0,5-11-81-240 0,2 5-101 84 0,-1-4 35 147 0,4 0 6 68 0,1-2-85 4 0,16-4-33 0 0,-3-4-63 0 0,7-2 101 0 0,-5-14 9 0 0,7 7-203 0 0,5-7 172 0 0,0 4 7 0 0,4 4-13 0 0,-4-3-18 0 0,1 5 15 0 0,2-1-6 0 0,-7 0 173 0 0,3 5-161 0 0,-5 2 7 0 22,1 4-11 0 103,-6 0 0 0-1,-5 0-14 0-51,4 0 36 0-73,-13 0 3 0 0,12 0 7 0 0,-3 0-7 0 0,-8 4-66 0 0,0 2 51 0 0,-4 5 124-55 0,7-5-118-98 0,-3 8 4 83 0,10-7 55 28 0,-12 8-46 28 0,5 1 2 14 0,4-4 267 0 0,-9 3-268 0 0,8-9 30 0 0,2-1 17 0 0,6-5 195 0 0,-1 0-443 0 0,5-10 273 0 0,0 3-15 0 125,6-18-547 0 85,5 3-5 0-67,5-10 264 0-42,-4 5 89 0-21,4 5-52 0-17,-5 7 156 0-21,-5 4 41 0-37,-1 6 40 0-5,-14 5 400 0 0,3 5-396 0 0,-14 6 31 0 0,4 0 250 0 0,0-5-266 0 0,1 3 18-140 0,0-8 33-21 0,3 9-71 40 0,-3-4-65 69 0,5 4 44 40 0,-5 1-188 12 0,-6 4 183 0 0,4-3 5 0 0,2-1-37 0 0,6-7-16 0 0,8-4-141 0 0,-4-4-64 0 0,6-2 143 0 0,-1-14 59 0 0,1 7 12 0 0,-1-17 18 0 0,-4 12 12 0 0,-2-3-50 0 0,-9 6 16 0 0,-1 9 40 0 0,-14 6 10-67 0,2 11-23-141 0,-9 10 67 102 0,6 6 1 73 0,-1 0-50 30 0,6-6 7 3 0,5-10-71 0 0,1-6 58 0 0,9-5 4 0 0,-4 0-72 0 0,4 0-206 0 0,1 0 113 0 0,0 0-24-40 0,-5-5 82-132 0,-1 4 3-15 0,-5-4 124-4 0,5 10-121 29 0,-4-4-2 36 0,9 4 54 58 0,-4-10 125 55 0,9-6-40 13 0,-3-5 13 0 0,-1-1-31 0 0,-6 7 1 0 0,-10 5-5 0 0,-1 14-20 0 0,-9 8 7 0 0,-2 5 6 0 0,-4 0-90 0 0,10-7 22-125 0,1-9-15-44 0,15-1 4 99 0,1-5-5 64 0,5-5 33 6 0,0-1-5 0 0,-5-5 2 0 0,3 5 7 0 0,-12 2 0 0 0,11 8-118 0 0,-16 2-14 0 0,16 5 99 0 112,-11 0 12 0-81,8-1 58 0-31,0-4-71 0 0,-4-1 1 0 0,9 0 5-106 0,-4-4 62 3 0,4-1-18 28 0,1-1 3 25 0,0-9 18 46 0,0 9 5 4 0,-1-4-24 0 0,1 5-9 0 0,0 0 10 0 0,0 0-47 0 0,-1 5-127 0 0,6-4 144 0 0,-4 4-9 0 0,8-10-1 0 0,-3-5-16 0 10,4-7-13 0 148,0-9 1 0-10,1 4 15 0-59,-1-4 159 0-69,-4 14 27 0-20,-7 2-193 0 0,0 10-13 0 0,-9 10 55 0 0,4-3-9 0 0,-5 13 3 0 0,5-8-13-5 0,1-2-28-61 0,5-5 39 25 0,4 0 170 38 0,-3-4-126 3 0,4 4 7 0 0,-1-10-1 0 0,-3 4 0 0 0,4-4-65 0 0,-6 5 52 0 0,1 0 0 0 0,0 0 1 0 0,0 0 14 0 0,-1 0-23 0 0,1-5-58 0 0,0-5 49 0 23,9-2-8 0 22,-2 1-33 0-45,8-3 36 0 0,-5 7 4 0 0,1-8-31 0 0,-1 9 29 0 0,-4-4-8 0 0,3 4-7 0 0,-8-4-3 0 0,3 4 9 0 0,-4 1 1-28 0,0 1-5-74 0,-1-2-2 38 0,6-5 7 50 0,-4 0-1 13 0,8 1-1 1 0,-3-1 5 0 0,-1 5 25 0 0,0 1-27 0 0,-5 5 2 0 0,-5 10 7 0 0,-2-3 0 0 0,-3 13 91 0 0,3-8 10 0 0,-2 3-86 0 0,3-4 105 0 0,-1-5-74 0 0,7-2-25 0 0,1-4-1 0 0,8-4-34 0 0,-3 3-17-2 0,0-9-40-40 0,-2 9 66-25 0,-4-4-22 2 0,4 5 2 13 0,-3 0 15 30 0,4 0 0 19 0,-1 0 0 3 0,2-9 0 0 0,4 2 0 0 0,0-18-147 0 0,1 12 127 0 0,-6-12 35 0 0,0 18-25 0 0,-15-2 0 0 0,-1 22-1 0 0,-7 4 14 0 0,3 6 0 0 0,-3 5 8 0 0,0 0-11 0 0,0 1 5-127 0,2-3 12-84 0,-1 1 1 110 0,1 0-16 96 0,5-1 3 5 0,-4-5-250 0 0,13 1 43 0 0,-13-1-30 0 0,4 0 112-13 0,-1 5-20-172 0,-8 1 69-73 0,3 5-15 33 0,1 0 72 59 0,5-10 49 31 0,10-2-204 46 0,7-14-467 32 0,9-1 668 42 0,-3-5-22 15 0,-2-5-122 0 0,-5 4 55 0 0,-1-4-59 0 0,-3 15 109 0 0,3 2 2 0 0,-9 9 10 0 0,4 5 7 0 0,-9 1 67 0 0,4 0 22 0 0,-5 4-100 0 0,5-4 50 0 0,1 0-20 0 0,10-1-117 0 3,5-9-17 0 58,1-2-13 0-17,9-4-17 0-20,-3-1 58-64-15,4 6-31-53-9,0 0 34-10 0,-5 6-42 7 0,-1-1 217 31 0,0-5-58-27 0,1 0 40 28 0,1-6-65 16 0,2 6 5 26 0,-7-5-17 11 0,8 5 0-24 0,-9-1-14-29 0,4 6 6-48 0,-4 11 65-44 0,-6 1-29-15 0,5 9 5 31 0,-5-9-11 16 0,6 3 7 49 0,4-8-44 16 0,1-2 0 31 0,5-10-92 32 0,5 4 110-11 0,1-3-125 22 0,4 4 109 5 0,6 0-10 0 0,-5 0 0-4 0,5-4-1 5 0,-6 3 19-20 0,1-8 7 20 0,0-2 16 3 0,-1 0 41 0 154,1-9 7 0 25,-5 9 100 0-50,3 0 24 0-52,-8 11-152 0-37,4 7 40 0-26,-5 3-22-8-5,0-3-8-57 2,5-2-165 24 8,1-10 181 36-5,4-1-361 5-12,6 1 211-7-2,0 0-18-31 0,1 6 27-46 0,-2-1 1-82 0,-4 5 15-20 0,-1 6-15 19 0,-4 1 122 28 0,-1 3-31 28 0,-5-4 83 51 0,0-9-92 35 0,0-3 2 20 0,0-10-6-10 0,5 1-1-7 0,5 0-9 22 0,2-1 0-34 0,8 6 5-30 0,-8-5-6-36 0,8 10-39 32 0,-3-5 18 15 0,4 1-1 38 0,-4 3 14 12 0,7-9-3 3 0,-6 5 55 0 0,8-1 10 0 0,0-3-48 0 0,-4 8 6 0 0,4-3 27 0 0,-4 9 53 0 0,-1-4 11 0 0,0 9-74 0 175,-4-9 12 0-41,3 9-20 0-115,-4-13 1 0-19,10 6 24-5 0,-3-7-2-30 0,7 4-3-17 0,-7-4-75 3 0,8-2-16 11 0,-4 0 54 34 0,5-3-7 4 0,-1 4 171 0 0,1-6 20 0 0,0 1 108 0 0,5-1-214 0 0,-4 1-45 0 0,4 0 24 0 0,-1 4-8 0 0,-3-3-57 0 0,4 8-43 0 0,-5-8-6 0 0,-5 8-10 0 0,4-4 2 0 0,-9 6 52 0 0,9-6-1 0 0,-4-1 9 0 0,5-9 2 0 0,0-1 0 0 0,4-5 0 0 0,2 0 0 0 0,5 0 0 0 0,-6-5 50 0 0,0 4-47 0 0,0-4 22 0 0,-4 5-23 0 0,3 5 1 0 0,1-4 10 0 0,1 4 2 0 0,4-5-21 0 0,1 0-6 0 0,4-9 125 0 0,1-3-92 0 0,1-9 9 0 0,-2-1-31 0 0,-5 6 1 0 0,-4 0-66 0 0,-1 11-15 0 0,-5 0 13 0 0,0 10 44 0 0,-5 5-64 0 0,3 7 58 0 0,-2 9-3 0 0,-1-4-7 0 0,-1 4 0 0 0,0-9 40 0 0,1-2 15 0 0,9-9 20 0 43,-2-1 13 0-43,7-5-45 0 0,-8 0 6 0 0,13-5-27 0 0,-7 4-10 0 0,13-9-9 0 0,-4 9-12 0 0,5-8-11 0 0,5 3 53 0 0,-3-5-7 0 0,-2-4 19 0 0,-6 3 17 0 0,-4-3 12 0 0,-6 9-15 0 0,0 1 1 0 0,-5 5 79 0 0,0 5 1 0 0,-5 1-29 0 0,-1 4 16 0 0,-5 6-73 0 0,0 0 36 0 0,1 1-51 0 32,4 3-46 0 201,-4-13-12 0-78,9 7-60 0-136,-9-13-19 0-19,9 9 43 0 0,-9-9-16 0 0,4 8-37 0 0,-4-3 137 0 0,-6 5-1 0 0,-1 4-15 0 0,-4 2 11 0 0,4-1 34 0 0,-3 4 22 0 0,13-8-29 0 0,-7-1 1 0 0,17-2 19 0 0,-7-8-23 0 0,9 4-11 0 0,4-5 1 0 0,-6 0-1 0 0,-3 5 5 0 11,-3 1 2 0-1,-7 0-1 0-10,10 3-3 0 0,0-3-53 0 0,-5 0-9 0 0,4-1 41 0 0,-4-5 20 0 0,10-5-1 0 0,-4-1-8 0 0,4 0 4 0 0,-6-3-69 0 0,1 7 63 0 0,-5-2 7 0 0,4 8-70 0 228,-8 2 30 0-33,3 5 40 0-147,-5 0 14 0-48,0-1-27 0 0,0 1 53 0 0,-4-5-43 0 0,3 3 26 0 0,-8-8-20 0 0,13 4 6 0 0,-3-5-23 0 0,0 0 3 0 0,13-5-3 0 0,-16 4-92 0 0,21-8-4 0 0,-7 8 96 0 0,9-9-157 0 0,-9 9 156 0 0,8-4-23 0 0,-18 5-35 0 0,8 5-20 0 0,-5 1 142 0 0,1 0-88 0 0,5 3 145 0 0,-5-8-162 0 0,-6 4 149 0 0,9-10-109 0 0,-2-1 39 0 0,10 1 4 0 0,8-10-6 0 0,-7 13-4 0 0,8-12-11 0 0,-4 13-12 0 123,-6-4 5 0-61,0 10 11 0-62,-5 5 0 0 0,0 2-4 0 0,0-1 3 0 0,-5-7-3 0 0,8-4 0 0 0,-6 0-3 0 0,7 0 4 0 0,6-9 0 0 0,-13 7 0 0 0,25-13-64 0 0,-28 10 10 0 0,29-1-13 0 0,-21 1 51 0 0,13 5 19 0 0,-14 0 3 0 0,7 5-29 0 0,-2 1 150 0 0,11 4-139 0 0,-6-4 138 0 0,-1-1 33 0 0,8-5-137 0 0,1-5 1 0 0,15 0 0 0 0,-9-2 1 0 0,-9-2 0 0 0,-9 2 1 0 0,0 1-25 0 0,4-1 1 0 0,-1 3-9 0 0,1-3 1 0 0,-4 5-6 0 0,0-2-15 129 0,-5 3 29-99 0,17-4 55-30 0,-2 4-21 0 0,15-4 1 0 0,-2 5 42 10 0,-6 0 14 246 0,-8-4-48 12 0,2 3 13-144 0,0-9-78-102 0,9 9-4-22 0,-1-4-52 0 0,-10 5-92 0 0,4 0 96 10 0,-13 0 149 125 0,2 10-2 60 0,-9 1 0-62 0,0 11-4-36 151,-5-1-107-47 201,4 5 162-40-25,-8-8-128-10-178,7-3 0 0-45,-12-6 17 0-86,7-7-83 0-18,1 2 107 0 0,7-4-68 0 0,-5 0-17 0 0,11-9 46 0 0,-11 7-32 0 0,15-13 12 10 0,-1 14 21 135 0,-13-4-10-15 0,5 10 174 2 0,-16-4-95-2 0,12 9-15-74 8,2 0 137-55 0,11-3-157-1-8,1 3-5 0 0,-7-10-4 0 0,8 0 7 0 0,-11-5 2 0 0,23 4-120 0 0,-7-8 50 201 0,8 7-12 57 0,-5-2 56-152 0,-5-1-73-51 0,-10 4 57-45 0,7-4-2-10 0,-20 5 7 0 0,10 0-5 0 0,-4 0-2 0 0,-8 0 18 0 0,8 0-17 0 0,4-5 13 0 0,4 4-11 75 0,0-4-9 160 0,2 5 11-17 0,-5-9 2-105 0,-6 7-38 9 0,5-13 35-37 0,1 10 0-85 0,-13-1-94 3 0,13 2 82-3 0,-13 3-49 0 0,13 1 41 0 0,-9 0 8 0 0,0 0-8 0 0,4 5 46 0 0,-14-4-54 0 0,13 8 70 47 0,-3-3-59 86 0,6 0 75 46 0,-1 4-72-45 83,13-9 16-83 118,-19 3 22-46-190,23-8-81-5-11,-11-7-3 0 0,15-5 60 0 0,2-1-106 101 0,3-3-28 200 0,-5 8 128-27 0,0 2-3-78 0,-9 5 67-77 218,-8 5 51-108-54,-5 0-41-11-155,-9 5-54 0-9,18-4-4 0 0,-10 3 14 0 0,2-4-20 0 0,-7 0 10 0 0,1-4 17 0 0,-3-2-68 0 0,8 0 51 0 0,0-4 30 0 0,-12 5-2 9 0,15-1-36 122 0,-12 1 49 43 0,1 5-54-26 0,6 0 9-22 0,-16 0-22-37 158,12 5 0-68-14,-9 1 25-21-132,6-1-4 0-12,4 0-12 0 0,1-5-10 0 0,0 0 51 0 0,4 0 26 0 0,-4 0-30 0 0,5 0-29 0 0,4-5 2 0 0,7 0 20 0 0,5-6 1 162 0,5-4-185 14 0,1-2-40-143 0,-6-4 202-31 0,-6 4-21-2 0,-14 7 100 0 0,-4 5-107 0 0,-7 5 37 0 0,-5 0 13 0 0,7 5-72 0 0,-8 1 1 0 0,15-1 47 0 0,2 0-3 0 0,8-5 1 0 0,-2-6-8 0 0,5-4-2 0 0,-9 4 32 35 0,10-8-31 45 0,-16 8-23 6 0,6-5 19-70 63,-4 0-248-16-63,6-4 248 0 0,6-6-93 0 0,-5-2 55 0 0,7-7 43 70 0,-11 2 33 188 0,7-3 6 70 0,-4-6 18-51 0,-5 13 232-6 0,-10 0-86-70 0,-3 13 473-93 0,-13 5-630 10 0,9 1-420-87 0,5 10 210 54 0,-2-4-122 57 19,21-6 40-48 129,-5-6-24-84-87,13-11-40-10-61,1 1 162 0 0,-10 0 91 0 0,2 0 66 0 0,-13-1-81 0 0,4 1 148 0 0,-4-10 331 0 0,-1 3-189 0 0,0-13 286 0 0,0 8-415 0 0,1-4 50 80 0,-1 5-129 221 0,-4 5 6-39 0,3 1-10-90 0,-13 10 70-58 0,7 0 72-56 0,-13 6-106-30 0,4 4-67 1 0,-1-4 71 0 0,2 0-120-2 0,5-2-12 11 63,0-8-3-17 166,4 3-77-19-37,2-14 99-2-102,9 3 54 0-68,-4-8-26 0-22,-1 13-48 0 0,-1-6 220 0 0,-8 6-152 0 0,3-4 0 0 0,-4 6 218 0 0,0 1-200 0 0,-1 8 35 0 0,1-4-2 0 0,0 1-29 0 0,4-11 12 0 0,6-7 8 0 0,2 0-226 80 0,3-2 210 91 0,0 3-11 13 0,-4 3-5 18 0,4-11 168-36 0,-9 12 10-61 0,-7 1-51-72 0,-5 7 233-33 0,-10 9-303 0 0,-1 5-115 0 0,-4 1-18 0 0,-1 1-137 0 0,-4 2 248 0 0,3-7-31 0 0,-4 8-7 0 0,1-9-41 0 0,3 9 271 0 0,-3-3-136 0 0,4-1 39 0 0,1-1-90 0 0,-1-5 12 0 0,0 1 42 0 0,6-10 14 0 0,0-8-111 0 0,10-9-37 0 0,5-15-34 0 0,7 2 31 0 0,-1-8-80 0 0,0 10 111 0 0,-6 5-6 0 0,-4 7 107 0 0,-1 4 23 0 0,-10 9-79 0 0,-1 8-5 0 0,-4 6-2 0 0,4 3 4 0 0,-4-5 6 0 0,9 0-3 0 0,-4 1-79 0 0,5-6 65 0 0,0 0-4 0 0,0-1 4 0 0,0-3-1 57 0,5 8-68 19 0,1-3-7 6 0,0 0 63-12 0,3-2 2-30 0,-3 1-210-33 0,0 5 216-2 0,-1 2-26-3 0,-5 3-25-2 0,5-5 116 0 0,0-9-89 23 0,11-2 37 72 0,-4-1 15 55 0,3-6-129 38 0,0 6-13-6 0,-8-4 86-59 0,8 6-114-74 0,-19 5-220-48 0,3 11 296-1 0,-14 0-525 0 0,3 5 81 0 0,-8 0 240 0 0,13 0-689 0 0,-3 0 612 0 0,24-14 1 0 0,0 1 352 0 0,15-12 0 0 0,-1-2 0 0 0,4 0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38.78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2581 160 13633 215815 28843,'-17'21'-3029'0'1091,"-5"6"3022"0"-1091,15-6-19 0 0,-12 9 21 0 0,8 0-46 0 0,-8 0 29 0 0,4 4 21 0 50,-9 6 1 0 0,-1 7-7 0 149,-1-1 1 0 0,1 0 0 0 99,5-13 0 0 0,-1 4-9 0 40,-2 0 1 0 0,1 2 8-72-78,-4 1 0 72 0,-1 3 2-643-185,-3 0 1 643 1,0 4-58-707-76,0 0 0 707 0,4 2-7-824 0,-1 0 0 824 0,2 5 54-897 0,-2-1 1 897 0,-1 0-6-589 0,5-3 1 589 0,-4 2-50-187 0,0-3 0 187 0,-2 7 35-44 30,-1-6 0 44 0,-1 5 84-422 89,-2-2 1 422 0,1 3-55-765-102,-4-2 1 765 1,-1 3 7-833-18,-3 0 1 833 0,8-3-6-634 0,2-1 0 634 0,3-2 0 0 0,-3-1 0 0 0</inkml:trace>
  <inkml:trace contextRef="#ctx0" brushRef="#br0" timeOffset="999">1116 130 13152 214240 33522,'10'-27'-2461'0'0,"0"-5"1913"0"0,0 16 445 0 0,0-4 183 0 0,-4 10 496 0 0,-2 1-298 0 0,-13 3-155 0 0,3 1 22 0 0,-9 0-250 0 0,1 5 263 0 0,-6 9-283 0 0,-10 11 0 0 0,-9 14 174 0 0,-4 10 0 0 0,2 0-163 0 0,1-1 1 0 0,2 0 110 0 0,-9 7 1 0 0,4 2-16 0 0,-3 8 0 0 0,-1 5 3 0 0,-3 5 0 0 0,0-4-10 0 0,1 4 1 0 0,0-7 163 0 0,2 0 0 0 0,4-6-68 0 0,7-4 0 0 0,5-6-59 0 0,4 0 1 0 0,4-5 10-52 0,-4 1 0 52 0,4 1-61-257 0,-3-1 1 257 0,3-2 59-87 0,0-1 1 87 0,-1-2 22-105 0,1 5-35-302 0,-1-2-522-100 0,0 12 93 83 0,7-14 213-143 0,-1 4 206 2 0,8-5 0 565 0,0-15 0 0 0,0 10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40.52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1335 200 13929 213042 26591,'-27'-6'-880'0'1211,"1"10"0"0"-1,2 13 767 0-1210,-2 13 1 0 0,-2 3 116 0 0,-5 11 1 0 0,-2-1-162 0 179,-5 10 0 0 1,-2 4 103 0-87,-5 7 1 0 1,-4 2-17 0-94,-8 10 1 0 0,3 5 51 0 39,30-38 0 0 1,-1 0 0 0 0,0 2 1 0-1,-1 0-1 0 1,-1 2 0 0-1,-1 0 1 0 1,-1 2-1 0 0,-2 1 0 0-1,-2 1 1 0 1,0-1-1 0 0,0 1 0 0-1,0-2-27 0 36,1-2 0 0-1,1 0 0 0 1,1 1 0 0-1,0 0 103 0 26,2-2 0 0 1,0-2 0 0-1,3-1 0 0 0,0-2-79-375 64,-23 32 0 375-1,7-11 124-538-103,10-19 1 538-1,4-4-211-392-57,9-9-3 71-2,0-5-99 100 0,5 0-279 48 0,5-5 488 84 0,5 0 0 89 0,5-5 0 0 0,0 0 0 0 0</inkml:trace>
  <inkml:trace contextRef="#ctx0" brushRef="#br0" timeOffset="649">4064 130 13153 215828 33509,'-11'-25'-2087'0'0,"2"0"2036"0"0,9 14 150 0 0,0-2-119 0 0,-18 34 1 0 0,1-5 72 0 0,-16 23 1 0 0,-6 7 6 0 0,-1 4 1 0 0,-2 10-234 0 0,2 4 0 0 0,-4 6 194 0 0,-3 3 1 0 0,-6 5-59 0 0,-3-2 0 0 0,24-34 0 0 0,0 1 31 0 0,-3 4 1 0 0,0-1 0 0 0,0 1-1 0 0,0-1 1-705 0,-1 5 0 705 0,-1 1 0 0 0,-1 0 0 0 0,0-1 33-734 0,-2 4 0 734 0,0 0 0 0 0,0-1 0 0 0,-1-1 5-1393 0,-2 2 1 1393 0,0 0-1 0 0,4-3 1 0 0,2 0-8-1265 0,-1-1 0 1265 0,2 1 0 0 0,4-3 0 0 0,1-2-9-659 0,-25 33 0 659 0,9-8-11-439 0,4-13 1 439 0,5-4 50-543 0,8-9-457-59 0,6-6 266 138 0,6-1 134 138 0,11-17 0 326 0,3-8 0 0 0,9-15 0 0 0</inkml:trace>
  <inkml:trace contextRef="#ctx0" brushRef="#br0" timeOffset="1202">6574 1 13159 216976 33448,'-50'10'-1635'0'0,"3"12"1880"0"0,4 4 0 0 0,3 10-357 0 0,7 0 1 0 0,1 7 18 0 0,-5 4 1 0 0,-1 8 50 0 0,-5 8 0 0 0,-3 7 37 0 0,-7 10 0 0 0,26-38 1 0 0,0 2-77-10 0,-3 2 1 10 0,1 1-1 0 0,1 2 1 0 0,1 2 50-959 0,-2 3 1 959 0,-1 1 0 0 0,0 1 0 0 0,0 0-6-693 0,-3 2 1 693 0,0 0 0 0 0,-1 0 0 0 0,0 0-60-1453 0,-4 4 1 1453 0,0-1-1 0 0,2 0 1 0 0,1 0 73-1537 0,0 0 0 1537 0,0 1 0 0 0,0-2 0 0 0,-1 0-20-938 0,1 2 1 938 0,1-1 0 0 0,-1-3 0 0 0,-1-1 34-1015 0,-3 2 1 1015 0,1-1 0 0 0,5-5 0 0 0,1 1 5-1366 0,1 1 1 1366 0,2 0-1 0 0,3-5 1 0 0,2-2-66-526 0,-12 35 0 526 0,7-11-28-347 0,9-16 92 72 0,9-10 0 275 0,11-7 0 0 0,6-4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55.465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1654 13311 209150 31806,'15'-31'-2410'0'1475,"4"2"2471"0"-1475,-3 9 14 0 0,4 0-25 0 0,4-4 1 0 0,1-7-3 0 0,5-3 0 0 0,-2-2-4 0 0,2 6 1 0 0,0-4 17 0 0,9-6 0 0 0,0 0-1 0 0,8 0 1 0 0,-1-6 0 0 0,4-1 1 0 0,-1-4-9 0 0,-3 5 1 0 0,3 2 4 0 0,-3 0 1 0 0,6 0-176 650 0,1 1 1-650 0,-3 3 98 910 0,-3 4 1-910 0,-5 2 41 272 0,1-2 1-272 0,-1-4-67 0 0,1-3 0 0 0,3-1-61 16 0,3 0 0-16 0,-3 1 71 930 0,-3 0 0-930 0,-2 0-15 998 0,-1 6 14-620 0,0-1 3-378 0,-1-7-334 0 0,1 5 193 0 0,-4 0 78 0 0,-6 10-21 0 0,-15 10-56 0 0,-2 10 503 0 0,-12 5-332 0 0,8 1 7 0 0,6-10 1 0 0,12-10-34 463 0,10-5 0-463 0,-4 1 26 942 0,-6 8-2-254 0,-5 4 0-688 0,7-2 0 0 0,-4 2 0 0 0</inkml:trace>
  <inkml:trace contextRef="#ctx0" brushRef="#br0" timeOffset="1229">1754 2520 13443 206480 30523,'20'-25'-2896'0'206,"0"-4"3528"0"-206,0 4-537 0 0,4-10 1 0 0,5-2-58 0 0,4-3 1 0 0,0 2-20 0 0,-3 8 1 0 0,3-4-6 0 0,0-3 1 0 0,5-1 68 0 0,-1-2 1 0 0,1 0-26 0 0,2 0 0 0 0,0-1-11 0 0,0-2 0 0 0,4-2 45 0 0,3-5 0 0 0,2-1 198 0 5,5-2 1 0-1,-4 3-162 132 112,4 0 0-132 0,0-4-39 371-61,-1 1 1-371 1,5-5-25 319 73,-2-1 0-319 0,3 0-2 1121 73,0 2 1-1121 1,0 0-219 834-147,-3 4 0-834-1,-2 0 155 308-55,-8 3 0-308 0,3 1 66 142 0,-3 3 0-142 0,6-3-97 651 0,1 2 0-651 0,1 2-212 883 0,-5-1 1-883 0,-3 4 216 298 0,-3-2 1-298 0,1 1 49 0 0,-1 3 1 0 0,0-1-37 1 0,-3 8 1-1 0,0 1 8 622 0,0 6 1-622 0,-5-2-11 954 0,-1 5 11-344 0,-3-1 16-332 0,-2 0 7-178 0,-3 3 1-100 0,12-12 0 0 0,-12 10-329 0 0,7-7 97 0 0,-2 6 190 0 0,-5-4 0 0 0,4 6 56 0 0,0-5-81 0 0,-1 5 36 266 0,1-7 7 559 0,5 4-41-190 0,0-5-58-324 0,-4 9 66-162 0,-11 6 26 2 0,-7 6-434-75 0,-12 8 1-76 0,4-3 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57.902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36 2700 13435 206839 30596,'-17'17'-3205'0'446,"0"0"3587"0"-440,16-15 1 0 0,18-18-145 0 100,10-11 1 0 0,4-2-168 0 9,-11 2 0 0 0,3 0 10 0-77,0-2 0 0-1,4 1 29 0-37,-4-2 1 0 0,5 1-78 0 0,-2-7 1 0 0,4 3-33 0 0,3-4 0 0 0,3 0-26 0 0,4-2 0 0 0,3-1 19 0 0,0 0 1 0 0,1-1-43 0 0,-1-2 1 0 0,-2 0 31 0 0,2-7 1 0 0,-1 1 21 0 0,2-7 1 0 0,2 3-15 0 0,7-4 1 0 0,-2 5 103 0 0,2-1 0 0 0,-4 3 238 0 0,-6 4 0 0 0,4 1-239 0 0,-8 6 0 0 0,7-3-50 0 0,-3 2 0 0 0,5-6-45 520 0,-2 6 1-520 0,-1-3-201 659 17,2 0 0-659 1,-1-2 282 150-14,4-5-321-150-4,-4 0 275 48 0,2 0-48 231 0,-2 1 1-279 0,6-1-45 685 27,-3 0 0-685 0,-1 8 54 613 203,-8 2 17-396-159,0 7 1-217 1,-6-1-31 19-60,-4 4 0-19 0,0 0 13 0-12,-4 0 0 0 0,3 3-14 81 0,1 1 1-81 0,0-1-2 528 0,0-3 1-528 0,3 2 11 845 0,0 1 1-845 0,-1-2-7 775 0,-5 3 0-775 0,2-3-3 435 0,-3-1-17-297 0,3 0 47-138 0,-4 0 12 0 0,13-9-109 0 0,-15 12 3 0 0,19-15 67 163 0,-11 11-223 204 0,0 0 221 124 0,11-7-1-142 0,-14 16 0-349 0,11-7-151 445 0,-9 9 116-166 0,-5 0 4-180 0,0 5-53-72 0,-6 1-303-27 0,6-1-202 0 0,-4 4 311 0 0,-1 1 292 0 0,-6 1 0 0 0,-8 8 0 0 0,-2-3 0 0 0</inkml:trace>
  <inkml:trace contextRef="#ctx0" brushRef="#br0" timeOffset="1271">1998 2780 14011 202738 26027,'15'-31'-2849'0'1560,"0"-2"2913"0"-1349,5 3 1 0 0,8-5-14 0 133,2-1 1 0 0,-2 5-28 0 91,-1 4 0 0 1,-1-3 24 0-69,4-3 1 0 0,-3-4-1 0-196,-1 0 1 0 0,1-2 6 0-161,3-1 0 0 0,1 1 15 0-10,2-1 1 0 0,2-1-34 0 0,5-2 1 0 0,6-3-6 32 0,4-3 1-32 0,-1-2 29 657 0,4-3 1-657 0,-5 2-6 577 0,-1-4 0-577 0,-1 4-98 108 0,4-1 1-108 0,3 5 90 165 0,0 2 1-165 0,0-1-12 784 0,-3-2 1-784 0,0-5 37 925 0,0 1 0-925 0,-1-1 180 208 0,1 1 0-208 0,0 2-255 75 0,0-2 0-75 0,0 2 3 780 0,-1 1 0-780 0,0 0-16 1057 0,-2 1 1-1057 0,-3 3-13 348 0,-4 3 1-348 0,-4 2-26 0 0,1 1 0 0 0,0 1-20 0 0,7 3 0 0 0,-4-3 72 450 0,4 3 1-450 0,-4 1-45 999 0,-4 2 0-999 0,-2 3-479 727 0,-4 4 334-611 0,-4-3-12-116 0,11-1 82 0 0,-5-5 21 0 0,8-1-70 0 0,-5 6 0 0 0,-6 6 0 0 0,-3 4 76 48 0,-2 5-357 273 0,-4 0 217-20 0,0 10 228-126 0,-4 0 0-175 0,-6 5 0 0 0,-6 0 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4:00.285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2381 13115 209088 33954,'16'-20'-2336'0'0,"6"0"2402"0"0,-6-8 0 0 0,8-6-8 0 0,3-5 1 0 0,-2-2 30 0 0,-2 7 1 0 0,3-3 72 0 0,4 0 0 0 0,4-1-99 0 0,3-2 1 0 0,-2 0 6 0 0,2 0 1 0 0,-2 4-64 0 0,1-1 0 0 0,3 4-19 0 0,-2-4 1 0 0,6-3-81 0 0,3-3 1 0 0,4-4 139 0 0,3 0 1 0 0,-1 2-132 0 0,5-2 0 0 0,-5 1 117 0 0,1-4-33 0 0,7-4 0 0 0,-4 0-15 0 0,7-3 1 0 0,-2 3 272 0 0,-1 4-251 147 0,0 0-6-147 0,-5 5 0 0 0,-1-3 279 0 0,-4 5-5 0 0,4 0-237 329 0,2-1 0-329 0,-1 3-156 862 0,-2-2 175-291 0,-7 6 22-454 0,3-2-504-117 0,-8 8 276 0 0,8-7 0 0 0,-4 2-200 0 0,5-4 98 101 0,0-4 229 310 0,0 3 0-411 0,-1-6-73 842 0,1 3 58-350 0,-9 1-145-372 0,-2 3 285-117 0,-5 5-170-3 0,6-8-84 0 0,-3 15 373 0 0,-3-1-296 56 0,-1 6-339 206 0,-2 7 367-34 0,0-4 45 6 0,-2 5 0-234 0,-9 5 0 0 0,0 0 0 0 0</inkml:trace>
  <inkml:trace contextRef="#ctx0" brushRef="#br0" timeOffset="942">2192 1913 13334 207121 31578,'20'-30'0'0'1,"3"0"-1007"0"-1,0 0 1 0 0,4-4 513 0 0,-4-2 1 0 0,5-3 554 0 0,-2-1 1 0 0,3 0 120 0 0,1 0 1 0 0,-1 2 304 0 89,-3 1 1 0 0,-1 3-597 0 289,-5 4 305 0-224,13-9-136 0-140,-14 12 0 0 0,19-18-158 0-14,-14 12 0 0 0,6-3 250 0 0,-4 2-204 0 0,7-6 149 338 0,7 0-5 162 0,6-9-301-77 0,3 3 246-94 0,-3-3 0-329 0,1 2-124 335 0,-4 1 98-180 0,-4 4 0-155 0,0-3-17 139 0,-3 6 0-139 0,0 3 17 338 0,0 3 1-338 0,0 3-1 520 0,0 3 0-520 0,2-1-5 550 0,-5 1 0-550 0,5-3 213 282 0,-2-3 0-282 0,-1 0-187 33 0,-2-7 0-33 0,6 1 46 49 0,0-7 0-49 0,8 0 16 551 0,-1 0 0-551 0,2 3-253 858 0,-2 6 0-858 0,-1 3-8 507 0,-5 4 1-507 0,-5 5-523 100 0,-2 1 355-100 0,-6 3 1 0 0,6 0 332 0 0,0-2 0 0 0,-9 2 0 0 0,0-3 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04:39.606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162 0 6618,'-5'1'199,"3"2"0,1-1-102,1 3 1,0-2 56,0 2 1,0-2 56,0 2 1,0-2-84,0 2 0,0-2 107,0 2 1,0-2-127,0 2 1,0 1 100,0 2 1,0 0-76,0 0 0,0 3 5,0-1 0,0 4 28,0-4 0,0 4-19,0-4 0,0 4-154,0-3 1,1 2 139,1-2 0,-1 2-115,2-2 0,-2 0 86,-1 0 0,0-1-51,0 3 0,0-2 60,0 2 1,2 1-12,1 2 1,0-3-22,-3 1 0,0-2-1,0 2 1,0 1 1,0-2 0,0 2 15,0 1 1,0 0-71,0-3 1,0 4 61,0-4 0,-1 4-75,-2-3 1,2-2 35,-1 2 1,1-2-15,1 2 0,0 0 24,0-3 1,0 0-10,0 0 1,0-1 47,0 3 1,0-2-41,0 2 0,0 0-112,0 0 1,0 2 99,0-1 0,0-2-96,0 2 1,0-2 38,0 1 1,0 2-12,0-5 0,-3 4-21,0-3 0,1 2 55,2-2 1,0 0-31,0 0 0,0-2 12,0 2 0,0-1 7,0 0 1,0 2-7,0 1 0,-3 2 57,0-1 0,1 1-46,2 1 0,0 0 1,0 0 1,-1-1-13,-2-1 1,2 0 2,-2-3 1,3 2-18,0-2 0,0 2 27,0-2 0,0 1-14,0-2 0,0-1 6,0 2 1,-1 1-10,-2 2 1,2 0 4,-2 0 0,3 3-2,0-1 1,-3 2-2,0-2 0,0 1 2,3-1 0,0-3-50,0 0 0,0 0 46,0 0 1,0-1-10,0-4 6,0 4 1,0-4-171,0 3 0,1-5 103,2 0 0,-2-1 53,2 3 0,-2 0 15,-1 0 0,0 0 7,0 0 0,0 3 21,0 0 1,-1 6-50,-2-1 1,2 1 8,-2-4 0,2 2 16,-2-1 0,2-2 107,-2 2 1,2-5-72,1 2 0,0-2-3,0-1 1,0 0-27,0 0 0,0-2 1,0-1 0,0 0-14,0 3 1,0 0 20,-3 0 1,2 1-9,-2 2 1,2-1 3,1 3 0,-2 0-4,-1 0 1,0 1 50,3-3 0,-2 1 160,-1-2 0,0-1-174,3 2 0,0 4 8,0 1 1,-2 0-40,-1-3 0,0-2 38,3 2 0,0-3-101,0 1 0,0 0 89,0 0 1,0 1-91,0-2 1,0-1 69,0 2 1,-2 1-21,-1 2 0,0-2-2,3 2 0,0-2 17,0 2 1,0 1 92,0-2 0,0 1-93,0 0 1,-2 1-6,-1-2 0,0 3 14,3 0 1,0 0-22,0 0 0,0-3 4,0 1 0,-1-4-4,-1 4 0,1-4 27,-2 0 1,2 2-5,1-1 1,0 0 75,0 0 0,-2-1-81,-1 3 1,0-2 31,3 2 1,0-2-22,0 2 0,0-2-57,0 3 1,0-5 49,0 2 0,0 1-5,0-2 1,0 5 7,0-2 0,-1 0-9,-1 0 0,1-1 18,-2 2 1,2 1-20,1-2 1,0 2 10,0-2 0,0 0-6,0-3 1,0 0 40,0 4 1,0-5-50,0 2 0,0 1 0,0-2 0,0 2-11,0-1 0,0-5-5,0 2 0,0 1 23,0 2 0,0-1 1,0-2 1,0 1-55,0 2 0,-1-1 39,-1 3 0,1 1 73,-2 2 0,2-1-44,1-2 1,0 3 4,0-3 1,0-1-22,0-2 0,0 2 6,0-1 0,0-1-30,0-2 1,0 0 28,0 0 0,0 0-29,0 0 0,0 1 26,0-1 1,0 2-5,0 1 0,0 0-82,0-3 1,0 3 51,0 3 0,0-2 10,0 2 1,-3-4-5,1 4 1,-1-2 31,3 2 0,0 0-29,0-3 0,0-1-2,0-2 3,0 0 24,0 0 22,0 1-17,0-1 1,0 0-28,0 0 1,0 0-2,0 0 0,0 1-10,0 1 0,-1-1 21,-2 2 0,3 1-20,-3-2 0,2-2 22,1-2-14,0-1 12,0 0 2,0-2-22,0-3 27,0 4-154,0 0 0,0 4 126,0 0-192,0-3 7,0 2-25,0-6-482,0 2 1,-1-10-514,-2-4 1,3-3 65,-3-2 1154,2 0 0,-3-4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3:14.754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1104 53 8343,'0'-4'-726,"0"1"1392,0 3 1,2-1-1016,1-2 288,-1 2 0,1-3 23,-1 2 204,1 1 1501,-3-2 0,-3 8-1581,1 3 1,-4 2-17,1 0 0,-2-1 415,0 4 0,-2 0-55,-1 5 1,1 0-77,-4 3 1,2 0-75,-2 0 0,0-2-49,3 1 1,-3-2-95,3 2 1,-3-3 120,3 4 1,-3-4-31,0 3 1,2-3 8,-2 1 1,3-2-242,-3-1 1,3 0-26,-2 0 0,0 3 6,-1-1 0,-1 2 173,1-2 0,2 0-36,-2 3 0,0 0-134,-2 0 0,3 1 75,-1-4 1,3 4 9,-3-4 0,3 2-21,-2-2 0,2-1 209,-3 2 1,3-2-173,-2-1 1,2-2-1,0-1 1,-1 1-102,1 2 0,-1-3 113,1 1 1,2-1-78,-2 0 0,1 3 55,2-3 1,-1 0-20,1 1 1,-3-3-20,0 2 0,-1 0-127,4 1 1,-1-2 91,1-1 1,-2 2 38,-1 3 0,2-2 66,-2-1 1,1-2-67,-1 3 1,1-3 3,-1 3 0,1-1 11,-1 0 0,4 0 12,-2-2 0,0 1-7,-2 1 1,2 2-57,3-4 0,0 1-9,-2-1 0,-1-1-14,1 4 1,-1-1-28,0 0 0,1 2 63,-1-4 1,1 2-47,-1-2 0,1 1 33,-1-1 1,1-1-9,2 1 1,-1-2 1,1 0 0,-2-1 71,-1 1 1,3-1-66,0 1 0,0-1 2,-2 1 0,2 0-10,0-1 0,0 1 15,-3-1 0,3 1-11,0-1 1,1 1 9,-1-1 0,-2 1-3,2 0 1,-1-1-2,1 1 1,-2-1 99,2 1 1,1-1-102,-1 1 0,3-1 2,-3 1 0,0-3-18,0 0 1,1 0 42,2 3-27,-3-1 0,0 1 11,0-1 0,3 1-5,-3-1 0,2 1-9,-2 0 0,3-1 145,-3 1 0,3-3 110,-1 0-57,-1 0-48,0 2-93,0 1 1,0-4-111,1-1 0,2-2 179,-1 2-69,1-2 1,1 3-8,0-2 0,-1-1-287,-1 2 182,1 1-68,-3-3 1,4 2-528,-3-3 208,2 0-910,-2 0 1,10 0 0,1 0 0</inkml:trace>
  <inkml:trace contextRef="#ctx0" brushRef="#br0" timeOffset="2827">1187 0 7869,'0'8'-405,"0"-1"734,0 1-231,0-4 0,3 0 146,-1-1 1,1-2 17,0 1-98,-2-1 527,2-1-497,0 0 1,1 3-67,1 2 1,2 3 87,-2 2 0,1-2 156,2 3 1,-1 0-202,1 2 0,0 0 24,-1 0 1,1 0-112,-1-3 1,1 4 96,-1-2 0,1 2-4,-1-2 0,1 2-23,0-4 1,-1 3-125,1-3 0,-1 3 65,1 0 0,1-2-160,-1 2 0,3-1 123,-3 0 0,2 2 43,0-4 0,-2 3-151,2 0 1,1 1 131,-1 1 0,1 0-147,-1 0 1,-1 1 128,1-1 0,-1 0-12,1 0 1,-1 0-58,1 0 1,-2-1-114,0-1 0,-1 1 132,1-1 0,-1 1-8,1 1 1,-1-2-12,1-1 1,-1-1 17,-2 1 0,1-3-5,-1 1 0,1 1 0,-1-1 0,2 3 1,-2-3 0,-1 3-11,1-3 0,0 2-19,0-2 1,1 4 10,-1-2 1,1 3-4,-1 0 1,2 0 10,-2 0 1,3 1-2,2 2 1,-2-2-24,2 5 1,-1-5 19,-2 2 0,3-2 0,0-1 0,0 0-25,-2 0 0,-1-2 13,-2-1 0,1-2 42,-1 0 1,0 1 3,0-1 0,-4 0 34,2-3 1,0 2-60,0 1 0,2-2 54,-3 2 0,4 0-38,-1 0 0,-1 1 11,1 4 1,0 0-19,3-3 0,2 3-138,0-3 1,-1 2 95,-4-2 0,2 2-10,-2-4 0,2 1 34,0-1 0,0-2-8,-2 2 1,2 1-10,-2-1 1,-1 3-10,1-3 0,0 2 65,3-2 1,-1 4-24,1-1 0,-3 0 34,0 0 0,0 0-38,3-3 0,-3 3-2,0-3 1,-1 2-7,1-2 0,2 0 5,-2-2 0,-1 0-7,1-1 1,-3 1 4,3-1 1,-2 0-2,2-2 0,-3 1-3,3-4 0,-2 4 24,2-1 1,-2-1-4,2 2 1,-3-2 2,3 1 0,-2 1-24,2-1 0,-1 2 10,1 1 0,1-3-14,-4 0 1,2-3 21,-2 0 1,-1 2-14,2-3 162,-3 2-110,0-3 1,1 3-13,2-1-117,-2 1 1,3 0 106,-2-1-4,-1 4-52,3-5-34,-4 2 195,0-3-128,3 3-91,-2-2 0,3 5 92,-2-3-4,-1 3-38,6-2 0,-5 1-72,3 0 87,-4-3-14,3 4 69,-4-5 233,0 2-364,3-3 0,-2 4 117,1 1-115,-1-2 97,-1 4-97,4-6 72,-4 5 22,4-5-53,-4 3-9,0-1 123,0-2 126,0 2-191,0 1 0,1-4 8,1 3-21,-1 1 29,2 0-87,1 4 72,-3-4-13,2 3-23,-3-6-778,0 2 767,3-3 1,-2 1-136,2 1-27,1-1 203,0 6 1,1-4 20,0 2 66,-3-1-163,1-4 265,-3 0-94,0 3-48,0-2 36,0 6 1,3-3 76,-1 3 1,2 0-16,-2-2 10,-1 2-82,6-3 35,-7 0 7,4 3-20,-4-6-118,0 2 114,3-3-448,-2 0 380,2 0 42,-3 3-149,0-2-986,0 3-461,0-1 632,0-2-1620,0 2 2525,4-3 0,-3 0 0,2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3:19.84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1134 16 8207,'-7'0'-267,"2"0"608,-1 0 1,5 0 268,-2 3-232,2-2 119,1 2 1,-2-2-244,-1 1 1,-2 3-74,-1 2 0,0 2-60,-2 1 0,1 1-120,-1 5 0,0-4 5,-2 1 0,0-1 75,-2 3 1,3 1 52,-1-1 0,-1 0-58,1 0 0,-1 0 143,4 0 0,-3-2-100,0-1 1,0 1-1,2 2 0,-2-2 76,0-1 0,-3 2-38,3 3 0,-3-1-22,0 2 1,-1 0 1,-1 0 1,0 2 159,0-2 1,0 2-104,-1-3 0,1 4-46,0-4 1,3 1 162,-1-3 1,1 0-236,0 0 0,-2-1 107,4-1 1,-2 0-41,2-2 0,-3 2-106,3 0 1,-1 1 65,1 1 1,1-2-200,-1-1 0,-1 1 44,1 2 0,0 0 120,3 0 1,-3-1-60,0-1 0,0 1-137,2-1 1,0 0 117,1 0 1,-1 1-2,1-1 0,-2-2 1,-1 2 1,2-3 23,-2 3 0,1-2-40,-1 2 0,0 0 35,-2-2 1,2 2-9,0 0 1,0-2-32,-1 2 0,-1 0-34,2 2 1,-3-4 95,3-1 1,0 1 1,2-1 0,1 3 4,-1-3 0,0 3-38,-2-3 0,1 2 104,-1-2 1,2 3-89,0-3 0,1 3 1,-1-3 0,1 3-34,-1 0 1,1-2-16,-1-1 1,1 1 29,-1-1 0,0 0-9,1-3 0,-1 3 49,1 1 1,-1-1-39,1 1 1,0-3 123,2 2 0,-2-2-119,2 0 1,1-1 150,-1 1 0,1 0-69,-1 3 0,-2-5-19,2 4 0,1-6 1,-1 4 0,2-2-138,-2 1 1,3 1-33,-3 0 0,2-3 88,-2 0 0,3 0-148,0 2 147,-2-3-40,-1 3-215,1-3-335,-2 4 101,5-4-277,-3-1-4669,4-3 4169,0 4 1280,0 0 0,-3 4 0,-1-1 0</inkml:trace>
  <inkml:trace contextRef="#ctx0" brushRef="#br0" timeOffset="2495">1247 0 7627,'0'8'-346,"0"-4"0,0 0 683,0-1-269,4-2 0,-3 3 2,5-2 0,-4-1-15,3 2 0,-2-2 6,2 2 1,-3-2 343,3 1-339,0 3 0,3-2 70,-1 2 1,-2 1-52,0-4 0,0 4 135,3-1 1,0 3-63,-1 2 0,1-2-2,-1 2 0,1 2-25,-1 1 0,1-2 16,-1 2 1,1-3-37,0 3 0,-1-3 17,1 2 1,-1-2-103,1 0 1,-1-2 91,1 0 0,-1 2-68,1 0 1,0 0 16,-1-3 1,1 2-23,-1 1 1,1-1-1,-1 4 1,3-1 17,0 3 1,1 1-127,-1-1 1,-1 2 121,1 1 0,1 2 1,-1-2 1,2 0-12,-1 0 1,-1-3 34,1 0 1,-3-1-37,2-4 0,-2 1 45,0-1 1,-3-1-24,0 1 1,0-2-3,3 0 0,-2-1-8,-1 1 0,2 0 2,-2 2 0,1-1-67,-1 1 1,2 1 61,-2-1 1,-1 3 2,1 0 1,0 0-43,3 0 1,-2 1-45,-1-1 0,2 0 81,-2 0 1,-1 0-3,1-3 1,-2 3 9,2-3 0,-1 0-21,1-2 0,1 0 1,-3 2 1,2-2 0,-3 2 0,4-1-22,-1-2 1,-1 2 27,1 1 0,-1-2-2,1 2 0,1 1-77,-3-1 0,3 3-16,-1-3 0,-1 1 2,1-1 0,-1-1 57,1 4 0,2-3 62,-2 2 0,1-1-67,-1 1 0,2-2 60,-2 3 1,-1-1-50,1 0 1,0 2 39,3-1 1,-3-1-44,0 0 1,-1-2 3,1 0 0,1-2-90,-4 0 99,4-1 0,-4 0-111,3-2 93,-4 2 0,5-6-46,-3 4 0,0-2 36,0 2 0,-2-3-7,4 3 1,-2 0-4,2 3 1,-1 0 1,1-1 0,1 1 9,-3-1 1,3 1-10,-1-1 0,0 2 16,0 1 0,2-2-10,-2 2 0,-1-1 0,1-2 1,-2 1-1,2-1 0,-1 1 0,1-1 0,-1-1 0,-1-1 0,-2 0 0,5 2-1,-4 1 0,2-1 2,-2 1 0,0-1 34,3 1 1,-3 0-34,3 2 0,-2-1-2,2 1 1,-1-2-14,1 0 0,2 2-2,-2 0 0,-1 0-15,1-2 0,-2-1-5,2 1 0,-3-1 30,3 1 0,-2-1-2,2 1 1,-3-1-6,3-2 1,-3 1-7,1-1 1,0 2 33,-1 1 0,2-3 0,-2 0 9,-1 0 37,6 2 7,-6 1 0,2-1-47,0-2-16,-2-2 24,3 0 23,-4-2-49,0 3-7,0-1 1,0-2 0,3 1 0,-2 0-9,1 0 91,-1-1-48,-1 3 171,0-1-199,0-2 1,0 3-3,0-1-36,0-3-13,4 7 1,-4-3 0,4 1 51,-4 0-59,0 0 32,3 3-36,-2 0 1,5-1-143,-4 1-266,1-4 2,-3 3-390,3-7-216,-2 4 292,2-4 303,-3 0 186,0-4 0,0 0 177,0-3 0,0 2-157,0 0 1,0 0-25,0-3 0,-2 0-45,-1-2 338,1 1 0,-5-5 0,-1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15T11:03:55.465"/>
    </inkml:context>
    <inkml:brush xml:id="br0">
      <inkml:brushProperty name="width" value="0.35" units="cm"/>
      <inkml:brushProperty name="height" value="2.1" units="cm"/>
      <inkml:brushProperty name="inkEffects" value="pencil"/>
    </inkml:brush>
  </inkml:definitions>
  <inkml:trace contextRef="#ctx0" brushRef="#br0">1 1654 13311 209150 31806,'15'-31'-2410'0'1475,"4"2"2471"0"-1475,-3 9 14 0 0,4 0-25 0 0,4-4 1 0 0,1-7-3 0 0,5-3 0 0 0,-2-2-4 0 0,2 6 1 0 0,0-4 17 0 0,9-6 0 0 0,0 0-1 0 0,8 0 1 0 0,-1-6 0 0 0,4-1 1 0 0,-1-4-9 0 0,-3 5 1 0 0,3 2 4 0 0,-3 0 1 0 0,6 0-176 650 0,1 1 1-650 0,-3 3 98 910 0,-3 4 1-910 0,-5 2 41 272 0,1-2 1-272 0,-1-4-67 0 0,1-3 0 0 0,3-1-61 16 0,3 0 0-16 0,-3 1 71 930 0,-3 0 0-930 0,-2 0-15 998 0,-1 6 14-620 0,0-1 3-378 0,-1-7-334 0 0,1 5 193 0 0,-4 0 78 0 0,-6 10-21 0 0,-15 10-56 0 0,-2 10 503 0 0,-12 5-332 0 0,8 1 7 0 0,6-10 1 0 0,12-10-34 463 0,10-5 0-463 0,-4 1 26 942 0,-6 8-2-254 0,-5 4 0-688 0,7-2 0 0 0,-4 2 0 0 0</inkml:trace>
  <inkml:trace contextRef="#ctx0" brushRef="#br0" timeOffset="1229">1754 2520 13443 206480 30523,'20'-25'-2896'0'206,"0"-4"3528"0"-206,0 4-537 0 0,4-10 1 0 0,5-2-58 0 0,4-3 1 0 0,0 2-20 0 0,-3 8 1 0 0,3-4-6 0 0,0-3 1 0 0,5-1 68 0 0,-1-2 1 0 0,1 0-26 0 0,2 0 0 0 0,0-1-11 0 0,0-2 0 0 0,4-2 45 0 0,3-5 0 0 0,2-1 198 0 5,5-2 1 0-1,-4 3-162 132 112,4 0 0-132 0,0-4-39 371-61,-1 1 1-371 1,5-5-25 319 73,-2-1 0-319 0,3 0-2 1121 73,0 2 1-1121 1,0 0-219 834-147,-3 4 0-834-1,-2 0 155 308-55,-8 3 0-308 0,3 1 66 142 0,-3 3 0-142 0,6-3-97 651 0,1 2 0-651 0,1 2-212 883 0,-5-1 1-883 0,-3 4 216 298 0,-3-2 1-298 0,1 1 49 0 0,-1 3 1 0 0,0-1-37 1 0,-3 8 1-1 0,0 1 8 622 0,0 6 1-622 0,-5-2-11 954 0,-1 5 11-344 0,-3-1 16-332 0,-2 0 7-178 0,-3 3 1-100 0,12-12 0 0 0,-12 10-329 0 0,7-7 97 0 0,-2 6 190 0 0,-5-4 0 0 0,4 6 56 0 0,0-5-81 0 0,-1 5 36 266 0,1-7 7 559 0,5 4-41-190 0,0-5-58-324 0,-4 9 66-162 0,-11 6 26 2 0,-7 6-434-75 0,-12 8 1-76 0,4-3 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4:56.016"/>
    </inkml:context>
    <inkml:brush xml:id="br0">
      <inkml:brushProperty name="width" value="0.22857" units="cm"/>
      <inkml:brushProperty name="height" value="0.22857" units="cm"/>
      <inkml:brushProperty name="color" value="#FFFFFF"/>
    </inkml:brush>
  </inkml:definitions>
  <inkml:trace contextRef="#ctx0" brushRef="#br0">520 281 12598,'4'-12'2219,"-2"1"-2718,2 0 1242,-3 0-370,2-2 49,-3 5-46,-3-1-539,2 5 845,-5-2-1629,2 2 182,0 0-119,-2 1-57,2 0 349,-6 2 1,2 0-132,-3 4 581,2 2 259,-7 5 1,3 4 429,-5 7 0,2-1 275,4 1 0,-1-1-174,2 1 0,0 2 327,0-1 0,2 1-220,0-2 0,3-3-83,1 0 0,2-3-372,3 1 0,0-1-227,0-2 1,2-1-232,1-1 0,3-2-1139,0 0 574,1-5 1,8-1 69,-1-3 0,1-6 359,-1-3 0,0-4 143,2-3 1,-1-1 165,1-4 1,-1 1 104,1-1 1,-2-2 165,-1 1 0,-2-1 220,-4 2 0,0 3 75,-1 0 0,-2 3-95,-2-1 0,-1 1-267,-1 2-328,-3 2-239,-4 1 0,-6 6-205,-3 2 0,0 5 246,3 4 0,-3 5 200,0 4 1,-1 3 85,1-1 0,2 4 271,-2 1 1,-1 3 181,1-1 0,0 0-117,0 2 1,3-4 200,0 2 0,6-3 230,0-4 0,5-2 153,0-2-774,4-3-673,8 2 1,3-9-152,6 1 1,0-7 84,-3-5 0,2-5 326,-2-4 1,2-6 171,-2 2 1,2-3-74,-2 0 0,2-1 205,-2-3 0,-2-1-14,-3 1 0,-2 2 367,0 0 0,-2 4 197,-3 0 1,-1 1-313,-3 4 1,-3 0-388,-1 3 0,-2 1-433,-1 1 44,-3 3 0,-3-2 78,-3 6 1,-1 4 77,1 4 1,1 6 327,-3 4 1,0 3 43,-3 3 1,0 7 184,-2 2 1,1 3 235,-3 2 1,3-2 149,-1 2 0,5-2 224,2-4 0,5-2 47,5-6 1,2 0-421,4-2 0,1-4-399,4-5 0,0-2-961,7 0 1,1-1 40,3-1 0,3-3 130,-1-4 0,4-3 369,1-4 1,3-4 31,-1-3 0,1-3 184,-1-2 1,-1 0 104,-1-4 1,-2 0 271,2-3 0,-2 0 331,-3-1 1,-1 3 198,-4-1 0,-3 1-233,-3 1 0,-3 3 53,-4 3-488,0 0 0,-9 3-353,-2 0 1,-7 3-273,0 6 1,-1 3 36,-2 2 1,-2 1 22,0 1 1,-2 6 149,3 3 0,-3 7 398,2 5 0,-5 6 141,3 7 1,-3 2 83,3 5 1,1-2 341,-1 6 1,4-1 493,0 3 1,4 0-406,6-6 1,2-5-153,4-6 1,3-3-498,4-2 1,5-5-251,5-6 1,1-4-827,3-3 0,5-4 265,4-3 1,1-9 180,2-7 1,3-7 287,3-4 0,-2-6 144,2-6 0,-2-2 68,0-2 0,-4 2 140,-3-5 1,-3 5 300,1-5 0,-8 7 257,-4 2 0,-3 6 52,-4 1 0,-4 2-383,-4 1 1,-5 2-437,-3 2 1,-1 5-167,-3 2 1,-1 3-315,-1 4 0,-2 3 62,2 6 1,-3 7 261,-1 4 0,0 6 275,-3 6 1,2 3 95,-2 6 0,0 0 351,0 7 1,2 0 131,2 2 1,4-3 175,1 1 0,2-3 68,3 0 0,1-1-142,3-1 1,3-2-513,2-3 0,2-4-87,2-2 1,3-5-297,4-2-79,2-1 0,7-8-821,0-2 1,3-5 388,-2-5 1,0-5 458,2-9 0,-1-3 205,1-3 0,-1-6 147,1-3 0,-3 2-16,0-2 0,-3 1 213,-2-1 1,-2 1 105,-4 1 0,-3 1 146,-2 4 1,-1 0-236,-1-1 0,-6 4-397,0 1 1,-5 3-234,2 2 1,-4 4-215,-1 5 0,0 4-14,-4 3 0,-1 6 307,-4 5 1,0 6 149,-4 10 0,3 5 211,-3 7 0,3 3 107,-1 1 0,0 2 333,-2 5 1,-1 1 156,1 6 0,3-4 339,1-1 1,5-6-178,2-3 1,5-6-240,4-3 1,4-5-719,3-7 0,3-3-138,4-3 0,6-4-804,5-6 1,3-2 399,2-7 0,1-6 426,3-10 0,1-3-43,2-6 1,-1-1-99,3-3 0,2-3 136,2-2 0,-1-1-11,-4-1 1,-6 3 535,-2 1 1,-5 8 376,-7 1 0,-2 6-112,-4-1 1,-2 4-558,-3 1 1,-2 2 21,-2 0 1,-4 5-426,-6 2 1,-1 2-155,-1 3 1,-6 2 221,2 7 1,-4 5 385,1 8 0,-2 8-109,2 1 1,-1 6 128,2 1 1,0 1 324,0 6 0,1 2 51,3 5 1,1-3 207,3 1 1,1-7 159,2 0 1,4-3-122,5-2 1,1-4-556,1-2 1,3-6-353,2-4 0,4-6-446,2 0 0,3-5-76,2-2 1,1-3 52,4-4 0,2-6 353,-1-6 0,4-1-83,-1-5 1,2-2 205,0-6 0,2-1-19,-2-1 1,-3 0 409,-6 0 1,-3 4 309,-2-1 0,0 4 334,-7 0 0,2 2 68,-6 1-137,0 2-691,-5-2 1,-3 10-484,-6 1 1,-1 5 49,0 6 1,-4 6 258,-1 5 1,-4 7-1,-1 5 0,-1 3 45,2 1 1,0 5-27,-4 2 0,7 2 233,-2 1 0,4-4 394,1 4 0,1-4 132,6-3 1,0-2-151,5-5 1,1-3-318,3-3 1,3-3-285,4-5 0,4-2-542,5-4 0,2-4-15,5-5 0,1-4 182,3-6 1,3-2 175,0-3 0,2 0-198,-3-2 0,3-2 172,-2-2 0,-3-4 208,-2-1 0,-4 2 331,0 5 1,-4-1 419,-6 6 0,-1-3-126,-3 5 1,-4 0-239,0 3 0,-2 1 4,-1 1-188,-4 3-318,-5-5 0,-7 9-298,-5 2 1,1 5 270,4 9 1,-1 2 57,-4 7 0,2 3 0,1 3 1,0 1 308,2 4 1,2 1 324,-2 3 0,1-1 136,2-1 1,2-2 109,2-3 1,2-3 10,2 1 1,3-7-413,4-2 0,5-3-772,5-4 1,1-2-328,3-4 1,2-2 16,2-3 1,2-7 276,0-4 0,3-6 153,2-6 1,0-4 96,1-5 1,-1-2 161,0-3 1,0 1 101,-2-1 0,-4 2 380,-6 5 1,-3 4 373,-3 3 0,-4 2 285,-3 3-565,-1 1-270,-1 4-321,-7 2 1,0 4-672,-7 5 1,1 6 517,-1 5 0,-1 2 119,0 7 1,-1 4 29,-2 3 0,3 0 246,-1 2 1,2 2 114,0 5 1,0 0 255,1 1 1,2-4-36,2-2 0,2-2 1624,2-4-1970,2-1 1,9-8-323,4 0 1,2-7-258,4-4 1,3-7 147,3-5 0,0-3-266,3-9 1,-2 0 164,2-4 0,0-2 175,0 2 1,1-1 65,-4-2 0,3-1 85,-2-1 1,-2 1 413,-5 4 0,0 5 264,-7 4 1,-1 3 6,-3 2-103,-2 3-507,-3-2 0,-6 4-547,-4 1 0,0 8 297,-4 6 1,1 7 157,-5 2 0,1 5-1,-2 2 0,0 3 293,3 2 1,-2 2-115,2-2 1,-3 3-159,1 1 0,1 0 357,1 3 1,5-5 1179,2-3 0,2-4-837,2-2 1,2-7-380,3-2 1,4-6-543,3-1 0,3-3-441,4-4 0,3-6 215,4-3 0,-3-7 340,5-5 0,-1-5 63,3-3 0,2-5-69,-2 2 1,-1-3-359,-2 6 0,-1-1 273,-3 3 1,-4 3 619,-5 1 1,-2 5 802,-3 2-656,-1 1-295,-3 2 1,-6 3-587,-3 3 1,-1 3-193,-1 4 1,-1 6 365,-1 3 0,-2 4 307,-1 3 1,3 1-120,-1 1 0,0 3 65,3-1 0,0 1 98,0 4 0,0 1 26,0 4 1,-1-2 375,3 2 0,0-5 65,5-3 1,-2-1 461,4-3-501,0-4-680,8-1 0,4-10-421,6-3 0,2-7 26,-2-9 1,4-2 290,0-5 0,4-4 71,3-5 1,0-2 40,1 0 1,-2 1 34,1-1 1,-5 5 76,1-3 1,-5 7 225,-4 4 574,-4 4-224,0 0-342,-6 6 0,-5-2-530,-6 9 0,0 2-307,-5 4 1,-2 5 365,-4 7 1,-2 4 157,-1 4 0,-1 3 28,-1 2 1,-1 0-9,2 1 1,3-3 325,-2 0 1,4-1-30,1 1 0,0-1 408,7-4 1,1-5 456,3-1-536,2-2-381,6-1 0,7-5-499,3-6 1,5-7 64,1-7 0,2-6 140,4-7 0,-1-4-271,5-3 1,-2 0 96,2 0 0,-3-3 136,-1-2 0,-2 1-31,2-1 0,-4 6 140,0 2 0,-4 5 646,-6 6 1,-2 2-168,-4 2-265,-2 4 0,-7-3-457,-3 6 0,-1 2-78,-3 3 1,0 2-159,-3 0 0,0 1-121,1 1 1,-2 5 284,-1 2 0,1 5 84,-3 2 1,2 1 267,-2 3 1,2-2-89,1 2 1,0 1 294,1 4 0,2-2 472,0 2 0,3-3 394,4-1 1,0-3 301,3-2-1074,0 0 0,8-2-509,3-3 0,5-4-372,2-7 1,5-8 324,0-6 1,3-6 171,-1-3 1,3-3-65,-1-4 1,1 0-134,2-4 1,-3 0 101,0-1 0,-4 3 136,0-3 1,-6 7 393,-4 3 1,-5 5 683,-2 2-842,-2 2 1,-8 4-446,-3 2 1,-7 2-344,-2 7 0,-5 1 135,-2 2 1,-1 6 86,-2 3 1,1 6 17,0 4 0,-3 3 187,0 4 0,2 0 238,2 1 1,1-1-6,2-1 0,2-3 616,3 0 1,6-3 347,1-3 1,3-4-311,3-1 0,2-2-165,3 3 0,2-4-439,2 1 1,2-4-1041,5-3 0,1-1 307,4-1 0,3-6 400,3-4 0,3-5 30,2-3 1,0-5 27,-2-2 1,0-4-134,-2 0 1,0-4 265,-3 1 0,-2 2 264,-2 0 1,-7 6 340,-2 3 1,-5 2-201,0 3 1,-5 0-341,-3 2 0,-4 3-346,-4 2 0,-3 4-194,-1 0 0,-2 5 81,0 0 1,-3 3-173,0 4 1,-3 5 223,1 1 1,1 6 103,-1-1 0,3 2 4,-1 3 1,0 1 528,3 4 1,-1 1 375,5 1 1,0-3 324,5-5 0,1 0 321,3-2-799,4-2 1,1-2-503,7-5 1,0-1-154,6-3 1,4-4-109,3 0 0,5-9 32,2-3 1,4-9-204,3-5 0,2-6 132,0-2 1,0-6-46,0-2 0,-3 1 153,-1 0 1,-3 0 53,-5 2 1,-3 6 517,-7 7 0,-5 0 632,-5 3-892,-1-2 0,-10 6-292,-5 0 1,-4 3 26,-3 9 0,-2 2-64,-2 4 0,-4 3-5,-1 7 1,-3 2-31,-2 7 0,2 2-6,-1 2 1,0 3 3,5 0 1,0 4 203,4-3 0,1 1 308,4-1 1,2-4 392,2-2 1,6-2 359,3-3 1,3-1 118,4-4-1008,3-2 0,7 0-465,6-4 1,3 1-98,2-6 1,2-3 145,2-3 1,5-8 99,2-4 0,1-6 21,1-3 0,0-2-89,-2 0 0,-1-3-72,-3 0 1,-1-2 375,-6 3 0,-3 2 298,-7 5 0,-4 1 285,-5 3 0,-2-1-168,-5 3 0,-3 0-613,-5 2 0,-4 1-236,-1 2 0,-5 3 190,-2 4 1,-4 2 40,0 0 0,-6 5-212,0 4 0,1 3 97,2 6 0,-1 3 66,3 3 1,-4 6 285,2 4 0,-2 1 224,4 1 0,2-3 466,6-4 1,2-1-11,6-6 0,4 2 455,3-6-685,4-1 1,4 1-571,4-3 0,3-1-365,8-8 1,2-1-114,5-3 1,4-1 146,5-4 0,2-5 76,0-9 1,2-3-50,-2 0 0,6-7 73,-4-1 0,2-3 43,-3-1 0,-5 1 239,-3 1 0,-6 2 245,-7 2 0,-5 3 269,-4 0 1,-2 4-180,-3 0 1,-4 3-297,-3 2 1,-6 5-186,-5-1 1,-2 4-173,-3 1 0,-4 4-52,-5 3 1,-2 4 101,0 5 1,0 2 18,0 5 0,-2 6-180,2 5 1,-2 2 429,4 5 0,0-2 167,0 2 0,2 0 701,5-5 1,5-2 5,7-4 0,2-2-172,4-1 1,3-2-231,2-2 0,5-2-249,4 0 1,3-4-282,3 0 1,4-4-680,1-1 1,8-6 161,4-6 1,3-6 58,1-5 1,2-5 66,1-2 0,-1-2 81,-2-3 1,0 2 174,-2-4 1,-1-2 302,-3 0 1,-3 1 96,-7 6 0,-5 1 296,-6 3 1,-3 1-98,-4 3 0,-4 3-367,-3 0 1,-4 2-329,-5 3 0,-2 1-195,-5 3 1,-2 3 110,-4 2 0,1 1-209,-2 1 0,-1 4 160,-1 3 0,1 3 29,-1 3 0,3 4 160,-1 1 1,2 4 466,1 1 0,3 3 151,1-1 0,4-1 142,1 1 1,5-3 292,-1-2 0,7 0 193,0-4 1,5 0-625,0-3 0,4-1-211,3-1 1,4-2-291,2 0 0,4-2-410,1-3 1,6-1-465,-2-3 1,7-3 344,1-1 1,1-8 247,-2-2 1,3-5 30,-1-1 1,1-4 159,-3-3 0,-2-3 266,0 1 1,-6-3 360,0 2 1,-5 3 197,-3 2 0,-4 3-149,-4-1 0,-3 2 23,-3 0 0,-1 2-365,-5 0 1,-2 3-276,-3 2 1,-2 4-324,-3 3 1,-3 3 109,-4 4 0,0 4 79,-1 3 1,-3 6 52,0 5 0,-2 3 117,3 2 1,0-1 111,4 3 1,-1 2 260,3 3 1,2-2 242,5-2 0,1-1 439,6-2 1,0 1-424,2-3 0,3 0 158,2-5-662,4 0 0,7-1-250,5-1 0,1-3-161,-1-6 0,4-2-119,0-3 1,6-1-380,-4-1 1,5-5 200,0-4 1,1-5 293,-1-3 0,2-3 204,-2-3 0,-2-3 158,-3-1 0,-3 4 474,-6 0 1,1 0 120,-6 2 1,0 3-215,-6 2 0,-1 2-81,-1-2 1,-3 2 90,-4 0 1,-2 3-416,-5 1 1,0 2-237,-2 4 1,-1 2-150,-3 2 1,-1 2 66,-2 5 1,1 2-63,-1 7 0,-1 5 326,3 2 1,0 4 211,0 0 1,0 6 101,-2 1 1,-2 8 205,2-1 0,2 2 273,3-2 0,2-3 55,4-4 0,5-2-343,2-2 0,4-4-232,5-1 0,5-4-625,4-1 1,6-3-145,3 1 1,2-5 9,6-1 1,-2-6-68,3-2 1,2-7-133,-2-4 1,3-4 372,-2-3 1,2-2 174,-3-5 0,0 2 148,-4-2 0,-2 2 434,-5 0 1,-4 3 391,-5 0 0,-2 3 24,-3-1 1,-1-1-321,-3 1 1,0 0-83,-3 2 0,-3 4-188,-6 1 0,-4 2-437,-2 2 1,-3 2-11,-1 3 0,-5 2 18,-3 2 0,1 4-145,2 6 1,-1 2 48,1 3 0,-1 3 327,1 3 1,0 5 117,-1 2 0,4 1 359,1 1 1,5 1 460,2-1 0,3-1-227,4-1 0,3-3-204,6-6 0,4 1-413,3-6 1,3 3-482,3-5 1,6-3-289,2-1 1,4-6 35,0 1 0,1-5 163,2 0 1,-1-2-88,0-2 1,3-3-16,0-4 1,0-1 248,0-4 0,-3 0 326,0-2 1,-2 0 133,-5-2 0,-2 1 270,-2-1 1,-5-2 265,-2 2 1,-4-2-264,-3-1 1,-2 2-159,-2 0 1,-3 0-154,-4 3 1,-2 3-19,-2 1 1,-4 5-388,-1 0 0,-3 3 28,-1 4 1,-1 7 107,-2 4 0,3 5 31,0 5 1,1 3 102,3 3 0,-1 4 242,3 3 1,-2 2 158,5 1 1,-2 1 229,6-4 0,3-2 231,4-7 0,2-2-425,2-5 0,5-4-470,4-5 1,5-5-526,3-1 0,1-3-16,3-3 0,2-4 132,5-7 1,-2-3 220,1-6 0,-1-1 77,-3-4 1,0 0 29,-2-2 0,-2-1 256,-3-3 0,-4 0 369,0 0 1,-4 3 197,-5 1 1,-2 0-264,-3 3 0,-1 2-178,-1 7 0,-5 2-257,-5 4 1,-4 3-402,-2 5 1,-2 8 270,0 7 1,-4 6 139,-1 9 1,1-1-64,-1 7 0,4-1 104,0 1 0,4 1 125,3-3 1,1 1 114,2-4 0,4 1 524,5-5-782,1-3 0,10-3-421,5-5 0,9-4-689,5-8 994,3-3 0,1-7 0,2-4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17.389"/>
    </inkml:context>
    <inkml:brush xml:id="br0">
      <inkml:brushProperty name="width" value="0.22857" units="cm"/>
      <inkml:brushProperty name="height" value="0.22857" units="cm"/>
      <inkml:brushProperty name="color" value="#FFFFFF"/>
    </inkml:brush>
  </inkml:definitions>
  <inkml:trace contextRef="#ctx0" brushRef="#br0">430 13 11705,'3'-7'3447,"3"1"-2790,-5 6-1676,4 0 844,-4 3 401,2 3 36,-3 2 240,-3 1 379,2-3-973,-1 1 552,2-4 110,0 0 79,0 0-314,2-2-558,-1 4 335,2-4-972,-3 8 819,-3-2 168,0 6 276,-1-1-172,-2 1 71,6-3 603,-6 2-342,5-5 272,-2 3-580,1-4 328,1 3-548,-5-2-134,5 3-64,-4-1 572,4 1-654,-5 0 629,3 2-340,-4-2-17,1 3 540,2-3-413,1 2 99,1-2-358,-2 0 293,0 2-329,-1-2 335,4 0-435,-5 2 253,6-2-257,-6 0 364,2 2-203,-2-2 109,0 0 251,-1 2-432,1-2 270,-1 3-541,1 0 557,-1-3-572,1 2 388,0-5-210,-4 5 244,3-5-92,-2 5 106,3-4-98,-1 1 33,1-3 28,-1 1-240,1-1 242,0 1-77,-1-1 118,1-2-280,-1 1 367,1 2-188,-3 0 39,4 2 268,-3-3-342,4-2 134,1 2 138,-3-6-388,5 3 330,-4 0-314,1-2-66,-2 5 84,-4 0 190,0 1-83,0 5 19,-2-5 348,5 3-354,-5-4-259,5 0-242,-2 1-157,-1-4 370,3 0-120,-5 0 391,2-2 0,-6 4 1,0-1-1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27.20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783 65 7525,'0'-4'-426,"0"-1"444,3 4 1,-1-3-55,2 2 0,0 1 144,3-1-78,-1 2 1,3 0 107,-1 0 0,1 0-69,0 0 0,-1 0 119,2 0 0,-1 0-108,2 0 0,-1 0-15,3 0 1,-2 0 231,0 0 0,-3 0-37,3 0 1,-3 0-29,3 2 0,-1 1-54,1 2 1,1 0-43,-1-3 1,1 3-46,1-1 1,0 0-117,2 0 1,-1-1-4,3 2 0,-2 0 79,2 0 0,-2-2-49,3 1 0,-4 0 29,4 0 1,-4 2-111,1-2 1,-2 0 90,0 0 1,0 0 47,0 0 0,-2 2 30,-1-2 1,0 2 129,1 0 1,-1 3-77,-2-1 0,2 1-75,3-3 0,1 1 25,1 2 1,-1-2-13,3 1 0,-2 0-163,2 1 1,-3-2 89,1 2 1,-2 0-56,-2-1 0,1 2 55,-1-2 0,-2 0-2,0 3 1,-2-3-14,-1 0 1,0 2 8,1 1 0,-1 0 14,-2 0 1,2 1 3,-2-1 0,2 1 80,0 1 0,0-1-57,1 1 1,-3 0 2,0 0 0,0 0 24,0 0 1,0-1 7,-2 1 0,-1 2 2,1 0 0,-1 0-32,1-2 1,-1 2 9,1 0 0,-1 0 3,-1-2 0,0 0-18,0-1 0,0 1-24,0 0 0,0 1-82,0 1 1,-2-2 44,0 2 1,-3 1-131,3-1 1,-2 2 222,2-2 0,-1 0-78,1-2 1,1-1-17,-1 1 1,1-1-18,1-1 0,0 1 229,0-1 1,0 0-6,0 0 0,0 1 4,0-1 0,0 1-172,0 1 1,-2-1-84,0 1 0,-3 0 56,1 0 0,-2 1-149,0 0 0,-1 0 92,1 1 1,-1 1 48,1-1 1,2 0 156,-1-3 0,1 1-8,-2 0 1,1 0-81,1 0 1,1-3-25,-2 1 0,0-2 26,0 1 1,0-2-101,-2 1 1,1-2 60,-1-1 0,1 3-23,0-1 0,-3 2-22,0-2 1,-2 0-21,0 3 0,1-3 43,0 0 1,-1 1-13,-2 0 0,2 2 10,1 0 1,-1-2 8,-2 0 1,3 0 2,-1 0 1,0-1 3,-2-4 0,3 1 46,-1 0 0,0-2 5,-2 2 1,-2-2 35,0 1 0,-2 2-73,2-2 0,-2 1 6,2 0 0,-2 0-14,-1 0 1,2-2 5,-1 2 0,2-3-53,-2 2 0,0-2-116,0 2 1,-1-2 88,1 3 0,-2-4-53,0 1 0,0 1 215,-1-1 1,1 3-56,0-3 0,0 1-38,0-1 1,0-2-22,2 3 0,-2-3 12,2 0 0,-1 0 24,-2 0 0,1 0 12,0 0 0,-2 2 48,-1 1 0,1-1-2,2 1 0,-3-2-27,1 3 0,-1 0-62,0 0 0,2 1 2,-1-3 0,1 1-25,1-1 1,0-1-119,-1 1 0,3-1 50,0-1 0,3-3 91,-1-1 0,-1 0-131,1 0 0,0-3 79,0-1 0,1-1 108,-1 3 0,-1-1-24,1-2 1,-2 2 142,2-1 1,0 3-141,0 0 1,1 1-11,-1-2 1,2-1 25,0 1 0,0-3 47,0 1 0,3-4-122,2 2 0,1-3-265,0 1 1,1-4-78,-1-1 1,1-2 139,-1-3 1,2 2 91,1-1 1,-1 1 111,2 1 0,-1 0 196,2 2 0,0-1-143,2 3 0,0-3 95,0 1 0,0 1-115,0-1 1,0-2-10,0-3 0,2-1-248,0 1 0,0-2 1,-2 1 0,2-2-48,1-1 1,-1-3 207,1-1 0,0 1 159,3-1 1,2 4 12,0 0 1,0 1-118,3 1 0,-3 2-56,0 1 1,1 1 96,0 0 0,2-1 121,-3 0 0,3-1-98,-3 0 1,2 2-114,-2-4 1,1 1 71,2 0 0,1-2-25,-1 4 1,2 0 114,2 1 1,-1 3-101,3 0 1,-2 1-6,2-1 1,0-1 0,3 3 1,1 0-158,0 2 0,1 0 56,0 1 1,-2-1 83,1 0 1,0 1-56,0 1 1,0-1-17,2 1 1,0 0-19,1 0 0,3-3-113,-2 1 1,2 0 264,-4 2 1,2-1-119,-4 1 1,0 2 12,-1 0 0,-3 4 195,0 1 1,-3 3 284,1-2 1,1 3-324,1 0 1,2 0-235,0 3 0,0-2-130,1 3 1,-1 1-428,0 1 1,0 0-164,1 1 0,-2 0 882,-1 1 0,2 2 0,-3 3 0</inkml:trace>
  <inkml:trace contextRef="#ctx0" brushRef="#br0" timeOffset="1959">527 559 8063,'-1'-4'-515,"-1"2"0,1 1 777,-4 1-12,4 0-139,-2 0 107,0 0-96,2 3 0,-1 1 96,2 2-288,0-2 111,0 1 1,0-4-275,2 1 103,-1 2 109,5-3-46,-3 1 0,2-2 90,-1 0-19,-3 0-59,2 0-13,-3-2 44,0 1 0,0-3-2,0 2 1,0 1-80,0-4 1,0 3 86,0-2 0,-2 2-1,0-2-31,-3 2-20,1-4 139,-2 6 226,0 0 0,0 3-130,2 4 1,-1-1-46,2 1-176,-2-1 0,5 0 187,-2 1-463,1-4 226,4 0 0,0-3 89,4 0 0,-1 0-45,1 0 1,-1-2-962,0 0 1023,1-3 0,-1 1 0,1-2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30.141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14 13 8132,'0'-4'-510,"3"2"-636,-3 2 2224,3 0-666,-9 0-324,5 0 1,-5 2-9,6 3 0,0 0 2,0 2 0,-2-1-6,0 1 0,0-1 92,2 0-138,0 1 0,2-3-91,0 0 1,3-2 65,-1 0 0,2-2-151,1-2 1,-1-2-35,0-2 0,1-1 105,-1 1 0,1 0 48,-1-1-32,0-2-19,-2 2 85,-1-2 85,-3 5 0,-3 1-59,-1 3 0,0 0 12,0 0 0,2 0-30,-3 0 13,4 0-301,-5 3 181,6-2-64,-3 2-764,8-3 920,0-3 0,4 2 0,-3-2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0.7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7 503 7878,'-3'0'562,"0"0"1,3-1-589,0-1 1,0 0 88,0-2 1,2 0 108,0-3 0,3 0 66,0-2 0,1 1 13,0-3 1,1 0-81,-1 0 0,4-3-10,1 1 1,2-2 174,0 2 1,0-1-128,0-2 0,3-1-226,-1-3 0,1 1 153,0-1 1,0-2-206,1 0 0,3-5-22,-3 0 0,0 2-40,1 3 0,-4 2 107,2 3 1,-3-2 69,-2 4 0,1 2 56,-3 4 0,-1 2-58,-4 1 261,2-1-128,-5 3 41,2 1-1629,-3 3 0,0 0 0</inkml:trace>
  <inkml:trace contextRef="#ctx0" brushRef="#br0" timeOffset="1310">298 814 7580,'-3'3'-1512,"3"3"1226,-3-5 297,3 2-36,0 0 29,0-3 941,0 3-860,3-3 5,-3 0 1967,3 0-1940,0 0 0,2-3-11,4-1 0,-1-2 11,3 0 0,0-1 101,2 0 0,3-1-125,2-1 1,1-3 2,4 1 0,-2 1-161,3-1 0,-2 0 113,2-3 0,-2 3-123,3 0 1,-3 3 91,2-1 0,-3 0 20,1 0 1,-1 0-17,-1 3 0,0-2-31,-1 0 1,1-1 83,0-2 0,-3 3 138,-2 0 1,-1 1-195,0 2 1,-4 0 9,-1 3 0,-3-1-302,-1 1 1,-2 1-31,0-1-470,-3 1 116,3 1 1,0-3 0,1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3.2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14 8229,'-3'-4'-181,"-1"2"0,-2 1-229,-1-2 0,3 3 546,0-2 133,-1 1-30,-2 1 26,1 0 0,1 0-68,1 0 17,3 0 133,-2 0-218,9 0 1,-2 1 38,5 1 1,-2-2 0,0 3 1,0 0 7,2-1 0,-1 1 21,3-1 0,-2-1 98,2 4 1,1-3-129,3 2 1,4 0-18,3 1 1,4 0 44,0-3 0,-1 3-255,4-1 0,-1 0 71,3 0 0,-4 1 119,-3 2 1,0 0-295,0 2 1,1-2 28,-3 2 0,0-2-32,-2 0 0,-3-1 106,1 1 1,-3 0-116,3-1 0,-2-2 80,1-2 1,-2-1 24,0-1 1,-1 0 45,-1 0 0,-2 0-3,0 0 0,-5 0-5,1 0 9,-5 0 440,1 0-247,-3 0-388,-6 0 1,4 1-26,-5 1-911,5-1 675,-1 4 1,3-3-644,0 2 752,0-2 0,2 1 370,1 0 0,2-3 0,-1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4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0 8291,'-4'0'-851,"1"0"1911,3 0 1,3 2-821,2 1 1,-2 1-95,2-2 0,-1 1 52,3-1 1,-1 0-19,1 2 1,0-2-17,-1 3 0,2-1-71,0 0 1,0 2-139,3-2 0,-2 0-32,2 0 0,0 0 55,0 0 1,0 2-41,-2-1 1,2-2 110,-2 2 0,2-4-30,-2 1 0,3 1-25,-1 0 0,-1-1 26,1-2 0,-1-1-2,1-1 0,0 1 17,-3-1 0,0 0-441,1 0 158,-5 2-280,2-3 389,-5 3 0,1 2 69,-4 0 0,-1 3-263,-2 0-1199,-1 0 1532,6 2 0,-3 0 0,3-1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15:55.7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1 205 7623,'4'-3'326,"4"-1"27,-2-2 0,5-1 26,-3 1 0,5-4-159,0-1 0,1 1 128,4-1 0,-1 0-40,3 0 1,-2-1-334,-1 1 0,1 1 47,2-1 1,0 0-13,0 0 1,-1 2 8,-2 2 0,2 1-216,-4-1 0,0 1-155,-4 2 0,1-2 161,-4 4 0,-1 0-815,-3 2 684,-2 0 1,1 1-133,-3 1 1,0-1-179,0 4 632,-3-1 0,-1 3 0,-2 0 0</inkml:trace>
  <inkml:trace contextRef="#ctx0" brushRef="#br0" timeOffset="829">530 377 8348,'0'-4'-417,"0"1"786,0 3-121,-3 3-272,2 1 0,-2 3 76,3-1 1,0 1 50,-3-1 1,2 2-1,-4 1 0,1 1-155,-3 3 0,0 3 119,-2 2 0,2 2 30,-2 2 1,0-2-33,0 2 0,0-2 8,2-2 1,3 0-125,0-2 0,1-2 114,-1-3 0,2 1-161,0-3 0,2 0 140,0 0 1,0-1-403,0 0 1,-3 0 33,1-2 1,-1 1-379,1 0 704,1-1 0,-5-2 0,3-1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0:06.205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449 116 7455,'0'-10'-959,"0"2"954,0 2-2,0 1 384,0-7-70,0-1-73,0-3-107,0-1 11,0 4 19,-3 4 18,3 5 257,-6 2 16,0 2 151,-2 0-378,-1 0 51,0 0-177,-1 0 1,-3 0-130,0 0 24,3 0 1,-2 3 106,1 4 0,2 0-22,1 3 1,0 2-22,-1 3 0,2-1-138,-1 3 0,0 0 10,2 3 1,0-3-37,-1 3 1,3-5-29,0 4 0,2-1-217,0-1 0,1 1-1122,1-4 1477,0-1 0,0-1 0,0-2 0</inkml:trace>
  <inkml:trace contextRef="#ctx0" brushRef="#br0" timeOffset="496">353 1 8322,'-10'0'449,"1"0"-349,2 0 61,1 0 188,0 5 37,-1 0-485,1 7 114,-1-2 0,1 3 141,-1-1 0,3-1-112,0 0 0,0-3-254,0 3 0,-2 0 295,2 2 1,-1 0 59,1 2 0,-2 1-90,2 4 0,0-1-2,0 0 1,2 0 0,-2-2 0,1 1 0,2-1-1,0 0 209,1 0-2339,0-6 846,3 1 622,4-11 0,1-7 609,1-6 0,-1-3 0,-3 0 0,-3-2 0,4-2 0,-2 0 0</inkml:trace>
  <inkml:trace contextRef="#ctx0" brushRef="#br0" timeOffset="2798">270 90 7817,'-10'0'280,"0"0"-490,1 7 339,2-1 571,-2 1-515,2 2 1,1-1-47,0 2 1,0-1 29,2 2 1,-2-1-47,2 3 0,0 0 172,0 0 0,2 3-142,0 1 0,-1-1 1,1 1 0,0 0 9,2 3 1,0-3 118,0 0-176,0-3-376,0 5-512,0-9 474,0 2 264,0-8 4,3-1 0,0-11-423,1-3 1,0-3 10,-2-1 0,-2 0-71,3-4 1,-2 1 204,1-3 0,-1-2 237,1 2 0,-1 0 124,-1 1 0,-1 4-108,-1 1 568,1 2-287,-5 3-226,0-3 307,-4 9 565,-3-1-581,0 5 0,1 0-28,-1 0-123,3 2 1,-1 5-10,5 3 1,-1 3 127,4 2 1,1 2-132,-1 5 0,3-2-11,-2 4 0,1-3 0,2 1 0,0-1 0,1-3 0,0-2 0,1-1 274,1 1-671,5-3 210,-2 0-590,2-6 300,-2-2 129,2-4-105,-2-4-53,2-7 1,-3-5 249,-2-2 0,-1-1 0,-3 2 0,0 0 0,0 0 0,0 0-321,0 1 332,0 0 227,0 2-13,-3 3-292,3 1 2,-6-1 356,2 3 354,-2 1-83,0 3-290,-4 6 273,3 3-295,-2 7 1,2 3 120,1 1 0,2-3-95,2-1 0,2-2-33,0 4 1,0-3 32,0-2 0,0 1 54,0 2 1,0 0-84,0-1 1,0 1 16,0 0 0,0 0 25,0 0 69,0 0-269,2 2 237,2-1-7,0 2-158,1-6-971,-1-4 687,2-3 1,0-9 6,-2-2 0,0-2 54,-2 0 1,-1 1 95,1-2 1,-1 3 161,-1-3-283,0 3-5,-3-4 185,-1 2 552,-2 0-138,-4 4-268,3 3-23,-2 6 1,3 3-43,-1 5 23,4 1 1,-2 3-27,3 0 0,-3 2 2,3-2 1,-1 0 75,1-2 1,1 0 257,-1-1 0,2-1-5,0 0-117,0-1-335,0 3 191,2 0-338,2-3 229,2-3 78,4-5-324,0-7-455,0-2 551,-1-9 1,-6 2-20,0-1 179,-3 5-129,0-2 150,0 2-102,-3 0 120,0 0-113,-4 7 43,1 0 0,0 9 52,2 2 1,-1 4 92,3 0 0,0 1 42,2 0 1,0 2-92,0 0 1,0 0 226,0-2 1,0 0 122,0 2-338,0-1 0,2 4 296,0-3 210,3-3-432,-1 3-303,2-7-220,0 4 187,1-9-143,-1 0 171,1-3 51,-1-3-25,-2-3-7,1-7 78,-4-1 8,2-1 120,-6 2-122,0 3 141,-4 1-126,-2 5 3,2 1-11,-3 6 0,4 1 25,0 5 1,2-1 33,2 3 0,1-3-3,1 3 0,0-1 135,0 3 1,0 0-92,0 0 0,0-2 144,0-1 0,0-1-10,0 2-68,0-4 60,0 3 67,3-4-320,1-2-158,2-2 0,2-7-11,-2-4 0,1 0 163,-4-2 1,-1 1-92,-2-3 0,0 0 108,0 0 0,0 0-127,0 0-5,-3 1 305,-1-1-157,-5 0 17,2 0 201,-2 6-224,-1-2 196,3 9-156,-5-3 21,2 6 44,0-3 293,1 3-311,3 0 10,2-2 109,1 5 1,3 0-30,0 5 26,3 1 1,1 1-33,2-1 26,0-2-107,1 0-531,-1-4 224,3-5 237,-4-5 1,3-8 13,-6-3 3,0 0 0,-2 0 83,0 0-93,0 0 0,0 0-12,0 0 107,-3 3 64,-1-3-112,1 5-11,-3-6 5,3 3-2,-4 3-44,4 4 32,-3 3 2,2 0 34,1 2 138,-3 1 12,3 1 34,-4 5 144,4-6-160,-3 3-50,5 0-62,-2 4 0,3 5 132,0 3-150,0 0-341,3 0 171,1 2 47,2-1 143,1-3-69,-4-4-13,3-2 6,-6-4 245,6 6-65,-2-5 28,-1 8-212,3-5-13,0 5-56,2-2 0,0 1 88,-4 0 0,1-5-76,-2 3 58,1-4 0,0 7-7,2-1-8,1 1 0,1 3-4,-2 0 1,2-2-50,-4-2-2,2-3-143,0 4 179,4-8 24,-3 4-45,2-7-5,-5 5 116,1-3 267,-4 1-292,5 2 52,-6-3-231,6 4 186,-5-4 25,2 0-371,-3 0-47,-6-2-46,5 2 332,-8-3 14,5 0 207,1 0-35,0 2-139,3 2 31,0 2 54,0 4-21,0 0-1,3 2-20,-2 4 469,4-2 15,2 1-415,3-5-19,3 0 1,-1-5 118,1 0-135,-3 0-573,2-4 338,-2 5 112,3 0 3,0 1 26,0 5 21,-3-2-10,-1 3 13,-3-3 38,1 2-15,-4-8-21,3 5 1,-2-5-81,-1-1-192,3 0 168,-5-3 47,4 0-24,-4 3 74,2 0 318,0 4-165,0 2-47,1-5-192,2 5 169,-6-6-745,6 1 221,-2-1 295,5-3 157,-2 0 0,8-6 0,-2-1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11:20:10.564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858 520 8147,'-7'-4'-71,"-2"1"486,6 3 82,-3 0-29,-1 0-632,4 0 83,-3 0-328,2 0 283,1-3 232,-6 3 160,5-6 295,-5 5 126,2-2-312,1 3-70,-1 0-17,1 3-274,0-2 157,-1 5-363,1-6 137,-1 3-153,4-3 219,-3 0 531,5 0-517,10 0 0,-3-1 0,9 0 0,-2-2 0,-1 0 71,1-2-184,0-1-91,0 2 190,0-1 2,-1 4 82,1-2 230,-3 3-45,-1 3-131,1-2-43,-3 2 48,2-3-132,-3 0 34,1-3-284,-1 2 297,4-2-42,-3 3 34,2 0-29,-5 0 7,1 0-126,-1 0-486,2 0 148,1 0-36,-1-3-290,0 0-930,4-4-79,-3 1 1760,2 2 0,-5 7 0,-1 4 0</inkml:trace>
  <inkml:trace contextRef="#ctx0" brushRef="#br0" timeOffset="921">121 0 8133,'-13'6'410,"0"-3"-653,0 4 0,0-2-545,0-2 1,1-1 409,-1-2 868,3 0 647,-2 0-856,7 5 0,1 0-237,8 3 1,4-1 140,4 0 1,7 2 354,2 2 1,1 3-319,2 1 1,1 2-131,0-2 0,5 4-127,-5-2 0,2 3 35,-4-5 0,-1-1-83,-2-3 1,-4-2 120,-1-3-73,-4-2-22,-2 1 0,-6-7 1,-3-3 0,-7-4 53,-6-6 0,-4-4 14,-5-5 0,-2-1 10,1 0 0,-2 0-84,-1 1 0,3 2 70,2 3 0,2 3-5,1 3 23,3 6 17,5 4 0,3 7 176,5 2 0,4 4-70,3 5 0,3 2-34,3 2 0,1-2 159,1 0 1,0 0-104,-1 3 0,2-3-164,1 0 0,-2-2 104,2 2 0,1-4 15,-1 0 1,-2-3-10,-2-3-973,-4-4 445,6 0 205,-6-3 0,1-6 143,-3-2 0,-3-1 7,-2-2 0,0 2 8,0-1 0,0 1-97,0-2-31,0 6-384,0-6 561,3 10 0,4 3 0,3 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BB93A-494E-EA4D-A554-8D5CC18443D5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796F0-8636-9A40-924F-F3F70F2A69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2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>
                <a:effectLst/>
                <a:latin typeface="Arial" panose="020B0604020202020204" pitchFamily="34" charset="0"/>
              </a:rPr>
              <a:t>Hello.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name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800" dirty="0">
                <a:effectLst/>
                <a:latin typeface="Arial" panose="020B0604020202020204" pitchFamily="34" charset="0"/>
              </a:rPr>
              <a:t> Fabio and I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work</a:t>
            </a:r>
            <a:r>
              <a:rPr lang="de-CH" sz="1800" dirty="0">
                <a:effectLst/>
                <a:latin typeface="Arial" panose="020B0604020202020204" pitchFamily="34" charset="0"/>
              </a:rPr>
              <a:t> at SWITCH,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800" dirty="0">
                <a:effectLst/>
                <a:latin typeface="Arial" panose="020B0604020202020204" pitchFamily="34" charset="0"/>
              </a:rPr>
              <a:t> Swiss NREN.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>
                <a:effectLst/>
                <a:latin typeface="Arial" panose="020B0604020202020204" pitchFamily="34" charset="0"/>
              </a:rPr>
              <a:t>I am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doing</a:t>
            </a:r>
            <a:r>
              <a:rPr lang="de-CH" sz="1800" dirty="0">
                <a:effectLst/>
                <a:latin typeface="Arial" panose="020B0604020202020204" pitchFamily="34" charset="0"/>
              </a:rPr>
              <a:t> Security Awareness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today</a:t>
            </a:r>
            <a:r>
              <a:rPr lang="de-CH" sz="1800" dirty="0">
                <a:effectLst/>
                <a:latin typeface="Arial" panose="020B0604020202020204" pitchFamily="34" charset="0"/>
              </a:rPr>
              <a:t> I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want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talk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about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why</a:t>
            </a:r>
            <a:r>
              <a:rPr lang="de-CH" sz="1800" dirty="0">
                <a:effectLst/>
                <a:latin typeface="Arial" panose="020B0604020202020204" pitchFamily="34" charset="0"/>
              </a:rPr>
              <a:t> Security Awareness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needs</a:t>
            </a:r>
            <a:r>
              <a:rPr lang="de-CH" sz="1800" dirty="0">
                <a:effectLst/>
                <a:latin typeface="Arial" panose="020B0604020202020204" pitchFamily="34" charset="0"/>
              </a:rPr>
              <a:t> an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interdisciplinary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approach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>
                <a:effectLst/>
                <a:latin typeface="Arial" panose="020B0604020202020204" pitchFamily="34" charset="0"/>
              </a:rPr>
              <a:t>(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800" dirty="0">
                <a:effectLst/>
                <a:latin typeface="Arial" panose="020B0604020202020204" pitchFamily="34" charset="0"/>
              </a:rPr>
              <a:t> I will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take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into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findings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of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master's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thesis</a:t>
            </a:r>
            <a:r>
              <a:rPr lang="de-CH" sz="1800" dirty="0">
                <a:effectLst/>
                <a:latin typeface="Arial" panose="020B0604020202020204" pitchFamily="34" charset="0"/>
              </a:rPr>
              <a:t>, in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which</a:t>
            </a:r>
            <a:r>
              <a:rPr lang="de-CH" sz="1800" dirty="0">
                <a:effectLst/>
                <a:latin typeface="Arial" panose="020B0604020202020204" pitchFamily="34" charset="0"/>
              </a:rPr>
              <a:t> I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studied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collaboration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between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security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awareness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internal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communication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professionals</a:t>
            </a:r>
            <a:r>
              <a:rPr lang="de-CH" sz="1800" dirty="0">
                <a:effectLst/>
                <a:latin typeface="Arial" panose="020B0604020202020204" pitchFamily="34" charset="0"/>
              </a:rPr>
              <a:t>.)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>
                <a:effectLst/>
                <a:latin typeface="Arial" panose="020B0604020202020204" pitchFamily="34" charset="0"/>
              </a:rPr>
              <a:t>-&gt;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What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security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awareness</a:t>
            </a:r>
            <a:r>
              <a:rPr lang="de-CH" sz="1200" dirty="0">
                <a:effectLst/>
                <a:latin typeface="Arial" panose="020B0604020202020204" pitchFamily="34" charset="0"/>
              </a:rPr>
              <a:t> and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why</a:t>
            </a:r>
            <a:r>
              <a:rPr lang="de-CH" sz="1200" dirty="0">
                <a:effectLst/>
                <a:latin typeface="Arial" panose="020B0604020202020204" pitchFamily="34" charset="0"/>
              </a:rPr>
              <a:t> do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we</a:t>
            </a:r>
            <a:r>
              <a:rPr lang="de-CH" sz="1200" dirty="0">
                <a:effectLst/>
                <a:latin typeface="Arial" panose="020B0604020202020204" pitchFamily="34" charset="0"/>
              </a:rPr>
              <a:t> do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200" dirty="0">
                <a:effectLst/>
                <a:latin typeface="Arial" panose="020B0604020202020204" pitchFamily="34" charset="0"/>
              </a:rPr>
              <a:t>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40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Arial" panose="020B0604020202020204" pitchFamily="34" charset="0"/>
              </a:rPr>
              <a:t>* But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what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does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mean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our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topic</a:t>
            </a:r>
            <a:r>
              <a:rPr lang="de-CH" sz="1800" dirty="0">
                <a:effectLst/>
                <a:latin typeface="Arial" panose="020B0604020202020204" pitchFamily="34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Arial" panose="020B0604020202020204" pitchFamily="34" charset="0"/>
              </a:rPr>
              <a:t>* Well: Communication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800" dirty="0">
                <a:effectLst/>
                <a:latin typeface="Arial" panose="020B0604020202020204" pitchFamily="34" charset="0"/>
              </a:rPr>
              <a:t> not a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skill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typically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associated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with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security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people</a:t>
            </a:r>
            <a:r>
              <a:rPr lang="de-CH" sz="1800" dirty="0">
                <a:effectLst/>
                <a:latin typeface="Arial" panose="020B0604020202020204" pitchFamily="34" charset="0"/>
              </a:rPr>
              <a:t>. And -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doesn't</a:t>
            </a:r>
            <a:r>
              <a:rPr lang="de-CH" sz="1800" dirty="0">
                <a:effectLst/>
                <a:latin typeface="Arial" panose="020B0604020202020204" pitchFamily="34" charset="0"/>
              </a:rPr>
              <a:t> matter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if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skilled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or</a:t>
            </a:r>
            <a:r>
              <a:rPr lang="de-CH" sz="1800" dirty="0">
                <a:effectLst/>
                <a:latin typeface="Arial" panose="020B0604020202020204" pitchFamily="34" charset="0"/>
              </a:rPr>
              <a:t> not -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800" dirty="0">
                <a:effectLst/>
                <a:latin typeface="Arial" panose="020B0604020202020204" pitchFamily="34" charset="0"/>
              </a:rPr>
              <a:t> also -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should</a:t>
            </a:r>
            <a:r>
              <a:rPr lang="de-CH" sz="1800" dirty="0">
                <a:effectLst/>
                <a:latin typeface="Arial" panose="020B0604020202020204" pitchFamily="34" charset="0"/>
              </a:rPr>
              <a:t> not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their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primary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job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Why</a:t>
            </a:r>
            <a:r>
              <a:rPr lang="de-CH" sz="1800" dirty="0">
                <a:effectLst/>
                <a:latin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Arial" panose="020B0604020202020204" pitchFamily="34" charset="0"/>
              </a:rPr>
              <a:t>*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Because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people</a:t>
            </a:r>
            <a:r>
              <a:rPr lang="de-CH" sz="1800" dirty="0">
                <a:effectLst/>
                <a:latin typeface="Arial" panose="020B0604020202020204" pitchFamily="34" charset="0"/>
              </a:rPr>
              <a:t> in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our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organisations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who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paid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trained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exactly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800" dirty="0">
                <a:effectLst/>
                <a:latin typeface="Arial" panose="020B0604020202020204" pitchFamily="34" charset="0"/>
              </a:rPr>
              <a:t>: (CLICK)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doing</a:t>
            </a:r>
            <a:r>
              <a:rPr lang="de-CH" sz="1800" dirty="0">
                <a:effectLst/>
                <a:latin typeface="Arial" panose="020B0604020202020204" pitchFamily="34" charset="0"/>
              </a:rPr>
              <a:t> internal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communications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  <a:br>
              <a:rPr lang="de-CH" sz="1800" dirty="0">
                <a:effectLst/>
                <a:latin typeface="Arial" panose="020B0604020202020204" pitchFamily="34" charset="0"/>
              </a:rPr>
            </a:br>
            <a:br>
              <a:rPr lang="de-CH" sz="1800" dirty="0">
                <a:effectLst/>
                <a:latin typeface="Arial" panose="020B0604020202020204" pitchFamily="34" charset="0"/>
              </a:rPr>
            </a:br>
            <a:r>
              <a:rPr lang="de-CH" sz="1800" dirty="0">
                <a:effectLst/>
                <a:latin typeface="Arial" panose="020B0604020202020204" pitchFamily="34" charset="0"/>
              </a:rPr>
              <a:t>* So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would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interesting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see</a:t>
            </a:r>
            <a:r>
              <a:rPr lang="de-CH" sz="1800" dirty="0">
                <a:effectLst/>
                <a:latin typeface="Arial" panose="020B0604020202020204" pitchFamily="34" charset="0"/>
              </a:rPr>
              <a:t>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how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these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field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collaborate</a:t>
            </a:r>
            <a:r>
              <a:rPr lang="de-CH" sz="1800" dirty="0">
                <a:effectLst/>
                <a:latin typeface="Arial" panose="020B0604020202020204" pitchFamily="34" charset="0"/>
              </a:rPr>
              <a:t>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wouldn't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800" dirty="0">
                <a:effectLst/>
                <a:latin typeface="Arial" panose="020B0604020202020204" pitchFamily="34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Arial" panose="020B0604020202020204" pitchFamily="34" charset="0"/>
              </a:rPr>
              <a:t>--&gt; In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master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thesis</a:t>
            </a:r>
            <a:r>
              <a:rPr lang="de-CH" sz="1800" dirty="0">
                <a:effectLst/>
                <a:latin typeface="Arial" panose="020B0604020202020204" pitchFamily="34" charset="0"/>
              </a:rPr>
              <a:t>, I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studied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collaboration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between</a:t>
            </a:r>
            <a:r>
              <a:rPr lang="de-CH" sz="1800" dirty="0">
                <a:effectLst/>
                <a:latin typeface="Arial" panose="020B0604020202020204" pitchFamily="34" charset="0"/>
              </a:rPr>
              <a:t> sec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aw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int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comms</a:t>
            </a:r>
            <a:endParaRPr lang="de-CH" sz="1800" dirty="0">
              <a:effectLst/>
              <a:latin typeface="Arial" panose="020B0604020202020204" pitchFamily="34" charset="0"/>
            </a:endParaRPr>
          </a:p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>
                <a:effectLst/>
                <a:latin typeface="Arial" panose="020B0604020202020204" pitchFamily="34" charset="0"/>
              </a:rPr>
              <a:t>In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master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thesis</a:t>
            </a:r>
            <a:r>
              <a:rPr lang="de-CH" sz="1800" dirty="0">
                <a:effectLst/>
                <a:latin typeface="Arial" panose="020B0604020202020204" pitchFamily="34" charset="0"/>
              </a:rPr>
              <a:t> I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studied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collaboration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between</a:t>
            </a:r>
            <a:r>
              <a:rPr lang="de-CH" sz="1800" dirty="0">
                <a:effectLst/>
                <a:latin typeface="Arial" panose="020B0604020202020204" pitchFamily="34" charset="0"/>
              </a:rPr>
              <a:t> Security Awareness and Internal Communications.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de-CH" sz="1800" dirty="0">
              <a:effectLst/>
              <a:latin typeface="Arial" panose="020B060402020202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 err="1">
                <a:effectLst/>
                <a:latin typeface="Arial" panose="020B0604020202020204" pitchFamily="34" charset="0"/>
              </a:rPr>
              <a:t>Remember</a:t>
            </a:r>
            <a:r>
              <a:rPr lang="de-CH" sz="1800" dirty="0">
                <a:effectLst/>
                <a:latin typeface="Arial" panose="020B0604020202020204" pitchFamily="34" charset="0"/>
              </a:rPr>
              <a:t> Security Awareness?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were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ones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with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traings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campaigns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 err="1">
                <a:effectLst/>
                <a:latin typeface="Arial" panose="020B0604020202020204" pitchFamily="34" charset="0"/>
              </a:rPr>
              <a:t>My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goal</a:t>
            </a:r>
            <a:r>
              <a:rPr lang="de-CH" sz="1800" dirty="0">
                <a:effectLst/>
                <a:latin typeface="Arial" panose="020B0604020202020204" pitchFamily="34" charset="0"/>
              </a:rPr>
              <a:t> was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find out,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what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are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benefits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from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collaboration</a:t>
            </a:r>
            <a:r>
              <a:rPr lang="de-DE" sz="1800" dirty="0">
                <a:effectLst/>
                <a:latin typeface="Arial" panose="020B0604020202020204" pitchFamily="34" charset="0"/>
              </a:rPr>
              <a:t> and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where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there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more</a:t>
            </a:r>
            <a:r>
              <a:rPr lang="de-DE" sz="1800" dirty="0">
                <a:effectLst/>
                <a:latin typeface="Arial" panose="020B0604020202020204" pitchFamily="34" charset="0"/>
              </a:rPr>
              <a:t> potential.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1800" dirty="0">
                <a:effectLst/>
                <a:latin typeface="Arial" panose="020B0604020202020204" pitchFamily="34" charset="0"/>
              </a:rPr>
              <a:t>So I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spent</a:t>
            </a:r>
            <a:r>
              <a:rPr lang="de-DE" sz="1800" dirty="0">
                <a:effectLst/>
                <a:latin typeface="Arial" panose="020B0604020202020204" pitchFamily="34" charset="0"/>
              </a:rPr>
              <a:t> a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lot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</a:rPr>
              <a:t> time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talking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professionals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from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both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fields</a:t>
            </a:r>
            <a:r>
              <a:rPr lang="de-DE" sz="1800" dirty="0">
                <a:effectLst/>
                <a:latin typeface="Arial" panose="020B0604020202020204" pitchFamily="34" charset="0"/>
              </a:rPr>
              <a:t> in different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organisations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</a:rPr>
              <a:t> find out,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how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they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benefit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from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their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collaboration</a:t>
            </a:r>
            <a:r>
              <a:rPr lang="de-DE" sz="1800" dirty="0">
                <a:effectLst/>
                <a:latin typeface="Arial" panose="020B0604020202020204" pitchFamily="34" charset="0"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8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Arial" panose="020B0604020202020204" pitchFamily="34" charset="0"/>
              </a:rPr>
              <a:t>So,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</a:rPr>
              <a:t> all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security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people</a:t>
            </a:r>
            <a:r>
              <a:rPr lang="de-DE" sz="1800" dirty="0">
                <a:effectLst/>
                <a:latin typeface="Arial" panose="020B0604020202020204" pitchFamily="34" charset="0"/>
              </a:rPr>
              <a:t> in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here</a:t>
            </a:r>
            <a:r>
              <a:rPr lang="de-DE" sz="1800" dirty="0">
                <a:effectLst/>
                <a:latin typeface="Arial" panose="020B0604020202020204" pitchFamily="34" charset="0"/>
              </a:rPr>
              <a:t>: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Let's</a:t>
            </a:r>
            <a:r>
              <a:rPr lang="de-DE" sz="1800" dirty="0">
                <a:effectLst/>
                <a:latin typeface="Arial" panose="020B0604020202020204" pitchFamily="34" charset="0"/>
              </a:rPr>
              <a:t> not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be</a:t>
            </a:r>
            <a:r>
              <a:rPr lang="de-DE" sz="1800" dirty="0">
                <a:effectLst/>
                <a:latin typeface="Arial" panose="020B0604020202020204" pitchFamily="34" charset="0"/>
              </a:rPr>
              <a:t> like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Orthopaedist</a:t>
            </a:r>
            <a:r>
              <a:rPr lang="de-DE" sz="1800" dirty="0">
                <a:effectLst/>
                <a:latin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who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doesn't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appreciate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work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physio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therapist</a:t>
            </a:r>
            <a:r>
              <a:rPr lang="de-DE" sz="1800" dirty="0">
                <a:effectLst/>
                <a:latin typeface="Arial" panose="020B060402020202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effectLst/>
                <a:latin typeface="Arial" panose="020B0604020202020204" pitchFamily="34" charset="0"/>
              </a:rPr>
              <a:t>Let's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take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our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security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topics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and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go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our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communications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people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-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they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will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be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happy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help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! 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effectLst/>
                <a:latin typeface="Arial" panose="020B0604020202020204" pitchFamily="34" charset="0"/>
              </a:rPr>
              <a:t>Together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we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can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raise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awareness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users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,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increase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resillience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our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organisations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- and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make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that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big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number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a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little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bit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smaller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. 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effectLst/>
                <a:latin typeface="Arial" panose="020B0604020202020204" pitchFamily="34" charset="0"/>
              </a:rPr>
              <a:t>Thank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DE" sz="1800" dirty="0">
                <a:effectLst/>
                <a:latin typeface="Arial" panose="020B0604020202020204" pitchFamily="34" charset="0"/>
              </a:rPr>
              <a:t>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31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Arial" panose="020B0604020202020204" pitchFamily="34" charset="0"/>
              </a:rPr>
              <a:t>* But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what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does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mean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our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topic</a:t>
            </a:r>
            <a:r>
              <a:rPr lang="de-CH" sz="1800" dirty="0">
                <a:effectLst/>
                <a:latin typeface="Arial" panose="020B0604020202020204" pitchFamily="34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Arial" panose="020B0604020202020204" pitchFamily="34" charset="0"/>
              </a:rPr>
              <a:t>* Well: Communication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800" dirty="0">
                <a:effectLst/>
                <a:latin typeface="Arial" panose="020B0604020202020204" pitchFamily="34" charset="0"/>
              </a:rPr>
              <a:t> not a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skill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typically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associated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with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security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people</a:t>
            </a:r>
            <a:r>
              <a:rPr lang="de-CH" sz="1800" dirty="0">
                <a:effectLst/>
                <a:latin typeface="Arial" panose="020B0604020202020204" pitchFamily="34" charset="0"/>
              </a:rPr>
              <a:t>. And -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doesn't</a:t>
            </a:r>
            <a:r>
              <a:rPr lang="de-CH" sz="1800" dirty="0">
                <a:effectLst/>
                <a:latin typeface="Arial" panose="020B0604020202020204" pitchFamily="34" charset="0"/>
              </a:rPr>
              <a:t> matter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if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skilled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or</a:t>
            </a:r>
            <a:r>
              <a:rPr lang="de-CH" sz="1800" dirty="0">
                <a:effectLst/>
                <a:latin typeface="Arial" panose="020B0604020202020204" pitchFamily="34" charset="0"/>
              </a:rPr>
              <a:t> not -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800" dirty="0">
                <a:effectLst/>
                <a:latin typeface="Arial" panose="020B0604020202020204" pitchFamily="34" charset="0"/>
              </a:rPr>
              <a:t> also -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should</a:t>
            </a:r>
            <a:r>
              <a:rPr lang="de-CH" sz="1800" dirty="0">
                <a:effectLst/>
                <a:latin typeface="Arial" panose="020B0604020202020204" pitchFamily="34" charset="0"/>
              </a:rPr>
              <a:t> not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their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primary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job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Why</a:t>
            </a:r>
            <a:r>
              <a:rPr lang="de-CH" sz="1800" dirty="0">
                <a:effectLst/>
                <a:latin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Arial" panose="020B0604020202020204" pitchFamily="34" charset="0"/>
              </a:rPr>
              <a:t>*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Because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people</a:t>
            </a:r>
            <a:r>
              <a:rPr lang="de-CH" sz="1800" dirty="0">
                <a:effectLst/>
                <a:latin typeface="Arial" panose="020B0604020202020204" pitchFamily="34" charset="0"/>
              </a:rPr>
              <a:t> in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our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organisations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who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paid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trained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exactly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800" dirty="0">
                <a:effectLst/>
                <a:latin typeface="Arial" panose="020B0604020202020204" pitchFamily="34" charset="0"/>
              </a:rPr>
              <a:t>: (CLICK)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doing</a:t>
            </a:r>
            <a:r>
              <a:rPr lang="de-CH" sz="1800" dirty="0">
                <a:effectLst/>
                <a:latin typeface="Arial" panose="020B0604020202020204" pitchFamily="34" charset="0"/>
              </a:rPr>
              <a:t> internal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communications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  <a:br>
              <a:rPr lang="de-CH" sz="1800" dirty="0">
                <a:effectLst/>
                <a:latin typeface="Arial" panose="020B0604020202020204" pitchFamily="34" charset="0"/>
              </a:rPr>
            </a:br>
            <a:br>
              <a:rPr lang="de-CH" sz="1800" dirty="0">
                <a:effectLst/>
                <a:latin typeface="Arial" panose="020B0604020202020204" pitchFamily="34" charset="0"/>
              </a:rPr>
            </a:br>
            <a:r>
              <a:rPr lang="de-CH" sz="1800" dirty="0">
                <a:effectLst/>
                <a:latin typeface="Arial" panose="020B0604020202020204" pitchFamily="34" charset="0"/>
              </a:rPr>
              <a:t>* So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would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interesting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see</a:t>
            </a:r>
            <a:r>
              <a:rPr lang="de-CH" sz="1800" dirty="0">
                <a:effectLst/>
                <a:latin typeface="Arial" panose="020B0604020202020204" pitchFamily="34" charset="0"/>
              </a:rPr>
              <a:t>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how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these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field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collaborate</a:t>
            </a:r>
            <a:r>
              <a:rPr lang="de-CH" sz="1800" dirty="0">
                <a:effectLst/>
                <a:latin typeface="Arial" panose="020B0604020202020204" pitchFamily="34" charset="0"/>
              </a:rPr>
              <a:t>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wouldn't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800" dirty="0">
                <a:effectLst/>
                <a:latin typeface="Arial" panose="020B0604020202020204" pitchFamily="34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Arial" panose="020B0604020202020204" pitchFamily="34" charset="0"/>
              </a:rPr>
              <a:t>--&gt; In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master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thesis</a:t>
            </a:r>
            <a:r>
              <a:rPr lang="de-CH" sz="1800" dirty="0">
                <a:effectLst/>
                <a:latin typeface="Arial" panose="020B0604020202020204" pitchFamily="34" charset="0"/>
              </a:rPr>
              <a:t>, I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studied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collaboration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between</a:t>
            </a:r>
            <a:r>
              <a:rPr lang="de-CH" sz="1800" dirty="0">
                <a:effectLst/>
                <a:latin typeface="Arial" panose="020B0604020202020204" pitchFamily="34" charset="0"/>
              </a:rPr>
              <a:t> sec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aw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int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comms</a:t>
            </a:r>
            <a:endParaRPr lang="de-CH" sz="1800" dirty="0">
              <a:effectLst/>
              <a:latin typeface="Arial" panose="020B0604020202020204" pitchFamily="34" charset="0"/>
            </a:endParaRPr>
          </a:p>
          <a:p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17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Arial" panose="020B0604020202020204" pitchFamily="34" charset="0"/>
              </a:rPr>
              <a:t>So,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</a:rPr>
              <a:t> all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security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people</a:t>
            </a:r>
            <a:r>
              <a:rPr lang="de-DE" sz="1800" dirty="0">
                <a:effectLst/>
                <a:latin typeface="Arial" panose="020B0604020202020204" pitchFamily="34" charset="0"/>
              </a:rPr>
              <a:t> in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here</a:t>
            </a:r>
            <a:r>
              <a:rPr lang="de-DE" sz="1800" dirty="0">
                <a:effectLst/>
                <a:latin typeface="Arial" panose="020B0604020202020204" pitchFamily="34" charset="0"/>
              </a:rPr>
              <a:t>: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Let's</a:t>
            </a:r>
            <a:r>
              <a:rPr lang="de-DE" sz="1800" dirty="0">
                <a:effectLst/>
                <a:latin typeface="Arial" panose="020B0604020202020204" pitchFamily="34" charset="0"/>
              </a:rPr>
              <a:t> not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be</a:t>
            </a:r>
            <a:r>
              <a:rPr lang="de-DE" sz="1800" dirty="0">
                <a:effectLst/>
                <a:latin typeface="Arial" panose="020B0604020202020204" pitchFamily="34" charset="0"/>
              </a:rPr>
              <a:t> like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Orthopaedist</a:t>
            </a:r>
            <a:r>
              <a:rPr lang="de-DE" sz="1800" dirty="0">
                <a:effectLst/>
                <a:latin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who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doesn't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appreciate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work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physio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therapist</a:t>
            </a:r>
            <a:r>
              <a:rPr lang="de-DE" sz="1800" dirty="0">
                <a:effectLst/>
                <a:latin typeface="Arial" panose="020B060402020202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effectLst/>
                <a:latin typeface="Arial" panose="020B0604020202020204" pitchFamily="34" charset="0"/>
              </a:rPr>
              <a:t>Let's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take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our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security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topics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and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go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our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communications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people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-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they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will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be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happy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help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! 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effectLst/>
                <a:latin typeface="Arial" panose="020B0604020202020204" pitchFamily="34" charset="0"/>
              </a:rPr>
              <a:t>Together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we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can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raise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awareness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users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,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increase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resillience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our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organisations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- and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make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that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big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number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a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little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bit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smaller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. 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effectLst/>
                <a:latin typeface="Arial" panose="020B0604020202020204" pitchFamily="34" charset="0"/>
              </a:rPr>
              <a:t>Thank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DE" sz="1800" dirty="0">
                <a:effectLst/>
                <a:latin typeface="Arial" panose="020B0604020202020204" pitchFamily="34" charset="0"/>
              </a:rPr>
              <a:t>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57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Arial" panose="020B0604020202020204" pitchFamily="34" charset="0"/>
              </a:rPr>
              <a:t>So,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800" dirty="0">
                <a:effectLst/>
                <a:latin typeface="Arial" panose="020B0604020202020204" pitchFamily="34" charset="0"/>
              </a:rPr>
              <a:t> all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security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people</a:t>
            </a:r>
            <a:r>
              <a:rPr lang="de-DE" sz="1800" dirty="0">
                <a:effectLst/>
                <a:latin typeface="Arial" panose="020B0604020202020204" pitchFamily="34" charset="0"/>
              </a:rPr>
              <a:t> in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here</a:t>
            </a:r>
            <a:r>
              <a:rPr lang="de-DE" sz="1800" dirty="0">
                <a:effectLst/>
                <a:latin typeface="Arial" panose="020B0604020202020204" pitchFamily="34" charset="0"/>
              </a:rPr>
              <a:t>: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Let's</a:t>
            </a:r>
            <a:r>
              <a:rPr lang="de-DE" sz="1800" dirty="0">
                <a:effectLst/>
                <a:latin typeface="Arial" panose="020B0604020202020204" pitchFamily="34" charset="0"/>
              </a:rPr>
              <a:t> not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be</a:t>
            </a:r>
            <a:r>
              <a:rPr lang="de-DE" sz="1800" dirty="0">
                <a:effectLst/>
                <a:latin typeface="Arial" panose="020B0604020202020204" pitchFamily="34" charset="0"/>
              </a:rPr>
              <a:t> like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Orthopaedist</a:t>
            </a:r>
            <a:r>
              <a:rPr lang="de-DE" sz="1800" dirty="0">
                <a:effectLst/>
                <a:latin typeface="Arial" panose="020B0604020202020204" pitchFamily="34" charset="0"/>
              </a:rPr>
              <a:t>,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who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doesn't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appreciate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work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physio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therapist</a:t>
            </a:r>
            <a:r>
              <a:rPr lang="de-DE" sz="1800" dirty="0">
                <a:effectLst/>
                <a:latin typeface="Arial" panose="020B060402020202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effectLst/>
                <a:latin typeface="Arial" panose="020B0604020202020204" pitchFamily="34" charset="0"/>
              </a:rPr>
              <a:t>Let's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take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our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security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topics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and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go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our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communications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people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-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they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will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be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happy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to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help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! 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b="1" dirty="0" err="1">
                <a:effectLst/>
                <a:latin typeface="Arial" panose="020B0604020202020204" pitchFamily="34" charset="0"/>
              </a:rPr>
              <a:t>Together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we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can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raise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awareness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users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,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increase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resillience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our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organisations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- and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make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that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big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number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a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little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bit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 </a:t>
            </a:r>
            <a:r>
              <a:rPr lang="de-DE" sz="1800" b="1" dirty="0" err="1">
                <a:effectLst/>
                <a:latin typeface="Arial" panose="020B0604020202020204" pitchFamily="34" charset="0"/>
              </a:rPr>
              <a:t>smaller</a:t>
            </a:r>
            <a:r>
              <a:rPr lang="de-DE" sz="1800" b="1" dirty="0">
                <a:effectLst/>
                <a:latin typeface="Arial" panose="020B0604020202020204" pitchFamily="34" charset="0"/>
              </a:rPr>
              <a:t>. 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 err="1">
                <a:effectLst/>
                <a:latin typeface="Arial" panose="020B0604020202020204" pitchFamily="34" charset="0"/>
              </a:rPr>
              <a:t>Thank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DE" sz="1800" dirty="0">
                <a:effectLst/>
                <a:latin typeface="Arial" panose="020B0604020202020204" pitchFamily="34" charset="0"/>
              </a:rPr>
              <a:t>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2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 err="1">
                <a:effectLst/>
                <a:latin typeface="Arial" panose="020B0604020202020204" pitchFamily="34" charset="0"/>
              </a:rPr>
              <a:t>What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security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awareness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why</a:t>
            </a:r>
            <a:r>
              <a:rPr lang="de-CH" sz="1800" dirty="0">
                <a:effectLst/>
                <a:latin typeface="Arial" panose="020B0604020202020204" pitchFamily="34" charset="0"/>
              </a:rPr>
              <a:t> do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we</a:t>
            </a:r>
            <a:r>
              <a:rPr lang="de-CH" sz="1800" dirty="0">
                <a:effectLst/>
                <a:latin typeface="Arial" panose="020B0604020202020204" pitchFamily="34" charset="0"/>
              </a:rPr>
              <a:t> do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800" dirty="0">
                <a:effectLst/>
                <a:latin typeface="Arial" panose="020B0604020202020204" pitchFamily="34" charset="0"/>
              </a:rPr>
              <a:t>?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 err="1">
                <a:effectLst/>
                <a:latin typeface="Arial" panose="020B0604020202020204" pitchFamily="34" charset="0"/>
              </a:rPr>
              <a:t>According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800" dirty="0">
                <a:effectLst/>
                <a:latin typeface="Arial" panose="020B0604020202020204" pitchFamily="34" charset="0"/>
              </a:rPr>
              <a:t> Verizon DBIR, in 2022 82%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of</a:t>
            </a:r>
            <a:r>
              <a:rPr lang="de-CH" sz="1800" dirty="0">
                <a:effectLst/>
                <a:latin typeface="Arial" panose="020B0604020202020204" pitchFamily="34" charset="0"/>
              </a:rPr>
              <a:t> all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data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breaches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involved</a:t>
            </a:r>
            <a:r>
              <a:rPr lang="de-CH" sz="1800" dirty="0">
                <a:effectLst/>
                <a:latin typeface="Arial" panose="020B0604020202020204" pitchFamily="34" charset="0"/>
              </a:rPr>
              <a:t> a human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element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bring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this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number</a:t>
            </a:r>
            <a:r>
              <a:rPr lang="de-CH" sz="1800" dirty="0">
                <a:effectLst/>
                <a:latin typeface="Arial" panose="020B0604020202020204" pitchFamily="34" charset="0"/>
              </a:rPr>
              <a:t> down,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it's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our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job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mission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raise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awareness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about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information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security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enable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people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develope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secure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habits</a:t>
            </a:r>
            <a:r>
              <a:rPr lang="de-CH" sz="1800" dirty="0">
                <a:effectLst/>
                <a:latin typeface="Arial" panose="020B0604020202020204" pitchFamily="34" charset="0"/>
              </a:rPr>
              <a:t> in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their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day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day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work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life</a:t>
            </a:r>
            <a:r>
              <a:rPr lang="de-CH" sz="1800" dirty="0">
                <a:effectLst/>
                <a:latin typeface="Arial" panose="020B0604020202020204" pitchFamily="34" charset="0"/>
              </a:rPr>
              <a:t> -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example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doing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training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running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security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awareness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campaigns</a:t>
            </a:r>
            <a:r>
              <a:rPr lang="de-CH" sz="1800" dirty="0">
                <a:effectLst/>
                <a:latin typeface="Arial" panose="020B060402020202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>
                <a:effectLst/>
                <a:latin typeface="Arial" panose="020B0604020202020204" pitchFamily="34" charset="0"/>
              </a:rPr>
              <a:t>But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before</a:t>
            </a:r>
            <a:r>
              <a:rPr lang="de-CH" sz="1800" dirty="0">
                <a:effectLst/>
                <a:latin typeface="Arial" panose="020B0604020202020204" pitchFamily="34" charset="0"/>
              </a:rPr>
              <a:t> I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go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into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any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details</a:t>
            </a:r>
            <a:r>
              <a:rPr lang="de-CH" sz="1800" dirty="0">
                <a:effectLst/>
                <a:latin typeface="Arial" panose="020B0604020202020204" pitchFamily="34" charset="0"/>
              </a:rPr>
              <a:t> -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let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tell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a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story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3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>
                <a:effectLst/>
                <a:latin typeface="Arial" panose="020B0604020202020204" pitchFamily="34" charset="0"/>
              </a:rPr>
              <a:t>Imagine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your</a:t>
            </a:r>
            <a:r>
              <a:rPr lang="de-CH" sz="1800" dirty="0">
                <a:effectLst/>
                <a:latin typeface="Arial" panose="020B0604020202020204" pitchFamily="34" charset="0"/>
              </a:rPr>
              <a:t> leg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hurting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quite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some</a:t>
            </a:r>
            <a:r>
              <a:rPr lang="de-CH" sz="1800" dirty="0">
                <a:effectLst/>
                <a:latin typeface="Arial" panose="020B0604020202020204" pitchFamily="34" charset="0"/>
              </a:rPr>
              <a:t> time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now</a:t>
            </a:r>
            <a:r>
              <a:rPr lang="de-CH" sz="1800" dirty="0">
                <a:effectLst/>
                <a:latin typeface="Arial" panose="020B0604020202020204" pitchFamily="34" charset="0"/>
              </a:rPr>
              <a:t>. So,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decide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go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an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Orthopaedist</a:t>
            </a:r>
            <a:r>
              <a:rPr lang="de-CH" sz="1800" dirty="0">
                <a:effectLst/>
                <a:latin typeface="Arial" panose="020B060402020202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>
                <a:effectLst/>
                <a:latin typeface="Arial" panose="020B0604020202020204" pitchFamily="34" charset="0"/>
              </a:rPr>
              <a:t>The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Orthopaedist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looks</a:t>
            </a:r>
            <a:r>
              <a:rPr lang="de-CH" sz="1800" dirty="0">
                <a:effectLst/>
                <a:latin typeface="Arial" panose="020B0604020202020204" pitchFamily="34" charset="0"/>
              </a:rPr>
              <a:t> at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your</a:t>
            </a:r>
            <a:r>
              <a:rPr lang="de-CH" sz="1800" dirty="0">
                <a:effectLst/>
                <a:latin typeface="Arial" panose="020B0604020202020204" pitchFamily="34" charset="0"/>
              </a:rPr>
              <a:t> leg,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does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some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examination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tells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, (CLICK)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got</a:t>
            </a:r>
            <a:r>
              <a:rPr lang="de-CH" sz="1800" dirty="0">
                <a:effectLst/>
                <a:latin typeface="Arial" panose="020B0604020202020204" pitchFamily="34" charset="0"/>
              </a:rPr>
              <a:t> a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Meralgia</a:t>
            </a:r>
            <a:r>
              <a:rPr lang="de-DE" sz="1800" dirty="0">
                <a:effectLst/>
                <a:latin typeface="Arial" panose="020B0604020202020204" pitchFamily="34" charset="0"/>
              </a:rPr>
              <a:t> </a:t>
            </a:r>
            <a:r>
              <a:rPr lang="de-DE" sz="1800" dirty="0" err="1">
                <a:effectLst/>
                <a:latin typeface="Arial" panose="020B0604020202020204" pitchFamily="34" charset="0"/>
              </a:rPr>
              <a:t>Paresthetica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Against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800" dirty="0">
                <a:effectLst/>
                <a:latin typeface="Arial" panose="020B0604020202020204" pitchFamily="34" charset="0"/>
              </a:rPr>
              <a:t> he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tells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do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some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exercies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mumbles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sth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800" dirty="0">
                <a:effectLst/>
                <a:latin typeface="Arial" panose="020B0604020202020204" pitchFamily="34" charset="0"/>
              </a:rPr>
              <a:t> also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might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neccesary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do a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corticosteroid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injection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even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surgery</a:t>
            </a:r>
            <a:r>
              <a:rPr lang="de-CH" sz="1800" dirty="0">
                <a:effectLst/>
                <a:latin typeface="Arial" panose="020B0604020202020204" pitchFamily="34" charset="0"/>
              </a:rPr>
              <a:t>. He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writes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everything</a:t>
            </a:r>
            <a:r>
              <a:rPr lang="de-CH" sz="1800" dirty="0">
                <a:effectLst/>
                <a:latin typeface="Arial" panose="020B0604020202020204" pitchFamily="34" charset="0"/>
              </a:rPr>
              <a:t> down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on a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piece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of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paper</a:t>
            </a:r>
            <a:r>
              <a:rPr lang="de-CH" sz="1800" dirty="0">
                <a:effectLst/>
                <a:latin typeface="Arial" panose="020B0604020202020204" pitchFamily="34" charset="0"/>
              </a:rPr>
              <a:t> - in a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handwriting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you'll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never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able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read</a:t>
            </a:r>
            <a:r>
              <a:rPr lang="de-CH" sz="1800" dirty="0">
                <a:effectLst/>
                <a:latin typeface="Arial" panose="020B0604020202020204" pitchFamily="34" charset="0"/>
              </a:rPr>
              <a:t> -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sends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on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way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  <a:endParaRPr lang="de-DE" sz="1800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5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200" dirty="0">
                <a:effectLst/>
                <a:latin typeface="Arial" panose="020B0604020202020204" pitchFamily="34" charset="0"/>
              </a:rPr>
              <a:t>Imagine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your</a:t>
            </a:r>
            <a:r>
              <a:rPr lang="de-CH" sz="1200" dirty="0">
                <a:effectLst/>
                <a:latin typeface="Arial" panose="020B0604020202020204" pitchFamily="34" charset="0"/>
              </a:rPr>
              <a:t> leg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hurting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quite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some</a:t>
            </a:r>
            <a:r>
              <a:rPr lang="de-CH" sz="1200" dirty="0">
                <a:effectLst/>
                <a:latin typeface="Arial" panose="020B0604020202020204" pitchFamily="34" charset="0"/>
              </a:rPr>
              <a:t> time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now</a:t>
            </a:r>
            <a:r>
              <a:rPr lang="de-CH" sz="1200" dirty="0">
                <a:effectLst/>
                <a:latin typeface="Arial" panose="020B0604020202020204" pitchFamily="34" charset="0"/>
              </a:rPr>
              <a:t>. So,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decide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go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200" dirty="0">
                <a:effectLst/>
                <a:latin typeface="Arial" panose="020B0604020202020204" pitchFamily="34" charset="0"/>
              </a:rPr>
              <a:t> an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Orthopaedist</a:t>
            </a:r>
            <a:r>
              <a:rPr lang="de-CH" sz="1200" dirty="0">
                <a:effectLst/>
                <a:latin typeface="Arial" panose="020B060402020202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200" dirty="0">
                <a:effectLst/>
                <a:latin typeface="Arial" panose="020B0604020202020204" pitchFamily="34" charset="0"/>
              </a:rPr>
              <a:t>The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Orthopaedist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looks</a:t>
            </a:r>
            <a:r>
              <a:rPr lang="de-CH" sz="1200" dirty="0">
                <a:effectLst/>
                <a:latin typeface="Arial" panose="020B0604020202020204" pitchFamily="34" charset="0"/>
              </a:rPr>
              <a:t> at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your</a:t>
            </a:r>
            <a:r>
              <a:rPr lang="de-CH" sz="1200" dirty="0">
                <a:effectLst/>
                <a:latin typeface="Arial" panose="020B0604020202020204" pitchFamily="34" charset="0"/>
              </a:rPr>
              <a:t> leg,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does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some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examination</a:t>
            </a:r>
            <a:r>
              <a:rPr lang="de-CH" sz="1200" dirty="0">
                <a:effectLst/>
                <a:latin typeface="Arial" panose="020B0604020202020204" pitchFamily="34" charset="0"/>
              </a:rPr>
              <a:t> and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tells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200" dirty="0">
                <a:effectLst/>
                <a:latin typeface="Arial" panose="020B0604020202020204" pitchFamily="34" charset="0"/>
              </a:rPr>
              <a:t>, (CLICK)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got</a:t>
            </a:r>
            <a:r>
              <a:rPr lang="de-CH" sz="1200" dirty="0">
                <a:effectLst/>
                <a:latin typeface="Arial" panose="020B0604020202020204" pitchFamily="34" charset="0"/>
              </a:rPr>
              <a:t> a </a:t>
            </a:r>
            <a:r>
              <a:rPr lang="de-DE" sz="1200" dirty="0" err="1">
                <a:effectLst/>
                <a:latin typeface="Arial" panose="020B0604020202020204" pitchFamily="34" charset="0"/>
              </a:rPr>
              <a:t>Meralgia</a:t>
            </a:r>
            <a:r>
              <a:rPr lang="de-DE" sz="1200" dirty="0">
                <a:effectLst/>
                <a:latin typeface="Arial" panose="020B0604020202020204" pitchFamily="34" charset="0"/>
              </a:rPr>
              <a:t> </a:t>
            </a:r>
            <a:r>
              <a:rPr lang="de-DE" sz="1200" dirty="0" err="1">
                <a:effectLst/>
                <a:latin typeface="Arial" panose="020B0604020202020204" pitchFamily="34" charset="0"/>
              </a:rPr>
              <a:t>Paresthetica</a:t>
            </a:r>
            <a:r>
              <a:rPr lang="de-CH" sz="1200" dirty="0">
                <a:effectLst/>
                <a:latin typeface="Arial" panose="020B0604020202020204" pitchFamily="34" charset="0"/>
              </a:rPr>
              <a:t>.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Against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200" dirty="0">
                <a:effectLst/>
                <a:latin typeface="Arial" panose="020B0604020202020204" pitchFamily="34" charset="0"/>
              </a:rPr>
              <a:t> he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tells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200" dirty="0">
                <a:effectLst/>
                <a:latin typeface="Arial" panose="020B0604020202020204" pitchFamily="34" charset="0"/>
              </a:rPr>
              <a:t> do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some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exercies</a:t>
            </a:r>
            <a:r>
              <a:rPr lang="de-CH" sz="1200" dirty="0">
                <a:effectLst/>
                <a:latin typeface="Arial" panose="020B0604020202020204" pitchFamily="34" charset="0"/>
              </a:rPr>
              <a:t> and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mumbles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sth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200" dirty="0">
                <a:effectLst/>
                <a:latin typeface="Arial" panose="020B0604020202020204" pitchFamily="34" charset="0"/>
              </a:rPr>
              <a:t> also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might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be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neccesary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200" dirty="0">
                <a:effectLst/>
                <a:latin typeface="Arial" panose="020B0604020202020204" pitchFamily="34" charset="0"/>
              </a:rPr>
              <a:t> do a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corticosteroid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injection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or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even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surgery</a:t>
            </a:r>
            <a:r>
              <a:rPr lang="de-CH" sz="1200" dirty="0">
                <a:effectLst/>
                <a:latin typeface="Arial" panose="020B0604020202020204" pitchFamily="34" charset="0"/>
              </a:rPr>
              <a:t>. He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writes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everything</a:t>
            </a:r>
            <a:r>
              <a:rPr lang="de-CH" sz="1200" dirty="0">
                <a:effectLst/>
                <a:latin typeface="Arial" panose="020B0604020202020204" pitchFamily="34" charset="0"/>
              </a:rPr>
              <a:t> down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200" dirty="0">
                <a:effectLst/>
                <a:latin typeface="Arial" panose="020B0604020202020204" pitchFamily="34" charset="0"/>
              </a:rPr>
              <a:t> on a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piece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of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paper</a:t>
            </a:r>
            <a:r>
              <a:rPr lang="de-CH" sz="1200" dirty="0">
                <a:effectLst/>
                <a:latin typeface="Arial" panose="020B0604020202020204" pitchFamily="34" charset="0"/>
              </a:rPr>
              <a:t> - in a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handwriting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you'll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be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never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able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read</a:t>
            </a:r>
            <a:r>
              <a:rPr lang="de-CH" sz="1200" dirty="0">
                <a:effectLst/>
                <a:latin typeface="Arial" panose="020B0604020202020204" pitchFamily="34" charset="0"/>
              </a:rPr>
              <a:t> - and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sends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200" dirty="0">
                <a:effectLst/>
                <a:latin typeface="Arial" panose="020B0604020202020204" pitchFamily="34" charset="0"/>
              </a:rPr>
              <a:t> on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your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way</a:t>
            </a:r>
            <a:r>
              <a:rPr lang="de-CH" sz="1200" dirty="0">
                <a:effectLst/>
                <a:latin typeface="Arial" panose="020B0604020202020204" pitchFamily="34" charset="0"/>
              </a:rPr>
              <a:t>. </a:t>
            </a:r>
            <a:endParaRPr lang="de-DE" sz="1200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--&gt;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You're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frustrated</a:t>
            </a:r>
            <a:r>
              <a:rPr lang="de-CH" sz="1200" dirty="0">
                <a:effectLst/>
                <a:latin typeface="Arial" panose="020B0604020202020204" pitchFamily="34" charset="0"/>
              </a:rPr>
              <a:t>,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because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waited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this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appointment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three</a:t>
            </a:r>
            <a:r>
              <a:rPr lang="de-CH" sz="1200" dirty="0">
                <a:effectLst/>
                <a:latin typeface="Arial" panose="020B0604020202020204" pitchFamily="34" charset="0"/>
              </a:rPr>
              <a:t> </a:t>
            </a:r>
            <a:r>
              <a:rPr lang="de-CH" sz="1200" dirty="0" err="1">
                <a:effectLst/>
                <a:latin typeface="Arial" panose="020B0604020202020204" pitchFamily="34" charset="0"/>
              </a:rPr>
              <a:t>months</a:t>
            </a:r>
            <a:r>
              <a:rPr lang="de-CH" sz="1200" dirty="0">
                <a:effectLst/>
                <a:latin typeface="Arial" panose="020B0604020202020204" pitchFamily="34" charset="0"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7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 err="1">
                <a:effectLst/>
                <a:latin typeface="Arial" panose="020B0604020202020204" pitchFamily="34" charset="0"/>
              </a:rPr>
              <a:t>You're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frustrated</a:t>
            </a:r>
            <a:r>
              <a:rPr lang="de-CH" sz="1800" dirty="0">
                <a:effectLst/>
                <a:latin typeface="Arial" panose="020B0604020202020204" pitchFamily="34" charset="0"/>
              </a:rPr>
              <a:t>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because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waited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this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appointment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three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months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>
                <a:effectLst/>
                <a:latin typeface="Arial" panose="020B0604020202020204" pitchFamily="34" charset="0"/>
              </a:rPr>
              <a:t>But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then</a:t>
            </a:r>
            <a:r>
              <a:rPr lang="de-CH" sz="1800" dirty="0">
                <a:effectLst/>
                <a:latin typeface="Arial" panose="020B0604020202020204" pitchFamily="34" charset="0"/>
              </a:rPr>
              <a:t>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luckily</a:t>
            </a:r>
            <a:r>
              <a:rPr lang="de-CH" sz="1800" dirty="0">
                <a:effectLst/>
                <a:latin typeface="Arial" panose="020B0604020202020204" pitchFamily="34" charset="0"/>
              </a:rPr>
              <a:t>, (CLICK)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remember</a:t>
            </a:r>
            <a:r>
              <a:rPr lang="de-CH" sz="1800" dirty="0">
                <a:effectLst/>
                <a:latin typeface="Arial" panose="020B0604020202020204" pitchFamily="34" charset="0"/>
              </a:rPr>
              <a:t>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know</a:t>
            </a:r>
            <a:r>
              <a:rPr lang="de-CH" sz="1800" dirty="0">
                <a:effectLst/>
                <a:latin typeface="Arial" panose="020B0604020202020204" pitchFamily="34" charset="0"/>
              </a:rPr>
              <a:t> a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really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good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physio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therapist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0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 err="1">
                <a:effectLst/>
                <a:latin typeface="Arial" panose="020B0604020202020204" pitchFamily="34" charset="0"/>
              </a:rPr>
              <a:t>You're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frustrated</a:t>
            </a:r>
            <a:r>
              <a:rPr lang="de-CH" sz="1800" dirty="0">
                <a:effectLst/>
                <a:latin typeface="Arial" panose="020B0604020202020204" pitchFamily="34" charset="0"/>
              </a:rPr>
              <a:t>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because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waited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this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appointment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three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months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800" dirty="0">
                <a:effectLst/>
                <a:latin typeface="Arial" panose="020B0604020202020204" pitchFamily="34" charset="0"/>
              </a:rPr>
              <a:t>But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then</a:t>
            </a:r>
            <a:r>
              <a:rPr lang="de-CH" sz="1800" dirty="0">
                <a:effectLst/>
                <a:latin typeface="Arial" panose="020B0604020202020204" pitchFamily="34" charset="0"/>
              </a:rPr>
              <a:t>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luckily</a:t>
            </a:r>
            <a:r>
              <a:rPr lang="de-CH" sz="1800" dirty="0">
                <a:effectLst/>
                <a:latin typeface="Arial" panose="020B0604020202020204" pitchFamily="34" charset="0"/>
              </a:rPr>
              <a:t>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remember</a:t>
            </a:r>
            <a:r>
              <a:rPr lang="de-CH" sz="1800" dirty="0">
                <a:effectLst/>
                <a:latin typeface="Arial" panose="020B0604020202020204" pitchFamily="34" charset="0"/>
              </a:rPr>
              <a:t>,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know</a:t>
            </a:r>
            <a:r>
              <a:rPr lang="de-CH" sz="1800" dirty="0">
                <a:effectLst/>
                <a:latin typeface="Arial" panose="020B0604020202020204" pitchFamily="34" charset="0"/>
              </a:rPr>
              <a:t> a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really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good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physio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therapist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1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go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physio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therapist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she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shows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some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exercises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can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easily</a:t>
            </a:r>
            <a:r>
              <a:rPr lang="de-CH" sz="1800" dirty="0">
                <a:effectLst/>
                <a:latin typeface="Arial" panose="020B0604020202020204" pitchFamily="34" charset="0"/>
              </a:rPr>
              <a:t> do at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home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two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weeks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later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pain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gone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--&gt; </a:t>
            </a:r>
            <a:r>
              <a:rPr lang="de-DE" dirty="0" err="1"/>
              <a:t>Now</a:t>
            </a:r>
            <a:r>
              <a:rPr lang="de-DE" dirty="0"/>
              <a:t>, </a:t>
            </a:r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9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100" dirty="0" err="1">
                <a:effectLst/>
                <a:latin typeface="Arial" panose="020B0604020202020204" pitchFamily="34" charset="0"/>
              </a:rPr>
              <a:t>Now</a:t>
            </a:r>
            <a:r>
              <a:rPr lang="de-CH" sz="1100" dirty="0">
                <a:effectLst/>
                <a:latin typeface="Arial" panose="020B0604020202020204" pitchFamily="34" charset="0"/>
              </a:rPr>
              <a:t>,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what</a:t>
            </a:r>
            <a:r>
              <a:rPr lang="de-CH" sz="1100" dirty="0">
                <a:effectLst/>
                <a:latin typeface="Arial" panose="020B0604020202020204" pitchFamily="34" charset="0"/>
              </a:rPr>
              <a:t> do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we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learn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from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story</a:t>
            </a:r>
            <a:r>
              <a:rPr lang="de-CH" sz="1100" dirty="0">
                <a:effectLst/>
                <a:latin typeface="Arial" panose="020B0604020202020204" pitchFamily="34" charset="0"/>
              </a:rPr>
              <a:t>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100" dirty="0">
                <a:effectLst/>
                <a:latin typeface="Arial" panose="020B0604020202020204" pitchFamily="34" charset="0"/>
              </a:rPr>
              <a:t>(CLICK)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Obviously</a:t>
            </a:r>
            <a:r>
              <a:rPr lang="de-CH" sz="1100" dirty="0">
                <a:effectLst/>
                <a:latin typeface="Arial" panose="020B0604020202020204" pitchFamily="34" charset="0"/>
              </a:rPr>
              <a:t>,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it's</a:t>
            </a:r>
            <a:r>
              <a:rPr lang="de-CH" sz="1100" dirty="0">
                <a:effectLst/>
                <a:latin typeface="Arial" panose="020B0604020202020204" pitchFamily="34" charset="0"/>
              </a:rPr>
              <a:t> not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one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of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Orthopaedist's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skills</a:t>
            </a:r>
            <a:r>
              <a:rPr lang="de-CH" sz="1100" dirty="0">
                <a:effectLst/>
                <a:latin typeface="Arial" panose="020B0604020202020204" pitchFamily="34" charset="0"/>
              </a:rPr>
              <a:t>,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talk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his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patients</a:t>
            </a:r>
            <a:r>
              <a:rPr lang="de-CH" sz="1100" dirty="0">
                <a:effectLst/>
                <a:latin typeface="Arial" panose="020B0604020202020204" pitchFamily="34" charset="0"/>
              </a:rPr>
              <a:t> in a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way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they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understand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what</a:t>
            </a:r>
            <a:r>
              <a:rPr lang="de-CH" sz="1100" dirty="0">
                <a:effectLst/>
                <a:latin typeface="Arial" panose="020B0604020202020204" pitchFamily="34" charset="0"/>
              </a:rPr>
              <a:t> he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means</a:t>
            </a:r>
            <a:r>
              <a:rPr lang="de-CH" sz="1100" dirty="0">
                <a:effectLst/>
                <a:latin typeface="Arial" panose="020B0604020202020204" pitchFamily="34" charset="0"/>
              </a:rPr>
              <a:t>.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100" dirty="0">
                <a:effectLst/>
                <a:latin typeface="Arial" panose="020B0604020202020204" pitchFamily="34" charset="0"/>
              </a:rPr>
              <a:t>Maybe he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should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get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some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training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100" dirty="0">
                <a:effectLst/>
                <a:latin typeface="Arial" panose="020B0604020202020204" pitchFamily="34" charset="0"/>
              </a:rPr>
              <a:t> - but in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100" dirty="0">
                <a:effectLst/>
                <a:latin typeface="Arial" panose="020B0604020202020204" pitchFamily="34" charset="0"/>
              </a:rPr>
              <a:t> end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100" dirty="0">
                <a:effectLst/>
                <a:latin typeface="Arial" panose="020B0604020202020204" pitchFamily="34" charset="0"/>
              </a:rPr>
              <a:t> will not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be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his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most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important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expertise</a:t>
            </a:r>
            <a:r>
              <a:rPr lang="de-CH" sz="1100" dirty="0">
                <a:effectLst/>
                <a:latin typeface="Arial" panose="020B0604020202020204" pitchFamily="34" charset="0"/>
              </a:rPr>
              <a:t>.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important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100" dirty="0">
                <a:effectLst/>
                <a:latin typeface="Arial" panose="020B0604020202020204" pitchFamily="34" charset="0"/>
              </a:rPr>
              <a:t> he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has</a:t>
            </a:r>
            <a:r>
              <a:rPr lang="de-CH" sz="1100" dirty="0">
                <a:effectLst/>
                <a:latin typeface="Arial" panose="020B0604020202020204" pitchFamily="34" charset="0"/>
              </a:rPr>
              <a:t> a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deep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knowledge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about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100" dirty="0">
                <a:effectLst/>
                <a:latin typeface="Arial" panose="020B0604020202020204" pitchFamily="34" charset="0"/>
              </a:rPr>
              <a:t> human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anatomy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diagnose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your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problems</a:t>
            </a:r>
            <a:r>
              <a:rPr lang="de-CH" sz="1100" dirty="0">
                <a:effectLst/>
                <a:latin typeface="Arial" panose="020B0604020202020204" pitchFamily="34" charset="0"/>
              </a:rPr>
              <a:t>.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de-CH" sz="1100" dirty="0">
              <a:effectLst/>
              <a:latin typeface="Arial" panose="020B060402020202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CH" sz="1100" dirty="0">
                <a:effectLst/>
                <a:latin typeface="Arial" panose="020B0604020202020204" pitchFamily="34" charset="0"/>
              </a:rPr>
              <a:t>(CLICK) But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it's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the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physio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therapist's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expertise</a:t>
            </a:r>
            <a:r>
              <a:rPr lang="de-CH" sz="1100" dirty="0">
                <a:effectLst/>
                <a:latin typeface="Arial" panose="020B0604020202020204" pitchFamily="34" charset="0"/>
              </a:rPr>
              <a:t>, and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their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job</a:t>
            </a:r>
            <a:r>
              <a:rPr lang="de-CH" sz="1100" dirty="0">
                <a:effectLst/>
                <a:latin typeface="Arial" panose="020B0604020202020204" pitchFamily="34" charset="0"/>
              </a:rPr>
              <a:t>,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to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show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your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training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exercises</a:t>
            </a:r>
            <a:r>
              <a:rPr lang="de-CH" sz="1100" dirty="0">
                <a:effectLst/>
                <a:latin typeface="Arial" panose="020B0604020202020204" pitchFamily="34" charset="0"/>
              </a:rPr>
              <a:t> and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accompany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you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through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your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process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of</a:t>
            </a:r>
            <a:r>
              <a:rPr lang="de-CH" sz="1100" dirty="0">
                <a:effectLst/>
                <a:latin typeface="Arial" panose="020B0604020202020204" pitchFamily="34" charset="0"/>
              </a:rPr>
              <a:t> </a:t>
            </a:r>
            <a:r>
              <a:rPr lang="de-CH" sz="1100" dirty="0" err="1">
                <a:effectLst/>
                <a:latin typeface="Arial" panose="020B0604020202020204" pitchFamily="34" charset="0"/>
              </a:rPr>
              <a:t>recovery</a:t>
            </a:r>
            <a:r>
              <a:rPr lang="de-CH" sz="1100" dirty="0">
                <a:effectLst/>
                <a:latin typeface="Arial" panose="020B0604020202020204" pitchFamily="34" charset="0"/>
              </a:rPr>
              <a:t>. </a:t>
            </a:r>
          </a:p>
          <a:p>
            <a:endParaRPr lang="de-DE" dirty="0"/>
          </a:p>
          <a:p>
            <a:r>
              <a:rPr lang="de-DE" dirty="0"/>
              <a:t>--&gt; But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50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Arial" panose="020B0604020202020204" pitchFamily="34" charset="0"/>
              </a:rPr>
              <a:t>* But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what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does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mean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our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topic</a:t>
            </a:r>
            <a:r>
              <a:rPr lang="de-CH" sz="1800" dirty="0">
                <a:effectLst/>
                <a:latin typeface="Arial" panose="020B0604020202020204" pitchFamily="34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Arial" panose="020B0604020202020204" pitchFamily="34" charset="0"/>
              </a:rPr>
              <a:t>* Well: Communication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800" dirty="0">
                <a:effectLst/>
                <a:latin typeface="Arial" panose="020B0604020202020204" pitchFamily="34" charset="0"/>
              </a:rPr>
              <a:t> not a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skill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typically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associated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with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security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people</a:t>
            </a:r>
            <a:r>
              <a:rPr lang="de-CH" sz="1800" dirty="0">
                <a:effectLst/>
                <a:latin typeface="Arial" panose="020B0604020202020204" pitchFamily="34" charset="0"/>
              </a:rPr>
              <a:t>. And -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doesn't</a:t>
            </a:r>
            <a:r>
              <a:rPr lang="de-CH" sz="1800" dirty="0">
                <a:effectLst/>
                <a:latin typeface="Arial" panose="020B0604020202020204" pitchFamily="34" charset="0"/>
              </a:rPr>
              <a:t> matter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if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skilled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or</a:t>
            </a:r>
            <a:r>
              <a:rPr lang="de-CH" sz="1800" dirty="0">
                <a:effectLst/>
                <a:latin typeface="Arial" panose="020B0604020202020204" pitchFamily="34" charset="0"/>
              </a:rPr>
              <a:t> not -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it</a:t>
            </a:r>
            <a:r>
              <a:rPr lang="de-CH" sz="1800" dirty="0">
                <a:effectLst/>
                <a:latin typeface="Arial" panose="020B0604020202020204" pitchFamily="34" charset="0"/>
              </a:rPr>
              <a:t> also -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should</a:t>
            </a:r>
            <a:r>
              <a:rPr lang="de-CH" sz="1800" dirty="0">
                <a:effectLst/>
                <a:latin typeface="Arial" panose="020B0604020202020204" pitchFamily="34" charset="0"/>
              </a:rPr>
              <a:t> not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their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primary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job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Why</a:t>
            </a:r>
            <a:r>
              <a:rPr lang="de-CH" sz="1800" dirty="0">
                <a:effectLst/>
                <a:latin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800" dirty="0">
                <a:effectLst/>
                <a:latin typeface="Arial" panose="020B0604020202020204" pitchFamily="34" charset="0"/>
              </a:rPr>
              <a:t>*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Because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there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people</a:t>
            </a:r>
            <a:r>
              <a:rPr lang="de-CH" sz="1800" dirty="0">
                <a:effectLst/>
                <a:latin typeface="Arial" panose="020B0604020202020204" pitchFamily="34" charset="0"/>
              </a:rPr>
              <a:t> in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our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organisations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who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are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paid</a:t>
            </a:r>
            <a:r>
              <a:rPr lang="de-CH" sz="1800" dirty="0">
                <a:effectLst/>
                <a:latin typeface="Arial" panose="020B0604020202020204" pitchFamily="34" charset="0"/>
              </a:rPr>
              <a:t> and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trained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for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exactly</a:t>
            </a:r>
            <a:r>
              <a:rPr lang="de-CH" sz="1800" dirty="0">
                <a:effectLst/>
                <a:latin typeface="Arial" panose="020B0604020202020204" pitchFamily="34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that</a:t>
            </a:r>
            <a:r>
              <a:rPr lang="de-CH" sz="1800" dirty="0">
                <a:effectLst/>
                <a:latin typeface="Arial" panose="020B0604020202020204" pitchFamily="34" charset="0"/>
              </a:rPr>
              <a:t>: (CLICK)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doing</a:t>
            </a:r>
            <a:r>
              <a:rPr lang="de-CH" sz="1800" dirty="0">
                <a:effectLst/>
                <a:latin typeface="Arial" panose="020B0604020202020204" pitchFamily="34" charset="0"/>
              </a:rPr>
              <a:t> internal </a:t>
            </a:r>
            <a:r>
              <a:rPr lang="de-CH" sz="1800" dirty="0" err="1">
                <a:effectLst/>
                <a:latin typeface="Arial" panose="020B0604020202020204" pitchFamily="34" charset="0"/>
              </a:rPr>
              <a:t>communications</a:t>
            </a:r>
            <a:r>
              <a:rPr lang="de-CH" sz="1800" dirty="0">
                <a:effectLst/>
                <a:latin typeface="Arial" panose="020B0604020202020204" pitchFamily="34" charset="0"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796F0-8636-9A40-924F-F3F70F2A69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6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6" descr="Obraz zawierający osoba&#10;&#10;Opis wygenerowany automatycznie">
            <a:extLst>
              <a:ext uri="{FF2B5EF4-FFF2-40B4-BE49-F238E27FC236}">
                <a16:creationId xmlns:a16="http://schemas.microsoft.com/office/drawing/2014/main" id="{243DAEBC-DF2A-E740-8EF8-F5AB8E832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4500"/>
            <a:ext cx="9173155" cy="5148000"/>
          </a:xfrm>
          <a:prstGeom prst="rect">
            <a:avLst/>
          </a:prstGeom>
        </p:spPr>
      </p:pic>
      <p:sp>
        <p:nvSpPr>
          <p:cNvPr id="13" name="Prostokąt 3">
            <a:extLst>
              <a:ext uri="{FF2B5EF4-FFF2-40B4-BE49-F238E27FC236}">
                <a16:creationId xmlns:a16="http://schemas.microsoft.com/office/drawing/2014/main" id="{86BFCFCD-7132-8B4C-90BC-902C0997B3AB}"/>
              </a:ext>
            </a:extLst>
          </p:cNvPr>
          <p:cNvSpPr/>
          <p:nvPr userDrawn="1"/>
        </p:nvSpPr>
        <p:spPr>
          <a:xfrm>
            <a:off x="0" y="6130"/>
            <a:ext cx="4572000" cy="5143500"/>
          </a:xfrm>
          <a:prstGeom prst="rect">
            <a:avLst/>
          </a:prstGeom>
          <a:gradFill flip="none" rotWithShape="1">
            <a:gsLst>
              <a:gs pos="800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6" y="2515046"/>
            <a:ext cx="7021510" cy="1771204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4001751"/>
            <a:ext cx="7021511" cy="338027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93F6FF62-4C99-6244-AF2A-82D2F645D6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74" y="753573"/>
            <a:ext cx="1226210" cy="1492792"/>
          </a:xfrm>
          <a:prstGeom prst="rect">
            <a:avLst/>
          </a:prstGeom>
        </p:spPr>
      </p:pic>
      <p:pic>
        <p:nvPicPr>
          <p:cNvPr id="15" name="Grafika 8">
            <a:extLst>
              <a:ext uri="{FF2B5EF4-FFF2-40B4-BE49-F238E27FC236}">
                <a16:creationId xmlns:a16="http://schemas.microsoft.com/office/drawing/2014/main" id="{BF950E5E-B692-4940-98BE-F21C9BEA6D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1769" y="4780139"/>
            <a:ext cx="684212" cy="13110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B8467E-CB15-E948-A1E7-2AA1F0642B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8775" y="4634051"/>
            <a:ext cx="7021511" cy="21087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77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solidFill>
            <a:srgbClr val="002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16232"/>
            <a:ext cx="4031999" cy="1398267"/>
          </a:xfrm>
        </p:spPr>
        <p:txBody>
          <a:bodyPr anchor="t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AD3C9F-5695-CB46-8A3A-E70F159F89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1676399"/>
            <a:ext cx="4031998" cy="3105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0" y="0"/>
            <a:ext cx="3167063" cy="5143500"/>
          </a:xfrm>
          <a:prstGeom prst="rect">
            <a:avLst/>
          </a:prstGeom>
          <a:solidFill>
            <a:srgbClr val="002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857249"/>
            <a:ext cx="2628000" cy="350918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2E0F8-67FC-E947-8EF8-CA837EDC61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8000" y="821874"/>
            <a:ext cx="5257225" cy="3959675"/>
          </a:xfrm>
        </p:spPr>
        <p:txBody>
          <a:bodyPr/>
          <a:lstStyle>
            <a:lvl1pPr>
              <a:defRPr>
                <a:solidFill>
                  <a:srgbClr val="00247D"/>
                </a:solidFill>
              </a:defRPr>
            </a:lvl1pPr>
            <a:lvl2pPr>
              <a:defRPr>
                <a:solidFill>
                  <a:srgbClr val="00247D"/>
                </a:solidFill>
              </a:defRPr>
            </a:lvl2pPr>
            <a:lvl3pPr>
              <a:defRPr>
                <a:solidFill>
                  <a:srgbClr val="00247D"/>
                </a:solidFill>
              </a:defRPr>
            </a:lvl3pPr>
            <a:lvl4pPr>
              <a:defRPr>
                <a:solidFill>
                  <a:srgbClr val="00247D"/>
                </a:solidFill>
              </a:defRPr>
            </a:lvl4pPr>
            <a:lvl5pPr>
              <a:defRPr>
                <a:solidFill>
                  <a:srgbClr val="00247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2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19311"/>
            <a:ext cx="8426450" cy="537939"/>
          </a:xfrm>
        </p:spPr>
        <p:txBody>
          <a:bodyPr/>
          <a:lstStyle>
            <a:lvl1pPr>
              <a:defRPr sz="2800">
                <a:solidFill>
                  <a:srgbClr val="F399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9900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67A1FF-631A-9345-AFE1-B7754FE474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822325"/>
            <a:ext cx="8426450" cy="3959225"/>
          </a:xfrm>
        </p:spPr>
        <p:txBody>
          <a:bodyPr/>
          <a:lstStyle>
            <a:lvl1pPr>
              <a:defRPr>
                <a:solidFill>
                  <a:srgbClr val="F39900"/>
                </a:solidFill>
              </a:defRPr>
            </a:lvl1pPr>
            <a:lvl2pPr>
              <a:defRPr>
                <a:solidFill>
                  <a:srgbClr val="F39900"/>
                </a:solidFill>
              </a:defRPr>
            </a:lvl2pPr>
            <a:lvl3pPr>
              <a:defRPr>
                <a:solidFill>
                  <a:srgbClr val="F39900"/>
                </a:solidFill>
              </a:defRPr>
            </a:lvl3pPr>
            <a:lvl4pPr>
              <a:defRPr>
                <a:solidFill>
                  <a:srgbClr val="F39900"/>
                </a:solidFill>
              </a:defRPr>
            </a:lvl4pPr>
            <a:lvl5pPr>
              <a:defRPr>
                <a:solidFill>
                  <a:srgbClr val="F3990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9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0" y="0"/>
            <a:ext cx="9144000" cy="17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19311"/>
            <a:ext cx="8426450" cy="53793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9900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F083D13-D39B-8946-9772-54DC3C3BEA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822325"/>
            <a:ext cx="8426450" cy="892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8877B71-44AF-5845-99CA-08DBA63C50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774" y="2106147"/>
            <a:ext cx="4033225" cy="2675404"/>
          </a:xfrm>
        </p:spPr>
        <p:txBody>
          <a:bodyPr/>
          <a:lstStyle>
            <a:lvl1pPr>
              <a:buClr>
                <a:srgbClr val="F39900"/>
              </a:buClr>
              <a:defRPr>
                <a:solidFill>
                  <a:srgbClr val="455866"/>
                </a:solidFill>
              </a:defRPr>
            </a:lvl1pPr>
            <a:lvl2pPr>
              <a:buClr>
                <a:srgbClr val="F39900"/>
              </a:buClr>
              <a:defRPr>
                <a:solidFill>
                  <a:srgbClr val="455866"/>
                </a:solidFill>
              </a:defRPr>
            </a:lvl2pPr>
            <a:lvl3pPr>
              <a:buClr>
                <a:srgbClr val="F39900"/>
              </a:buClr>
              <a:defRPr>
                <a:solidFill>
                  <a:srgbClr val="455866"/>
                </a:solidFill>
              </a:defRPr>
            </a:lvl3pPr>
            <a:lvl4pPr>
              <a:buClr>
                <a:srgbClr val="F39900"/>
              </a:buClr>
              <a:defRPr>
                <a:solidFill>
                  <a:srgbClr val="455866"/>
                </a:solidFill>
              </a:defRPr>
            </a:lvl4pPr>
            <a:lvl5pPr>
              <a:buClr>
                <a:srgbClr val="F39900"/>
              </a:buClr>
              <a:defRPr>
                <a:solidFill>
                  <a:srgbClr val="455866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F5BB30B9-43AE-B149-B78D-09EE55377C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52000" y="2106146"/>
            <a:ext cx="4033225" cy="2675404"/>
          </a:xfrm>
        </p:spPr>
        <p:txBody>
          <a:bodyPr/>
          <a:lstStyle>
            <a:lvl1pPr>
              <a:buClr>
                <a:srgbClr val="F39900"/>
              </a:buClr>
              <a:defRPr>
                <a:solidFill>
                  <a:srgbClr val="455866"/>
                </a:solidFill>
              </a:defRPr>
            </a:lvl1pPr>
            <a:lvl2pPr>
              <a:buClr>
                <a:srgbClr val="F39900"/>
              </a:buClr>
              <a:defRPr>
                <a:solidFill>
                  <a:srgbClr val="455866"/>
                </a:solidFill>
              </a:defRPr>
            </a:lvl2pPr>
            <a:lvl3pPr>
              <a:buClr>
                <a:srgbClr val="F39900"/>
              </a:buClr>
              <a:defRPr>
                <a:solidFill>
                  <a:srgbClr val="455866"/>
                </a:solidFill>
              </a:defRPr>
            </a:lvl3pPr>
            <a:lvl4pPr>
              <a:buClr>
                <a:srgbClr val="F39900"/>
              </a:buClr>
              <a:defRPr>
                <a:solidFill>
                  <a:srgbClr val="455866"/>
                </a:solidFill>
              </a:defRPr>
            </a:lvl4pPr>
            <a:lvl5pPr>
              <a:buClr>
                <a:srgbClr val="F39900"/>
              </a:buClr>
              <a:defRPr>
                <a:solidFill>
                  <a:srgbClr val="455866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1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19311"/>
            <a:ext cx="8426450" cy="53793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67151C-F198-204A-91B0-1A89D8289D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1679575"/>
            <a:ext cx="8426450" cy="3100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4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180975" y="361950"/>
            <a:ext cx="4391025" cy="441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61950"/>
            <a:ext cx="4031999" cy="2209800"/>
          </a:xfr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9900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AD3C9F-5695-CB46-8A3A-E70F159F89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2536825"/>
            <a:ext cx="4031998" cy="2244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8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16232"/>
            <a:ext cx="4031999" cy="1398267"/>
          </a:xfrm>
        </p:spPr>
        <p:txBody>
          <a:bodyPr anchor="t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AD3C9F-5695-CB46-8A3A-E70F159F89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1676399"/>
            <a:ext cx="4031998" cy="3105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9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0" y="0"/>
            <a:ext cx="316706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857249"/>
            <a:ext cx="2628000" cy="350918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2E0F8-67FC-E947-8EF8-CA837EDC61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8000" y="821874"/>
            <a:ext cx="5257225" cy="3959675"/>
          </a:xfrm>
        </p:spPr>
        <p:txBody>
          <a:bodyPr/>
          <a:lstStyle>
            <a:lvl1pPr>
              <a:defRPr>
                <a:solidFill>
                  <a:srgbClr val="F39900"/>
                </a:solidFill>
              </a:defRPr>
            </a:lvl1pPr>
            <a:lvl2pPr>
              <a:defRPr>
                <a:solidFill>
                  <a:srgbClr val="F39900"/>
                </a:solidFill>
              </a:defRPr>
            </a:lvl2pPr>
            <a:lvl3pPr>
              <a:defRPr>
                <a:solidFill>
                  <a:srgbClr val="F39900"/>
                </a:solidFill>
              </a:defRPr>
            </a:lvl3pPr>
            <a:lvl4pPr>
              <a:defRPr>
                <a:solidFill>
                  <a:srgbClr val="F39900"/>
                </a:solidFill>
              </a:defRPr>
            </a:lvl4pPr>
            <a:lvl5pPr>
              <a:defRPr>
                <a:solidFill>
                  <a:srgbClr val="F39900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0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7" y="319422"/>
            <a:ext cx="4031999" cy="1395078"/>
          </a:xfrm>
        </p:spPr>
        <p:txBody>
          <a:bodyPr anchor="t" anchorCtr="0"/>
          <a:lstStyle>
            <a:lvl1pPr>
              <a:defRPr sz="2800">
                <a:solidFill>
                  <a:srgbClr val="00247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866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CA3F7-1CA5-AB4A-B93A-EBDAEA6A85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360363"/>
            <a:ext cx="4572000" cy="39258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B114B1-7120-7D49-ABC0-8B59ADC823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775" y="1679575"/>
            <a:ext cx="4032250" cy="3101975"/>
          </a:xfrm>
        </p:spPr>
        <p:txBody>
          <a:bodyPr/>
          <a:lstStyle>
            <a:lvl1pPr>
              <a:buClr>
                <a:srgbClr val="F39900"/>
              </a:buClr>
              <a:defRPr/>
            </a:lvl1pPr>
            <a:lvl2pPr>
              <a:buClr>
                <a:srgbClr val="F39900"/>
              </a:buClr>
              <a:defRPr/>
            </a:lvl2pPr>
            <a:lvl3pPr>
              <a:buClr>
                <a:srgbClr val="F39900"/>
              </a:buClr>
              <a:defRPr/>
            </a:lvl3pPr>
            <a:lvl4pPr>
              <a:buClr>
                <a:srgbClr val="F39900"/>
              </a:buClr>
              <a:defRPr/>
            </a:lvl4pPr>
            <a:lvl5pPr>
              <a:buClr>
                <a:srgbClr val="F399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1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319422"/>
            <a:ext cx="4032249" cy="1395078"/>
          </a:xfrm>
        </p:spPr>
        <p:txBody>
          <a:bodyPr anchor="t" anchorCtr="0"/>
          <a:lstStyle>
            <a:lvl1pPr>
              <a:defRPr sz="2800">
                <a:solidFill>
                  <a:srgbClr val="00247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866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CF9E1C-F4E5-124F-B100-6C82086D9B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43799C-7DCD-2046-9201-D45D204F85E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775" y="1679575"/>
            <a:ext cx="4032250" cy="3101975"/>
          </a:xfrm>
        </p:spPr>
        <p:txBody>
          <a:bodyPr/>
          <a:lstStyle>
            <a:lvl1pPr>
              <a:buClr>
                <a:srgbClr val="F39900"/>
              </a:buClr>
              <a:defRPr/>
            </a:lvl1pPr>
            <a:lvl2pPr>
              <a:buClr>
                <a:srgbClr val="F39900"/>
              </a:buClr>
              <a:defRPr/>
            </a:lvl2pPr>
            <a:lvl3pPr>
              <a:buClr>
                <a:srgbClr val="F39900"/>
              </a:buClr>
              <a:defRPr/>
            </a:lvl3pPr>
            <a:lvl4pPr>
              <a:buClr>
                <a:srgbClr val="F39900"/>
              </a:buClr>
              <a:defRPr/>
            </a:lvl4pPr>
            <a:lvl5pPr>
              <a:buClr>
                <a:srgbClr val="F399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87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5" descr="Obraz zawierający tekst, ściana, wewnątrz, osoba&#10;&#10;Opis wygenerowany automatycznie">
            <a:extLst>
              <a:ext uri="{FF2B5EF4-FFF2-40B4-BE49-F238E27FC236}">
                <a16:creationId xmlns:a16="http://schemas.microsoft.com/office/drawing/2014/main" id="{63DDB30F-1F12-2C4C-A627-D761E3A979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9144000" cy="5143500"/>
          </a:xfrm>
          <a:prstGeom prst="rect">
            <a:avLst/>
          </a:prstGeom>
        </p:spPr>
      </p:pic>
      <p:sp>
        <p:nvSpPr>
          <p:cNvPr id="13" name="Prostokąt 3">
            <a:extLst>
              <a:ext uri="{FF2B5EF4-FFF2-40B4-BE49-F238E27FC236}">
                <a16:creationId xmlns:a16="http://schemas.microsoft.com/office/drawing/2014/main" id="{86BFCFCD-7132-8B4C-90BC-902C0997B3AB}"/>
              </a:ext>
            </a:extLst>
          </p:cNvPr>
          <p:cNvSpPr/>
          <p:nvPr userDrawn="1"/>
        </p:nvSpPr>
        <p:spPr>
          <a:xfrm>
            <a:off x="0" y="6130"/>
            <a:ext cx="4572000" cy="5143500"/>
          </a:xfrm>
          <a:prstGeom prst="rect">
            <a:avLst/>
          </a:prstGeom>
          <a:gradFill flip="none" rotWithShape="1">
            <a:gsLst>
              <a:gs pos="800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6" y="2515046"/>
            <a:ext cx="7021510" cy="1771204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5" y="4001751"/>
            <a:ext cx="7021511" cy="338027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93F6FF62-4C99-6244-AF2A-82D2F645D6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74" y="753573"/>
            <a:ext cx="1226210" cy="1492792"/>
          </a:xfrm>
          <a:prstGeom prst="rect">
            <a:avLst/>
          </a:prstGeom>
        </p:spPr>
      </p:pic>
      <p:pic>
        <p:nvPicPr>
          <p:cNvPr id="11" name="Picture 14" descr="RGB_SWITCH_Logo_skalierbar.pdf">
            <a:extLst>
              <a:ext uri="{FF2B5EF4-FFF2-40B4-BE49-F238E27FC236}">
                <a16:creationId xmlns:a16="http://schemas.microsoft.com/office/drawing/2014/main" id="{28614B27-71D4-1740-871D-FD7CDBF36B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894" y="4766136"/>
            <a:ext cx="720000" cy="166780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6EFFA22-6F79-DA48-A95E-9B66328BBB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8775" y="4630876"/>
            <a:ext cx="7021511" cy="21087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01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00" y="319422"/>
            <a:ext cx="3853225" cy="1395078"/>
          </a:xfrm>
        </p:spPr>
        <p:txBody>
          <a:bodyPr lIns="0" anchor="t" anchorCtr="0"/>
          <a:lstStyle>
            <a:lvl1pPr>
              <a:defRPr sz="2800">
                <a:solidFill>
                  <a:srgbClr val="00247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866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F429A1-B3F3-4942-8D02-1BDBA602BB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956139B1-E2C9-5B43-82B5-95EDBE98669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31999" y="1679575"/>
            <a:ext cx="3853226" cy="3101975"/>
          </a:xfrm>
        </p:spPr>
        <p:txBody>
          <a:bodyPr/>
          <a:lstStyle>
            <a:lvl1pPr>
              <a:buClr>
                <a:srgbClr val="F39900"/>
              </a:buClr>
              <a:defRPr/>
            </a:lvl1pPr>
            <a:lvl2pPr>
              <a:buClr>
                <a:srgbClr val="F39900"/>
              </a:buClr>
              <a:defRPr/>
            </a:lvl2pPr>
            <a:lvl3pPr>
              <a:buClr>
                <a:srgbClr val="F39900"/>
              </a:buClr>
              <a:defRPr/>
            </a:lvl3pPr>
            <a:lvl4pPr>
              <a:buClr>
                <a:srgbClr val="F39900"/>
              </a:buClr>
              <a:defRPr/>
            </a:lvl4pPr>
            <a:lvl5pPr>
              <a:buClr>
                <a:srgbClr val="F399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8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1D7715E-8BFD-C242-B789-8D0385D2F99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0772" y="1679575"/>
            <a:ext cx="3854451" cy="3101975"/>
          </a:xfrm>
        </p:spPr>
        <p:txBody>
          <a:bodyPr/>
          <a:lstStyle>
            <a:lvl1pPr>
              <a:buClr>
                <a:srgbClr val="F39900"/>
              </a:buClr>
              <a:defRPr/>
            </a:lvl1pPr>
            <a:lvl2pPr>
              <a:buClr>
                <a:srgbClr val="F39900"/>
              </a:buClr>
              <a:defRPr/>
            </a:lvl2pPr>
            <a:lvl3pPr>
              <a:buClr>
                <a:srgbClr val="F39900"/>
              </a:buClr>
              <a:defRPr/>
            </a:lvl3pPr>
            <a:lvl4pPr>
              <a:buClr>
                <a:srgbClr val="F39900"/>
              </a:buClr>
              <a:defRPr/>
            </a:lvl4pPr>
            <a:lvl5pPr>
              <a:buClr>
                <a:srgbClr val="F399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4250F5-361D-8F4C-B5E0-0DBC3B813E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319422"/>
            <a:ext cx="4032249" cy="1395078"/>
          </a:xfrm>
        </p:spPr>
        <p:txBody>
          <a:bodyPr anchor="t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6A0E1778-604F-1247-84E3-47F4F1DC178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8773" y="1679575"/>
            <a:ext cx="4032252" cy="89217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3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00" y="319422"/>
            <a:ext cx="3853225" cy="1395078"/>
          </a:xfrm>
        </p:spPr>
        <p:txBody>
          <a:bodyPr lIns="0" anchor="t" anchorCtr="0"/>
          <a:lstStyle>
            <a:lvl1pPr>
              <a:defRPr sz="2800">
                <a:solidFill>
                  <a:srgbClr val="00247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866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F68402-6943-9441-9FE0-B103FC000F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60363"/>
            <a:ext cx="4572000" cy="44211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4884820-8AAE-2C46-A983-C37585F5281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0772" y="1679575"/>
            <a:ext cx="3854451" cy="3101975"/>
          </a:xfrm>
        </p:spPr>
        <p:txBody>
          <a:bodyPr/>
          <a:lstStyle>
            <a:lvl1pPr>
              <a:buClr>
                <a:srgbClr val="F39900"/>
              </a:buClr>
              <a:defRPr/>
            </a:lvl1pPr>
            <a:lvl2pPr>
              <a:buClr>
                <a:srgbClr val="F39900"/>
              </a:buClr>
              <a:defRPr/>
            </a:lvl2pPr>
            <a:lvl3pPr>
              <a:buClr>
                <a:srgbClr val="F39900"/>
              </a:buClr>
              <a:defRPr/>
            </a:lvl3pPr>
            <a:lvl4pPr>
              <a:buClr>
                <a:srgbClr val="F39900"/>
              </a:buClr>
              <a:defRPr/>
            </a:lvl4pPr>
            <a:lvl5pPr>
              <a:buClr>
                <a:srgbClr val="F399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6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0" y="319422"/>
            <a:ext cx="5257225" cy="1395078"/>
          </a:xfrm>
        </p:spPr>
        <p:txBody>
          <a:bodyPr lIns="0" anchor="t" anchorCtr="0"/>
          <a:lstStyle>
            <a:lvl1pPr>
              <a:defRPr sz="2800">
                <a:solidFill>
                  <a:srgbClr val="00247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866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331CA5-EEFD-AB40-B291-214A9C973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60363"/>
            <a:ext cx="3167063" cy="4421187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41CF2BF3-0E86-BD4D-A677-E813F0AC91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27998" y="1679575"/>
            <a:ext cx="5257225" cy="3101975"/>
          </a:xfrm>
        </p:spPr>
        <p:txBody>
          <a:bodyPr/>
          <a:lstStyle>
            <a:lvl1pPr>
              <a:buClr>
                <a:srgbClr val="F39900"/>
              </a:buClr>
              <a:defRPr/>
            </a:lvl1pPr>
            <a:lvl2pPr>
              <a:buClr>
                <a:srgbClr val="F39900"/>
              </a:buClr>
              <a:defRPr/>
            </a:lvl2pPr>
            <a:lvl3pPr>
              <a:buClr>
                <a:srgbClr val="F39900"/>
              </a:buClr>
              <a:defRPr/>
            </a:lvl3pPr>
            <a:lvl4pPr>
              <a:buClr>
                <a:srgbClr val="F39900"/>
              </a:buClr>
              <a:defRPr/>
            </a:lvl4pPr>
            <a:lvl5pPr>
              <a:buClr>
                <a:srgbClr val="F399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1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527259"/>
            <a:ext cx="7021513" cy="537939"/>
          </a:xfrm>
        </p:spPr>
        <p:txBody>
          <a:bodyPr/>
          <a:lstStyle>
            <a:lvl1pPr>
              <a:defRPr sz="2800">
                <a:solidFill>
                  <a:srgbClr val="00247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7D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2E3BF5-E07D-6D4F-8CBB-08358541D7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3390900"/>
            <a:ext cx="7021513" cy="1390650"/>
          </a:xfrm>
        </p:spPr>
        <p:txBody>
          <a:bodyPr/>
          <a:lstStyle>
            <a:lvl1pPr>
              <a:defRPr>
                <a:solidFill>
                  <a:srgbClr val="00247D"/>
                </a:solidFill>
              </a:defRPr>
            </a:lvl1pPr>
            <a:lvl2pPr>
              <a:defRPr>
                <a:solidFill>
                  <a:srgbClr val="00247D"/>
                </a:solidFill>
              </a:defRPr>
            </a:lvl2pPr>
            <a:lvl3pPr>
              <a:defRPr>
                <a:solidFill>
                  <a:srgbClr val="00247D"/>
                </a:solidFill>
              </a:defRPr>
            </a:lvl3pPr>
            <a:lvl4pPr>
              <a:defRPr>
                <a:solidFill>
                  <a:srgbClr val="00247D"/>
                </a:solidFill>
              </a:defRPr>
            </a:lvl4pPr>
            <a:lvl5pPr>
              <a:defRPr>
                <a:solidFill>
                  <a:srgbClr val="00247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8224D6-79EF-7AA5-7CF5-1BC26ADA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6A19-F753-C846-A3BA-001788DE2C56}" type="datetimeFigureOut">
              <a:rPr lang="de-DE" smtClean="0"/>
              <a:t>26.05.23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846B9C-C97A-778F-1C2C-6177FDC5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8F7008-A7F3-7925-D040-963E589B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/>
          <a:p>
            <a:fld id="{78391730-6756-B843-A00D-EA16A7A59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6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RGB_SWITCH_Logo_skalierbar.pdf">
            <a:extLst>
              <a:ext uri="{FF2B5EF4-FFF2-40B4-BE49-F238E27FC236}">
                <a16:creationId xmlns:a16="http://schemas.microsoft.com/office/drawing/2014/main" id="{30BC2D3D-3571-844B-8D8F-D93AF0EC2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894" y="4766136"/>
            <a:ext cx="720000" cy="166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C8927-DEA2-A944-9BED-C1333D5F5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rostokąt 1">
            <a:extLst>
              <a:ext uri="{FF2B5EF4-FFF2-40B4-BE49-F238E27FC236}">
                <a16:creationId xmlns:a16="http://schemas.microsoft.com/office/drawing/2014/main" id="{F378AE3B-7ABA-5146-83DB-88656C94F6BA}"/>
              </a:ext>
            </a:extLst>
          </p:cNvPr>
          <p:cNvSpPr/>
          <p:nvPr userDrawn="1"/>
        </p:nvSpPr>
        <p:spPr>
          <a:xfrm>
            <a:off x="-1" y="2571749"/>
            <a:ext cx="4572001" cy="2209801"/>
          </a:xfrm>
          <a:prstGeom prst="rect">
            <a:avLst/>
          </a:prstGeom>
          <a:solidFill>
            <a:srgbClr val="0024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6" y="2571750"/>
            <a:ext cx="4141378" cy="1589124"/>
          </a:xfrm>
        </p:spPr>
        <p:txBody>
          <a:bodyPr anchor="ctr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6" y="4004926"/>
            <a:ext cx="4141378" cy="338027"/>
          </a:xfrm>
        </p:spPr>
        <p:txBody>
          <a:bodyPr anchor="b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2">
            <a:extLst>
              <a:ext uri="{FF2B5EF4-FFF2-40B4-BE49-F238E27FC236}">
                <a16:creationId xmlns:a16="http://schemas.microsoft.com/office/drawing/2014/main" id="{6C08B153-E1BF-8A4E-9EEA-8D7CC4DC55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9145"/>
          </a:xfrm>
          <a:prstGeom prst="rect">
            <a:avLst/>
          </a:prstGeom>
          <a:ln>
            <a:noFill/>
          </a:ln>
        </p:spPr>
      </p:pic>
      <p:sp>
        <p:nvSpPr>
          <p:cNvPr id="13" name="Prostokąt 3">
            <a:extLst>
              <a:ext uri="{FF2B5EF4-FFF2-40B4-BE49-F238E27FC236}">
                <a16:creationId xmlns:a16="http://schemas.microsoft.com/office/drawing/2014/main" id="{86BFCFCD-7132-8B4C-90BC-902C0997B3AB}"/>
              </a:ext>
            </a:extLst>
          </p:cNvPr>
          <p:cNvSpPr/>
          <p:nvPr userDrawn="1"/>
        </p:nvSpPr>
        <p:spPr>
          <a:xfrm>
            <a:off x="0" y="6130"/>
            <a:ext cx="4572000" cy="5143500"/>
          </a:xfrm>
          <a:prstGeom prst="rect">
            <a:avLst/>
          </a:prstGeom>
          <a:gradFill flip="none" rotWithShape="1">
            <a:gsLst>
              <a:gs pos="8000">
                <a:schemeClr val="tx1">
                  <a:alpha val="58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6" y="3365946"/>
            <a:ext cx="7021510" cy="913954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Intertitle style</a:t>
            </a:r>
            <a:endParaRPr lang="en-US" dirty="0"/>
          </a:p>
        </p:txBody>
      </p:sp>
      <p:pic>
        <p:nvPicPr>
          <p:cNvPr id="15" name="Grafika 8">
            <a:extLst>
              <a:ext uri="{FF2B5EF4-FFF2-40B4-BE49-F238E27FC236}">
                <a16:creationId xmlns:a16="http://schemas.microsoft.com/office/drawing/2014/main" id="{BF950E5E-B692-4940-98BE-F21C9BEA6D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1769" y="4780139"/>
            <a:ext cx="684212" cy="1311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3161E-0FB6-BF4F-AEA5-77D7CF202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2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E61BC1-4D72-B04B-9984-D46B1799441B}"/>
              </a:ext>
            </a:extLst>
          </p:cNvPr>
          <p:cNvSpPr/>
          <p:nvPr userDrawn="1"/>
        </p:nvSpPr>
        <p:spPr>
          <a:xfrm>
            <a:off x="8031481" y="4716780"/>
            <a:ext cx="83058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D6132F-05DF-B641-8893-2E305F6AA8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6" y="3365946"/>
            <a:ext cx="7021510" cy="913954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Intertitle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FE28D-5C41-1F49-AE55-4EC84CDE9F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5" name="Grafika 8">
            <a:extLst>
              <a:ext uri="{FF2B5EF4-FFF2-40B4-BE49-F238E27FC236}">
                <a16:creationId xmlns:a16="http://schemas.microsoft.com/office/drawing/2014/main" id="{BF950E5E-B692-4940-98BE-F21C9BEA6D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1769" y="4780139"/>
            <a:ext cx="684212" cy="1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19311"/>
            <a:ext cx="8426450" cy="537939"/>
          </a:xfrm>
        </p:spPr>
        <p:txBody>
          <a:bodyPr/>
          <a:lstStyle>
            <a:lvl1pPr>
              <a:defRPr sz="2800">
                <a:solidFill>
                  <a:srgbClr val="00247D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7D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67A1FF-631A-9345-AFE1-B7754FE474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822325"/>
            <a:ext cx="8426450" cy="3959225"/>
          </a:xfrm>
        </p:spPr>
        <p:txBody>
          <a:bodyPr/>
          <a:lstStyle>
            <a:lvl1pPr>
              <a:defRPr>
                <a:solidFill>
                  <a:srgbClr val="00247D"/>
                </a:solidFill>
              </a:defRPr>
            </a:lvl1pPr>
            <a:lvl2pPr>
              <a:defRPr>
                <a:solidFill>
                  <a:srgbClr val="00247D"/>
                </a:solidFill>
              </a:defRPr>
            </a:lvl2pPr>
            <a:lvl3pPr>
              <a:defRPr>
                <a:solidFill>
                  <a:srgbClr val="00247D"/>
                </a:solidFill>
              </a:defRPr>
            </a:lvl3pPr>
            <a:lvl4pPr>
              <a:defRPr>
                <a:solidFill>
                  <a:srgbClr val="00247D"/>
                </a:solidFill>
              </a:defRPr>
            </a:lvl4pPr>
            <a:lvl5pPr>
              <a:defRPr>
                <a:solidFill>
                  <a:srgbClr val="00247D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7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0" y="0"/>
            <a:ext cx="9144000" cy="1714500"/>
          </a:xfrm>
          <a:prstGeom prst="rect">
            <a:avLst/>
          </a:prstGeom>
          <a:solidFill>
            <a:srgbClr val="002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19311"/>
            <a:ext cx="8426450" cy="53793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7D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F083D13-D39B-8946-9772-54DC3C3BEA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822325"/>
            <a:ext cx="8426450" cy="8921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8877B71-44AF-5845-99CA-08DBA63C50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774" y="2106147"/>
            <a:ext cx="4033225" cy="2675404"/>
          </a:xfrm>
        </p:spPr>
        <p:txBody>
          <a:bodyPr/>
          <a:lstStyle>
            <a:lvl1pPr>
              <a:buClr>
                <a:srgbClr val="00247D"/>
              </a:buClr>
              <a:defRPr>
                <a:solidFill>
                  <a:srgbClr val="455866"/>
                </a:solidFill>
              </a:defRPr>
            </a:lvl1pPr>
            <a:lvl2pPr>
              <a:buClr>
                <a:srgbClr val="00247D"/>
              </a:buClr>
              <a:defRPr>
                <a:solidFill>
                  <a:srgbClr val="455866"/>
                </a:solidFill>
              </a:defRPr>
            </a:lvl2pPr>
            <a:lvl3pPr>
              <a:buClr>
                <a:srgbClr val="00247D"/>
              </a:buClr>
              <a:defRPr>
                <a:solidFill>
                  <a:srgbClr val="455866"/>
                </a:solidFill>
              </a:defRPr>
            </a:lvl3pPr>
            <a:lvl4pPr>
              <a:buClr>
                <a:srgbClr val="00247D"/>
              </a:buClr>
              <a:defRPr>
                <a:solidFill>
                  <a:srgbClr val="455866"/>
                </a:solidFill>
              </a:defRPr>
            </a:lvl4pPr>
            <a:lvl5pPr>
              <a:buClr>
                <a:srgbClr val="00247D"/>
              </a:buClr>
              <a:defRPr>
                <a:solidFill>
                  <a:srgbClr val="455866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F5BB30B9-43AE-B149-B78D-09EE55377C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52000" y="2106146"/>
            <a:ext cx="4033225" cy="2675404"/>
          </a:xfrm>
        </p:spPr>
        <p:txBody>
          <a:bodyPr/>
          <a:lstStyle>
            <a:lvl1pPr>
              <a:buClr>
                <a:srgbClr val="00247D"/>
              </a:buClr>
              <a:defRPr>
                <a:solidFill>
                  <a:srgbClr val="455866"/>
                </a:solidFill>
              </a:defRPr>
            </a:lvl1pPr>
            <a:lvl2pPr>
              <a:buClr>
                <a:srgbClr val="00247D"/>
              </a:buClr>
              <a:defRPr>
                <a:solidFill>
                  <a:srgbClr val="455866"/>
                </a:solidFill>
              </a:defRPr>
            </a:lvl2pPr>
            <a:lvl3pPr>
              <a:buClr>
                <a:srgbClr val="00247D"/>
              </a:buClr>
              <a:defRPr>
                <a:solidFill>
                  <a:srgbClr val="455866"/>
                </a:solidFill>
              </a:defRPr>
            </a:lvl3pPr>
            <a:lvl4pPr>
              <a:buClr>
                <a:srgbClr val="00247D"/>
              </a:buClr>
              <a:defRPr>
                <a:solidFill>
                  <a:srgbClr val="455866"/>
                </a:solidFill>
              </a:defRPr>
            </a:lvl4pPr>
            <a:lvl5pPr>
              <a:buClr>
                <a:srgbClr val="00247D"/>
              </a:buClr>
              <a:defRPr>
                <a:solidFill>
                  <a:srgbClr val="455866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6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19311"/>
            <a:ext cx="8426450" cy="53793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67151C-F198-204A-91B0-1A89D8289D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1679575"/>
            <a:ext cx="8426450" cy="3100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6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D360E-6F51-AD4D-9B3C-056404A46E94}"/>
              </a:ext>
            </a:extLst>
          </p:cNvPr>
          <p:cNvSpPr/>
          <p:nvPr userDrawn="1"/>
        </p:nvSpPr>
        <p:spPr>
          <a:xfrm>
            <a:off x="180975" y="361950"/>
            <a:ext cx="4391025" cy="4419600"/>
          </a:xfrm>
          <a:prstGeom prst="rect">
            <a:avLst/>
          </a:prstGeom>
          <a:solidFill>
            <a:srgbClr val="002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61950"/>
            <a:ext cx="4031999" cy="2209800"/>
          </a:xfr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776" y="4839103"/>
            <a:ext cx="1404938" cy="139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47D"/>
                </a:solidFill>
              </a:defRPr>
            </a:lvl1pPr>
          </a:lstStyle>
          <a:p>
            <a:fld id="{C639D417-0839-FE48-B8E3-40B71BAC4F2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AD3C9F-5695-CB46-8A3A-E70F159F89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5" y="2536825"/>
            <a:ext cx="4031998" cy="2244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6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298047"/>
            <a:ext cx="84264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675032"/>
            <a:ext cx="8426450" cy="31065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73" r:id="rId4"/>
    <p:sldLayoutId id="2147483716" r:id="rId5"/>
    <p:sldLayoutId id="2147483662" r:id="rId6"/>
    <p:sldLayoutId id="2147483674" r:id="rId7"/>
    <p:sldLayoutId id="2147483679" r:id="rId8"/>
    <p:sldLayoutId id="2147483677" r:id="rId9"/>
    <p:sldLayoutId id="2147483709" r:id="rId10"/>
    <p:sldLayoutId id="2147483678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03" r:id="rId18"/>
    <p:sldLayoutId id="2147483704" r:id="rId19"/>
    <p:sldLayoutId id="2147483705" r:id="rId20"/>
    <p:sldLayoutId id="2147483708" r:id="rId21"/>
    <p:sldLayoutId id="2147483706" r:id="rId22"/>
    <p:sldLayoutId id="2147483707" r:id="rId23"/>
    <p:sldLayoutId id="2147483701" r:id="rId24"/>
    <p:sldLayoutId id="2147483717" r:id="rId2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47D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0"/>
        </a:spcBef>
        <a:buFont typeface="System Font Regular"/>
        <a:buChar char="→"/>
        <a:defRPr sz="1200" kern="1200">
          <a:solidFill>
            <a:srgbClr val="455866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buFont typeface="System Font Regular"/>
        <a:buChar char="→"/>
        <a:defRPr sz="1200" kern="1200">
          <a:solidFill>
            <a:srgbClr val="455866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buFont typeface="System Font Regular"/>
        <a:buChar char="→"/>
        <a:defRPr sz="1200" kern="1200">
          <a:solidFill>
            <a:srgbClr val="455866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buFont typeface="System Font Regular"/>
        <a:buChar char="→"/>
        <a:defRPr sz="1200" kern="1200">
          <a:solidFill>
            <a:srgbClr val="455866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buFont typeface="System Font Regular"/>
        <a:buChar char="→"/>
        <a:defRPr sz="1200" kern="1200">
          <a:solidFill>
            <a:srgbClr val="45586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227" userDrawn="1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pos="3765" userDrawn="1">
          <p15:clr>
            <a:srgbClr val="F26B43"/>
          </p15:clr>
        </p15:guide>
        <p15:guide id="8" pos="4649" userDrawn="1">
          <p15:clr>
            <a:srgbClr val="F26B43"/>
          </p15:clr>
        </p15:guide>
        <p15:guide id="9" pos="1995" userDrawn="1">
          <p15:clr>
            <a:srgbClr val="F26B43"/>
          </p15:clr>
        </p15:guide>
        <p15:guide id="10" pos="1111" userDrawn="1">
          <p15:clr>
            <a:srgbClr val="F26B43"/>
          </p15:clr>
        </p15:guide>
        <p15:guide id="11" orient="horz" pos="540" userDrawn="1">
          <p15:clr>
            <a:srgbClr val="F26B43"/>
          </p15:clr>
        </p15:guide>
        <p15:guide id="12" orient="horz" pos="108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27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customXml" Target="../ink/ink191.xml"/><Relationship Id="rId18" Type="http://schemas.openxmlformats.org/officeDocument/2006/relationships/image" Target="../media/image141.png"/><Relationship Id="rId26" Type="http://schemas.openxmlformats.org/officeDocument/2006/relationships/image" Target="../media/image145.png"/><Relationship Id="rId3" Type="http://schemas.openxmlformats.org/officeDocument/2006/relationships/image" Target="../media/image9.png"/><Relationship Id="rId21" Type="http://schemas.openxmlformats.org/officeDocument/2006/relationships/customXml" Target="../ink/ink195.xml"/><Relationship Id="rId7" Type="http://schemas.openxmlformats.org/officeDocument/2006/relationships/customXml" Target="../ink/ink189.xml"/><Relationship Id="rId12" Type="http://schemas.openxmlformats.org/officeDocument/2006/relationships/image" Target="../media/image79.png"/><Relationship Id="rId17" Type="http://schemas.openxmlformats.org/officeDocument/2006/relationships/customXml" Target="../ink/ink193.xml"/><Relationship Id="rId25" Type="http://schemas.openxmlformats.org/officeDocument/2006/relationships/customXml" Target="../ink/ink197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4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4.png"/><Relationship Id="rId11" Type="http://schemas.openxmlformats.org/officeDocument/2006/relationships/customXml" Target="../ink/ink190.xml"/><Relationship Id="rId24" Type="http://schemas.openxmlformats.org/officeDocument/2006/relationships/image" Target="../media/image144.png"/><Relationship Id="rId5" Type="http://schemas.openxmlformats.org/officeDocument/2006/relationships/customXml" Target="../ink/ink188.xml"/><Relationship Id="rId15" Type="http://schemas.openxmlformats.org/officeDocument/2006/relationships/customXml" Target="../ink/ink192.xml"/><Relationship Id="rId23" Type="http://schemas.openxmlformats.org/officeDocument/2006/relationships/customXml" Target="../ink/ink196.xml"/><Relationship Id="rId10" Type="http://schemas.openxmlformats.org/officeDocument/2006/relationships/image" Target="../media/image38.png"/><Relationship Id="rId19" Type="http://schemas.openxmlformats.org/officeDocument/2006/relationships/customXml" Target="../ink/ink194.xml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14" Type="http://schemas.openxmlformats.org/officeDocument/2006/relationships/image" Target="../media/image80.png"/><Relationship Id="rId22" Type="http://schemas.openxmlformats.org/officeDocument/2006/relationships/image" Target="../media/image1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png"/><Relationship Id="rId21" Type="http://schemas.openxmlformats.org/officeDocument/2006/relationships/customXml" Target="../ink/ink9.xml"/><Relationship Id="rId34" Type="http://schemas.openxmlformats.org/officeDocument/2006/relationships/image" Target="../media/image25.png"/><Relationship Id="rId42" Type="http://schemas.openxmlformats.org/officeDocument/2006/relationships/image" Target="../media/image29.png"/><Relationship Id="rId47" Type="http://schemas.openxmlformats.org/officeDocument/2006/relationships/customXml" Target="../ink/ink22.xml"/><Relationship Id="rId50" Type="http://schemas.openxmlformats.org/officeDocument/2006/relationships/image" Target="../media/image33.png"/><Relationship Id="rId55" Type="http://schemas.openxmlformats.org/officeDocument/2006/relationships/customXml" Target="../ink/ink26.xml"/><Relationship Id="rId63" Type="http://schemas.openxmlformats.org/officeDocument/2006/relationships/customXml" Target="../ink/ink30.xml"/><Relationship Id="rId68" Type="http://schemas.openxmlformats.org/officeDocument/2006/relationships/image" Target="../media/image35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37" Type="http://schemas.openxmlformats.org/officeDocument/2006/relationships/customXml" Target="../ink/ink17.xml"/><Relationship Id="rId40" Type="http://schemas.openxmlformats.org/officeDocument/2006/relationships/image" Target="../media/image28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51.png"/><Relationship Id="rId66" Type="http://schemas.openxmlformats.org/officeDocument/2006/relationships/image" Target="../media/image34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2.xml"/><Relationship Id="rId30" Type="http://schemas.openxmlformats.org/officeDocument/2006/relationships/image" Target="../media/image23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32.png"/><Relationship Id="rId56" Type="http://schemas.openxmlformats.org/officeDocument/2006/relationships/image" Target="../media/image50.png"/><Relationship Id="rId64" Type="http://schemas.openxmlformats.org/officeDocument/2006/relationships/image" Target="../media/image54.png"/><Relationship Id="rId8" Type="http://schemas.openxmlformats.org/officeDocument/2006/relationships/image" Target="../media/image12.png"/><Relationship Id="rId51" Type="http://schemas.openxmlformats.org/officeDocument/2006/relationships/customXml" Target="../ink/ink24.xml"/><Relationship Id="rId3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7.png"/><Relationship Id="rId46" Type="http://schemas.openxmlformats.org/officeDocument/2006/relationships/image" Target="../media/image31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18.png"/><Relationship Id="rId41" Type="http://schemas.openxmlformats.org/officeDocument/2006/relationships/customXml" Target="../ink/ink19.xml"/><Relationship Id="rId54" Type="http://schemas.openxmlformats.org/officeDocument/2006/relationships/image" Target="../media/image49.png"/><Relationship Id="rId62" Type="http://schemas.openxmlformats.org/officeDocument/2006/relationships/image" Target="../media/image5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13.png"/><Relationship Id="rId31" Type="http://schemas.openxmlformats.org/officeDocument/2006/relationships/customXml" Target="../ink/ink14.xml"/><Relationship Id="rId44" Type="http://schemas.openxmlformats.org/officeDocument/2006/relationships/image" Target="../media/image30.png"/><Relationship Id="rId52" Type="http://schemas.openxmlformats.org/officeDocument/2006/relationships/image" Target="../media/image36.png"/><Relationship Id="rId60" Type="http://schemas.openxmlformats.org/officeDocument/2006/relationships/image" Target="../media/image52.png"/><Relationship Id="rId65" Type="http://schemas.openxmlformats.org/officeDocument/2006/relationships/customXml" Target="../ink/ink31.xml"/><Relationship Id="rId4" Type="http://schemas.openxmlformats.org/officeDocument/2006/relationships/image" Target="../media/image10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7.png"/><Relationship Id="rId39" Type="http://schemas.openxmlformats.org/officeDocument/2006/relationships/customXml" Target="../ink/ink18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.png"/><Relationship Id="rId21" Type="http://schemas.openxmlformats.org/officeDocument/2006/relationships/customXml" Target="../ink/ink41.xml"/><Relationship Id="rId42" Type="http://schemas.openxmlformats.org/officeDocument/2006/relationships/image" Target="../media/image102.png"/><Relationship Id="rId47" Type="http://schemas.openxmlformats.org/officeDocument/2006/relationships/customXml" Target="../ink/ink54.xml"/><Relationship Id="rId63" Type="http://schemas.openxmlformats.org/officeDocument/2006/relationships/customXml" Target="../ink/ink62.xml"/><Relationship Id="rId68" Type="http://schemas.openxmlformats.org/officeDocument/2006/relationships/image" Target="../media/image114.png"/><Relationship Id="rId84" Type="http://schemas.openxmlformats.org/officeDocument/2006/relationships/image" Target="../media/image87.png"/><Relationship Id="rId89" Type="http://schemas.openxmlformats.org/officeDocument/2006/relationships/customXml" Target="../ink/ink75.xml"/><Relationship Id="rId16" Type="http://schemas.openxmlformats.org/officeDocument/2006/relationships/image" Target="../media/image520.png"/><Relationship Id="rId11" Type="http://schemas.openxmlformats.org/officeDocument/2006/relationships/customXml" Target="../ink/ink36.xml"/><Relationship Id="rId32" Type="http://schemas.openxmlformats.org/officeDocument/2006/relationships/image" Target="../media/image600.png"/><Relationship Id="rId37" Type="http://schemas.openxmlformats.org/officeDocument/2006/relationships/customXml" Target="../ink/ink49.xml"/><Relationship Id="rId53" Type="http://schemas.openxmlformats.org/officeDocument/2006/relationships/customXml" Target="../ink/ink57.xml"/><Relationship Id="rId58" Type="http://schemas.openxmlformats.org/officeDocument/2006/relationships/image" Target="../media/image110.png"/><Relationship Id="rId74" Type="http://schemas.openxmlformats.org/officeDocument/2006/relationships/image" Target="../media/image82.png"/><Relationship Id="rId79" Type="http://schemas.openxmlformats.org/officeDocument/2006/relationships/customXml" Target="../ink/ink70.xml"/><Relationship Id="rId5" Type="http://schemas.openxmlformats.org/officeDocument/2006/relationships/customXml" Target="../ink/ink33.xml"/><Relationship Id="rId90" Type="http://schemas.openxmlformats.org/officeDocument/2006/relationships/image" Target="../media/image118.png"/><Relationship Id="rId14" Type="http://schemas.openxmlformats.org/officeDocument/2006/relationships/image" Target="../media/image92.png"/><Relationship Id="rId22" Type="http://schemas.openxmlformats.org/officeDocument/2006/relationships/image" Target="../media/image95.png"/><Relationship Id="rId27" Type="http://schemas.openxmlformats.org/officeDocument/2006/relationships/customXml" Target="../ink/ink44.xml"/><Relationship Id="rId30" Type="http://schemas.openxmlformats.org/officeDocument/2006/relationships/image" Target="../media/image99.png"/><Relationship Id="rId35" Type="http://schemas.openxmlformats.org/officeDocument/2006/relationships/customXml" Target="../ink/ink48.xml"/><Relationship Id="rId43" Type="http://schemas.openxmlformats.org/officeDocument/2006/relationships/customXml" Target="../ink/ink52.xml"/><Relationship Id="rId48" Type="http://schemas.openxmlformats.org/officeDocument/2006/relationships/image" Target="../media/image105.png"/><Relationship Id="rId56" Type="http://schemas.openxmlformats.org/officeDocument/2006/relationships/image" Target="../media/image109.png"/><Relationship Id="rId64" Type="http://schemas.openxmlformats.org/officeDocument/2006/relationships/image" Target="../media/image77.png"/><Relationship Id="rId69" Type="http://schemas.openxmlformats.org/officeDocument/2006/relationships/customXml" Target="../ink/ink65.xml"/><Relationship Id="rId77" Type="http://schemas.openxmlformats.org/officeDocument/2006/relationships/customXml" Target="../ink/ink69.xml"/><Relationship Id="rId8" Type="http://schemas.openxmlformats.org/officeDocument/2006/relationships/image" Target="../media/image490.png"/><Relationship Id="rId51" Type="http://schemas.openxmlformats.org/officeDocument/2006/relationships/customXml" Target="../ink/ink56.xml"/><Relationship Id="rId72" Type="http://schemas.openxmlformats.org/officeDocument/2006/relationships/image" Target="../media/image81.png"/><Relationship Id="rId80" Type="http://schemas.openxmlformats.org/officeDocument/2006/relationships/image" Target="../media/image85.png"/><Relationship Id="rId85" Type="http://schemas.openxmlformats.org/officeDocument/2006/relationships/customXml" Target="../ink/ink73.xml"/><Relationship Id="rId3" Type="http://schemas.openxmlformats.org/officeDocument/2006/relationships/image" Target="../media/image9.png"/><Relationship Id="rId12" Type="http://schemas.openxmlformats.org/officeDocument/2006/relationships/image" Target="../media/image91.png"/><Relationship Id="rId17" Type="http://schemas.openxmlformats.org/officeDocument/2006/relationships/customXml" Target="../ink/ink39.xml"/><Relationship Id="rId25" Type="http://schemas.openxmlformats.org/officeDocument/2006/relationships/customXml" Target="../ink/ink43.xml"/><Relationship Id="rId33" Type="http://schemas.openxmlformats.org/officeDocument/2006/relationships/customXml" Target="../ink/ink47.xml"/><Relationship Id="rId38" Type="http://schemas.openxmlformats.org/officeDocument/2006/relationships/image" Target="../media/image101.png"/><Relationship Id="rId46" Type="http://schemas.openxmlformats.org/officeDocument/2006/relationships/image" Target="../media/image104.png"/><Relationship Id="rId59" Type="http://schemas.openxmlformats.org/officeDocument/2006/relationships/customXml" Target="../ink/ink60.xml"/><Relationship Id="rId67" Type="http://schemas.openxmlformats.org/officeDocument/2006/relationships/customXml" Target="../ink/ink64.xml"/><Relationship Id="rId20" Type="http://schemas.openxmlformats.org/officeDocument/2006/relationships/image" Target="../media/image94.png"/><Relationship Id="rId41" Type="http://schemas.openxmlformats.org/officeDocument/2006/relationships/customXml" Target="../ink/ink51.xml"/><Relationship Id="rId54" Type="http://schemas.openxmlformats.org/officeDocument/2006/relationships/image" Target="../media/image108.png"/><Relationship Id="rId62" Type="http://schemas.openxmlformats.org/officeDocument/2006/relationships/image" Target="../media/image112.png"/><Relationship Id="rId70" Type="http://schemas.openxmlformats.org/officeDocument/2006/relationships/image" Target="../media/image115.png"/><Relationship Id="rId75" Type="http://schemas.openxmlformats.org/officeDocument/2006/relationships/customXml" Target="../ink/ink68.xml"/><Relationship Id="rId83" Type="http://schemas.openxmlformats.org/officeDocument/2006/relationships/customXml" Target="../ink/ink72.xml"/><Relationship Id="rId88" Type="http://schemas.openxmlformats.org/officeDocument/2006/relationships/image" Target="../media/image1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5" Type="http://schemas.openxmlformats.org/officeDocument/2006/relationships/customXml" Target="../ink/ink38.xml"/><Relationship Id="rId23" Type="http://schemas.openxmlformats.org/officeDocument/2006/relationships/customXml" Target="../ink/ink42.xml"/><Relationship Id="rId28" Type="http://schemas.openxmlformats.org/officeDocument/2006/relationships/image" Target="../media/image98.png"/><Relationship Id="rId36" Type="http://schemas.openxmlformats.org/officeDocument/2006/relationships/image" Target="../media/image100.png"/><Relationship Id="rId49" Type="http://schemas.openxmlformats.org/officeDocument/2006/relationships/customXml" Target="../ink/ink55.xml"/><Relationship Id="rId57" Type="http://schemas.openxmlformats.org/officeDocument/2006/relationships/customXml" Target="../ink/ink59.xml"/><Relationship Id="rId10" Type="http://schemas.openxmlformats.org/officeDocument/2006/relationships/image" Target="../media/image90.png"/><Relationship Id="rId31" Type="http://schemas.openxmlformats.org/officeDocument/2006/relationships/customXml" Target="../ink/ink46.xml"/><Relationship Id="rId44" Type="http://schemas.openxmlformats.org/officeDocument/2006/relationships/image" Target="../media/image103.png"/><Relationship Id="rId52" Type="http://schemas.openxmlformats.org/officeDocument/2006/relationships/image" Target="../media/image107.png"/><Relationship Id="rId60" Type="http://schemas.openxmlformats.org/officeDocument/2006/relationships/image" Target="../media/image111.png"/><Relationship Id="rId65" Type="http://schemas.openxmlformats.org/officeDocument/2006/relationships/customXml" Target="../ink/ink63.xml"/><Relationship Id="rId73" Type="http://schemas.openxmlformats.org/officeDocument/2006/relationships/customXml" Target="../ink/ink67.xml"/><Relationship Id="rId78" Type="http://schemas.openxmlformats.org/officeDocument/2006/relationships/image" Target="../media/image116.png"/><Relationship Id="rId81" Type="http://schemas.openxmlformats.org/officeDocument/2006/relationships/customXml" Target="../ink/ink71.xml"/><Relationship Id="rId86" Type="http://schemas.openxmlformats.org/officeDocument/2006/relationships/image" Target="../media/image88.png"/><Relationship Id="rId4" Type="http://schemas.openxmlformats.org/officeDocument/2006/relationships/image" Target="../media/image10.png"/><Relationship Id="rId9" Type="http://schemas.openxmlformats.org/officeDocument/2006/relationships/customXml" Target="../ink/ink35.xml"/><Relationship Id="rId13" Type="http://schemas.openxmlformats.org/officeDocument/2006/relationships/customXml" Target="../ink/ink37.xml"/><Relationship Id="rId18" Type="http://schemas.openxmlformats.org/officeDocument/2006/relationships/image" Target="../media/image93.png"/><Relationship Id="rId39" Type="http://schemas.openxmlformats.org/officeDocument/2006/relationships/customXml" Target="../ink/ink50.xml"/><Relationship Id="rId34" Type="http://schemas.openxmlformats.org/officeDocument/2006/relationships/image" Target="../media/image610.png"/><Relationship Id="rId50" Type="http://schemas.openxmlformats.org/officeDocument/2006/relationships/image" Target="../media/image106.png"/><Relationship Id="rId55" Type="http://schemas.openxmlformats.org/officeDocument/2006/relationships/customXml" Target="../ink/ink58.xml"/><Relationship Id="rId76" Type="http://schemas.openxmlformats.org/officeDocument/2006/relationships/image" Target="../media/image83.png"/><Relationship Id="rId7" Type="http://schemas.openxmlformats.org/officeDocument/2006/relationships/customXml" Target="../ink/ink34.xml"/><Relationship Id="rId71" Type="http://schemas.openxmlformats.org/officeDocument/2006/relationships/customXml" Target="../ink/ink66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45.xml"/><Relationship Id="rId24" Type="http://schemas.openxmlformats.org/officeDocument/2006/relationships/image" Target="../media/image96.png"/><Relationship Id="rId40" Type="http://schemas.openxmlformats.org/officeDocument/2006/relationships/image" Target="../media/image640.png"/><Relationship Id="rId45" Type="http://schemas.openxmlformats.org/officeDocument/2006/relationships/customXml" Target="../ink/ink53.xml"/><Relationship Id="rId66" Type="http://schemas.openxmlformats.org/officeDocument/2006/relationships/image" Target="../media/image113.png"/><Relationship Id="rId87" Type="http://schemas.openxmlformats.org/officeDocument/2006/relationships/customXml" Target="../ink/ink74.xml"/><Relationship Id="rId61" Type="http://schemas.openxmlformats.org/officeDocument/2006/relationships/customXml" Target="../ink/ink61.xml"/><Relationship Id="rId82" Type="http://schemas.openxmlformats.org/officeDocument/2006/relationships/image" Target="../media/image86.png"/><Relationship Id="rId19" Type="http://schemas.openxmlformats.org/officeDocument/2006/relationships/customXml" Target="../ink/ink40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0.xml"/><Relationship Id="rId18" Type="http://schemas.openxmlformats.org/officeDocument/2006/relationships/image" Target="../media/image125.png"/><Relationship Id="rId26" Type="http://schemas.openxmlformats.org/officeDocument/2006/relationships/image" Target="../media/image129.png"/><Relationship Id="rId39" Type="http://schemas.openxmlformats.org/officeDocument/2006/relationships/customXml" Target="../ink/ink93.xml"/><Relationship Id="rId21" Type="http://schemas.openxmlformats.org/officeDocument/2006/relationships/customXml" Target="../ink/ink84.xml"/><Relationship Id="rId34" Type="http://schemas.openxmlformats.org/officeDocument/2006/relationships/image" Target="../media/image133.png"/><Relationship Id="rId42" Type="http://schemas.openxmlformats.org/officeDocument/2006/relationships/image" Target="../media/image137.png"/><Relationship Id="rId47" Type="http://schemas.openxmlformats.org/officeDocument/2006/relationships/customXml" Target="../ink/ink97.xml"/><Relationship Id="rId68" Type="http://schemas.openxmlformats.org/officeDocument/2006/relationships/customXml" Target="../ink/ink99.xml"/><Relationship Id="rId89" Type="http://schemas.openxmlformats.org/officeDocument/2006/relationships/image" Target="../media/image161.png"/><Relationship Id="rId7" Type="http://schemas.openxmlformats.org/officeDocument/2006/relationships/customXml" Target="../ink/ink77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4.png"/><Relationship Id="rId29" Type="http://schemas.openxmlformats.org/officeDocument/2006/relationships/customXml" Target="../ink/ink88.xml"/><Relationship Id="rId11" Type="http://schemas.openxmlformats.org/officeDocument/2006/relationships/customXml" Target="../ink/ink79.xml"/><Relationship Id="rId24" Type="http://schemas.openxmlformats.org/officeDocument/2006/relationships/image" Target="../media/image128.png"/><Relationship Id="rId32" Type="http://schemas.openxmlformats.org/officeDocument/2006/relationships/image" Target="../media/image132.png"/><Relationship Id="rId37" Type="http://schemas.openxmlformats.org/officeDocument/2006/relationships/customXml" Target="../ink/ink92.xml"/><Relationship Id="rId40" Type="http://schemas.openxmlformats.org/officeDocument/2006/relationships/image" Target="../media/image136.png"/><Relationship Id="rId45" Type="http://schemas.openxmlformats.org/officeDocument/2006/relationships/customXml" Target="../ink/ink96.xml"/><Relationship Id="rId87" Type="http://schemas.openxmlformats.org/officeDocument/2006/relationships/image" Target="../media/image160.png"/><Relationship Id="rId5" Type="http://schemas.openxmlformats.org/officeDocument/2006/relationships/customXml" Target="../ink/ink76.xml"/><Relationship Id="rId90" Type="http://schemas.openxmlformats.org/officeDocument/2006/relationships/customXml" Target="../ink/ink102.xml"/><Relationship Id="rId19" Type="http://schemas.openxmlformats.org/officeDocument/2006/relationships/customXml" Target="../ink/ink83.xml"/><Relationship Id="rId4" Type="http://schemas.openxmlformats.org/officeDocument/2006/relationships/image" Target="../media/image10.png"/><Relationship Id="rId9" Type="http://schemas.openxmlformats.org/officeDocument/2006/relationships/customXml" Target="../ink/ink78.xml"/><Relationship Id="rId14" Type="http://schemas.openxmlformats.org/officeDocument/2006/relationships/image" Target="../media/image123.png"/><Relationship Id="rId22" Type="http://schemas.openxmlformats.org/officeDocument/2006/relationships/image" Target="../media/image127.png"/><Relationship Id="rId27" Type="http://schemas.openxmlformats.org/officeDocument/2006/relationships/customXml" Target="../ink/ink87.xml"/><Relationship Id="rId30" Type="http://schemas.openxmlformats.org/officeDocument/2006/relationships/image" Target="../media/image131.png"/><Relationship Id="rId35" Type="http://schemas.openxmlformats.org/officeDocument/2006/relationships/customXml" Target="../ink/ink91.xml"/><Relationship Id="rId43" Type="http://schemas.openxmlformats.org/officeDocument/2006/relationships/customXml" Target="../ink/ink95.xml"/><Relationship Id="rId48" Type="http://schemas.openxmlformats.org/officeDocument/2006/relationships/image" Target="../media/image140.png"/><Relationship Id="rId69" Type="http://schemas.openxmlformats.org/officeDocument/2006/relationships/image" Target="../media/image151.png"/><Relationship Id="rId8" Type="http://schemas.openxmlformats.org/officeDocument/2006/relationships/image" Target="../media/image120.png"/><Relationship Id="rId3" Type="http://schemas.openxmlformats.org/officeDocument/2006/relationships/image" Target="../media/image9.png"/><Relationship Id="rId12" Type="http://schemas.openxmlformats.org/officeDocument/2006/relationships/image" Target="../media/image122.png"/><Relationship Id="rId17" Type="http://schemas.openxmlformats.org/officeDocument/2006/relationships/customXml" Target="../ink/ink82.xml"/><Relationship Id="rId25" Type="http://schemas.openxmlformats.org/officeDocument/2006/relationships/customXml" Target="../ink/ink86.xml"/><Relationship Id="rId33" Type="http://schemas.openxmlformats.org/officeDocument/2006/relationships/customXml" Target="../ink/ink90.xml"/><Relationship Id="rId38" Type="http://schemas.openxmlformats.org/officeDocument/2006/relationships/image" Target="../media/image135.png"/><Relationship Id="rId46" Type="http://schemas.openxmlformats.org/officeDocument/2006/relationships/image" Target="../media/image139.png"/><Relationship Id="rId67" Type="http://schemas.openxmlformats.org/officeDocument/2006/relationships/image" Target="../media/image150.png"/><Relationship Id="rId20" Type="http://schemas.openxmlformats.org/officeDocument/2006/relationships/image" Target="../media/image126.png"/><Relationship Id="rId41" Type="http://schemas.openxmlformats.org/officeDocument/2006/relationships/customXml" Target="../ink/ink94.xml"/><Relationship Id="rId70" Type="http://schemas.openxmlformats.org/officeDocument/2006/relationships/customXml" Target="../ink/ink100.xml"/><Relationship Id="rId88" Type="http://schemas.openxmlformats.org/officeDocument/2006/relationships/customXml" Target="../ink/ink101.xml"/><Relationship Id="rId91" Type="http://schemas.openxmlformats.org/officeDocument/2006/relationships/image" Target="../media/image16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9.png"/><Relationship Id="rId15" Type="http://schemas.openxmlformats.org/officeDocument/2006/relationships/customXml" Target="../ink/ink81.xml"/><Relationship Id="rId23" Type="http://schemas.openxmlformats.org/officeDocument/2006/relationships/customXml" Target="../ink/ink85.xml"/><Relationship Id="rId28" Type="http://schemas.openxmlformats.org/officeDocument/2006/relationships/image" Target="../media/image130.png"/><Relationship Id="rId36" Type="http://schemas.openxmlformats.org/officeDocument/2006/relationships/image" Target="../media/image134.png"/><Relationship Id="rId49" Type="http://schemas.openxmlformats.org/officeDocument/2006/relationships/customXml" Target="../ink/ink98.xml"/><Relationship Id="rId10" Type="http://schemas.openxmlformats.org/officeDocument/2006/relationships/image" Target="../media/image121.png"/><Relationship Id="rId31" Type="http://schemas.openxmlformats.org/officeDocument/2006/relationships/customXml" Target="../ink/ink89.xml"/><Relationship Id="rId44" Type="http://schemas.openxmlformats.org/officeDocument/2006/relationships/image" Target="../media/image13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.png"/><Relationship Id="rId21" Type="http://schemas.openxmlformats.org/officeDocument/2006/relationships/customXml" Target="../ink/ink111.xml"/><Relationship Id="rId42" Type="http://schemas.openxmlformats.org/officeDocument/2006/relationships/image" Target="../media/image102.png"/><Relationship Id="rId47" Type="http://schemas.openxmlformats.org/officeDocument/2006/relationships/customXml" Target="../ink/ink124.xml"/><Relationship Id="rId68" Type="http://schemas.openxmlformats.org/officeDocument/2006/relationships/customXml" Target="../ink/ink126.xml"/><Relationship Id="rId89" Type="http://schemas.openxmlformats.org/officeDocument/2006/relationships/image" Target="../media/image66.png"/><Relationship Id="rId7" Type="http://schemas.openxmlformats.org/officeDocument/2006/relationships/customXml" Target="../ink/ink104.xml"/><Relationship Id="rId92" Type="http://schemas.openxmlformats.org/officeDocument/2006/relationships/customXml" Target="../ink/ink130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0.png"/><Relationship Id="rId29" Type="http://schemas.openxmlformats.org/officeDocument/2006/relationships/customXml" Target="../ink/ink115.xml"/><Relationship Id="rId11" Type="http://schemas.openxmlformats.org/officeDocument/2006/relationships/customXml" Target="../ink/ink106.xml"/><Relationship Id="rId24" Type="http://schemas.openxmlformats.org/officeDocument/2006/relationships/image" Target="../media/image96.png"/><Relationship Id="rId32" Type="http://schemas.openxmlformats.org/officeDocument/2006/relationships/image" Target="../media/image600.png"/><Relationship Id="rId37" Type="http://schemas.openxmlformats.org/officeDocument/2006/relationships/customXml" Target="../ink/ink119.xml"/><Relationship Id="rId40" Type="http://schemas.openxmlformats.org/officeDocument/2006/relationships/image" Target="../media/image640.png"/><Relationship Id="rId45" Type="http://schemas.openxmlformats.org/officeDocument/2006/relationships/customXml" Target="../ink/ink123.xml"/><Relationship Id="rId87" Type="http://schemas.openxmlformats.org/officeDocument/2006/relationships/image" Target="../media/image1191.png"/><Relationship Id="rId102" Type="http://schemas.openxmlformats.org/officeDocument/2006/relationships/customXml" Target="../ink/ink135.xml"/><Relationship Id="rId5" Type="http://schemas.openxmlformats.org/officeDocument/2006/relationships/customXml" Target="../ink/ink103.xml"/><Relationship Id="rId90" Type="http://schemas.openxmlformats.org/officeDocument/2006/relationships/customXml" Target="../ink/ink129.xml"/><Relationship Id="rId95" Type="http://schemas.openxmlformats.org/officeDocument/2006/relationships/image" Target="../media/image69.png"/><Relationship Id="rId19" Type="http://schemas.openxmlformats.org/officeDocument/2006/relationships/customXml" Target="../ink/ink110.xml"/><Relationship Id="rId14" Type="http://schemas.openxmlformats.org/officeDocument/2006/relationships/image" Target="../media/image92.png"/><Relationship Id="rId22" Type="http://schemas.openxmlformats.org/officeDocument/2006/relationships/image" Target="../media/image95.png"/><Relationship Id="rId27" Type="http://schemas.openxmlformats.org/officeDocument/2006/relationships/customXml" Target="../ink/ink114.xml"/><Relationship Id="rId30" Type="http://schemas.openxmlformats.org/officeDocument/2006/relationships/image" Target="../media/image99.png"/><Relationship Id="rId35" Type="http://schemas.openxmlformats.org/officeDocument/2006/relationships/customXml" Target="../ink/ink118.xml"/><Relationship Id="rId43" Type="http://schemas.openxmlformats.org/officeDocument/2006/relationships/customXml" Target="../ink/ink122.xml"/><Relationship Id="rId48" Type="http://schemas.openxmlformats.org/officeDocument/2006/relationships/image" Target="../media/image105.png"/><Relationship Id="rId69" Type="http://schemas.openxmlformats.org/officeDocument/2006/relationships/image" Target="../media/image115.png"/><Relationship Id="rId100" Type="http://schemas.openxmlformats.org/officeDocument/2006/relationships/customXml" Target="../ink/ink134.xml"/><Relationship Id="rId8" Type="http://schemas.openxmlformats.org/officeDocument/2006/relationships/image" Target="../media/image65.png"/><Relationship Id="rId93" Type="http://schemas.openxmlformats.org/officeDocument/2006/relationships/image" Target="../media/image68.png"/><Relationship Id="rId98" Type="http://schemas.openxmlformats.org/officeDocument/2006/relationships/customXml" Target="../ink/ink133.xml"/><Relationship Id="rId3" Type="http://schemas.openxmlformats.org/officeDocument/2006/relationships/image" Target="../media/image9.png"/><Relationship Id="rId12" Type="http://schemas.openxmlformats.org/officeDocument/2006/relationships/image" Target="../media/image91.png"/><Relationship Id="rId17" Type="http://schemas.openxmlformats.org/officeDocument/2006/relationships/customXml" Target="../ink/ink109.xml"/><Relationship Id="rId25" Type="http://schemas.openxmlformats.org/officeDocument/2006/relationships/customXml" Target="../ink/ink113.xml"/><Relationship Id="rId33" Type="http://schemas.openxmlformats.org/officeDocument/2006/relationships/customXml" Target="../ink/ink117.xml"/><Relationship Id="rId38" Type="http://schemas.openxmlformats.org/officeDocument/2006/relationships/image" Target="../media/image101.png"/><Relationship Id="rId46" Type="http://schemas.openxmlformats.org/officeDocument/2006/relationships/image" Target="../media/image104.png"/><Relationship Id="rId67" Type="http://schemas.openxmlformats.org/officeDocument/2006/relationships/image" Target="../media/image114.png"/><Relationship Id="rId103" Type="http://schemas.openxmlformats.org/officeDocument/2006/relationships/image" Target="../media/image73.png"/><Relationship Id="rId20" Type="http://schemas.openxmlformats.org/officeDocument/2006/relationships/image" Target="../media/image94.png"/><Relationship Id="rId41" Type="http://schemas.openxmlformats.org/officeDocument/2006/relationships/customXml" Target="../ink/ink121.xml"/><Relationship Id="rId70" Type="http://schemas.openxmlformats.org/officeDocument/2006/relationships/customXml" Target="../ink/ink127.xml"/><Relationship Id="rId88" Type="http://schemas.openxmlformats.org/officeDocument/2006/relationships/customXml" Target="../ink/ink128.xml"/><Relationship Id="rId91" Type="http://schemas.openxmlformats.org/officeDocument/2006/relationships/image" Target="../media/image67.png"/><Relationship Id="rId96" Type="http://schemas.openxmlformats.org/officeDocument/2006/relationships/customXml" Target="../ink/ink13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5" Type="http://schemas.openxmlformats.org/officeDocument/2006/relationships/customXml" Target="../ink/ink108.xml"/><Relationship Id="rId23" Type="http://schemas.openxmlformats.org/officeDocument/2006/relationships/customXml" Target="../ink/ink112.xml"/><Relationship Id="rId28" Type="http://schemas.openxmlformats.org/officeDocument/2006/relationships/image" Target="../media/image98.png"/><Relationship Id="rId36" Type="http://schemas.openxmlformats.org/officeDocument/2006/relationships/image" Target="../media/image100.png"/><Relationship Id="rId49" Type="http://schemas.openxmlformats.org/officeDocument/2006/relationships/customXml" Target="../ink/ink125.xml"/><Relationship Id="rId10" Type="http://schemas.openxmlformats.org/officeDocument/2006/relationships/image" Target="../media/image90.png"/><Relationship Id="rId31" Type="http://schemas.openxmlformats.org/officeDocument/2006/relationships/customXml" Target="../ink/ink116.xml"/><Relationship Id="rId44" Type="http://schemas.openxmlformats.org/officeDocument/2006/relationships/image" Target="../media/image103.png"/><Relationship Id="rId94" Type="http://schemas.openxmlformats.org/officeDocument/2006/relationships/customXml" Target="../ink/ink131.xml"/><Relationship Id="rId99" Type="http://schemas.openxmlformats.org/officeDocument/2006/relationships/image" Target="../media/image71.png"/><Relationship Id="rId101" Type="http://schemas.openxmlformats.org/officeDocument/2006/relationships/image" Target="../media/image72.png"/><Relationship Id="rId4" Type="http://schemas.openxmlformats.org/officeDocument/2006/relationships/image" Target="../media/image10.png"/><Relationship Id="rId9" Type="http://schemas.openxmlformats.org/officeDocument/2006/relationships/customXml" Target="../ink/ink105.xml"/><Relationship Id="rId13" Type="http://schemas.openxmlformats.org/officeDocument/2006/relationships/customXml" Target="../ink/ink107.xml"/><Relationship Id="rId18" Type="http://schemas.openxmlformats.org/officeDocument/2006/relationships/image" Target="../media/image93.png"/><Relationship Id="rId39" Type="http://schemas.openxmlformats.org/officeDocument/2006/relationships/customXml" Target="../ink/ink120.xml"/><Relationship Id="rId34" Type="http://schemas.openxmlformats.org/officeDocument/2006/relationships/image" Target="../media/image610.png"/><Relationship Id="rId97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0.png"/><Relationship Id="rId21" Type="http://schemas.openxmlformats.org/officeDocument/2006/relationships/customXml" Target="../ink/ink144.xml"/><Relationship Id="rId42" Type="http://schemas.openxmlformats.org/officeDocument/2006/relationships/image" Target="../media/image1501.png"/><Relationship Id="rId47" Type="http://schemas.openxmlformats.org/officeDocument/2006/relationships/customXml" Target="../ink/ink157.xml"/><Relationship Id="rId63" Type="http://schemas.openxmlformats.org/officeDocument/2006/relationships/customXml" Target="../ink/ink165.xml"/><Relationship Id="rId68" Type="http://schemas.openxmlformats.org/officeDocument/2006/relationships/image" Target="../media/image163.png"/><Relationship Id="rId84" Type="http://schemas.openxmlformats.org/officeDocument/2006/relationships/image" Target="../media/image171.png"/><Relationship Id="rId16" Type="http://schemas.openxmlformats.org/officeDocument/2006/relationships/image" Target="../media/image1401.png"/><Relationship Id="rId11" Type="http://schemas.openxmlformats.org/officeDocument/2006/relationships/customXml" Target="../ink/ink139.xml"/><Relationship Id="rId32" Type="http://schemas.openxmlformats.org/officeDocument/2006/relationships/image" Target="../media/image1451.png"/><Relationship Id="rId37" Type="http://schemas.openxmlformats.org/officeDocument/2006/relationships/customXml" Target="../ink/ink152.xml"/><Relationship Id="rId53" Type="http://schemas.openxmlformats.org/officeDocument/2006/relationships/customXml" Target="../ink/ink160.xml"/><Relationship Id="rId58" Type="http://schemas.openxmlformats.org/officeDocument/2006/relationships/image" Target="../media/image1580.png"/><Relationship Id="rId74" Type="http://schemas.openxmlformats.org/officeDocument/2006/relationships/image" Target="../media/image166.png"/><Relationship Id="rId79" Type="http://schemas.openxmlformats.org/officeDocument/2006/relationships/customXml" Target="../ink/ink173.xml"/><Relationship Id="rId5" Type="http://schemas.openxmlformats.org/officeDocument/2006/relationships/customXml" Target="../ink/ink136.xml"/><Relationship Id="rId19" Type="http://schemas.openxmlformats.org/officeDocument/2006/relationships/customXml" Target="../ink/ink143.xml"/><Relationship Id="rId14" Type="http://schemas.openxmlformats.org/officeDocument/2006/relationships/image" Target="../media/image1390.png"/><Relationship Id="rId22" Type="http://schemas.openxmlformats.org/officeDocument/2006/relationships/image" Target="../media/image1431.png"/><Relationship Id="rId27" Type="http://schemas.openxmlformats.org/officeDocument/2006/relationships/customXml" Target="../ink/ink147.xml"/><Relationship Id="rId30" Type="http://schemas.openxmlformats.org/officeDocument/2006/relationships/image" Target="../media/image1441.png"/><Relationship Id="rId35" Type="http://schemas.openxmlformats.org/officeDocument/2006/relationships/customXml" Target="../ink/ink151.xml"/><Relationship Id="rId43" Type="http://schemas.openxmlformats.org/officeDocument/2006/relationships/customXml" Target="../ink/ink155.xml"/><Relationship Id="rId48" Type="http://schemas.openxmlformats.org/officeDocument/2006/relationships/image" Target="../media/image1530.png"/><Relationship Id="rId56" Type="http://schemas.openxmlformats.org/officeDocument/2006/relationships/image" Target="../media/image1570.png"/><Relationship Id="rId64" Type="http://schemas.openxmlformats.org/officeDocument/2006/relationships/image" Target="../media/image1610.png"/><Relationship Id="rId69" Type="http://schemas.openxmlformats.org/officeDocument/2006/relationships/customXml" Target="../ink/ink168.xml"/><Relationship Id="rId77" Type="http://schemas.openxmlformats.org/officeDocument/2006/relationships/customXml" Target="../ink/ink172.xml"/><Relationship Id="rId8" Type="http://schemas.openxmlformats.org/officeDocument/2006/relationships/image" Target="../media/image12.png"/><Relationship Id="rId51" Type="http://schemas.openxmlformats.org/officeDocument/2006/relationships/customXml" Target="../ink/ink159.xml"/><Relationship Id="rId72" Type="http://schemas.openxmlformats.org/officeDocument/2006/relationships/image" Target="../media/image165.png"/><Relationship Id="rId80" Type="http://schemas.openxmlformats.org/officeDocument/2006/relationships/image" Target="../media/image169.png"/><Relationship Id="rId85" Type="http://schemas.openxmlformats.org/officeDocument/2006/relationships/customXml" Target="../ink/ink176.xml"/><Relationship Id="rId3" Type="http://schemas.openxmlformats.org/officeDocument/2006/relationships/image" Target="../media/image9.png"/><Relationship Id="rId12" Type="http://schemas.openxmlformats.org/officeDocument/2006/relationships/image" Target="../media/image1380.png"/><Relationship Id="rId17" Type="http://schemas.openxmlformats.org/officeDocument/2006/relationships/customXml" Target="../ink/ink142.xml"/><Relationship Id="rId25" Type="http://schemas.openxmlformats.org/officeDocument/2006/relationships/customXml" Target="../ink/ink146.xml"/><Relationship Id="rId33" Type="http://schemas.openxmlformats.org/officeDocument/2006/relationships/customXml" Target="../ink/ink150.xml"/><Relationship Id="rId38" Type="http://schemas.openxmlformats.org/officeDocument/2006/relationships/image" Target="../media/image1481.png"/><Relationship Id="rId46" Type="http://schemas.openxmlformats.org/officeDocument/2006/relationships/image" Target="../media/image1520.png"/><Relationship Id="rId59" Type="http://schemas.openxmlformats.org/officeDocument/2006/relationships/customXml" Target="../ink/ink163.xml"/><Relationship Id="rId67" Type="http://schemas.openxmlformats.org/officeDocument/2006/relationships/customXml" Target="../ink/ink167.xml"/><Relationship Id="rId20" Type="http://schemas.openxmlformats.org/officeDocument/2006/relationships/image" Target="../media/image1420.png"/><Relationship Id="rId41" Type="http://schemas.openxmlformats.org/officeDocument/2006/relationships/customXml" Target="../ink/ink154.xml"/><Relationship Id="rId54" Type="http://schemas.openxmlformats.org/officeDocument/2006/relationships/image" Target="../media/image1560.png"/><Relationship Id="rId62" Type="http://schemas.openxmlformats.org/officeDocument/2006/relationships/image" Target="../media/image1601.png"/><Relationship Id="rId70" Type="http://schemas.openxmlformats.org/officeDocument/2006/relationships/image" Target="../media/image164.png"/><Relationship Id="rId75" Type="http://schemas.openxmlformats.org/officeDocument/2006/relationships/customXml" Target="../ink/ink171.xml"/><Relationship Id="rId83" Type="http://schemas.openxmlformats.org/officeDocument/2006/relationships/customXml" Target="../ink/ink175.xml"/><Relationship Id="rId88" Type="http://schemas.openxmlformats.org/officeDocument/2006/relationships/image" Target="../media/image17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50.png"/><Relationship Id="rId15" Type="http://schemas.openxmlformats.org/officeDocument/2006/relationships/customXml" Target="../ink/ink141.xml"/><Relationship Id="rId23" Type="http://schemas.openxmlformats.org/officeDocument/2006/relationships/customXml" Target="../ink/ink145.xml"/><Relationship Id="rId28" Type="http://schemas.openxmlformats.org/officeDocument/2006/relationships/image" Target="../media/image1270.png"/><Relationship Id="rId36" Type="http://schemas.openxmlformats.org/officeDocument/2006/relationships/image" Target="../media/image1471.png"/><Relationship Id="rId49" Type="http://schemas.openxmlformats.org/officeDocument/2006/relationships/customXml" Target="../ink/ink158.xml"/><Relationship Id="rId57" Type="http://schemas.openxmlformats.org/officeDocument/2006/relationships/customXml" Target="../ink/ink162.xml"/><Relationship Id="rId10" Type="http://schemas.openxmlformats.org/officeDocument/2006/relationships/image" Target="../media/image1370.png"/><Relationship Id="rId31" Type="http://schemas.openxmlformats.org/officeDocument/2006/relationships/customXml" Target="../ink/ink149.xml"/><Relationship Id="rId44" Type="http://schemas.openxmlformats.org/officeDocument/2006/relationships/image" Target="../media/image1510.png"/><Relationship Id="rId52" Type="http://schemas.openxmlformats.org/officeDocument/2006/relationships/image" Target="../media/image1550.png"/><Relationship Id="rId60" Type="http://schemas.openxmlformats.org/officeDocument/2006/relationships/image" Target="../media/image1590.png"/><Relationship Id="rId65" Type="http://schemas.openxmlformats.org/officeDocument/2006/relationships/customXml" Target="../ink/ink166.xml"/><Relationship Id="rId73" Type="http://schemas.openxmlformats.org/officeDocument/2006/relationships/customXml" Target="../ink/ink170.xml"/><Relationship Id="rId78" Type="http://schemas.openxmlformats.org/officeDocument/2006/relationships/image" Target="../media/image168.png"/><Relationship Id="rId81" Type="http://schemas.openxmlformats.org/officeDocument/2006/relationships/customXml" Target="../ink/ink174.xml"/><Relationship Id="rId86" Type="http://schemas.openxmlformats.org/officeDocument/2006/relationships/image" Target="../media/image172.png"/><Relationship Id="rId4" Type="http://schemas.openxmlformats.org/officeDocument/2006/relationships/image" Target="../media/image10.png"/><Relationship Id="rId9" Type="http://schemas.openxmlformats.org/officeDocument/2006/relationships/customXml" Target="../ink/ink138.xml"/><Relationship Id="rId13" Type="http://schemas.openxmlformats.org/officeDocument/2006/relationships/customXml" Target="../ink/ink140.xml"/><Relationship Id="rId18" Type="http://schemas.openxmlformats.org/officeDocument/2006/relationships/image" Target="../media/image1410.png"/><Relationship Id="rId39" Type="http://schemas.openxmlformats.org/officeDocument/2006/relationships/customXml" Target="../ink/ink153.xml"/><Relationship Id="rId34" Type="http://schemas.openxmlformats.org/officeDocument/2006/relationships/image" Target="../media/image1461.png"/><Relationship Id="rId50" Type="http://schemas.openxmlformats.org/officeDocument/2006/relationships/image" Target="../media/image1540.png"/><Relationship Id="rId55" Type="http://schemas.openxmlformats.org/officeDocument/2006/relationships/customXml" Target="../ink/ink161.xml"/><Relationship Id="rId76" Type="http://schemas.openxmlformats.org/officeDocument/2006/relationships/image" Target="../media/image167.png"/><Relationship Id="rId7" Type="http://schemas.openxmlformats.org/officeDocument/2006/relationships/customXml" Target="../ink/ink137.xml"/><Relationship Id="rId71" Type="http://schemas.openxmlformats.org/officeDocument/2006/relationships/customXml" Target="../ink/ink169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48.xml"/><Relationship Id="rId24" Type="http://schemas.openxmlformats.org/officeDocument/2006/relationships/image" Target="../media/image1251.png"/><Relationship Id="rId40" Type="http://schemas.openxmlformats.org/officeDocument/2006/relationships/image" Target="../media/image1490.png"/><Relationship Id="rId45" Type="http://schemas.openxmlformats.org/officeDocument/2006/relationships/customXml" Target="../ink/ink156.xml"/><Relationship Id="rId66" Type="http://schemas.openxmlformats.org/officeDocument/2006/relationships/image" Target="../media/image1620.png"/><Relationship Id="rId87" Type="http://schemas.openxmlformats.org/officeDocument/2006/relationships/customXml" Target="../ink/ink177.xml"/><Relationship Id="rId61" Type="http://schemas.openxmlformats.org/officeDocument/2006/relationships/customXml" Target="../ink/ink164.xml"/><Relationship Id="rId82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customXml" Target="../ink/ink181.xml"/><Relationship Id="rId18" Type="http://schemas.openxmlformats.org/officeDocument/2006/relationships/image" Target="../media/image141.png"/><Relationship Id="rId26" Type="http://schemas.openxmlformats.org/officeDocument/2006/relationships/image" Target="../media/image145.png"/><Relationship Id="rId3" Type="http://schemas.openxmlformats.org/officeDocument/2006/relationships/image" Target="../media/image9.png"/><Relationship Id="rId21" Type="http://schemas.openxmlformats.org/officeDocument/2006/relationships/customXml" Target="../ink/ink185.xml"/><Relationship Id="rId7" Type="http://schemas.openxmlformats.org/officeDocument/2006/relationships/customXml" Target="../ink/ink179.xml"/><Relationship Id="rId12" Type="http://schemas.openxmlformats.org/officeDocument/2006/relationships/image" Target="../media/image79.png"/><Relationship Id="rId17" Type="http://schemas.openxmlformats.org/officeDocument/2006/relationships/customXml" Target="../ink/ink183.xml"/><Relationship Id="rId25" Type="http://schemas.openxmlformats.org/officeDocument/2006/relationships/customXml" Target="../ink/ink187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4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4.png"/><Relationship Id="rId11" Type="http://schemas.openxmlformats.org/officeDocument/2006/relationships/customXml" Target="../ink/ink180.xml"/><Relationship Id="rId24" Type="http://schemas.openxmlformats.org/officeDocument/2006/relationships/image" Target="../media/image144.png"/><Relationship Id="rId5" Type="http://schemas.openxmlformats.org/officeDocument/2006/relationships/customXml" Target="../ink/ink178.xml"/><Relationship Id="rId15" Type="http://schemas.openxmlformats.org/officeDocument/2006/relationships/customXml" Target="../ink/ink182.xml"/><Relationship Id="rId23" Type="http://schemas.openxmlformats.org/officeDocument/2006/relationships/customXml" Target="../ink/ink186.xml"/><Relationship Id="rId10" Type="http://schemas.openxmlformats.org/officeDocument/2006/relationships/image" Target="../media/image38.png"/><Relationship Id="rId19" Type="http://schemas.openxmlformats.org/officeDocument/2006/relationships/customXml" Target="../ink/ink184.xml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14" Type="http://schemas.openxmlformats.org/officeDocument/2006/relationships/image" Target="../media/image80.png"/><Relationship Id="rId22" Type="http://schemas.openxmlformats.org/officeDocument/2006/relationships/image" Target="../media/image1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FA5FF-C860-1C42-A528-3B54B289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6" y="2372968"/>
            <a:ext cx="4141378" cy="1588126"/>
          </a:xfrm>
        </p:spPr>
        <p:txBody>
          <a:bodyPr/>
          <a:lstStyle/>
          <a:p>
            <a:r>
              <a:rPr lang="en-GB" dirty="0"/>
              <a:t>It’s people!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69918-2EBC-4141-B338-1D8812597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6" y="4299124"/>
            <a:ext cx="4141378" cy="338027"/>
          </a:xfrm>
        </p:spPr>
        <p:txBody>
          <a:bodyPr/>
          <a:lstStyle/>
          <a:p>
            <a:r>
              <a:rPr lang="en-GB" dirty="0"/>
              <a:t>Why we need an interdisciplinary approach to cyber security</a:t>
            </a:r>
          </a:p>
          <a:p>
            <a:endParaRPr lang="en-GB" dirty="0"/>
          </a:p>
          <a:p>
            <a:r>
              <a:rPr lang="en-GB" sz="1600" dirty="0"/>
              <a:t>Fabio Greiner at TNC 2023, Tirana </a:t>
            </a:r>
          </a:p>
        </p:txBody>
      </p:sp>
    </p:spTree>
    <p:extLst>
      <p:ext uri="{BB962C8B-B14F-4D97-AF65-F5344CB8AC3E}">
        <p14:creationId xmlns:p14="http://schemas.microsoft.com/office/powerpoint/2010/main" val="12518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2267BC5F-D402-5FE5-797E-09F8F4343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54305"/>
              </p:ext>
            </p:extLst>
          </p:nvPr>
        </p:nvGraphicFramePr>
        <p:xfrm>
          <a:off x="1524000" y="2015490"/>
          <a:ext cx="6096000" cy="129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616083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752695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74617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Security </a:t>
                      </a:r>
                      <a:br>
                        <a:rPr lang="de-DE" dirty="0"/>
                      </a:br>
                      <a:r>
                        <a:rPr lang="de-DE" dirty="0"/>
                        <a:t>Professionals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Internal Communications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3143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Communications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300" dirty="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300" dirty="0"/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91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1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8C792550-18B8-5694-D495-E163D62B185E}"/>
              </a:ext>
            </a:extLst>
          </p:cNvPr>
          <p:cNvSpPr/>
          <p:nvPr/>
        </p:nvSpPr>
        <p:spPr>
          <a:xfrm rot="21300824">
            <a:off x="4003809" y="665786"/>
            <a:ext cx="3072809" cy="4364666"/>
          </a:xfrm>
          <a:custGeom>
            <a:avLst/>
            <a:gdLst>
              <a:gd name="connsiteX0" fmla="*/ 0 w 3072809"/>
              <a:gd name="connsiteY0" fmla="*/ 0 h 4364666"/>
              <a:gd name="connsiteX1" fmla="*/ 522378 w 3072809"/>
              <a:gd name="connsiteY1" fmla="*/ 0 h 4364666"/>
              <a:gd name="connsiteX2" fmla="*/ 1198396 w 3072809"/>
              <a:gd name="connsiteY2" fmla="*/ 0 h 4364666"/>
              <a:gd name="connsiteX3" fmla="*/ 1843685 w 3072809"/>
              <a:gd name="connsiteY3" fmla="*/ 0 h 4364666"/>
              <a:gd name="connsiteX4" fmla="*/ 2366063 w 3072809"/>
              <a:gd name="connsiteY4" fmla="*/ 0 h 4364666"/>
              <a:gd name="connsiteX5" fmla="*/ 3072809 w 3072809"/>
              <a:gd name="connsiteY5" fmla="*/ 0 h 4364666"/>
              <a:gd name="connsiteX6" fmla="*/ 3072809 w 3072809"/>
              <a:gd name="connsiteY6" fmla="*/ 710817 h 4364666"/>
              <a:gd name="connsiteX7" fmla="*/ 3072809 w 3072809"/>
              <a:gd name="connsiteY7" fmla="*/ 1377987 h 4364666"/>
              <a:gd name="connsiteX8" fmla="*/ 3072809 w 3072809"/>
              <a:gd name="connsiteY8" fmla="*/ 1914218 h 4364666"/>
              <a:gd name="connsiteX9" fmla="*/ 3072809 w 3072809"/>
              <a:gd name="connsiteY9" fmla="*/ 2406802 h 4364666"/>
              <a:gd name="connsiteX10" fmla="*/ 3072809 w 3072809"/>
              <a:gd name="connsiteY10" fmla="*/ 2943032 h 4364666"/>
              <a:gd name="connsiteX11" fmla="*/ 3072809 w 3072809"/>
              <a:gd name="connsiteY11" fmla="*/ 3610202 h 4364666"/>
              <a:gd name="connsiteX12" fmla="*/ 3072809 w 3072809"/>
              <a:gd name="connsiteY12" fmla="*/ 4364666 h 4364666"/>
              <a:gd name="connsiteX13" fmla="*/ 2550431 w 3072809"/>
              <a:gd name="connsiteY13" fmla="*/ 4364666 h 4364666"/>
              <a:gd name="connsiteX14" fmla="*/ 2028054 w 3072809"/>
              <a:gd name="connsiteY14" fmla="*/ 4364666 h 4364666"/>
              <a:gd name="connsiteX15" fmla="*/ 1382764 w 3072809"/>
              <a:gd name="connsiteY15" fmla="*/ 4364666 h 4364666"/>
              <a:gd name="connsiteX16" fmla="*/ 860387 w 3072809"/>
              <a:gd name="connsiteY16" fmla="*/ 4364666 h 4364666"/>
              <a:gd name="connsiteX17" fmla="*/ 0 w 3072809"/>
              <a:gd name="connsiteY17" fmla="*/ 4364666 h 4364666"/>
              <a:gd name="connsiteX18" fmla="*/ 0 w 3072809"/>
              <a:gd name="connsiteY18" fmla="*/ 3828436 h 4364666"/>
              <a:gd name="connsiteX19" fmla="*/ 0 w 3072809"/>
              <a:gd name="connsiteY19" fmla="*/ 3335852 h 4364666"/>
              <a:gd name="connsiteX20" fmla="*/ 0 w 3072809"/>
              <a:gd name="connsiteY20" fmla="*/ 2712328 h 4364666"/>
              <a:gd name="connsiteX21" fmla="*/ 0 w 3072809"/>
              <a:gd name="connsiteY21" fmla="*/ 2001511 h 4364666"/>
              <a:gd name="connsiteX22" fmla="*/ 0 w 3072809"/>
              <a:gd name="connsiteY22" fmla="*/ 1421634 h 4364666"/>
              <a:gd name="connsiteX23" fmla="*/ 0 w 3072809"/>
              <a:gd name="connsiteY23" fmla="*/ 841757 h 4364666"/>
              <a:gd name="connsiteX24" fmla="*/ 0 w 3072809"/>
              <a:gd name="connsiteY24" fmla="*/ 0 h 436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2809" h="4364666" fill="none" extrusionOk="0">
                <a:moveTo>
                  <a:pt x="0" y="0"/>
                </a:moveTo>
                <a:cubicBezTo>
                  <a:pt x="232208" y="-10530"/>
                  <a:pt x="343998" y="22967"/>
                  <a:pt x="522378" y="0"/>
                </a:cubicBezTo>
                <a:cubicBezTo>
                  <a:pt x="700758" y="-22967"/>
                  <a:pt x="972851" y="-8188"/>
                  <a:pt x="1198396" y="0"/>
                </a:cubicBezTo>
                <a:cubicBezTo>
                  <a:pt x="1423941" y="8188"/>
                  <a:pt x="1568634" y="-6294"/>
                  <a:pt x="1843685" y="0"/>
                </a:cubicBezTo>
                <a:cubicBezTo>
                  <a:pt x="2118736" y="6294"/>
                  <a:pt x="2133859" y="-12559"/>
                  <a:pt x="2366063" y="0"/>
                </a:cubicBezTo>
                <a:cubicBezTo>
                  <a:pt x="2598267" y="12559"/>
                  <a:pt x="2811007" y="-8551"/>
                  <a:pt x="3072809" y="0"/>
                </a:cubicBezTo>
                <a:cubicBezTo>
                  <a:pt x="3075607" y="280931"/>
                  <a:pt x="3064313" y="385974"/>
                  <a:pt x="3072809" y="710817"/>
                </a:cubicBezTo>
                <a:cubicBezTo>
                  <a:pt x="3081305" y="1035660"/>
                  <a:pt x="3070377" y="1188186"/>
                  <a:pt x="3072809" y="1377987"/>
                </a:cubicBezTo>
                <a:cubicBezTo>
                  <a:pt x="3075242" y="1567788"/>
                  <a:pt x="3046024" y="1652550"/>
                  <a:pt x="3072809" y="1914218"/>
                </a:cubicBezTo>
                <a:cubicBezTo>
                  <a:pt x="3099594" y="2175886"/>
                  <a:pt x="3082702" y="2279789"/>
                  <a:pt x="3072809" y="2406802"/>
                </a:cubicBezTo>
                <a:cubicBezTo>
                  <a:pt x="3062916" y="2533815"/>
                  <a:pt x="3056919" y="2834716"/>
                  <a:pt x="3072809" y="2943032"/>
                </a:cubicBezTo>
                <a:cubicBezTo>
                  <a:pt x="3088700" y="3051348"/>
                  <a:pt x="3064898" y="3428016"/>
                  <a:pt x="3072809" y="3610202"/>
                </a:cubicBezTo>
                <a:cubicBezTo>
                  <a:pt x="3080721" y="3792388"/>
                  <a:pt x="3060646" y="4035938"/>
                  <a:pt x="3072809" y="4364666"/>
                </a:cubicBezTo>
                <a:cubicBezTo>
                  <a:pt x="2886235" y="4365665"/>
                  <a:pt x="2719919" y="4362778"/>
                  <a:pt x="2550431" y="4364666"/>
                </a:cubicBezTo>
                <a:cubicBezTo>
                  <a:pt x="2380943" y="4366554"/>
                  <a:pt x="2286280" y="4358218"/>
                  <a:pt x="2028054" y="4364666"/>
                </a:cubicBezTo>
                <a:cubicBezTo>
                  <a:pt x="1769828" y="4371114"/>
                  <a:pt x="1584170" y="4394296"/>
                  <a:pt x="1382764" y="4364666"/>
                </a:cubicBezTo>
                <a:cubicBezTo>
                  <a:pt x="1181358" y="4335037"/>
                  <a:pt x="993461" y="4357113"/>
                  <a:pt x="860387" y="4364666"/>
                </a:cubicBezTo>
                <a:cubicBezTo>
                  <a:pt x="727313" y="4372219"/>
                  <a:pt x="365264" y="4336121"/>
                  <a:pt x="0" y="4364666"/>
                </a:cubicBezTo>
                <a:cubicBezTo>
                  <a:pt x="12009" y="4242411"/>
                  <a:pt x="3949" y="4075552"/>
                  <a:pt x="0" y="3828436"/>
                </a:cubicBezTo>
                <a:cubicBezTo>
                  <a:pt x="-3949" y="3581320"/>
                  <a:pt x="-2254" y="3571206"/>
                  <a:pt x="0" y="3335852"/>
                </a:cubicBezTo>
                <a:cubicBezTo>
                  <a:pt x="2254" y="3100498"/>
                  <a:pt x="16839" y="2856765"/>
                  <a:pt x="0" y="2712328"/>
                </a:cubicBezTo>
                <a:cubicBezTo>
                  <a:pt x="-16839" y="2567891"/>
                  <a:pt x="-24513" y="2273978"/>
                  <a:pt x="0" y="2001511"/>
                </a:cubicBezTo>
                <a:cubicBezTo>
                  <a:pt x="24513" y="1729044"/>
                  <a:pt x="-8138" y="1599069"/>
                  <a:pt x="0" y="1421634"/>
                </a:cubicBezTo>
                <a:cubicBezTo>
                  <a:pt x="8138" y="1244199"/>
                  <a:pt x="18719" y="1080318"/>
                  <a:pt x="0" y="841757"/>
                </a:cubicBezTo>
                <a:cubicBezTo>
                  <a:pt x="-18719" y="603196"/>
                  <a:pt x="-2328" y="176149"/>
                  <a:pt x="0" y="0"/>
                </a:cubicBezTo>
                <a:close/>
              </a:path>
              <a:path w="3072809" h="4364666" stroke="0" extrusionOk="0">
                <a:moveTo>
                  <a:pt x="0" y="0"/>
                </a:moveTo>
                <a:cubicBezTo>
                  <a:pt x="263414" y="-11527"/>
                  <a:pt x="415992" y="7370"/>
                  <a:pt x="583834" y="0"/>
                </a:cubicBezTo>
                <a:cubicBezTo>
                  <a:pt x="751676" y="-7370"/>
                  <a:pt x="979787" y="3441"/>
                  <a:pt x="1106211" y="0"/>
                </a:cubicBezTo>
                <a:cubicBezTo>
                  <a:pt x="1232635" y="-3441"/>
                  <a:pt x="1579719" y="31826"/>
                  <a:pt x="1782229" y="0"/>
                </a:cubicBezTo>
                <a:cubicBezTo>
                  <a:pt x="1984739" y="-31826"/>
                  <a:pt x="2217912" y="-23541"/>
                  <a:pt x="2366063" y="0"/>
                </a:cubicBezTo>
                <a:cubicBezTo>
                  <a:pt x="2514214" y="23541"/>
                  <a:pt x="2773494" y="25505"/>
                  <a:pt x="3072809" y="0"/>
                </a:cubicBezTo>
                <a:cubicBezTo>
                  <a:pt x="3052973" y="336549"/>
                  <a:pt x="3039556" y="374305"/>
                  <a:pt x="3072809" y="710817"/>
                </a:cubicBezTo>
                <a:cubicBezTo>
                  <a:pt x="3106062" y="1047329"/>
                  <a:pt x="3081463" y="1196280"/>
                  <a:pt x="3072809" y="1334341"/>
                </a:cubicBezTo>
                <a:cubicBezTo>
                  <a:pt x="3064155" y="1472402"/>
                  <a:pt x="3067266" y="1655532"/>
                  <a:pt x="3072809" y="1957864"/>
                </a:cubicBezTo>
                <a:cubicBezTo>
                  <a:pt x="3078352" y="2260196"/>
                  <a:pt x="3096753" y="2286118"/>
                  <a:pt x="3072809" y="2494095"/>
                </a:cubicBezTo>
                <a:cubicBezTo>
                  <a:pt x="3048865" y="2702072"/>
                  <a:pt x="3059026" y="2899177"/>
                  <a:pt x="3072809" y="3030325"/>
                </a:cubicBezTo>
                <a:cubicBezTo>
                  <a:pt x="3086593" y="3161473"/>
                  <a:pt x="3064452" y="3386259"/>
                  <a:pt x="3072809" y="3653849"/>
                </a:cubicBezTo>
                <a:cubicBezTo>
                  <a:pt x="3081166" y="3921439"/>
                  <a:pt x="3062495" y="4037223"/>
                  <a:pt x="3072809" y="4364666"/>
                </a:cubicBezTo>
                <a:cubicBezTo>
                  <a:pt x="2883304" y="4389466"/>
                  <a:pt x="2784311" y="4389706"/>
                  <a:pt x="2550431" y="4364666"/>
                </a:cubicBezTo>
                <a:cubicBezTo>
                  <a:pt x="2316551" y="4339626"/>
                  <a:pt x="2045118" y="4367383"/>
                  <a:pt x="1874413" y="4364666"/>
                </a:cubicBezTo>
                <a:cubicBezTo>
                  <a:pt x="1703708" y="4361949"/>
                  <a:pt x="1583823" y="4353044"/>
                  <a:pt x="1321308" y="4364666"/>
                </a:cubicBezTo>
                <a:cubicBezTo>
                  <a:pt x="1058793" y="4376288"/>
                  <a:pt x="920979" y="4373091"/>
                  <a:pt x="706746" y="4364666"/>
                </a:cubicBezTo>
                <a:cubicBezTo>
                  <a:pt x="492513" y="4356241"/>
                  <a:pt x="172132" y="4390514"/>
                  <a:pt x="0" y="4364666"/>
                </a:cubicBezTo>
                <a:cubicBezTo>
                  <a:pt x="18575" y="4131778"/>
                  <a:pt x="23988" y="3972368"/>
                  <a:pt x="0" y="3741142"/>
                </a:cubicBezTo>
                <a:cubicBezTo>
                  <a:pt x="-23988" y="3509916"/>
                  <a:pt x="7686" y="3398024"/>
                  <a:pt x="0" y="3204912"/>
                </a:cubicBezTo>
                <a:cubicBezTo>
                  <a:pt x="-7686" y="3011800"/>
                  <a:pt x="24540" y="2887919"/>
                  <a:pt x="0" y="2668681"/>
                </a:cubicBezTo>
                <a:cubicBezTo>
                  <a:pt x="-24540" y="2449443"/>
                  <a:pt x="3841" y="2264952"/>
                  <a:pt x="0" y="2088804"/>
                </a:cubicBezTo>
                <a:cubicBezTo>
                  <a:pt x="-3841" y="1912656"/>
                  <a:pt x="-16658" y="1524581"/>
                  <a:pt x="0" y="1377987"/>
                </a:cubicBezTo>
                <a:cubicBezTo>
                  <a:pt x="16658" y="1231393"/>
                  <a:pt x="-8248" y="1033628"/>
                  <a:pt x="0" y="754464"/>
                </a:cubicBezTo>
                <a:cubicBezTo>
                  <a:pt x="8248" y="475300"/>
                  <a:pt x="28289" y="30207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F046A9E-5CF2-7414-BA1B-9D69D8C01B26}"/>
              </a:ext>
            </a:extLst>
          </p:cNvPr>
          <p:cNvSpPr/>
          <p:nvPr/>
        </p:nvSpPr>
        <p:spPr>
          <a:xfrm rot="21300824">
            <a:off x="3965849" y="613353"/>
            <a:ext cx="3072809" cy="4364666"/>
          </a:xfrm>
          <a:custGeom>
            <a:avLst/>
            <a:gdLst>
              <a:gd name="connsiteX0" fmla="*/ 0 w 3072809"/>
              <a:gd name="connsiteY0" fmla="*/ 0 h 4364666"/>
              <a:gd name="connsiteX1" fmla="*/ 522378 w 3072809"/>
              <a:gd name="connsiteY1" fmla="*/ 0 h 4364666"/>
              <a:gd name="connsiteX2" fmla="*/ 1198396 w 3072809"/>
              <a:gd name="connsiteY2" fmla="*/ 0 h 4364666"/>
              <a:gd name="connsiteX3" fmla="*/ 1843685 w 3072809"/>
              <a:gd name="connsiteY3" fmla="*/ 0 h 4364666"/>
              <a:gd name="connsiteX4" fmla="*/ 2366063 w 3072809"/>
              <a:gd name="connsiteY4" fmla="*/ 0 h 4364666"/>
              <a:gd name="connsiteX5" fmla="*/ 3072809 w 3072809"/>
              <a:gd name="connsiteY5" fmla="*/ 0 h 4364666"/>
              <a:gd name="connsiteX6" fmla="*/ 3072809 w 3072809"/>
              <a:gd name="connsiteY6" fmla="*/ 710817 h 4364666"/>
              <a:gd name="connsiteX7" fmla="*/ 3072809 w 3072809"/>
              <a:gd name="connsiteY7" fmla="*/ 1377987 h 4364666"/>
              <a:gd name="connsiteX8" fmla="*/ 3072809 w 3072809"/>
              <a:gd name="connsiteY8" fmla="*/ 1914218 h 4364666"/>
              <a:gd name="connsiteX9" fmla="*/ 3072809 w 3072809"/>
              <a:gd name="connsiteY9" fmla="*/ 2406802 h 4364666"/>
              <a:gd name="connsiteX10" fmla="*/ 3072809 w 3072809"/>
              <a:gd name="connsiteY10" fmla="*/ 2943032 h 4364666"/>
              <a:gd name="connsiteX11" fmla="*/ 3072809 w 3072809"/>
              <a:gd name="connsiteY11" fmla="*/ 3610202 h 4364666"/>
              <a:gd name="connsiteX12" fmla="*/ 3072809 w 3072809"/>
              <a:gd name="connsiteY12" fmla="*/ 4364666 h 4364666"/>
              <a:gd name="connsiteX13" fmla="*/ 2550431 w 3072809"/>
              <a:gd name="connsiteY13" fmla="*/ 4364666 h 4364666"/>
              <a:gd name="connsiteX14" fmla="*/ 2028054 w 3072809"/>
              <a:gd name="connsiteY14" fmla="*/ 4364666 h 4364666"/>
              <a:gd name="connsiteX15" fmla="*/ 1382764 w 3072809"/>
              <a:gd name="connsiteY15" fmla="*/ 4364666 h 4364666"/>
              <a:gd name="connsiteX16" fmla="*/ 860387 w 3072809"/>
              <a:gd name="connsiteY16" fmla="*/ 4364666 h 4364666"/>
              <a:gd name="connsiteX17" fmla="*/ 0 w 3072809"/>
              <a:gd name="connsiteY17" fmla="*/ 4364666 h 4364666"/>
              <a:gd name="connsiteX18" fmla="*/ 0 w 3072809"/>
              <a:gd name="connsiteY18" fmla="*/ 3828436 h 4364666"/>
              <a:gd name="connsiteX19" fmla="*/ 0 w 3072809"/>
              <a:gd name="connsiteY19" fmla="*/ 3335852 h 4364666"/>
              <a:gd name="connsiteX20" fmla="*/ 0 w 3072809"/>
              <a:gd name="connsiteY20" fmla="*/ 2712328 h 4364666"/>
              <a:gd name="connsiteX21" fmla="*/ 0 w 3072809"/>
              <a:gd name="connsiteY21" fmla="*/ 2001511 h 4364666"/>
              <a:gd name="connsiteX22" fmla="*/ 0 w 3072809"/>
              <a:gd name="connsiteY22" fmla="*/ 1421634 h 4364666"/>
              <a:gd name="connsiteX23" fmla="*/ 0 w 3072809"/>
              <a:gd name="connsiteY23" fmla="*/ 841757 h 4364666"/>
              <a:gd name="connsiteX24" fmla="*/ 0 w 3072809"/>
              <a:gd name="connsiteY24" fmla="*/ 0 h 436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2809" h="4364666" fill="none" extrusionOk="0">
                <a:moveTo>
                  <a:pt x="0" y="0"/>
                </a:moveTo>
                <a:cubicBezTo>
                  <a:pt x="232208" y="-10530"/>
                  <a:pt x="343998" y="22967"/>
                  <a:pt x="522378" y="0"/>
                </a:cubicBezTo>
                <a:cubicBezTo>
                  <a:pt x="700758" y="-22967"/>
                  <a:pt x="972851" y="-8188"/>
                  <a:pt x="1198396" y="0"/>
                </a:cubicBezTo>
                <a:cubicBezTo>
                  <a:pt x="1423941" y="8188"/>
                  <a:pt x="1568634" y="-6294"/>
                  <a:pt x="1843685" y="0"/>
                </a:cubicBezTo>
                <a:cubicBezTo>
                  <a:pt x="2118736" y="6294"/>
                  <a:pt x="2133859" y="-12559"/>
                  <a:pt x="2366063" y="0"/>
                </a:cubicBezTo>
                <a:cubicBezTo>
                  <a:pt x="2598267" y="12559"/>
                  <a:pt x="2811007" y="-8551"/>
                  <a:pt x="3072809" y="0"/>
                </a:cubicBezTo>
                <a:cubicBezTo>
                  <a:pt x="3075607" y="280931"/>
                  <a:pt x="3064313" y="385974"/>
                  <a:pt x="3072809" y="710817"/>
                </a:cubicBezTo>
                <a:cubicBezTo>
                  <a:pt x="3081305" y="1035660"/>
                  <a:pt x="3070377" y="1188186"/>
                  <a:pt x="3072809" y="1377987"/>
                </a:cubicBezTo>
                <a:cubicBezTo>
                  <a:pt x="3075242" y="1567788"/>
                  <a:pt x="3046024" y="1652550"/>
                  <a:pt x="3072809" y="1914218"/>
                </a:cubicBezTo>
                <a:cubicBezTo>
                  <a:pt x="3099594" y="2175886"/>
                  <a:pt x="3082702" y="2279789"/>
                  <a:pt x="3072809" y="2406802"/>
                </a:cubicBezTo>
                <a:cubicBezTo>
                  <a:pt x="3062916" y="2533815"/>
                  <a:pt x="3056919" y="2834716"/>
                  <a:pt x="3072809" y="2943032"/>
                </a:cubicBezTo>
                <a:cubicBezTo>
                  <a:pt x="3088700" y="3051348"/>
                  <a:pt x="3064898" y="3428016"/>
                  <a:pt x="3072809" y="3610202"/>
                </a:cubicBezTo>
                <a:cubicBezTo>
                  <a:pt x="3080721" y="3792388"/>
                  <a:pt x="3060646" y="4035938"/>
                  <a:pt x="3072809" y="4364666"/>
                </a:cubicBezTo>
                <a:cubicBezTo>
                  <a:pt x="2886235" y="4365665"/>
                  <a:pt x="2719919" y="4362778"/>
                  <a:pt x="2550431" y="4364666"/>
                </a:cubicBezTo>
                <a:cubicBezTo>
                  <a:pt x="2380943" y="4366554"/>
                  <a:pt x="2286280" y="4358218"/>
                  <a:pt x="2028054" y="4364666"/>
                </a:cubicBezTo>
                <a:cubicBezTo>
                  <a:pt x="1769828" y="4371114"/>
                  <a:pt x="1584170" y="4394296"/>
                  <a:pt x="1382764" y="4364666"/>
                </a:cubicBezTo>
                <a:cubicBezTo>
                  <a:pt x="1181358" y="4335037"/>
                  <a:pt x="993461" y="4357113"/>
                  <a:pt x="860387" y="4364666"/>
                </a:cubicBezTo>
                <a:cubicBezTo>
                  <a:pt x="727313" y="4372219"/>
                  <a:pt x="365264" y="4336121"/>
                  <a:pt x="0" y="4364666"/>
                </a:cubicBezTo>
                <a:cubicBezTo>
                  <a:pt x="12009" y="4242411"/>
                  <a:pt x="3949" y="4075552"/>
                  <a:pt x="0" y="3828436"/>
                </a:cubicBezTo>
                <a:cubicBezTo>
                  <a:pt x="-3949" y="3581320"/>
                  <a:pt x="-2254" y="3571206"/>
                  <a:pt x="0" y="3335852"/>
                </a:cubicBezTo>
                <a:cubicBezTo>
                  <a:pt x="2254" y="3100498"/>
                  <a:pt x="16839" y="2856765"/>
                  <a:pt x="0" y="2712328"/>
                </a:cubicBezTo>
                <a:cubicBezTo>
                  <a:pt x="-16839" y="2567891"/>
                  <a:pt x="-24513" y="2273978"/>
                  <a:pt x="0" y="2001511"/>
                </a:cubicBezTo>
                <a:cubicBezTo>
                  <a:pt x="24513" y="1729044"/>
                  <a:pt x="-8138" y="1599069"/>
                  <a:pt x="0" y="1421634"/>
                </a:cubicBezTo>
                <a:cubicBezTo>
                  <a:pt x="8138" y="1244199"/>
                  <a:pt x="18719" y="1080318"/>
                  <a:pt x="0" y="841757"/>
                </a:cubicBezTo>
                <a:cubicBezTo>
                  <a:pt x="-18719" y="603196"/>
                  <a:pt x="-2328" y="176149"/>
                  <a:pt x="0" y="0"/>
                </a:cubicBezTo>
                <a:close/>
              </a:path>
              <a:path w="3072809" h="4364666" stroke="0" extrusionOk="0">
                <a:moveTo>
                  <a:pt x="0" y="0"/>
                </a:moveTo>
                <a:cubicBezTo>
                  <a:pt x="263414" y="-11527"/>
                  <a:pt x="415992" y="7370"/>
                  <a:pt x="583834" y="0"/>
                </a:cubicBezTo>
                <a:cubicBezTo>
                  <a:pt x="751676" y="-7370"/>
                  <a:pt x="979787" y="3441"/>
                  <a:pt x="1106211" y="0"/>
                </a:cubicBezTo>
                <a:cubicBezTo>
                  <a:pt x="1232635" y="-3441"/>
                  <a:pt x="1579719" y="31826"/>
                  <a:pt x="1782229" y="0"/>
                </a:cubicBezTo>
                <a:cubicBezTo>
                  <a:pt x="1984739" y="-31826"/>
                  <a:pt x="2217912" y="-23541"/>
                  <a:pt x="2366063" y="0"/>
                </a:cubicBezTo>
                <a:cubicBezTo>
                  <a:pt x="2514214" y="23541"/>
                  <a:pt x="2773494" y="25505"/>
                  <a:pt x="3072809" y="0"/>
                </a:cubicBezTo>
                <a:cubicBezTo>
                  <a:pt x="3052973" y="336549"/>
                  <a:pt x="3039556" y="374305"/>
                  <a:pt x="3072809" y="710817"/>
                </a:cubicBezTo>
                <a:cubicBezTo>
                  <a:pt x="3106062" y="1047329"/>
                  <a:pt x="3081463" y="1196280"/>
                  <a:pt x="3072809" y="1334341"/>
                </a:cubicBezTo>
                <a:cubicBezTo>
                  <a:pt x="3064155" y="1472402"/>
                  <a:pt x="3067266" y="1655532"/>
                  <a:pt x="3072809" y="1957864"/>
                </a:cubicBezTo>
                <a:cubicBezTo>
                  <a:pt x="3078352" y="2260196"/>
                  <a:pt x="3096753" y="2286118"/>
                  <a:pt x="3072809" y="2494095"/>
                </a:cubicBezTo>
                <a:cubicBezTo>
                  <a:pt x="3048865" y="2702072"/>
                  <a:pt x="3059026" y="2899177"/>
                  <a:pt x="3072809" y="3030325"/>
                </a:cubicBezTo>
                <a:cubicBezTo>
                  <a:pt x="3086593" y="3161473"/>
                  <a:pt x="3064452" y="3386259"/>
                  <a:pt x="3072809" y="3653849"/>
                </a:cubicBezTo>
                <a:cubicBezTo>
                  <a:pt x="3081166" y="3921439"/>
                  <a:pt x="3062495" y="4037223"/>
                  <a:pt x="3072809" y="4364666"/>
                </a:cubicBezTo>
                <a:cubicBezTo>
                  <a:pt x="2883304" y="4389466"/>
                  <a:pt x="2784311" y="4389706"/>
                  <a:pt x="2550431" y="4364666"/>
                </a:cubicBezTo>
                <a:cubicBezTo>
                  <a:pt x="2316551" y="4339626"/>
                  <a:pt x="2045118" y="4367383"/>
                  <a:pt x="1874413" y="4364666"/>
                </a:cubicBezTo>
                <a:cubicBezTo>
                  <a:pt x="1703708" y="4361949"/>
                  <a:pt x="1583823" y="4353044"/>
                  <a:pt x="1321308" y="4364666"/>
                </a:cubicBezTo>
                <a:cubicBezTo>
                  <a:pt x="1058793" y="4376288"/>
                  <a:pt x="920979" y="4373091"/>
                  <a:pt x="706746" y="4364666"/>
                </a:cubicBezTo>
                <a:cubicBezTo>
                  <a:pt x="492513" y="4356241"/>
                  <a:pt x="172132" y="4390514"/>
                  <a:pt x="0" y="4364666"/>
                </a:cubicBezTo>
                <a:cubicBezTo>
                  <a:pt x="18575" y="4131778"/>
                  <a:pt x="23988" y="3972368"/>
                  <a:pt x="0" y="3741142"/>
                </a:cubicBezTo>
                <a:cubicBezTo>
                  <a:pt x="-23988" y="3509916"/>
                  <a:pt x="7686" y="3398024"/>
                  <a:pt x="0" y="3204912"/>
                </a:cubicBezTo>
                <a:cubicBezTo>
                  <a:pt x="-7686" y="3011800"/>
                  <a:pt x="24540" y="2887919"/>
                  <a:pt x="0" y="2668681"/>
                </a:cubicBezTo>
                <a:cubicBezTo>
                  <a:pt x="-24540" y="2449443"/>
                  <a:pt x="3841" y="2264952"/>
                  <a:pt x="0" y="2088804"/>
                </a:cubicBezTo>
                <a:cubicBezTo>
                  <a:pt x="-3841" y="1912656"/>
                  <a:pt x="-16658" y="1524581"/>
                  <a:pt x="0" y="1377987"/>
                </a:cubicBezTo>
                <a:cubicBezTo>
                  <a:pt x="16658" y="1231393"/>
                  <a:pt x="-8248" y="1033628"/>
                  <a:pt x="0" y="754464"/>
                </a:cubicBezTo>
                <a:cubicBezTo>
                  <a:pt x="8248" y="475300"/>
                  <a:pt x="28289" y="30207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10EE984-BDA8-7665-D630-091939E48D2E}"/>
              </a:ext>
            </a:extLst>
          </p:cNvPr>
          <p:cNvSpPr/>
          <p:nvPr/>
        </p:nvSpPr>
        <p:spPr>
          <a:xfrm rot="21300824">
            <a:off x="3927889" y="560920"/>
            <a:ext cx="3072809" cy="4364666"/>
          </a:xfrm>
          <a:custGeom>
            <a:avLst/>
            <a:gdLst>
              <a:gd name="connsiteX0" fmla="*/ 0 w 3072809"/>
              <a:gd name="connsiteY0" fmla="*/ 0 h 4364666"/>
              <a:gd name="connsiteX1" fmla="*/ 522378 w 3072809"/>
              <a:gd name="connsiteY1" fmla="*/ 0 h 4364666"/>
              <a:gd name="connsiteX2" fmla="*/ 1198396 w 3072809"/>
              <a:gd name="connsiteY2" fmla="*/ 0 h 4364666"/>
              <a:gd name="connsiteX3" fmla="*/ 1843685 w 3072809"/>
              <a:gd name="connsiteY3" fmla="*/ 0 h 4364666"/>
              <a:gd name="connsiteX4" fmla="*/ 2366063 w 3072809"/>
              <a:gd name="connsiteY4" fmla="*/ 0 h 4364666"/>
              <a:gd name="connsiteX5" fmla="*/ 3072809 w 3072809"/>
              <a:gd name="connsiteY5" fmla="*/ 0 h 4364666"/>
              <a:gd name="connsiteX6" fmla="*/ 3072809 w 3072809"/>
              <a:gd name="connsiteY6" fmla="*/ 710817 h 4364666"/>
              <a:gd name="connsiteX7" fmla="*/ 3072809 w 3072809"/>
              <a:gd name="connsiteY7" fmla="*/ 1377987 h 4364666"/>
              <a:gd name="connsiteX8" fmla="*/ 3072809 w 3072809"/>
              <a:gd name="connsiteY8" fmla="*/ 1914218 h 4364666"/>
              <a:gd name="connsiteX9" fmla="*/ 3072809 w 3072809"/>
              <a:gd name="connsiteY9" fmla="*/ 2406802 h 4364666"/>
              <a:gd name="connsiteX10" fmla="*/ 3072809 w 3072809"/>
              <a:gd name="connsiteY10" fmla="*/ 2943032 h 4364666"/>
              <a:gd name="connsiteX11" fmla="*/ 3072809 w 3072809"/>
              <a:gd name="connsiteY11" fmla="*/ 3610202 h 4364666"/>
              <a:gd name="connsiteX12" fmla="*/ 3072809 w 3072809"/>
              <a:gd name="connsiteY12" fmla="*/ 4364666 h 4364666"/>
              <a:gd name="connsiteX13" fmla="*/ 2550431 w 3072809"/>
              <a:gd name="connsiteY13" fmla="*/ 4364666 h 4364666"/>
              <a:gd name="connsiteX14" fmla="*/ 2028054 w 3072809"/>
              <a:gd name="connsiteY14" fmla="*/ 4364666 h 4364666"/>
              <a:gd name="connsiteX15" fmla="*/ 1382764 w 3072809"/>
              <a:gd name="connsiteY15" fmla="*/ 4364666 h 4364666"/>
              <a:gd name="connsiteX16" fmla="*/ 860387 w 3072809"/>
              <a:gd name="connsiteY16" fmla="*/ 4364666 h 4364666"/>
              <a:gd name="connsiteX17" fmla="*/ 0 w 3072809"/>
              <a:gd name="connsiteY17" fmla="*/ 4364666 h 4364666"/>
              <a:gd name="connsiteX18" fmla="*/ 0 w 3072809"/>
              <a:gd name="connsiteY18" fmla="*/ 3828436 h 4364666"/>
              <a:gd name="connsiteX19" fmla="*/ 0 w 3072809"/>
              <a:gd name="connsiteY19" fmla="*/ 3335852 h 4364666"/>
              <a:gd name="connsiteX20" fmla="*/ 0 w 3072809"/>
              <a:gd name="connsiteY20" fmla="*/ 2712328 h 4364666"/>
              <a:gd name="connsiteX21" fmla="*/ 0 w 3072809"/>
              <a:gd name="connsiteY21" fmla="*/ 2001511 h 4364666"/>
              <a:gd name="connsiteX22" fmla="*/ 0 w 3072809"/>
              <a:gd name="connsiteY22" fmla="*/ 1421634 h 4364666"/>
              <a:gd name="connsiteX23" fmla="*/ 0 w 3072809"/>
              <a:gd name="connsiteY23" fmla="*/ 841757 h 4364666"/>
              <a:gd name="connsiteX24" fmla="*/ 0 w 3072809"/>
              <a:gd name="connsiteY24" fmla="*/ 0 h 436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2809" h="4364666" fill="none" extrusionOk="0">
                <a:moveTo>
                  <a:pt x="0" y="0"/>
                </a:moveTo>
                <a:cubicBezTo>
                  <a:pt x="232208" y="-10530"/>
                  <a:pt x="343998" y="22967"/>
                  <a:pt x="522378" y="0"/>
                </a:cubicBezTo>
                <a:cubicBezTo>
                  <a:pt x="700758" y="-22967"/>
                  <a:pt x="972851" y="-8188"/>
                  <a:pt x="1198396" y="0"/>
                </a:cubicBezTo>
                <a:cubicBezTo>
                  <a:pt x="1423941" y="8188"/>
                  <a:pt x="1568634" y="-6294"/>
                  <a:pt x="1843685" y="0"/>
                </a:cubicBezTo>
                <a:cubicBezTo>
                  <a:pt x="2118736" y="6294"/>
                  <a:pt x="2133859" y="-12559"/>
                  <a:pt x="2366063" y="0"/>
                </a:cubicBezTo>
                <a:cubicBezTo>
                  <a:pt x="2598267" y="12559"/>
                  <a:pt x="2811007" y="-8551"/>
                  <a:pt x="3072809" y="0"/>
                </a:cubicBezTo>
                <a:cubicBezTo>
                  <a:pt x="3075607" y="280931"/>
                  <a:pt x="3064313" y="385974"/>
                  <a:pt x="3072809" y="710817"/>
                </a:cubicBezTo>
                <a:cubicBezTo>
                  <a:pt x="3081305" y="1035660"/>
                  <a:pt x="3070377" y="1188186"/>
                  <a:pt x="3072809" y="1377987"/>
                </a:cubicBezTo>
                <a:cubicBezTo>
                  <a:pt x="3075242" y="1567788"/>
                  <a:pt x="3046024" y="1652550"/>
                  <a:pt x="3072809" y="1914218"/>
                </a:cubicBezTo>
                <a:cubicBezTo>
                  <a:pt x="3099594" y="2175886"/>
                  <a:pt x="3082702" y="2279789"/>
                  <a:pt x="3072809" y="2406802"/>
                </a:cubicBezTo>
                <a:cubicBezTo>
                  <a:pt x="3062916" y="2533815"/>
                  <a:pt x="3056919" y="2834716"/>
                  <a:pt x="3072809" y="2943032"/>
                </a:cubicBezTo>
                <a:cubicBezTo>
                  <a:pt x="3088700" y="3051348"/>
                  <a:pt x="3064898" y="3428016"/>
                  <a:pt x="3072809" y="3610202"/>
                </a:cubicBezTo>
                <a:cubicBezTo>
                  <a:pt x="3080721" y="3792388"/>
                  <a:pt x="3060646" y="4035938"/>
                  <a:pt x="3072809" y="4364666"/>
                </a:cubicBezTo>
                <a:cubicBezTo>
                  <a:pt x="2886235" y="4365665"/>
                  <a:pt x="2719919" y="4362778"/>
                  <a:pt x="2550431" y="4364666"/>
                </a:cubicBezTo>
                <a:cubicBezTo>
                  <a:pt x="2380943" y="4366554"/>
                  <a:pt x="2286280" y="4358218"/>
                  <a:pt x="2028054" y="4364666"/>
                </a:cubicBezTo>
                <a:cubicBezTo>
                  <a:pt x="1769828" y="4371114"/>
                  <a:pt x="1584170" y="4394296"/>
                  <a:pt x="1382764" y="4364666"/>
                </a:cubicBezTo>
                <a:cubicBezTo>
                  <a:pt x="1181358" y="4335037"/>
                  <a:pt x="993461" y="4357113"/>
                  <a:pt x="860387" y="4364666"/>
                </a:cubicBezTo>
                <a:cubicBezTo>
                  <a:pt x="727313" y="4372219"/>
                  <a:pt x="365264" y="4336121"/>
                  <a:pt x="0" y="4364666"/>
                </a:cubicBezTo>
                <a:cubicBezTo>
                  <a:pt x="12009" y="4242411"/>
                  <a:pt x="3949" y="4075552"/>
                  <a:pt x="0" y="3828436"/>
                </a:cubicBezTo>
                <a:cubicBezTo>
                  <a:pt x="-3949" y="3581320"/>
                  <a:pt x="-2254" y="3571206"/>
                  <a:pt x="0" y="3335852"/>
                </a:cubicBezTo>
                <a:cubicBezTo>
                  <a:pt x="2254" y="3100498"/>
                  <a:pt x="16839" y="2856765"/>
                  <a:pt x="0" y="2712328"/>
                </a:cubicBezTo>
                <a:cubicBezTo>
                  <a:pt x="-16839" y="2567891"/>
                  <a:pt x="-24513" y="2273978"/>
                  <a:pt x="0" y="2001511"/>
                </a:cubicBezTo>
                <a:cubicBezTo>
                  <a:pt x="24513" y="1729044"/>
                  <a:pt x="-8138" y="1599069"/>
                  <a:pt x="0" y="1421634"/>
                </a:cubicBezTo>
                <a:cubicBezTo>
                  <a:pt x="8138" y="1244199"/>
                  <a:pt x="18719" y="1080318"/>
                  <a:pt x="0" y="841757"/>
                </a:cubicBezTo>
                <a:cubicBezTo>
                  <a:pt x="-18719" y="603196"/>
                  <a:pt x="-2328" y="176149"/>
                  <a:pt x="0" y="0"/>
                </a:cubicBezTo>
                <a:close/>
              </a:path>
              <a:path w="3072809" h="4364666" stroke="0" extrusionOk="0">
                <a:moveTo>
                  <a:pt x="0" y="0"/>
                </a:moveTo>
                <a:cubicBezTo>
                  <a:pt x="263414" y="-11527"/>
                  <a:pt x="415992" y="7370"/>
                  <a:pt x="583834" y="0"/>
                </a:cubicBezTo>
                <a:cubicBezTo>
                  <a:pt x="751676" y="-7370"/>
                  <a:pt x="979787" y="3441"/>
                  <a:pt x="1106211" y="0"/>
                </a:cubicBezTo>
                <a:cubicBezTo>
                  <a:pt x="1232635" y="-3441"/>
                  <a:pt x="1579719" y="31826"/>
                  <a:pt x="1782229" y="0"/>
                </a:cubicBezTo>
                <a:cubicBezTo>
                  <a:pt x="1984739" y="-31826"/>
                  <a:pt x="2217912" y="-23541"/>
                  <a:pt x="2366063" y="0"/>
                </a:cubicBezTo>
                <a:cubicBezTo>
                  <a:pt x="2514214" y="23541"/>
                  <a:pt x="2773494" y="25505"/>
                  <a:pt x="3072809" y="0"/>
                </a:cubicBezTo>
                <a:cubicBezTo>
                  <a:pt x="3052973" y="336549"/>
                  <a:pt x="3039556" y="374305"/>
                  <a:pt x="3072809" y="710817"/>
                </a:cubicBezTo>
                <a:cubicBezTo>
                  <a:pt x="3106062" y="1047329"/>
                  <a:pt x="3081463" y="1196280"/>
                  <a:pt x="3072809" y="1334341"/>
                </a:cubicBezTo>
                <a:cubicBezTo>
                  <a:pt x="3064155" y="1472402"/>
                  <a:pt x="3067266" y="1655532"/>
                  <a:pt x="3072809" y="1957864"/>
                </a:cubicBezTo>
                <a:cubicBezTo>
                  <a:pt x="3078352" y="2260196"/>
                  <a:pt x="3096753" y="2286118"/>
                  <a:pt x="3072809" y="2494095"/>
                </a:cubicBezTo>
                <a:cubicBezTo>
                  <a:pt x="3048865" y="2702072"/>
                  <a:pt x="3059026" y="2899177"/>
                  <a:pt x="3072809" y="3030325"/>
                </a:cubicBezTo>
                <a:cubicBezTo>
                  <a:pt x="3086593" y="3161473"/>
                  <a:pt x="3064452" y="3386259"/>
                  <a:pt x="3072809" y="3653849"/>
                </a:cubicBezTo>
                <a:cubicBezTo>
                  <a:pt x="3081166" y="3921439"/>
                  <a:pt x="3062495" y="4037223"/>
                  <a:pt x="3072809" y="4364666"/>
                </a:cubicBezTo>
                <a:cubicBezTo>
                  <a:pt x="2883304" y="4389466"/>
                  <a:pt x="2784311" y="4389706"/>
                  <a:pt x="2550431" y="4364666"/>
                </a:cubicBezTo>
                <a:cubicBezTo>
                  <a:pt x="2316551" y="4339626"/>
                  <a:pt x="2045118" y="4367383"/>
                  <a:pt x="1874413" y="4364666"/>
                </a:cubicBezTo>
                <a:cubicBezTo>
                  <a:pt x="1703708" y="4361949"/>
                  <a:pt x="1583823" y="4353044"/>
                  <a:pt x="1321308" y="4364666"/>
                </a:cubicBezTo>
                <a:cubicBezTo>
                  <a:pt x="1058793" y="4376288"/>
                  <a:pt x="920979" y="4373091"/>
                  <a:pt x="706746" y="4364666"/>
                </a:cubicBezTo>
                <a:cubicBezTo>
                  <a:pt x="492513" y="4356241"/>
                  <a:pt x="172132" y="4390514"/>
                  <a:pt x="0" y="4364666"/>
                </a:cubicBezTo>
                <a:cubicBezTo>
                  <a:pt x="18575" y="4131778"/>
                  <a:pt x="23988" y="3972368"/>
                  <a:pt x="0" y="3741142"/>
                </a:cubicBezTo>
                <a:cubicBezTo>
                  <a:pt x="-23988" y="3509916"/>
                  <a:pt x="7686" y="3398024"/>
                  <a:pt x="0" y="3204912"/>
                </a:cubicBezTo>
                <a:cubicBezTo>
                  <a:pt x="-7686" y="3011800"/>
                  <a:pt x="24540" y="2887919"/>
                  <a:pt x="0" y="2668681"/>
                </a:cubicBezTo>
                <a:cubicBezTo>
                  <a:pt x="-24540" y="2449443"/>
                  <a:pt x="3841" y="2264952"/>
                  <a:pt x="0" y="2088804"/>
                </a:cubicBezTo>
                <a:cubicBezTo>
                  <a:pt x="-3841" y="1912656"/>
                  <a:pt x="-16658" y="1524581"/>
                  <a:pt x="0" y="1377987"/>
                </a:cubicBezTo>
                <a:cubicBezTo>
                  <a:pt x="16658" y="1231393"/>
                  <a:pt x="-8248" y="1033628"/>
                  <a:pt x="0" y="754464"/>
                </a:cubicBezTo>
                <a:cubicBezTo>
                  <a:pt x="8248" y="475300"/>
                  <a:pt x="28289" y="30207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AD855D0D-5B9F-D7B9-00C1-51A574DE8801}"/>
              </a:ext>
            </a:extLst>
          </p:cNvPr>
          <p:cNvSpPr/>
          <p:nvPr/>
        </p:nvSpPr>
        <p:spPr>
          <a:xfrm rot="21300824">
            <a:off x="3887470" y="508487"/>
            <a:ext cx="3072809" cy="4364666"/>
          </a:xfrm>
          <a:custGeom>
            <a:avLst/>
            <a:gdLst>
              <a:gd name="connsiteX0" fmla="*/ 0 w 3072809"/>
              <a:gd name="connsiteY0" fmla="*/ 0 h 4364666"/>
              <a:gd name="connsiteX1" fmla="*/ 522378 w 3072809"/>
              <a:gd name="connsiteY1" fmla="*/ 0 h 4364666"/>
              <a:gd name="connsiteX2" fmla="*/ 1198396 w 3072809"/>
              <a:gd name="connsiteY2" fmla="*/ 0 h 4364666"/>
              <a:gd name="connsiteX3" fmla="*/ 1843685 w 3072809"/>
              <a:gd name="connsiteY3" fmla="*/ 0 h 4364666"/>
              <a:gd name="connsiteX4" fmla="*/ 2366063 w 3072809"/>
              <a:gd name="connsiteY4" fmla="*/ 0 h 4364666"/>
              <a:gd name="connsiteX5" fmla="*/ 3072809 w 3072809"/>
              <a:gd name="connsiteY5" fmla="*/ 0 h 4364666"/>
              <a:gd name="connsiteX6" fmla="*/ 3072809 w 3072809"/>
              <a:gd name="connsiteY6" fmla="*/ 710817 h 4364666"/>
              <a:gd name="connsiteX7" fmla="*/ 3072809 w 3072809"/>
              <a:gd name="connsiteY7" fmla="*/ 1377987 h 4364666"/>
              <a:gd name="connsiteX8" fmla="*/ 3072809 w 3072809"/>
              <a:gd name="connsiteY8" fmla="*/ 1914218 h 4364666"/>
              <a:gd name="connsiteX9" fmla="*/ 3072809 w 3072809"/>
              <a:gd name="connsiteY9" fmla="*/ 2406802 h 4364666"/>
              <a:gd name="connsiteX10" fmla="*/ 3072809 w 3072809"/>
              <a:gd name="connsiteY10" fmla="*/ 2943032 h 4364666"/>
              <a:gd name="connsiteX11" fmla="*/ 3072809 w 3072809"/>
              <a:gd name="connsiteY11" fmla="*/ 3610202 h 4364666"/>
              <a:gd name="connsiteX12" fmla="*/ 3072809 w 3072809"/>
              <a:gd name="connsiteY12" fmla="*/ 4364666 h 4364666"/>
              <a:gd name="connsiteX13" fmla="*/ 2550431 w 3072809"/>
              <a:gd name="connsiteY13" fmla="*/ 4364666 h 4364666"/>
              <a:gd name="connsiteX14" fmla="*/ 2028054 w 3072809"/>
              <a:gd name="connsiteY14" fmla="*/ 4364666 h 4364666"/>
              <a:gd name="connsiteX15" fmla="*/ 1382764 w 3072809"/>
              <a:gd name="connsiteY15" fmla="*/ 4364666 h 4364666"/>
              <a:gd name="connsiteX16" fmla="*/ 860387 w 3072809"/>
              <a:gd name="connsiteY16" fmla="*/ 4364666 h 4364666"/>
              <a:gd name="connsiteX17" fmla="*/ 0 w 3072809"/>
              <a:gd name="connsiteY17" fmla="*/ 4364666 h 4364666"/>
              <a:gd name="connsiteX18" fmla="*/ 0 w 3072809"/>
              <a:gd name="connsiteY18" fmla="*/ 3828436 h 4364666"/>
              <a:gd name="connsiteX19" fmla="*/ 0 w 3072809"/>
              <a:gd name="connsiteY19" fmla="*/ 3335852 h 4364666"/>
              <a:gd name="connsiteX20" fmla="*/ 0 w 3072809"/>
              <a:gd name="connsiteY20" fmla="*/ 2712328 h 4364666"/>
              <a:gd name="connsiteX21" fmla="*/ 0 w 3072809"/>
              <a:gd name="connsiteY21" fmla="*/ 2001511 h 4364666"/>
              <a:gd name="connsiteX22" fmla="*/ 0 w 3072809"/>
              <a:gd name="connsiteY22" fmla="*/ 1421634 h 4364666"/>
              <a:gd name="connsiteX23" fmla="*/ 0 w 3072809"/>
              <a:gd name="connsiteY23" fmla="*/ 841757 h 4364666"/>
              <a:gd name="connsiteX24" fmla="*/ 0 w 3072809"/>
              <a:gd name="connsiteY24" fmla="*/ 0 h 436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2809" h="4364666" fill="none" extrusionOk="0">
                <a:moveTo>
                  <a:pt x="0" y="0"/>
                </a:moveTo>
                <a:cubicBezTo>
                  <a:pt x="232208" y="-10530"/>
                  <a:pt x="343998" y="22967"/>
                  <a:pt x="522378" y="0"/>
                </a:cubicBezTo>
                <a:cubicBezTo>
                  <a:pt x="700758" y="-22967"/>
                  <a:pt x="972851" y="-8188"/>
                  <a:pt x="1198396" y="0"/>
                </a:cubicBezTo>
                <a:cubicBezTo>
                  <a:pt x="1423941" y="8188"/>
                  <a:pt x="1568634" y="-6294"/>
                  <a:pt x="1843685" y="0"/>
                </a:cubicBezTo>
                <a:cubicBezTo>
                  <a:pt x="2118736" y="6294"/>
                  <a:pt x="2133859" y="-12559"/>
                  <a:pt x="2366063" y="0"/>
                </a:cubicBezTo>
                <a:cubicBezTo>
                  <a:pt x="2598267" y="12559"/>
                  <a:pt x="2811007" y="-8551"/>
                  <a:pt x="3072809" y="0"/>
                </a:cubicBezTo>
                <a:cubicBezTo>
                  <a:pt x="3075607" y="280931"/>
                  <a:pt x="3064313" y="385974"/>
                  <a:pt x="3072809" y="710817"/>
                </a:cubicBezTo>
                <a:cubicBezTo>
                  <a:pt x="3081305" y="1035660"/>
                  <a:pt x="3070377" y="1188186"/>
                  <a:pt x="3072809" y="1377987"/>
                </a:cubicBezTo>
                <a:cubicBezTo>
                  <a:pt x="3075242" y="1567788"/>
                  <a:pt x="3046024" y="1652550"/>
                  <a:pt x="3072809" y="1914218"/>
                </a:cubicBezTo>
                <a:cubicBezTo>
                  <a:pt x="3099594" y="2175886"/>
                  <a:pt x="3082702" y="2279789"/>
                  <a:pt x="3072809" y="2406802"/>
                </a:cubicBezTo>
                <a:cubicBezTo>
                  <a:pt x="3062916" y="2533815"/>
                  <a:pt x="3056919" y="2834716"/>
                  <a:pt x="3072809" y="2943032"/>
                </a:cubicBezTo>
                <a:cubicBezTo>
                  <a:pt x="3088700" y="3051348"/>
                  <a:pt x="3064898" y="3428016"/>
                  <a:pt x="3072809" y="3610202"/>
                </a:cubicBezTo>
                <a:cubicBezTo>
                  <a:pt x="3080721" y="3792388"/>
                  <a:pt x="3060646" y="4035938"/>
                  <a:pt x="3072809" y="4364666"/>
                </a:cubicBezTo>
                <a:cubicBezTo>
                  <a:pt x="2886235" y="4365665"/>
                  <a:pt x="2719919" y="4362778"/>
                  <a:pt x="2550431" y="4364666"/>
                </a:cubicBezTo>
                <a:cubicBezTo>
                  <a:pt x="2380943" y="4366554"/>
                  <a:pt x="2286280" y="4358218"/>
                  <a:pt x="2028054" y="4364666"/>
                </a:cubicBezTo>
                <a:cubicBezTo>
                  <a:pt x="1769828" y="4371114"/>
                  <a:pt x="1584170" y="4394296"/>
                  <a:pt x="1382764" y="4364666"/>
                </a:cubicBezTo>
                <a:cubicBezTo>
                  <a:pt x="1181358" y="4335037"/>
                  <a:pt x="993461" y="4357113"/>
                  <a:pt x="860387" y="4364666"/>
                </a:cubicBezTo>
                <a:cubicBezTo>
                  <a:pt x="727313" y="4372219"/>
                  <a:pt x="365264" y="4336121"/>
                  <a:pt x="0" y="4364666"/>
                </a:cubicBezTo>
                <a:cubicBezTo>
                  <a:pt x="12009" y="4242411"/>
                  <a:pt x="3949" y="4075552"/>
                  <a:pt x="0" y="3828436"/>
                </a:cubicBezTo>
                <a:cubicBezTo>
                  <a:pt x="-3949" y="3581320"/>
                  <a:pt x="-2254" y="3571206"/>
                  <a:pt x="0" y="3335852"/>
                </a:cubicBezTo>
                <a:cubicBezTo>
                  <a:pt x="2254" y="3100498"/>
                  <a:pt x="16839" y="2856765"/>
                  <a:pt x="0" y="2712328"/>
                </a:cubicBezTo>
                <a:cubicBezTo>
                  <a:pt x="-16839" y="2567891"/>
                  <a:pt x="-24513" y="2273978"/>
                  <a:pt x="0" y="2001511"/>
                </a:cubicBezTo>
                <a:cubicBezTo>
                  <a:pt x="24513" y="1729044"/>
                  <a:pt x="-8138" y="1599069"/>
                  <a:pt x="0" y="1421634"/>
                </a:cubicBezTo>
                <a:cubicBezTo>
                  <a:pt x="8138" y="1244199"/>
                  <a:pt x="18719" y="1080318"/>
                  <a:pt x="0" y="841757"/>
                </a:cubicBezTo>
                <a:cubicBezTo>
                  <a:pt x="-18719" y="603196"/>
                  <a:pt x="-2328" y="176149"/>
                  <a:pt x="0" y="0"/>
                </a:cubicBezTo>
                <a:close/>
              </a:path>
              <a:path w="3072809" h="4364666" stroke="0" extrusionOk="0">
                <a:moveTo>
                  <a:pt x="0" y="0"/>
                </a:moveTo>
                <a:cubicBezTo>
                  <a:pt x="263414" y="-11527"/>
                  <a:pt x="415992" y="7370"/>
                  <a:pt x="583834" y="0"/>
                </a:cubicBezTo>
                <a:cubicBezTo>
                  <a:pt x="751676" y="-7370"/>
                  <a:pt x="979787" y="3441"/>
                  <a:pt x="1106211" y="0"/>
                </a:cubicBezTo>
                <a:cubicBezTo>
                  <a:pt x="1232635" y="-3441"/>
                  <a:pt x="1579719" y="31826"/>
                  <a:pt x="1782229" y="0"/>
                </a:cubicBezTo>
                <a:cubicBezTo>
                  <a:pt x="1984739" y="-31826"/>
                  <a:pt x="2217912" y="-23541"/>
                  <a:pt x="2366063" y="0"/>
                </a:cubicBezTo>
                <a:cubicBezTo>
                  <a:pt x="2514214" y="23541"/>
                  <a:pt x="2773494" y="25505"/>
                  <a:pt x="3072809" y="0"/>
                </a:cubicBezTo>
                <a:cubicBezTo>
                  <a:pt x="3052973" y="336549"/>
                  <a:pt x="3039556" y="374305"/>
                  <a:pt x="3072809" y="710817"/>
                </a:cubicBezTo>
                <a:cubicBezTo>
                  <a:pt x="3106062" y="1047329"/>
                  <a:pt x="3081463" y="1196280"/>
                  <a:pt x="3072809" y="1334341"/>
                </a:cubicBezTo>
                <a:cubicBezTo>
                  <a:pt x="3064155" y="1472402"/>
                  <a:pt x="3067266" y="1655532"/>
                  <a:pt x="3072809" y="1957864"/>
                </a:cubicBezTo>
                <a:cubicBezTo>
                  <a:pt x="3078352" y="2260196"/>
                  <a:pt x="3096753" y="2286118"/>
                  <a:pt x="3072809" y="2494095"/>
                </a:cubicBezTo>
                <a:cubicBezTo>
                  <a:pt x="3048865" y="2702072"/>
                  <a:pt x="3059026" y="2899177"/>
                  <a:pt x="3072809" y="3030325"/>
                </a:cubicBezTo>
                <a:cubicBezTo>
                  <a:pt x="3086593" y="3161473"/>
                  <a:pt x="3064452" y="3386259"/>
                  <a:pt x="3072809" y="3653849"/>
                </a:cubicBezTo>
                <a:cubicBezTo>
                  <a:pt x="3081166" y="3921439"/>
                  <a:pt x="3062495" y="4037223"/>
                  <a:pt x="3072809" y="4364666"/>
                </a:cubicBezTo>
                <a:cubicBezTo>
                  <a:pt x="2883304" y="4389466"/>
                  <a:pt x="2784311" y="4389706"/>
                  <a:pt x="2550431" y="4364666"/>
                </a:cubicBezTo>
                <a:cubicBezTo>
                  <a:pt x="2316551" y="4339626"/>
                  <a:pt x="2045118" y="4367383"/>
                  <a:pt x="1874413" y="4364666"/>
                </a:cubicBezTo>
                <a:cubicBezTo>
                  <a:pt x="1703708" y="4361949"/>
                  <a:pt x="1583823" y="4353044"/>
                  <a:pt x="1321308" y="4364666"/>
                </a:cubicBezTo>
                <a:cubicBezTo>
                  <a:pt x="1058793" y="4376288"/>
                  <a:pt x="920979" y="4373091"/>
                  <a:pt x="706746" y="4364666"/>
                </a:cubicBezTo>
                <a:cubicBezTo>
                  <a:pt x="492513" y="4356241"/>
                  <a:pt x="172132" y="4390514"/>
                  <a:pt x="0" y="4364666"/>
                </a:cubicBezTo>
                <a:cubicBezTo>
                  <a:pt x="18575" y="4131778"/>
                  <a:pt x="23988" y="3972368"/>
                  <a:pt x="0" y="3741142"/>
                </a:cubicBezTo>
                <a:cubicBezTo>
                  <a:pt x="-23988" y="3509916"/>
                  <a:pt x="7686" y="3398024"/>
                  <a:pt x="0" y="3204912"/>
                </a:cubicBezTo>
                <a:cubicBezTo>
                  <a:pt x="-7686" y="3011800"/>
                  <a:pt x="24540" y="2887919"/>
                  <a:pt x="0" y="2668681"/>
                </a:cubicBezTo>
                <a:cubicBezTo>
                  <a:pt x="-24540" y="2449443"/>
                  <a:pt x="3841" y="2264952"/>
                  <a:pt x="0" y="2088804"/>
                </a:cubicBezTo>
                <a:cubicBezTo>
                  <a:pt x="-3841" y="1912656"/>
                  <a:pt x="-16658" y="1524581"/>
                  <a:pt x="0" y="1377987"/>
                </a:cubicBezTo>
                <a:cubicBezTo>
                  <a:pt x="16658" y="1231393"/>
                  <a:pt x="-8248" y="1033628"/>
                  <a:pt x="0" y="754464"/>
                </a:cubicBezTo>
                <a:cubicBezTo>
                  <a:pt x="8248" y="475300"/>
                  <a:pt x="28289" y="30207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CB1B5D6-AC15-9848-4558-A1228CEBE94E}"/>
              </a:ext>
            </a:extLst>
          </p:cNvPr>
          <p:cNvSpPr/>
          <p:nvPr/>
        </p:nvSpPr>
        <p:spPr>
          <a:xfrm rot="21300824">
            <a:off x="3849510" y="480080"/>
            <a:ext cx="3072809" cy="4364666"/>
          </a:xfrm>
          <a:custGeom>
            <a:avLst/>
            <a:gdLst>
              <a:gd name="connsiteX0" fmla="*/ 0 w 3072809"/>
              <a:gd name="connsiteY0" fmla="*/ 0 h 4364666"/>
              <a:gd name="connsiteX1" fmla="*/ 522378 w 3072809"/>
              <a:gd name="connsiteY1" fmla="*/ 0 h 4364666"/>
              <a:gd name="connsiteX2" fmla="*/ 1198396 w 3072809"/>
              <a:gd name="connsiteY2" fmla="*/ 0 h 4364666"/>
              <a:gd name="connsiteX3" fmla="*/ 1843685 w 3072809"/>
              <a:gd name="connsiteY3" fmla="*/ 0 h 4364666"/>
              <a:gd name="connsiteX4" fmla="*/ 2366063 w 3072809"/>
              <a:gd name="connsiteY4" fmla="*/ 0 h 4364666"/>
              <a:gd name="connsiteX5" fmla="*/ 3072809 w 3072809"/>
              <a:gd name="connsiteY5" fmla="*/ 0 h 4364666"/>
              <a:gd name="connsiteX6" fmla="*/ 3072809 w 3072809"/>
              <a:gd name="connsiteY6" fmla="*/ 710817 h 4364666"/>
              <a:gd name="connsiteX7" fmla="*/ 3072809 w 3072809"/>
              <a:gd name="connsiteY7" fmla="*/ 1377987 h 4364666"/>
              <a:gd name="connsiteX8" fmla="*/ 3072809 w 3072809"/>
              <a:gd name="connsiteY8" fmla="*/ 1914218 h 4364666"/>
              <a:gd name="connsiteX9" fmla="*/ 3072809 w 3072809"/>
              <a:gd name="connsiteY9" fmla="*/ 2406802 h 4364666"/>
              <a:gd name="connsiteX10" fmla="*/ 3072809 w 3072809"/>
              <a:gd name="connsiteY10" fmla="*/ 2943032 h 4364666"/>
              <a:gd name="connsiteX11" fmla="*/ 3072809 w 3072809"/>
              <a:gd name="connsiteY11" fmla="*/ 3610202 h 4364666"/>
              <a:gd name="connsiteX12" fmla="*/ 3072809 w 3072809"/>
              <a:gd name="connsiteY12" fmla="*/ 4364666 h 4364666"/>
              <a:gd name="connsiteX13" fmla="*/ 2550431 w 3072809"/>
              <a:gd name="connsiteY13" fmla="*/ 4364666 h 4364666"/>
              <a:gd name="connsiteX14" fmla="*/ 2028054 w 3072809"/>
              <a:gd name="connsiteY14" fmla="*/ 4364666 h 4364666"/>
              <a:gd name="connsiteX15" fmla="*/ 1382764 w 3072809"/>
              <a:gd name="connsiteY15" fmla="*/ 4364666 h 4364666"/>
              <a:gd name="connsiteX16" fmla="*/ 860387 w 3072809"/>
              <a:gd name="connsiteY16" fmla="*/ 4364666 h 4364666"/>
              <a:gd name="connsiteX17" fmla="*/ 0 w 3072809"/>
              <a:gd name="connsiteY17" fmla="*/ 4364666 h 4364666"/>
              <a:gd name="connsiteX18" fmla="*/ 0 w 3072809"/>
              <a:gd name="connsiteY18" fmla="*/ 3828436 h 4364666"/>
              <a:gd name="connsiteX19" fmla="*/ 0 w 3072809"/>
              <a:gd name="connsiteY19" fmla="*/ 3335852 h 4364666"/>
              <a:gd name="connsiteX20" fmla="*/ 0 w 3072809"/>
              <a:gd name="connsiteY20" fmla="*/ 2712328 h 4364666"/>
              <a:gd name="connsiteX21" fmla="*/ 0 w 3072809"/>
              <a:gd name="connsiteY21" fmla="*/ 2001511 h 4364666"/>
              <a:gd name="connsiteX22" fmla="*/ 0 w 3072809"/>
              <a:gd name="connsiteY22" fmla="*/ 1421634 h 4364666"/>
              <a:gd name="connsiteX23" fmla="*/ 0 w 3072809"/>
              <a:gd name="connsiteY23" fmla="*/ 841757 h 4364666"/>
              <a:gd name="connsiteX24" fmla="*/ 0 w 3072809"/>
              <a:gd name="connsiteY24" fmla="*/ 0 h 436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2809" h="4364666" fill="none" extrusionOk="0">
                <a:moveTo>
                  <a:pt x="0" y="0"/>
                </a:moveTo>
                <a:cubicBezTo>
                  <a:pt x="232208" y="-10530"/>
                  <a:pt x="343998" y="22967"/>
                  <a:pt x="522378" y="0"/>
                </a:cubicBezTo>
                <a:cubicBezTo>
                  <a:pt x="700758" y="-22967"/>
                  <a:pt x="972851" y="-8188"/>
                  <a:pt x="1198396" y="0"/>
                </a:cubicBezTo>
                <a:cubicBezTo>
                  <a:pt x="1423941" y="8188"/>
                  <a:pt x="1568634" y="-6294"/>
                  <a:pt x="1843685" y="0"/>
                </a:cubicBezTo>
                <a:cubicBezTo>
                  <a:pt x="2118736" y="6294"/>
                  <a:pt x="2133859" y="-12559"/>
                  <a:pt x="2366063" y="0"/>
                </a:cubicBezTo>
                <a:cubicBezTo>
                  <a:pt x="2598267" y="12559"/>
                  <a:pt x="2811007" y="-8551"/>
                  <a:pt x="3072809" y="0"/>
                </a:cubicBezTo>
                <a:cubicBezTo>
                  <a:pt x="3075607" y="280931"/>
                  <a:pt x="3064313" y="385974"/>
                  <a:pt x="3072809" y="710817"/>
                </a:cubicBezTo>
                <a:cubicBezTo>
                  <a:pt x="3081305" y="1035660"/>
                  <a:pt x="3070377" y="1188186"/>
                  <a:pt x="3072809" y="1377987"/>
                </a:cubicBezTo>
                <a:cubicBezTo>
                  <a:pt x="3075242" y="1567788"/>
                  <a:pt x="3046024" y="1652550"/>
                  <a:pt x="3072809" y="1914218"/>
                </a:cubicBezTo>
                <a:cubicBezTo>
                  <a:pt x="3099594" y="2175886"/>
                  <a:pt x="3082702" y="2279789"/>
                  <a:pt x="3072809" y="2406802"/>
                </a:cubicBezTo>
                <a:cubicBezTo>
                  <a:pt x="3062916" y="2533815"/>
                  <a:pt x="3056919" y="2834716"/>
                  <a:pt x="3072809" y="2943032"/>
                </a:cubicBezTo>
                <a:cubicBezTo>
                  <a:pt x="3088700" y="3051348"/>
                  <a:pt x="3064898" y="3428016"/>
                  <a:pt x="3072809" y="3610202"/>
                </a:cubicBezTo>
                <a:cubicBezTo>
                  <a:pt x="3080721" y="3792388"/>
                  <a:pt x="3060646" y="4035938"/>
                  <a:pt x="3072809" y="4364666"/>
                </a:cubicBezTo>
                <a:cubicBezTo>
                  <a:pt x="2886235" y="4365665"/>
                  <a:pt x="2719919" y="4362778"/>
                  <a:pt x="2550431" y="4364666"/>
                </a:cubicBezTo>
                <a:cubicBezTo>
                  <a:pt x="2380943" y="4366554"/>
                  <a:pt x="2286280" y="4358218"/>
                  <a:pt x="2028054" y="4364666"/>
                </a:cubicBezTo>
                <a:cubicBezTo>
                  <a:pt x="1769828" y="4371114"/>
                  <a:pt x="1584170" y="4394296"/>
                  <a:pt x="1382764" y="4364666"/>
                </a:cubicBezTo>
                <a:cubicBezTo>
                  <a:pt x="1181358" y="4335037"/>
                  <a:pt x="993461" y="4357113"/>
                  <a:pt x="860387" y="4364666"/>
                </a:cubicBezTo>
                <a:cubicBezTo>
                  <a:pt x="727313" y="4372219"/>
                  <a:pt x="365264" y="4336121"/>
                  <a:pt x="0" y="4364666"/>
                </a:cubicBezTo>
                <a:cubicBezTo>
                  <a:pt x="12009" y="4242411"/>
                  <a:pt x="3949" y="4075552"/>
                  <a:pt x="0" y="3828436"/>
                </a:cubicBezTo>
                <a:cubicBezTo>
                  <a:pt x="-3949" y="3581320"/>
                  <a:pt x="-2254" y="3571206"/>
                  <a:pt x="0" y="3335852"/>
                </a:cubicBezTo>
                <a:cubicBezTo>
                  <a:pt x="2254" y="3100498"/>
                  <a:pt x="16839" y="2856765"/>
                  <a:pt x="0" y="2712328"/>
                </a:cubicBezTo>
                <a:cubicBezTo>
                  <a:pt x="-16839" y="2567891"/>
                  <a:pt x="-24513" y="2273978"/>
                  <a:pt x="0" y="2001511"/>
                </a:cubicBezTo>
                <a:cubicBezTo>
                  <a:pt x="24513" y="1729044"/>
                  <a:pt x="-8138" y="1599069"/>
                  <a:pt x="0" y="1421634"/>
                </a:cubicBezTo>
                <a:cubicBezTo>
                  <a:pt x="8138" y="1244199"/>
                  <a:pt x="18719" y="1080318"/>
                  <a:pt x="0" y="841757"/>
                </a:cubicBezTo>
                <a:cubicBezTo>
                  <a:pt x="-18719" y="603196"/>
                  <a:pt x="-2328" y="176149"/>
                  <a:pt x="0" y="0"/>
                </a:cubicBezTo>
                <a:close/>
              </a:path>
              <a:path w="3072809" h="4364666" stroke="0" extrusionOk="0">
                <a:moveTo>
                  <a:pt x="0" y="0"/>
                </a:moveTo>
                <a:cubicBezTo>
                  <a:pt x="263414" y="-11527"/>
                  <a:pt x="415992" y="7370"/>
                  <a:pt x="583834" y="0"/>
                </a:cubicBezTo>
                <a:cubicBezTo>
                  <a:pt x="751676" y="-7370"/>
                  <a:pt x="979787" y="3441"/>
                  <a:pt x="1106211" y="0"/>
                </a:cubicBezTo>
                <a:cubicBezTo>
                  <a:pt x="1232635" y="-3441"/>
                  <a:pt x="1579719" y="31826"/>
                  <a:pt x="1782229" y="0"/>
                </a:cubicBezTo>
                <a:cubicBezTo>
                  <a:pt x="1984739" y="-31826"/>
                  <a:pt x="2217912" y="-23541"/>
                  <a:pt x="2366063" y="0"/>
                </a:cubicBezTo>
                <a:cubicBezTo>
                  <a:pt x="2514214" y="23541"/>
                  <a:pt x="2773494" y="25505"/>
                  <a:pt x="3072809" y="0"/>
                </a:cubicBezTo>
                <a:cubicBezTo>
                  <a:pt x="3052973" y="336549"/>
                  <a:pt x="3039556" y="374305"/>
                  <a:pt x="3072809" y="710817"/>
                </a:cubicBezTo>
                <a:cubicBezTo>
                  <a:pt x="3106062" y="1047329"/>
                  <a:pt x="3081463" y="1196280"/>
                  <a:pt x="3072809" y="1334341"/>
                </a:cubicBezTo>
                <a:cubicBezTo>
                  <a:pt x="3064155" y="1472402"/>
                  <a:pt x="3067266" y="1655532"/>
                  <a:pt x="3072809" y="1957864"/>
                </a:cubicBezTo>
                <a:cubicBezTo>
                  <a:pt x="3078352" y="2260196"/>
                  <a:pt x="3096753" y="2286118"/>
                  <a:pt x="3072809" y="2494095"/>
                </a:cubicBezTo>
                <a:cubicBezTo>
                  <a:pt x="3048865" y="2702072"/>
                  <a:pt x="3059026" y="2899177"/>
                  <a:pt x="3072809" y="3030325"/>
                </a:cubicBezTo>
                <a:cubicBezTo>
                  <a:pt x="3086593" y="3161473"/>
                  <a:pt x="3064452" y="3386259"/>
                  <a:pt x="3072809" y="3653849"/>
                </a:cubicBezTo>
                <a:cubicBezTo>
                  <a:pt x="3081166" y="3921439"/>
                  <a:pt x="3062495" y="4037223"/>
                  <a:pt x="3072809" y="4364666"/>
                </a:cubicBezTo>
                <a:cubicBezTo>
                  <a:pt x="2883304" y="4389466"/>
                  <a:pt x="2784311" y="4389706"/>
                  <a:pt x="2550431" y="4364666"/>
                </a:cubicBezTo>
                <a:cubicBezTo>
                  <a:pt x="2316551" y="4339626"/>
                  <a:pt x="2045118" y="4367383"/>
                  <a:pt x="1874413" y="4364666"/>
                </a:cubicBezTo>
                <a:cubicBezTo>
                  <a:pt x="1703708" y="4361949"/>
                  <a:pt x="1583823" y="4353044"/>
                  <a:pt x="1321308" y="4364666"/>
                </a:cubicBezTo>
                <a:cubicBezTo>
                  <a:pt x="1058793" y="4376288"/>
                  <a:pt x="920979" y="4373091"/>
                  <a:pt x="706746" y="4364666"/>
                </a:cubicBezTo>
                <a:cubicBezTo>
                  <a:pt x="492513" y="4356241"/>
                  <a:pt x="172132" y="4390514"/>
                  <a:pt x="0" y="4364666"/>
                </a:cubicBezTo>
                <a:cubicBezTo>
                  <a:pt x="18575" y="4131778"/>
                  <a:pt x="23988" y="3972368"/>
                  <a:pt x="0" y="3741142"/>
                </a:cubicBezTo>
                <a:cubicBezTo>
                  <a:pt x="-23988" y="3509916"/>
                  <a:pt x="7686" y="3398024"/>
                  <a:pt x="0" y="3204912"/>
                </a:cubicBezTo>
                <a:cubicBezTo>
                  <a:pt x="-7686" y="3011800"/>
                  <a:pt x="24540" y="2887919"/>
                  <a:pt x="0" y="2668681"/>
                </a:cubicBezTo>
                <a:cubicBezTo>
                  <a:pt x="-24540" y="2449443"/>
                  <a:pt x="3841" y="2264952"/>
                  <a:pt x="0" y="2088804"/>
                </a:cubicBezTo>
                <a:cubicBezTo>
                  <a:pt x="-3841" y="1912656"/>
                  <a:pt x="-16658" y="1524581"/>
                  <a:pt x="0" y="1377987"/>
                </a:cubicBezTo>
                <a:cubicBezTo>
                  <a:pt x="16658" y="1231393"/>
                  <a:pt x="-8248" y="1033628"/>
                  <a:pt x="0" y="754464"/>
                </a:cubicBezTo>
                <a:cubicBezTo>
                  <a:pt x="8248" y="475300"/>
                  <a:pt x="28289" y="30207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2AACDC6-B66D-5EE7-C0E1-D882FE94277C}"/>
              </a:ext>
            </a:extLst>
          </p:cNvPr>
          <p:cNvSpPr/>
          <p:nvPr/>
        </p:nvSpPr>
        <p:spPr>
          <a:xfrm rot="21300824">
            <a:off x="3811550" y="427647"/>
            <a:ext cx="3072809" cy="4364666"/>
          </a:xfrm>
          <a:custGeom>
            <a:avLst/>
            <a:gdLst>
              <a:gd name="connsiteX0" fmla="*/ 0 w 3072809"/>
              <a:gd name="connsiteY0" fmla="*/ 0 h 4364666"/>
              <a:gd name="connsiteX1" fmla="*/ 522378 w 3072809"/>
              <a:gd name="connsiteY1" fmla="*/ 0 h 4364666"/>
              <a:gd name="connsiteX2" fmla="*/ 1198396 w 3072809"/>
              <a:gd name="connsiteY2" fmla="*/ 0 h 4364666"/>
              <a:gd name="connsiteX3" fmla="*/ 1843685 w 3072809"/>
              <a:gd name="connsiteY3" fmla="*/ 0 h 4364666"/>
              <a:gd name="connsiteX4" fmla="*/ 2366063 w 3072809"/>
              <a:gd name="connsiteY4" fmla="*/ 0 h 4364666"/>
              <a:gd name="connsiteX5" fmla="*/ 3072809 w 3072809"/>
              <a:gd name="connsiteY5" fmla="*/ 0 h 4364666"/>
              <a:gd name="connsiteX6" fmla="*/ 3072809 w 3072809"/>
              <a:gd name="connsiteY6" fmla="*/ 710817 h 4364666"/>
              <a:gd name="connsiteX7" fmla="*/ 3072809 w 3072809"/>
              <a:gd name="connsiteY7" fmla="*/ 1377987 h 4364666"/>
              <a:gd name="connsiteX8" fmla="*/ 3072809 w 3072809"/>
              <a:gd name="connsiteY8" fmla="*/ 1914218 h 4364666"/>
              <a:gd name="connsiteX9" fmla="*/ 3072809 w 3072809"/>
              <a:gd name="connsiteY9" fmla="*/ 2406802 h 4364666"/>
              <a:gd name="connsiteX10" fmla="*/ 3072809 w 3072809"/>
              <a:gd name="connsiteY10" fmla="*/ 2943032 h 4364666"/>
              <a:gd name="connsiteX11" fmla="*/ 3072809 w 3072809"/>
              <a:gd name="connsiteY11" fmla="*/ 3610202 h 4364666"/>
              <a:gd name="connsiteX12" fmla="*/ 3072809 w 3072809"/>
              <a:gd name="connsiteY12" fmla="*/ 4364666 h 4364666"/>
              <a:gd name="connsiteX13" fmla="*/ 2550431 w 3072809"/>
              <a:gd name="connsiteY13" fmla="*/ 4364666 h 4364666"/>
              <a:gd name="connsiteX14" fmla="*/ 2028054 w 3072809"/>
              <a:gd name="connsiteY14" fmla="*/ 4364666 h 4364666"/>
              <a:gd name="connsiteX15" fmla="*/ 1382764 w 3072809"/>
              <a:gd name="connsiteY15" fmla="*/ 4364666 h 4364666"/>
              <a:gd name="connsiteX16" fmla="*/ 860387 w 3072809"/>
              <a:gd name="connsiteY16" fmla="*/ 4364666 h 4364666"/>
              <a:gd name="connsiteX17" fmla="*/ 0 w 3072809"/>
              <a:gd name="connsiteY17" fmla="*/ 4364666 h 4364666"/>
              <a:gd name="connsiteX18" fmla="*/ 0 w 3072809"/>
              <a:gd name="connsiteY18" fmla="*/ 3828436 h 4364666"/>
              <a:gd name="connsiteX19" fmla="*/ 0 w 3072809"/>
              <a:gd name="connsiteY19" fmla="*/ 3335852 h 4364666"/>
              <a:gd name="connsiteX20" fmla="*/ 0 w 3072809"/>
              <a:gd name="connsiteY20" fmla="*/ 2712328 h 4364666"/>
              <a:gd name="connsiteX21" fmla="*/ 0 w 3072809"/>
              <a:gd name="connsiteY21" fmla="*/ 2001511 h 4364666"/>
              <a:gd name="connsiteX22" fmla="*/ 0 w 3072809"/>
              <a:gd name="connsiteY22" fmla="*/ 1421634 h 4364666"/>
              <a:gd name="connsiteX23" fmla="*/ 0 w 3072809"/>
              <a:gd name="connsiteY23" fmla="*/ 841757 h 4364666"/>
              <a:gd name="connsiteX24" fmla="*/ 0 w 3072809"/>
              <a:gd name="connsiteY24" fmla="*/ 0 h 436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2809" h="4364666" fill="none" extrusionOk="0">
                <a:moveTo>
                  <a:pt x="0" y="0"/>
                </a:moveTo>
                <a:cubicBezTo>
                  <a:pt x="232208" y="-10530"/>
                  <a:pt x="343998" y="22967"/>
                  <a:pt x="522378" y="0"/>
                </a:cubicBezTo>
                <a:cubicBezTo>
                  <a:pt x="700758" y="-22967"/>
                  <a:pt x="972851" y="-8188"/>
                  <a:pt x="1198396" y="0"/>
                </a:cubicBezTo>
                <a:cubicBezTo>
                  <a:pt x="1423941" y="8188"/>
                  <a:pt x="1568634" y="-6294"/>
                  <a:pt x="1843685" y="0"/>
                </a:cubicBezTo>
                <a:cubicBezTo>
                  <a:pt x="2118736" y="6294"/>
                  <a:pt x="2133859" y="-12559"/>
                  <a:pt x="2366063" y="0"/>
                </a:cubicBezTo>
                <a:cubicBezTo>
                  <a:pt x="2598267" y="12559"/>
                  <a:pt x="2811007" y="-8551"/>
                  <a:pt x="3072809" y="0"/>
                </a:cubicBezTo>
                <a:cubicBezTo>
                  <a:pt x="3075607" y="280931"/>
                  <a:pt x="3064313" y="385974"/>
                  <a:pt x="3072809" y="710817"/>
                </a:cubicBezTo>
                <a:cubicBezTo>
                  <a:pt x="3081305" y="1035660"/>
                  <a:pt x="3070377" y="1188186"/>
                  <a:pt x="3072809" y="1377987"/>
                </a:cubicBezTo>
                <a:cubicBezTo>
                  <a:pt x="3075242" y="1567788"/>
                  <a:pt x="3046024" y="1652550"/>
                  <a:pt x="3072809" y="1914218"/>
                </a:cubicBezTo>
                <a:cubicBezTo>
                  <a:pt x="3099594" y="2175886"/>
                  <a:pt x="3082702" y="2279789"/>
                  <a:pt x="3072809" y="2406802"/>
                </a:cubicBezTo>
                <a:cubicBezTo>
                  <a:pt x="3062916" y="2533815"/>
                  <a:pt x="3056919" y="2834716"/>
                  <a:pt x="3072809" y="2943032"/>
                </a:cubicBezTo>
                <a:cubicBezTo>
                  <a:pt x="3088700" y="3051348"/>
                  <a:pt x="3064898" y="3428016"/>
                  <a:pt x="3072809" y="3610202"/>
                </a:cubicBezTo>
                <a:cubicBezTo>
                  <a:pt x="3080721" y="3792388"/>
                  <a:pt x="3060646" y="4035938"/>
                  <a:pt x="3072809" y="4364666"/>
                </a:cubicBezTo>
                <a:cubicBezTo>
                  <a:pt x="2886235" y="4365665"/>
                  <a:pt x="2719919" y="4362778"/>
                  <a:pt x="2550431" y="4364666"/>
                </a:cubicBezTo>
                <a:cubicBezTo>
                  <a:pt x="2380943" y="4366554"/>
                  <a:pt x="2286280" y="4358218"/>
                  <a:pt x="2028054" y="4364666"/>
                </a:cubicBezTo>
                <a:cubicBezTo>
                  <a:pt x="1769828" y="4371114"/>
                  <a:pt x="1584170" y="4394296"/>
                  <a:pt x="1382764" y="4364666"/>
                </a:cubicBezTo>
                <a:cubicBezTo>
                  <a:pt x="1181358" y="4335037"/>
                  <a:pt x="993461" y="4357113"/>
                  <a:pt x="860387" y="4364666"/>
                </a:cubicBezTo>
                <a:cubicBezTo>
                  <a:pt x="727313" y="4372219"/>
                  <a:pt x="365264" y="4336121"/>
                  <a:pt x="0" y="4364666"/>
                </a:cubicBezTo>
                <a:cubicBezTo>
                  <a:pt x="12009" y="4242411"/>
                  <a:pt x="3949" y="4075552"/>
                  <a:pt x="0" y="3828436"/>
                </a:cubicBezTo>
                <a:cubicBezTo>
                  <a:pt x="-3949" y="3581320"/>
                  <a:pt x="-2254" y="3571206"/>
                  <a:pt x="0" y="3335852"/>
                </a:cubicBezTo>
                <a:cubicBezTo>
                  <a:pt x="2254" y="3100498"/>
                  <a:pt x="16839" y="2856765"/>
                  <a:pt x="0" y="2712328"/>
                </a:cubicBezTo>
                <a:cubicBezTo>
                  <a:pt x="-16839" y="2567891"/>
                  <a:pt x="-24513" y="2273978"/>
                  <a:pt x="0" y="2001511"/>
                </a:cubicBezTo>
                <a:cubicBezTo>
                  <a:pt x="24513" y="1729044"/>
                  <a:pt x="-8138" y="1599069"/>
                  <a:pt x="0" y="1421634"/>
                </a:cubicBezTo>
                <a:cubicBezTo>
                  <a:pt x="8138" y="1244199"/>
                  <a:pt x="18719" y="1080318"/>
                  <a:pt x="0" y="841757"/>
                </a:cubicBezTo>
                <a:cubicBezTo>
                  <a:pt x="-18719" y="603196"/>
                  <a:pt x="-2328" y="176149"/>
                  <a:pt x="0" y="0"/>
                </a:cubicBezTo>
                <a:close/>
              </a:path>
              <a:path w="3072809" h="4364666" stroke="0" extrusionOk="0">
                <a:moveTo>
                  <a:pt x="0" y="0"/>
                </a:moveTo>
                <a:cubicBezTo>
                  <a:pt x="263414" y="-11527"/>
                  <a:pt x="415992" y="7370"/>
                  <a:pt x="583834" y="0"/>
                </a:cubicBezTo>
                <a:cubicBezTo>
                  <a:pt x="751676" y="-7370"/>
                  <a:pt x="979787" y="3441"/>
                  <a:pt x="1106211" y="0"/>
                </a:cubicBezTo>
                <a:cubicBezTo>
                  <a:pt x="1232635" y="-3441"/>
                  <a:pt x="1579719" y="31826"/>
                  <a:pt x="1782229" y="0"/>
                </a:cubicBezTo>
                <a:cubicBezTo>
                  <a:pt x="1984739" y="-31826"/>
                  <a:pt x="2217912" y="-23541"/>
                  <a:pt x="2366063" y="0"/>
                </a:cubicBezTo>
                <a:cubicBezTo>
                  <a:pt x="2514214" y="23541"/>
                  <a:pt x="2773494" y="25505"/>
                  <a:pt x="3072809" y="0"/>
                </a:cubicBezTo>
                <a:cubicBezTo>
                  <a:pt x="3052973" y="336549"/>
                  <a:pt x="3039556" y="374305"/>
                  <a:pt x="3072809" y="710817"/>
                </a:cubicBezTo>
                <a:cubicBezTo>
                  <a:pt x="3106062" y="1047329"/>
                  <a:pt x="3081463" y="1196280"/>
                  <a:pt x="3072809" y="1334341"/>
                </a:cubicBezTo>
                <a:cubicBezTo>
                  <a:pt x="3064155" y="1472402"/>
                  <a:pt x="3067266" y="1655532"/>
                  <a:pt x="3072809" y="1957864"/>
                </a:cubicBezTo>
                <a:cubicBezTo>
                  <a:pt x="3078352" y="2260196"/>
                  <a:pt x="3096753" y="2286118"/>
                  <a:pt x="3072809" y="2494095"/>
                </a:cubicBezTo>
                <a:cubicBezTo>
                  <a:pt x="3048865" y="2702072"/>
                  <a:pt x="3059026" y="2899177"/>
                  <a:pt x="3072809" y="3030325"/>
                </a:cubicBezTo>
                <a:cubicBezTo>
                  <a:pt x="3086593" y="3161473"/>
                  <a:pt x="3064452" y="3386259"/>
                  <a:pt x="3072809" y="3653849"/>
                </a:cubicBezTo>
                <a:cubicBezTo>
                  <a:pt x="3081166" y="3921439"/>
                  <a:pt x="3062495" y="4037223"/>
                  <a:pt x="3072809" y="4364666"/>
                </a:cubicBezTo>
                <a:cubicBezTo>
                  <a:pt x="2883304" y="4389466"/>
                  <a:pt x="2784311" y="4389706"/>
                  <a:pt x="2550431" y="4364666"/>
                </a:cubicBezTo>
                <a:cubicBezTo>
                  <a:pt x="2316551" y="4339626"/>
                  <a:pt x="2045118" y="4367383"/>
                  <a:pt x="1874413" y="4364666"/>
                </a:cubicBezTo>
                <a:cubicBezTo>
                  <a:pt x="1703708" y="4361949"/>
                  <a:pt x="1583823" y="4353044"/>
                  <a:pt x="1321308" y="4364666"/>
                </a:cubicBezTo>
                <a:cubicBezTo>
                  <a:pt x="1058793" y="4376288"/>
                  <a:pt x="920979" y="4373091"/>
                  <a:pt x="706746" y="4364666"/>
                </a:cubicBezTo>
                <a:cubicBezTo>
                  <a:pt x="492513" y="4356241"/>
                  <a:pt x="172132" y="4390514"/>
                  <a:pt x="0" y="4364666"/>
                </a:cubicBezTo>
                <a:cubicBezTo>
                  <a:pt x="18575" y="4131778"/>
                  <a:pt x="23988" y="3972368"/>
                  <a:pt x="0" y="3741142"/>
                </a:cubicBezTo>
                <a:cubicBezTo>
                  <a:pt x="-23988" y="3509916"/>
                  <a:pt x="7686" y="3398024"/>
                  <a:pt x="0" y="3204912"/>
                </a:cubicBezTo>
                <a:cubicBezTo>
                  <a:pt x="-7686" y="3011800"/>
                  <a:pt x="24540" y="2887919"/>
                  <a:pt x="0" y="2668681"/>
                </a:cubicBezTo>
                <a:cubicBezTo>
                  <a:pt x="-24540" y="2449443"/>
                  <a:pt x="3841" y="2264952"/>
                  <a:pt x="0" y="2088804"/>
                </a:cubicBezTo>
                <a:cubicBezTo>
                  <a:pt x="-3841" y="1912656"/>
                  <a:pt x="-16658" y="1524581"/>
                  <a:pt x="0" y="1377987"/>
                </a:cubicBezTo>
                <a:cubicBezTo>
                  <a:pt x="16658" y="1231393"/>
                  <a:pt x="-8248" y="1033628"/>
                  <a:pt x="0" y="754464"/>
                </a:cubicBezTo>
                <a:cubicBezTo>
                  <a:pt x="8248" y="475300"/>
                  <a:pt x="28289" y="30207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3644DF4-1B24-FC72-8957-D19C59F79E65}"/>
              </a:ext>
            </a:extLst>
          </p:cNvPr>
          <p:cNvSpPr/>
          <p:nvPr/>
        </p:nvSpPr>
        <p:spPr>
          <a:xfrm rot="21300824">
            <a:off x="3773590" y="375214"/>
            <a:ext cx="3072809" cy="4364666"/>
          </a:xfrm>
          <a:custGeom>
            <a:avLst/>
            <a:gdLst>
              <a:gd name="connsiteX0" fmla="*/ 0 w 3072809"/>
              <a:gd name="connsiteY0" fmla="*/ 0 h 4364666"/>
              <a:gd name="connsiteX1" fmla="*/ 522378 w 3072809"/>
              <a:gd name="connsiteY1" fmla="*/ 0 h 4364666"/>
              <a:gd name="connsiteX2" fmla="*/ 1198396 w 3072809"/>
              <a:gd name="connsiteY2" fmla="*/ 0 h 4364666"/>
              <a:gd name="connsiteX3" fmla="*/ 1843685 w 3072809"/>
              <a:gd name="connsiteY3" fmla="*/ 0 h 4364666"/>
              <a:gd name="connsiteX4" fmla="*/ 2366063 w 3072809"/>
              <a:gd name="connsiteY4" fmla="*/ 0 h 4364666"/>
              <a:gd name="connsiteX5" fmla="*/ 3072809 w 3072809"/>
              <a:gd name="connsiteY5" fmla="*/ 0 h 4364666"/>
              <a:gd name="connsiteX6" fmla="*/ 3072809 w 3072809"/>
              <a:gd name="connsiteY6" fmla="*/ 710817 h 4364666"/>
              <a:gd name="connsiteX7" fmla="*/ 3072809 w 3072809"/>
              <a:gd name="connsiteY7" fmla="*/ 1377987 h 4364666"/>
              <a:gd name="connsiteX8" fmla="*/ 3072809 w 3072809"/>
              <a:gd name="connsiteY8" fmla="*/ 1914218 h 4364666"/>
              <a:gd name="connsiteX9" fmla="*/ 3072809 w 3072809"/>
              <a:gd name="connsiteY9" fmla="*/ 2406802 h 4364666"/>
              <a:gd name="connsiteX10" fmla="*/ 3072809 w 3072809"/>
              <a:gd name="connsiteY10" fmla="*/ 2943032 h 4364666"/>
              <a:gd name="connsiteX11" fmla="*/ 3072809 w 3072809"/>
              <a:gd name="connsiteY11" fmla="*/ 3610202 h 4364666"/>
              <a:gd name="connsiteX12" fmla="*/ 3072809 w 3072809"/>
              <a:gd name="connsiteY12" fmla="*/ 4364666 h 4364666"/>
              <a:gd name="connsiteX13" fmla="*/ 2550431 w 3072809"/>
              <a:gd name="connsiteY13" fmla="*/ 4364666 h 4364666"/>
              <a:gd name="connsiteX14" fmla="*/ 2028054 w 3072809"/>
              <a:gd name="connsiteY14" fmla="*/ 4364666 h 4364666"/>
              <a:gd name="connsiteX15" fmla="*/ 1382764 w 3072809"/>
              <a:gd name="connsiteY15" fmla="*/ 4364666 h 4364666"/>
              <a:gd name="connsiteX16" fmla="*/ 860387 w 3072809"/>
              <a:gd name="connsiteY16" fmla="*/ 4364666 h 4364666"/>
              <a:gd name="connsiteX17" fmla="*/ 0 w 3072809"/>
              <a:gd name="connsiteY17" fmla="*/ 4364666 h 4364666"/>
              <a:gd name="connsiteX18" fmla="*/ 0 w 3072809"/>
              <a:gd name="connsiteY18" fmla="*/ 3828436 h 4364666"/>
              <a:gd name="connsiteX19" fmla="*/ 0 w 3072809"/>
              <a:gd name="connsiteY19" fmla="*/ 3335852 h 4364666"/>
              <a:gd name="connsiteX20" fmla="*/ 0 w 3072809"/>
              <a:gd name="connsiteY20" fmla="*/ 2712328 h 4364666"/>
              <a:gd name="connsiteX21" fmla="*/ 0 w 3072809"/>
              <a:gd name="connsiteY21" fmla="*/ 2001511 h 4364666"/>
              <a:gd name="connsiteX22" fmla="*/ 0 w 3072809"/>
              <a:gd name="connsiteY22" fmla="*/ 1421634 h 4364666"/>
              <a:gd name="connsiteX23" fmla="*/ 0 w 3072809"/>
              <a:gd name="connsiteY23" fmla="*/ 841757 h 4364666"/>
              <a:gd name="connsiteX24" fmla="*/ 0 w 3072809"/>
              <a:gd name="connsiteY24" fmla="*/ 0 h 436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2809" h="4364666" fill="none" extrusionOk="0">
                <a:moveTo>
                  <a:pt x="0" y="0"/>
                </a:moveTo>
                <a:cubicBezTo>
                  <a:pt x="232208" y="-10530"/>
                  <a:pt x="343998" y="22967"/>
                  <a:pt x="522378" y="0"/>
                </a:cubicBezTo>
                <a:cubicBezTo>
                  <a:pt x="700758" y="-22967"/>
                  <a:pt x="972851" y="-8188"/>
                  <a:pt x="1198396" y="0"/>
                </a:cubicBezTo>
                <a:cubicBezTo>
                  <a:pt x="1423941" y="8188"/>
                  <a:pt x="1568634" y="-6294"/>
                  <a:pt x="1843685" y="0"/>
                </a:cubicBezTo>
                <a:cubicBezTo>
                  <a:pt x="2118736" y="6294"/>
                  <a:pt x="2133859" y="-12559"/>
                  <a:pt x="2366063" y="0"/>
                </a:cubicBezTo>
                <a:cubicBezTo>
                  <a:pt x="2598267" y="12559"/>
                  <a:pt x="2811007" y="-8551"/>
                  <a:pt x="3072809" y="0"/>
                </a:cubicBezTo>
                <a:cubicBezTo>
                  <a:pt x="3075607" y="280931"/>
                  <a:pt x="3064313" y="385974"/>
                  <a:pt x="3072809" y="710817"/>
                </a:cubicBezTo>
                <a:cubicBezTo>
                  <a:pt x="3081305" y="1035660"/>
                  <a:pt x="3070377" y="1188186"/>
                  <a:pt x="3072809" y="1377987"/>
                </a:cubicBezTo>
                <a:cubicBezTo>
                  <a:pt x="3075242" y="1567788"/>
                  <a:pt x="3046024" y="1652550"/>
                  <a:pt x="3072809" y="1914218"/>
                </a:cubicBezTo>
                <a:cubicBezTo>
                  <a:pt x="3099594" y="2175886"/>
                  <a:pt x="3082702" y="2279789"/>
                  <a:pt x="3072809" y="2406802"/>
                </a:cubicBezTo>
                <a:cubicBezTo>
                  <a:pt x="3062916" y="2533815"/>
                  <a:pt x="3056919" y="2834716"/>
                  <a:pt x="3072809" y="2943032"/>
                </a:cubicBezTo>
                <a:cubicBezTo>
                  <a:pt x="3088700" y="3051348"/>
                  <a:pt x="3064898" y="3428016"/>
                  <a:pt x="3072809" y="3610202"/>
                </a:cubicBezTo>
                <a:cubicBezTo>
                  <a:pt x="3080721" y="3792388"/>
                  <a:pt x="3060646" y="4035938"/>
                  <a:pt x="3072809" y="4364666"/>
                </a:cubicBezTo>
                <a:cubicBezTo>
                  <a:pt x="2886235" y="4365665"/>
                  <a:pt x="2719919" y="4362778"/>
                  <a:pt x="2550431" y="4364666"/>
                </a:cubicBezTo>
                <a:cubicBezTo>
                  <a:pt x="2380943" y="4366554"/>
                  <a:pt x="2286280" y="4358218"/>
                  <a:pt x="2028054" y="4364666"/>
                </a:cubicBezTo>
                <a:cubicBezTo>
                  <a:pt x="1769828" y="4371114"/>
                  <a:pt x="1584170" y="4394296"/>
                  <a:pt x="1382764" y="4364666"/>
                </a:cubicBezTo>
                <a:cubicBezTo>
                  <a:pt x="1181358" y="4335037"/>
                  <a:pt x="993461" y="4357113"/>
                  <a:pt x="860387" y="4364666"/>
                </a:cubicBezTo>
                <a:cubicBezTo>
                  <a:pt x="727313" y="4372219"/>
                  <a:pt x="365264" y="4336121"/>
                  <a:pt x="0" y="4364666"/>
                </a:cubicBezTo>
                <a:cubicBezTo>
                  <a:pt x="12009" y="4242411"/>
                  <a:pt x="3949" y="4075552"/>
                  <a:pt x="0" y="3828436"/>
                </a:cubicBezTo>
                <a:cubicBezTo>
                  <a:pt x="-3949" y="3581320"/>
                  <a:pt x="-2254" y="3571206"/>
                  <a:pt x="0" y="3335852"/>
                </a:cubicBezTo>
                <a:cubicBezTo>
                  <a:pt x="2254" y="3100498"/>
                  <a:pt x="16839" y="2856765"/>
                  <a:pt x="0" y="2712328"/>
                </a:cubicBezTo>
                <a:cubicBezTo>
                  <a:pt x="-16839" y="2567891"/>
                  <a:pt x="-24513" y="2273978"/>
                  <a:pt x="0" y="2001511"/>
                </a:cubicBezTo>
                <a:cubicBezTo>
                  <a:pt x="24513" y="1729044"/>
                  <a:pt x="-8138" y="1599069"/>
                  <a:pt x="0" y="1421634"/>
                </a:cubicBezTo>
                <a:cubicBezTo>
                  <a:pt x="8138" y="1244199"/>
                  <a:pt x="18719" y="1080318"/>
                  <a:pt x="0" y="841757"/>
                </a:cubicBezTo>
                <a:cubicBezTo>
                  <a:pt x="-18719" y="603196"/>
                  <a:pt x="-2328" y="176149"/>
                  <a:pt x="0" y="0"/>
                </a:cubicBezTo>
                <a:close/>
              </a:path>
              <a:path w="3072809" h="4364666" stroke="0" extrusionOk="0">
                <a:moveTo>
                  <a:pt x="0" y="0"/>
                </a:moveTo>
                <a:cubicBezTo>
                  <a:pt x="263414" y="-11527"/>
                  <a:pt x="415992" y="7370"/>
                  <a:pt x="583834" y="0"/>
                </a:cubicBezTo>
                <a:cubicBezTo>
                  <a:pt x="751676" y="-7370"/>
                  <a:pt x="979787" y="3441"/>
                  <a:pt x="1106211" y="0"/>
                </a:cubicBezTo>
                <a:cubicBezTo>
                  <a:pt x="1232635" y="-3441"/>
                  <a:pt x="1579719" y="31826"/>
                  <a:pt x="1782229" y="0"/>
                </a:cubicBezTo>
                <a:cubicBezTo>
                  <a:pt x="1984739" y="-31826"/>
                  <a:pt x="2217912" y="-23541"/>
                  <a:pt x="2366063" y="0"/>
                </a:cubicBezTo>
                <a:cubicBezTo>
                  <a:pt x="2514214" y="23541"/>
                  <a:pt x="2773494" y="25505"/>
                  <a:pt x="3072809" y="0"/>
                </a:cubicBezTo>
                <a:cubicBezTo>
                  <a:pt x="3052973" y="336549"/>
                  <a:pt x="3039556" y="374305"/>
                  <a:pt x="3072809" y="710817"/>
                </a:cubicBezTo>
                <a:cubicBezTo>
                  <a:pt x="3106062" y="1047329"/>
                  <a:pt x="3081463" y="1196280"/>
                  <a:pt x="3072809" y="1334341"/>
                </a:cubicBezTo>
                <a:cubicBezTo>
                  <a:pt x="3064155" y="1472402"/>
                  <a:pt x="3067266" y="1655532"/>
                  <a:pt x="3072809" y="1957864"/>
                </a:cubicBezTo>
                <a:cubicBezTo>
                  <a:pt x="3078352" y="2260196"/>
                  <a:pt x="3096753" y="2286118"/>
                  <a:pt x="3072809" y="2494095"/>
                </a:cubicBezTo>
                <a:cubicBezTo>
                  <a:pt x="3048865" y="2702072"/>
                  <a:pt x="3059026" y="2899177"/>
                  <a:pt x="3072809" y="3030325"/>
                </a:cubicBezTo>
                <a:cubicBezTo>
                  <a:pt x="3086593" y="3161473"/>
                  <a:pt x="3064452" y="3386259"/>
                  <a:pt x="3072809" y="3653849"/>
                </a:cubicBezTo>
                <a:cubicBezTo>
                  <a:pt x="3081166" y="3921439"/>
                  <a:pt x="3062495" y="4037223"/>
                  <a:pt x="3072809" y="4364666"/>
                </a:cubicBezTo>
                <a:cubicBezTo>
                  <a:pt x="2883304" y="4389466"/>
                  <a:pt x="2784311" y="4389706"/>
                  <a:pt x="2550431" y="4364666"/>
                </a:cubicBezTo>
                <a:cubicBezTo>
                  <a:pt x="2316551" y="4339626"/>
                  <a:pt x="2045118" y="4367383"/>
                  <a:pt x="1874413" y="4364666"/>
                </a:cubicBezTo>
                <a:cubicBezTo>
                  <a:pt x="1703708" y="4361949"/>
                  <a:pt x="1583823" y="4353044"/>
                  <a:pt x="1321308" y="4364666"/>
                </a:cubicBezTo>
                <a:cubicBezTo>
                  <a:pt x="1058793" y="4376288"/>
                  <a:pt x="920979" y="4373091"/>
                  <a:pt x="706746" y="4364666"/>
                </a:cubicBezTo>
                <a:cubicBezTo>
                  <a:pt x="492513" y="4356241"/>
                  <a:pt x="172132" y="4390514"/>
                  <a:pt x="0" y="4364666"/>
                </a:cubicBezTo>
                <a:cubicBezTo>
                  <a:pt x="18575" y="4131778"/>
                  <a:pt x="23988" y="3972368"/>
                  <a:pt x="0" y="3741142"/>
                </a:cubicBezTo>
                <a:cubicBezTo>
                  <a:pt x="-23988" y="3509916"/>
                  <a:pt x="7686" y="3398024"/>
                  <a:pt x="0" y="3204912"/>
                </a:cubicBezTo>
                <a:cubicBezTo>
                  <a:pt x="-7686" y="3011800"/>
                  <a:pt x="24540" y="2887919"/>
                  <a:pt x="0" y="2668681"/>
                </a:cubicBezTo>
                <a:cubicBezTo>
                  <a:pt x="-24540" y="2449443"/>
                  <a:pt x="3841" y="2264952"/>
                  <a:pt x="0" y="2088804"/>
                </a:cubicBezTo>
                <a:cubicBezTo>
                  <a:pt x="-3841" y="1912656"/>
                  <a:pt x="-16658" y="1524581"/>
                  <a:pt x="0" y="1377987"/>
                </a:cubicBezTo>
                <a:cubicBezTo>
                  <a:pt x="16658" y="1231393"/>
                  <a:pt x="-8248" y="1033628"/>
                  <a:pt x="0" y="754464"/>
                </a:cubicBezTo>
                <a:cubicBezTo>
                  <a:pt x="8248" y="475300"/>
                  <a:pt x="28289" y="30207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180A097-9A4E-64F8-AEF9-B42E241CCCE3}"/>
              </a:ext>
            </a:extLst>
          </p:cNvPr>
          <p:cNvSpPr/>
          <p:nvPr/>
        </p:nvSpPr>
        <p:spPr>
          <a:xfrm rot="21300824">
            <a:off x="3733171" y="322781"/>
            <a:ext cx="3072809" cy="4364666"/>
          </a:xfrm>
          <a:custGeom>
            <a:avLst/>
            <a:gdLst>
              <a:gd name="connsiteX0" fmla="*/ 0 w 3072809"/>
              <a:gd name="connsiteY0" fmla="*/ 0 h 4364666"/>
              <a:gd name="connsiteX1" fmla="*/ 522378 w 3072809"/>
              <a:gd name="connsiteY1" fmla="*/ 0 h 4364666"/>
              <a:gd name="connsiteX2" fmla="*/ 1198396 w 3072809"/>
              <a:gd name="connsiteY2" fmla="*/ 0 h 4364666"/>
              <a:gd name="connsiteX3" fmla="*/ 1843685 w 3072809"/>
              <a:gd name="connsiteY3" fmla="*/ 0 h 4364666"/>
              <a:gd name="connsiteX4" fmla="*/ 2366063 w 3072809"/>
              <a:gd name="connsiteY4" fmla="*/ 0 h 4364666"/>
              <a:gd name="connsiteX5" fmla="*/ 3072809 w 3072809"/>
              <a:gd name="connsiteY5" fmla="*/ 0 h 4364666"/>
              <a:gd name="connsiteX6" fmla="*/ 3072809 w 3072809"/>
              <a:gd name="connsiteY6" fmla="*/ 710817 h 4364666"/>
              <a:gd name="connsiteX7" fmla="*/ 3072809 w 3072809"/>
              <a:gd name="connsiteY7" fmla="*/ 1377987 h 4364666"/>
              <a:gd name="connsiteX8" fmla="*/ 3072809 w 3072809"/>
              <a:gd name="connsiteY8" fmla="*/ 1914218 h 4364666"/>
              <a:gd name="connsiteX9" fmla="*/ 3072809 w 3072809"/>
              <a:gd name="connsiteY9" fmla="*/ 2406802 h 4364666"/>
              <a:gd name="connsiteX10" fmla="*/ 3072809 w 3072809"/>
              <a:gd name="connsiteY10" fmla="*/ 2943032 h 4364666"/>
              <a:gd name="connsiteX11" fmla="*/ 3072809 w 3072809"/>
              <a:gd name="connsiteY11" fmla="*/ 3610202 h 4364666"/>
              <a:gd name="connsiteX12" fmla="*/ 3072809 w 3072809"/>
              <a:gd name="connsiteY12" fmla="*/ 4364666 h 4364666"/>
              <a:gd name="connsiteX13" fmla="*/ 2550431 w 3072809"/>
              <a:gd name="connsiteY13" fmla="*/ 4364666 h 4364666"/>
              <a:gd name="connsiteX14" fmla="*/ 2028054 w 3072809"/>
              <a:gd name="connsiteY14" fmla="*/ 4364666 h 4364666"/>
              <a:gd name="connsiteX15" fmla="*/ 1382764 w 3072809"/>
              <a:gd name="connsiteY15" fmla="*/ 4364666 h 4364666"/>
              <a:gd name="connsiteX16" fmla="*/ 860387 w 3072809"/>
              <a:gd name="connsiteY16" fmla="*/ 4364666 h 4364666"/>
              <a:gd name="connsiteX17" fmla="*/ 0 w 3072809"/>
              <a:gd name="connsiteY17" fmla="*/ 4364666 h 4364666"/>
              <a:gd name="connsiteX18" fmla="*/ 0 w 3072809"/>
              <a:gd name="connsiteY18" fmla="*/ 3828436 h 4364666"/>
              <a:gd name="connsiteX19" fmla="*/ 0 w 3072809"/>
              <a:gd name="connsiteY19" fmla="*/ 3335852 h 4364666"/>
              <a:gd name="connsiteX20" fmla="*/ 0 w 3072809"/>
              <a:gd name="connsiteY20" fmla="*/ 2712328 h 4364666"/>
              <a:gd name="connsiteX21" fmla="*/ 0 w 3072809"/>
              <a:gd name="connsiteY21" fmla="*/ 2001511 h 4364666"/>
              <a:gd name="connsiteX22" fmla="*/ 0 w 3072809"/>
              <a:gd name="connsiteY22" fmla="*/ 1421634 h 4364666"/>
              <a:gd name="connsiteX23" fmla="*/ 0 w 3072809"/>
              <a:gd name="connsiteY23" fmla="*/ 841757 h 4364666"/>
              <a:gd name="connsiteX24" fmla="*/ 0 w 3072809"/>
              <a:gd name="connsiteY24" fmla="*/ 0 h 436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2809" h="4364666" fill="none" extrusionOk="0">
                <a:moveTo>
                  <a:pt x="0" y="0"/>
                </a:moveTo>
                <a:cubicBezTo>
                  <a:pt x="232208" y="-10530"/>
                  <a:pt x="343998" y="22967"/>
                  <a:pt x="522378" y="0"/>
                </a:cubicBezTo>
                <a:cubicBezTo>
                  <a:pt x="700758" y="-22967"/>
                  <a:pt x="972851" y="-8188"/>
                  <a:pt x="1198396" y="0"/>
                </a:cubicBezTo>
                <a:cubicBezTo>
                  <a:pt x="1423941" y="8188"/>
                  <a:pt x="1568634" y="-6294"/>
                  <a:pt x="1843685" y="0"/>
                </a:cubicBezTo>
                <a:cubicBezTo>
                  <a:pt x="2118736" y="6294"/>
                  <a:pt x="2133859" y="-12559"/>
                  <a:pt x="2366063" y="0"/>
                </a:cubicBezTo>
                <a:cubicBezTo>
                  <a:pt x="2598267" y="12559"/>
                  <a:pt x="2811007" y="-8551"/>
                  <a:pt x="3072809" y="0"/>
                </a:cubicBezTo>
                <a:cubicBezTo>
                  <a:pt x="3075607" y="280931"/>
                  <a:pt x="3064313" y="385974"/>
                  <a:pt x="3072809" y="710817"/>
                </a:cubicBezTo>
                <a:cubicBezTo>
                  <a:pt x="3081305" y="1035660"/>
                  <a:pt x="3070377" y="1188186"/>
                  <a:pt x="3072809" y="1377987"/>
                </a:cubicBezTo>
                <a:cubicBezTo>
                  <a:pt x="3075242" y="1567788"/>
                  <a:pt x="3046024" y="1652550"/>
                  <a:pt x="3072809" y="1914218"/>
                </a:cubicBezTo>
                <a:cubicBezTo>
                  <a:pt x="3099594" y="2175886"/>
                  <a:pt x="3082702" y="2279789"/>
                  <a:pt x="3072809" y="2406802"/>
                </a:cubicBezTo>
                <a:cubicBezTo>
                  <a:pt x="3062916" y="2533815"/>
                  <a:pt x="3056919" y="2834716"/>
                  <a:pt x="3072809" y="2943032"/>
                </a:cubicBezTo>
                <a:cubicBezTo>
                  <a:pt x="3088700" y="3051348"/>
                  <a:pt x="3064898" y="3428016"/>
                  <a:pt x="3072809" y="3610202"/>
                </a:cubicBezTo>
                <a:cubicBezTo>
                  <a:pt x="3080721" y="3792388"/>
                  <a:pt x="3060646" y="4035938"/>
                  <a:pt x="3072809" y="4364666"/>
                </a:cubicBezTo>
                <a:cubicBezTo>
                  <a:pt x="2886235" y="4365665"/>
                  <a:pt x="2719919" y="4362778"/>
                  <a:pt x="2550431" y="4364666"/>
                </a:cubicBezTo>
                <a:cubicBezTo>
                  <a:pt x="2380943" y="4366554"/>
                  <a:pt x="2286280" y="4358218"/>
                  <a:pt x="2028054" y="4364666"/>
                </a:cubicBezTo>
                <a:cubicBezTo>
                  <a:pt x="1769828" y="4371114"/>
                  <a:pt x="1584170" y="4394296"/>
                  <a:pt x="1382764" y="4364666"/>
                </a:cubicBezTo>
                <a:cubicBezTo>
                  <a:pt x="1181358" y="4335037"/>
                  <a:pt x="993461" y="4357113"/>
                  <a:pt x="860387" y="4364666"/>
                </a:cubicBezTo>
                <a:cubicBezTo>
                  <a:pt x="727313" y="4372219"/>
                  <a:pt x="365264" y="4336121"/>
                  <a:pt x="0" y="4364666"/>
                </a:cubicBezTo>
                <a:cubicBezTo>
                  <a:pt x="12009" y="4242411"/>
                  <a:pt x="3949" y="4075552"/>
                  <a:pt x="0" y="3828436"/>
                </a:cubicBezTo>
                <a:cubicBezTo>
                  <a:pt x="-3949" y="3581320"/>
                  <a:pt x="-2254" y="3571206"/>
                  <a:pt x="0" y="3335852"/>
                </a:cubicBezTo>
                <a:cubicBezTo>
                  <a:pt x="2254" y="3100498"/>
                  <a:pt x="16839" y="2856765"/>
                  <a:pt x="0" y="2712328"/>
                </a:cubicBezTo>
                <a:cubicBezTo>
                  <a:pt x="-16839" y="2567891"/>
                  <a:pt x="-24513" y="2273978"/>
                  <a:pt x="0" y="2001511"/>
                </a:cubicBezTo>
                <a:cubicBezTo>
                  <a:pt x="24513" y="1729044"/>
                  <a:pt x="-8138" y="1599069"/>
                  <a:pt x="0" y="1421634"/>
                </a:cubicBezTo>
                <a:cubicBezTo>
                  <a:pt x="8138" y="1244199"/>
                  <a:pt x="18719" y="1080318"/>
                  <a:pt x="0" y="841757"/>
                </a:cubicBezTo>
                <a:cubicBezTo>
                  <a:pt x="-18719" y="603196"/>
                  <a:pt x="-2328" y="176149"/>
                  <a:pt x="0" y="0"/>
                </a:cubicBezTo>
                <a:close/>
              </a:path>
              <a:path w="3072809" h="4364666" stroke="0" extrusionOk="0">
                <a:moveTo>
                  <a:pt x="0" y="0"/>
                </a:moveTo>
                <a:cubicBezTo>
                  <a:pt x="263414" y="-11527"/>
                  <a:pt x="415992" y="7370"/>
                  <a:pt x="583834" y="0"/>
                </a:cubicBezTo>
                <a:cubicBezTo>
                  <a:pt x="751676" y="-7370"/>
                  <a:pt x="979787" y="3441"/>
                  <a:pt x="1106211" y="0"/>
                </a:cubicBezTo>
                <a:cubicBezTo>
                  <a:pt x="1232635" y="-3441"/>
                  <a:pt x="1579719" y="31826"/>
                  <a:pt x="1782229" y="0"/>
                </a:cubicBezTo>
                <a:cubicBezTo>
                  <a:pt x="1984739" y="-31826"/>
                  <a:pt x="2217912" y="-23541"/>
                  <a:pt x="2366063" y="0"/>
                </a:cubicBezTo>
                <a:cubicBezTo>
                  <a:pt x="2514214" y="23541"/>
                  <a:pt x="2773494" y="25505"/>
                  <a:pt x="3072809" y="0"/>
                </a:cubicBezTo>
                <a:cubicBezTo>
                  <a:pt x="3052973" y="336549"/>
                  <a:pt x="3039556" y="374305"/>
                  <a:pt x="3072809" y="710817"/>
                </a:cubicBezTo>
                <a:cubicBezTo>
                  <a:pt x="3106062" y="1047329"/>
                  <a:pt x="3081463" y="1196280"/>
                  <a:pt x="3072809" y="1334341"/>
                </a:cubicBezTo>
                <a:cubicBezTo>
                  <a:pt x="3064155" y="1472402"/>
                  <a:pt x="3067266" y="1655532"/>
                  <a:pt x="3072809" y="1957864"/>
                </a:cubicBezTo>
                <a:cubicBezTo>
                  <a:pt x="3078352" y="2260196"/>
                  <a:pt x="3096753" y="2286118"/>
                  <a:pt x="3072809" y="2494095"/>
                </a:cubicBezTo>
                <a:cubicBezTo>
                  <a:pt x="3048865" y="2702072"/>
                  <a:pt x="3059026" y="2899177"/>
                  <a:pt x="3072809" y="3030325"/>
                </a:cubicBezTo>
                <a:cubicBezTo>
                  <a:pt x="3086593" y="3161473"/>
                  <a:pt x="3064452" y="3386259"/>
                  <a:pt x="3072809" y="3653849"/>
                </a:cubicBezTo>
                <a:cubicBezTo>
                  <a:pt x="3081166" y="3921439"/>
                  <a:pt x="3062495" y="4037223"/>
                  <a:pt x="3072809" y="4364666"/>
                </a:cubicBezTo>
                <a:cubicBezTo>
                  <a:pt x="2883304" y="4389466"/>
                  <a:pt x="2784311" y="4389706"/>
                  <a:pt x="2550431" y="4364666"/>
                </a:cubicBezTo>
                <a:cubicBezTo>
                  <a:pt x="2316551" y="4339626"/>
                  <a:pt x="2045118" y="4367383"/>
                  <a:pt x="1874413" y="4364666"/>
                </a:cubicBezTo>
                <a:cubicBezTo>
                  <a:pt x="1703708" y="4361949"/>
                  <a:pt x="1583823" y="4353044"/>
                  <a:pt x="1321308" y="4364666"/>
                </a:cubicBezTo>
                <a:cubicBezTo>
                  <a:pt x="1058793" y="4376288"/>
                  <a:pt x="920979" y="4373091"/>
                  <a:pt x="706746" y="4364666"/>
                </a:cubicBezTo>
                <a:cubicBezTo>
                  <a:pt x="492513" y="4356241"/>
                  <a:pt x="172132" y="4390514"/>
                  <a:pt x="0" y="4364666"/>
                </a:cubicBezTo>
                <a:cubicBezTo>
                  <a:pt x="18575" y="4131778"/>
                  <a:pt x="23988" y="3972368"/>
                  <a:pt x="0" y="3741142"/>
                </a:cubicBezTo>
                <a:cubicBezTo>
                  <a:pt x="-23988" y="3509916"/>
                  <a:pt x="7686" y="3398024"/>
                  <a:pt x="0" y="3204912"/>
                </a:cubicBezTo>
                <a:cubicBezTo>
                  <a:pt x="-7686" y="3011800"/>
                  <a:pt x="24540" y="2887919"/>
                  <a:pt x="0" y="2668681"/>
                </a:cubicBezTo>
                <a:cubicBezTo>
                  <a:pt x="-24540" y="2449443"/>
                  <a:pt x="3841" y="2264952"/>
                  <a:pt x="0" y="2088804"/>
                </a:cubicBezTo>
                <a:cubicBezTo>
                  <a:pt x="-3841" y="1912656"/>
                  <a:pt x="-16658" y="1524581"/>
                  <a:pt x="0" y="1377987"/>
                </a:cubicBezTo>
                <a:cubicBezTo>
                  <a:pt x="16658" y="1231393"/>
                  <a:pt x="-8248" y="1033628"/>
                  <a:pt x="0" y="754464"/>
                </a:cubicBezTo>
                <a:cubicBezTo>
                  <a:pt x="8248" y="475300"/>
                  <a:pt x="28289" y="30207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EB6E4D0-D95D-EB18-207D-9B3F8BCF9518}"/>
              </a:ext>
            </a:extLst>
          </p:cNvPr>
          <p:cNvSpPr/>
          <p:nvPr/>
        </p:nvSpPr>
        <p:spPr>
          <a:xfrm rot="21300824">
            <a:off x="3691737" y="270348"/>
            <a:ext cx="3072809" cy="4364666"/>
          </a:xfrm>
          <a:custGeom>
            <a:avLst/>
            <a:gdLst>
              <a:gd name="connsiteX0" fmla="*/ 0 w 3072809"/>
              <a:gd name="connsiteY0" fmla="*/ 0 h 4364666"/>
              <a:gd name="connsiteX1" fmla="*/ 522378 w 3072809"/>
              <a:gd name="connsiteY1" fmla="*/ 0 h 4364666"/>
              <a:gd name="connsiteX2" fmla="*/ 1198396 w 3072809"/>
              <a:gd name="connsiteY2" fmla="*/ 0 h 4364666"/>
              <a:gd name="connsiteX3" fmla="*/ 1843685 w 3072809"/>
              <a:gd name="connsiteY3" fmla="*/ 0 h 4364666"/>
              <a:gd name="connsiteX4" fmla="*/ 2366063 w 3072809"/>
              <a:gd name="connsiteY4" fmla="*/ 0 h 4364666"/>
              <a:gd name="connsiteX5" fmla="*/ 3072809 w 3072809"/>
              <a:gd name="connsiteY5" fmla="*/ 0 h 4364666"/>
              <a:gd name="connsiteX6" fmla="*/ 3072809 w 3072809"/>
              <a:gd name="connsiteY6" fmla="*/ 710817 h 4364666"/>
              <a:gd name="connsiteX7" fmla="*/ 3072809 w 3072809"/>
              <a:gd name="connsiteY7" fmla="*/ 1377987 h 4364666"/>
              <a:gd name="connsiteX8" fmla="*/ 3072809 w 3072809"/>
              <a:gd name="connsiteY8" fmla="*/ 1914218 h 4364666"/>
              <a:gd name="connsiteX9" fmla="*/ 3072809 w 3072809"/>
              <a:gd name="connsiteY9" fmla="*/ 2406802 h 4364666"/>
              <a:gd name="connsiteX10" fmla="*/ 3072809 w 3072809"/>
              <a:gd name="connsiteY10" fmla="*/ 2943032 h 4364666"/>
              <a:gd name="connsiteX11" fmla="*/ 3072809 w 3072809"/>
              <a:gd name="connsiteY11" fmla="*/ 3610202 h 4364666"/>
              <a:gd name="connsiteX12" fmla="*/ 3072809 w 3072809"/>
              <a:gd name="connsiteY12" fmla="*/ 4364666 h 4364666"/>
              <a:gd name="connsiteX13" fmla="*/ 2550431 w 3072809"/>
              <a:gd name="connsiteY13" fmla="*/ 4364666 h 4364666"/>
              <a:gd name="connsiteX14" fmla="*/ 2028054 w 3072809"/>
              <a:gd name="connsiteY14" fmla="*/ 4364666 h 4364666"/>
              <a:gd name="connsiteX15" fmla="*/ 1382764 w 3072809"/>
              <a:gd name="connsiteY15" fmla="*/ 4364666 h 4364666"/>
              <a:gd name="connsiteX16" fmla="*/ 860387 w 3072809"/>
              <a:gd name="connsiteY16" fmla="*/ 4364666 h 4364666"/>
              <a:gd name="connsiteX17" fmla="*/ 0 w 3072809"/>
              <a:gd name="connsiteY17" fmla="*/ 4364666 h 4364666"/>
              <a:gd name="connsiteX18" fmla="*/ 0 w 3072809"/>
              <a:gd name="connsiteY18" fmla="*/ 3828436 h 4364666"/>
              <a:gd name="connsiteX19" fmla="*/ 0 w 3072809"/>
              <a:gd name="connsiteY19" fmla="*/ 3335852 h 4364666"/>
              <a:gd name="connsiteX20" fmla="*/ 0 w 3072809"/>
              <a:gd name="connsiteY20" fmla="*/ 2712328 h 4364666"/>
              <a:gd name="connsiteX21" fmla="*/ 0 w 3072809"/>
              <a:gd name="connsiteY21" fmla="*/ 2001511 h 4364666"/>
              <a:gd name="connsiteX22" fmla="*/ 0 w 3072809"/>
              <a:gd name="connsiteY22" fmla="*/ 1421634 h 4364666"/>
              <a:gd name="connsiteX23" fmla="*/ 0 w 3072809"/>
              <a:gd name="connsiteY23" fmla="*/ 841757 h 4364666"/>
              <a:gd name="connsiteX24" fmla="*/ 0 w 3072809"/>
              <a:gd name="connsiteY24" fmla="*/ 0 h 436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2809" h="4364666" fill="none" extrusionOk="0">
                <a:moveTo>
                  <a:pt x="0" y="0"/>
                </a:moveTo>
                <a:cubicBezTo>
                  <a:pt x="232208" y="-10530"/>
                  <a:pt x="343998" y="22967"/>
                  <a:pt x="522378" y="0"/>
                </a:cubicBezTo>
                <a:cubicBezTo>
                  <a:pt x="700758" y="-22967"/>
                  <a:pt x="972851" y="-8188"/>
                  <a:pt x="1198396" y="0"/>
                </a:cubicBezTo>
                <a:cubicBezTo>
                  <a:pt x="1423941" y="8188"/>
                  <a:pt x="1568634" y="-6294"/>
                  <a:pt x="1843685" y="0"/>
                </a:cubicBezTo>
                <a:cubicBezTo>
                  <a:pt x="2118736" y="6294"/>
                  <a:pt x="2133859" y="-12559"/>
                  <a:pt x="2366063" y="0"/>
                </a:cubicBezTo>
                <a:cubicBezTo>
                  <a:pt x="2598267" y="12559"/>
                  <a:pt x="2811007" y="-8551"/>
                  <a:pt x="3072809" y="0"/>
                </a:cubicBezTo>
                <a:cubicBezTo>
                  <a:pt x="3075607" y="280931"/>
                  <a:pt x="3064313" y="385974"/>
                  <a:pt x="3072809" y="710817"/>
                </a:cubicBezTo>
                <a:cubicBezTo>
                  <a:pt x="3081305" y="1035660"/>
                  <a:pt x="3070377" y="1188186"/>
                  <a:pt x="3072809" y="1377987"/>
                </a:cubicBezTo>
                <a:cubicBezTo>
                  <a:pt x="3075242" y="1567788"/>
                  <a:pt x="3046024" y="1652550"/>
                  <a:pt x="3072809" y="1914218"/>
                </a:cubicBezTo>
                <a:cubicBezTo>
                  <a:pt x="3099594" y="2175886"/>
                  <a:pt x="3082702" y="2279789"/>
                  <a:pt x="3072809" y="2406802"/>
                </a:cubicBezTo>
                <a:cubicBezTo>
                  <a:pt x="3062916" y="2533815"/>
                  <a:pt x="3056919" y="2834716"/>
                  <a:pt x="3072809" y="2943032"/>
                </a:cubicBezTo>
                <a:cubicBezTo>
                  <a:pt x="3088700" y="3051348"/>
                  <a:pt x="3064898" y="3428016"/>
                  <a:pt x="3072809" y="3610202"/>
                </a:cubicBezTo>
                <a:cubicBezTo>
                  <a:pt x="3080721" y="3792388"/>
                  <a:pt x="3060646" y="4035938"/>
                  <a:pt x="3072809" y="4364666"/>
                </a:cubicBezTo>
                <a:cubicBezTo>
                  <a:pt x="2886235" y="4365665"/>
                  <a:pt x="2719919" y="4362778"/>
                  <a:pt x="2550431" y="4364666"/>
                </a:cubicBezTo>
                <a:cubicBezTo>
                  <a:pt x="2380943" y="4366554"/>
                  <a:pt x="2286280" y="4358218"/>
                  <a:pt x="2028054" y="4364666"/>
                </a:cubicBezTo>
                <a:cubicBezTo>
                  <a:pt x="1769828" y="4371114"/>
                  <a:pt x="1584170" y="4394296"/>
                  <a:pt x="1382764" y="4364666"/>
                </a:cubicBezTo>
                <a:cubicBezTo>
                  <a:pt x="1181358" y="4335037"/>
                  <a:pt x="993461" y="4357113"/>
                  <a:pt x="860387" y="4364666"/>
                </a:cubicBezTo>
                <a:cubicBezTo>
                  <a:pt x="727313" y="4372219"/>
                  <a:pt x="365264" y="4336121"/>
                  <a:pt x="0" y="4364666"/>
                </a:cubicBezTo>
                <a:cubicBezTo>
                  <a:pt x="12009" y="4242411"/>
                  <a:pt x="3949" y="4075552"/>
                  <a:pt x="0" y="3828436"/>
                </a:cubicBezTo>
                <a:cubicBezTo>
                  <a:pt x="-3949" y="3581320"/>
                  <a:pt x="-2254" y="3571206"/>
                  <a:pt x="0" y="3335852"/>
                </a:cubicBezTo>
                <a:cubicBezTo>
                  <a:pt x="2254" y="3100498"/>
                  <a:pt x="16839" y="2856765"/>
                  <a:pt x="0" y="2712328"/>
                </a:cubicBezTo>
                <a:cubicBezTo>
                  <a:pt x="-16839" y="2567891"/>
                  <a:pt x="-24513" y="2273978"/>
                  <a:pt x="0" y="2001511"/>
                </a:cubicBezTo>
                <a:cubicBezTo>
                  <a:pt x="24513" y="1729044"/>
                  <a:pt x="-8138" y="1599069"/>
                  <a:pt x="0" y="1421634"/>
                </a:cubicBezTo>
                <a:cubicBezTo>
                  <a:pt x="8138" y="1244199"/>
                  <a:pt x="18719" y="1080318"/>
                  <a:pt x="0" y="841757"/>
                </a:cubicBezTo>
                <a:cubicBezTo>
                  <a:pt x="-18719" y="603196"/>
                  <a:pt x="-2328" y="176149"/>
                  <a:pt x="0" y="0"/>
                </a:cubicBezTo>
                <a:close/>
              </a:path>
              <a:path w="3072809" h="4364666" stroke="0" extrusionOk="0">
                <a:moveTo>
                  <a:pt x="0" y="0"/>
                </a:moveTo>
                <a:cubicBezTo>
                  <a:pt x="263414" y="-11527"/>
                  <a:pt x="415992" y="7370"/>
                  <a:pt x="583834" y="0"/>
                </a:cubicBezTo>
                <a:cubicBezTo>
                  <a:pt x="751676" y="-7370"/>
                  <a:pt x="979787" y="3441"/>
                  <a:pt x="1106211" y="0"/>
                </a:cubicBezTo>
                <a:cubicBezTo>
                  <a:pt x="1232635" y="-3441"/>
                  <a:pt x="1579719" y="31826"/>
                  <a:pt x="1782229" y="0"/>
                </a:cubicBezTo>
                <a:cubicBezTo>
                  <a:pt x="1984739" y="-31826"/>
                  <a:pt x="2217912" y="-23541"/>
                  <a:pt x="2366063" y="0"/>
                </a:cubicBezTo>
                <a:cubicBezTo>
                  <a:pt x="2514214" y="23541"/>
                  <a:pt x="2773494" y="25505"/>
                  <a:pt x="3072809" y="0"/>
                </a:cubicBezTo>
                <a:cubicBezTo>
                  <a:pt x="3052973" y="336549"/>
                  <a:pt x="3039556" y="374305"/>
                  <a:pt x="3072809" y="710817"/>
                </a:cubicBezTo>
                <a:cubicBezTo>
                  <a:pt x="3106062" y="1047329"/>
                  <a:pt x="3081463" y="1196280"/>
                  <a:pt x="3072809" y="1334341"/>
                </a:cubicBezTo>
                <a:cubicBezTo>
                  <a:pt x="3064155" y="1472402"/>
                  <a:pt x="3067266" y="1655532"/>
                  <a:pt x="3072809" y="1957864"/>
                </a:cubicBezTo>
                <a:cubicBezTo>
                  <a:pt x="3078352" y="2260196"/>
                  <a:pt x="3096753" y="2286118"/>
                  <a:pt x="3072809" y="2494095"/>
                </a:cubicBezTo>
                <a:cubicBezTo>
                  <a:pt x="3048865" y="2702072"/>
                  <a:pt x="3059026" y="2899177"/>
                  <a:pt x="3072809" y="3030325"/>
                </a:cubicBezTo>
                <a:cubicBezTo>
                  <a:pt x="3086593" y="3161473"/>
                  <a:pt x="3064452" y="3386259"/>
                  <a:pt x="3072809" y="3653849"/>
                </a:cubicBezTo>
                <a:cubicBezTo>
                  <a:pt x="3081166" y="3921439"/>
                  <a:pt x="3062495" y="4037223"/>
                  <a:pt x="3072809" y="4364666"/>
                </a:cubicBezTo>
                <a:cubicBezTo>
                  <a:pt x="2883304" y="4389466"/>
                  <a:pt x="2784311" y="4389706"/>
                  <a:pt x="2550431" y="4364666"/>
                </a:cubicBezTo>
                <a:cubicBezTo>
                  <a:pt x="2316551" y="4339626"/>
                  <a:pt x="2045118" y="4367383"/>
                  <a:pt x="1874413" y="4364666"/>
                </a:cubicBezTo>
                <a:cubicBezTo>
                  <a:pt x="1703708" y="4361949"/>
                  <a:pt x="1583823" y="4353044"/>
                  <a:pt x="1321308" y="4364666"/>
                </a:cubicBezTo>
                <a:cubicBezTo>
                  <a:pt x="1058793" y="4376288"/>
                  <a:pt x="920979" y="4373091"/>
                  <a:pt x="706746" y="4364666"/>
                </a:cubicBezTo>
                <a:cubicBezTo>
                  <a:pt x="492513" y="4356241"/>
                  <a:pt x="172132" y="4390514"/>
                  <a:pt x="0" y="4364666"/>
                </a:cubicBezTo>
                <a:cubicBezTo>
                  <a:pt x="18575" y="4131778"/>
                  <a:pt x="23988" y="3972368"/>
                  <a:pt x="0" y="3741142"/>
                </a:cubicBezTo>
                <a:cubicBezTo>
                  <a:pt x="-23988" y="3509916"/>
                  <a:pt x="7686" y="3398024"/>
                  <a:pt x="0" y="3204912"/>
                </a:cubicBezTo>
                <a:cubicBezTo>
                  <a:pt x="-7686" y="3011800"/>
                  <a:pt x="24540" y="2887919"/>
                  <a:pt x="0" y="2668681"/>
                </a:cubicBezTo>
                <a:cubicBezTo>
                  <a:pt x="-24540" y="2449443"/>
                  <a:pt x="3841" y="2264952"/>
                  <a:pt x="0" y="2088804"/>
                </a:cubicBezTo>
                <a:cubicBezTo>
                  <a:pt x="-3841" y="1912656"/>
                  <a:pt x="-16658" y="1524581"/>
                  <a:pt x="0" y="1377987"/>
                </a:cubicBezTo>
                <a:cubicBezTo>
                  <a:pt x="16658" y="1231393"/>
                  <a:pt x="-8248" y="1033628"/>
                  <a:pt x="0" y="754464"/>
                </a:cubicBezTo>
                <a:cubicBezTo>
                  <a:pt x="8248" y="475300"/>
                  <a:pt x="28289" y="30207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0B8C956-6662-45DC-E07B-C891AFAE7005}"/>
              </a:ext>
            </a:extLst>
          </p:cNvPr>
          <p:cNvGrpSpPr/>
          <p:nvPr/>
        </p:nvGrpSpPr>
        <p:grpSpPr>
          <a:xfrm rot="21330645">
            <a:off x="3632744" y="210312"/>
            <a:ext cx="3077289" cy="4370116"/>
            <a:chOff x="1671750" y="398747"/>
            <a:chExt cx="3077289" cy="437011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4454A99E-335F-B111-4F6A-CA7A3FE2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1750" y="398747"/>
              <a:ext cx="3077289" cy="4370116"/>
            </a:xfrm>
            <a:custGeom>
              <a:avLst/>
              <a:gdLst>
                <a:gd name="connsiteX0" fmla="*/ 0 w 3077289"/>
                <a:gd name="connsiteY0" fmla="*/ 0 h 4370116"/>
                <a:gd name="connsiteX1" fmla="*/ 523139 w 3077289"/>
                <a:gd name="connsiteY1" fmla="*/ 0 h 4370116"/>
                <a:gd name="connsiteX2" fmla="*/ 1200143 w 3077289"/>
                <a:gd name="connsiteY2" fmla="*/ 0 h 4370116"/>
                <a:gd name="connsiteX3" fmla="*/ 1846373 w 3077289"/>
                <a:gd name="connsiteY3" fmla="*/ 0 h 4370116"/>
                <a:gd name="connsiteX4" fmla="*/ 2369513 w 3077289"/>
                <a:gd name="connsiteY4" fmla="*/ 0 h 4370116"/>
                <a:gd name="connsiteX5" fmla="*/ 3077289 w 3077289"/>
                <a:gd name="connsiteY5" fmla="*/ 0 h 4370116"/>
                <a:gd name="connsiteX6" fmla="*/ 3077289 w 3077289"/>
                <a:gd name="connsiteY6" fmla="*/ 711705 h 4370116"/>
                <a:gd name="connsiteX7" fmla="*/ 3077289 w 3077289"/>
                <a:gd name="connsiteY7" fmla="*/ 1379708 h 4370116"/>
                <a:gd name="connsiteX8" fmla="*/ 3077289 w 3077289"/>
                <a:gd name="connsiteY8" fmla="*/ 1916608 h 4370116"/>
                <a:gd name="connsiteX9" fmla="*/ 3077289 w 3077289"/>
                <a:gd name="connsiteY9" fmla="*/ 2409807 h 4370116"/>
                <a:gd name="connsiteX10" fmla="*/ 3077289 w 3077289"/>
                <a:gd name="connsiteY10" fmla="*/ 2946707 h 4370116"/>
                <a:gd name="connsiteX11" fmla="*/ 3077289 w 3077289"/>
                <a:gd name="connsiteY11" fmla="*/ 3614710 h 4370116"/>
                <a:gd name="connsiteX12" fmla="*/ 3077289 w 3077289"/>
                <a:gd name="connsiteY12" fmla="*/ 4370116 h 4370116"/>
                <a:gd name="connsiteX13" fmla="*/ 2554150 w 3077289"/>
                <a:gd name="connsiteY13" fmla="*/ 4370116 h 4370116"/>
                <a:gd name="connsiteX14" fmla="*/ 2031011 w 3077289"/>
                <a:gd name="connsiteY14" fmla="*/ 4370116 h 4370116"/>
                <a:gd name="connsiteX15" fmla="*/ 1384780 w 3077289"/>
                <a:gd name="connsiteY15" fmla="*/ 4370116 h 4370116"/>
                <a:gd name="connsiteX16" fmla="*/ 861641 w 3077289"/>
                <a:gd name="connsiteY16" fmla="*/ 4370116 h 4370116"/>
                <a:gd name="connsiteX17" fmla="*/ 0 w 3077289"/>
                <a:gd name="connsiteY17" fmla="*/ 4370116 h 4370116"/>
                <a:gd name="connsiteX18" fmla="*/ 0 w 3077289"/>
                <a:gd name="connsiteY18" fmla="*/ 3833216 h 4370116"/>
                <a:gd name="connsiteX19" fmla="*/ 0 w 3077289"/>
                <a:gd name="connsiteY19" fmla="*/ 3340017 h 4370116"/>
                <a:gd name="connsiteX20" fmla="*/ 0 w 3077289"/>
                <a:gd name="connsiteY20" fmla="*/ 2715715 h 4370116"/>
                <a:gd name="connsiteX21" fmla="*/ 0 w 3077289"/>
                <a:gd name="connsiteY21" fmla="*/ 2004010 h 4370116"/>
                <a:gd name="connsiteX22" fmla="*/ 0 w 3077289"/>
                <a:gd name="connsiteY22" fmla="*/ 1423409 h 4370116"/>
                <a:gd name="connsiteX23" fmla="*/ 0 w 3077289"/>
                <a:gd name="connsiteY23" fmla="*/ 842808 h 4370116"/>
                <a:gd name="connsiteX24" fmla="*/ 0 w 3077289"/>
                <a:gd name="connsiteY24" fmla="*/ 0 h 437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7289" h="4370116" fill="none" extrusionOk="0">
                  <a:moveTo>
                    <a:pt x="0" y="0"/>
                  </a:moveTo>
                  <a:cubicBezTo>
                    <a:pt x="168165" y="23967"/>
                    <a:pt x="402506" y="21693"/>
                    <a:pt x="523139" y="0"/>
                  </a:cubicBezTo>
                  <a:cubicBezTo>
                    <a:pt x="643772" y="-21693"/>
                    <a:pt x="990208" y="-5703"/>
                    <a:pt x="1200143" y="0"/>
                  </a:cubicBezTo>
                  <a:cubicBezTo>
                    <a:pt x="1410078" y="5703"/>
                    <a:pt x="1710027" y="15252"/>
                    <a:pt x="1846373" y="0"/>
                  </a:cubicBezTo>
                  <a:cubicBezTo>
                    <a:pt x="1982719" y="-15252"/>
                    <a:pt x="2168853" y="-8210"/>
                    <a:pt x="2369513" y="0"/>
                  </a:cubicBezTo>
                  <a:cubicBezTo>
                    <a:pt x="2570173" y="8210"/>
                    <a:pt x="2924037" y="21177"/>
                    <a:pt x="3077289" y="0"/>
                  </a:cubicBezTo>
                  <a:cubicBezTo>
                    <a:pt x="3041825" y="216807"/>
                    <a:pt x="3064204" y="423699"/>
                    <a:pt x="3077289" y="711705"/>
                  </a:cubicBezTo>
                  <a:cubicBezTo>
                    <a:pt x="3090374" y="999712"/>
                    <a:pt x="3098198" y="1079963"/>
                    <a:pt x="3077289" y="1379708"/>
                  </a:cubicBezTo>
                  <a:cubicBezTo>
                    <a:pt x="3056380" y="1679453"/>
                    <a:pt x="3093976" y="1724197"/>
                    <a:pt x="3077289" y="1916608"/>
                  </a:cubicBezTo>
                  <a:cubicBezTo>
                    <a:pt x="3060602" y="2109019"/>
                    <a:pt x="3075653" y="2265272"/>
                    <a:pt x="3077289" y="2409807"/>
                  </a:cubicBezTo>
                  <a:cubicBezTo>
                    <a:pt x="3078925" y="2554342"/>
                    <a:pt x="3055718" y="2685587"/>
                    <a:pt x="3077289" y="2946707"/>
                  </a:cubicBezTo>
                  <a:cubicBezTo>
                    <a:pt x="3098860" y="3207827"/>
                    <a:pt x="3081583" y="3319885"/>
                    <a:pt x="3077289" y="3614710"/>
                  </a:cubicBezTo>
                  <a:cubicBezTo>
                    <a:pt x="3072995" y="3909535"/>
                    <a:pt x="3109933" y="4114689"/>
                    <a:pt x="3077289" y="4370116"/>
                  </a:cubicBezTo>
                  <a:cubicBezTo>
                    <a:pt x="2870407" y="4350329"/>
                    <a:pt x="2679298" y="4371029"/>
                    <a:pt x="2554150" y="4370116"/>
                  </a:cubicBezTo>
                  <a:cubicBezTo>
                    <a:pt x="2429002" y="4369203"/>
                    <a:pt x="2138760" y="4370093"/>
                    <a:pt x="2031011" y="4370116"/>
                  </a:cubicBezTo>
                  <a:cubicBezTo>
                    <a:pt x="1923262" y="4370139"/>
                    <a:pt x="1621161" y="4369493"/>
                    <a:pt x="1384780" y="4370116"/>
                  </a:cubicBezTo>
                  <a:cubicBezTo>
                    <a:pt x="1148399" y="4370739"/>
                    <a:pt x="1110732" y="4366305"/>
                    <a:pt x="861641" y="4370116"/>
                  </a:cubicBezTo>
                  <a:cubicBezTo>
                    <a:pt x="612550" y="4373927"/>
                    <a:pt x="187490" y="4363316"/>
                    <a:pt x="0" y="4370116"/>
                  </a:cubicBezTo>
                  <a:cubicBezTo>
                    <a:pt x="-9542" y="4142934"/>
                    <a:pt x="20526" y="4028170"/>
                    <a:pt x="0" y="3833216"/>
                  </a:cubicBezTo>
                  <a:cubicBezTo>
                    <a:pt x="-20526" y="3638262"/>
                    <a:pt x="7799" y="3463005"/>
                    <a:pt x="0" y="3340017"/>
                  </a:cubicBezTo>
                  <a:cubicBezTo>
                    <a:pt x="-7799" y="3217029"/>
                    <a:pt x="-28193" y="2939411"/>
                    <a:pt x="0" y="2715715"/>
                  </a:cubicBezTo>
                  <a:cubicBezTo>
                    <a:pt x="28193" y="2492019"/>
                    <a:pt x="26799" y="2193692"/>
                    <a:pt x="0" y="2004010"/>
                  </a:cubicBezTo>
                  <a:cubicBezTo>
                    <a:pt x="-26799" y="1814328"/>
                    <a:pt x="26194" y="1591121"/>
                    <a:pt x="0" y="1423409"/>
                  </a:cubicBezTo>
                  <a:cubicBezTo>
                    <a:pt x="-26194" y="1255697"/>
                    <a:pt x="-13528" y="964034"/>
                    <a:pt x="0" y="842808"/>
                  </a:cubicBezTo>
                  <a:cubicBezTo>
                    <a:pt x="13528" y="721582"/>
                    <a:pt x="-24889" y="310427"/>
                    <a:pt x="0" y="0"/>
                  </a:cubicBezTo>
                  <a:close/>
                </a:path>
                <a:path w="3077289" h="4370116" stroke="0" extrusionOk="0">
                  <a:moveTo>
                    <a:pt x="0" y="0"/>
                  </a:moveTo>
                  <a:cubicBezTo>
                    <a:pt x="199148" y="-3818"/>
                    <a:pt x="337986" y="-20949"/>
                    <a:pt x="584685" y="0"/>
                  </a:cubicBezTo>
                  <a:cubicBezTo>
                    <a:pt x="831385" y="20949"/>
                    <a:pt x="863431" y="1747"/>
                    <a:pt x="1107824" y="0"/>
                  </a:cubicBezTo>
                  <a:cubicBezTo>
                    <a:pt x="1352217" y="-1747"/>
                    <a:pt x="1583547" y="22312"/>
                    <a:pt x="1784828" y="0"/>
                  </a:cubicBezTo>
                  <a:cubicBezTo>
                    <a:pt x="1986109" y="-22312"/>
                    <a:pt x="2233376" y="19312"/>
                    <a:pt x="2369513" y="0"/>
                  </a:cubicBezTo>
                  <a:cubicBezTo>
                    <a:pt x="2505651" y="-19312"/>
                    <a:pt x="2775343" y="-14850"/>
                    <a:pt x="3077289" y="0"/>
                  </a:cubicBezTo>
                  <a:cubicBezTo>
                    <a:pt x="3085030" y="257604"/>
                    <a:pt x="3107778" y="550193"/>
                    <a:pt x="3077289" y="711705"/>
                  </a:cubicBezTo>
                  <a:cubicBezTo>
                    <a:pt x="3046800" y="873217"/>
                    <a:pt x="3064015" y="1070711"/>
                    <a:pt x="3077289" y="1336007"/>
                  </a:cubicBezTo>
                  <a:cubicBezTo>
                    <a:pt x="3090563" y="1601303"/>
                    <a:pt x="3092134" y="1705013"/>
                    <a:pt x="3077289" y="1960309"/>
                  </a:cubicBezTo>
                  <a:cubicBezTo>
                    <a:pt x="3062444" y="2215605"/>
                    <a:pt x="3060864" y="2319989"/>
                    <a:pt x="3077289" y="2497209"/>
                  </a:cubicBezTo>
                  <a:cubicBezTo>
                    <a:pt x="3093714" y="2674429"/>
                    <a:pt x="3051171" y="2803621"/>
                    <a:pt x="3077289" y="3034109"/>
                  </a:cubicBezTo>
                  <a:cubicBezTo>
                    <a:pt x="3103407" y="3264597"/>
                    <a:pt x="3069783" y="3444110"/>
                    <a:pt x="3077289" y="3658411"/>
                  </a:cubicBezTo>
                  <a:cubicBezTo>
                    <a:pt x="3084795" y="3872712"/>
                    <a:pt x="3097274" y="4156710"/>
                    <a:pt x="3077289" y="4370116"/>
                  </a:cubicBezTo>
                  <a:cubicBezTo>
                    <a:pt x="2936941" y="4356942"/>
                    <a:pt x="2732110" y="4391554"/>
                    <a:pt x="2554150" y="4370116"/>
                  </a:cubicBezTo>
                  <a:cubicBezTo>
                    <a:pt x="2376190" y="4348678"/>
                    <a:pt x="2101890" y="4338370"/>
                    <a:pt x="1877146" y="4370116"/>
                  </a:cubicBezTo>
                  <a:cubicBezTo>
                    <a:pt x="1652402" y="4401862"/>
                    <a:pt x="1458905" y="4387922"/>
                    <a:pt x="1323234" y="4370116"/>
                  </a:cubicBezTo>
                  <a:cubicBezTo>
                    <a:pt x="1187563" y="4352310"/>
                    <a:pt x="969479" y="4395131"/>
                    <a:pt x="707776" y="4370116"/>
                  </a:cubicBezTo>
                  <a:cubicBezTo>
                    <a:pt x="446073" y="4345101"/>
                    <a:pt x="190163" y="4401937"/>
                    <a:pt x="0" y="4370116"/>
                  </a:cubicBezTo>
                  <a:cubicBezTo>
                    <a:pt x="29878" y="4237753"/>
                    <a:pt x="-28661" y="3949997"/>
                    <a:pt x="0" y="3745814"/>
                  </a:cubicBezTo>
                  <a:cubicBezTo>
                    <a:pt x="28661" y="3541631"/>
                    <a:pt x="15884" y="3389156"/>
                    <a:pt x="0" y="3208914"/>
                  </a:cubicBezTo>
                  <a:cubicBezTo>
                    <a:pt x="-15884" y="3028672"/>
                    <a:pt x="-13439" y="2840079"/>
                    <a:pt x="0" y="2672014"/>
                  </a:cubicBezTo>
                  <a:cubicBezTo>
                    <a:pt x="13439" y="2503949"/>
                    <a:pt x="16" y="2213134"/>
                    <a:pt x="0" y="2091413"/>
                  </a:cubicBezTo>
                  <a:cubicBezTo>
                    <a:pt x="-16" y="1969692"/>
                    <a:pt x="-21313" y="1628651"/>
                    <a:pt x="0" y="1379708"/>
                  </a:cubicBezTo>
                  <a:cubicBezTo>
                    <a:pt x="21313" y="1130765"/>
                    <a:pt x="13263" y="1061346"/>
                    <a:pt x="0" y="755406"/>
                  </a:cubicBezTo>
                  <a:cubicBezTo>
                    <a:pt x="-13263" y="449466"/>
                    <a:pt x="-1295" y="296102"/>
                    <a:pt x="0" y="0"/>
                  </a:cubicBezTo>
                  <a:close/>
                </a:path>
              </a:pathLst>
            </a:custGeom>
            <a:ln w="15875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1EE7627-F9C5-B49F-C9D6-46AFE5CB3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0007" y="4277915"/>
              <a:ext cx="706234" cy="278606"/>
            </a:xfrm>
            <a:custGeom>
              <a:avLst/>
              <a:gdLst>
                <a:gd name="connsiteX0" fmla="*/ 0 w 706234"/>
                <a:gd name="connsiteY0" fmla="*/ 0 h 278606"/>
                <a:gd name="connsiteX1" fmla="*/ 353117 w 706234"/>
                <a:gd name="connsiteY1" fmla="*/ 0 h 278606"/>
                <a:gd name="connsiteX2" fmla="*/ 706234 w 706234"/>
                <a:gd name="connsiteY2" fmla="*/ 0 h 278606"/>
                <a:gd name="connsiteX3" fmla="*/ 706234 w 706234"/>
                <a:gd name="connsiteY3" fmla="*/ 278606 h 278606"/>
                <a:gd name="connsiteX4" fmla="*/ 346055 w 706234"/>
                <a:gd name="connsiteY4" fmla="*/ 278606 h 278606"/>
                <a:gd name="connsiteX5" fmla="*/ 0 w 706234"/>
                <a:gd name="connsiteY5" fmla="*/ 278606 h 278606"/>
                <a:gd name="connsiteX6" fmla="*/ 0 w 706234"/>
                <a:gd name="connsiteY6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234" h="278606" fill="none" extrusionOk="0">
                  <a:moveTo>
                    <a:pt x="0" y="0"/>
                  </a:moveTo>
                  <a:cubicBezTo>
                    <a:pt x="153555" y="16275"/>
                    <a:pt x="236847" y="4885"/>
                    <a:pt x="353117" y="0"/>
                  </a:cubicBezTo>
                  <a:cubicBezTo>
                    <a:pt x="469387" y="-4885"/>
                    <a:pt x="559360" y="-14115"/>
                    <a:pt x="706234" y="0"/>
                  </a:cubicBezTo>
                  <a:cubicBezTo>
                    <a:pt x="694617" y="62110"/>
                    <a:pt x="717377" y="194683"/>
                    <a:pt x="706234" y="278606"/>
                  </a:cubicBezTo>
                  <a:cubicBezTo>
                    <a:pt x="620415" y="269073"/>
                    <a:pt x="449181" y="277994"/>
                    <a:pt x="346055" y="278606"/>
                  </a:cubicBezTo>
                  <a:cubicBezTo>
                    <a:pt x="242929" y="279218"/>
                    <a:pt x="72261" y="269206"/>
                    <a:pt x="0" y="278606"/>
                  </a:cubicBezTo>
                  <a:cubicBezTo>
                    <a:pt x="-12771" y="200964"/>
                    <a:pt x="8844" y="133333"/>
                    <a:pt x="0" y="0"/>
                  </a:cubicBezTo>
                  <a:close/>
                </a:path>
                <a:path w="706234" h="278606" stroke="0" extrusionOk="0">
                  <a:moveTo>
                    <a:pt x="0" y="0"/>
                  </a:moveTo>
                  <a:cubicBezTo>
                    <a:pt x="167189" y="1371"/>
                    <a:pt x="201061" y="-9035"/>
                    <a:pt x="367242" y="0"/>
                  </a:cubicBezTo>
                  <a:cubicBezTo>
                    <a:pt x="533423" y="9035"/>
                    <a:pt x="557856" y="-14514"/>
                    <a:pt x="706234" y="0"/>
                  </a:cubicBezTo>
                  <a:cubicBezTo>
                    <a:pt x="706286" y="72698"/>
                    <a:pt x="719813" y="213153"/>
                    <a:pt x="706234" y="278606"/>
                  </a:cubicBezTo>
                  <a:cubicBezTo>
                    <a:pt x="570743" y="280514"/>
                    <a:pt x="516890" y="294901"/>
                    <a:pt x="346055" y="278606"/>
                  </a:cubicBezTo>
                  <a:cubicBezTo>
                    <a:pt x="175220" y="262311"/>
                    <a:pt x="162282" y="262678"/>
                    <a:pt x="0" y="278606"/>
                  </a:cubicBezTo>
                  <a:cubicBezTo>
                    <a:pt x="-10828" y="167715"/>
                    <a:pt x="-13376" y="75470"/>
                    <a:pt x="0" y="0"/>
                  </a:cubicBezTo>
                  <a:close/>
                </a:path>
              </a:pathLst>
            </a:custGeom>
            <a:ln w="15875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0C70EB7C-943F-9AB1-D95A-B5AB6BEEF478}"/>
              </a:ext>
            </a:extLst>
          </p:cNvPr>
          <p:cNvSpPr/>
          <p:nvPr/>
        </p:nvSpPr>
        <p:spPr>
          <a:xfrm rot="21367714">
            <a:off x="3839669" y="3708214"/>
            <a:ext cx="2948575" cy="684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94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DE897AB7-1BFD-BFA5-C17C-BF90472A2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9682">
            <a:off x="3944983" y="360241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1B43706-0F73-D283-9ABD-DAB54E8D1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9682">
            <a:off x="3877745" y="329775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6BE447-9D27-C964-0BAE-CD8F3E59B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9682">
            <a:off x="3801543" y="299310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EC0B986-FF70-95B0-E57F-FB46A0739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9682">
            <a:off x="3725341" y="253573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219460-BEA0-627F-F735-4C33C8547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89682">
            <a:off x="3649140" y="177372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D2E8A29-5023-B614-E385-03918B8B73BD}"/>
              </a:ext>
            </a:extLst>
          </p:cNvPr>
          <p:cNvSpPr/>
          <p:nvPr/>
        </p:nvSpPr>
        <p:spPr>
          <a:xfrm rot="21049006">
            <a:off x="3577718" y="161152"/>
            <a:ext cx="4146524" cy="5854284"/>
          </a:xfrm>
          <a:custGeom>
            <a:avLst/>
            <a:gdLst>
              <a:gd name="connsiteX0" fmla="*/ 0 w 4146524"/>
              <a:gd name="connsiteY0" fmla="*/ 0 h 5854284"/>
              <a:gd name="connsiteX1" fmla="*/ 566692 w 4146524"/>
              <a:gd name="connsiteY1" fmla="*/ 0 h 5854284"/>
              <a:gd name="connsiteX2" fmla="*/ 1299244 w 4146524"/>
              <a:gd name="connsiteY2" fmla="*/ 0 h 5854284"/>
              <a:gd name="connsiteX3" fmla="*/ 1948866 w 4146524"/>
              <a:gd name="connsiteY3" fmla="*/ 0 h 5854284"/>
              <a:gd name="connsiteX4" fmla="*/ 2639954 w 4146524"/>
              <a:gd name="connsiteY4" fmla="*/ 0 h 5854284"/>
              <a:gd name="connsiteX5" fmla="*/ 3413971 w 4146524"/>
              <a:gd name="connsiteY5" fmla="*/ 0 h 5854284"/>
              <a:gd name="connsiteX6" fmla="*/ 4146524 w 4146524"/>
              <a:gd name="connsiteY6" fmla="*/ 0 h 5854284"/>
              <a:gd name="connsiteX7" fmla="*/ 4146524 w 4146524"/>
              <a:gd name="connsiteY7" fmla="*/ 709019 h 5854284"/>
              <a:gd name="connsiteX8" fmla="*/ 4146524 w 4146524"/>
              <a:gd name="connsiteY8" fmla="*/ 1242409 h 5854284"/>
              <a:gd name="connsiteX9" fmla="*/ 4146524 w 4146524"/>
              <a:gd name="connsiteY9" fmla="*/ 1834342 h 5854284"/>
              <a:gd name="connsiteX10" fmla="*/ 4146524 w 4146524"/>
              <a:gd name="connsiteY10" fmla="*/ 2484818 h 5854284"/>
              <a:gd name="connsiteX11" fmla="*/ 4146524 w 4146524"/>
              <a:gd name="connsiteY11" fmla="*/ 3018209 h 5854284"/>
              <a:gd name="connsiteX12" fmla="*/ 4146524 w 4146524"/>
              <a:gd name="connsiteY12" fmla="*/ 3785770 h 5854284"/>
              <a:gd name="connsiteX13" fmla="*/ 4146524 w 4146524"/>
              <a:gd name="connsiteY13" fmla="*/ 4436246 h 5854284"/>
              <a:gd name="connsiteX14" fmla="*/ 4146524 w 4146524"/>
              <a:gd name="connsiteY14" fmla="*/ 5203808 h 5854284"/>
              <a:gd name="connsiteX15" fmla="*/ 4146524 w 4146524"/>
              <a:gd name="connsiteY15" fmla="*/ 5854284 h 5854284"/>
              <a:gd name="connsiteX16" fmla="*/ 3496902 w 4146524"/>
              <a:gd name="connsiteY16" fmla="*/ 5854284 h 5854284"/>
              <a:gd name="connsiteX17" fmla="*/ 2847280 w 4146524"/>
              <a:gd name="connsiteY17" fmla="*/ 5854284 h 5854284"/>
              <a:gd name="connsiteX18" fmla="*/ 2114727 w 4146524"/>
              <a:gd name="connsiteY18" fmla="*/ 5854284 h 5854284"/>
              <a:gd name="connsiteX19" fmla="*/ 1423640 w 4146524"/>
              <a:gd name="connsiteY19" fmla="*/ 5854284 h 5854284"/>
              <a:gd name="connsiteX20" fmla="*/ 649622 w 4146524"/>
              <a:gd name="connsiteY20" fmla="*/ 5854284 h 5854284"/>
              <a:gd name="connsiteX21" fmla="*/ 0 w 4146524"/>
              <a:gd name="connsiteY21" fmla="*/ 5854284 h 5854284"/>
              <a:gd name="connsiteX22" fmla="*/ 0 w 4146524"/>
              <a:gd name="connsiteY22" fmla="*/ 5145265 h 5854284"/>
              <a:gd name="connsiteX23" fmla="*/ 0 w 4146524"/>
              <a:gd name="connsiteY23" fmla="*/ 4494789 h 5854284"/>
              <a:gd name="connsiteX24" fmla="*/ 0 w 4146524"/>
              <a:gd name="connsiteY24" fmla="*/ 3785770 h 5854284"/>
              <a:gd name="connsiteX25" fmla="*/ 0 w 4146524"/>
              <a:gd name="connsiteY25" fmla="*/ 3135294 h 5854284"/>
              <a:gd name="connsiteX26" fmla="*/ 0 w 4146524"/>
              <a:gd name="connsiteY26" fmla="*/ 2484818 h 5854284"/>
              <a:gd name="connsiteX27" fmla="*/ 0 w 4146524"/>
              <a:gd name="connsiteY27" fmla="*/ 1834342 h 5854284"/>
              <a:gd name="connsiteX28" fmla="*/ 0 w 4146524"/>
              <a:gd name="connsiteY28" fmla="*/ 1359495 h 5854284"/>
              <a:gd name="connsiteX29" fmla="*/ 0 w 4146524"/>
              <a:gd name="connsiteY29" fmla="*/ 650476 h 5854284"/>
              <a:gd name="connsiteX30" fmla="*/ 0 w 4146524"/>
              <a:gd name="connsiteY30" fmla="*/ 0 h 58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46524" h="5854284" fill="none" extrusionOk="0">
                <a:moveTo>
                  <a:pt x="0" y="0"/>
                </a:moveTo>
                <a:cubicBezTo>
                  <a:pt x="201526" y="13773"/>
                  <a:pt x="355202" y="-24447"/>
                  <a:pt x="566692" y="0"/>
                </a:cubicBezTo>
                <a:cubicBezTo>
                  <a:pt x="778182" y="24447"/>
                  <a:pt x="951385" y="-23917"/>
                  <a:pt x="1299244" y="0"/>
                </a:cubicBezTo>
                <a:cubicBezTo>
                  <a:pt x="1647103" y="23917"/>
                  <a:pt x="1735778" y="-17676"/>
                  <a:pt x="1948866" y="0"/>
                </a:cubicBezTo>
                <a:cubicBezTo>
                  <a:pt x="2161954" y="17676"/>
                  <a:pt x="2446736" y="26413"/>
                  <a:pt x="2639954" y="0"/>
                </a:cubicBezTo>
                <a:cubicBezTo>
                  <a:pt x="2833172" y="-26413"/>
                  <a:pt x="3206755" y="22620"/>
                  <a:pt x="3413971" y="0"/>
                </a:cubicBezTo>
                <a:cubicBezTo>
                  <a:pt x="3621187" y="-22620"/>
                  <a:pt x="3883593" y="-14519"/>
                  <a:pt x="4146524" y="0"/>
                </a:cubicBezTo>
                <a:cubicBezTo>
                  <a:pt x="4150054" y="332658"/>
                  <a:pt x="4167590" y="377439"/>
                  <a:pt x="4146524" y="709019"/>
                </a:cubicBezTo>
                <a:cubicBezTo>
                  <a:pt x="4125458" y="1040599"/>
                  <a:pt x="4141281" y="1015467"/>
                  <a:pt x="4146524" y="1242409"/>
                </a:cubicBezTo>
                <a:cubicBezTo>
                  <a:pt x="4151768" y="1469351"/>
                  <a:pt x="4170078" y="1683897"/>
                  <a:pt x="4146524" y="1834342"/>
                </a:cubicBezTo>
                <a:cubicBezTo>
                  <a:pt x="4122970" y="1984787"/>
                  <a:pt x="4166777" y="2334856"/>
                  <a:pt x="4146524" y="2484818"/>
                </a:cubicBezTo>
                <a:cubicBezTo>
                  <a:pt x="4126271" y="2634780"/>
                  <a:pt x="4140087" y="2804598"/>
                  <a:pt x="4146524" y="3018209"/>
                </a:cubicBezTo>
                <a:cubicBezTo>
                  <a:pt x="4152961" y="3231820"/>
                  <a:pt x="4173305" y="3439924"/>
                  <a:pt x="4146524" y="3785770"/>
                </a:cubicBezTo>
                <a:cubicBezTo>
                  <a:pt x="4119743" y="4131616"/>
                  <a:pt x="4160472" y="4264057"/>
                  <a:pt x="4146524" y="4436246"/>
                </a:cubicBezTo>
                <a:cubicBezTo>
                  <a:pt x="4132576" y="4608435"/>
                  <a:pt x="4127703" y="5038081"/>
                  <a:pt x="4146524" y="5203808"/>
                </a:cubicBezTo>
                <a:cubicBezTo>
                  <a:pt x="4165345" y="5369535"/>
                  <a:pt x="4155934" y="5550046"/>
                  <a:pt x="4146524" y="5854284"/>
                </a:cubicBezTo>
                <a:cubicBezTo>
                  <a:pt x="3837582" y="5853372"/>
                  <a:pt x="3638818" y="5841116"/>
                  <a:pt x="3496902" y="5854284"/>
                </a:cubicBezTo>
                <a:cubicBezTo>
                  <a:pt x="3354986" y="5867452"/>
                  <a:pt x="3164503" y="5848123"/>
                  <a:pt x="2847280" y="5854284"/>
                </a:cubicBezTo>
                <a:cubicBezTo>
                  <a:pt x="2530057" y="5860445"/>
                  <a:pt x="2462522" y="5872110"/>
                  <a:pt x="2114727" y="5854284"/>
                </a:cubicBezTo>
                <a:cubicBezTo>
                  <a:pt x="1766932" y="5836458"/>
                  <a:pt x="1629896" y="5873324"/>
                  <a:pt x="1423640" y="5854284"/>
                </a:cubicBezTo>
                <a:cubicBezTo>
                  <a:pt x="1217384" y="5835244"/>
                  <a:pt x="874028" y="5846109"/>
                  <a:pt x="649622" y="5854284"/>
                </a:cubicBezTo>
                <a:cubicBezTo>
                  <a:pt x="425216" y="5862459"/>
                  <a:pt x="244730" y="5867759"/>
                  <a:pt x="0" y="5854284"/>
                </a:cubicBezTo>
                <a:cubicBezTo>
                  <a:pt x="-15881" y="5541111"/>
                  <a:pt x="-29687" y="5296422"/>
                  <a:pt x="0" y="5145265"/>
                </a:cubicBezTo>
                <a:cubicBezTo>
                  <a:pt x="29687" y="4994108"/>
                  <a:pt x="-15090" y="4644343"/>
                  <a:pt x="0" y="4494789"/>
                </a:cubicBezTo>
                <a:cubicBezTo>
                  <a:pt x="15090" y="4345235"/>
                  <a:pt x="31992" y="3954692"/>
                  <a:pt x="0" y="3785770"/>
                </a:cubicBezTo>
                <a:cubicBezTo>
                  <a:pt x="-31992" y="3616848"/>
                  <a:pt x="7097" y="3357839"/>
                  <a:pt x="0" y="3135294"/>
                </a:cubicBezTo>
                <a:cubicBezTo>
                  <a:pt x="-7097" y="2912749"/>
                  <a:pt x="-7656" y="2736255"/>
                  <a:pt x="0" y="2484818"/>
                </a:cubicBezTo>
                <a:cubicBezTo>
                  <a:pt x="7656" y="2233381"/>
                  <a:pt x="-14725" y="2071017"/>
                  <a:pt x="0" y="1834342"/>
                </a:cubicBezTo>
                <a:cubicBezTo>
                  <a:pt x="14725" y="1597667"/>
                  <a:pt x="-14551" y="1550347"/>
                  <a:pt x="0" y="1359495"/>
                </a:cubicBezTo>
                <a:cubicBezTo>
                  <a:pt x="14551" y="1168643"/>
                  <a:pt x="30710" y="875483"/>
                  <a:pt x="0" y="650476"/>
                </a:cubicBezTo>
                <a:cubicBezTo>
                  <a:pt x="-30710" y="425469"/>
                  <a:pt x="18179" y="213514"/>
                  <a:pt x="0" y="0"/>
                </a:cubicBezTo>
                <a:close/>
              </a:path>
              <a:path w="4146524" h="5854284" stroke="0" extrusionOk="0">
                <a:moveTo>
                  <a:pt x="0" y="0"/>
                </a:moveTo>
                <a:cubicBezTo>
                  <a:pt x="208154" y="-27777"/>
                  <a:pt x="519080" y="12791"/>
                  <a:pt x="649622" y="0"/>
                </a:cubicBezTo>
                <a:cubicBezTo>
                  <a:pt x="780164" y="-12791"/>
                  <a:pt x="1044599" y="-16531"/>
                  <a:pt x="1216314" y="0"/>
                </a:cubicBezTo>
                <a:cubicBezTo>
                  <a:pt x="1388029" y="16531"/>
                  <a:pt x="1614134" y="1370"/>
                  <a:pt x="1990332" y="0"/>
                </a:cubicBezTo>
                <a:cubicBezTo>
                  <a:pt x="2366530" y="-1370"/>
                  <a:pt x="2456082" y="3531"/>
                  <a:pt x="2639954" y="0"/>
                </a:cubicBezTo>
                <a:cubicBezTo>
                  <a:pt x="2823826" y="-3531"/>
                  <a:pt x="3131261" y="-13399"/>
                  <a:pt x="3289576" y="0"/>
                </a:cubicBezTo>
                <a:cubicBezTo>
                  <a:pt x="3447891" y="13399"/>
                  <a:pt x="3812357" y="6586"/>
                  <a:pt x="4146524" y="0"/>
                </a:cubicBezTo>
                <a:cubicBezTo>
                  <a:pt x="4163406" y="210281"/>
                  <a:pt x="4125407" y="317112"/>
                  <a:pt x="4146524" y="533390"/>
                </a:cubicBezTo>
                <a:cubicBezTo>
                  <a:pt x="4167642" y="749668"/>
                  <a:pt x="4156165" y="859808"/>
                  <a:pt x="4146524" y="1183866"/>
                </a:cubicBezTo>
                <a:cubicBezTo>
                  <a:pt x="4136883" y="1507924"/>
                  <a:pt x="4122559" y="1451941"/>
                  <a:pt x="4146524" y="1717257"/>
                </a:cubicBezTo>
                <a:cubicBezTo>
                  <a:pt x="4170489" y="1982573"/>
                  <a:pt x="4131580" y="2039229"/>
                  <a:pt x="4146524" y="2250647"/>
                </a:cubicBezTo>
                <a:cubicBezTo>
                  <a:pt x="4161469" y="2462065"/>
                  <a:pt x="4132945" y="2728284"/>
                  <a:pt x="4146524" y="2901123"/>
                </a:cubicBezTo>
                <a:cubicBezTo>
                  <a:pt x="4160103" y="3073962"/>
                  <a:pt x="4158743" y="3333520"/>
                  <a:pt x="4146524" y="3610142"/>
                </a:cubicBezTo>
                <a:cubicBezTo>
                  <a:pt x="4134305" y="3886764"/>
                  <a:pt x="4164121" y="3916149"/>
                  <a:pt x="4146524" y="4084989"/>
                </a:cubicBezTo>
                <a:cubicBezTo>
                  <a:pt x="4128927" y="4253829"/>
                  <a:pt x="4125310" y="4575248"/>
                  <a:pt x="4146524" y="4735465"/>
                </a:cubicBezTo>
                <a:cubicBezTo>
                  <a:pt x="4167738" y="4895682"/>
                  <a:pt x="4156679" y="5417145"/>
                  <a:pt x="4146524" y="5854284"/>
                </a:cubicBezTo>
                <a:cubicBezTo>
                  <a:pt x="3911384" y="5838388"/>
                  <a:pt x="3736098" y="5869476"/>
                  <a:pt x="3455437" y="5854284"/>
                </a:cubicBezTo>
                <a:cubicBezTo>
                  <a:pt x="3174776" y="5839092"/>
                  <a:pt x="3052309" y="5824781"/>
                  <a:pt x="2681419" y="5854284"/>
                </a:cubicBezTo>
                <a:cubicBezTo>
                  <a:pt x="2310529" y="5883787"/>
                  <a:pt x="2189832" y="5883402"/>
                  <a:pt x="1990332" y="5854284"/>
                </a:cubicBezTo>
                <a:cubicBezTo>
                  <a:pt x="1790832" y="5825166"/>
                  <a:pt x="1700148" y="5881208"/>
                  <a:pt x="1423640" y="5854284"/>
                </a:cubicBezTo>
                <a:cubicBezTo>
                  <a:pt x="1147132" y="5827360"/>
                  <a:pt x="1027292" y="5865595"/>
                  <a:pt x="815483" y="5854284"/>
                </a:cubicBezTo>
                <a:cubicBezTo>
                  <a:pt x="603674" y="5842973"/>
                  <a:pt x="369003" y="5847544"/>
                  <a:pt x="0" y="5854284"/>
                </a:cubicBezTo>
                <a:cubicBezTo>
                  <a:pt x="-2612" y="5683883"/>
                  <a:pt x="-2907" y="5352926"/>
                  <a:pt x="0" y="5203808"/>
                </a:cubicBezTo>
                <a:cubicBezTo>
                  <a:pt x="2907" y="5054690"/>
                  <a:pt x="-77" y="4790291"/>
                  <a:pt x="0" y="4553332"/>
                </a:cubicBezTo>
                <a:cubicBezTo>
                  <a:pt x="77" y="4316373"/>
                  <a:pt x="-12698" y="4084701"/>
                  <a:pt x="0" y="3961399"/>
                </a:cubicBezTo>
                <a:cubicBezTo>
                  <a:pt x="12698" y="3838097"/>
                  <a:pt x="-6796" y="3692310"/>
                  <a:pt x="0" y="3486551"/>
                </a:cubicBezTo>
                <a:cubicBezTo>
                  <a:pt x="6796" y="3280792"/>
                  <a:pt x="6907" y="3221409"/>
                  <a:pt x="0" y="3011704"/>
                </a:cubicBezTo>
                <a:cubicBezTo>
                  <a:pt x="-6907" y="2801999"/>
                  <a:pt x="18744" y="2578697"/>
                  <a:pt x="0" y="2302685"/>
                </a:cubicBezTo>
                <a:cubicBezTo>
                  <a:pt x="-18744" y="2026673"/>
                  <a:pt x="-14834" y="1992516"/>
                  <a:pt x="0" y="1769295"/>
                </a:cubicBezTo>
                <a:cubicBezTo>
                  <a:pt x="14834" y="1546074"/>
                  <a:pt x="1631" y="1257992"/>
                  <a:pt x="0" y="1001733"/>
                </a:cubicBezTo>
                <a:cubicBezTo>
                  <a:pt x="-1631" y="745474"/>
                  <a:pt x="43461" y="2067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t"/>
          <a:lstStyle/>
          <a:p>
            <a:pPr>
              <a:lnSpc>
                <a:spcPct val="150000"/>
              </a:lnSpc>
            </a:pPr>
            <a:endParaRPr lang="de-DE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Benefits:</a:t>
            </a:r>
            <a:r>
              <a:rPr lang="de-DE" sz="18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Security Awareness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simplify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de-D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de-D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92F7C4-BCF1-A7D0-A593-8B1FA5C80CFA}"/>
              </a:ext>
            </a:extLst>
          </p:cNvPr>
          <p:cNvSpPr/>
          <p:nvPr/>
        </p:nvSpPr>
        <p:spPr>
          <a:xfrm rot="2238936">
            <a:off x="-2373408" y="-944082"/>
            <a:ext cx="4030023" cy="6023520"/>
          </a:xfrm>
          <a:custGeom>
            <a:avLst/>
            <a:gdLst>
              <a:gd name="connsiteX0" fmla="*/ 0 w 4030023"/>
              <a:gd name="connsiteY0" fmla="*/ 0 h 6023520"/>
              <a:gd name="connsiteX1" fmla="*/ 550770 w 4030023"/>
              <a:gd name="connsiteY1" fmla="*/ 0 h 6023520"/>
              <a:gd name="connsiteX2" fmla="*/ 1262741 w 4030023"/>
              <a:gd name="connsiteY2" fmla="*/ 0 h 6023520"/>
              <a:gd name="connsiteX3" fmla="*/ 1894111 w 4030023"/>
              <a:gd name="connsiteY3" fmla="*/ 0 h 6023520"/>
              <a:gd name="connsiteX4" fmla="*/ 2565781 w 4030023"/>
              <a:gd name="connsiteY4" fmla="*/ 0 h 6023520"/>
              <a:gd name="connsiteX5" fmla="*/ 3318052 w 4030023"/>
              <a:gd name="connsiteY5" fmla="*/ 0 h 6023520"/>
              <a:gd name="connsiteX6" fmla="*/ 4030023 w 4030023"/>
              <a:gd name="connsiteY6" fmla="*/ 0 h 6023520"/>
              <a:gd name="connsiteX7" fmla="*/ 4030023 w 4030023"/>
              <a:gd name="connsiteY7" fmla="*/ 729515 h 6023520"/>
              <a:gd name="connsiteX8" fmla="*/ 4030023 w 4030023"/>
              <a:gd name="connsiteY8" fmla="*/ 1278325 h 6023520"/>
              <a:gd name="connsiteX9" fmla="*/ 4030023 w 4030023"/>
              <a:gd name="connsiteY9" fmla="*/ 1887370 h 6023520"/>
              <a:gd name="connsiteX10" fmla="*/ 4030023 w 4030023"/>
              <a:gd name="connsiteY10" fmla="*/ 2556650 h 6023520"/>
              <a:gd name="connsiteX11" fmla="*/ 4030023 w 4030023"/>
              <a:gd name="connsiteY11" fmla="*/ 3105459 h 6023520"/>
              <a:gd name="connsiteX12" fmla="*/ 4030023 w 4030023"/>
              <a:gd name="connsiteY12" fmla="*/ 3895210 h 6023520"/>
              <a:gd name="connsiteX13" fmla="*/ 4030023 w 4030023"/>
              <a:gd name="connsiteY13" fmla="*/ 4564490 h 6023520"/>
              <a:gd name="connsiteX14" fmla="*/ 4030023 w 4030023"/>
              <a:gd name="connsiteY14" fmla="*/ 5354240 h 6023520"/>
              <a:gd name="connsiteX15" fmla="*/ 4030023 w 4030023"/>
              <a:gd name="connsiteY15" fmla="*/ 6023520 h 6023520"/>
              <a:gd name="connsiteX16" fmla="*/ 3398653 w 4030023"/>
              <a:gd name="connsiteY16" fmla="*/ 6023520 h 6023520"/>
              <a:gd name="connsiteX17" fmla="*/ 2767282 w 4030023"/>
              <a:gd name="connsiteY17" fmla="*/ 6023520 h 6023520"/>
              <a:gd name="connsiteX18" fmla="*/ 2055312 w 4030023"/>
              <a:gd name="connsiteY18" fmla="*/ 6023520 h 6023520"/>
              <a:gd name="connsiteX19" fmla="*/ 1383641 w 4030023"/>
              <a:gd name="connsiteY19" fmla="*/ 6023520 h 6023520"/>
              <a:gd name="connsiteX20" fmla="*/ 631370 w 4030023"/>
              <a:gd name="connsiteY20" fmla="*/ 6023520 h 6023520"/>
              <a:gd name="connsiteX21" fmla="*/ 0 w 4030023"/>
              <a:gd name="connsiteY21" fmla="*/ 6023520 h 6023520"/>
              <a:gd name="connsiteX22" fmla="*/ 0 w 4030023"/>
              <a:gd name="connsiteY22" fmla="*/ 5294005 h 6023520"/>
              <a:gd name="connsiteX23" fmla="*/ 0 w 4030023"/>
              <a:gd name="connsiteY23" fmla="*/ 4624725 h 6023520"/>
              <a:gd name="connsiteX24" fmla="*/ 0 w 4030023"/>
              <a:gd name="connsiteY24" fmla="*/ 3895210 h 6023520"/>
              <a:gd name="connsiteX25" fmla="*/ 0 w 4030023"/>
              <a:gd name="connsiteY25" fmla="*/ 3225930 h 6023520"/>
              <a:gd name="connsiteX26" fmla="*/ 0 w 4030023"/>
              <a:gd name="connsiteY26" fmla="*/ 2556650 h 6023520"/>
              <a:gd name="connsiteX27" fmla="*/ 0 w 4030023"/>
              <a:gd name="connsiteY27" fmla="*/ 1887370 h 6023520"/>
              <a:gd name="connsiteX28" fmla="*/ 0 w 4030023"/>
              <a:gd name="connsiteY28" fmla="*/ 1398795 h 6023520"/>
              <a:gd name="connsiteX29" fmla="*/ 0 w 4030023"/>
              <a:gd name="connsiteY29" fmla="*/ 669280 h 6023520"/>
              <a:gd name="connsiteX30" fmla="*/ 0 w 4030023"/>
              <a:gd name="connsiteY30" fmla="*/ 0 h 60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30023" h="6023520" fill="none" extrusionOk="0">
                <a:moveTo>
                  <a:pt x="0" y="0"/>
                </a:moveTo>
                <a:cubicBezTo>
                  <a:pt x="231944" y="-2366"/>
                  <a:pt x="280683" y="-19393"/>
                  <a:pt x="550770" y="0"/>
                </a:cubicBezTo>
                <a:cubicBezTo>
                  <a:pt x="820857" y="19393"/>
                  <a:pt x="986684" y="-14867"/>
                  <a:pt x="1262741" y="0"/>
                </a:cubicBezTo>
                <a:cubicBezTo>
                  <a:pt x="1538798" y="14867"/>
                  <a:pt x="1627920" y="591"/>
                  <a:pt x="1894111" y="0"/>
                </a:cubicBezTo>
                <a:cubicBezTo>
                  <a:pt x="2160302" y="-591"/>
                  <a:pt x="2285375" y="22134"/>
                  <a:pt x="2565781" y="0"/>
                </a:cubicBezTo>
                <a:cubicBezTo>
                  <a:pt x="2846187" y="-22134"/>
                  <a:pt x="3137949" y="14273"/>
                  <a:pt x="3318052" y="0"/>
                </a:cubicBezTo>
                <a:cubicBezTo>
                  <a:pt x="3498155" y="-14273"/>
                  <a:pt x="3730699" y="-29779"/>
                  <a:pt x="4030023" y="0"/>
                </a:cubicBezTo>
                <a:cubicBezTo>
                  <a:pt x="4057603" y="206475"/>
                  <a:pt x="4028375" y="401533"/>
                  <a:pt x="4030023" y="729515"/>
                </a:cubicBezTo>
                <a:cubicBezTo>
                  <a:pt x="4031671" y="1057498"/>
                  <a:pt x="4019534" y="1043349"/>
                  <a:pt x="4030023" y="1278325"/>
                </a:cubicBezTo>
                <a:cubicBezTo>
                  <a:pt x="4040513" y="1513301"/>
                  <a:pt x="4001641" y="1761461"/>
                  <a:pt x="4030023" y="1887370"/>
                </a:cubicBezTo>
                <a:cubicBezTo>
                  <a:pt x="4058405" y="2013279"/>
                  <a:pt x="4033607" y="2295955"/>
                  <a:pt x="4030023" y="2556650"/>
                </a:cubicBezTo>
                <a:cubicBezTo>
                  <a:pt x="4026439" y="2817345"/>
                  <a:pt x="4056127" y="2854729"/>
                  <a:pt x="4030023" y="3105459"/>
                </a:cubicBezTo>
                <a:cubicBezTo>
                  <a:pt x="4003919" y="3356189"/>
                  <a:pt x="4040710" y="3541886"/>
                  <a:pt x="4030023" y="3895210"/>
                </a:cubicBezTo>
                <a:cubicBezTo>
                  <a:pt x="4019336" y="4248534"/>
                  <a:pt x="4046646" y="4349073"/>
                  <a:pt x="4030023" y="4564490"/>
                </a:cubicBezTo>
                <a:cubicBezTo>
                  <a:pt x="4013400" y="4779907"/>
                  <a:pt x="4005398" y="5000595"/>
                  <a:pt x="4030023" y="5354240"/>
                </a:cubicBezTo>
                <a:cubicBezTo>
                  <a:pt x="4054649" y="5707885"/>
                  <a:pt x="3999098" y="5814355"/>
                  <a:pt x="4030023" y="6023520"/>
                </a:cubicBezTo>
                <a:cubicBezTo>
                  <a:pt x="3749414" y="6050485"/>
                  <a:pt x="3556920" y="6007989"/>
                  <a:pt x="3398653" y="6023520"/>
                </a:cubicBezTo>
                <a:cubicBezTo>
                  <a:pt x="3240386" y="6039052"/>
                  <a:pt x="2944539" y="6055020"/>
                  <a:pt x="2767282" y="6023520"/>
                </a:cubicBezTo>
                <a:cubicBezTo>
                  <a:pt x="2590025" y="5992020"/>
                  <a:pt x="2377998" y="6045237"/>
                  <a:pt x="2055312" y="6023520"/>
                </a:cubicBezTo>
                <a:cubicBezTo>
                  <a:pt x="1732626" y="6001804"/>
                  <a:pt x="1610666" y="6001285"/>
                  <a:pt x="1383641" y="6023520"/>
                </a:cubicBezTo>
                <a:cubicBezTo>
                  <a:pt x="1156616" y="6045755"/>
                  <a:pt x="941117" y="6023413"/>
                  <a:pt x="631370" y="6023520"/>
                </a:cubicBezTo>
                <a:cubicBezTo>
                  <a:pt x="321623" y="6023627"/>
                  <a:pt x="289836" y="6027814"/>
                  <a:pt x="0" y="6023520"/>
                </a:cubicBezTo>
                <a:cubicBezTo>
                  <a:pt x="30523" y="5847178"/>
                  <a:pt x="-870" y="5593315"/>
                  <a:pt x="0" y="5294005"/>
                </a:cubicBezTo>
                <a:cubicBezTo>
                  <a:pt x="870" y="4994696"/>
                  <a:pt x="2673" y="4877456"/>
                  <a:pt x="0" y="4624725"/>
                </a:cubicBezTo>
                <a:cubicBezTo>
                  <a:pt x="-2673" y="4371994"/>
                  <a:pt x="18323" y="4228117"/>
                  <a:pt x="0" y="3895210"/>
                </a:cubicBezTo>
                <a:cubicBezTo>
                  <a:pt x="-18323" y="3562304"/>
                  <a:pt x="7450" y="3491498"/>
                  <a:pt x="0" y="3225930"/>
                </a:cubicBezTo>
                <a:cubicBezTo>
                  <a:pt x="-7450" y="2960362"/>
                  <a:pt x="-3405" y="2764409"/>
                  <a:pt x="0" y="2556650"/>
                </a:cubicBezTo>
                <a:cubicBezTo>
                  <a:pt x="3405" y="2348891"/>
                  <a:pt x="3222" y="2061755"/>
                  <a:pt x="0" y="1887370"/>
                </a:cubicBezTo>
                <a:cubicBezTo>
                  <a:pt x="-3222" y="1712985"/>
                  <a:pt x="-19666" y="1592970"/>
                  <a:pt x="0" y="1398795"/>
                </a:cubicBezTo>
                <a:cubicBezTo>
                  <a:pt x="19666" y="1204621"/>
                  <a:pt x="-26436" y="968365"/>
                  <a:pt x="0" y="669280"/>
                </a:cubicBezTo>
                <a:cubicBezTo>
                  <a:pt x="26436" y="370195"/>
                  <a:pt x="787" y="283689"/>
                  <a:pt x="0" y="0"/>
                </a:cubicBezTo>
                <a:close/>
              </a:path>
              <a:path w="4030023" h="6023520" stroke="0" extrusionOk="0">
                <a:moveTo>
                  <a:pt x="0" y="0"/>
                </a:moveTo>
                <a:cubicBezTo>
                  <a:pt x="218075" y="-20333"/>
                  <a:pt x="325569" y="-1805"/>
                  <a:pt x="631370" y="0"/>
                </a:cubicBezTo>
                <a:cubicBezTo>
                  <a:pt x="937171" y="1805"/>
                  <a:pt x="1061226" y="9760"/>
                  <a:pt x="1182140" y="0"/>
                </a:cubicBezTo>
                <a:cubicBezTo>
                  <a:pt x="1303054" y="-9760"/>
                  <a:pt x="1696317" y="-988"/>
                  <a:pt x="1934411" y="0"/>
                </a:cubicBezTo>
                <a:cubicBezTo>
                  <a:pt x="2172505" y="988"/>
                  <a:pt x="2379549" y="-11909"/>
                  <a:pt x="2565781" y="0"/>
                </a:cubicBezTo>
                <a:cubicBezTo>
                  <a:pt x="2752013" y="11909"/>
                  <a:pt x="2947865" y="5652"/>
                  <a:pt x="3197152" y="0"/>
                </a:cubicBezTo>
                <a:cubicBezTo>
                  <a:pt x="3446439" y="-5652"/>
                  <a:pt x="3778201" y="-28018"/>
                  <a:pt x="4030023" y="0"/>
                </a:cubicBezTo>
                <a:cubicBezTo>
                  <a:pt x="4025431" y="208235"/>
                  <a:pt x="4011140" y="383724"/>
                  <a:pt x="4030023" y="548810"/>
                </a:cubicBezTo>
                <a:cubicBezTo>
                  <a:pt x="4048907" y="713896"/>
                  <a:pt x="4054710" y="960900"/>
                  <a:pt x="4030023" y="1218090"/>
                </a:cubicBezTo>
                <a:cubicBezTo>
                  <a:pt x="4005336" y="1475280"/>
                  <a:pt x="4019390" y="1554521"/>
                  <a:pt x="4030023" y="1766899"/>
                </a:cubicBezTo>
                <a:cubicBezTo>
                  <a:pt x="4040656" y="1979277"/>
                  <a:pt x="4010699" y="2199483"/>
                  <a:pt x="4030023" y="2315709"/>
                </a:cubicBezTo>
                <a:cubicBezTo>
                  <a:pt x="4049348" y="2431935"/>
                  <a:pt x="4028772" y="2799642"/>
                  <a:pt x="4030023" y="2984989"/>
                </a:cubicBezTo>
                <a:cubicBezTo>
                  <a:pt x="4031274" y="3170336"/>
                  <a:pt x="4027821" y="3507236"/>
                  <a:pt x="4030023" y="3714504"/>
                </a:cubicBezTo>
                <a:cubicBezTo>
                  <a:pt x="4032225" y="3921773"/>
                  <a:pt x="4008889" y="4046850"/>
                  <a:pt x="4030023" y="4203078"/>
                </a:cubicBezTo>
                <a:cubicBezTo>
                  <a:pt x="4051157" y="4359306"/>
                  <a:pt x="4030280" y="4622102"/>
                  <a:pt x="4030023" y="4872358"/>
                </a:cubicBezTo>
                <a:cubicBezTo>
                  <a:pt x="4029766" y="5122614"/>
                  <a:pt x="4043985" y="5735431"/>
                  <a:pt x="4030023" y="6023520"/>
                </a:cubicBezTo>
                <a:cubicBezTo>
                  <a:pt x="3852086" y="6026780"/>
                  <a:pt x="3509800" y="6016631"/>
                  <a:pt x="3358353" y="6023520"/>
                </a:cubicBezTo>
                <a:cubicBezTo>
                  <a:pt x="3206906" y="6030410"/>
                  <a:pt x="2825479" y="6040537"/>
                  <a:pt x="2606082" y="6023520"/>
                </a:cubicBezTo>
                <a:cubicBezTo>
                  <a:pt x="2386685" y="6006503"/>
                  <a:pt x="2118062" y="6008410"/>
                  <a:pt x="1934411" y="6023520"/>
                </a:cubicBezTo>
                <a:cubicBezTo>
                  <a:pt x="1750760" y="6038630"/>
                  <a:pt x="1594114" y="6036415"/>
                  <a:pt x="1383641" y="6023520"/>
                </a:cubicBezTo>
                <a:cubicBezTo>
                  <a:pt x="1173168" y="6010626"/>
                  <a:pt x="974915" y="6028848"/>
                  <a:pt x="792571" y="6023520"/>
                </a:cubicBezTo>
                <a:cubicBezTo>
                  <a:pt x="610227" y="6018193"/>
                  <a:pt x="265750" y="6029159"/>
                  <a:pt x="0" y="6023520"/>
                </a:cubicBezTo>
                <a:cubicBezTo>
                  <a:pt x="-7229" y="5831597"/>
                  <a:pt x="-11311" y="5584213"/>
                  <a:pt x="0" y="5354240"/>
                </a:cubicBezTo>
                <a:cubicBezTo>
                  <a:pt x="11311" y="5124267"/>
                  <a:pt x="6956" y="4921285"/>
                  <a:pt x="0" y="4684960"/>
                </a:cubicBezTo>
                <a:cubicBezTo>
                  <a:pt x="-6956" y="4448635"/>
                  <a:pt x="-19978" y="4377600"/>
                  <a:pt x="0" y="4075915"/>
                </a:cubicBezTo>
                <a:cubicBezTo>
                  <a:pt x="19978" y="3774230"/>
                  <a:pt x="-20751" y="3745437"/>
                  <a:pt x="0" y="3587341"/>
                </a:cubicBezTo>
                <a:cubicBezTo>
                  <a:pt x="20751" y="3429245"/>
                  <a:pt x="-8062" y="3212417"/>
                  <a:pt x="0" y="3098766"/>
                </a:cubicBezTo>
                <a:cubicBezTo>
                  <a:pt x="8062" y="2985115"/>
                  <a:pt x="-24525" y="2524861"/>
                  <a:pt x="0" y="2369251"/>
                </a:cubicBezTo>
                <a:cubicBezTo>
                  <a:pt x="24525" y="2213641"/>
                  <a:pt x="18609" y="1980787"/>
                  <a:pt x="0" y="1820442"/>
                </a:cubicBezTo>
                <a:cubicBezTo>
                  <a:pt x="-18609" y="1660097"/>
                  <a:pt x="-22458" y="1259076"/>
                  <a:pt x="0" y="1030691"/>
                </a:cubicBezTo>
                <a:cubicBezTo>
                  <a:pt x="22458" y="802306"/>
                  <a:pt x="-21366" y="40575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70000" rtlCol="0" anchor="b"/>
          <a:lstStyle/>
          <a:p>
            <a:endParaRPr lang="de-DE" b="1" dirty="0">
              <a:solidFill>
                <a:schemeClr val="accent1"/>
              </a:solidFill>
            </a:endParaRPr>
          </a:p>
          <a:p>
            <a:pPr algn="ctr"/>
            <a:r>
              <a:rPr lang="de-DE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de-DE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531D724-4A52-118E-1ABE-624E5493774F}"/>
              </a:ext>
            </a:extLst>
          </p:cNvPr>
          <p:cNvSpPr/>
          <p:nvPr/>
        </p:nvSpPr>
        <p:spPr>
          <a:xfrm rot="2238936">
            <a:off x="-2381941" y="-1107383"/>
            <a:ext cx="4030023" cy="6023520"/>
          </a:xfrm>
          <a:custGeom>
            <a:avLst/>
            <a:gdLst>
              <a:gd name="connsiteX0" fmla="*/ 0 w 4030023"/>
              <a:gd name="connsiteY0" fmla="*/ 0 h 6023520"/>
              <a:gd name="connsiteX1" fmla="*/ 550770 w 4030023"/>
              <a:gd name="connsiteY1" fmla="*/ 0 h 6023520"/>
              <a:gd name="connsiteX2" fmla="*/ 1262741 w 4030023"/>
              <a:gd name="connsiteY2" fmla="*/ 0 h 6023520"/>
              <a:gd name="connsiteX3" fmla="*/ 1894111 w 4030023"/>
              <a:gd name="connsiteY3" fmla="*/ 0 h 6023520"/>
              <a:gd name="connsiteX4" fmla="*/ 2565781 w 4030023"/>
              <a:gd name="connsiteY4" fmla="*/ 0 h 6023520"/>
              <a:gd name="connsiteX5" fmla="*/ 3318052 w 4030023"/>
              <a:gd name="connsiteY5" fmla="*/ 0 h 6023520"/>
              <a:gd name="connsiteX6" fmla="*/ 4030023 w 4030023"/>
              <a:gd name="connsiteY6" fmla="*/ 0 h 6023520"/>
              <a:gd name="connsiteX7" fmla="*/ 4030023 w 4030023"/>
              <a:gd name="connsiteY7" fmla="*/ 729515 h 6023520"/>
              <a:gd name="connsiteX8" fmla="*/ 4030023 w 4030023"/>
              <a:gd name="connsiteY8" fmla="*/ 1278325 h 6023520"/>
              <a:gd name="connsiteX9" fmla="*/ 4030023 w 4030023"/>
              <a:gd name="connsiteY9" fmla="*/ 1887370 h 6023520"/>
              <a:gd name="connsiteX10" fmla="*/ 4030023 w 4030023"/>
              <a:gd name="connsiteY10" fmla="*/ 2556650 h 6023520"/>
              <a:gd name="connsiteX11" fmla="*/ 4030023 w 4030023"/>
              <a:gd name="connsiteY11" fmla="*/ 3105459 h 6023520"/>
              <a:gd name="connsiteX12" fmla="*/ 4030023 w 4030023"/>
              <a:gd name="connsiteY12" fmla="*/ 3895210 h 6023520"/>
              <a:gd name="connsiteX13" fmla="*/ 4030023 w 4030023"/>
              <a:gd name="connsiteY13" fmla="*/ 4564490 h 6023520"/>
              <a:gd name="connsiteX14" fmla="*/ 4030023 w 4030023"/>
              <a:gd name="connsiteY14" fmla="*/ 5354240 h 6023520"/>
              <a:gd name="connsiteX15" fmla="*/ 4030023 w 4030023"/>
              <a:gd name="connsiteY15" fmla="*/ 6023520 h 6023520"/>
              <a:gd name="connsiteX16" fmla="*/ 3398653 w 4030023"/>
              <a:gd name="connsiteY16" fmla="*/ 6023520 h 6023520"/>
              <a:gd name="connsiteX17" fmla="*/ 2767282 w 4030023"/>
              <a:gd name="connsiteY17" fmla="*/ 6023520 h 6023520"/>
              <a:gd name="connsiteX18" fmla="*/ 2055312 w 4030023"/>
              <a:gd name="connsiteY18" fmla="*/ 6023520 h 6023520"/>
              <a:gd name="connsiteX19" fmla="*/ 1383641 w 4030023"/>
              <a:gd name="connsiteY19" fmla="*/ 6023520 h 6023520"/>
              <a:gd name="connsiteX20" fmla="*/ 631370 w 4030023"/>
              <a:gd name="connsiteY20" fmla="*/ 6023520 h 6023520"/>
              <a:gd name="connsiteX21" fmla="*/ 0 w 4030023"/>
              <a:gd name="connsiteY21" fmla="*/ 6023520 h 6023520"/>
              <a:gd name="connsiteX22" fmla="*/ 0 w 4030023"/>
              <a:gd name="connsiteY22" fmla="*/ 5294005 h 6023520"/>
              <a:gd name="connsiteX23" fmla="*/ 0 w 4030023"/>
              <a:gd name="connsiteY23" fmla="*/ 4624725 h 6023520"/>
              <a:gd name="connsiteX24" fmla="*/ 0 w 4030023"/>
              <a:gd name="connsiteY24" fmla="*/ 3895210 h 6023520"/>
              <a:gd name="connsiteX25" fmla="*/ 0 w 4030023"/>
              <a:gd name="connsiteY25" fmla="*/ 3225930 h 6023520"/>
              <a:gd name="connsiteX26" fmla="*/ 0 w 4030023"/>
              <a:gd name="connsiteY26" fmla="*/ 2556650 h 6023520"/>
              <a:gd name="connsiteX27" fmla="*/ 0 w 4030023"/>
              <a:gd name="connsiteY27" fmla="*/ 1887370 h 6023520"/>
              <a:gd name="connsiteX28" fmla="*/ 0 w 4030023"/>
              <a:gd name="connsiteY28" fmla="*/ 1398795 h 6023520"/>
              <a:gd name="connsiteX29" fmla="*/ 0 w 4030023"/>
              <a:gd name="connsiteY29" fmla="*/ 669280 h 6023520"/>
              <a:gd name="connsiteX30" fmla="*/ 0 w 4030023"/>
              <a:gd name="connsiteY30" fmla="*/ 0 h 60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30023" h="6023520" fill="none" extrusionOk="0">
                <a:moveTo>
                  <a:pt x="0" y="0"/>
                </a:moveTo>
                <a:cubicBezTo>
                  <a:pt x="231944" y="-2366"/>
                  <a:pt x="280683" y="-19393"/>
                  <a:pt x="550770" y="0"/>
                </a:cubicBezTo>
                <a:cubicBezTo>
                  <a:pt x="820857" y="19393"/>
                  <a:pt x="986684" y="-14867"/>
                  <a:pt x="1262741" y="0"/>
                </a:cubicBezTo>
                <a:cubicBezTo>
                  <a:pt x="1538798" y="14867"/>
                  <a:pt x="1627920" y="591"/>
                  <a:pt x="1894111" y="0"/>
                </a:cubicBezTo>
                <a:cubicBezTo>
                  <a:pt x="2160302" y="-591"/>
                  <a:pt x="2285375" y="22134"/>
                  <a:pt x="2565781" y="0"/>
                </a:cubicBezTo>
                <a:cubicBezTo>
                  <a:pt x="2846187" y="-22134"/>
                  <a:pt x="3137949" y="14273"/>
                  <a:pt x="3318052" y="0"/>
                </a:cubicBezTo>
                <a:cubicBezTo>
                  <a:pt x="3498155" y="-14273"/>
                  <a:pt x="3730699" y="-29779"/>
                  <a:pt x="4030023" y="0"/>
                </a:cubicBezTo>
                <a:cubicBezTo>
                  <a:pt x="4057603" y="206475"/>
                  <a:pt x="4028375" y="401533"/>
                  <a:pt x="4030023" y="729515"/>
                </a:cubicBezTo>
                <a:cubicBezTo>
                  <a:pt x="4031671" y="1057498"/>
                  <a:pt x="4019534" y="1043349"/>
                  <a:pt x="4030023" y="1278325"/>
                </a:cubicBezTo>
                <a:cubicBezTo>
                  <a:pt x="4040513" y="1513301"/>
                  <a:pt x="4001641" y="1761461"/>
                  <a:pt x="4030023" y="1887370"/>
                </a:cubicBezTo>
                <a:cubicBezTo>
                  <a:pt x="4058405" y="2013279"/>
                  <a:pt x="4033607" y="2295955"/>
                  <a:pt x="4030023" y="2556650"/>
                </a:cubicBezTo>
                <a:cubicBezTo>
                  <a:pt x="4026439" y="2817345"/>
                  <a:pt x="4056127" y="2854729"/>
                  <a:pt x="4030023" y="3105459"/>
                </a:cubicBezTo>
                <a:cubicBezTo>
                  <a:pt x="4003919" y="3356189"/>
                  <a:pt x="4040710" y="3541886"/>
                  <a:pt x="4030023" y="3895210"/>
                </a:cubicBezTo>
                <a:cubicBezTo>
                  <a:pt x="4019336" y="4248534"/>
                  <a:pt x="4046646" y="4349073"/>
                  <a:pt x="4030023" y="4564490"/>
                </a:cubicBezTo>
                <a:cubicBezTo>
                  <a:pt x="4013400" y="4779907"/>
                  <a:pt x="4005398" y="5000595"/>
                  <a:pt x="4030023" y="5354240"/>
                </a:cubicBezTo>
                <a:cubicBezTo>
                  <a:pt x="4054649" y="5707885"/>
                  <a:pt x="3999098" y="5814355"/>
                  <a:pt x="4030023" y="6023520"/>
                </a:cubicBezTo>
                <a:cubicBezTo>
                  <a:pt x="3749414" y="6050485"/>
                  <a:pt x="3556920" y="6007989"/>
                  <a:pt x="3398653" y="6023520"/>
                </a:cubicBezTo>
                <a:cubicBezTo>
                  <a:pt x="3240386" y="6039052"/>
                  <a:pt x="2944539" y="6055020"/>
                  <a:pt x="2767282" y="6023520"/>
                </a:cubicBezTo>
                <a:cubicBezTo>
                  <a:pt x="2590025" y="5992020"/>
                  <a:pt x="2377998" y="6045237"/>
                  <a:pt x="2055312" y="6023520"/>
                </a:cubicBezTo>
                <a:cubicBezTo>
                  <a:pt x="1732626" y="6001804"/>
                  <a:pt x="1610666" y="6001285"/>
                  <a:pt x="1383641" y="6023520"/>
                </a:cubicBezTo>
                <a:cubicBezTo>
                  <a:pt x="1156616" y="6045755"/>
                  <a:pt x="941117" y="6023413"/>
                  <a:pt x="631370" y="6023520"/>
                </a:cubicBezTo>
                <a:cubicBezTo>
                  <a:pt x="321623" y="6023627"/>
                  <a:pt x="289836" y="6027814"/>
                  <a:pt x="0" y="6023520"/>
                </a:cubicBezTo>
                <a:cubicBezTo>
                  <a:pt x="30523" y="5847178"/>
                  <a:pt x="-870" y="5593315"/>
                  <a:pt x="0" y="5294005"/>
                </a:cubicBezTo>
                <a:cubicBezTo>
                  <a:pt x="870" y="4994696"/>
                  <a:pt x="2673" y="4877456"/>
                  <a:pt x="0" y="4624725"/>
                </a:cubicBezTo>
                <a:cubicBezTo>
                  <a:pt x="-2673" y="4371994"/>
                  <a:pt x="18323" y="4228117"/>
                  <a:pt x="0" y="3895210"/>
                </a:cubicBezTo>
                <a:cubicBezTo>
                  <a:pt x="-18323" y="3562304"/>
                  <a:pt x="7450" y="3491498"/>
                  <a:pt x="0" y="3225930"/>
                </a:cubicBezTo>
                <a:cubicBezTo>
                  <a:pt x="-7450" y="2960362"/>
                  <a:pt x="-3405" y="2764409"/>
                  <a:pt x="0" y="2556650"/>
                </a:cubicBezTo>
                <a:cubicBezTo>
                  <a:pt x="3405" y="2348891"/>
                  <a:pt x="3222" y="2061755"/>
                  <a:pt x="0" y="1887370"/>
                </a:cubicBezTo>
                <a:cubicBezTo>
                  <a:pt x="-3222" y="1712985"/>
                  <a:pt x="-19666" y="1592970"/>
                  <a:pt x="0" y="1398795"/>
                </a:cubicBezTo>
                <a:cubicBezTo>
                  <a:pt x="19666" y="1204621"/>
                  <a:pt x="-26436" y="968365"/>
                  <a:pt x="0" y="669280"/>
                </a:cubicBezTo>
                <a:cubicBezTo>
                  <a:pt x="26436" y="370195"/>
                  <a:pt x="787" y="283689"/>
                  <a:pt x="0" y="0"/>
                </a:cubicBezTo>
                <a:close/>
              </a:path>
              <a:path w="4030023" h="6023520" stroke="0" extrusionOk="0">
                <a:moveTo>
                  <a:pt x="0" y="0"/>
                </a:moveTo>
                <a:cubicBezTo>
                  <a:pt x="218075" y="-20333"/>
                  <a:pt x="325569" y="-1805"/>
                  <a:pt x="631370" y="0"/>
                </a:cubicBezTo>
                <a:cubicBezTo>
                  <a:pt x="937171" y="1805"/>
                  <a:pt x="1061226" y="9760"/>
                  <a:pt x="1182140" y="0"/>
                </a:cubicBezTo>
                <a:cubicBezTo>
                  <a:pt x="1303054" y="-9760"/>
                  <a:pt x="1696317" y="-988"/>
                  <a:pt x="1934411" y="0"/>
                </a:cubicBezTo>
                <a:cubicBezTo>
                  <a:pt x="2172505" y="988"/>
                  <a:pt x="2379549" y="-11909"/>
                  <a:pt x="2565781" y="0"/>
                </a:cubicBezTo>
                <a:cubicBezTo>
                  <a:pt x="2752013" y="11909"/>
                  <a:pt x="2947865" y="5652"/>
                  <a:pt x="3197152" y="0"/>
                </a:cubicBezTo>
                <a:cubicBezTo>
                  <a:pt x="3446439" y="-5652"/>
                  <a:pt x="3778201" y="-28018"/>
                  <a:pt x="4030023" y="0"/>
                </a:cubicBezTo>
                <a:cubicBezTo>
                  <a:pt x="4025431" y="208235"/>
                  <a:pt x="4011140" y="383724"/>
                  <a:pt x="4030023" y="548810"/>
                </a:cubicBezTo>
                <a:cubicBezTo>
                  <a:pt x="4048907" y="713896"/>
                  <a:pt x="4054710" y="960900"/>
                  <a:pt x="4030023" y="1218090"/>
                </a:cubicBezTo>
                <a:cubicBezTo>
                  <a:pt x="4005336" y="1475280"/>
                  <a:pt x="4019390" y="1554521"/>
                  <a:pt x="4030023" y="1766899"/>
                </a:cubicBezTo>
                <a:cubicBezTo>
                  <a:pt x="4040656" y="1979277"/>
                  <a:pt x="4010699" y="2199483"/>
                  <a:pt x="4030023" y="2315709"/>
                </a:cubicBezTo>
                <a:cubicBezTo>
                  <a:pt x="4049348" y="2431935"/>
                  <a:pt x="4028772" y="2799642"/>
                  <a:pt x="4030023" y="2984989"/>
                </a:cubicBezTo>
                <a:cubicBezTo>
                  <a:pt x="4031274" y="3170336"/>
                  <a:pt x="4027821" y="3507236"/>
                  <a:pt x="4030023" y="3714504"/>
                </a:cubicBezTo>
                <a:cubicBezTo>
                  <a:pt x="4032225" y="3921773"/>
                  <a:pt x="4008889" y="4046850"/>
                  <a:pt x="4030023" y="4203078"/>
                </a:cubicBezTo>
                <a:cubicBezTo>
                  <a:pt x="4051157" y="4359306"/>
                  <a:pt x="4030280" y="4622102"/>
                  <a:pt x="4030023" y="4872358"/>
                </a:cubicBezTo>
                <a:cubicBezTo>
                  <a:pt x="4029766" y="5122614"/>
                  <a:pt x="4043985" y="5735431"/>
                  <a:pt x="4030023" y="6023520"/>
                </a:cubicBezTo>
                <a:cubicBezTo>
                  <a:pt x="3852086" y="6026780"/>
                  <a:pt x="3509800" y="6016631"/>
                  <a:pt x="3358353" y="6023520"/>
                </a:cubicBezTo>
                <a:cubicBezTo>
                  <a:pt x="3206906" y="6030410"/>
                  <a:pt x="2825479" y="6040537"/>
                  <a:pt x="2606082" y="6023520"/>
                </a:cubicBezTo>
                <a:cubicBezTo>
                  <a:pt x="2386685" y="6006503"/>
                  <a:pt x="2118062" y="6008410"/>
                  <a:pt x="1934411" y="6023520"/>
                </a:cubicBezTo>
                <a:cubicBezTo>
                  <a:pt x="1750760" y="6038630"/>
                  <a:pt x="1594114" y="6036415"/>
                  <a:pt x="1383641" y="6023520"/>
                </a:cubicBezTo>
                <a:cubicBezTo>
                  <a:pt x="1173168" y="6010626"/>
                  <a:pt x="974915" y="6028848"/>
                  <a:pt x="792571" y="6023520"/>
                </a:cubicBezTo>
                <a:cubicBezTo>
                  <a:pt x="610227" y="6018193"/>
                  <a:pt x="265750" y="6029159"/>
                  <a:pt x="0" y="6023520"/>
                </a:cubicBezTo>
                <a:cubicBezTo>
                  <a:pt x="-7229" y="5831597"/>
                  <a:pt x="-11311" y="5584213"/>
                  <a:pt x="0" y="5354240"/>
                </a:cubicBezTo>
                <a:cubicBezTo>
                  <a:pt x="11311" y="5124267"/>
                  <a:pt x="6956" y="4921285"/>
                  <a:pt x="0" y="4684960"/>
                </a:cubicBezTo>
                <a:cubicBezTo>
                  <a:pt x="-6956" y="4448635"/>
                  <a:pt x="-19978" y="4377600"/>
                  <a:pt x="0" y="4075915"/>
                </a:cubicBezTo>
                <a:cubicBezTo>
                  <a:pt x="19978" y="3774230"/>
                  <a:pt x="-20751" y="3745437"/>
                  <a:pt x="0" y="3587341"/>
                </a:cubicBezTo>
                <a:cubicBezTo>
                  <a:pt x="20751" y="3429245"/>
                  <a:pt x="-8062" y="3212417"/>
                  <a:pt x="0" y="3098766"/>
                </a:cubicBezTo>
                <a:cubicBezTo>
                  <a:pt x="8062" y="2985115"/>
                  <a:pt x="-24525" y="2524861"/>
                  <a:pt x="0" y="2369251"/>
                </a:cubicBezTo>
                <a:cubicBezTo>
                  <a:pt x="24525" y="2213641"/>
                  <a:pt x="18609" y="1980787"/>
                  <a:pt x="0" y="1820442"/>
                </a:cubicBezTo>
                <a:cubicBezTo>
                  <a:pt x="-18609" y="1660097"/>
                  <a:pt x="-22458" y="1259076"/>
                  <a:pt x="0" y="1030691"/>
                </a:cubicBezTo>
                <a:cubicBezTo>
                  <a:pt x="22458" y="802306"/>
                  <a:pt x="-21366" y="40575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70000" rtlCol="0" anchor="b"/>
          <a:lstStyle/>
          <a:p>
            <a:endParaRPr lang="de-DE" b="1" dirty="0">
              <a:solidFill>
                <a:schemeClr val="accent1"/>
              </a:solidFill>
            </a:endParaRPr>
          </a:p>
          <a:p>
            <a:pPr algn="ctr"/>
            <a:r>
              <a:rPr lang="de-DE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de-DE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BFECB91-4FC7-86BE-FAD3-4960D3DE2C02}"/>
              </a:ext>
            </a:extLst>
          </p:cNvPr>
          <p:cNvSpPr/>
          <p:nvPr/>
        </p:nvSpPr>
        <p:spPr>
          <a:xfrm rot="2238936">
            <a:off x="-2388893" y="-1277004"/>
            <a:ext cx="4030023" cy="6023520"/>
          </a:xfrm>
          <a:custGeom>
            <a:avLst/>
            <a:gdLst>
              <a:gd name="connsiteX0" fmla="*/ 0 w 4030023"/>
              <a:gd name="connsiteY0" fmla="*/ 0 h 6023520"/>
              <a:gd name="connsiteX1" fmla="*/ 550770 w 4030023"/>
              <a:gd name="connsiteY1" fmla="*/ 0 h 6023520"/>
              <a:gd name="connsiteX2" fmla="*/ 1262741 w 4030023"/>
              <a:gd name="connsiteY2" fmla="*/ 0 h 6023520"/>
              <a:gd name="connsiteX3" fmla="*/ 1894111 w 4030023"/>
              <a:gd name="connsiteY3" fmla="*/ 0 h 6023520"/>
              <a:gd name="connsiteX4" fmla="*/ 2565781 w 4030023"/>
              <a:gd name="connsiteY4" fmla="*/ 0 h 6023520"/>
              <a:gd name="connsiteX5" fmla="*/ 3318052 w 4030023"/>
              <a:gd name="connsiteY5" fmla="*/ 0 h 6023520"/>
              <a:gd name="connsiteX6" fmla="*/ 4030023 w 4030023"/>
              <a:gd name="connsiteY6" fmla="*/ 0 h 6023520"/>
              <a:gd name="connsiteX7" fmla="*/ 4030023 w 4030023"/>
              <a:gd name="connsiteY7" fmla="*/ 729515 h 6023520"/>
              <a:gd name="connsiteX8" fmla="*/ 4030023 w 4030023"/>
              <a:gd name="connsiteY8" fmla="*/ 1278325 h 6023520"/>
              <a:gd name="connsiteX9" fmla="*/ 4030023 w 4030023"/>
              <a:gd name="connsiteY9" fmla="*/ 1887370 h 6023520"/>
              <a:gd name="connsiteX10" fmla="*/ 4030023 w 4030023"/>
              <a:gd name="connsiteY10" fmla="*/ 2556650 h 6023520"/>
              <a:gd name="connsiteX11" fmla="*/ 4030023 w 4030023"/>
              <a:gd name="connsiteY11" fmla="*/ 3105459 h 6023520"/>
              <a:gd name="connsiteX12" fmla="*/ 4030023 w 4030023"/>
              <a:gd name="connsiteY12" fmla="*/ 3895210 h 6023520"/>
              <a:gd name="connsiteX13" fmla="*/ 4030023 w 4030023"/>
              <a:gd name="connsiteY13" fmla="*/ 4564490 h 6023520"/>
              <a:gd name="connsiteX14" fmla="*/ 4030023 w 4030023"/>
              <a:gd name="connsiteY14" fmla="*/ 5354240 h 6023520"/>
              <a:gd name="connsiteX15" fmla="*/ 4030023 w 4030023"/>
              <a:gd name="connsiteY15" fmla="*/ 6023520 h 6023520"/>
              <a:gd name="connsiteX16" fmla="*/ 3398653 w 4030023"/>
              <a:gd name="connsiteY16" fmla="*/ 6023520 h 6023520"/>
              <a:gd name="connsiteX17" fmla="*/ 2767282 w 4030023"/>
              <a:gd name="connsiteY17" fmla="*/ 6023520 h 6023520"/>
              <a:gd name="connsiteX18" fmla="*/ 2055312 w 4030023"/>
              <a:gd name="connsiteY18" fmla="*/ 6023520 h 6023520"/>
              <a:gd name="connsiteX19" fmla="*/ 1383641 w 4030023"/>
              <a:gd name="connsiteY19" fmla="*/ 6023520 h 6023520"/>
              <a:gd name="connsiteX20" fmla="*/ 631370 w 4030023"/>
              <a:gd name="connsiteY20" fmla="*/ 6023520 h 6023520"/>
              <a:gd name="connsiteX21" fmla="*/ 0 w 4030023"/>
              <a:gd name="connsiteY21" fmla="*/ 6023520 h 6023520"/>
              <a:gd name="connsiteX22" fmla="*/ 0 w 4030023"/>
              <a:gd name="connsiteY22" fmla="*/ 5294005 h 6023520"/>
              <a:gd name="connsiteX23" fmla="*/ 0 w 4030023"/>
              <a:gd name="connsiteY23" fmla="*/ 4624725 h 6023520"/>
              <a:gd name="connsiteX24" fmla="*/ 0 w 4030023"/>
              <a:gd name="connsiteY24" fmla="*/ 3895210 h 6023520"/>
              <a:gd name="connsiteX25" fmla="*/ 0 w 4030023"/>
              <a:gd name="connsiteY25" fmla="*/ 3225930 h 6023520"/>
              <a:gd name="connsiteX26" fmla="*/ 0 w 4030023"/>
              <a:gd name="connsiteY26" fmla="*/ 2556650 h 6023520"/>
              <a:gd name="connsiteX27" fmla="*/ 0 w 4030023"/>
              <a:gd name="connsiteY27" fmla="*/ 1887370 h 6023520"/>
              <a:gd name="connsiteX28" fmla="*/ 0 w 4030023"/>
              <a:gd name="connsiteY28" fmla="*/ 1398795 h 6023520"/>
              <a:gd name="connsiteX29" fmla="*/ 0 w 4030023"/>
              <a:gd name="connsiteY29" fmla="*/ 669280 h 6023520"/>
              <a:gd name="connsiteX30" fmla="*/ 0 w 4030023"/>
              <a:gd name="connsiteY30" fmla="*/ 0 h 60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30023" h="6023520" fill="none" extrusionOk="0">
                <a:moveTo>
                  <a:pt x="0" y="0"/>
                </a:moveTo>
                <a:cubicBezTo>
                  <a:pt x="231944" y="-2366"/>
                  <a:pt x="280683" y="-19393"/>
                  <a:pt x="550770" y="0"/>
                </a:cubicBezTo>
                <a:cubicBezTo>
                  <a:pt x="820857" y="19393"/>
                  <a:pt x="986684" y="-14867"/>
                  <a:pt x="1262741" y="0"/>
                </a:cubicBezTo>
                <a:cubicBezTo>
                  <a:pt x="1538798" y="14867"/>
                  <a:pt x="1627920" y="591"/>
                  <a:pt x="1894111" y="0"/>
                </a:cubicBezTo>
                <a:cubicBezTo>
                  <a:pt x="2160302" y="-591"/>
                  <a:pt x="2285375" y="22134"/>
                  <a:pt x="2565781" y="0"/>
                </a:cubicBezTo>
                <a:cubicBezTo>
                  <a:pt x="2846187" y="-22134"/>
                  <a:pt x="3137949" y="14273"/>
                  <a:pt x="3318052" y="0"/>
                </a:cubicBezTo>
                <a:cubicBezTo>
                  <a:pt x="3498155" y="-14273"/>
                  <a:pt x="3730699" y="-29779"/>
                  <a:pt x="4030023" y="0"/>
                </a:cubicBezTo>
                <a:cubicBezTo>
                  <a:pt x="4057603" y="206475"/>
                  <a:pt x="4028375" y="401533"/>
                  <a:pt x="4030023" y="729515"/>
                </a:cubicBezTo>
                <a:cubicBezTo>
                  <a:pt x="4031671" y="1057498"/>
                  <a:pt x="4019534" y="1043349"/>
                  <a:pt x="4030023" y="1278325"/>
                </a:cubicBezTo>
                <a:cubicBezTo>
                  <a:pt x="4040513" y="1513301"/>
                  <a:pt x="4001641" y="1761461"/>
                  <a:pt x="4030023" y="1887370"/>
                </a:cubicBezTo>
                <a:cubicBezTo>
                  <a:pt x="4058405" y="2013279"/>
                  <a:pt x="4033607" y="2295955"/>
                  <a:pt x="4030023" y="2556650"/>
                </a:cubicBezTo>
                <a:cubicBezTo>
                  <a:pt x="4026439" y="2817345"/>
                  <a:pt x="4056127" y="2854729"/>
                  <a:pt x="4030023" y="3105459"/>
                </a:cubicBezTo>
                <a:cubicBezTo>
                  <a:pt x="4003919" y="3356189"/>
                  <a:pt x="4040710" y="3541886"/>
                  <a:pt x="4030023" y="3895210"/>
                </a:cubicBezTo>
                <a:cubicBezTo>
                  <a:pt x="4019336" y="4248534"/>
                  <a:pt x="4046646" y="4349073"/>
                  <a:pt x="4030023" y="4564490"/>
                </a:cubicBezTo>
                <a:cubicBezTo>
                  <a:pt x="4013400" y="4779907"/>
                  <a:pt x="4005398" y="5000595"/>
                  <a:pt x="4030023" y="5354240"/>
                </a:cubicBezTo>
                <a:cubicBezTo>
                  <a:pt x="4054649" y="5707885"/>
                  <a:pt x="3999098" y="5814355"/>
                  <a:pt x="4030023" y="6023520"/>
                </a:cubicBezTo>
                <a:cubicBezTo>
                  <a:pt x="3749414" y="6050485"/>
                  <a:pt x="3556920" y="6007989"/>
                  <a:pt x="3398653" y="6023520"/>
                </a:cubicBezTo>
                <a:cubicBezTo>
                  <a:pt x="3240386" y="6039052"/>
                  <a:pt x="2944539" y="6055020"/>
                  <a:pt x="2767282" y="6023520"/>
                </a:cubicBezTo>
                <a:cubicBezTo>
                  <a:pt x="2590025" y="5992020"/>
                  <a:pt x="2377998" y="6045237"/>
                  <a:pt x="2055312" y="6023520"/>
                </a:cubicBezTo>
                <a:cubicBezTo>
                  <a:pt x="1732626" y="6001804"/>
                  <a:pt x="1610666" y="6001285"/>
                  <a:pt x="1383641" y="6023520"/>
                </a:cubicBezTo>
                <a:cubicBezTo>
                  <a:pt x="1156616" y="6045755"/>
                  <a:pt x="941117" y="6023413"/>
                  <a:pt x="631370" y="6023520"/>
                </a:cubicBezTo>
                <a:cubicBezTo>
                  <a:pt x="321623" y="6023627"/>
                  <a:pt x="289836" y="6027814"/>
                  <a:pt x="0" y="6023520"/>
                </a:cubicBezTo>
                <a:cubicBezTo>
                  <a:pt x="30523" y="5847178"/>
                  <a:pt x="-870" y="5593315"/>
                  <a:pt x="0" y="5294005"/>
                </a:cubicBezTo>
                <a:cubicBezTo>
                  <a:pt x="870" y="4994696"/>
                  <a:pt x="2673" y="4877456"/>
                  <a:pt x="0" y="4624725"/>
                </a:cubicBezTo>
                <a:cubicBezTo>
                  <a:pt x="-2673" y="4371994"/>
                  <a:pt x="18323" y="4228117"/>
                  <a:pt x="0" y="3895210"/>
                </a:cubicBezTo>
                <a:cubicBezTo>
                  <a:pt x="-18323" y="3562304"/>
                  <a:pt x="7450" y="3491498"/>
                  <a:pt x="0" y="3225930"/>
                </a:cubicBezTo>
                <a:cubicBezTo>
                  <a:pt x="-7450" y="2960362"/>
                  <a:pt x="-3405" y="2764409"/>
                  <a:pt x="0" y="2556650"/>
                </a:cubicBezTo>
                <a:cubicBezTo>
                  <a:pt x="3405" y="2348891"/>
                  <a:pt x="3222" y="2061755"/>
                  <a:pt x="0" y="1887370"/>
                </a:cubicBezTo>
                <a:cubicBezTo>
                  <a:pt x="-3222" y="1712985"/>
                  <a:pt x="-19666" y="1592970"/>
                  <a:pt x="0" y="1398795"/>
                </a:cubicBezTo>
                <a:cubicBezTo>
                  <a:pt x="19666" y="1204621"/>
                  <a:pt x="-26436" y="968365"/>
                  <a:pt x="0" y="669280"/>
                </a:cubicBezTo>
                <a:cubicBezTo>
                  <a:pt x="26436" y="370195"/>
                  <a:pt x="787" y="283689"/>
                  <a:pt x="0" y="0"/>
                </a:cubicBezTo>
                <a:close/>
              </a:path>
              <a:path w="4030023" h="6023520" stroke="0" extrusionOk="0">
                <a:moveTo>
                  <a:pt x="0" y="0"/>
                </a:moveTo>
                <a:cubicBezTo>
                  <a:pt x="218075" y="-20333"/>
                  <a:pt x="325569" y="-1805"/>
                  <a:pt x="631370" y="0"/>
                </a:cubicBezTo>
                <a:cubicBezTo>
                  <a:pt x="937171" y="1805"/>
                  <a:pt x="1061226" y="9760"/>
                  <a:pt x="1182140" y="0"/>
                </a:cubicBezTo>
                <a:cubicBezTo>
                  <a:pt x="1303054" y="-9760"/>
                  <a:pt x="1696317" y="-988"/>
                  <a:pt x="1934411" y="0"/>
                </a:cubicBezTo>
                <a:cubicBezTo>
                  <a:pt x="2172505" y="988"/>
                  <a:pt x="2379549" y="-11909"/>
                  <a:pt x="2565781" y="0"/>
                </a:cubicBezTo>
                <a:cubicBezTo>
                  <a:pt x="2752013" y="11909"/>
                  <a:pt x="2947865" y="5652"/>
                  <a:pt x="3197152" y="0"/>
                </a:cubicBezTo>
                <a:cubicBezTo>
                  <a:pt x="3446439" y="-5652"/>
                  <a:pt x="3778201" y="-28018"/>
                  <a:pt x="4030023" y="0"/>
                </a:cubicBezTo>
                <a:cubicBezTo>
                  <a:pt x="4025431" y="208235"/>
                  <a:pt x="4011140" y="383724"/>
                  <a:pt x="4030023" y="548810"/>
                </a:cubicBezTo>
                <a:cubicBezTo>
                  <a:pt x="4048907" y="713896"/>
                  <a:pt x="4054710" y="960900"/>
                  <a:pt x="4030023" y="1218090"/>
                </a:cubicBezTo>
                <a:cubicBezTo>
                  <a:pt x="4005336" y="1475280"/>
                  <a:pt x="4019390" y="1554521"/>
                  <a:pt x="4030023" y="1766899"/>
                </a:cubicBezTo>
                <a:cubicBezTo>
                  <a:pt x="4040656" y="1979277"/>
                  <a:pt x="4010699" y="2199483"/>
                  <a:pt x="4030023" y="2315709"/>
                </a:cubicBezTo>
                <a:cubicBezTo>
                  <a:pt x="4049348" y="2431935"/>
                  <a:pt x="4028772" y="2799642"/>
                  <a:pt x="4030023" y="2984989"/>
                </a:cubicBezTo>
                <a:cubicBezTo>
                  <a:pt x="4031274" y="3170336"/>
                  <a:pt x="4027821" y="3507236"/>
                  <a:pt x="4030023" y="3714504"/>
                </a:cubicBezTo>
                <a:cubicBezTo>
                  <a:pt x="4032225" y="3921773"/>
                  <a:pt x="4008889" y="4046850"/>
                  <a:pt x="4030023" y="4203078"/>
                </a:cubicBezTo>
                <a:cubicBezTo>
                  <a:pt x="4051157" y="4359306"/>
                  <a:pt x="4030280" y="4622102"/>
                  <a:pt x="4030023" y="4872358"/>
                </a:cubicBezTo>
                <a:cubicBezTo>
                  <a:pt x="4029766" y="5122614"/>
                  <a:pt x="4043985" y="5735431"/>
                  <a:pt x="4030023" y="6023520"/>
                </a:cubicBezTo>
                <a:cubicBezTo>
                  <a:pt x="3852086" y="6026780"/>
                  <a:pt x="3509800" y="6016631"/>
                  <a:pt x="3358353" y="6023520"/>
                </a:cubicBezTo>
                <a:cubicBezTo>
                  <a:pt x="3206906" y="6030410"/>
                  <a:pt x="2825479" y="6040537"/>
                  <a:pt x="2606082" y="6023520"/>
                </a:cubicBezTo>
                <a:cubicBezTo>
                  <a:pt x="2386685" y="6006503"/>
                  <a:pt x="2118062" y="6008410"/>
                  <a:pt x="1934411" y="6023520"/>
                </a:cubicBezTo>
                <a:cubicBezTo>
                  <a:pt x="1750760" y="6038630"/>
                  <a:pt x="1594114" y="6036415"/>
                  <a:pt x="1383641" y="6023520"/>
                </a:cubicBezTo>
                <a:cubicBezTo>
                  <a:pt x="1173168" y="6010626"/>
                  <a:pt x="974915" y="6028848"/>
                  <a:pt x="792571" y="6023520"/>
                </a:cubicBezTo>
                <a:cubicBezTo>
                  <a:pt x="610227" y="6018193"/>
                  <a:pt x="265750" y="6029159"/>
                  <a:pt x="0" y="6023520"/>
                </a:cubicBezTo>
                <a:cubicBezTo>
                  <a:pt x="-7229" y="5831597"/>
                  <a:pt x="-11311" y="5584213"/>
                  <a:pt x="0" y="5354240"/>
                </a:cubicBezTo>
                <a:cubicBezTo>
                  <a:pt x="11311" y="5124267"/>
                  <a:pt x="6956" y="4921285"/>
                  <a:pt x="0" y="4684960"/>
                </a:cubicBezTo>
                <a:cubicBezTo>
                  <a:pt x="-6956" y="4448635"/>
                  <a:pt x="-19978" y="4377600"/>
                  <a:pt x="0" y="4075915"/>
                </a:cubicBezTo>
                <a:cubicBezTo>
                  <a:pt x="19978" y="3774230"/>
                  <a:pt x="-20751" y="3745437"/>
                  <a:pt x="0" y="3587341"/>
                </a:cubicBezTo>
                <a:cubicBezTo>
                  <a:pt x="20751" y="3429245"/>
                  <a:pt x="-8062" y="3212417"/>
                  <a:pt x="0" y="3098766"/>
                </a:cubicBezTo>
                <a:cubicBezTo>
                  <a:pt x="8062" y="2985115"/>
                  <a:pt x="-24525" y="2524861"/>
                  <a:pt x="0" y="2369251"/>
                </a:cubicBezTo>
                <a:cubicBezTo>
                  <a:pt x="24525" y="2213641"/>
                  <a:pt x="18609" y="1980787"/>
                  <a:pt x="0" y="1820442"/>
                </a:cubicBezTo>
                <a:cubicBezTo>
                  <a:pt x="-18609" y="1660097"/>
                  <a:pt x="-22458" y="1259076"/>
                  <a:pt x="0" y="1030691"/>
                </a:cubicBezTo>
                <a:cubicBezTo>
                  <a:pt x="22458" y="802306"/>
                  <a:pt x="-21366" y="40575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70000" rtlCol="0" anchor="b"/>
          <a:lstStyle/>
          <a:p>
            <a:endParaRPr lang="de-DE" b="1" u="sng" dirty="0">
              <a:solidFill>
                <a:schemeClr val="accent1"/>
              </a:solidFill>
            </a:endParaRPr>
          </a:p>
          <a:p>
            <a:pPr algn="r"/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		</a:t>
            </a:r>
          </a:p>
          <a:p>
            <a:pPr algn="ctr"/>
            <a:endParaRPr lang="de-DE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DE897AB7-1BFD-BFA5-C17C-BF90472A2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9682">
            <a:off x="3944983" y="360241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1B43706-0F73-D283-9ABD-DAB54E8D1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9682">
            <a:off x="3877745" y="329775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6BE447-9D27-C964-0BAE-CD8F3E59B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9682">
            <a:off x="3801543" y="299310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EC0B986-FF70-95B0-E57F-FB46A0739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9682">
            <a:off x="3725341" y="253573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219460-BEA0-627F-F735-4C33C8547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89682">
            <a:off x="3649140" y="177372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D2E8A29-5023-B614-E385-03918B8B73BD}"/>
              </a:ext>
            </a:extLst>
          </p:cNvPr>
          <p:cNvSpPr/>
          <p:nvPr/>
        </p:nvSpPr>
        <p:spPr>
          <a:xfrm rot="21049006">
            <a:off x="3577718" y="161152"/>
            <a:ext cx="4146524" cy="5854284"/>
          </a:xfrm>
          <a:custGeom>
            <a:avLst/>
            <a:gdLst>
              <a:gd name="connsiteX0" fmla="*/ 0 w 4146524"/>
              <a:gd name="connsiteY0" fmla="*/ 0 h 5854284"/>
              <a:gd name="connsiteX1" fmla="*/ 566692 w 4146524"/>
              <a:gd name="connsiteY1" fmla="*/ 0 h 5854284"/>
              <a:gd name="connsiteX2" fmla="*/ 1299244 w 4146524"/>
              <a:gd name="connsiteY2" fmla="*/ 0 h 5854284"/>
              <a:gd name="connsiteX3" fmla="*/ 1948866 w 4146524"/>
              <a:gd name="connsiteY3" fmla="*/ 0 h 5854284"/>
              <a:gd name="connsiteX4" fmla="*/ 2639954 w 4146524"/>
              <a:gd name="connsiteY4" fmla="*/ 0 h 5854284"/>
              <a:gd name="connsiteX5" fmla="*/ 3413971 w 4146524"/>
              <a:gd name="connsiteY5" fmla="*/ 0 h 5854284"/>
              <a:gd name="connsiteX6" fmla="*/ 4146524 w 4146524"/>
              <a:gd name="connsiteY6" fmla="*/ 0 h 5854284"/>
              <a:gd name="connsiteX7" fmla="*/ 4146524 w 4146524"/>
              <a:gd name="connsiteY7" fmla="*/ 709019 h 5854284"/>
              <a:gd name="connsiteX8" fmla="*/ 4146524 w 4146524"/>
              <a:gd name="connsiteY8" fmla="*/ 1242409 h 5854284"/>
              <a:gd name="connsiteX9" fmla="*/ 4146524 w 4146524"/>
              <a:gd name="connsiteY9" fmla="*/ 1834342 h 5854284"/>
              <a:gd name="connsiteX10" fmla="*/ 4146524 w 4146524"/>
              <a:gd name="connsiteY10" fmla="*/ 2484818 h 5854284"/>
              <a:gd name="connsiteX11" fmla="*/ 4146524 w 4146524"/>
              <a:gd name="connsiteY11" fmla="*/ 3018209 h 5854284"/>
              <a:gd name="connsiteX12" fmla="*/ 4146524 w 4146524"/>
              <a:gd name="connsiteY12" fmla="*/ 3785770 h 5854284"/>
              <a:gd name="connsiteX13" fmla="*/ 4146524 w 4146524"/>
              <a:gd name="connsiteY13" fmla="*/ 4436246 h 5854284"/>
              <a:gd name="connsiteX14" fmla="*/ 4146524 w 4146524"/>
              <a:gd name="connsiteY14" fmla="*/ 5203808 h 5854284"/>
              <a:gd name="connsiteX15" fmla="*/ 4146524 w 4146524"/>
              <a:gd name="connsiteY15" fmla="*/ 5854284 h 5854284"/>
              <a:gd name="connsiteX16" fmla="*/ 3496902 w 4146524"/>
              <a:gd name="connsiteY16" fmla="*/ 5854284 h 5854284"/>
              <a:gd name="connsiteX17" fmla="*/ 2847280 w 4146524"/>
              <a:gd name="connsiteY17" fmla="*/ 5854284 h 5854284"/>
              <a:gd name="connsiteX18" fmla="*/ 2114727 w 4146524"/>
              <a:gd name="connsiteY18" fmla="*/ 5854284 h 5854284"/>
              <a:gd name="connsiteX19" fmla="*/ 1423640 w 4146524"/>
              <a:gd name="connsiteY19" fmla="*/ 5854284 h 5854284"/>
              <a:gd name="connsiteX20" fmla="*/ 649622 w 4146524"/>
              <a:gd name="connsiteY20" fmla="*/ 5854284 h 5854284"/>
              <a:gd name="connsiteX21" fmla="*/ 0 w 4146524"/>
              <a:gd name="connsiteY21" fmla="*/ 5854284 h 5854284"/>
              <a:gd name="connsiteX22" fmla="*/ 0 w 4146524"/>
              <a:gd name="connsiteY22" fmla="*/ 5145265 h 5854284"/>
              <a:gd name="connsiteX23" fmla="*/ 0 w 4146524"/>
              <a:gd name="connsiteY23" fmla="*/ 4494789 h 5854284"/>
              <a:gd name="connsiteX24" fmla="*/ 0 w 4146524"/>
              <a:gd name="connsiteY24" fmla="*/ 3785770 h 5854284"/>
              <a:gd name="connsiteX25" fmla="*/ 0 w 4146524"/>
              <a:gd name="connsiteY25" fmla="*/ 3135294 h 5854284"/>
              <a:gd name="connsiteX26" fmla="*/ 0 w 4146524"/>
              <a:gd name="connsiteY26" fmla="*/ 2484818 h 5854284"/>
              <a:gd name="connsiteX27" fmla="*/ 0 w 4146524"/>
              <a:gd name="connsiteY27" fmla="*/ 1834342 h 5854284"/>
              <a:gd name="connsiteX28" fmla="*/ 0 w 4146524"/>
              <a:gd name="connsiteY28" fmla="*/ 1359495 h 5854284"/>
              <a:gd name="connsiteX29" fmla="*/ 0 w 4146524"/>
              <a:gd name="connsiteY29" fmla="*/ 650476 h 5854284"/>
              <a:gd name="connsiteX30" fmla="*/ 0 w 4146524"/>
              <a:gd name="connsiteY30" fmla="*/ 0 h 58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46524" h="5854284" fill="none" extrusionOk="0">
                <a:moveTo>
                  <a:pt x="0" y="0"/>
                </a:moveTo>
                <a:cubicBezTo>
                  <a:pt x="201526" y="13773"/>
                  <a:pt x="355202" y="-24447"/>
                  <a:pt x="566692" y="0"/>
                </a:cubicBezTo>
                <a:cubicBezTo>
                  <a:pt x="778182" y="24447"/>
                  <a:pt x="951385" y="-23917"/>
                  <a:pt x="1299244" y="0"/>
                </a:cubicBezTo>
                <a:cubicBezTo>
                  <a:pt x="1647103" y="23917"/>
                  <a:pt x="1735778" y="-17676"/>
                  <a:pt x="1948866" y="0"/>
                </a:cubicBezTo>
                <a:cubicBezTo>
                  <a:pt x="2161954" y="17676"/>
                  <a:pt x="2446736" y="26413"/>
                  <a:pt x="2639954" y="0"/>
                </a:cubicBezTo>
                <a:cubicBezTo>
                  <a:pt x="2833172" y="-26413"/>
                  <a:pt x="3206755" y="22620"/>
                  <a:pt x="3413971" y="0"/>
                </a:cubicBezTo>
                <a:cubicBezTo>
                  <a:pt x="3621187" y="-22620"/>
                  <a:pt x="3883593" y="-14519"/>
                  <a:pt x="4146524" y="0"/>
                </a:cubicBezTo>
                <a:cubicBezTo>
                  <a:pt x="4150054" y="332658"/>
                  <a:pt x="4167590" y="377439"/>
                  <a:pt x="4146524" y="709019"/>
                </a:cubicBezTo>
                <a:cubicBezTo>
                  <a:pt x="4125458" y="1040599"/>
                  <a:pt x="4141281" y="1015467"/>
                  <a:pt x="4146524" y="1242409"/>
                </a:cubicBezTo>
                <a:cubicBezTo>
                  <a:pt x="4151768" y="1469351"/>
                  <a:pt x="4170078" y="1683897"/>
                  <a:pt x="4146524" y="1834342"/>
                </a:cubicBezTo>
                <a:cubicBezTo>
                  <a:pt x="4122970" y="1984787"/>
                  <a:pt x="4166777" y="2334856"/>
                  <a:pt x="4146524" y="2484818"/>
                </a:cubicBezTo>
                <a:cubicBezTo>
                  <a:pt x="4126271" y="2634780"/>
                  <a:pt x="4140087" y="2804598"/>
                  <a:pt x="4146524" y="3018209"/>
                </a:cubicBezTo>
                <a:cubicBezTo>
                  <a:pt x="4152961" y="3231820"/>
                  <a:pt x="4173305" y="3439924"/>
                  <a:pt x="4146524" y="3785770"/>
                </a:cubicBezTo>
                <a:cubicBezTo>
                  <a:pt x="4119743" y="4131616"/>
                  <a:pt x="4160472" y="4264057"/>
                  <a:pt x="4146524" y="4436246"/>
                </a:cubicBezTo>
                <a:cubicBezTo>
                  <a:pt x="4132576" y="4608435"/>
                  <a:pt x="4127703" y="5038081"/>
                  <a:pt x="4146524" y="5203808"/>
                </a:cubicBezTo>
                <a:cubicBezTo>
                  <a:pt x="4165345" y="5369535"/>
                  <a:pt x="4155934" y="5550046"/>
                  <a:pt x="4146524" y="5854284"/>
                </a:cubicBezTo>
                <a:cubicBezTo>
                  <a:pt x="3837582" y="5853372"/>
                  <a:pt x="3638818" y="5841116"/>
                  <a:pt x="3496902" y="5854284"/>
                </a:cubicBezTo>
                <a:cubicBezTo>
                  <a:pt x="3354986" y="5867452"/>
                  <a:pt x="3164503" y="5848123"/>
                  <a:pt x="2847280" y="5854284"/>
                </a:cubicBezTo>
                <a:cubicBezTo>
                  <a:pt x="2530057" y="5860445"/>
                  <a:pt x="2462522" y="5872110"/>
                  <a:pt x="2114727" y="5854284"/>
                </a:cubicBezTo>
                <a:cubicBezTo>
                  <a:pt x="1766932" y="5836458"/>
                  <a:pt x="1629896" y="5873324"/>
                  <a:pt x="1423640" y="5854284"/>
                </a:cubicBezTo>
                <a:cubicBezTo>
                  <a:pt x="1217384" y="5835244"/>
                  <a:pt x="874028" y="5846109"/>
                  <a:pt x="649622" y="5854284"/>
                </a:cubicBezTo>
                <a:cubicBezTo>
                  <a:pt x="425216" y="5862459"/>
                  <a:pt x="244730" y="5867759"/>
                  <a:pt x="0" y="5854284"/>
                </a:cubicBezTo>
                <a:cubicBezTo>
                  <a:pt x="-15881" y="5541111"/>
                  <a:pt x="-29687" y="5296422"/>
                  <a:pt x="0" y="5145265"/>
                </a:cubicBezTo>
                <a:cubicBezTo>
                  <a:pt x="29687" y="4994108"/>
                  <a:pt x="-15090" y="4644343"/>
                  <a:pt x="0" y="4494789"/>
                </a:cubicBezTo>
                <a:cubicBezTo>
                  <a:pt x="15090" y="4345235"/>
                  <a:pt x="31992" y="3954692"/>
                  <a:pt x="0" y="3785770"/>
                </a:cubicBezTo>
                <a:cubicBezTo>
                  <a:pt x="-31992" y="3616848"/>
                  <a:pt x="7097" y="3357839"/>
                  <a:pt x="0" y="3135294"/>
                </a:cubicBezTo>
                <a:cubicBezTo>
                  <a:pt x="-7097" y="2912749"/>
                  <a:pt x="-7656" y="2736255"/>
                  <a:pt x="0" y="2484818"/>
                </a:cubicBezTo>
                <a:cubicBezTo>
                  <a:pt x="7656" y="2233381"/>
                  <a:pt x="-14725" y="2071017"/>
                  <a:pt x="0" y="1834342"/>
                </a:cubicBezTo>
                <a:cubicBezTo>
                  <a:pt x="14725" y="1597667"/>
                  <a:pt x="-14551" y="1550347"/>
                  <a:pt x="0" y="1359495"/>
                </a:cubicBezTo>
                <a:cubicBezTo>
                  <a:pt x="14551" y="1168643"/>
                  <a:pt x="30710" y="875483"/>
                  <a:pt x="0" y="650476"/>
                </a:cubicBezTo>
                <a:cubicBezTo>
                  <a:pt x="-30710" y="425469"/>
                  <a:pt x="18179" y="213514"/>
                  <a:pt x="0" y="0"/>
                </a:cubicBezTo>
                <a:close/>
              </a:path>
              <a:path w="4146524" h="5854284" stroke="0" extrusionOk="0">
                <a:moveTo>
                  <a:pt x="0" y="0"/>
                </a:moveTo>
                <a:cubicBezTo>
                  <a:pt x="208154" y="-27777"/>
                  <a:pt x="519080" y="12791"/>
                  <a:pt x="649622" y="0"/>
                </a:cubicBezTo>
                <a:cubicBezTo>
                  <a:pt x="780164" y="-12791"/>
                  <a:pt x="1044599" y="-16531"/>
                  <a:pt x="1216314" y="0"/>
                </a:cubicBezTo>
                <a:cubicBezTo>
                  <a:pt x="1388029" y="16531"/>
                  <a:pt x="1614134" y="1370"/>
                  <a:pt x="1990332" y="0"/>
                </a:cubicBezTo>
                <a:cubicBezTo>
                  <a:pt x="2366530" y="-1370"/>
                  <a:pt x="2456082" y="3531"/>
                  <a:pt x="2639954" y="0"/>
                </a:cubicBezTo>
                <a:cubicBezTo>
                  <a:pt x="2823826" y="-3531"/>
                  <a:pt x="3131261" y="-13399"/>
                  <a:pt x="3289576" y="0"/>
                </a:cubicBezTo>
                <a:cubicBezTo>
                  <a:pt x="3447891" y="13399"/>
                  <a:pt x="3812357" y="6586"/>
                  <a:pt x="4146524" y="0"/>
                </a:cubicBezTo>
                <a:cubicBezTo>
                  <a:pt x="4163406" y="210281"/>
                  <a:pt x="4125407" y="317112"/>
                  <a:pt x="4146524" y="533390"/>
                </a:cubicBezTo>
                <a:cubicBezTo>
                  <a:pt x="4167642" y="749668"/>
                  <a:pt x="4156165" y="859808"/>
                  <a:pt x="4146524" y="1183866"/>
                </a:cubicBezTo>
                <a:cubicBezTo>
                  <a:pt x="4136883" y="1507924"/>
                  <a:pt x="4122559" y="1451941"/>
                  <a:pt x="4146524" y="1717257"/>
                </a:cubicBezTo>
                <a:cubicBezTo>
                  <a:pt x="4170489" y="1982573"/>
                  <a:pt x="4131580" y="2039229"/>
                  <a:pt x="4146524" y="2250647"/>
                </a:cubicBezTo>
                <a:cubicBezTo>
                  <a:pt x="4161469" y="2462065"/>
                  <a:pt x="4132945" y="2728284"/>
                  <a:pt x="4146524" y="2901123"/>
                </a:cubicBezTo>
                <a:cubicBezTo>
                  <a:pt x="4160103" y="3073962"/>
                  <a:pt x="4158743" y="3333520"/>
                  <a:pt x="4146524" y="3610142"/>
                </a:cubicBezTo>
                <a:cubicBezTo>
                  <a:pt x="4134305" y="3886764"/>
                  <a:pt x="4164121" y="3916149"/>
                  <a:pt x="4146524" y="4084989"/>
                </a:cubicBezTo>
                <a:cubicBezTo>
                  <a:pt x="4128927" y="4253829"/>
                  <a:pt x="4125310" y="4575248"/>
                  <a:pt x="4146524" y="4735465"/>
                </a:cubicBezTo>
                <a:cubicBezTo>
                  <a:pt x="4167738" y="4895682"/>
                  <a:pt x="4156679" y="5417145"/>
                  <a:pt x="4146524" y="5854284"/>
                </a:cubicBezTo>
                <a:cubicBezTo>
                  <a:pt x="3911384" y="5838388"/>
                  <a:pt x="3736098" y="5869476"/>
                  <a:pt x="3455437" y="5854284"/>
                </a:cubicBezTo>
                <a:cubicBezTo>
                  <a:pt x="3174776" y="5839092"/>
                  <a:pt x="3052309" y="5824781"/>
                  <a:pt x="2681419" y="5854284"/>
                </a:cubicBezTo>
                <a:cubicBezTo>
                  <a:pt x="2310529" y="5883787"/>
                  <a:pt x="2189832" y="5883402"/>
                  <a:pt x="1990332" y="5854284"/>
                </a:cubicBezTo>
                <a:cubicBezTo>
                  <a:pt x="1790832" y="5825166"/>
                  <a:pt x="1700148" y="5881208"/>
                  <a:pt x="1423640" y="5854284"/>
                </a:cubicBezTo>
                <a:cubicBezTo>
                  <a:pt x="1147132" y="5827360"/>
                  <a:pt x="1027292" y="5865595"/>
                  <a:pt x="815483" y="5854284"/>
                </a:cubicBezTo>
                <a:cubicBezTo>
                  <a:pt x="603674" y="5842973"/>
                  <a:pt x="369003" y="5847544"/>
                  <a:pt x="0" y="5854284"/>
                </a:cubicBezTo>
                <a:cubicBezTo>
                  <a:pt x="-2612" y="5683883"/>
                  <a:pt x="-2907" y="5352926"/>
                  <a:pt x="0" y="5203808"/>
                </a:cubicBezTo>
                <a:cubicBezTo>
                  <a:pt x="2907" y="5054690"/>
                  <a:pt x="-77" y="4790291"/>
                  <a:pt x="0" y="4553332"/>
                </a:cubicBezTo>
                <a:cubicBezTo>
                  <a:pt x="77" y="4316373"/>
                  <a:pt x="-12698" y="4084701"/>
                  <a:pt x="0" y="3961399"/>
                </a:cubicBezTo>
                <a:cubicBezTo>
                  <a:pt x="12698" y="3838097"/>
                  <a:pt x="-6796" y="3692310"/>
                  <a:pt x="0" y="3486551"/>
                </a:cubicBezTo>
                <a:cubicBezTo>
                  <a:pt x="6796" y="3280792"/>
                  <a:pt x="6907" y="3221409"/>
                  <a:pt x="0" y="3011704"/>
                </a:cubicBezTo>
                <a:cubicBezTo>
                  <a:pt x="-6907" y="2801999"/>
                  <a:pt x="18744" y="2578697"/>
                  <a:pt x="0" y="2302685"/>
                </a:cubicBezTo>
                <a:cubicBezTo>
                  <a:pt x="-18744" y="2026673"/>
                  <a:pt x="-14834" y="1992516"/>
                  <a:pt x="0" y="1769295"/>
                </a:cubicBezTo>
                <a:cubicBezTo>
                  <a:pt x="14834" y="1546074"/>
                  <a:pt x="1631" y="1257992"/>
                  <a:pt x="0" y="1001733"/>
                </a:cubicBezTo>
                <a:cubicBezTo>
                  <a:pt x="-1631" y="745474"/>
                  <a:pt x="43461" y="2067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t"/>
          <a:lstStyle/>
          <a:p>
            <a:pPr>
              <a:lnSpc>
                <a:spcPct val="150000"/>
              </a:lnSpc>
            </a:pPr>
            <a:endParaRPr lang="de-DE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Benefits: Internal Communication</a:t>
            </a:r>
            <a:endParaRPr lang="de-DE" sz="1800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de-D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lang="de-D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ecurity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  <a:r>
              <a:rPr 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de-DE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92F7C4-BCF1-A7D0-A593-8B1FA5C80CFA}"/>
              </a:ext>
            </a:extLst>
          </p:cNvPr>
          <p:cNvSpPr/>
          <p:nvPr/>
        </p:nvSpPr>
        <p:spPr>
          <a:xfrm rot="2238936">
            <a:off x="-2373408" y="-944082"/>
            <a:ext cx="4030023" cy="6023520"/>
          </a:xfrm>
          <a:custGeom>
            <a:avLst/>
            <a:gdLst>
              <a:gd name="connsiteX0" fmla="*/ 0 w 4030023"/>
              <a:gd name="connsiteY0" fmla="*/ 0 h 6023520"/>
              <a:gd name="connsiteX1" fmla="*/ 550770 w 4030023"/>
              <a:gd name="connsiteY1" fmla="*/ 0 h 6023520"/>
              <a:gd name="connsiteX2" fmla="*/ 1262741 w 4030023"/>
              <a:gd name="connsiteY2" fmla="*/ 0 h 6023520"/>
              <a:gd name="connsiteX3" fmla="*/ 1894111 w 4030023"/>
              <a:gd name="connsiteY3" fmla="*/ 0 h 6023520"/>
              <a:gd name="connsiteX4" fmla="*/ 2565781 w 4030023"/>
              <a:gd name="connsiteY4" fmla="*/ 0 h 6023520"/>
              <a:gd name="connsiteX5" fmla="*/ 3318052 w 4030023"/>
              <a:gd name="connsiteY5" fmla="*/ 0 h 6023520"/>
              <a:gd name="connsiteX6" fmla="*/ 4030023 w 4030023"/>
              <a:gd name="connsiteY6" fmla="*/ 0 h 6023520"/>
              <a:gd name="connsiteX7" fmla="*/ 4030023 w 4030023"/>
              <a:gd name="connsiteY7" fmla="*/ 729515 h 6023520"/>
              <a:gd name="connsiteX8" fmla="*/ 4030023 w 4030023"/>
              <a:gd name="connsiteY8" fmla="*/ 1278325 h 6023520"/>
              <a:gd name="connsiteX9" fmla="*/ 4030023 w 4030023"/>
              <a:gd name="connsiteY9" fmla="*/ 1887370 h 6023520"/>
              <a:gd name="connsiteX10" fmla="*/ 4030023 w 4030023"/>
              <a:gd name="connsiteY10" fmla="*/ 2556650 h 6023520"/>
              <a:gd name="connsiteX11" fmla="*/ 4030023 w 4030023"/>
              <a:gd name="connsiteY11" fmla="*/ 3105459 h 6023520"/>
              <a:gd name="connsiteX12" fmla="*/ 4030023 w 4030023"/>
              <a:gd name="connsiteY12" fmla="*/ 3895210 h 6023520"/>
              <a:gd name="connsiteX13" fmla="*/ 4030023 w 4030023"/>
              <a:gd name="connsiteY13" fmla="*/ 4564490 h 6023520"/>
              <a:gd name="connsiteX14" fmla="*/ 4030023 w 4030023"/>
              <a:gd name="connsiteY14" fmla="*/ 5354240 h 6023520"/>
              <a:gd name="connsiteX15" fmla="*/ 4030023 w 4030023"/>
              <a:gd name="connsiteY15" fmla="*/ 6023520 h 6023520"/>
              <a:gd name="connsiteX16" fmla="*/ 3398653 w 4030023"/>
              <a:gd name="connsiteY16" fmla="*/ 6023520 h 6023520"/>
              <a:gd name="connsiteX17" fmla="*/ 2767282 w 4030023"/>
              <a:gd name="connsiteY17" fmla="*/ 6023520 h 6023520"/>
              <a:gd name="connsiteX18" fmla="*/ 2055312 w 4030023"/>
              <a:gd name="connsiteY18" fmla="*/ 6023520 h 6023520"/>
              <a:gd name="connsiteX19" fmla="*/ 1383641 w 4030023"/>
              <a:gd name="connsiteY19" fmla="*/ 6023520 h 6023520"/>
              <a:gd name="connsiteX20" fmla="*/ 631370 w 4030023"/>
              <a:gd name="connsiteY20" fmla="*/ 6023520 h 6023520"/>
              <a:gd name="connsiteX21" fmla="*/ 0 w 4030023"/>
              <a:gd name="connsiteY21" fmla="*/ 6023520 h 6023520"/>
              <a:gd name="connsiteX22" fmla="*/ 0 w 4030023"/>
              <a:gd name="connsiteY22" fmla="*/ 5294005 h 6023520"/>
              <a:gd name="connsiteX23" fmla="*/ 0 w 4030023"/>
              <a:gd name="connsiteY23" fmla="*/ 4624725 h 6023520"/>
              <a:gd name="connsiteX24" fmla="*/ 0 w 4030023"/>
              <a:gd name="connsiteY24" fmla="*/ 3895210 h 6023520"/>
              <a:gd name="connsiteX25" fmla="*/ 0 w 4030023"/>
              <a:gd name="connsiteY25" fmla="*/ 3225930 h 6023520"/>
              <a:gd name="connsiteX26" fmla="*/ 0 w 4030023"/>
              <a:gd name="connsiteY26" fmla="*/ 2556650 h 6023520"/>
              <a:gd name="connsiteX27" fmla="*/ 0 w 4030023"/>
              <a:gd name="connsiteY27" fmla="*/ 1887370 h 6023520"/>
              <a:gd name="connsiteX28" fmla="*/ 0 w 4030023"/>
              <a:gd name="connsiteY28" fmla="*/ 1398795 h 6023520"/>
              <a:gd name="connsiteX29" fmla="*/ 0 w 4030023"/>
              <a:gd name="connsiteY29" fmla="*/ 669280 h 6023520"/>
              <a:gd name="connsiteX30" fmla="*/ 0 w 4030023"/>
              <a:gd name="connsiteY30" fmla="*/ 0 h 60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30023" h="6023520" fill="none" extrusionOk="0">
                <a:moveTo>
                  <a:pt x="0" y="0"/>
                </a:moveTo>
                <a:cubicBezTo>
                  <a:pt x="231944" y="-2366"/>
                  <a:pt x="280683" y="-19393"/>
                  <a:pt x="550770" y="0"/>
                </a:cubicBezTo>
                <a:cubicBezTo>
                  <a:pt x="820857" y="19393"/>
                  <a:pt x="986684" y="-14867"/>
                  <a:pt x="1262741" y="0"/>
                </a:cubicBezTo>
                <a:cubicBezTo>
                  <a:pt x="1538798" y="14867"/>
                  <a:pt x="1627920" y="591"/>
                  <a:pt x="1894111" y="0"/>
                </a:cubicBezTo>
                <a:cubicBezTo>
                  <a:pt x="2160302" y="-591"/>
                  <a:pt x="2285375" y="22134"/>
                  <a:pt x="2565781" y="0"/>
                </a:cubicBezTo>
                <a:cubicBezTo>
                  <a:pt x="2846187" y="-22134"/>
                  <a:pt x="3137949" y="14273"/>
                  <a:pt x="3318052" y="0"/>
                </a:cubicBezTo>
                <a:cubicBezTo>
                  <a:pt x="3498155" y="-14273"/>
                  <a:pt x="3730699" y="-29779"/>
                  <a:pt x="4030023" y="0"/>
                </a:cubicBezTo>
                <a:cubicBezTo>
                  <a:pt x="4057603" y="206475"/>
                  <a:pt x="4028375" y="401533"/>
                  <a:pt x="4030023" y="729515"/>
                </a:cubicBezTo>
                <a:cubicBezTo>
                  <a:pt x="4031671" y="1057498"/>
                  <a:pt x="4019534" y="1043349"/>
                  <a:pt x="4030023" y="1278325"/>
                </a:cubicBezTo>
                <a:cubicBezTo>
                  <a:pt x="4040513" y="1513301"/>
                  <a:pt x="4001641" y="1761461"/>
                  <a:pt x="4030023" y="1887370"/>
                </a:cubicBezTo>
                <a:cubicBezTo>
                  <a:pt x="4058405" y="2013279"/>
                  <a:pt x="4033607" y="2295955"/>
                  <a:pt x="4030023" y="2556650"/>
                </a:cubicBezTo>
                <a:cubicBezTo>
                  <a:pt x="4026439" y="2817345"/>
                  <a:pt x="4056127" y="2854729"/>
                  <a:pt x="4030023" y="3105459"/>
                </a:cubicBezTo>
                <a:cubicBezTo>
                  <a:pt x="4003919" y="3356189"/>
                  <a:pt x="4040710" y="3541886"/>
                  <a:pt x="4030023" y="3895210"/>
                </a:cubicBezTo>
                <a:cubicBezTo>
                  <a:pt x="4019336" y="4248534"/>
                  <a:pt x="4046646" y="4349073"/>
                  <a:pt x="4030023" y="4564490"/>
                </a:cubicBezTo>
                <a:cubicBezTo>
                  <a:pt x="4013400" y="4779907"/>
                  <a:pt x="4005398" y="5000595"/>
                  <a:pt x="4030023" y="5354240"/>
                </a:cubicBezTo>
                <a:cubicBezTo>
                  <a:pt x="4054649" y="5707885"/>
                  <a:pt x="3999098" y="5814355"/>
                  <a:pt x="4030023" y="6023520"/>
                </a:cubicBezTo>
                <a:cubicBezTo>
                  <a:pt x="3749414" y="6050485"/>
                  <a:pt x="3556920" y="6007989"/>
                  <a:pt x="3398653" y="6023520"/>
                </a:cubicBezTo>
                <a:cubicBezTo>
                  <a:pt x="3240386" y="6039052"/>
                  <a:pt x="2944539" y="6055020"/>
                  <a:pt x="2767282" y="6023520"/>
                </a:cubicBezTo>
                <a:cubicBezTo>
                  <a:pt x="2590025" y="5992020"/>
                  <a:pt x="2377998" y="6045237"/>
                  <a:pt x="2055312" y="6023520"/>
                </a:cubicBezTo>
                <a:cubicBezTo>
                  <a:pt x="1732626" y="6001804"/>
                  <a:pt x="1610666" y="6001285"/>
                  <a:pt x="1383641" y="6023520"/>
                </a:cubicBezTo>
                <a:cubicBezTo>
                  <a:pt x="1156616" y="6045755"/>
                  <a:pt x="941117" y="6023413"/>
                  <a:pt x="631370" y="6023520"/>
                </a:cubicBezTo>
                <a:cubicBezTo>
                  <a:pt x="321623" y="6023627"/>
                  <a:pt x="289836" y="6027814"/>
                  <a:pt x="0" y="6023520"/>
                </a:cubicBezTo>
                <a:cubicBezTo>
                  <a:pt x="30523" y="5847178"/>
                  <a:pt x="-870" y="5593315"/>
                  <a:pt x="0" y="5294005"/>
                </a:cubicBezTo>
                <a:cubicBezTo>
                  <a:pt x="870" y="4994696"/>
                  <a:pt x="2673" y="4877456"/>
                  <a:pt x="0" y="4624725"/>
                </a:cubicBezTo>
                <a:cubicBezTo>
                  <a:pt x="-2673" y="4371994"/>
                  <a:pt x="18323" y="4228117"/>
                  <a:pt x="0" y="3895210"/>
                </a:cubicBezTo>
                <a:cubicBezTo>
                  <a:pt x="-18323" y="3562304"/>
                  <a:pt x="7450" y="3491498"/>
                  <a:pt x="0" y="3225930"/>
                </a:cubicBezTo>
                <a:cubicBezTo>
                  <a:pt x="-7450" y="2960362"/>
                  <a:pt x="-3405" y="2764409"/>
                  <a:pt x="0" y="2556650"/>
                </a:cubicBezTo>
                <a:cubicBezTo>
                  <a:pt x="3405" y="2348891"/>
                  <a:pt x="3222" y="2061755"/>
                  <a:pt x="0" y="1887370"/>
                </a:cubicBezTo>
                <a:cubicBezTo>
                  <a:pt x="-3222" y="1712985"/>
                  <a:pt x="-19666" y="1592970"/>
                  <a:pt x="0" y="1398795"/>
                </a:cubicBezTo>
                <a:cubicBezTo>
                  <a:pt x="19666" y="1204621"/>
                  <a:pt x="-26436" y="968365"/>
                  <a:pt x="0" y="669280"/>
                </a:cubicBezTo>
                <a:cubicBezTo>
                  <a:pt x="26436" y="370195"/>
                  <a:pt x="787" y="283689"/>
                  <a:pt x="0" y="0"/>
                </a:cubicBezTo>
                <a:close/>
              </a:path>
              <a:path w="4030023" h="6023520" stroke="0" extrusionOk="0">
                <a:moveTo>
                  <a:pt x="0" y="0"/>
                </a:moveTo>
                <a:cubicBezTo>
                  <a:pt x="218075" y="-20333"/>
                  <a:pt x="325569" y="-1805"/>
                  <a:pt x="631370" y="0"/>
                </a:cubicBezTo>
                <a:cubicBezTo>
                  <a:pt x="937171" y="1805"/>
                  <a:pt x="1061226" y="9760"/>
                  <a:pt x="1182140" y="0"/>
                </a:cubicBezTo>
                <a:cubicBezTo>
                  <a:pt x="1303054" y="-9760"/>
                  <a:pt x="1696317" y="-988"/>
                  <a:pt x="1934411" y="0"/>
                </a:cubicBezTo>
                <a:cubicBezTo>
                  <a:pt x="2172505" y="988"/>
                  <a:pt x="2379549" y="-11909"/>
                  <a:pt x="2565781" y="0"/>
                </a:cubicBezTo>
                <a:cubicBezTo>
                  <a:pt x="2752013" y="11909"/>
                  <a:pt x="2947865" y="5652"/>
                  <a:pt x="3197152" y="0"/>
                </a:cubicBezTo>
                <a:cubicBezTo>
                  <a:pt x="3446439" y="-5652"/>
                  <a:pt x="3778201" y="-28018"/>
                  <a:pt x="4030023" y="0"/>
                </a:cubicBezTo>
                <a:cubicBezTo>
                  <a:pt x="4025431" y="208235"/>
                  <a:pt x="4011140" y="383724"/>
                  <a:pt x="4030023" y="548810"/>
                </a:cubicBezTo>
                <a:cubicBezTo>
                  <a:pt x="4048907" y="713896"/>
                  <a:pt x="4054710" y="960900"/>
                  <a:pt x="4030023" y="1218090"/>
                </a:cubicBezTo>
                <a:cubicBezTo>
                  <a:pt x="4005336" y="1475280"/>
                  <a:pt x="4019390" y="1554521"/>
                  <a:pt x="4030023" y="1766899"/>
                </a:cubicBezTo>
                <a:cubicBezTo>
                  <a:pt x="4040656" y="1979277"/>
                  <a:pt x="4010699" y="2199483"/>
                  <a:pt x="4030023" y="2315709"/>
                </a:cubicBezTo>
                <a:cubicBezTo>
                  <a:pt x="4049348" y="2431935"/>
                  <a:pt x="4028772" y="2799642"/>
                  <a:pt x="4030023" y="2984989"/>
                </a:cubicBezTo>
                <a:cubicBezTo>
                  <a:pt x="4031274" y="3170336"/>
                  <a:pt x="4027821" y="3507236"/>
                  <a:pt x="4030023" y="3714504"/>
                </a:cubicBezTo>
                <a:cubicBezTo>
                  <a:pt x="4032225" y="3921773"/>
                  <a:pt x="4008889" y="4046850"/>
                  <a:pt x="4030023" y="4203078"/>
                </a:cubicBezTo>
                <a:cubicBezTo>
                  <a:pt x="4051157" y="4359306"/>
                  <a:pt x="4030280" y="4622102"/>
                  <a:pt x="4030023" y="4872358"/>
                </a:cubicBezTo>
                <a:cubicBezTo>
                  <a:pt x="4029766" y="5122614"/>
                  <a:pt x="4043985" y="5735431"/>
                  <a:pt x="4030023" y="6023520"/>
                </a:cubicBezTo>
                <a:cubicBezTo>
                  <a:pt x="3852086" y="6026780"/>
                  <a:pt x="3509800" y="6016631"/>
                  <a:pt x="3358353" y="6023520"/>
                </a:cubicBezTo>
                <a:cubicBezTo>
                  <a:pt x="3206906" y="6030410"/>
                  <a:pt x="2825479" y="6040537"/>
                  <a:pt x="2606082" y="6023520"/>
                </a:cubicBezTo>
                <a:cubicBezTo>
                  <a:pt x="2386685" y="6006503"/>
                  <a:pt x="2118062" y="6008410"/>
                  <a:pt x="1934411" y="6023520"/>
                </a:cubicBezTo>
                <a:cubicBezTo>
                  <a:pt x="1750760" y="6038630"/>
                  <a:pt x="1594114" y="6036415"/>
                  <a:pt x="1383641" y="6023520"/>
                </a:cubicBezTo>
                <a:cubicBezTo>
                  <a:pt x="1173168" y="6010626"/>
                  <a:pt x="974915" y="6028848"/>
                  <a:pt x="792571" y="6023520"/>
                </a:cubicBezTo>
                <a:cubicBezTo>
                  <a:pt x="610227" y="6018193"/>
                  <a:pt x="265750" y="6029159"/>
                  <a:pt x="0" y="6023520"/>
                </a:cubicBezTo>
                <a:cubicBezTo>
                  <a:pt x="-7229" y="5831597"/>
                  <a:pt x="-11311" y="5584213"/>
                  <a:pt x="0" y="5354240"/>
                </a:cubicBezTo>
                <a:cubicBezTo>
                  <a:pt x="11311" y="5124267"/>
                  <a:pt x="6956" y="4921285"/>
                  <a:pt x="0" y="4684960"/>
                </a:cubicBezTo>
                <a:cubicBezTo>
                  <a:pt x="-6956" y="4448635"/>
                  <a:pt x="-19978" y="4377600"/>
                  <a:pt x="0" y="4075915"/>
                </a:cubicBezTo>
                <a:cubicBezTo>
                  <a:pt x="19978" y="3774230"/>
                  <a:pt x="-20751" y="3745437"/>
                  <a:pt x="0" y="3587341"/>
                </a:cubicBezTo>
                <a:cubicBezTo>
                  <a:pt x="20751" y="3429245"/>
                  <a:pt x="-8062" y="3212417"/>
                  <a:pt x="0" y="3098766"/>
                </a:cubicBezTo>
                <a:cubicBezTo>
                  <a:pt x="8062" y="2985115"/>
                  <a:pt x="-24525" y="2524861"/>
                  <a:pt x="0" y="2369251"/>
                </a:cubicBezTo>
                <a:cubicBezTo>
                  <a:pt x="24525" y="2213641"/>
                  <a:pt x="18609" y="1980787"/>
                  <a:pt x="0" y="1820442"/>
                </a:cubicBezTo>
                <a:cubicBezTo>
                  <a:pt x="-18609" y="1660097"/>
                  <a:pt x="-22458" y="1259076"/>
                  <a:pt x="0" y="1030691"/>
                </a:cubicBezTo>
                <a:cubicBezTo>
                  <a:pt x="22458" y="802306"/>
                  <a:pt x="-21366" y="40575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70000" rtlCol="0" anchor="b"/>
          <a:lstStyle/>
          <a:p>
            <a:endParaRPr lang="de-DE" b="1" dirty="0">
              <a:solidFill>
                <a:schemeClr val="accent1"/>
              </a:solidFill>
            </a:endParaRPr>
          </a:p>
          <a:p>
            <a:pPr algn="ctr"/>
            <a:r>
              <a:rPr lang="de-DE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de-DE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531D724-4A52-118E-1ABE-624E5493774F}"/>
              </a:ext>
            </a:extLst>
          </p:cNvPr>
          <p:cNvSpPr/>
          <p:nvPr/>
        </p:nvSpPr>
        <p:spPr>
          <a:xfrm rot="2238936">
            <a:off x="-2381941" y="-1107383"/>
            <a:ext cx="4030023" cy="6023520"/>
          </a:xfrm>
          <a:custGeom>
            <a:avLst/>
            <a:gdLst>
              <a:gd name="connsiteX0" fmla="*/ 0 w 4030023"/>
              <a:gd name="connsiteY0" fmla="*/ 0 h 6023520"/>
              <a:gd name="connsiteX1" fmla="*/ 550770 w 4030023"/>
              <a:gd name="connsiteY1" fmla="*/ 0 h 6023520"/>
              <a:gd name="connsiteX2" fmla="*/ 1262741 w 4030023"/>
              <a:gd name="connsiteY2" fmla="*/ 0 h 6023520"/>
              <a:gd name="connsiteX3" fmla="*/ 1894111 w 4030023"/>
              <a:gd name="connsiteY3" fmla="*/ 0 h 6023520"/>
              <a:gd name="connsiteX4" fmla="*/ 2565781 w 4030023"/>
              <a:gd name="connsiteY4" fmla="*/ 0 h 6023520"/>
              <a:gd name="connsiteX5" fmla="*/ 3318052 w 4030023"/>
              <a:gd name="connsiteY5" fmla="*/ 0 h 6023520"/>
              <a:gd name="connsiteX6" fmla="*/ 4030023 w 4030023"/>
              <a:gd name="connsiteY6" fmla="*/ 0 h 6023520"/>
              <a:gd name="connsiteX7" fmla="*/ 4030023 w 4030023"/>
              <a:gd name="connsiteY7" fmla="*/ 729515 h 6023520"/>
              <a:gd name="connsiteX8" fmla="*/ 4030023 w 4030023"/>
              <a:gd name="connsiteY8" fmla="*/ 1278325 h 6023520"/>
              <a:gd name="connsiteX9" fmla="*/ 4030023 w 4030023"/>
              <a:gd name="connsiteY9" fmla="*/ 1887370 h 6023520"/>
              <a:gd name="connsiteX10" fmla="*/ 4030023 w 4030023"/>
              <a:gd name="connsiteY10" fmla="*/ 2556650 h 6023520"/>
              <a:gd name="connsiteX11" fmla="*/ 4030023 w 4030023"/>
              <a:gd name="connsiteY11" fmla="*/ 3105459 h 6023520"/>
              <a:gd name="connsiteX12" fmla="*/ 4030023 w 4030023"/>
              <a:gd name="connsiteY12" fmla="*/ 3895210 h 6023520"/>
              <a:gd name="connsiteX13" fmla="*/ 4030023 w 4030023"/>
              <a:gd name="connsiteY13" fmla="*/ 4564490 h 6023520"/>
              <a:gd name="connsiteX14" fmla="*/ 4030023 w 4030023"/>
              <a:gd name="connsiteY14" fmla="*/ 5354240 h 6023520"/>
              <a:gd name="connsiteX15" fmla="*/ 4030023 w 4030023"/>
              <a:gd name="connsiteY15" fmla="*/ 6023520 h 6023520"/>
              <a:gd name="connsiteX16" fmla="*/ 3398653 w 4030023"/>
              <a:gd name="connsiteY16" fmla="*/ 6023520 h 6023520"/>
              <a:gd name="connsiteX17" fmla="*/ 2767282 w 4030023"/>
              <a:gd name="connsiteY17" fmla="*/ 6023520 h 6023520"/>
              <a:gd name="connsiteX18" fmla="*/ 2055312 w 4030023"/>
              <a:gd name="connsiteY18" fmla="*/ 6023520 h 6023520"/>
              <a:gd name="connsiteX19" fmla="*/ 1383641 w 4030023"/>
              <a:gd name="connsiteY19" fmla="*/ 6023520 h 6023520"/>
              <a:gd name="connsiteX20" fmla="*/ 631370 w 4030023"/>
              <a:gd name="connsiteY20" fmla="*/ 6023520 h 6023520"/>
              <a:gd name="connsiteX21" fmla="*/ 0 w 4030023"/>
              <a:gd name="connsiteY21" fmla="*/ 6023520 h 6023520"/>
              <a:gd name="connsiteX22" fmla="*/ 0 w 4030023"/>
              <a:gd name="connsiteY22" fmla="*/ 5294005 h 6023520"/>
              <a:gd name="connsiteX23" fmla="*/ 0 w 4030023"/>
              <a:gd name="connsiteY23" fmla="*/ 4624725 h 6023520"/>
              <a:gd name="connsiteX24" fmla="*/ 0 w 4030023"/>
              <a:gd name="connsiteY24" fmla="*/ 3895210 h 6023520"/>
              <a:gd name="connsiteX25" fmla="*/ 0 w 4030023"/>
              <a:gd name="connsiteY25" fmla="*/ 3225930 h 6023520"/>
              <a:gd name="connsiteX26" fmla="*/ 0 w 4030023"/>
              <a:gd name="connsiteY26" fmla="*/ 2556650 h 6023520"/>
              <a:gd name="connsiteX27" fmla="*/ 0 w 4030023"/>
              <a:gd name="connsiteY27" fmla="*/ 1887370 h 6023520"/>
              <a:gd name="connsiteX28" fmla="*/ 0 w 4030023"/>
              <a:gd name="connsiteY28" fmla="*/ 1398795 h 6023520"/>
              <a:gd name="connsiteX29" fmla="*/ 0 w 4030023"/>
              <a:gd name="connsiteY29" fmla="*/ 669280 h 6023520"/>
              <a:gd name="connsiteX30" fmla="*/ 0 w 4030023"/>
              <a:gd name="connsiteY30" fmla="*/ 0 h 60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30023" h="6023520" fill="none" extrusionOk="0">
                <a:moveTo>
                  <a:pt x="0" y="0"/>
                </a:moveTo>
                <a:cubicBezTo>
                  <a:pt x="231944" y="-2366"/>
                  <a:pt x="280683" y="-19393"/>
                  <a:pt x="550770" y="0"/>
                </a:cubicBezTo>
                <a:cubicBezTo>
                  <a:pt x="820857" y="19393"/>
                  <a:pt x="986684" y="-14867"/>
                  <a:pt x="1262741" y="0"/>
                </a:cubicBezTo>
                <a:cubicBezTo>
                  <a:pt x="1538798" y="14867"/>
                  <a:pt x="1627920" y="591"/>
                  <a:pt x="1894111" y="0"/>
                </a:cubicBezTo>
                <a:cubicBezTo>
                  <a:pt x="2160302" y="-591"/>
                  <a:pt x="2285375" y="22134"/>
                  <a:pt x="2565781" y="0"/>
                </a:cubicBezTo>
                <a:cubicBezTo>
                  <a:pt x="2846187" y="-22134"/>
                  <a:pt x="3137949" y="14273"/>
                  <a:pt x="3318052" y="0"/>
                </a:cubicBezTo>
                <a:cubicBezTo>
                  <a:pt x="3498155" y="-14273"/>
                  <a:pt x="3730699" y="-29779"/>
                  <a:pt x="4030023" y="0"/>
                </a:cubicBezTo>
                <a:cubicBezTo>
                  <a:pt x="4057603" y="206475"/>
                  <a:pt x="4028375" y="401533"/>
                  <a:pt x="4030023" y="729515"/>
                </a:cubicBezTo>
                <a:cubicBezTo>
                  <a:pt x="4031671" y="1057498"/>
                  <a:pt x="4019534" y="1043349"/>
                  <a:pt x="4030023" y="1278325"/>
                </a:cubicBezTo>
                <a:cubicBezTo>
                  <a:pt x="4040513" y="1513301"/>
                  <a:pt x="4001641" y="1761461"/>
                  <a:pt x="4030023" y="1887370"/>
                </a:cubicBezTo>
                <a:cubicBezTo>
                  <a:pt x="4058405" y="2013279"/>
                  <a:pt x="4033607" y="2295955"/>
                  <a:pt x="4030023" y="2556650"/>
                </a:cubicBezTo>
                <a:cubicBezTo>
                  <a:pt x="4026439" y="2817345"/>
                  <a:pt x="4056127" y="2854729"/>
                  <a:pt x="4030023" y="3105459"/>
                </a:cubicBezTo>
                <a:cubicBezTo>
                  <a:pt x="4003919" y="3356189"/>
                  <a:pt x="4040710" y="3541886"/>
                  <a:pt x="4030023" y="3895210"/>
                </a:cubicBezTo>
                <a:cubicBezTo>
                  <a:pt x="4019336" y="4248534"/>
                  <a:pt x="4046646" y="4349073"/>
                  <a:pt x="4030023" y="4564490"/>
                </a:cubicBezTo>
                <a:cubicBezTo>
                  <a:pt x="4013400" y="4779907"/>
                  <a:pt x="4005398" y="5000595"/>
                  <a:pt x="4030023" y="5354240"/>
                </a:cubicBezTo>
                <a:cubicBezTo>
                  <a:pt x="4054649" y="5707885"/>
                  <a:pt x="3999098" y="5814355"/>
                  <a:pt x="4030023" y="6023520"/>
                </a:cubicBezTo>
                <a:cubicBezTo>
                  <a:pt x="3749414" y="6050485"/>
                  <a:pt x="3556920" y="6007989"/>
                  <a:pt x="3398653" y="6023520"/>
                </a:cubicBezTo>
                <a:cubicBezTo>
                  <a:pt x="3240386" y="6039052"/>
                  <a:pt x="2944539" y="6055020"/>
                  <a:pt x="2767282" y="6023520"/>
                </a:cubicBezTo>
                <a:cubicBezTo>
                  <a:pt x="2590025" y="5992020"/>
                  <a:pt x="2377998" y="6045237"/>
                  <a:pt x="2055312" y="6023520"/>
                </a:cubicBezTo>
                <a:cubicBezTo>
                  <a:pt x="1732626" y="6001804"/>
                  <a:pt x="1610666" y="6001285"/>
                  <a:pt x="1383641" y="6023520"/>
                </a:cubicBezTo>
                <a:cubicBezTo>
                  <a:pt x="1156616" y="6045755"/>
                  <a:pt x="941117" y="6023413"/>
                  <a:pt x="631370" y="6023520"/>
                </a:cubicBezTo>
                <a:cubicBezTo>
                  <a:pt x="321623" y="6023627"/>
                  <a:pt x="289836" y="6027814"/>
                  <a:pt x="0" y="6023520"/>
                </a:cubicBezTo>
                <a:cubicBezTo>
                  <a:pt x="30523" y="5847178"/>
                  <a:pt x="-870" y="5593315"/>
                  <a:pt x="0" y="5294005"/>
                </a:cubicBezTo>
                <a:cubicBezTo>
                  <a:pt x="870" y="4994696"/>
                  <a:pt x="2673" y="4877456"/>
                  <a:pt x="0" y="4624725"/>
                </a:cubicBezTo>
                <a:cubicBezTo>
                  <a:pt x="-2673" y="4371994"/>
                  <a:pt x="18323" y="4228117"/>
                  <a:pt x="0" y="3895210"/>
                </a:cubicBezTo>
                <a:cubicBezTo>
                  <a:pt x="-18323" y="3562304"/>
                  <a:pt x="7450" y="3491498"/>
                  <a:pt x="0" y="3225930"/>
                </a:cubicBezTo>
                <a:cubicBezTo>
                  <a:pt x="-7450" y="2960362"/>
                  <a:pt x="-3405" y="2764409"/>
                  <a:pt x="0" y="2556650"/>
                </a:cubicBezTo>
                <a:cubicBezTo>
                  <a:pt x="3405" y="2348891"/>
                  <a:pt x="3222" y="2061755"/>
                  <a:pt x="0" y="1887370"/>
                </a:cubicBezTo>
                <a:cubicBezTo>
                  <a:pt x="-3222" y="1712985"/>
                  <a:pt x="-19666" y="1592970"/>
                  <a:pt x="0" y="1398795"/>
                </a:cubicBezTo>
                <a:cubicBezTo>
                  <a:pt x="19666" y="1204621"/>
                  <a:pt x="-26436" y="968365"/>
                  <a:pt x="0" y="669280"/>
                </a:cubicBezTo>
                <a:cubicBezTo>
                  <a:pt x="26436" y="370195"/>
                  <a:pt x="787" y="283689"/>
                  <a:pt x="0" y="0"/>
                </a:cubicBezTo>
                <a:close/>
              </a:path>
              <a:path w="4030023" h="6023520" stroke="0" extrusionOk="0">
                <a:moveTo>
                  <a:pt x="0" y="0"/>
                </a:moveTo>
                <a:cubicBezTo>
                  <a:pt x="218075" y="-20333"/>
                  <a:pt x="325569" y="-1805"/>
                  <a:pt x="631370" y="0"/>
                </a:cubicBezTo>
                <a:cubicBezTo>
                  <a:pt x="937171" y="1805"/>
                  <a:pt x="1061226" y="9760"/>
                  <a:pt x="1182140" y="0"/>
                </a:cubicBezTo>
                <a:cubicBezTo>
                  <a:pt x="1303054" y="-9760"/>
                  <a:pt x="1696317" y="-988"/>
                  <a:pt x="1934411" y="0"/>
                </a:cubicBezTo>
                <a:cubicBezTo>
                  <a:pt x="2172505" y="988"/>
                  <a:pt x="2379549" y="-11909"/>
                  <a:pt x="2565781" y="0"/>
                </a:cubicBezTo>
                <a:cubicBezTo>
                  <a:pt x="2752013" y="11909"/>
                  <a:pt x="2947865" y="5652"/>
                  <a:pt x="3197152" y="0"/>
                </a:cubicBezTo>
                <a:cubicBezTo>
                  <a:pt x="3446439" y="-5652"/>
                  <a:pt x="3778201" y="-28018"/>
                  <a:pt x="4030023" y="0"/>
                </a:cubicBezTo>
                <a:cubicBezTo>
                  <a:pt x="4025431" y="208235"/>
                  <a:pt x="4011140" y="383724"/>
                  <a:pt x="4030023" y="548810"/>
                </a:cubicBezTo>
                <a:cubicBezTo>
                  <a:pt x="4048907" y="713896"/>
                  <a:pt x="4054710" y="960900"/>
                  <a:pt x="4030023" y="1218090"/>
                </a:cubicBezTo>
                <a:cubicBezTo>
                  <a:pt x="4005336" y="1475280"/>
                  <a:pt x="4019390" y="1554521"/>
                  <a:pt x="4030023" y="1766899"/>
                </a:cubicBezTo>
                <a:cubicBezTo>
                  <a:pt x="4040656" y="1979277"/>
                  <a:pt x="4010699" y="2199483"/>
                  <a:pt x="4030023" y="2315709"/>
                </a:cubicBezTo>
                <a:cubicBezTo>
                  <a:pt x="4049348" y="2431935"/>
                  <a:pt x="4028772" y="2799642"/>
                  <a:pt x="4030023" y="2984989"/>
                </a:cubicBezTo>
                <a:cubicBezTo>
                  <a:pt x="4031274" y="3170336"/>
                  <a:pt x="4027821" y="3507236"/>
                  <a:pt x="4030023" y="3714504"/>
                </a:cubicBezTo>
                <a:cubicBezTo>
                  <a:pt x="4032225" y="3921773"/>
                  <a:pt x="4008889" y="4046850"/>
                  <a:pt x="4030023" y="4203078"/>
                </a:cubicBezTo>
                <a:cubicBezTo>
                  <a:pt x="4051157" y="4359306"/>
                  <a:pt x="4030280" y="4622102"/>
                  <a:pt x="4030023" y="4872358"/>
                </a:cubicBezTo>
                <a:cubicBezTo>
                  <a:pt x="4029766" y="5122614"/>
                  <a:pt x="4043985" y="5735431"/>
                  <a:pt x="4030023" y="6023520"/>
                </a:cubicBezTo>
                <a:cubicBezTo>
                  <a:pt x="3852086" y="6026780"/>
                  <a:pt x="3509800" y="6016631"/>
                  <a:pt x="3358353" y="6023520"/>
                </a:cubicBezTo>
                <a:cubicBezTo>
                  <a:pt x="3206906" y="6030410"/>
                  <a:pt x="2825479" y="6040537"/>
                  <a:pt x="2606082" y="6023520"/>
                </a:cubicBezTo>
                <a:cubicBezTo>
                  <a:pt x="2386685" y="6006503"/>
                  <a:pt x="2118062" y="6008410"/>
                  <a:pt x="1934411" y="6023520"/>
                </a:cubicBezTo>
                <a:cubicBezTo>
                  <a:pt x="1750760" y="6038630"/>
                  <a:pt x="1594114" y="6036415"/>
                  <a:pt x="1383641" y="6023520"/>
                </a:cubicBezTo>
                <a:cubicBezTo>
                  <a:pt x="1173168" y="6010626"/>
                  <a:pt x="974915" y="6028848"/>
                  <a:pt x="792571" y="6023520"/>
                </a:cubicBezTo>
                <a:cubicBezTo>
                  <a:pt x="610227" y="6018193"/>
                  <a:pt x="265750" y="6029159"/>
                  <a:pt x="0" y="6023520"/>
                </a:cubicBezTo>
                <a:cubicBezTo>
                  <a:pt x="-7229" y="5831597"/>
                  <a:pt x="-11311" y="5584213"/>
                  <a:pt x="0" y="5354240"/>
                </a:cubicBezTo>
                <a:cubicBezTo>
                  <a:pt x="11311" y="5124267"/>
                  <a:pt x="6956" y="4921285"/>
                  <a:pt x="0" y="4684960"/>
                </a:cubicBezTo>
                <a:cubicBezTo>
                  <a:pt x="-6956" y="4448635"/>
                  <a:pt x="-19978" y="4377600"/>
                  <a:pt x="0" y="4075915"/>
                </a:cubicBezTo>
                <a:cubicBezTo>
                  <a:pt x="19978" y="3774230"/>
                  <a:pt x="-20751" y="3745437"/>
                  <a:pt x="0" y="3587341"/>
                </a:cubicBezTo>
                <a:cubicBezTo>
                  <a:pt x="20751" y="3429245"/>
                  <a:pt x="-8062" y="3212417"/>
                  <a:pt x="0" y="3098766"/>
                </a:cubicBezTo>
                <a:cubicBezTo>
                  <a:pt x="8062" y="2985115"/>
                  <a:pt x="-24525" y="2524861"/>
                  <a:pt x="0" y="2369251"/>
                </a:cubicBezTo>
                <a:cubicBezTo>
                  <a:pt x="24525" y="2213641"/>
                  <a:pt x="18609" y="1980787"/>
                  <a:pt x="0" y="1820442"/>
                </a:cubicBezTo>
                <a:cubicBezTo>
                  <a:pt x="-18609" y="1660097"/>
                  <a:pt x="-22458" y="1259076"/>
                  <a:pt x="0" y="1030691"/>
                </a:cubicBezTo>
                <a:cubicBezTo>
                  <a:pt x="22458" y="802306"/>
                  <a:pt x="-21366" y="40575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70000" rtlCol="0" anchor="b"/>
          <a:lstStyle/>
          <a:p>
            <a:endParaRPr lang="de-DE" b="1" dirty="0">
              <a:solidFill>
                <a:schemeClr val="accent1"/>
              </a:solidFill>
            </a:endParaRPr>
          </a:p>
          <a:p>
            <a:pPr algn="ctr"/>
            <a:r>
              <a:rPr lang="de-DE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de-DE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BFECB91-4FC7-86BE-FAD3-4960D3DE2C02}"/>
              </a:ext>
            </a:extLst>
          </p:cNvPr>
          <p:cNvSpPr/>
          <p:nvPr/>
        </p:nvSpPr>
        <p:spPr>
          <a:xfrm rot="2238936">
            <a:off x="-2388893" y="-1277004"/>
            <a:ext cx="4030023" cy="6023520"/>
          </a:xfrm>
          <a:custGeom>
            <a:avLst/>
            <a:gdLst>
              <a:gd name="connsiteX0" fmla="*/ 0 w 4030023"/>
              <a:gd name="connsiteY0" fmla="*/ 0 h 6023520"/>
              <a:gd name="connsiteX1" fmla="*/ 550770 w 4030023"/>
              <a:gd name="connsiteY1" fmla="*/ 0 h 6023520"/>
              <a:gd name="connsiteX2" fmla="*/ 1262741 w 4030023"/>
              <a:gd name="connsiteY2" fmla="*/ 0 h 6023520"/>
              <a:gd name="connsiteX3" fmla="*/ 1894111 w 4030023"/>
              <a:gd name="connsiteY3" fmla="*/ 0 h 6023520"/>
              <a:gd name="connsiteX4" fmla="*/ 2565781 w 4030023"/>
              <a:gd name="connsiteY4" fmla="*/ 0 h 6023520"/>
              <a:gd name="connsiteX5" fmla="*/ 3318052 w 4030023"/>
              <a:gd name="connsiteY5" fmla="*/ 0 h 6023520"/>
              <a:gd name="connsiteX6" fmla="*/ 4030023 w 4030023"/>
              <a:gd name="connsiteY6" fmla="*/ 0 h 6023520"/>
              <a:gd name="connsiteX7" fmla="*/ 4030023 w 4030023"/>
              <a:gd name="connsiteY7" fmla="*/ 729515 h 6023520"/>
              <a:gd name="connsiteX8" fmla="*/ 4030023 w 4030023"/>
              <a:gd name="connsiteY8" fmla="*/ 1278325 h 6023520"/>
              <a:gd name="connsiteX9" fmla="*/ 4030023 w 4030023"/>
              <a:gd name="connsiteY9" fmla="*/ 1887370 h 6023520"/>
              <a:gd name="connsiteX10" fmla="*/ 4030023 w 4030023"/>
              <a:gd name="connsiteY10" fmla="*/ 2556650 h 6023520"/>
              <a:gd name="connsiteX11" fmla="*/ 4030023 w 4030023"/>
              <a:gd name="connsiteY11" fmla="*/ 3105459 h 6023520"/>
              <a:gd name="connsiteX12" fmla="*/ 4030023 w 4030023"/>
              <a:gd name="connsiteY12" fmla="*/ 3895210 h 6023520"/>
              <a:gd name="connsiteX13" fmla="*/ 4030023 w 4030023"/>
              <a:gd name="connsiteY13" fmla="*/ 4564490 h 6023520"/>
              <a:gd name="connsiteX14" fmla="*/ 4030023 w 4030023"/>
              <a:gd name="connsiteY14" fmla="*/ 5354240 h 6023520"/>
              <a:gd name="connsiteX15" fmla="*/ 4030023 w 4030023"/>
              <a:gd name="connsiteY15" fmla="*/ 6023520 h 6023520"/>
              <a:gd name="connsiteX16" fmla="*/ 3398653 w 4030023"/>
              <a:gd name="connsiteY16" fmla="*/ 6023520 h 6023520"/>
              <a:gd name="connsiteX17" fmla="*/ 2767282 w 4030023"/>
              <a:gd name="connsiteY17" fmla="*/ 6023520 h 6023520"/>
              <a:gd name="connsiteX18" fmla="*/ 2055312 w 4030023"/>
              <a:gd name="connsiteY18" fmla="*/ 6023520 h 6023520"/>
              <a:gd name="connsiteX19" fmla="*/ 1383641 w 4030023"/>
              <a:gd name="connsiteY19" fmla="*/ 6023520 h 6023520"/>
              <a:gd name="connsiteX20" fmla="*/ 631370 w 4030023"/>
              <a:gd name="connsiteY20" fmla="*/ 6023520 h 6023520"/>
              <a:gd name="connsiteX21" fmla="*/ 0 w 4030023"/>
              <a:gd name="connsiteY21" fmla="*/ 6023520 h 6023520"/>
              <a:gd name="connsiteX22" fmla="*/ 0 w 4030023"/>
              <a:gd name="connsiteY22" fmla="*/ 5294005 h 6023520"/>
              <a:gd name="connsiteX23" fmla="*/ 0 w 4030023"/>
              <a:gd name="connsiteY23" fmla="*/ 4624725 h 6023520"/>
              <a:gd name="connsiteX24" fmla="*/ 0 w 4030023"/>
              <a:gd name="connsiteY24" fmla="*/ 3895210 h 6023520"/>
              <a:gd name="connsiteX25" fmla="*/ 0 w 4030023"/>
              <a:gd name="connsiteY25" fmla="*/ 3225930 h 6023520"/>
              <a:gd name="connsiteX26" fmla="*/ 0 w 4030023"/>
              <a:gd name="connsiteY26" fmla="*/ 2556650 h 6023520"/>
              <a:gd name="connsiteX27" fmla="*/ 0 w 4030023"/>
              <a:gd name="connsiteY27" fmla="*/ 1887370 h 6023520"/>
              <a:gd name="connsiteX28" fmla="*/ 0 w 4030023"/>
              <a:gd name="connsiteY28" fmla="*/ 1398795 h 6023520"/>
              <a:gd name="connsiteX29" fmla="*/ 0 w 4030023"/>
              <a:gd name="connsiteY29" fmla="*/ 669280 h 6023520"/>
              <a:gd name="connsiteX30" fmla="*/ 0 w 4030023"/>
              <a:gd name="connsiteY30" fmla="*/ 0 h 60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30023" h="6023520" fill="none" extrusionOk="0">
                <a:moveTo>
                  <a:pt x="0" y="0"/>
                </a:moveTo>
                <a:cubicBezTo>
                  <a:pt x="231944" y="-2366"/>
                  <a:pt x="280683" y="-19393"/>
                  <a:pt x="550770" y="0"/>
                </a:cubicBezTo>
                <a:cubicBezTo>
                  <a:pt x="820857" y="19393"/>
                  <a:pt x="986684" y="-14867"/>
                  <a:pt x="1262741" y="0"/>
                </a:cubicBezTo>
                <a:cubicBezTo>
                  <a:pt x="1538798" y="14867"/>
                  <a:pt x="1627920" y="591"/>
                  <a:pt x="1894111" y="0"/>
                </a:cubicBezTo>
                <a:cubicBezTo>
                  <a:pt x="2160302" y="-591"/>
                  <a:pt x="2285375" y="22134"/>
                  <a:pt x="2565781" y="0"/>
                </a:cubicBezTo>
                <a:cubicBezTo>
                  <a:pt x="2846187" y="-22134"/>
                  <a:pt x="3137949" y="14273"/>
                  <a:pt x="3318052" y="0"/>
                </a:cubicBezTo>
                <a:cubicBezTo>
                  <a:pt x="3498155" y="-14273"/>
                  <a:pt x="3730699" y="-29779"/>
                  <a:pt x="4030023" y="0"/>
                </a:cubicBezTo>
                <a:cubicBezTo>
                  <a:pt x="4057603" y="206475"/>
                  <a:pt x="4028375" y="401533"/>
                  <a:pt x="4030023" y="729515"/>
                </a:cubicBezTo>
                <a:cubicBezTo>
                  <a:pt x="4031671" y="1057498"/>
                  <a:pt x="4019534" y="1043349"/>
                  <a:pt x="4030023" y="1278325"/>
                </a:cubicBezTo>
                <a:cubicBezTo>
                  <a:pt x="4040513" y="1513301"/>
                  <a:pt x="4001641" y="1761461"/>
                  <a:pt x="4030023" y="1887370"/>
                </a:cubicBezTo>
                <a:cubicBezTo>
                  <a:pt x="4058405" y="2013279"/>
                  <a:pt x="4033607" y="2295955"/>
                  <a:pt x="4030023" y="2556650"/>
                </a:cubicBezTo>
                <a:cubicBezTo>
                  <a:pt x="4026439" y="2817345"/>
                  <a:pt x="4056127" y="2854729"/>
                  <a:pt x="4030023" y="3105459"/>
                </a:cubicBezTo>
                <a:cubicBezTo>
                  <a:pt x="4003919" y="3356189"/>
                  <a:pt x="4040710" y="3541886"/>
                  <a:pt x="4030023" y="3895210"/>
                </a:cubicBezTo>
                <a:cubicBezTo>
                  <a:pt x="4019336" y="4248534"/>
                  <a:pt x="4046646" y="4349073"/>
                  <a:pt x="4030023" y="4564490"/>
                </a:cubicBezTo>
                <a:cubicBezTo>
                  <a:pt x="4013400" y="4779907"/>
                  <a:pt x="4005398" y="5000595"/>
                  <a:pt x="4030023" y="5354240"/>
                </a:cubicBezTo>
                <a:cubicBezTo>
                  <a:pt x="4054649" y="5707885"/>
                  <a:pt x="3999098" y="5814355"/>
                  <a:pt x="4030023" y="6023520"/>
                </a:cubicBezTo>
                <a:cubicBezTo>
                  <a:pt x="3749414" y="6050485"/>
                  <a:pt x="3556920" y="6007989"/>
                  <a:pt x="3398653" y="6023520"/>
                </a:cubicBezTo>
                <a:cubicBezTo>
                  <a:pt x="3240386" y="6039052"/>
                  <a:pt x="2944539" y="6055020"/>
                  <a:pt x="2767282" y="6023520"/>
                </a:cubicBezTo>
                <a:cubicBezTo>
                  <a:pt x="2590025" y="5992020"/>
                  <a:pt x="2377998" y="6045237"/>
                  <a:pt x="2055312" y="6023520"/>
                </a:cubicBezTo>
                <a:cubicBezTo>
                  <a:pt x="1732626" y="6001804"/>
                  <a:pt x="1610666" y="6001285"/>
                  <a:pt x="1383641" y="6023520"/>
                </a:cubicBezTo>
                <a:cubicBezTo>
                  <a:pt x="1156616" y="6045755"/>
                  <a:pt x="941117" y="6023413"/>
                  <a:pt x="631370" y="6023520"/>
                </a:cubicBezTo>
                <a:cubicBezTo>
                  <a:pt x="321623" y="6023627"/>
                  <a:pt x="289836" y="6027814"/>
                  <a:pt x="0" y="6023520"/>
                </a:cubicBezTo>
                <a:cubicBezTo>
                  <a:pt x="30523" y="5847178"/>
                  <a:pt x="-870" y="5593315"/>
                  <a:pt x="0" y="5294005"/>
                </a:cubicBezTo>
                <a:cubicBezTo>
                  <a:pt x="870" y="4994696"/>
                  <a:pt x="2673" y="4877456"/>
                  <a:pt x="0" y="4624725"/>
                </a:cubicBezTo>
                <a:cubicBezTo>
                  <a:pt x="-2673" y="4371994"/>
                  <a:pt x="18323" y="4228117"/>
                  <a:pt x="0" y="3895210"/>
                </a:cubicBezTo>
                <a:cubicBezTo>
                  <a:pt x="-18323" y="3562304"/>
                  <a:pt x="7450" y="3491498"/>
                  <a:pt x="0" y="3225930"/>
                </a:cubicBezTo>
                <a:cubicBezTo>
                  <a:pt x="-7450" y="2960362"/>
                  <a:pt x="-3405" y="2764409"/>
                  <a:pt x="0" y="2556650"/>
                </a:cubicBezTo>
                <a:cubicBezTo>
                  <a:pt x="3405" y="2348891"/>
                  <a:pt x="3222" y="2061755"/>
                  <a:pt x="0" y="1887370"/>
                </a:cubicBezTo>
                <a:cubicBezTo>
                  <a:pt x="-3222" y="1712985"/>
                  <a:pt x="-19666" y="1592970"/>
                  <a:pt x="0" y="1398795"/>
                </a:cubicBezTo>
                <a:cubicBezTo>
                  <a:pt x="19666" y="1204621"/>
                  <a:pt x="-26436" y="968365"/>
                  <a:pt x="0" y="669280"/>
                </a:cubicBezTo>
                <a:cubicBezTo>
                  <a:pt x="26436" y="370195"/>
                  <a:pt x="787" y="283689"/>
                  <a:pt x="0" y="0"/>
                </a:cubicBezTo>
                <a:close/>
              </a:path>
              <a:path w="4030023" h="6023520" stroke="0" extrusionOk="0">
                <a:moveTo>
                  <a:pt x="0" y="0"/>
                </a:moveTo>
                <a:cubicBezTo>
                  <a:pt x="218075" y="-20333"/>
                  <a:pt x="325569" y="-1805"/>
                  <a:pt x="631370" y="0"/>
                </a:cubicBezTo>
                <a:cubicBezTo>
                  <a:pt x="937171" y="1805"/>
                  <a:pt x="1061226" y="9760"/>
                  <a:pt x="1182140" y="0"/>
                </a:cubicBezTo>
                <a:cubicBezTo>
                  <a:pt x="1303054" y="-9760"/>
                  <a:pt x="1696317" y="-988"/>
                  <a:pt x="1934411" y="0"/>
                </a:cubicBezTo>
                <a:cubicBezTo>
                  <a:pt x="2172505" y="988"/>
                  <a:pt x="2379549" y="-11909"/>
                  <a:pt x="2565781" y="0"/>
                </a:cubicBezTo>
                <a:cubicBezTo>
                  <a:pt x="2752013" y="11909"/>
                  <a:pt x="2947865" y="5652"/>
                  <a:pt x="3197152" y="0"/>
                </a:cubicBezTo>
                <a:cubicBezTo>
                  <a:pt x="3446439" y="-5652"/>
                  <a:pt x="3778201" y="-28018"/>
                  <a:pt x="4030023" y="0"/>
                </a:cubicBezTo>
                <a:cubicBezTo>
                  <a:pt x="4025431" y="208235"/>
                  <a:pt x="4011140" y="383724"/>
                  <a:pt x="4030023" y="548810"/>
                </a:cubicBezTo>
                <a:cubicBezTo>
                  <a:pt x="4048907" y="713896"/>
                  <a:pt x="4054710" y="960900"/>
                  <a:pt x="4030023" y="1218090"/>
                </a:cubicBezTo>
                <a:cubicBezTo>
                  <a:pt x="4005336" y="1475280"/>
                  <a:pt x="4019390" y="1554521"/>
                  <a:pt x="4030023" y="1766899"/>
                </a:cubicBezTo>
                <a:cubicBezTo>
                  <a:pt x="4040656" y="1979277"/>
                  <a:pt x="4010699" y="2199483"/>
                  <a:pt x="4030023" y="2315709"/>
                </a:cubicBezTo>
                <a:cubicBezTo>
                  <a:pt x="4049348" y="2431935"/>
                  <a:pt x="4028772" y="2799642"/>
                  <a:pt x="4030023" y="2984989"/>
                </a:cubicBezTo>
                <a:cubicBezTo>
                  <a:pt x="4031274" y="3170336"/>
                  <a:pt x="4027821" y="3507236"/>
                  <a:pt x="4030023" y="3714504"/>
                </a:cubicBezTo>
                <a:cubicBezTo>
                  <a:pt x="4032225" y="3921773"/>
                  <a:pt x="4008889" y="4046850"/>
                  <a:pt x="4030023" y="4203078"/>
                </a:cubicBezTo>
                <a:cubicBezTo>
                  <a:pt x="4051157" y="4359306"/>
                  <a:pt x="4030280" y="4622102"/>
                  <a:pt x="4030023" y="4872358"/>
                </a:cubicBezTo>
                <a:cubicBezTo>
                  <a:pt x="4029766" y="5122614"/>
                  <a:pt x="4043985" y="5735431"/>
                  <a:pt x="4030023" y="6023520"/>
                </a:cubicBezTo>
                <a:cubicBezTo>
                  <a:pt x="3852086" y="6026780"/>
                  <a:pt x="3509800" y="6016631"/>
                  <a:pt x="3358353" y="6023520"/>
                </a:cubicBezTo>
                <a:cubicBezTo>
                  <a:pt x="3206906" y="6030410"/>
                  <a:pt x="2825479" y="6040537"/>
                  <a:pt x="2606082" y="6023520"/>
                </a:cubicBezTo>
                <a:cubicBezTo>
                  <a:pt x="2386685" y="6006503"/>
                  <a:pt x="2118062" y="6008410"/>
                  <a:pt x="1934411" y="6023520"/>
                </a:cubicBezTo>
                <a:cubicBezTo>
                  <a:pt x="1750760" y="6038630"/>
                  <a:pt x="1594114" y="6036415"/>
                  <a:pt x="1383641" y="6023520"/>
                </a:cubicBezTo>
                <a:cubicBezTo>
                  <a:pt x="1173168" y="6010626"/>
                  <a:pt x="974915" y="6028848"/>
                  <a:pt x="792571" y="6023520"/>
                </a:cubicBezTo>
                <a:cubicBezTo>
                  <a:pt x="610227" y="6018193"/>
                  <a:pt x="265750" y="6029159"/>
                  <a:pt x="0" y="6023520"/>
                </a:cubicBezTo>
                <a:cubicBezTo>
                  <a:pt x="-7229" y="5831597"/>
                  <a:pt x="-11311" y="5584213"/>
                  <a:pt x="0" y="5354240"/>
                </a:cubicBezTo>
                <a:cubicBezTo>
                  <a:pt x="11311" y="5124267"/>
                  <a:pt x="6956" y="4921285"/>
                  <a:pt x="0" y="4684960"/>
                </a:cubicBezTo>
                <a:cubicBezTo>
                  <a:pt x="-6956" y="4448635"/>
                  <a:pt x="-19978" y="4377600"/>
                  <a:pt x="0" y="4075915"/>
                </a:cubicBezTo>
                <a:cubicBezTo>
                  <a:pt x="19978" y="3774230"/>
                  <a:pt x="-20751" y="3745437"/>
                  <a:pt x="0" y="3587341"/>
                </a:cubicBezTo>
                <a:cubicBezTo>
                  <a:pt x="20751" y="3429245"/>
                  <a:pt x="-8062" y="3212417"/>
                  <a:pt x="0" y="3098766"/>
                </a:cubicBezTo>
                <a:cubicBezTo>
                  <a:pt x="8062" y="2985115"/>
                  <a:pt x="-24525" y="2524861"/>
                  <a:pt x="0" y="2369251"/>
                </a:cubicBezTo>
                <a:cubicBezTo>
                  <a:pt x="24525" y="2213641"/>
                  <a:pt x="18609" y="1980787"/>
                  <a:pt x="0" y="1820442"/>
                </a:cubicBezTo>
                <a:cubicBezTo>
                  <a:pt x="-18609" y="1660097"/>
                  <a:pt x="-22458" y="1259076"/>
                  <a:pt x="0" y="1030691"/>
                </a:cubicBezTo>
                <a:cubicBezTo>
                  <a:pt x="22458" y="802306"/>
                  <a:pt x="-21366" y="40575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70000" rtlCol="0" anchor="b"/>
          <a:lstStyle/>
          <a:p>
            <a:endParaRPr lang="de-DE" b="1" u="sng" dirty="0">
              <a:solidFill>
                <a:schemeClr val="accent1"/>
              </a:solidFill>
            </a:endParaRPr>
          </a:p>
          <a:p>
            <a:pPr algn="r"/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		</a:t>
            </a:r>
          </a:p>
          <a:p>
            <a:pPr algn="ctr"/>
            <a:endParaRPr lang="de-DE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DE897AB7-1BFD-BFA5-C17C-BF90472A2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9682">
            <a:off x="3944983" y="360241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1B43706-0F73-D283-9ABD-DAB54E8D1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9682">
            <a:off x="3877745" y="329775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6BE447-9D27-C964-0BAE-CD8F3E59B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9682">
            <a:off x="3801543" y="299310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EC0B986-FF70-95B0-E57F-FB46A0739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9682">
            <a:off x="3725341" y="253573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219460-BEA0-627F-F735-4C33C8547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89682">
            <a:off x="3649140" y="177372"/>
            <a:ext cx="4218210" cy="5969299"/>
          </a:xfrm>
          <a:custGeom>
            <a:avLst/>
            <a:gdLst>
              <a:gd name="connsiteX0" fmla="*/ 0 w 4218210"/>
              <a:gd name="connsiteY0" fmla="*/ 0 h 5969299"/>
              <a:gd name="connsiteX1" fmla="*/ 518237 w 4218210"/>
              <a:gd name="connsiteY1" fmla="*/ 0 h 5969299"/>
              <a:gd name="connsiteX2" fmla="*/ 1120839 w 4218210"/>
              <a:gd name="connsiteY2" fmla="*/ 0 h 5969299"/>
              <a:gd name="connsiteX3" fmla="*/ 1807804 w 4218210"/>
              <a:gd name="connsiteY3" fmla="*/ 0 h 5969299"/>
              <a:gd name="connsiteX4" fmla="*/ 2326042 w 4218210"/>
              <a:gd name="connsiteY4" fmla="*/ 0 h 5969299"/>
              <a:gd name="connsiteX5" fmla="*/ 2970825 w 4218210"/>
              <a:gd name="connsiteY5" fmla="*/ 0 h 5969299"/>
              <a:gd name="connsiteX6" fmla="*/ 3489062 w 4218210"/>
              <a:gd name="connsiteY6" fmla="*/ 0 h 5969299"/>
              <a:gd name="connsiteX7" fmla="*/ 4218210 w 4218210"/>
              <a:gd name="connsiteY7" fmla="*/ 0 h 5969299"/>
              <a:gd name="connsiteX8" fmla="*/ 4218210 w 4218210"/>
              <a:gd name="connsiteY8" fmla="*/ 722948 h 5969299"/>
              <a:gd name="connsiteX9" fmla="*/ 4218210 w 4218210"/>
              <a:gd name="connsiteY9" fmla="*/ 1266818 h 5969299"/>
              <a:gd name="connsiteX10" fmla="*/ 4218210 w 4218210"/>
              <a:gd name="connsiteY10" fmla="*/ 2049459 h 5969299"/>
              <a:gd name="connsiteX11" fmla="*/ 4218210 w 4218210"/>
              <a:gd name="connsiteY11" fmla="*/ 2712715 h 5969299"/>
              <a:gd name="connsiteX12" fmla="*/ 4218210 w 4218210"/>
              <a:gd name="connsiteY12" fmla="*/ 3495356 h 5969299"/>
              <a:gd name="connsiteX13" fmla="*/ 4218210 w 4218210"/>
              <a:gd name="connsiteY13" fmla="*/ 4218305 h 5969299"/>
              <a:gd name="connsiteX14" fmla="*/ 4218210 w 4218210"/>
              <a:gd name="connsiteY14" fmla="*/ 4821867 h 5969299"/>
              <a:gd name="connsiteX15" fmla="*/ 4218210 w 4218210"/>
              <a:gd name="connsiteY15" fmla="*/ 5969299 h 5969299"/>
              <a:gd name="connsiteX16" fmla="*/ 3699973 w 4218210"/>
              <a:gd name="connsiteY16" fmla="*/ 5969299 h 5969299"/>
              <a:gd name="connsiteX17" fmla="*/ 3097371 w 4218210"/>
              <a:gd name="connsiteY17" fmla="*/ 5969299 h 5969299"/>
              <a:gd name="connsiteX18" fmla="*/ 2410406 w 4218210"/>
              <a:gd name="connsiteY18" fmla="*/ 5969299 h 5969299"/>
              <a:gd name="connsiteX19" fmla="*/ 1723440 w 4218210"/>
              <a:gd name="connsiteY19" fmla="*/ 5969299 h 5969299"/>
              <a:gd name="connsiteX20" fmla="*/ 1078657 w 4218210"/>
              <a:gd name="connsiteY20" fmla="*/ 5969299 h 5969299"/>
              <a:gd name="connsiteX21" fmla="*/ 0 w 4218210"/>
              <a:gd name="connsiteY21" fmla="*/ 5969299 h 5969299"/>
              <a:gd name="connsiteX22" fmla="*/ 0 w 4218210"/>
              <a:gd name="connsiteY22" fmla="*/ 5246351 h 5969299"/>
              <a:gd name="connsiteX23" fmla="*/ 0 w 4218210"/>
              <a:gd name="connsiteY23" fmla="*/ 4583095 h 5969299"/>
              <a:gd name="connsiteX24" fmla="*/ 0 w 4218210"/>
              <a:gd name="connsiteY24" fmla="*/ 3919840 h 5969299"/>
              <a:gd name="connsiteX25" fmla="*/ 0 w 4218210"/>
              <a:gd name="connsiteY25" fmla="*/ 3256584 h 5969299"/>
              <a:gd name="connsiteX26" fmla="*/ 0 w 4218210"/>
              <a:gd name="connsiteY26" fmla="*/ 2772408 h 5969299"/>
              <a:gd name="connsiteX27" fmla="*/ 0 w 4218210"/>
              <a:gd name="connsiteY27" fmla="*/ 2049459 h 5969299"/>
              <a:gd name="connsiteX28" fmla="*/ 0 w 4218210"/>
              <a:gd name="connsiteY28" fmla="*/ 1565283 h 5969299"/>
              <a:gd name="connsiteX29" fmla="*/ 0 w 4218210"/>
              <a:gd name="connsiteY29" fmla="*/ 902027 h 5969299"/>
              <a:gd name="connsiteX30" fmla="*/ 0 w 4218210"/>
              <a:gd name="connsiteY30" fmla="*/ 0 h 596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8210" h="5969299" fill="none" extrusionOk="0">
                <a:moveTo>
                  <a:pt x="0" y="0"/>
                </a:moveTo>
                <a:cubicBezTo>
                  <a:pt x="174439" y="1840"/>
                  <a:pt x="310291" y="24293"/>
                  <a:pt x="518237" y="0"/>
                </a:cubicBezTo>
                <a:cubicBezTo>
                  <a:pt x="726183" y="-24293"/>
                  <a:pt x="992985" y="4781"/>
                  <a:pt x="1120839" y="0"/>
                </a:cubicBezTo>
                <a:cubicBezTo>
                  <a:pt x="1248693" y="-4781"/>
                  <a:pt x="1502675" y="-33902"/>
                  <a:pt x="1807804" y="0"/>
                </a:cubicBezTo>
                <a:cubicBezTo>
                  <a:pt x="2112933" y="33902"/>
                  <a:pt x="2213209" y="-8528"/>
                  <a:pt x="2326042" y="0"/>
                </a:cubicBezTo>
                <a:cubicBezTo>
                  <a:pt x="2438875" y="8528"/>
                  <a:pt x="2730645" y="-10948"/>
                  <a:pt x="2970825" y="0"/>
                </a:cubicBezTo>
                <a:cubicBezTo>
                  <a:pt x="3211005" y="10948"/>
                  <a:pt x="3244675" y="-23071"/>
                  <a:pt x="3489062" y="0"/>
                </a:cubicBezTo>
                <a:cubicBezTo>
                  <a:pt x="3733449" y="23071"/>
                  <a:pt x="3926002" y="-25201"/>
                  <a:pt x="4218210" y="0"/>
                </a:cubicBezTo>
                <a:cubicBezTo>
                  <a:pt x="4211884" y="167744"/>
                  <a:pt x="4220563" y="472561"/>
                  <a:pt x="4218210" y="722948"/>
                </a:cubicBezTo>
                <a:cubicBezTo>
                  <a:pt x="4215857" y="973335"/>
                  <a:pt x="4242494" y="1117389"/>
                  <a:pt x="4218210" y="1266818"/>
                </a:cubicBezTo>
                <a:cubicBezTo>
                  <a:pt x="4193927" y="1416247"/>
                  <a:pt x="4214346" y="1820576"/>
                  <a:pt x="4218210" y="2049459"/>
                </a:cubicBezTo>
                <a:cubicBezTo>
                  <a:pt x="4222074" y="2278342"/>
                  <a:pt x="4219388" y="2470515"/>
                  <a:pt x="4218210" y="2712715"/>
                </a:cubicBezTo>
                <a:cubicBezTo>
                  <a:pt x="4217032" y="2954915"/>
                  <a:pt x="4201231" y="3254765"/>
                  <a:pt x="4218210" y="3495356"/>
                </a:cubicBezTo>
                <a:cubicBezTo>
                  <a:pt x="4235189" y="3735947"/>
                  <a:pt x="4200351" y="3934890"/>
                  <a:pt x="4218210" y="4218305"/>
                </a:cubicBezTo>
                <a:cubicBezTo>
                  <a:pt x="4236069" y="4501720"/>
                  <a:pt x="4207636" y="4564378"/>
                  <a:pt x="4218210" y="4821867"/>
                </a:cubicBezTo>
                <a:cubicBezTo>
                  <a:pt x="4228784" y="5079356"/>
                  <a:pt x="4243956" y="5511455"/>
                  <a:pt x="4218210" y="5969299"/>
                </a:cubicBezTo>
                <a:cubicBezTo>
                  <a:pt x="4034727" y="5945449"/>
                  <a:pt x="3844443" y="5974109"/>
                  <a:pt x="3699973" y="5969299"/>
                </a:cubicBezTo>
                <a:cubicBezTo>
                  <a:pt x="3555503" y="5964489"/>
                  <a:pt x="3224905" y="5992960"/>
                  <a:pt x="3097371" y="5969299"/>
                </a:cubicBezTo>
                <a:cubicBezTo>
                  <a:pt x="2969837" y="5945638"/>
                  <a:pt x="2707310" y="5943122"/>
                  <a:pt x="2410406" y="5969299"/>
                </a:cubicBezTo>
                <a:cubicBezTo>
                  <a:pt x="2113503" y="5995476"/>
                  <a:pt x="1994641" y="5970625"/>
                  <a:pt x="1723440" y="5969299"/>
                </a:cubicBezTo>
                <a:cubicBezTo>
                  <a:pt x="1452239" y="5967973"/>
                  <a:pt x="1304630" y="5941018"/>
                  <a:pt x="1078657" y="5969299"/>
                </a:cubicBezTo>
                <a:cubicBezTo>
                  <a:pt x="852684" y="5997580"/>
                  <a:pt x="442414" y="6013123"/>
                  <a:pt x="0" y="5969299"/>
                </a:cubicBezTo>
                <a:cubicBezTo>
                  <a:pt x="11568" y="5667885"/>
                  <a:pt x="17448" y="5392496"/>
                  <a:pt x="0" y="5246351"/>
                </a:cubicBezTo>
                <a:cubicBezTo>
                  <a:pt x="-17448" y="5100206"/>
                  <a:pt x="-14480" y="4783363"/>
                  <a:pt x="0" y="4583095"/>
                </a:cubicBezTo>
                <a:cubicBezTo>
                  <a:pt x="14480" y="4382827"/>
                  <a:pt x="25864" y="4222739"/>
                  <a:pt x="0" y="3919840"/>
                </a:cubicBezTo>
                <a:cubicBezTo>
                  <a:pt x="-25864" y="3616941"/>
                  <a:pt x="13326" y="3584408"/>
                  <a:pt x="0" y="3256584"/>
                </a:cubicBezTo>
                <a:cubicBezTo>
                  <a:pt x="-13326" y="2928760"/>
                  <a:pt x="-9969" y="2978638"/>
                  <a:pt x="0" y="2772408"/>
                </a:cubicBezTo>
                <a:cubicBezTo>
                  <a:pt x="9969" y="2566178"/>
                  <a:pt x="-11406" y="2200280"/>
                  <a:pt x="0" y="2049459"/>
                </a:cubicBezTo>
                <a:cubicBezTo>
                  <a:pt x="11406" y="1898638"/>
                  <a:pt x="-5417" y="1678926"/>
                  <a:pt x="0" y="1565283"/>
                </a:cubicBezTo>
                <a:cubicBezTo>
                  <a:pt x="5417" y="1451640"/>
                  <a:pt x="-31777" y="1067092"/>
                  <a:pt x="0" y="902027"/>
                </a:cubicBezTo>
                <a:cubicBezTo>
                  <a:pt x="31777" y="736962"/>
                  <a:pt x="-43202" y="444163"/>
                  <a:pt x="0" y="0"/>
                </a:cubicBezTo>
                <a:close/>
              </a:path>
              <a:path w="4218210" h="5969299" stroke="0" extrusionOk="0">
                <a:moveTo>
                  <a:pt x="0" y="0"/>
                </a:moveTo>
                <a:cubicBezTo>
                  <a:pt x="192488" y="7509"/>
                  <a:pt x="406734" y="-20409"/>
                  <a:pt x="560419" y="0"/>
                </a:cubicBezTo>
                <a:cubicBezTo>
                  <a:pt x="714104" y="20409"/>
                  <a:pt x="836180" y="11104"/>
                  <a:pt x="1036474" y="0"/>
                </a:cubicBezTo>
                <a:cubicBezTo>
                  <a:pt x="1236769" y="-11104"/>
                  <a:pt x="1458985" y="8797"/>
                  <a:pt x="1723440" y="0"/>
                </a:cubicBezTo>
                <a:cubicBezTo>
                  <a:pt x="1987895" y="-8797"/>
                  <a:pt x="2052759" y="13831"/>
                  <a:pt x="2283859" y="0"/>
                </a:cubicBezTo>
                <a:cubicBezTo>
                  <a:pt x="2514959" y="-13831"/>
                  <a:pt x="2570064" y="18834"/>
                  <a:pt x="2844279" y="0"/>
                </a:cubicBezTo>
                <a:cubicBezTo>
                  <a:pt x="3118494" y="-18834"/>
                  <a:pt x="3390058" y="19495"/>
                  <a:pt x="3531244" y="0"/>
                </a:cubicBezTo>
                <a:cubicBezTo>
                  <a:pt x="3672431" y="-19495"/>
                  <a:pt x="3950929" y="6850"/>
                  <a:pt x="4218210" y="0"/>
                </a:cubicBezTo>
                <a:cubicBezTo>
                  <a:pt x="4232823" y="342173"/>
                  <a:pt x="4253054" y="568072"/>
                  <a:pt x="4218210" y="782641"/>
                </a:cubicBezTo>
                <a:cubicBezTo>
                  <a:pt x="4183366" y="997210"/>
                  <a:pt x="4219547" y="1070017"/>
                  <a:pt x="4218210" y="1326511"/>
                </a:cubicBezTo>
                <a:cubicBezTo>
                  <a:pt x="4216874" y="1583005"/>
                  <a:pt x="4244566" y="1620204"/>
                  <a:pt x="4218210" y="1870380"/>
                </a:cubicBezTo>
                <a:cubicBezTo>
                  <a:pt x="4191854" y="2120556"/>
                  <a:pt x="4241416" y="2320982"/>
                  <a:pt x="4218210" y="2533636"/>
                </a:cubicBezTo>
                <a:cubicBezTo>
                  <a:pt x="4195004" y="2746290"/>
                  <a:pt x="4196771" y="3080316"/>
                  <a:pt x="4218210" y="3256584"/>
                </a:cubicBezTo>
                <a:cubicBezTo>
                  <a:pt x="4239649" y="3432852"/>
                  <a:pt x="4203728" y="3581963"/>
                  <a:pt x="4218210" y="3740761"/>
                </a:cubicBezTo>
                <a:cubicBezTo>
                  <a:pt x="4232692" y="3899559"/>
                  <a:pt x="4220724" y="4180920"/>
                  <a:pt x="4218210" y="4404016"/>
                </a:cubicBezTo>
                <a:cubicBezTo>
                  <a:pt x="4215696" y="4627112"/>
                  <a:pt x="4210291" y="4897434"/>
                  <a:pt x="4218210" y="5067272"/>
                </a:cubicBezTo>
                <a:cubicBezTo>
                  <a:pt x="4226129" y="5237110"/>
                  <a:pt x="4215994" y="5652216"/>
                  <a:pt x="4218210" y="5969299"/>
                </a:cubicBezTo>
                <a:cubicBezTo>
                  <a:pt x="4065773" y="5942702"/>
                  <a:pt x="3768424" y="5960735"/>
                  <a:pt x="3573426" y="5969299"/>
                </a:cubicBezTo>
                <a:cubicBezTo>
                  <a:pt x="3378428" y="5977863"/>
                  <a:pt x="3231184" y="5955831"/>
                  <a:pt x="2970825" y="5969299"/>
                </a:cubicBezTo>
                <a:cubicBezTo>
                  <a:pt x="2710466" y="5982767"/>
                  <a:pt x="2726594" y="5955949"/>
                  <a:pt x="2494770" y="5969299"/>
                </a:cubicBezTo>
                <a:cubicBezTo>
                  <a:pt x="2262946" y="5982649"/>
                  <a:pt x="2145431" y="5993907"/>
                  <a:pt x="1976533" y="5969299"/>
                </a:cubicBezTo>
                <a:cubicBezTo>
                  <a:pt x="1807635" y="5944691"/>
                  <a:pt x="1588672" y="6001555"/>
                  <a:pt x="1289567" y="5969299"/>
                </a:cubicBezTo>
                <a:cubicBezTo>
                  <a:pt x="990462" y="5937043"/>
                  <a:pt x="967428" y="5950390"/>
                  <a:pt x="686966" y="5969299"/>
                </a:cubicBezTo>
                <a:cubicBezTo>
                  <a:pt x="406504" y="5988208"/>
                  <a:pt x="293102" y="5963576"/>
                  <a:pt x="0" y="5969299"/>
                </a:cubicBezTo>
                <a:cubicBezTo>
                  <a:pt x="10264" y="5722317"/>
                  <a:pt x="-30157" y="5557793"/>
                  <a:pt x="0" y="5306044"/>
                </a:cubicBezTo>
                <a:cubicBezTo>
                  <a:pt x="30157" y="5054295"/>
                  <a:pt x="-4234" y="4944503"/>
                  <a:pt x="0" y="4821867"/>
                </a:cubicBezTo>
                <a:cubicBezTo>
                  <a:pt x="4234" y="4699231"/>
                  <a:pt x="-10779" y="4567129"/>
                  <a:pt x="0" y="4337691"/>
                </a:cubicBezTo>
                <a:cubicBezTo>
                  <a:pt x="10779" y="4108253"/>
                  <a:pt x="22135" y="3972906"/>
                  <a:pt x="0" y="3614742"/>
                </a:cubicBezTo>
                <a:cubicBezTo>
                  <a:pt x="-22135" y="3256578"/>
                  <a:pt x="-8702" y="3234776"/>
                  <a:pt x="0" y="3070873"/>
                </a:cubicBezTo>
                <a:cubicBezTo>
                  <a:pt x="8702" y="2906970"/>
                  <a:pt x="-30582" y="2514266"/>
                  <a:pt x="0" y="2288231"/>
                </a:cubicBezTo>
                <a:cubicBezTo>
                  <a:pt x="30582" y="2062196"/>
                  <a:pt x="10663" y="1929966"/>
                  <a:pt x="0" y="1684669"/>
                </a:cubicBezTo>
                <a:cubicBezTo>
                  <a:pt x="-10663" y="1439372"/>
                  <a:pt x="15050" y="1322948"/>
                  <a:pt x="0" y="1200492"/>
                </a:cubicBezTo>
                <a:cubicBezTo>
                  <a:pt x="-15050" y="1078036"/>
                  <a:pt x="58865" y="3486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D2E8A29-5023-B614-E385-03918B8B73BD}"/>
              </a:ext>
            </a:extLst>
          </p:cNvPr>
          <p:cNvSpPr/>
          <p:nvPr/>
        </p:nvSpPr>
        <p:spPr>
          <a:xfrm rot="21049006">
            <a:off x="3577718" y="161152"/>
            <a:ext cx="4146524" cy="5854284"/>
          </a:xfrm>
          <a:custGeom>
            <a:avLst/>
            <a:gdLst>
              <a:gd name="connsiteX0" fmla="*/ 0 w 4146524"/>
              <a:gd name="connsiteY0" fmla="*/ 0 h 5854284"/>
              <a:gd name="connsiteX1" fmla="*/ 566692 w 4146524"/>
              <a:gd name="connsiteY1" fmla="*/ 0 h 5854284"/>
              <a:gd name="connsiteX2" fmla="*/ 1299244 w 4146524"/>
              <a:gd name="connsiteY2" fmla="*/ 0 h 5854284"/>
              <a:gd name="connsiteX3" fmla="*/ 1948866 w 4146524"/>
              <a:gd name="connsiteY3" fmla="*/ 0 h 5854284"/>
              <a:gd name="connsiteX4" fmla="*/ 2639954 w 4146524"/>
              <a:gd name="connsiteY4" fmla="*/ 0 h 5854284"/>
              <a:gd name="connsiteX5" fmla="*/ 3413971 w 4146524"/>
              <a:gd name="connsiteY5" fmla="*/ 0 h 5854284"/>
              <a:gd name="connsiteX6" fmla="*/ 4146524 w 4146524"/>
              <a:gd name="connsiteY6" fmla="*/ 0 h 5854284"/>
              <a:gd name="connsiteX7" fmla="*/ 4146524 w 4146524"/>
              <a:gd name="connsiteY7" fmla="*/ 709019 h 5854284"/>
              <a:gd name="connsiteX8" fmla="*/ 4146524 w 4146524"/>
              <a:gd name="connsiteY8" fmla="*/ 1242409 h 5854284"/>
              <a:gd name="connsiteX9" fmla="*/ 4146524 w 4146524"/>
              <a:gd name="connsiteY9" fmla="*/ 1834342 h 5854284"/>
              <a:gd name="connsiteX10" fmla="*/ 4146524 w 4146524"/>
              <a:gd name="connsiteY10" fmla="*/ 2484818 h 5854284"/>
              <a:gd name="connsiteX11" fmla="*/ 4146524 w 4146524"/>
              <a:gd name="connsiteY11" fmla="*/ 3018209 h 5854284"/>
              <a:gd name="connsiteX12" fmla="*/ 4146524 w 4146524"/>
              <a:gd name="connsiteY12" fmla="*/ 3785770 h 5854284"/>
              <a:gd name="connsiteX13" fmla="*/ 4146524 w 4146524"/>
              <a:gd name="connsiteY13" fmla="*/ 4436246 h 5854284"/>
              <a:gd name="connsiteX14" fmla="*/ 4146524 w 4146524"/>
              <a:gd name="connsiteY14" fmla="*/ 5203808 h 5854284"/>
              <a:gd name="connsiteX15" fmla="*/ 4146524 w 4146524"/>
              <a:gd name="connsiteY15" fmla="*/ 5854284 h 5854284"/>
              <a:gd name="connsiteX16" fmla="*/ 3496902 w 4146524"/>
              <a:gd name="connsiteY16" fmla="*/ 5854284 h 5854284"/>
              <a:gd name="connsiteX17" fmla="*/ 2847280 w 4146524"/>
              <a:gd name="connsiteY17" fmla="*/ 5854284 h 5854284"/>
              <a:gd name="connsiteX18" fmla="*/ 2114727 w 4146524"/>
              <a:gd name="connsiteY18" fmla="*/ 5854284 h 5854284"/>
              <a:gd name="connsiteX19" fmla="*/ 1423640 w 4146524"/>
              <a:gd name="connsiteY19" fmla="*/ 5854284 h 5854284"/>
              <a:gd name="connsiteX20" fmla="*/ 649622 w 4146524"/>
              <a:gd name="connsiteY20" fmla="*/ 5854284 h 5854284"/>
              <a:gd name="connsiteX21" fmla="*/ 0 w 4146524"/>
              <a:gd name="connsiteY21" fmla="*/ 5854284 h 5854284"/>
              <a:gd name="connsiteX22" fmla="*/ 0 w 4146524"/>
              <a:gd name="connsiteY22" fmla="*/ 5145265 h 5854284"/>
              <a:gd name="connsiteX23" fmla="*/ 0 w 4146524"/>
              <a:gd name="connsiteY23" fmla="*/ 4494789 h 5854284"/>
              <a:gd name="connsiteX24" fmla="*/ 0 w 4146524"/>
              <a:gd name="connsiteY24" fmla="*/ 3785770 h 5854284"/>
              <a:gd name="connsiteX25" fmla="*/ 0 w 4146524"/>
              <a:gd name="connsiteY25" fmla="*/ 3135294 h 5854284"/>
              <a:gd name="connsiteX26" fmla="*/ 0 w 4146524"/>
              <a:gd name="connsiteY26" fmla="*/ 2484818 h 5854284"/>
              <a:gd name="connsiteX27" fmla="*/ 0 w 4146524"/>
              <a:gd name="connsiteY27" fmla="*/ 1834342 h 5854284"/>
              <a:gd name="connsiteX28" fmla="*/ 0 w 4146524"/>
              <a:gd name="connsiteY28" fmla="*/ 1359495 h 5854284"/>
              <a:gd name="connsiteX29" fmla="*/ 0 w 4146524"/>
              <a:gd name="connsiteY29" fmla="*/ 650476 h 5854284"/>
              <a:gd name="connsiteX30" fmla="*/ 0 w 4146524"/>
              <a:gd name="connsiteY30" fmla="*/ 0 h 58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46524" h="5854284" fill="none" extrusionOk="0">
                <a:moveTo>
                  <a:pt x="0" y="0"/>
                </a:moveTo>
                <a:cubicBezTo>
                  <a:pt x="201526" y="13773"/>
                  <a:pt x="355202" y="-24447"/>
                  <a:pt x="566692" y="0"/>
                </a:cubicBezTo>
                <a:cubicBezTo>
                  <a:pt x="778182" y="24447"/>
                  <a:pt x="951385" y="-23917"/>
                  <a:pt x="1299244" y="0"/>
                </a:cubicBezTo>
                <a:cubicBezTo>
                  <a:pt x="1647103" y="23917"/>
                  <a:pt x="1735778" y="-17676"/>
                  <a:pt x="1948866" y="0"/>
                </a:cubicBezTo>
                <a:cubicBezTo>
                  <a:pt x="2161954" y="17676"/>
                  <a:pt x="2446736" y="26413"/>
                  <a:pt x="2639954" y="0"/>
                </a:cubicBezTo>
                <a:cubicBezTo>
                  <a:pt x="2833172" y="-26413"/>
                  <a:pt x="3206755" y="22620"/>
                  <a:pt x="3413971" y="0"/>
                </a:cubicBezTo>
                <a:cubicBezTo>
                  <a:pt x="3621187" y="-22620"/>
                  <a:pt x="3883593" y="-14519"/>
                  <a:pt x="4146524" y="0"/>
                </a:cubicBezTo>
                <a:cubicBezTo>
                  <a:pt x="4150054" y="332658"/>
                  <a:pt x="4167590" y="377439"/>
                  <a:pt x="4146524" y="709019"/>
                </a:cubicBezTo>
                <a:cubicBezTo>
                  <a:pt x="4125458" y="1040599"/>
                  <a:pt x="4141281" y="1015467"/>
                  <a:pt x="4146524" y="1242409"/>
                </a:cubicBezTo>
                <a:cubicBezTo>
                  <a:pt x="4151768" y="1469351"/>
                  <a:pt x="4170078" y="1683897"/>
                  <a:pt x="4146524" y="1834342"/>
                </a:cubicBezTo>
                <a:cubicBezTo>
                  <a:pt x="4122970" y="1984787"/>
                  <a:pt x="4166777" y="2334856"/>
                  <a:pt x="4146524" y="2484818"/>
                </a:cubicBezTo>
                <a:cubicBezTo>
                  <a:pt x="4126271" y="2634780"/>
                  <a:pt x="4140087" y="2804598"/>
                  <a:pt x="4146524" y="3018209"/>
                </a:cubicBezTo>
                <a:cubicBezTo>
                  <a:pt x="4152961" y="3231820"/>
                  <a:pt x="4173305" y="3439924"/>
                  <a:pt x="4146524" y="3785770"/>
                </a:cubicBezTo>
                <a:cubicBezTo>
                  <a:pt x="4119743" y="4131616"/>
                  <a:pt x="4160472" y="4264057"/>
                  <a:pt x="4146524" y="4436246"/>
                </a:cubicBezTo>
                <a:cubicBezTo>
                  <a:pt x="4132576" y="4608435"/>
                  <a:pt x="4127703" y="5038081"/>
                  <a:pt x="4146524" y="5203808"/>
                </a:cubicBezTo>
                <a:cubicBezTo>
                  <a:pt x="4165345" y="5369535"/>
                  <a:pt x="4155934" y="5550046"/>
                  <a:pt x="4146524" y="5854284"/>
                </a:cubicBezTo>
                <a:cubicBezTo>
                  <a:pt x="3837582" y="5853372"/>
                  <a:pt x="3638818" y="5841116"/>
                  <a:pt x="3496902" y="5854284"/>
                </a:cubicBezTo>
                <a:cubicBezTo>
                  <a:pt x="3354986" y="5867452"/>
                  <a:pt x="3164503" y="5848123"/>
                  <a:pt x="2847280" y="5854284"/>
                </a:cubicBezTo>
                <a:cubicBezTo>
                  <a:pt x="2530057" y="5860445"/>
                  <a:pt x="2462522" y="5872110"/>
                  <a:pt x="2114727" y="5854284"/>
                </a:cubicBezTo>
                <a:cubicBezTo>
                  <a:pt x="1766932" y="5836458"/>
                  <a:pt x="1629896" y="5873324"/>
                  <a:pt x="1423640" y="5854284"/>
                </a:cubicBezTo>
                <a:cubicBezTo>
                  <a:pt x="1217384" y="5835244"/>
                  <a:pt x="874028" y="5846109"/>
                  <a:pt x="649622" y="5854284"/>
                </a:cubicBezTo>
                <a:cubicBezTo>
                  <a:pt x="425216" y="5862459"/>
                  <a:pt x="244730" y="5867759"/>
                  <a:pt x="0" y="5854284"/>
                </a:cubicBezTo>
                <a:cubicBezTo>
                  <a:pt x="-15881" y="5541111"/>
                  <a:pt x="-29687" y="5296422"/>
                  <a:pt x="0" y="5145265"/>
                </a:cubicBezTo>
                <a:cubicBezTo>
                  <a:pt x="29687" y="4994108"/>
                  <a:pt x="-15090" y="4644343"/>
                  <a:pt x="0" y="4494789"/>
                </a:cubicBezTo>
                <a:cubicBezTo>
                  <a:pt x="15090" y="4345235"/>
                  <a:pt x="31992" y="3954692"/>
                  <a:pt x="0" y="3785770"/>
                </a:cubicBezTo>
                <a:cubicBezTo>
                  <a:pt x="-31992" y="3616848"/>
                  <a:pt x="7097" y="3357839"/>
                  <a:pt x="0" y="3135294"/>
                </a:cubicBezTo>
                <a:cubicBezTo>
                  <a:pt x="-7097" y="2912749"/>
                  <a:pt x="-7656" y="2736255"/>
                  <a:pt x="0" y="2484818"/>
                </a:cubicBezTo>
                <a:cubicBezTo>
                  <a:pt x="7656" y="2233381"/>
                  <a:pt x="-14725" y="2071017"/>
                  <a:pt x="0" y="1834342"/>
                </a:cubicBezTo>
                <a:cubicBezTo>
                  <a:pt x="14725" y="1597667"/>
                  <a:pt x="-14551" y="1550347"/>
                  <a:pt x="0" y="1359495"/>
                </a:cubicBezTo>
                <a:cubicBezTo>
                  <a:pt x="14551" y="1168643"/>
                  <a:pt x="30710" y="875483"/>
                  <a:pt x="0" y="650476"/>
                </a:cubicBezTo>
                <a:cubicBezTo>
                  <a:pt x="-30710" y="425469"/>
                  <a:pt x="18179" y="213514"/>
                  <a:pt x="0" y="0"/>
                </a:cubicBezTo>
                <a:close/>
              </a:path>
              <a:path w="4146524" h="5854284" stroke="0" extrusionOk="0">
                <a:moveTo>
                  <a:pt x="0" y="0"/>
                </a:moveTo>
                <a:cubicBezTo>
                  <a:pt x="208154" y="-27777"/>
                  <a:pt x="519080" y="12791"/>
                  <a:pt x="649622" y="0"/>
                </a:cubicBezTo>
                <a:cubicBezTo>
                  <a:pt x="780164" y="-12791"/>
                  <a:pt x="1044599" y="-16531"/>
                  <a:pt x="1216314" y="0"/>
                </a:cubicBezTo>
                <a:cubicBezTo>
                  <a:pt x="1388029" y="16531"/>
                  <a:pt x="1614134" y="1370"/>
                  <a:pt x="1990332" y="0"/>
                </a:cubicBezTo>
                <a:cubicBezTo>
                  <a:pt x="2366530" y="-1370"/>
                  <a:pt x="2456082" y="3531"/>
                  <a:pt x="2639954" y="0"/>
                </a:cubicBezTo>
                <a:cubicBezTo>
                  <a:pt x="2823826" y="-3531"/>
                  <a:pt x="3131261" y="-13399"/>
                  <a:pt x="3289576" y="0"/>
                </a:cubicBezTo>
                <a:cubicBezTo>
                  <a:pt x="3447891" y="13399"/>
                  <a:pt x="3812357" y="6586"/>
                  <a:pt x="4146524" y="0"/>
                </a:cubicBezTo>
                <a:cubicBezTo>
                  <a:pt x="4163406" y="210281"/>
                  <a:pt x="4125407" y="317112"/>
                  <a:pt x="4146524" y="533390"/>
                </a:cubicBezTo>
                <a:cubicBezTo>
                  <a:pt x="4167642" y="749668"/>
                  <a:pt x="4156165" y="859808"/>
                  <a:pt x="4146524" y="1183866"/>
                </a:cubicBezTo>
                <a:cubicBezTo>
                  <a:pt x="4136883" y="1507924"/>
                  <a:pt x="4122559" y="1451941"/>
                  <a:pt x="4146524" y="1717257"/>
                </a:cubicBezTo>
                <a:cubicBezTo>
                  <a:pt x="4170489" y="1982573"/>
                  <a:pt x="4131580" y="2039229"/>
                  <a:pt x="4146524" y="2250647"/>
                </a:cubicBezTo>
                <a:cubicBezTo>
                  <a:pt x="4161469" y="2462065"/>
                  <a:pt x="4132945" y="2728284"/>
                  <a:pt x="4146524" y="2901123"/>
                </a:cubicBezTo>
                <a:cubicBezTo>
                  <a:pt x="4160103" y="3073962"/>
                  <a:pt x="4158743" y="3333520"/>
                  <a:pt x="4146524" y="3610142"/>
                </a:cubicBezTo>
                <a:cubicBezTo>
                  <a:pt x="4134305" y="3886764"/>
                  <a:pt x="4164121" y="3916149"/>
                  <a:pt x="4146524" y="4084989"/>
                </a:cubicBezTo>
                <a:cubicBezTo>
                  <a:pt x="4128927" y="4253829"/>
                  <a:pt x="4125310" y="4575248"/>
                  <a:pt x="4146524" y="4735465"/>
                </a:cubicBezTo>
                <a:cubicBezTo>
                  <a:pt x="4167738" y="4895682"/>
                  <a:pt x="4156679" y="5417145"/>
                  <a:pt x="4146524" y="5854284"/>
                </a:cubicBezTo>
                <a:cubicBezTo>
                  <a:pt x="3911384" y="5838388"/>
                  <a:pt x="3736098" y="5869476"/>
                  <a:pt x="3455437" y="5854284"/>
                </a:cubicBezTo>
                <a:cubicBezTo>
                  <a:pt x="3174776" y="5839092"/>
                  <a:pt x="3052309" y="5824781"/>
                  <a:pt x="2681419" y="5854284"/>
                </a:cubicBezTo>
                <a:cubicBezTo>
                  <a:pt x="2310529" y="5883787"/>
                  <a:pt x="2189832" y="5883402"/>
                  <a:pt x="1990332" y="5854284"/>
                </a:cubicBezTo>
                <a:cubicBezTo>
                  <a:pt x="1790832" y="5825166"/>
                  <a:pt x="1700148" y="5881208"/>
                  <a:pt x="1423640" y="5854284"/>
                </a:cubicBezTo>
                <a:cubicBezTo>
                  <a:pt x="1147132" y="5827360"/>
                  <a:pt x="1027292" y="5865595"/>
                  <a:pt x="815483" y="5854284"/>
                </a:cubicBezTo>
                <a:cubicBezTo>
                  <a:pt x="603674" y="5842973"/>
                  <a:pt x="369003" y="5847544"/>
                  <a:pt x="0" y="5854284"/>
                </a:cubicBezTo>
                <a:cubicBezTo>
                  <a:pt x="-2612" y="5683883"/>
                  <a:pt x="-2907" y="5352926"/>
                  <a:pt x="0" y="5203808"/>
                </a:cubicBezTo>
                <a:cubicBezTo>
                  <a:pt x="2907" y="5054690"/>
                  <a:pt x="-77" y="4790291"/>
                  <a:pt x="0" y="4553332"/>
                </a:cubicBezTo>
                <a:cubicBezTo>
                  <a:pt x="77" y="4316373"/>
                  <a:pt x="-12698" y="4084701"/>
                  <a:pt x="0" y="3961399"/>
                </a:cubicBezTo>
                <a:cubicBezTo>
                  <a:pt x="12698" y="3838097"/>
                  <a:pt x="-6796" y="3692310"/>
                  <a:pt x="0" y="3486551"/>
                </a:cubicBezTo>
                <a:cubicBezTo>
                  <a:pt x="6796" y="3280792"/>
                  <a:pt x="6907" y="3221409"/>
                  <a:pt x="0" y="3011704"/>
                </a:cubicBezTo>
                <a:cubicBezTo>
                  <a:pt x="-6907" y="2801999"/>
                  <a:pt x="18744" y="2578697"/>
                  <a:pt x="0" y="2302685"/>
                </a:cubicBezTo>
                <a:cubicBezTo>
                  <a:pt x="-18744" y="2026673"/>
                  <a:pt x="-14834" y="1992516"/>
                  <a:pt x="0" y="1769295"/>
                </a:cubicBezTo>
                <a:cubicBezTo>
                  <a:pt x="14834" y="1546074"/>
                  <a:pt x="1631" y="1257992"/>
                  <a:pt x="0" y="1001733"/>
                </a:cubicBezTo>
                <a:cubicBezTo>
                  <a:pt x="-1631" y="745474"/>
                  <a:pt x="43461" y="2067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t"/>
          <a:lstStyle/>
          <a:p>
            <a:pPr>
              <a:lnSpc>
                <a:spcPct val="150000"/>
              </a:lnSpc>
            </a:pPr>
            <a:endParaRPr lang="de-DE" sz="1800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de-DE" sz="1800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afraid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dirty="0"/>
              <a:t>        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592F7C4-BCF1-A7D0-A593-8B1FA5C80CFA}"/>
              </a:ext>
            </a:extLst>
          </p:cNvPr>
          <p:cNvSpPr/>
          <p:nvPr/>
        </p:nvSpPr>
        <p:spPr>
          <a:xfrm rot="2238936">
            <a:off x="-2373408" y="-944082"/>
            <a:ext cx="4030023" cy="6023520"/>
          </a:xfrm>
          <a:custGeom>
            <a:avLst/>
            <a:gdLst>
              <a:gd name="connsiteX0" fmla="*/ 0 w 4030023"/>
              <a:gd name="connsiteY0" fmla="*/ 0 h 6023520"/>
              <a:gd name="connsiteX1" fmla="*/ 550770 w 4030023"/>
              <a:gd name="connsiteY1" fmla="*/ 0 h 6023520"/>
              <a:gd name="connsiteX2" fmla="*/ 1262741 w 4030023"/>
              <a:gd name="connsiteY2" fmla="*/ 0 h 6023520"/>
              <a:gd name="connsiteX3" fmla="*/ 1894111 w 4030023"/>
              <a:gd name="connsiteY3" fmla="*/ 0 h 6023520"/>
              <a:gd name="connsiteX4" fmla="*/ 2565781 w 4030023"/>
              <a:gd name="connsiteY4" fmla="*/ 0 h 6023520"/>
              <a:gd name="connsiteX5" fmla="*/ 3318052 w 4030023"/>
              <a:gd name="connsiteY5" fmla="*/ 0 h 6023520"/>
              <a:gd name="connsiteX6" fmla="*/ 4030023 w 4030023"/>
              <a:gd name="connsiteY6" fmla="*/ 0 h 6023520"/>
              <a:gd name="connsiteX7" fmla="*/ 4030023 w 4030023"/>
              <a:gd name="connsiteY7" fmla="*/ 729515 h 6023520"/>
              <a:gd name="connsiteX8" fmla="*/ 4030023 w 4030023"/>
              <a:gd name="connsiteY8" fmla="*/ 1278325 h 6023520"/>
              <a:gd name="connsiteX9" fmla="*/ 4030023 w 4030023"/>
              <a:gd name="connsiteY9" fmla="*/ 1887370 h 6023520"/>
              <a:gd name="connsiteX10" fmla="*/ 4030023 w 4030023"/>
              <a:gd name="connsiteY10" fmla="*/ 2556650 h 6023520"/>
              <a:gd name="connsiteX11" fmla="*/ 4030023 w 4030023"/>
              <a:gd name="connsiteY11" fmla="*/ 3105459 h 6023520"/>
              <a:gd name="connsiteX12" fmla="*/ 4030023 w 4030023"/>
              <a:gd name="connsiteY12" fmla="*/ 3895210 h 6023520"/>
              <a:gd name="connsiteX13" fmla="*/ 4030023 w 4030023"/>
              <a:gd name="connsiteY13" fmla="*/ 4564490 h 6023520"/>
              <a:gd name="connsiteX14" fmla="*/ 4030023 w 4030023"/>
              <a:gd name="connsiteY14" fmla="*/ 5354240 h 6023520"/>
              <a:gd name="connsiteX15" fmla="*/ 4030023 w 4030023"/>
              <a:gd name="connsiteY15" fmla="*/ 6023520 h 6023520"/>
              <a:gd name="connsiteX16" fmla="*/ 3398653 w 4030023"/>
              <a:gd name="connsiteY16" fmla="*/ 6023520 h 6023520"/>
              <a:gd name="connsiteX17" fmla="*/ 2767282 w 4030023"/>
              <a:gd name="connsiteY17" fmla="*/ 6023520 h 6023520"/>
              <a:gd name="connsiteX18" fmla="*/ 2055312 w 4030023"/>
              <a:gd name="connsiteY18" fmla="*/ 6023520 h 6023520"/>
              <a:gd name="connsiteX19" fmla="*/ 1383641 w 4030023"/>
              <a:gd name="connsiteY19" fmla="*/ 6023520 h 6023520"/>
              <a:gd name="connsiteX20" fmla="*/ 631370 w 4030023"/>
              <a:gd name="connsiteY20" fmla="*/ 6023520 h 6023520"/>
              <a:gd name="connsiteX21" fmla="*/ 0 w 4030023"/>
              <a:gd name="connsiteY21" fmla="*/ 6023520 h 6023520"/>
              <a:gd name="connsiteX22" fmla="*/ 0 w 4030023"/>
              <a:gd name="connsiteY22" fmla="*/ 5294005 h 6023520"/>
              <a:gd name="connsiteX23" fmla="*/ 0 w 4030023"/>
              <a:gd name="connsiteY23" fmla="*/ 4624725 h 6023520"/>
              <a:gd name="connsiteX24" fmla="*/ 0 w 4030023"/>
              <a:gd name="connsiteY24" fmla="*/ 3895210 h 6023520"/>
              <a:gd name="connsiteX25" fmla="*/ 0 w 4030023"/>
              <a:gd name="connsiteY25" fmla="*/ 3225930 h 6023520"/>
              <a:gd name="connsiteX26" fmla="*/ 0 w 4030023"/>
              <a:gd name="connsiteY26" fmla="*/ 2556650 h 6023520"/>
              <a:gd name="connsiteX27" fmla="*/ 0 w 4030023"/>
              <a:gd name="connsiteY27" fmla="*/ 1887370 h 6023520"/>
              <a:gd name="connsiteX28" fmla="*/ 0 w 4030023"/>
              <a:gd name="connsiteY28" fmla="*/ 1398795 h 6023520"/>
              <a:gd name="connsiteX29" fmla="*/ 0 w 4030023"/>
              <a:gd name="connsiteY29" fmla="*/ 669280 h 6023520"/>
              <a:gd name="connsiteX30" fmla="*/ 0 w 4030023"/>
              <a:gd name="connsiteY30" fmla="*/ 0 h 60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30023" h="6023520" fill="none" extrusionOk="0">
                <a:moveTo>
                  <a:pt x="0" y="0"/>
                </a:moveTo>
                <a:cubicBezTo>
                  <a:pt x="231944" y="-2366"/>
                  <a:pt x="280683" y="-19393"/>
                  <a:pt x="550770" y="0"/>
                </a:cubicBezTo>
                <a:cubicBezTo>
                  <a:pt x="820857" y="19393"/>
                  <a:pt x="986684" y="-14867"/>
                  <a:pt x="1262741" y="0"/>
                </a:cubicBezTo>
                <a:cubicBezTo>
                  <a:pt x="1538798" y="14867"/>
                  <a:pt x="1627920" y="591"/>
                  <a:pt x="1894111" y="0"/>
                </a:cubicBezTo>
                <a:cubicBezTo>
                  <a:pt x="2160302" y="-591"/>
                  <a:pt x="2285375" y="22134"/>
                  <a:pt x="2565781" y="0"/>
                </a:cubicBezTo>
                <a:cubicBezTo>
                  <a:pt x="2846187" y="-22134"/>
                  <a:pt x="3137949" y="14273"/>
                  <a:pt x="3318052" y="0"/>
                </a:cubicBezTo>
                <a:cubicBezTo>
                  <a:pt x="3498155" y="-14273"/>
                  <a:pt x="3730699" y="-29779"/>
                  <a:pt x="4030023" y="0"/>
                </a:cubicBezTo>
                <a:cubicBezTo>
                  <a:pt x="4057603" y="206475"/>
                  <a:pt x="4028375" y="401533"/>
                  <a:pt x="4030023" y="729515"/>
                </a:cubicBezTo>
                <a:cubicBezTo>
                  <a:pt x="4031671" y="1057498"/>
                  <a:pt x="4019534" y="1043349"/>
                  <a:pt x="4030023" y="1278325"/>
                </a:cubicBezTo>
                <a:cubicBezTo>
                  <a:pt x="4040513" y="1513301"/>
                  <a:pt x="4001641" y="1761461"/>
                  <a:pt x="4030023" y="1887370"/>
                </a:cubicBezTo>
                <a:cubicBezTo>
                  <a:pt x="4058405" y="2013279"/>
                  <a:pt x="4033607" y="2295955"/>
                  <a:pt x="4030023" y="2556650"/>
                </a:cubicBezTo>
                <a:cubicBezTo>
                  <a:pt x="4026439" y="2817345"/>
                  <a:pt x="4056127" y="2854729"/>
                  <a:pt x="4030023" y="3105459"/>
                </a:cubicBezTo>
                <a:cubicBezTo>
                  <a:pt x="4003919" y="3356189"/>
                  <a:pt x="4040710" y="3541886"/>
                  <a:pt x="4030023" y="3895210"/>
                </a:cubicBezTo>
                <a:cubicBezTo>
                  <a:pt x="4019336" y="4248534"/>
                  <a:pt x="4046646" y="4349073"/>
                  <a:pt x="4030023" y="4564490"/>
                </a:cubicBezTo>
                <a:cubicBezTo>
                  <a:pt x="4013400" y="4779907"/>
                  <a:pt x="4005398" y="5000595"/>
                  <a:pt x="4030023" y="5354240"/>
                </a:cubicBezTo>
                <a:cubicBezTo>
                  <a:pt x="4054649" y="5707885"/>
                  <a:pt x="3999098" y="5814355"/>
                  <a:pt x="4030023" y="6023520"/>
                </a:cubicBezTo>
                <a:cubicBezTo>
                  <a:pt x="3749414" y="6050485"/>
                  <a:pt x="3556920" y="6007989"/>
                  <a:pt x="3398653" y="6023520"/>
                </a:cubicBezTo>
                <a:cubicBezTo>
                  <a:pt x="3240386" y="6039052"/>
                  <a:pt x="2944539" y="6055020"/>
                  <a:pt x="2767282" y="6023520"/>
                </a:cubicBezTo>
                <a:cubicBezTo>
                  <a:pt x="2590025" y="5992020"/>
                  <a:pt x="2377998" y="6045237"/>
                  <a:pt x="2055312" y="6023520"/>
                </a:cubicBezTo>
                <a:cubicBezTo>
                  <a:pt x="1732626" y="6001804"/>
                  <a:pt x="1610666" y="6001285"/>
                  <a:pt x="1383641" y="6023520"/>
                </a:cubicBezTo>
                <a:cubicBezTo>
                  <a:pt x="1156616" y="6045755"/>
                  <a:pt x="941117" y="6023413"/>
                  <a:pt x="631370" y="6023520"/>
                </a:cubicBezTo>
                <a:cubicBezTo>
                  <a:pt x="321623" y="6023627"/>
                  <a:pt x="289836" y="6027814"/>
                  <a:pt x="0" y="6023520"/>
                </a:cubicBezTo>
                <a:cubicBezTo>
                  <a:pt x="30523" y="5847178"/>
                  <a:pt x="-870" y="5593315"/>
                  <a:pt x="0" y="5294005"/>
                </a:cubicBezTo>
                <a:cubicBezTo>
                  <a:pt x="870" y="4994696"/>
                  <a:pt x="2673" y="4877456"/>
                  <a:pt x="0" y="4624725"/>
                </a:cubicBezTo>
                <a:cubicBezTo>
                  <a:pt x="-2673" y="4371994"/>
                  <a:pt x="18323" y="4228117"/>
                  <a:pt x="0" y="3895210"/>
                </a:cubicBezTo>
                <a:cubicBezTo>
                  <a:pt x="-18323" y="3562304"/>
                  <a:pt x="7450" y="3491498"/>
                  <a:pt x="0" y="3225930"/>
                </a:cubicBezTo>
                <a:cubicBezTo>
                  <a:pt x="-7450" y="2960362"/>
                  <a:pt x="-3405" y="2764409"/>
                  <a:pt x="0" y="2556650"/>
                </a:cubicBezTo>
                <a:cubicBezTo>
                  <a:pt x="3405" y="2348891"/>
                  <a:pt x="3222" y="2061755"/>
                  <a:pt x="0" y="1887370"/>
                </a:cubicBezTo>
                <a:cubicBezTo>
                  <a:pt x="-3222" y="1712985"/>
                  <a:pt x="-19666" y="1592970"/>
                  <a:pt x="0" y="1398795"/>
                </a:cubicBezTo>
                <a:cubicBezTo>
                  <a:pt x="19666" y="1204621"/>
                  <a:pt x="-26436" y="968365"/>
                  <a:pt x="0" y="669280"/>
                </a:cubicBezTo>
                <a:cubicBezTo>
                  <a:pt x="26436" y="370195"/>
                  <a:pt x="787" y="283689"/>
                  <a:pt x="0" y="0"/>
                </a:cubicBezTo>
                <a:close/>
              </a:path>
              <a:path w="4030023" h="6023520" stroke="0" extrusionOk="0">
                <a:moveTo>
                  <a:pt x="0" y="0"/>
                </a:moveTo>
                <a:cubicBezTo>
                  <a:pt x="218075" y="-20333"/>
                  <a:pt x="325569" y="-1805"/>
                  <a:pt x="631370" y="0"/>
                </a:cubicBezTo>
                <a:cubicBezTo>
                  <a:pt x="937171" y="1805"/>
                  <a:pt x="1061226" y="9760"/>
                  <a:pt x="1182140" y="0"/>
                </a:cubicBezTo>
                <a:cubicBezTo>
                  <a:pt x="1303054" y="-9760"/>
                  <a:pt x="1696317" y="-988"/>
                  <a:pt x="1934411" y="0"/>
                </a:cubicBezTo>
                <a:cubicBezTo>
                  <a:pt x="2172505" y="988"/>
                  <a:pt x="2379549" y="-11909"/>
                  <a:pt x="2565781" y="0"/>
                </a:cubicBezTo>
                <a:cubicBezTo>
                  <a:pt x="2752013" y="11909"/>
                  <a:pt x="2947865" y="5652"/>
                  <a:pt x="3197152" y="0"/>
                </a:cubicBezTo>
                <a:cubicBezTo>
                  <a:pt x="3446439" y="-5652"/>
                  <a:pt x="3778201" y="-28018"/>
                  <a:pt x="4030023" y="0"/>
                </a:cubicBezTo>
                <a:cubicBezTo>
                  <a:pt x="4025431" y="208235"/>
                  <a:pt x="4011140" y="383724"/>
                  <a:pt x="4030023" y="548810"/>
                </a:cubicBezTo>
                <a:cubicBezTo>
                  <a:pt x="4048907" y="713896"/>
                  <a:pt x="4054710" y="960900"/>
                  <a:pt x="4030023" y="1218090"/>
                </a:cubicBezTo>
                <a:cubicBezTo>
                  <a:pt x="4005336" y="1475280"/>
                  <a:pt x="4019390" y="1554521"/>
                  <a:pt x="4030023" y="1766899"/>
                </a:cubicBezTo>
                <a:cubicBezTo>
                  <a:pt x="4040656" y="1979277"/>
                  <a:pt x="4010699" y="2199483"/>
                  <a:pt x="4030023" y="2315709"/>
                </a:cubicBezTo>
                <a:cubicBezTo>
                  <a:pt x="4049348" y="2431935"/>
                  <a:pt x="4028772" y="2799642"/>
                  <a:pt x="4030023" y="2984989"/>
                </a:cubicBezTo>
                <a:cubicBezTo>
                  <a:pt x="4031274" y="3170336"/>
                  <a:pt x="4027821" y="3507236"/>
                  <a:pt x="4030023" y="3714504"/>
                </a:cubicBezTo>
                <a:cubicBezTo>
                  <a:pt x="4032225" y="3921773"/>
                  <a:pt x="4008889" y="4046850"/>
                  <a:pt x="4030023" y="4203078"/>
                </a:cubicBezTo>
                <a:cubicBezTo>
                  <a:pt x="4051157" y="4359306"/>
                  <a:pt x="4030280" y="4622102"/>
                  <a:pt x="4030023" y="4872358"/>
                </a:cubicBezTo>
                <a:cubicBezTo>
                  <a:pt x="4029766" y="5122614"/>
                  <a:pt x="4043985" y="5735431"/>
                  <a:pt x="4030023" y="6023520"/>
                </a:cubicBezTo>
                <a:cubicBezTo>
                  <a:pt x="3852086" y="6026780"/>
                  <a:pt x="3509800" y="6016631"/>
                  <a:pt x="3358353" y="6023520"/>
                </a:cubicBezTo>
                <a:cubicBezTo>
                  <a:pt x="3206906" y="6030410"/>
                  <a:pt x="2825479" y="6040537"/>
                  <a:pt x="2606082" y="6023520"/>
                </a:cubicBezTo>
                <a:cubicBezTo>
                  <a:pt x="2386685" y="6006503"/>
                  <a:pt x="2118062" y="6008410"/>
                  <a:pt x="1934411" y="6023520"/>
                </a:cubicBezTo>
                <a:cubicBezTo>
                  <a:pt x="1750760" y="6038630"/>
                  <a:pt x="1594114" y="6036415"/>
                  <a:pt x="1383641" y="6023520"/>
                </a:cubicBezTo>
                <a:cubicBezTo>
                  <a:pt x="1173168" y="6010626"/>
                  <a:pt x="974915" y="6028848"/>
                  <a:pt x="792571" y="6023520"/>
                </a:cubicBezTo>
                <a:cubicBezTo>
                  <a:pt x="610227" y="6018193"/>
                  <a:pt x="265750" y="6029159"/>
                  <a:pt x="0" y="6023520"/>
                </a:cubicBezTo>
                <a:cubicBezTo>
                  <a:pt x="-7229" y="5831597"/>
                  <a:pt x="-11311" y="5584213"/>
                  <a:pt x="0" y="5354240"/>
                </a:cubicBezTo>
                <a:cubicBezTo>
                  <a:pt x="11311" y="5124267"/>
                  <a:pt x="6956" y="4921285"/>
                  <a:pt x="0" y="4684960"/>
                </a:cubicBezTo>
                <a:cubicBezTo>
                  <a:pt x="-6956" y="4448635"/>
                  <a:pt x="-19978" y="4377600"/>
                  <a:pt x="0" y="4075915"/>
                </a:cubicBezTo>
                <a:cubicBezTo>
                  <a:pt x="19978" y="3774230"/>
                  <a:pt x="-20751" y="3745437"/>
                  <a:pt x="0" y="3587341"/>
                </a:cubicBezTo>
                <a:cubicBezTo>
                  <a:pt x="20751" y="3429245"/>
                  <a:pt x="-8062" y="3212417"/>
                  <a:pt x="0" y="3098766"/>
                </a:cubicBezTo>
                <a:cubicBezTo>
                  <a:pt x="8062" y="2985115"/>
                  <a:pt x="-24525" y="2524861"/>
                  <a:pt x="0" y="2369251"/>
                </a:cubicBezTo>
                <a:cubicBezTo>
                  <a:pt x="24525" y="2213641"/>
                  <a:pt x="18609" y="1980787"/>
                  <a:pt x="0" y="1820442"/>
                </a:cubicBezTo>
                <a:cubicBezTo>
                  <a:pt x="-18609" y="1660097"/>
                  <a:pt x="-22458" y="1259076"/>
                  <a:pt x="0" y="1030691"/>
                </a:cubicBezTo>
                <a:cubicBezTo>
                  <a:pt x="22458" y="802306"/>
                  <a:pt x="-21366" y="40575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70000" rtlCol="0" anchor="b"/>
          <a:lstStyle/>
          <a:p>
            <a:endParaRPr lang="de-DE" b="1" dirty="0">
              <a:solidFill>
                <a:schemeClr val="accent1"/>
              </a:solidFill>
            </a:endParaRPr>
          </a:p>
          <a:p>
            <a:pPr algn="ctr"/>
            <a:r>
              <a:rPr lang="de-DE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de-DE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531D724-4A52-118E-1ABE-624E5493774F}"/>
              </a:ext>
            </a:extLst>
          </p:cNvPr>
          <p:cNvSpPr/>
          <p:nvPr/>
        </p:nvSpPr>
        <p:spPr>
          <a:xfrm rot="2238936">
            <a:off x="-2381941" y="-1107383"/>
            <a:ext cx="4030023" cy="6023520"/>
          </a:xfrm>
          <a:custGeom>
            <a:avLst/>
            <a:gdLst>
              <a:gd name="connsiteX0" fmla="*/ 0 w 4030023"/>
              <a:gd name="connsiteY0" fmla="*/ 0 h 6023520"/>
              <a:gd name="connsiteX1" fmla="*/ 550770 w 4030023"/>
              <a:gd name="connsiteY1" fmla="*/ 0 h 6023520"/>
              <a:gd name="connsiteX2" fmla="*/ 1262741 w 4030023"/>
              <a:gd name="connsiteY2" fmla="*/ 0 h 6023520"/>
              <a:gd name="connsiteX3" fmla="*/ 1894111 w 4030023"/>
              <a:gd name="connsiteY3" fmla="*/ 0 h 6023520"/>
              <a:gd name="connsiteX4" fmla="*/ 2565781 w 4030023"/>
              <a:gd name="connsiteY4" fmla="*/ 0 h 6023520"/>
              <a:gd name="connsiteX5" fmla="*/ 3318052 w 4030023"/>
              <a:gd name="connsiteY5" fmla="*/ 0 h 6023520"/>
              <a:gd name="connsiteX6" fmla="*/ 4030023 w 4030023"/>
              <a:gd name="connsiteY6" fmla="*/ 0 h 6023520"/>
              <a:gd name="connsiteX7" fmla="*/ 4030023 w 4030023"/>
              <a:gd name="connsiteY7" fmla="*/ 729515 h 6023520"/>
              <a:gd name="connsiteX8" fmla="*/ 4030023 w 4030023"/>
              <a:gd name="connsiteY8" fmla="*/ 1278325 h 6023520"/>
              <a:gd name="connsiteX9" fmla="*/ 4030023 w 4030023"/>
              <a:gd name="connsiteY9" fmla="*/ 1887370 h 6023520"/>
              <a:gd name="connsiteX10" fmla="*/ 4030023 w 4030023"/>
              <a:gd name="connsiteY10" fmla="*/ 2556650 h 6023520"/>
              <a:gd name="connsiteX11" fmla="*/ 4030023 w 4030023"/>
              <a:gd name="connsiteY11" fmla="*/ 3105459 h 6023520"/>
              <a:gd name="connsiteX12" fmla="*/ 4030023 w 4030023"/>
              <a:gd name="connsiteY12" fmla="*/ 3895210 h 6023520"/>
              <a:gd name="connsiteX13" fmla="*/ 4030023 w 4030023"/>
              <a:gd name="connsiteY13" fmla="*/ 4564490 h 6023520"/>
              <a:gd name="connsiteX14" fmla="*/ 4030023 w 4030023"/>
              <a:gd name="connsiteY14" fmla="*/ 5354240 h 6023520"/>
              <a:gd name="connsiteX15" fmla="*/ 4030023 w 4030023"/>
              <a:gd name="connsiteY15" fmla="*/ 6023520 h 6023520"/>
              <a:gd name="connsiteX16" fmla="*/ 3398653 w 4030023"/>
              <a:gd name="connsiteY16" fmla="*/ 6023520 h 6023520"/>
              <a:gd name="connsiteX17" fmla="*/ 2767282 w 4030023"/>
              <a:gd name="connsiteY17" fmla="*/ 6023520 h 6023520"/>
              <a:gd name="connsiteX18" fmla="*/ 2055312 w 4030023"/>
              <a:gd name="connsiteY18" fmla="*/ 6023520 h 6023520"/>
              <a:gd name="connsiteX19" fmla="*/ 1383641 w 4030023"/>
              <a:gd name="connsiteY19" fmla="*/ 6023520 h 6023520"/>
              <a:gd name="connsiteX20" fmla="*/ 631370 w 4030023"/>
              <a:gd name="connsiteY20" fmla="*/ 6023520 h 6023520"/>
              <a:gd name="connsiteX21" fmla="*/ 0 w 4030023"/>
              <a:gd name="connsiteY21" fmla="*/ 6023520 h 6023520"/>
              <a:gd name="connsiteX22" fmla="*/ 0 w 4030023"/>
              <a:gd name="connsiteY22" fmla="*/ 5294005 h 6023520"/>
              <a:gd name="connsiteX23" fmla="*/ 0 w 4030023"/>
              <a:gd name="connsiteY23" fmla="*/ 4624725 h 6023520"/>
              <a:gd name="connsiteX24" fmla="*/ 0 w 4030023"/>
              <a:gd name="connsiteY24" fmla="*/ 3895210 h 6023520"/>
              <a:gd name="connsiteX25" fmla="*/ 0 w 4030023"/>
              <a:gd name="connsiteY25" fmla="*/ 3225930 h 6023520"/>
              <a:gd name="connsiteX26" fmla="*/ 0 w 4030023"/>
              <a:gd name="connsiteY26" fmla="*/ 2556650 h 6023520"/>
              <a:gd name="connsiteX27" fmla="*/ 0 w 4030023"/>
              <a:gd name="connsiteY27" fmla="*/ 1887370 h 6023520"/>
              <a:gd name="connsiteX28" fmla="*/ 0 w 4030023"/>
              <a:gd name="connsiteY28" fmla="*/ 1398795 h 6023520"/>
              <a:gd name="connsiteX29" fmla="*/ 0 w 4030023"/>
              <a:gd name="connsiteY29" fmla="*/ 669280 h 6023520"/>
              <a:gd name="connsiteX30" fmla="*/ 0 w 4030023"/>
              <a:gd name="connsiteY30" fmla="*/ 0 h 60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30023" h="6023520" fill="none" extrusionOk="0">
                <a:moveTo>
                  <a:pt x="0" y="0"/>
                </a:moveTo>
                <a:cubicBezTo>
                  <a:pt x="231944" y="-2366"/>
                  <a:pt x="280683" y="-19393"/>
                  <a:pt x="550770" y="0"/>
                </a:cubicBezTo>
                <a:cubicBezTo>
                  <a:pt x="820857" y="19393"/>
                  <a:pt x="986684" y="-14867"/>
                  <a:pt x="1262741" y="0"/>
                </a:cubicBezTo>
                <a:cubicBezTo>
                  <a:pt x="1538798" y="14867"/>
                  <a:pt x="1627920" y="591"/>
                  <a:pt x="1894111" y="0"/>
                </a:cubicBezTo>
                <a:cubicBezTo>
                  <a:pt x="2160302" y="-591"/>
                  <a:pt x="2285375" y="22134"/>
                  <a:pt x="2565781" y="0"/>
                </a:cubicBezTo>
                <a:cubicBezTo>
                  <a:pt x="2846187" y="-22134"/>
                  <a:pt x="3137949" y="14273"/>
                  <a:pt x="3318052" y="0"/>
                </a:cubicBezTo>
                <a:cubicBezTo>
                  <a:pt x="3498155" y="-14273"/>
                  <a:pt x="3730699" y="-29779"/>
                  <a:pt x="4030023" y="0"/>
                </a:cubicBezTo>
                <a:cubicBezTo>
                  <a:pt x="4057603" y="206475"/>
                  <a:pt x="4028375" y="401533"/>
                  <a:pt x="4030023" y="729515"/>
                </a:cubicBezTo>
                <a:cubicBezTo>
                  <a:pt x="4031671" y="1057498"/>
                  <a:pt x="4019534" y="1043349"/>
                  <a:pt x="4030023" y="1278325"/>
                </a:cubicBezTo>
                <a:cubicBezTo>
                  <a:pt x="4040513" y="1513301"/>
                  <a:pt x="4001641" y="1761461"/>
                  <a:pt x="4030023" y="1887370"/>
                </a:cubicBezTo>
                <a:cubicBezTo>
                  <a:pt x="4058405" y="2013279"/>
                  <a:pt x="4033607" y="2295955"/>
                  <a:pt x="4030023" y="2556650"/>
                </a:cubicBezTo>
                <a:cubicBezTo>
                  <a:pt x="4026439" y="2817345"/>
                  <a:pt x="4056127" y="2854729"/>
                  <a:pt x="4030023" y="3105459"/>
                </a:cubicBezTo>
                <a:cubicBezTo>
                  <a:pt x="4003919" y="3356189"/>
                  <a:pt x="4040710" y="3541886"/>
                  <a:pt x="4030023" y="3895210"/>
                </a:cubicBezTo>
                <a:cubicBezTo>
                  <a:pt x="4019336" y="4248534"/>
                  <a:pt x="4046646" y="4349073"/>
                  <a:pt x="4030023" y="4564490"/>
                </a:cubicBezTo>
                <a:cubicBezTo>
                  <a:pt x="4013400" y="4779907"/>
                  <a:pt x="4005398" y="5000595"/>
                  <a:pt x="4030023" y="5354240"/>
                </a:cubicBezTo>
                <a:cubicBezTo>
                  <a:pt x="4054649" y="5707885"/>
                  <a:pt x="3999098" y="5814355"/>
                  <a:pt x="4030023" y="6023520"/>
                </a:cubicBezTo>
                <a:cubicBezTo>
                  <a:pt x="3749414" y="6050485"/>
                  <a:pt x="3556920" y="6007989"/>
                  <a:pt x="3398653" y="6023520"/>
                </a:cubicBezTo>
                <a:cubicBezTo>
                  <a:pt x="3240386" y="6039052"/>
                  <a:pt x="2944539" y="6055020"/>
                  <a:pt x="2767282" y="6023520"/>
                </a:cubicBezTo>
                <a:cubicBezTo>
                  <a:pt x="2590025" y="5992020"/>
                  <a:pt x="2377998" y="6045237"/>
                  <a:pt x="2055312" y="6023520"/>
                </a:cubicBezTo>
                <a:cubicBezTo>
                  <a:pt x="1732626" y="6001804"/>
                  <a:pt x="1610666" y="6001285"/>
                  <a:pt x="1383641" y="6023520"/>
                </a:cubicBezTo>
                <a:cubicBezTo>
                  <a:pt x="1156616" y="6045755"/>
                  <a:pt x="941117" y="6023413"/>
                  <a:pt x="631370" y="6023520"/>
                </a:cubicBezTo>
                <a:cubicBezTo>
                  <a:pt x="321623" y="6023627"/>
                  <a:pt x="289836" y="6027814"/>
                  <a:pt x="0" y="6023520"/>
                </a:cubicBezTo>
                <a:cubicBezTo>
                  <a:pt x="30523" y="5847178"/>
                  <a:pt x="-870" y="5593315"/>
                  <a:pt x="0" y="5294005"/>
                </a:cubicBezTo>
                <a:cubicBezTo>
                  <a:pt x="870" y="4994696"/>
                  <a:pt x="2673" y="4877456"/>
                  <a:pt x="0" y="4624725"/>
                </a:cubicBezTo>
                <a:cubicBezTo>
                  <a:pt x="-2673" y="4371994"/>
                  <a:pt x="18323" y="4228117"/>
                  <a:pt x="0" y="3895210"/>
                </a:cubicBezTo>
                <a:cubicBezTo>
                  <a:pt x="-18323" y="3562304"/>
                  <a:pt x="7450" y="3491498"/>
                  <a:pt x="0" y="3225930"/>
                </a:cubicBezTo>
                <a:cubicBezTo>
                  <a:pt x="-7450" y="2960362"/>
                  <a:pt x="-3405" y="2764409"/>
                  <a:pt x="0" y="2556650"/>
                </a:cubicBezTo>
                <a:cubicBezTo>
                  <a:pt x="3405" y="2348891"/>
                  <a:pt x="3222" y="2061755"/>
                  <a:pt x="0" y="1887370"/>
                </a:cubicBezTo>
                <a:cubicBezTo>
                  <a:pt x="-3222" y="1712985"/>
                  <a:pt x="-19666" y="1592970"/>
                  <a:pt x="0" y="1398795"/>
                </a:cubicBezTo>
                <a:cubicBezTo>
                  <a:pt x="19666" y="1204621"/>
                  <a:pt x="-26436" y="968365"/>
                  <a:pt x="0" y="669280"/>
                </a:cubicBezTo>
                <a:cubicBezTo>
                  <a:pt x="26436" y="370195"/>
                  <a:pt x="787" y="283689"/>
                  <a:pt x="0" y="0"/>
                </a:cubicBezTo>
                <a:close/>
              </a:path>
              <a:path w="4030023" h="6023520" stroke="0" extrusionOk="0">
                <a:moveTo>
                  <a:pt x="0" y="0"/>
                </a:moveTo>
                <a:cubicBezTo>
                  <a:pt x="218075" y="-20333"/>
                  <a:pt x="325569" y="-1805"/>
                  <a:pt x="631370" y="0"/>
                </a:cubicBezTo>
                <a:cubicBezTo>
                  <a:pt x="937171" y="1805"/>
                  <a:pt x="1061226" y="9760"/>
                  <a:pt x="1182140" y="0"/>
                </a:cubicBezTo>
                <a:cubicBezTo>
                  <a:pt x="1303054" y="-9760"/>
                  <a:pt x="1696317" y="-988"/>
                  <a:pt x="1934411" y="0"/>
                </a:cubicBezTo>
                <a:cubicBezTo>
                  <a:pt x="2172505" y="988"/>
                  <a:pt x="2379549" y="-11909"/>
                  <a:pt x="2565781" y="0"/>
                </a:cubicBezTo>
                <a:cubicBezTo>
                  <a:pt x="2752013" y="11909"/>
                  <a:pt x="2947865" y="5652"/>
                  <a:pt x="3197152" y="0"/>
                </a:cubicBezTo>
                <a:cubicBezTo>
                  <a:pt x="3446439" y="-5652"/>
                  <a:pt x="3778201" y="-28018"/>
                  <a:pt x="4030023" y="0"/>
                </a:cubicBezTo>
                <a:cubicBezTo>
                  <a:pt x="4025431" y="208235"/>
                  <a:pt x="4011140" y="383724"/>
                  <a:pt x="4030023" y="548810"/>
                </a:cubicBezTo>
                <a:cubicBezTo>
                  <a:pt x="4048907" y="713896"/>
                  <a:pt x="4054710" y="960900"/>
                  <a:pt x="4030023" y="1218090"/>
                </a:cubicBezTo>
                <a:cubicBezTo>
                  <a:pt x="4005336" y="1475280"/>
                  <a:pt x="4019390" y="1554521"/>
                  <a:pt x="4030023" y="1766899"/>
                </a:cubicBezTo>
                <a:cubicBezTo>
                  <a:pt x="4040656" y="1979277"/>
                  <a:pt x="4010699" y="2199483"/>
                  <a:pt x="4030023" y="2315709"/>
                </a:cubicBezTo>
                <a:cubicBezTo>
                  <a:pt x="4049348" y="2431935"/>
                  <a:pt x="4028772" y="2799642"/>
                  <a:pt x="4030023" y="2984989"/>
                </a:cubicBezTo>
                <a:cubicBezTo>
                  <a:pt x="4031274" y="3170336"/>
                  <a:pt x="4027821" y="3507236"/>
                  <a:pt x="4030023" y="3714504"/>
                </a:cubicBezTo>
                <a:cubicBezTo>
                  <a:pt x="4032225" y="3921773"/>
                  <a:pt x="4008889" y="4046850"/>
                  <a:pt x="4030023" y="4203078"/>
                </a:cubicBezTo>
                <a:cubicBezTo>
                  <a:pt x="4051157" y="4359306"/>
                  <a:pt x="4030280" y="4622102"/>
                  <a:pt x="4030023" y="4872358"/>
                </a:cubicBezTo>
                <a:cubicBezTo>
                  <a:pt x="4029766" y="5122614"/>
                  <a:pt x="4043985" y="5735431"/>
                  <a:pt x="4030023" y="6023520"/>
                </a:cubicBezTo>
                <a:cubicBezTo>
                  <a:pt x="3852086" y="6026780"/>
                  <a:pt x="3509800" y="6016631"/>
                  <a:pt x="3358353" y="6023520"/>
                </a:cubicBezTo>
                <a:cubicBezTo>
                  <a:pt x="3206906" y="6030410"/>
                  <a:pt x="2825479" y="6040537"/>
                  <a:pt x="2606082" y="6023520"/>
                </a:cubicBezTo>
                <a:cubicBezTo>
                  <a:pt x="2386685" y="6006503"/>
                  <a:pt x="2118062" y="6008410"/>
                  <a:pt x="1934411" y="6023520"/>
                </a:cubicBezTo>
                <a:cubicBezTo>
                  <a:pt x="1750760" y="6038630"/>
                  <a:pt x="1594114" y="6036415"/>
                  <a:pt x="1383641" y="6023520"/>
                </a:cubicBezTo>
                <a:cubicBezTo>
                  <a:pt x="1173168" y="6010626"/>
                  <a:pt x="974915" y="6028848"/>
                  <a:pt x="792571" y="6023520"/>
                </a:cubicBezTo>
                <a:cubicBezTo>
                  <a:pt x="610227" y="6018193"/>
                  <a:pt x="265750" y="6029159"/>
                  <a:pt x="0" y="6023520"/>
                </a:cubicBezTo>
                <a:cubicBezTo>
                  <a:pt x="-7229" y="5831597"/>
                  <a:pt x="-11311" y="5584213"/>
                  <a:pt x="0" y="5354240"/>
                </a:cubicBezTo>
                <a:cubicBezTo>
                  <a:pt x="11311" y="5124267"/>
                  <a:pt x="6956" y="4921285"/>
                  <a:pt x="0" y="4684960"/>
                </a:cubicBezTo>
                <a:cubicBezTo>
                  <a:pt x="-6956" y="4448635"/>
                  <a:pt x="-19978" y="4377600"/>
                  <a:pt x="0" y="4075915"/>
                </a:cubicBezTo>
                <a:cubicBezTo>
                  <a:pt x="19978" y="3774230"/>
                  <a:pt x="-20751" y="3745437"/>
                  <a:pt x="0" y="3587341"/>
                </a:cubicBezTo>
                <a:cubicBezTo>
                  <a:pt x="20751" y="3429245"/>
                  <a:pt x="-8062" y="3212417"/>
                  <a:pt x="0" y="3098766"/>
                </a:cubicBezTo>
                <a:cubicBezTo>
                  <a:pt x="8062" y="2985115"/>
                  <a:pt x="-24525" y="2524861"/>
                  <a:pt x="0" y="2369251"/>
                </a:cubicBezTo>
                <a:cubicBezTo>
                  <a:pt x="24525" y="2213641"/>
                  <a:pt x="18609" y="1980787"/>
                  <a:pt x="0" y="1820442"/>
                </a:cubicBezTo>
                <a:cubicBezTo>
                  <a:pt x="-18609" y="1660097"/>
                  <a:pt x="-22458" y="1259076"/>
                  <a:pt x="0" y="1030691"/>
                </a:cubicBezTo>
                <a:cubicBezTo>
                  <a:pt x="22458" y="802306"/>
                  <a:pt x="-21366" y="40575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70000" rtlCol="0" anchor="b"/>
          <a:lstStyle/>
          <a:p>
            <a:endParaRPr lang="de-DE" b="1" dirty="0">
              <a:solidFill>
                <a:schemeClr val="accent1"/>
              </a:solidFill>
            </a:endParaRPr>
          </a:p>
          <a:p>
            <a:pPr algn="ctr"/>
            <a:r>
              <a:rPr lang="de-DE" sz="3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de-DE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BFECB91-4FC7-86BE-FAD3-4960D3DE2C02}"/>
              </a:ext>
            </a:extLst>
          </p:cNvPr>
          <p:cNvSpPr/>
          <p:nvPr/>
        </p:nvSpPr>
        <p:spPr>
          <a:xfrm rot="2238936">
            <a:off x="-2388893" y="-1277004"/>
            <a:ext cx="4030023" cy="6023520"/>
          </a:xfrm>
          <a:custGeom>
            <a:avLst/>
            <a:gdLst>
              <a:gd name="connsiteX0" fmla="*/ 0 w 4030023"/>
              <a:gd name="connsiteY0" fmla="*/ 0 h 6023520"/>
              <a:gd name="connsiteX1" fmla="*/ 550770 w 4030023"/>
              <a:gd name="connsiteY1" fmla="*/ 0 h 6023520"/>
              <a:gd name="connsiteX2" fmla="*/ 1262741 w 4030023"/>
              <a:gd name="connsiteY2" fmla="*/ 0 h 6023520"/>
              <a:gd name="connsiteX3" fmla="*/ 1894111 w 4030023"/>
              <a:gd name="connsiteY3" fmla="*/ 0 h 6023520"/>
              <a:gd name="connsiteX4" fmla="*/ 2565781 w 4030023"/>
              <a:gd name="connsiteY4" fmla="*/ 0 h 6023520"/>
              <a:gd name="connsiteX5" fmla="*/ 3318052 w 4030023"/>
              <a:gd name="connsiteY5" fmla="*/ 0 h 6023520"/>
              <a:gd name="connsiteX6" fmla="*/ 4030023 w 4030023"/>
              <a:gd name="connsiteY6" fmla="*/ 0 h 6023520"/>
              <a:gd name="connsiteX7" fmla="*/ 4030023 w 4030023"/>
              <a:gd name="connsiteY7" fmla="*/ 729515 h 6023520"/>
              <a:gd name="connsiteX8" fmla="*/ 4030023 w 4030023"/>
              <a:gd name="connsiteY8" fmla="*/ 1278325 h 6023520"/>
              <a:gd name="connsiteX9" fmla="*/ 4030023 w 4030023"/>
              <a:gd name="connsiteY9" fmla="*/ 1887370 h 6023520"/>
              <a:gd name="connsiteX10" fmla="*/ 4030023 w 4030023"/>
              <a:gd name="connsiteY10" fmla="*/ 2556650 h 6023520"/>
              <a:gd name="connsiteX11" fmla="*/ 4030023 w 4030023"/>
              <a:gd name="connsiteY11" fmla="*/ 3105459 h 6023520"/>
              <a:gd name="connsiteX12" fmla="*/ 4030023 w 4030023"/>
              <a:gd name="connsiteY12" fmla="*/ 3895210 h 6023520"/>
              <a:gd name="connsiteX13" fmla="*/ 4030023 w 4030023"/>
              <a:gd name="connsiteY13" fmla="*/ 4564490 h 6023520"/>
              <a:gd name="connsiteX14" fmla="*/ 4030023 w 4030023"/>
              <a:gd name="connsiteY14" fmla="*/ 5354240 h 6023520"/>
              <a:gd name="connsiteX15" fmla="*/ 4030023 w 4030023"/>
              <a:gd name="connsiteY15" fmla="*/ 6023520 h 6023520"/>
              <a:gd name="connsiteX16" fmla="*/ 3398653 w 4030023"/>
              <a:gd name="connsiteY16" fmla="*/ 6023520 h 6023520"/>
              <a:gd name="connsiteX17" fmla="*/ 2767282 w 4030023"/>
              <a:gd name="connsiteY17" fmla="*/ 6023520 h 6023520"/>
              <a:gd name="connsiteX18" fmla="*/ 2055312 w 4030023"/>
              <a:gd name="connsiteY18" fmla="*/ 6023520 h 6023520"/>
              <a:gd name="connsiteX19" fmla="*/ 1383641 w 4030023"/>
              <a:gd name="connsiteY19" fmla="*/ 6023520 h 6023520"/>
              <a:gd name="connsiteX20" fmla="*/ 631370 w 4030023"/>
              <a:gd name="connsiteY20" fmla="*/ 6023520 h 6023520"/>
              <a:gd name="connsiteX21" fmla="*/ 0 w 4030023"/>
              <a:gd name="connsiteY21" fmla="*/ 6023520 h 6023520"/>
              <a:gd name="connsiteX22" fmla="*/ 0 w 4030023"/>
              <a:gd name="connsiteY22" fmla="*/ 5294005 h 6023520"/>
              <a:gd name="connsiteX23" fmla="*/ 0 w 4030023"/>
              <a:gd name="connsiteY23" fmla="*/ 4624725 h 6023520"/>
              <a:gd name="connsiteX24" fmla="*/ 0 w 4030023"/>
              <a:gd name="connsiteY24" fmla="*/ 3895210 h 6023520"/>
              <a:gd name="connsiteX25" fmla="*/ 0 w 4030023"/>
              <a:gd name="connsiteY25" fmla="*/ 3225930 h 6023520"/>
              <a:gd name="connsiteX26" fmla="*/ 0 w 4030023"/>
              <a:gd name="connsiteY26" fmla="*/ 2556650 h 6023520"/>
              <a:gd name="connsiteX27" fmla="*/ 0 w 4030023"/>
              <a:gd name="connsiteY27" fmla="*/ 1887370 h 6023520"/>
              <a:gd name="connsiteX28" fmla="*/ 0 w 4030023"/>
              <a:gd name="connsiteY28" fmla="*/ 1398795 h 6023520"/>
              <a:gd name="connsiteX29" fmla="*/ 0 w 4030023"/>
              <a:gd name="connsiteY29" fmla="*/ 669280 h 6023520"/>
              <a:gd name="connsiteX30" fmla="*/ 0 w 4030023"/>
              <a:gd name="connsiteY30" fmla="*/ 0 h 60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30023" h="6023520" fill="none" extrusionOk="0">
                <a:moveTo>
                  <a:pt x="0" y="0"/>
                </a:moveTo>
                <a:cubicBezTo>
                  <a:pt x="231944" y="-2366"/>
                  <a:pt x="280683" y="-19393"/>
                  <a:pt x="550770" y="0"/>
                </a:cubicBezTo>
                <a:cubicBezTo>
                  <a:pt x="820857" y="19393"/>
                  <a:pt x="986684" y="-14867"/>
                  <a:pt x="1262741" y="0"/>
                </a:cubicBezTo>
                <a:cubicBezTo>
                  <a:pt x="1538798" y="14867"/>
                  <a:pt x="1627920" y="591"/>
                  <a:pt x="1894111" y="0"/>
                </a:cubicBezTo>
                <a:cubicBezTo>
                  <a:pt x="2160302" y="-591"/>
                  <a:pt x="2285375" y="22134"/>
                  <a:pt x="2565781" y="0"/>
                </a:cubicBezTo>
                <a:cubicBezTo>
                  <a:pt x="2846187" y="-22134"/>
                  <a:pt x="3137949" y="14273"/>
                  <a:pt x="3318052" y="0"/>
                </a:cubicBezTo>
                <a:cubicBezTo>
                  <a:pt x="3498155" y="-14273"/>
                  <a:pt x="3730699" y="-29779"/>
                  <a:pt x="4030023" y="0"/>
                </a:cubicBezTo>
                <a:cubicBezTo>
                  <a:pt x="4057603" y="206475"/>
                  <a:pt x="4028375" y="401533"/>
                  <a:pt x="4030023" y="729515"/>
                </a:cubicBezTo>
                <a:cubicBezTo>
                  <a:pt x="4031671" y="1057498"/>
                  <a:pt x="4019534" y="1043349"/>
                  <a:pt x="4030023" y="1278325"/>
                </a:cubicBezTo>
                <a:cubicBezTo>
                  <a:pt x="4040513" y="1513301"/>
                  <a:pt x="4001641" y="1761461"/>
                  <a:pt x="4030023" y="1887370"/>
                </a:cubicBezTo>
                <a:cubicBezTo>
                  <a:pt x="4058405" y="2013279"/>
                  <a:pt x="4033607" y="2295955"/>
                  <a:pt x="4030023" y="2556650"/>
                </a:cubicBezTo>
                <a:cubicBezTo>
                  <a:pt x="4026439" y="2817345"/>
                  <a:pt x="4056127" y="2854729"/>
                  <a:pt x="4030023" y="3105459"/>
                </a:cubicBezTo>
                <a:cubicBezTo>
                  <a:pt x="4003919" y="3356189"/>
                  <a:pt x="4040710" y="3541886"/>
                  <a:pt x="4030023" y="3895210"/>
                </a:cubicBezTo>
                <a:cubicBezTo>
                  <a:pt x="4019336" y="4248534"/>
                  <a:pt x="4046646" y="4349073"/>
                  <a:pt x="4030023" y="4564490"/>
                </a:cubicBezTo>
                <a:cubicBezTo>
                  <a:pt x="4013400" y="4779907"/>
                  <a:pt x="4005398" y="5000595"/>
                  <a:pt x="4030023" y="5354240"/>
                </a:cubicBezTo>
                <a:cubicBezTo>
                  <a:pt x="4054649" y="5707885"/>
                  <a:pt x="3999098" y="5814355"/>
                  <a:pt x="4030023" y="6023520"/>
                </a:cubicBezTo>
                <a:cubicBezTo>
                  <a:pt x="3749414" y="6050485"/>
                  <a:pt x="3556920" y="6007989"/>
                  <a:pt x="3398653" y="6023520"/>
                </a:cubicBezTo>
                <a:cubicBezTo>
                  <a:pt x="3240386" y="6039052"/>
                  <a:pt x="2944539" y="6055020"/>
                  <a:pt x="2767282" y="6023520"/>
                </a:cubicBezTo>
                <a:cubicBezTo>
                  <a:pt x="2590025" y="5992020"/>
                  <a:pt x="2377998" y="6045237"/>
                  <a:pt x="2055312" y="6023520"/>
                </a:cubicBezTo>
                <a:cubicBezTo>
                  <a:pt x="1732626" y="6001804"/>
                  <a:pt x="1610666" y="6001285"/>
                  <a:pt x="1383641" y="6023520"/>
                </a:cubicBezTo>
                <a:cubicBezTo>
                  <a:pt x="1156616" y="6045755"/>
                  <a:pt x="941117" y="6023413"/>
                  <a:pt x="631370" y="6023520"/>
                </a:cubicBezTo>
                <a:cubicBezTo>
                  <a:pt x="321623" y="6023627"/>
                  <a:pt x="289836" y="6027814"/>
                  <a:pt x="0" y="6023520"/>
                </a:cubicBezTo>
                <a:cubicBezTo>
                  <a:pt x="30523" y="5847178"/>
                  <a:pt x="-870" y="5593315"/>
                  <a:pt x="0" y="5294005"/>
                </a:cubicBezTo>
                <a:cubicBezTo>
                  <a:pt x="870" y="4994696"/>
                  <a:pt x="2673" y="4877456"/>
                  <a:pt x="0" y="4624725"/>
                </a:cubicBezTo>
                <a:cubicBezTo>
                  <a:pt x="-2673" y="4371994"/>
                  <a:pt x="18323" y="4228117"/>
                  <a:pt x="0" y="3895210"/>
                </a:cubicBezTo>
                <a:cubicBezTo>
                  <a:pt x="-18323" y="3562304"/>
                  <a:pt x="7450" y="3491498"/>
                  <a:pt x="0" y="3225930"/>
                </a:cubicBezTo>
                <a:cubicBezTo>
                  <a:pt x="-7450" y="2960362"/>
                  <a:pt x="-3405" y="2764409"/>
                  <a:pt x="0" y="2556650"/>
                </a:cubicBezTo>
                <a:cubicBezTo>
                  <a:pt x="3405" y="2348891"/>
                  <a:pt x="3222" y="2061755"/>
                  <a:pt x="0" y="1887370"/>
                </a:cubicBezTo>
                <a:cubicBezTo>
                  <a:pt x="-3222" y="1712985"/>
                  <a:pt x="-19666" y="1592970"/>
                  <a:pt x="0" y="1398795"/>
                </a:cubicBezTo>
                <a:cubicBezTo>
                  <a:pt x="19666" y="1204621"/>
                  <a:pt x="-26436" y="968365"/>
                  <a:pt x="0" y="669280"/>
                </a:cubicBezTo>
                <a:cubicBezTo>
                  <a:pt x="26436" y="370195"/>
                  <a:pt x="787" y="283689"/>
                  <a:pt x="0" y="0"/>
                </a:cubicBezTo>
                <a:close/>
              </a:path>
              <a:path w="4030023" h="6023520" stroke="0" extrusionOk="0">
                <a:moveTo>
                  <a:pt x="0" y="0"/>
                </a:moveTo>
                <a:cubicBezTo>
                  <a:pt x="218075" y="-20333"/>
                  <a:pt x="325569" y="-1805"/>
                  <a:pt x="631370" y="0"/>
                </a:cubicBezTo>
                <a:cubicBezTo>
                  <a:pt x="937171" y="1805"/>
                  <a:pt x="1061226" y="9760"/>
                  <a:pt x="1182140" y="0"/>
                </a:cubicBezTo>
                <a:cubicBezTo>
                  <a:pt x="1303054" y="-9760"/>
                  <a:pt x="1696317" y="-988"/>
                  <a:pt x="1934411" y="0"/>
                </a:cubicBezTo>
                <a:cubicBezTo>
                  <a:pt x="2172505" y="988"/>
                  <a:pt x="2379549" y="-11909"/>
                  <a:pt x="2565781" y="0"/>
                </a:cubicBezTo>
                <a:cubicBezTo>
                  <a:pt x="2752013" y="11909"/>
                  <a:pt x="2947865" y="5652"/>
                  <a:pt x="3197152" y="0"/>
                </a:cubicBezTo>
                <a:cubicBezTo>
                  <a:pt x="3446439" y="-5652"/>
                  <a:pt x="3778201" y="-28018"/>
                  <a:pt x="4030023" y="0"/>
                </a:cubicBezTo>
                <a:cubicBezTo>
                  <a:pt x="4025431" y="208235"/>
                  <a:pt x="4011140" y="383724"/>
                  <a:pt x="4030023" y="548810"/>
                </a:cubicBezTo>
                <a:cubicBezTo>
                  <a:pt x="4048907" y="713896"/>
                  <a:pt x="4054710" y="960900"/>
                  <a:pt x="4030023" y="1218090"/>
                </a:cubicBezTo>
                <a:cubicBezTo>
                  <a:pt x="4005336" y="1475280"/>
                  <a:pt x="4019390" y="1554521"/>
                  <a:pt x="4030023" y="1766899"/>
                </a:cubicBezTo>
                <a:cubicBezTo>
                  <a:pt x="4040656" y="1979277"/>
                  <a:pt x="4010699" y="2199483"/>
                  <a:pt x="4030023" y="2315709"/>
                </a:cubicBezTo>
                <a:cubicBezTo>
                  <a:pt x="4049348" y="2431935"/>
                  <a:pt x="4028772" y="2799642"/>
                  <a:pt x="4030023" y="2984989"/>
                </a:cubicBezTo>
                <a:cubicBezTo>
                  <a:pt x="4031274" y="3170336"/>
                  <a:pt x="4027821" y="3507236"/>
                  <a:pt x="4030023" y="3714504"/>
                </a:cubicBezTo>
                <a:cubicBezTo>
                  <a:pt x="4032225" y="3921773"/>
                  <a:pt x="4008889" y="4046850"/>
                  <a:pt x="4030023" y="4203078"/>
                </a:cubicBezTo>
                <a:cubicBezTo>
                  <a:pt x="4051157" y="4359306"/>
                  <a:pt x="4030280" y="4622102"/>
                  <a:pt x="4030023" y="4872358"/>
                </a:cubicBezTo>
                <a:cubicBezTo>
                  <a:pt x="4029766" y="5122614"/>
                  <a:pt x="4043985" y="5735431"/>
                  <a:pt x="4030023" y="6023520"/>
                </a:cubicBezTo>
                <a:cubicBezTo>
                  <a:pt x="3852086" y="6026780"/>
                  <a:pt x="3509800" y="6016631"/>
                  <a:pt x="3358353" y="6023520"/>
                </a:cubicBezTo>
                <a:cubicBezTo>
                  <a:pt x="3206906" y="6030410"/>
                  <a:pt x="2825479" y="6040537"/>
                  <a:pt x="2606082" y="6023520"/>
                </a:cubicBezTo>
                <a:cubicBezTo>
                  <a:pt x="2386685" y="6006503"/>
                  <a:pt x="2118062" y="6008410"/>
                  <a:pt x="1934411" y="6023520"/>
                </a:cubicBezTo>
                <a:cubicBezTo>
                  <a:pt x="1750760" y="6038630"/>
                  <a:pt x="1594114" y="6036415"/>
                  <a:pt x="1383641" y="6023520"/>
                </a:cubicBezTo>
                <a:cubicBezTo>
                  <a:pt x="1173168" y="6010626"/>
                  <a:pt x="974915" y="6028848"/>
                  <a:pt x="792571" y="6023520"/>
                </a:cubicBezTo>
                <a:cubicBezTo>
                  <a:pt x="610227" y="6018193"/>
                  <a:pt x="265750" y="6029159"/>
                  <a:pt x="0" y="6023520"/>
                </a:cubicBezTo>
                <a:cubicBezTo>
                  <a:pt x="-7229" y="5831597"/>
                  <a:pt x="-11311" y="5584213"/>
                  <a:pt x="0" y="5354240"/>
                </a:cubicBezTo>
                <a:cubicBezTo>
                  <a:pt x="11311" y="5124267"/>
                  <a:pt x="6956" y="4921285"/>
                  <a:pt x="0" y="4684960"/>
                </a:cubicBezTo>
                <a:cubicBezTo>
                  <a:pt x="-6956" y="4448635"/>
                  <a:pt x="-19978" y="4377600"/>
                  <a:pt x="0" y="4075915"/>
                </a:cubicBezTo>
                <a:cubicBezTo>
                  <a:pt x="19978" y="3774230"/>
                  <a:pt x="-20751" y="3745437"/>
                  <a:pt x="0" y="3587341"/>
                </a:cubicBezTo>
                <a:cubicBezTo>
                  <a:pt x="20751" y="3429245"/>
                  <a:pt x="-8062" y="3212417"/>
                  <a:pt x="0" y="3098766"/>
                </a:cubicBezTo>
                <a:cubicBezTo>
                  <a:pt x="8062" y="2985115"/>
                  <a:pt x="-24525" y="2524861"/>
                  <a:pt x="0" y="2369251"/>
                </a:cubicBezTo>
                <a:cubicBezTo>
                  <a:pt x="24525" y="2213641"/>
                  <a:pt x="18609" y="1980787"/>
                  <a:pt x="0" y="1820442"/>
                </a:cubicBezTo>
                <a:cubicBezTo>
                  <a:pt x="-18609" y="1660097"/>
                  <a:pt x="-22458" y="1259076"/>
                  <a:pt x="0" y="1030691"/>
                </a:cubicBezTo>
                <a:cubicBezTo>
                  <a:pt x="22458" y="802306"/>
                  <a:pt x="-21366" y="40575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70000" rtlCol="0" anchor="b"/>
          <a:lstStyle/>
          <a:p>
            <a:endParaRPr lang="de-DE" b="1" u="sng" dirty="0">
              <a:solidFill>
                <a:schemeClr val="accent1"/>
              </a:solidFill>
            </a:endParaRPr>
          </a:p>
          <a:p>
            <a:pPr algn="r"/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		</a:t>
            </a:r>
          </a:p>
          <a:p>
            <a:pPr algn="ctr"/>
            <a:endParaRPr lang="de-DE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52D0A93-A7B6-9AC7-ECEE-422F59E3C1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83" y="121214"/>
            <a:ext cx="7263033" cy="49010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6">
                <a:extLst>
                  <a:ext uri="{FF2B5EF4-FFF2-40B4-BE49-F238E27FC236}">
                    <a16:creationId xmlns:a16="http://schemas.microsoft.com/office/drawing/2014/main" id="{28263F05-772C-21B2-76A2-0FB71F9FCC64}"/>
                  </a:ext>
                </a:extLst>
              </p14:cNvPr>
              <p14:cNvContentPartPr/>
              <p14:nvPr/>
            </p14:nvContentPartPr>
            <p14:xfrm>
              <a:off x="1809605" y="1458464"/>
              <a:ext cx="777600" cy="833400"/>
            </p14:xfrm>
          </p:contentPart>
        </mc:Choice>
        <mc:Fallback xmlns="">
          <p:pic>
            <p:nvPicPr>
              <p:cNvPr id="6" name="Freihand 6">
                <a:extLst>
                  <a:ext uri="{FF2B5EF4-FFF2-40B4-BE49-F238E27FC236}">
                    <a16:creationId xmlns:a16="http://schemas.microsoft.com/office/drawing/2014/main" id="{28263F05-772C-21B2-76A2-0FB71F9FCC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645" y="1427504"/>
                <a:ext cx="838800" cy="8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9">
                <a:extLst>
                  <a:ext uri="{FF2B5EF4-FFF2-40B4-BE49-F238E27FC236}">
                    <a16:creationId xmlns:a16="http://schemas.microsoft.com/office/drawing/2014/main" id="{B9FDF911-0FDA-7E07-BC09-28F7A6985BBF}"/>
                  </a:ext>
                </a:extLst>
              </p14:cNvPr>
              <p14:cNvContentPartPr/>
              <p14:nvPr/>
            </p14:nvContentPartPr>
            <p14:xfrm>
              <a:off x="1926965" y="3310552"/>
              <a:ext cx="660240" cy="868320"/>
            </p14:xfrm>
          </p:contentPart>
        </mc:Choice>
        <mc:Fallback xmlns="">
          <p:pic>
            <p:nvPicPr>
              <p:cNvPr id="9" name="Freihand 9">
                <a:extLst>
                  <a:ext uri="{FF2B5EF4-FFF2-40B4-BE49-F238E27FC236}">
                    <a16:creationId xmlns:a16="http://schemas.microsoft.com/office/drawing/2014/main" id="{B9FDF911-0FDA-7E07-BC09-28F7A6985B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6005" y="3279592"/>
                <a:ext cx="721440" cy="9295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3BBE7DA4-47BC-A232-68F9-455019CC45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4875" y="916999"/>
            <a:ext cx="2881494" cy="146033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4429D6F-9D22-9DB1-C0C5-5BBF6C36E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4875" y="2665589"/>
            <a:ext cx="2881494" cy="1464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9FC00E7-49DF-4F6D-0877-698B528FA26E}"/>
                  </a:ext>
                </a:extLst>
              </p14:cNvPr>
              <p14:cNvContentPartPr/>
              <p14:nvPr/>
            </p14:nvContentPartPr>
            <p14:xfrm>
              <a:off x="5690011" y="883241"/>
              <a:ext cx="56160" cy="14922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9FC00E7-49DF-4F6D-0877-698B528FA2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74531" y="867761"/>
                <a:ext cx="86760" cy="15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075D0CF-8910-D7B2-9F9E-54956DD5697A}"/>
                  </a:ext>
                </a:extLst>
              </p14:cNvPr>
              <p14:cNvContentPartPr/>
              <p14:nvPr/>
            </p14:nvContentPartPr>
            <p14:xfrm>
              <a:off x="2855731" y="2347001"/>
              <a:ext cx="2872080" cy="406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075D0CF-8910-D7B2-9F9E-54956DD5697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40249" y="2331657"/>
                <a:ext cx="2902684" cy="71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025868A-326D-0DD1-E222-69F29977D509}"/>
                  </a:ext>
                </a:extLst>
              </p14:cNvPr>
              <p14:cNvContentPartPr/>
              <p14:nvPr/>
            </p14:nvContentPartPr>
            <p14:xfrm>
              <a:off x="2815411" y="917441"/>
              <a:ext cx="37800" cy="1464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025868A-326D-0DD1-E222-69F29977D5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99782" y="901961"/>
                <a:ext cx="68694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33DDE79-A45D-D261-D7F6-8600B2D8D65D}"/>
                  </a:ext>
                </a:extLst>
              </p14:cNvPr>
              <p14:cNvContentPartPr/>
              <p14:nvPr/>
            </p14:nvContentPartPr>
            <p14:xfrm>
              <a:off x="2862211" y="877121"/>
              <a:ext cx="2832480" cy="50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33DDE79-A45D-D261-D7F6-8600B2D8D65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41691" y="856601"/>
                <a:ext cx="28731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AE3E37B-A3CC-C8B8-920A-58480854313F}"/>
                  </a:ext>
                </a:extLst>
              </p14:cNvPr>
              <p14:cNvContentPartPr/>
              <p14:nvPr/>
            </p14:nvContentPartPr>
            <p14:xfrm>
              <a:off x="2880851" y="2638320"/>
              <a:ext cx="2834640" cy="37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AE3E37B-A3CC-C8B8-920A-5848085431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60331" y="2617800"/>
                <a:ext cx="2875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1BFD5E3-F92F-8F27-B8A6-72B153A4493E}"/>
                  </a:ext>
                </a:extLst>
              </p14:cNvPr>
              <p14:cNvContentPartPr/>
              <p14:nvPr/>
            </p14:nvContentPartPr>
            <p14:xfrm>
              <a:off x="5683811" y="2691240"/>
              <a:ext cx="59400" cy="1411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1BFD5E3-F92F-8F27-B8A6-72B153A4493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68331" y="2675760"/>
                <a:ext cx="90000" cy="14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86041D7-8621-349A-EE75-DA47F4D4F5CA}"/>
                  </a:ext>
                </a:extLst>
              </p14:cNvPr>
              <p14:cNvContentPartPr/>
              <p14:nvPr/>
            </p14:nvContentPartPr>
            <p14:xfrm>
              <a:off x="2858891" y="4111440"/>
              <a:ext cx="2839320" cy="439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86041D7-8621-349A-EE75-DA47F4D4F5C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43411" y="4095960"/>
                <a:ext cx="2869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335E94F-FD0F-5CE3-C016-A859A76BB060}"/>
                  </a:ext>
                </a:extLst>
              </p14:cNvPr>
              <p14:cNvContentPartPr/>
              <p14:nvPr/>
            </p14:nvContentPartPr>
            <p14:xfrm>
              <a:off x="2812451" y="2688000"/>
              <a:ext cx="37800" cy="14266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335E94F-FD0F-5CE3-C016-A859A76BB06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96971" y="2672520"/>
                <a:ext cx="68400" cy="14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6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2267BC5F-D402-5FE5-797E-09F8F43439D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015490"/>
          <a:ext cx="6096000" cy="129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616083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752695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74617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Security </a:t>
                      </a:r>
                      <a:br>
                        <a:rPr lang="de-DE" dirty="0"/>
                      </a:br>
                      <a:r>
                        <a:rPr lang="de-DE" dirty="0"/>
                        <a:t>Professionals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Internal Communications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3143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Communications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300" dirty="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300" dirty="0"/>
                        <a:t>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91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67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233BDBC-1EC5-5F79-B7ED-FDD51295F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21468"/>
            <a:ext cx="8426450" cy="310056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 sz="20800" b="1" dirty="0">
                <a:latin typeface="Arial" panose="020B0604020202020204" pitchFamily="34" charset="0"/>
                <a:cs typeface="Arial" panose="020B0604020202020204" pitchFamily="34" charset="0"/>
              </a:rPr>
              <a:t>82%</a:t>
            </a:r>
          </a:p>
        </p:txBody>
      </p:sp>
    </p:spTree>
    <p:extLst>
      <p:ext uri="{BB962C8B-B14F-4D97-AF65-F5344CB8AC3E}">
        <p14:creationId xmlns:p14="http://schemas.microsoft.com/office/powerpoint/2010/main" val="13211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26906FD-A77D-2A09-D69D-1E211896A447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FA5FF-C860-1C42-A528-3B54B289C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22" y="111066"/>
            <a:ext cx="4141378" cy="1588126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69918-2EBC-4141-B338-1D8812597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22" y="2420944"/>
            <a:ext cx="4141378" cy="1463331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Contact:</a:t>
            </a:r>
          </a:p>
          <a:p>
            <a:r>
              <a:rPr lang="en-GB" dirty="0" err="1"/>
              <a:t>fabio.greiner@switch.ch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233BDBC-1EC5-5F79-B7ED-FDD51295F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8776" y="1021468"/>
            <a:ext cx="8426450" cy="310056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 sz="20800" b="1" dirty="0">
                <a:latin typeface="Arial" panose="020B0604020202020204" pitchFamily="34" charset="0"/>
                <a:cs typeface="Arial" panose="020B0604020202020204" pitchFamily="34" charset="0"/>
              </a:rPr>
              <a:t>82%</a:t>
            </a:r>
          </a:p>
        </p:txBody>
      </p:sp>
    </p:spTree>
    <p:extLst>
      <p:ext uri="{BB962C8B-B14F-4D97-AF65-F5344CB8AC3E}">
        <p14:creationId xmlns:p14="http://schemas.microsoft.com/office/powerpoint/2010/main" val="17523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52D0A93-A7B6-9AC7-ECEE-422F59E3C1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83" y="121214"/>
            <a:ext cx="7263033" cy="49010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0C8B56A-9139-2897-A994-330975C36DDF}"/>
                  </a:ext>
                </a:extLst>
              </p14:cNvPr>
              <p14:cNvContentPartPr/>
              <p14:nvPr/>
            </p14:nvContentPartPr>
            <p14:xfrm>
              <a:off x="1450792" y="3193472"/>
              <a:ext cx="480780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0C8B56A-9139-2897-A994-330975C36D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2792" y="3175472"/>
                <a:ext cx="4843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24E9624-5A32-EF7D-0A87-4A31E73ECE10}"/>
                  </a:ext>
                </a:extLst>
              </p14:cNvPr>
              <p14:cNvContentPartPr/>
              <p14:nvPr/>
            </p14:nvContentPartPr>
            <p14:xfrm>
              <a:off x="1448920" y="883640"/>
              <a:ext cx="4661640" cy="2165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24E9624-5A32-EF7D-0A87-4A31E73ECE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6760" y="500600"/>
                <a:ext cx="5025960" cy="29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F6128E0-9320-8643-C263-8B780786CD53}"/>
                  </a:ext>
                </a:extLst>
              </p14:cNvPr>
              <p14:cNvContentPartPr/>
              <p14:nvPr/>
            </p14:nvContentPartPr>
            <p14:xfrm>
              <a:off x="1592403" y="2390025"/>
              <a:ext cx="4549320" cy="622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F6128E0-9320-8643-C263-8B780786CD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9257" y="2006985"/>
                <a:ext cx="4894893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81E66C1-EA22-CCB8-EF8B-C86925855CB3}"/>
                  </a:ext>
                </a:extLst>
              </p14:cNvPr>
              <p14:cNvContentPartPr/>
              <p14:nvPr/>
            </p14:nvContentPartPr>
            <p14:xfrm>
              <a:off x="1664329" y="3493167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81E66C1-EA22-CCB8-EF8B-C86925855C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7289" y="3226767"/>
                <a:ext cx="69408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4B734A9-860F-703E-45D9-6056A8F9AFF0}"/>
                  </a:ext>
                </a:extLst>
              </p14:cNvPr>
              <p14:cNvContentPartPr/>
              <p14:nvPr/>
            </p14:nvContentPartPr>
            <p14:xfrm>
              <a:off x="1633680" y="3338545"/>
              <a:ext cx="4465080" cy="11772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4B734A9-860F-703E-45D9-6056A8F9AF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60360" y="3071785"/>
                <a:ext cx="5211000" cy="17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5A58580-FAD1-294C-0378-F299E3A40FEA}"/>
                  </a:ext>
                </a:extLst>
              </p14:cNvPr>
              <p14:cNvContentPartPr/>
              <p14:nvPr/>
            </p14:nvContentPartPr>
            <p14:xfrm>
              <a:off x="1664280" y="3363385"/>
              <a:ext cx="4480560" cy="10792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5A58580-FAD1-294C-0378-F299E3A40F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2320" y="3140905"/>
                <a:ext cx="5243760" cy="15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29" name="Freihand 29">
                <a:extLst>
                  <a:ext uri="{FF2B5EF4-FFF2-40B4-BE49-F238E27FC236}">
                    <a16:creationId xmlns:a16="http://schemas.microsoft.com/office/drawing/2014/main" id="{58BE8695-52AD-F3DE-AB59-CC6031194B40}"/>
                  </a:ext>
                </a:extLst>
              </p14:cNvPr>
              <p14:cNvContentPartPr/>
              <p14:nvPr/>
            </p14:nvContentPartPr>
            <p14:xfrm>
              <a:off x="1810600" y="3453059"/>
              <a:ext cx="929160" cy="703080"/>
            </p14:xfrm>
          </p:contentPart>
        </mc:Choice>
        <mc:Fallback xmlns="">
          <p:pic>
            <p:nvPicPr>
              <p:cNvPr id="29" name="Freihand 29">
                <a:extLst>
                  <a:ext uri="{FF2B5EF4-FFF2-40B4-BE49-F238E27FC236}">
                    <a16:creationId xmlns:a16="http://schemas.microsoft.com/office/drawing/2014/main" id="{58BE8695-52AD-F3DE-AB59-CC6031194B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54920" y="3188594"/>
                <a:ext cx="1645200" cy="12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33" name="Freihand 33">
                <a:extLst>
                  <a:ext uri="{FF2B5EF4-FFF2-40B4-BE49-F238E27FC236}">
                    <a16:creationId xmlns:a16="http://schemas.microsoft.com/office/drawing/2014/main" id="{0B15AB17-280C-342C-24A1-B95960ACE962}"/>
                  </a:ext>
                </a:extLst>
              </p14:cNvPr>
              <p14:cNvContentPartPr/>
              <p14:nvPr/>
            </p14:nvContentPartPr>
            <p14:xfrm>
              <a:off x="2872240" y="3517499"/>
              <a:ext cx="2367000" cy="975600"/>
            </p14:xfrm>
          </p:contentPart>
        </mc:Choice>
        <mc:Fallback xmlns="">
          <p:pic>
            <p:nvPicPr>
              <p:cNvPr id="33" name="Freihand 33">
                <a:extLst>
                  <a:ext uri="{FF2B5EF4-FFF2-40B4-BE49-F238E27FC236}">
                    <a16:creationId xmlns:a16="http://schemas.microsoft.com/office/drawing/2014/main" id="{0B15AB17-280C-342C-24A1-B95960ACE9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15480" y="3239939"/>
                <a:ext cx="3087000" cy="15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42" name="Freihand 42">
                <a:extLst>
                  <a:ext uri="{FF2B5EF4-FFF2-40B4-BE49-F238E27FC236}">
                    <a16:creationId xmlns:a16="http://schemas.microsoft.com/office/drawing/2014/main" id="{AD252A78-8750-B87C-B897-71B57053054D}"/>
                  </a:ext>
                </a:extLst>
              </p14:cNvPr>
              <p14:cNvContentPartPr/>
              <p14:nvPr/>
            </p14:nvContentPartPr>
            <p14:xfrm>
              <a:off x="1713760" y="3474659"/>
              <a:ext cx="1556640" cy="907200"/>
            </p14:xfrm>
          </p:contentPart>
        </mc:Choice>
        <mc:Fallback xmlns="">
          <p:pic>
            <p:nvPicPr>
              <p:cNvPr id="42" name="Freihand 42">
                <a:extLst>
                  <a:ext uri="{FF2B5EF4-FFF2-40B4-BE49-F238E27FC236}">
                    <a16:creationId xmlns:a16="http://schemas.microsoft.com/office/drawing/2014/main" id="{AD252A78-8750-B87C-B897-71B5705305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53040" y="3204406"/>
                <a:ext cx="2283480" cy="145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45" name="Freihand 45">
                <a:extLst>
                  <a:ext uri="{FF2B5EF4-FFF2-40B4-BE49-F238E27FC236}">
                    <a16:creationId xmlns:a16="http://schemas.microsoft.com/office/drawing/2014/main" id="{D4610A63-2863-0DC6-EB25-ECA4960F73B3}"/>
                  </a:ext>
                </a:extLst>
              </p14:cNvPr>
              <p14:cNvContentPartPr/>
              <p14:nvPr/>
            </p14:nvContentPartPr>
            <p14:xfrm>
              <a:off x="3060160" y="3420659"/>
              <a:ext cx="1562400" cy="1001160"/>
            </p14:xfrm>
          </p:contentPart>
        </mc:Choice>
        <mc:Fallback xmlns="">
          <p:pic>
            <p:nvPicPr>
              <p:cNvPr id="45" name="Freihand 45">
                <a:extLst>
                  <a:ext uri="{FF2B5EF4-FFF2-40B4-BE49-F238E27FC236}">
                    <a16:creationId xmlns:a16="http://schemas.microsoft.com/office/drawing/2014/main" id="{D4610A63-2863-0DC6-EB25-ECA4960F73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94316" y="3152002"/>
                <a:ext cx="2300930" cy="1522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48" name="Freihand 48">
                <a:extLst>
                  <a:ext uri="{FF2B5EF4-FFF2-40B4-BE49-F238E27FC236}">
                    <a16:creationId xmlns:a16="http://schemas.microsoft.com/office/drawing/2014/main" id="{6D0657FF-7257-18DA-EFAF-17918D1D9518}"/>
                  </a:ext>
                </a:extLst>
              </p14:cNvPr>
              <p14:cNvContentPartPr/>
              <p14:nvPr/>
            </p14:nvContentPartPr>
            <p14:xfrm>
              <a:off x="4657840" y="3517499"/>
              <a:ext cx="1449000" cy="857520"/>
            </p14:xfrm>
          </p:contentPart>
        </mc:Choice>
        <mc:Fallback xmlns="">
          <p:pic>
            <p:nvPicPr>
              <p:cNvPr id="48" name="Freihand 48">
                <a:extLst>
                  <a:ext uri="{FF2B5EF4-FFF2-40B4-BE49-F238E27FC236}">
                    <a16:creationId xmlns:a16="http://schemas.microsoft.com/office/drawing/2014/main" id="{6D0657FF-7257-18DA-EFAF-17918D1D95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6760" y="3258190"/>
                <a:ext cx="2174760" cy="1379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EA042B9-A5CC-44BD-F904-77DDF943F47D}"/>
                  </a:ext>
                </a:extLst>
              </p14:cNvPr>
              <p14:cNvContentPartPr/>
              <p14:nvPr/>
            </p14:nvContentPartPr>
            <p14:xfrm>
              <a:off x="2574778" y="1822670"/>
              <a:ext cx="61200" cy="1233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EA042B9-A5CC-44BD-F904-77DDF943F47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54258" y="1802150"/>
                <a:ext cx="10188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Freihand 16">
                <a:extLst>
                  <a:ext uri="{FF2B5EF4-FFF2-40B4-BE49-F238E27FC236}">
                    <a16:creationId xmlns:a16="http://schemas.microsoft.com/office/drawing/2014/main" id="{00E9F30C-93C9-1F77-2D90-A9EDA039E7E6}"/>
                  </a:ext>
                </a:extLst>
              </p14:cNvPr>
              <p14:cNvContentPartPr/>
              <p14:nvPr/>
            </p14:nvContentPartPr>
            <p14:xfrm>
              <a:off x="2159288" y="3076082"/>
              <a:ext cx="819000" cy="685800"/>
            </p14:xfrm>
          </p:contentPart>
        </mc:Choice>
        <mc:Fallback xmlns="">
          <p:pic>
            <p:nvPicPr>
              <p:cNvPr id="16" name="Freihand 16">
                <a:extLst>
                  <a:ext uri="{FF2B5EF4-FFF2-40B4-BE49-F238E27FC236}">
                    <a16:creationId xmlns:a16="http://schemas.microsoft.com/office/drawing/2014/main" id="{00E9F30C-93C9-1F77-2D90-A9EDA039E7E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43808" y="3060602"/>
                <a:ext cx="84960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Freihand 21">
                <a:extLst>
                  <a:ext uri="{FF2B5EF4-FFF2-40B4-BE49-F238E27FC236}">
                    <a16:creationId xmlns:a16="http://schemas.microsoft.com/office/drawing/2014/main" id="{D2DAA504-9CFA-BDA5-E25E-92CBA54294C4}"/>
                  </a:ext>
                </a:extLst>
              </p14:cNvPr>
              <p14:cNvContentPartPr/>
              <p14:nvPr/>
            </p14:nvContentPartPr>
            <p14:xfrm>
              <a:off x="2208248" y="1827602"/>
              <a:ext cx="816480" cy="633960"/>
            </p14:xfrm>
          </p:contentPart>
        </mc:Choice>
        <mc:Fallback xmlns="">
          <p:pic>
            <p:nvPicPr>
              <p:cNvPr id="21" name="Freihand 21">
                <a:extLst>
                  <a:ext uri="{FF2B5EF4-FFF2-40B4-BE49-F238E27FC236}">
                    <a16:creationId xmlns:a16="http://schemas.microsoft.com/office/drawing/2014/main" id="{D2DAA504-9CFA-BDA5-E25E-92CBA54294C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92761" y="1812131"/>
                <a:ext cx="847093" cy="664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94EEA15-FB34-FCB2-1287-0E6DA449393B}"/>
                  </a:ext>
                </a:extLst>
              </p14:cNvPr>
              <p14:cNvContentPartPr/>
              <p14:nvPr/>
            </p14:nvContentPartPr>
            <p14:xfrm>
              <a:off x="2389067" y="1284267"/>
              <a:ext cx="460440" cy="4579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94EEA15-FB34-FCB2-1287-0E6DA44939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48027" y="1243259"/>
                <a:ext cx="542520" cy="539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34F97D9-C82B-6671-7E2A-BB3A77E59F94}"/>
                  </a:ext>
                </a:extLst>
              </p14:cNvPr>
              <p14:cNvContentPartPr/>
              <p14:nvPr/>
            </p14:nvContentPartPr>
            <p14:xfrm>
              <a:off x="2710862" y="1496233"/>
              <a:ext cx="162000" cy="2451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34F97D9-C82B-6671-7E2A-BB3A77E59F9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69822" y="1455193"/>
                <a:ext cx="2440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4" name="Freihand 54">
                <a:extLst>
                  <a:ext uri="{FF2B5EF4-FFF2-40B4-BE49-F238E27FC236}">
                    <a16:creationId xmlns:a16="http://schemas.microsoft.com/office/drawing/2014/main" id="{C58508A7-C03A-0742-0B01-1F2228F45A5B}"/>
                  </a:ext>
                </a:extLst>
              </p14:cNvPr>
              <p14:cNvContentPartPr/>
              <p14:nvPr/>
            </p14:nvContentPartPr>
            <p14:xfrm>
              <a:off x="2352662" y="1225873"/>
              <a:ext cx="591480" cy="563760"/>
            </p14:xfrm>
          </p:contentPart>
        </mc:Choice>
        <mc:Fallback xmlns="">
          <p:pic>
            <p:nvPicPr>
              <p:cNvPr id="54" name="Freihand 54">
                <a:extLst>
                  <a:ext uri="{FF2B5EF4-FFF2-40B4-BE49-F238E27FC236}">
                    <a16:creationId xmlns:a16="http://schemas.microsoft.com/office/drawing/2014/main" id="{C58508A7-C03A-0742-0B01-1F2228F45A5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37182" y="1210393"/>
                <a:ext cx="6220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C053699-727C-E823-8E0B-CC98E5473AE1}"/>
                  </a:ext>
                </a:extLst>
              </p14:cNvPr>
              <p14:cNvContentPartPr/>
              <p14:nvPr/>
            </p14:nvContentPartPr>
            <p14:xfrm>
              <a:off x="2782142" y="1429273"/>
              <a:ext cx="28080" cy="25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C053699-727C-E823-8E0B-CC98E5473AE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66662" y="1413793"/>
                <a:ext cx="58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3BEE754-8796-7867-6B70-985BB749A310}"/>
                  </a:ext>
                </a:extLst>
              </p14:cNvPr>
              <p14:cNvContentPartPr/>
              <p14:nvPr/>
            </p14:nvContentPartPr>
            <p14:xfrm>
              <a:off x="2546702" y="1599913"/>
              <a:ext cx="277560" cy="558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3BEE754-8796-7867-6B70-985BB749A3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31202" y="1584433"/>
                <a:ext cx="3082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0" name="Freihand 60">
                <a:extLst>
                  <a:ext uri="{FF2B5EF4-FFF2-40B4-BE49-F238E27FC236}">
                    <a16:creationId xmlns:a16="http://schemas.microsoft.com/office/drawing/2014/main" id="{347EA27F-5396-D77F-CB5F-F410D7909169}"/>
                  </a:ext>
                </a:extLst>
              </p14:cNvPr>
              <p14:cNvContentPartPr/>
              <p14:nvPr/>
            </p14:nvContentPartPr>
            <p14:xfrm>
              <a:off x="2808441" y="3063313"/>
              <a:ext cx="319320" cy="300240"/>
            </p14:xfrm>
          </p:contentPart>
        </mc:Choice>
        <mc:Fallback xmlns="">
          <p:pic>
            <p:nvPicPr>
              <p:cNvPr id="60" name="Freihand 60">
                <a:extLst>
                  <a:ext uri="{FF2B5EF4-FFF2-40B4-BE49-F238E27FC236}">
                    <a16:creationId xmlns:a16="http://schemas.microsoft.com/office/drawing/2014/main" id="{347EA27F-5396-D77F-CB5F-F410D79091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792961" y="3047833"/>
                <a:ext cx="3499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7FF2C78-1234-8398-42E0-91D02F28F985}"/>
                  </a:ext>
                </a:extLst>
              </p14:cNvPr>
              <p14:cNvContentPartPr/>
              <p14:nvPr/>
            </p14:nvContentPartPr>
            <p14:xfrm>
              <a:off x="2975121" y="3477313"/>
              <a:ext cx="254880" cy="648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7FF2C78-1234-8398-42E0-91D02F28F98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59641" y="3461747"/>
                <a:ext cx="285480" cy="95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CCECEB7-F5D1-5337-81F2-3BF3C357AD8F}"/>
                  </a:ext>
                </a:extLst>
              </p14:cNvPr>
              <p14:cNvContentPartPr/>
              <p14:nvPr/>
            </p14:nvContentPartPr>
            <p14:xfrm>
              <a:off x="2511081" y="3284713"/>
              <a:ext cx="109440" cy="432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CCECEB7-F5D1-5337-81F2-3BF3C357AD8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5652" y="3269233"/>
                <a:ext cx="1399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5" name="Freihand 65">
                <a:extLst>
                  <a:ext uri="{FF2B5EF4-FFF2-40B4-BE49-F238E27FC236}">
                    <a16:creationId xmlns:a16="http://schemas.microsoft.com/office/drawing/2014/main" id="{1FBD0638-3B1F-B53A-EAAD-7434FB99509A}"/>
                  </a:ext>
                </a:extLst>
              </p14:cNvPr>
              <p14:cNvContentPartPr/>
              <p14:nvPr/>
            </p14:nvContentPartPr>
            <p14:xfrm>
              <a:off x="2556081" y="3451393"/>
              <a:ext cx="190800" cy="271440"/>
            </p14:xfrm>
          </p:contentPart>
        </mc:Choice>
        <mc:Fallback xmlns="">
          <p:pic>
            <p:nvPicPr>
              <p:cNvPr id="65" name="Freihand 65">
                <a:extLst>
                  <a:ext uri="{FF2B5EF4-FFF2-40B4-BE49-F238E27FC236}">
                    <a16:creationId xmlns:a16="http://schemas.microsoft.com/office/drawing/2014/main" id="{1FBD0638-3B1F-B53A-EAAD-7434FB99509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40601" y="3435934"/>
                <a:ext cx="221400" cy="301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9" name="Freihand 69">
                <a:extLst>
                  <a:ext uri="{FF2B5EF4-FFF2-40B4-BE49-F238E27FC236}">
                    <a16:creationId xmlns:a16="http://schemas.microsoft.com/office/drawing/2014/main" id="{2D458905-2D92-7BA5-AA1F-F372998818E3}"/>
                  </a:ext>
                </a:extLst>
              </p14:cNvPr>
              <p14:cNvContentPartPr/>
              <p14:nvPr/>
            </p14:nvContentPartPr>
            <p14:xfrm>
              <a:off x="4752163" y="2046199"/>
              <a:ext cx="520920" cy="1927080"/>
            </p14:xfrm>
          </p:contentPart>
        </mc:Choice>
        <mc:Fallback xmlns="">
          <p:pic>
            <p:nvPicPr>
              <p:cNvPr id="69" name="Freihand 69">
                <a:extLst>
                  <a:ext uri="{FF2B5EF4-FFF2-40B4-BE49-F238E27FC236}">
                    <a16:creationId xmlns:a16="http://schemas.microsoft.com/office/drawing/2014/main" id="{2D458905-2D92-7BA5-AA1F-F372998818E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731643" y="2025683"/>
                <a:ext cx="561600" cy="1967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C490797-9F66-B0F1-F1DA-A296C0928C13}"/>
                  </a:ext>
                </a:extLst>
              </p14:cNvPr>
              <p14:cNvContentPartPr/>
              <p14:nvPr/>
            </p14:nvContentPartPr>
            <p14:xfrm>
              <a:off x="5240323" y="3339319"/>
              <a:ext cx="255600" cy="617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C490797-9F66-B0F1-F1DA-A296C0928C1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24865" y="3323848"/>
                <a:ext cx="286157" cy="648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4" name="Freihand 74">
                <a:extLst>
                  <a:ext uri="{FF2B5EF4-FFF2-40B4-BE49-F238E27FC236}">
                    <a16:creationId xmlns:a16="http://schemas.microsoft.com/office/drawing/2014/main" id="{CE3A46E3-B620-9D1B-C7D9-A09C4D3D1009}"/>
                  </a:ext>
                </a:extLst>
              </p14:cNvPr>
              <p14:cNvContentPartPr/>
              <p14:nvPr/>
            </p14:nvContentPartPr>
            <p14:xfrm>
              <a:off x="4845763" y="2023519"/>
              <a:ext cx="772920" cy="640440"/>
            </p14:xfrm>
          </p:contentPart>
        </mc:Choice>
        <mc:Fallback xmlns="">
          <p:pic>
            <p:nvPicPr>
              <p:cNvPr id="74" name="Freihand 74">
                <a:extLst>
                  <a:ext uri="{FF2B5EF4-FFF2-40B4-BE49-F238E27FC236}">
                    <a16:creationId xmlns:a16="http://schemas.microsoft.com/office/drawing/2014/main" id="{CE3A46E3-B620-9D1B-C7D9-A09C4D3D100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30283" y="2002999"/>
                <a:ext cx="8085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0" name="Freihand 80">
                <a:extLst>
                  <a:ext uri="{FF2B5EF4-FFF2-40B4-BE49-F238E27FC236}">
                    <a16:creationId xmlns:a16="http://schemas.microsoft.com/office/drawing/2014/main" id="{AB9F8B3C-2C1B-04A0-3E78-5FA82BD668C3}"/>
                  </a:ext>
                </a:extLst>
              </p14:cNvPr>
              <p14:cNvContentPartPr/>
              <p14:nvPr/>
            </p14:nvContentPartPr>
            <p14:xfrm>
              <a:off x="4960423" y="1461816"/>
              <a:ext cx="625320" cy="464400"/>
            </p14:xfrm>
          </p:contentPart>
        </mc:Choice>
        <mc:Fallback xmlns="">
          <p:pic>
            <p:nvPicPr>
              <p:cNvPr id="80" name="Freihand 80">
                <a:extLst>
                  <a:ext uri="{FF2B5EF4-FFF2-40B4-BE49-F238E27FC236}">
                    <a16:creationId xmlns:a16="http://schemas.microsoft.com/office/drawing/2014/main" id="{AB9F8B3C-2C1B-04A0-3E78-5FA82BD668C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29463" y="1420776"/>
                <a:ext cx="68652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DD3A53F-2639-FC3B-1273-24F92B279335}"/>
                  </a:ext>
                </a:extLst>
              </p14:cNvPr>
              <p14:cNvContentPartPr/>
              <p14:nvPr/>
            </p14:nvContentPartPr>
            <p14:xfrm>
              <a:off x="4989902" y="1440611"/>
              <a:ext cx="628560" cy="5338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DD3A53F-2639-FC3B-1273-24F92B27933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74422" y="1425121"/>
                <a:ext cx="659160" cy="56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9" name="Freihand 89">
                <a:extLst>
                  <a:ext uri="{FF2B5EF4-FFF2-40B4-BE49-F238E27FC236}">
                    <a16:creationId xmlns:a16="http://schemas.microsoft.com/office/drawing/2014/main" id="{F74DB498-C416-FEDC-5EEB-96CC2295B206}"/>
                  </a:ext>
                </a:extLst>
              </p14:cNvPr>
              <p14:cNvContentPartPr/>
              <p14:nvPr/>
            </p14:nvContentPartPr>
            <p14:xfrm>
              <a:off x="5197157" y="1659018"/>
              <a:ext cx="262440" cy="19800"/>
            </p14:xfrm>
          </p:contentPart>
        </mc:Choice>
        <mc:Fallback xmlns="">
          <p:pic>
            <p:nvPicPr>
              <p:cNvPr id="89" name="Freihand 89">
                <a:extLst>
                  <a:ext uri="{FF2B5EF4-FFF2-40B4-BE49-F238E27FC236}">
                    <a16:creationId xmlns:a16="http://schemas.microsoft.com/office/drawing/2014/main" id="{F74DB498-C416-FEDC-5EEB-96CC2295B20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181698" y="1643538"/>
                <a:ext cx="292998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244D2E86-CE1E-B797-A2DF-25A3BA487594}"/>
                  </a:ext>
                </a:extLst>
              </p14:cNvPr>
              <p14:cNvContentPartPr/>
              <p14:nvPr/>
            </p14:nvContentPartPr>
            <p14:xfrm>
              <a:off x="5197157" y="1795458"/>
              <a:ext cx="262440" cy="784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244D2E86-CE1E-B797-A2DF-25A3BA48759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181698" y="1779907"/>
                <a:ext cx="292998" cy="109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9" name="Freihand 129">
                <a:extLst>
                  <a:ext uri="{FF2B5EF4-FFF2-40B4-BE49-F238E27FC236}">
                    <a16:creationId xmlns:a16="http://schemas.microsoft.com/office/drawing/2014/main" id="{344C5B81-23C7-6C56-FFF0-BC94A62CABC7}"/>
                  </a:ext>
                </a:extLst>
              </p14:cNvPr>
              <p14:cNvContentPartPr/>
              <p14:nvPr/>
            </p14:nvContentPartPr>
            <p14:xfrm>
              <a:off x="3315760" y="1426789"/>
              <a:ext cx="162000" cy="436680"/>
            </p14:xfrm>
          </p:contentPart>
        </mc:Choice>
        <mc:Fallback xmlns="">
          <p:pic>
            <p:nvPicPr>
              <p:cNvPr id="129" name="Freihand 129">
                <a:extLst>
                  <a:ext uri="{FF2B5EF4-FFF2-40B4-BE49-F238E27FC236}">
                    <a16:creationId xmlns:a16="http://schemas.microsoft.com/office/drawing/2014/main" id="{344C5B81-23C7-6C56-FFF0-BC94A62CABC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84800" y="1395829"/>
                <a:ext cx="22320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2" name="Freihand 132">
                <a:extLst>
                  <a:ext uri="{FF2B5EF4-FFF2-40B4-BE49-F238E27FC236}">
                    <a16:creationId xmlns:a16="http://schemas.microsoft.com/office/drawing/2014/main" id="{81FE13A0-346D-B267-1CDD-15FBC64286AC}"/>
                  </a:ext>
                </a:extLst>
              </p14:cNvPr>
              <p14:cNvContentPartPr/>
              <p14:nvPr/>
            </p14:nvContentPartPr>
            <p14:xfrm>
              <a:off x="4004440" y="1858789"/>
              <a:ext cx="366840" cy="187200"/>
            </p14:xfrm>
          </p:contentPart>
        </mc:Choice>
        <mc:Fallback xmlns="">
          <p:pic>
            <p:nvPicPr>
              <p:cNvPr id="132" name="Freihand 132">
                <a:extLst>
                  <a:ext uri="{FF2B5EF4-FFF2-40B4-BE49-F238E27FC236}">
                    <a16:creationId xmlns:a16="http://schemas.microsoft.com/office/drawing/2014/main" id="{81FE13A0-346D-B267-1CDD-15FBC64286A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73510" y="1827888"/>
                <a:ext cx="427980" cy="2482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9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52D0A93-A7B6-9AC7-ECEE-422F59E3C1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83" y="121214"/>
            <a:ext cx="7263033" cy="49010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0C8B56A-9139-2897-A994-330975C36DDF}"/>
                  </a:ext>
                </a:extLst>
              </p14:cNvPr>
              <p14:cNvContentPartPr/>
              <p14:nvPr/>
            </p14:nvContentPartPr>
            <p14:xfrm>
              <a:off x="1450792" y="3193472"/>
              <a:ext cx="480780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0C8B56A-9139-2897-A994-330975C36D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2792" y="3175472"/>
                <a:ext cx="4843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24E9624-5A32-EF7D-0A87-4A31E73ECE10}"/>
                  </a:ext>
                </a:extLst>
              </p14:cNvPr>
              <p14:cNvContentPartPr/>
              <p14:nvPr/>
            </p14:nvContentPartPr>
            <p14:xfrm>
              <a:off x="1448920" y="883640"/>
              <a:ext cx="4661640" cy="2165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24E9624-5A32-EF7D-0A87-4A31E73ECE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6760" y="500600"/>
                <a:ext cx="5025960" cy="29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F6128E0-9320-8643-C263-8B780786CD53}"/>
                  </a:ext>
                </a:extLst>
              </p14:cNvPr>
              <p14:cNvContentPartPr/>
              <p14:nvPr/>
            </p14:nvContentPartPr>
            <p14:xfrm>
              <a:off x="1592403" y="2390025"/>
              <a:ext cx="4549320" cy="622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F6128E0-9320-8643-C263-8B780786CD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9257" y="2006985"/>
                <a:ext cx="4894893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81E66C1-EA22-CCB8-EF8B-C86925855CB3}"/>
                  </a:ext>
                </a:extLst>
              </p14:cNvPr>
              <p14:cNvContentPartPr/>
              <p14:nvPr/>
            </p14:nvContentPartPr>
            <p14:xfrm>
              <a:off x="1664329" y="3493167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81E66C1-EA22-CCB8-EF8B-C86925855C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7289" y="3226767"/>
                <a:ext cx="69408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4B734A9-860F-703E-45D9-6056A8F9AFF0}"/>
                  </a:ext>
                </a:extLst>
              </p14:cNvPr>
              <p14:cNvContentPartPr/>
              <p14:nvPr/>
            </p14:nvContentPartPr>
            <p14:xfrm>
              <a:off x="1633680" y="3338545"/>
              <a:ext cx="4465080" cy="11772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4B734A9-860F-703E-45D9-6056A8F9AF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60360" y="3071785"/>
                <a:ext cx="5211000" cy="17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5A58580-FAD1-294C-0378-F299E3A40FEA}"/>
                  </a:ext>
                </a:extLst>
              </p14:cNvPr>
              <p14:cNvContentPartPr/>
              <p14:nvPr/>
            </p14:nvContentPartPr>
            <p14:xfrm>
              <a:off x="1664280" y="3363385"/>
              <a:ext cx="4480560" cy="10792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5A58580-FAD1-294C-0378-F299E3A40F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2320" y="3140905"/>
                <a:ext cx="5243760" cy="15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29" name="Freihand 29">
                <a:extLst>
                  <a:ext uri="{FF2B5EF4-FFF2-40B4-BE49-F238E27FC236}">
                    <a16:creationId xmlns:a16="http://schemas.microsoft.com/office/drawing/2014/main" id="{58BE8695-52AD-F3DE-AB59-CC6031194B40}"/>
                  </a:ext>
                </a:extLst>
              </p14:cNvPr>
              <p14:cNvContentPartPr/>
              <p14:nvPr/>
            </p14:nvContentPartPr>
            <p14:xfrm>
              <a:off x="1810600" y="3453059"/>
              <a:ext cx="929160" cy="703080"/>
            </p14:xfrm>
          </p:contentPart>
        </mc:Choice>
        <mc:Fallback xmlns="">
          <p:pic>
            <p:nvPicPr>
              <p:cNvPr id="29" name="Freihand 29">
                <a:extLst>
                  <a:ext uri="{FF2B5EF4-FFF2-40B4-BE49-F238E27FC236}">
                    <a16:creationId xmlns:a16="http://schemas.microsoft.com/office/drawing/2014/main" id="{58BE8695-52AD-F3DE-AB59-CC6031194B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54920" y="3188594"/>
                <a:ext cx="1645200" cy="12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33" name="Freihand 33">
                <a:extLst>
                  <a:ext uri="{FF2B5EF4-FFF2-40B4-BE49-F238E27FC236}">
                    <a16:creationId xmlns:a16="http://schemas.microsoft.com/office/drawing/2014/main" id="{0B15AB17-280C-342C-24A1-B95960ACE962}"/>
                  </a:ext>
                </a:extLst>
              </p14:cNvPr>
              <p14:cNvContentPartPr/>
              <p14:nvPr/>
            </p14:nvContentPartPr>
            <p14:xfrm>
              <a:off x="2872240" y="3517499"/>
              <a:ext cx="2367000" cy="975600"/>
            </p14:xfrm>
          </p:contentPart>
        </mc:Choice>
        <mc:Fallback xmlns="">
          <p:pic>
            <p:nvPicPr>
              <p:cNvPr id="33" name="Freihand 33">
                <a:extLst>
                  <a:ext uri="{FF2B5EF4-FFF2-40B4-BE49-F238E27FC236}">
                    <a16:creationId xmlns:a16="http://schemas.microsoft.com/office/drawing/2014/main" id="{0B15AB17-280C-342C-24A1-B95960ACE9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15480" y="3239939"/>
                <a:ext cx="3087000" cy="15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42" name="Freihand 42">
                <a:extLst>
                  <a:ext uri="{FF2B5EF4-FFF2-40B4-BE49-F238E27FC236}">
                    <a16:creationId xmlns:a16="http://schemas.microsoft.com/office/drawing/2014/main" id="{AD252A78-8750-B87C-B897-71B57053054D}"/>
                  </a:ext>
                </a:extLst>
              </p14:cNvPr>
              <p14:cNvContentPartPr/>
              <p14:nvPr/>
            </p14:nvContentPartPr>
            <p14:xfrm>
              <a:off x="1713760" y="3474659"/>
              <a:ext cx="1556640" cy="907200"/>
            </p14:xfrm>
          </p:contentPart>
        </mc:Choice>
        <mc:Fallback xmlns="">
          <p:pic>
            <p:nvPicPr>
              <p:cNvPr id="42" name="Freihand 42">
                <a:extLst>
                  <a:ext uri="{FF2B5EF4-FFF2-40B4-BE49-F238E27FC236}">
                    <a16:creationId xmlns:a16="http://schemas.microsoft.com/office/drawing/2014/main" id="{AD252A78-8750-B87C-B897-71B5705305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53040" y="3204406"/>
                <a:ext cx="2283480" cy="145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45" name="Freihand 45">
                <a:extLst>
                  <a:ext uri="{FF2B5EF4-FFF2-40B4-BE49-F238E27FC236}">
                    <a16:creationId xmlns:a16="http://schemas.microsoft.com/office/drawing/2014/main" id="{D4610A63-2863-0DC6-EB25-ECA4960F73B3}"/>
                  </a:ext>
                </a:extLst>
              </p14:cNvPr>
              <p14:cNvContentPartPr/>
              <p14:nvPr/>
            </p14:nvContentPartPr>
            <p14:xfrm>
              <a:off x="3060160" y="3420659"/>
              <a:ext cx="1562400" cy="1001160"/>
            </p14:xfrm>
          </p:contentPart>
        </mc:Choice>
        <mc:Fallback xmlns="">
          <p:pic>
            <p:nvPicPr>
              <p:cNvPr id="45" name="Freihand 45">
                <a:extLst>
                  <a:ext uri="{FF2B5EF4-FFF2-40B4-BE49-F238E27FC236}">
                    <a16:creationId xmlns:a16="http://schemas.microsoft.com/office/drawing/2014/main" id="{D4610A63-2863-0DC6-EB25-ECA4960F73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94316" y="3152002"/>
                <a:ext cx="2300930" cy="1522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48" name="Freihand 48">
                <a:extLst>
                  <a:ext uri="{FF2B5EF4-FFF2-40B4-BE49-F238E27FC236}">
                    <a16:creationId xmlns:a16="http://schemas.microsoft.com/office/drawing/2014/main" id="{6D0657FF-7257-18DA-EFAF-17918D1D9518}"/>
                  </a:ext>
                </a:extLst>
              </p14:cNvPr>
              <p14:cNvContentPartPr/>
              <p14:nvPr/>
            </p14:nvContentPartPr>
            <p14:xfrm>
              <a:off x="4657840" y="3517499"/>
              <a:ext cx="1449000" cy="857520"/>
            </p14:xfrm>
          </p:contentPart>
        </mc:Choice>
        <mc:Fallback xmlns="">
          <p:pic>
            <p:nvPicPr>
              <p:cNvPr id="48" name="Freihand 48">
                <a:extLst>
                  <a:ext uri="{FF2B5EF4-FFF2-40B4-BE49-F238E27FC236}">
                    <a16:creationId xmlns:a16="http://schemas.microsoft.com/office/drawing/2014/main" id="{6D0657FF-7257-18DA-EFAF-17918D1D95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6760" y="3258190"/>
                <a:ext cx="2174760" cy="1379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EA042B9-A5CC-44BD-F904-77DDF943F47D}"/>
                  </a:ext>
                </a:extLst>
              </p14:cNvPr>
              <p14:cNvContentPartPr/>
              <p14:nvPr/>
            </p14:nvContentPartPr>
            <p14:xfrm>
              <a:off x="2574778" y="1822670"/>
              <a:ext cx="61200" cy="1233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EA042B9-A5CC-44BD-F904-77DDF943F47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54258" y="1802150"/>
                <a:ext cx="10188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Freihand 16">
                <a:extLst>
                  <a:ext uri="{FF2B5EF4-FFF2-40B4-BE49-F238E27FC236}">
                    <a16:creationId xmlns:a16="http://schemas.microsoft.com/office/drawing/2014/main" id="{00E9F30C-93C9-1F77-2D90-A9EDA039E7E6}"/>
                  </a:ext>
                </a:extLst>
              </p14:cNvPr>
              <p14:cNvContentPartPr/>
              <p14:nvPr/>
            </p14:nvContentPartPr>
            <p14:xfrm>
              <a:off x="2159288" y="3076082"/>
              <a:ext cx="819000" cy="685800"/>
            </p14:xfrm>
          </p:contentPart>
        </mc:Choice>
        <mc:Fallback xmlns="">
          <p:pic>
            <p:nvPicPr>
              <p:cNvPr id="16" name="Freihand 16">
                <a:extLst>
                  <a:ext uri="{FF2B5EF4-FFF2-40B4-BE49-F238E27FC236}">
                    <a16:creationId xmlns:a16="http://schemas.microsoft.com/office/drawing/2014/main" id="{00E9F30C-93C9-1F77-2D90-A9EDA039E7E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43808" y="3060602"/>
                <a:ext cx="84960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Freihand 21">
                <a:extLst>
                  <a:ext uri="{FF2B5EF4-FFF2-40B4-BE49-F238E27FC236}">
                    <a16:creationId xmlns:a16="http://schemas.microsoft.com/office/drawing/2014/main" id="{D2DAA504-9CFA-BDA5-E25E-92CBA54294C4}"/>
                  </a:ext>
                </a:extLst>
              </p14:cNvPr>
              <p14:cNvContentPartPr/>
              <p14:nvPr/>
            </p14:nvContentPartPr>
            <p14:xfrm>
              <a:off x="2208248" y="1827602"/>
              <a:ext cx="816480" cy="633960"/>
            </p14:xfrm>
          </p:contentPart>
        </mc:Choice>
        <mc:Fallback xmlns="">
          <p:pic>
            <p:nvPicPr>
              <p:cNvPr id="21" name="Freihand 21">
                <a:extLst>
                  <a:ext uri="{FF2B5EF4-FFF2-40B4-BE49-F238E27FC236}">
                    <a16:creationId xmlns:a16="http://schemas.microsoft.com/office/drawing/2014/main" id="{D2DAA504-9CFA-BDA5-E25E-92CBA54294C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92761" y="1812131"/>
                <a:ext cx="847093" cy="664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94EEA15-FB34-FCB2-1287-0E6DA449393B}"/>
                  </a:ext>
                </a:extLst>
              </p14:cNvPr>
              <p14:cNvContentPartPr/>
              <p14:nvPr/>
            </p14:nvContentPartPr>
            <p14:xfrm>
              <a:off x="2389067" y="1284267"/>
              <a:ext cx="460440" cy="4579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94EEA15-FB34-FCB2-1287-0E6DA44939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48027" y="1243259"/>
                <a:ext cx="542520" cy="539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34F97D9-C82B-6671-7E2A-BB3A77E59F94}"/>
                  </a:ext>
                </a:extLst>
              </p14:cNvPr>
              <p14:cNvContentPartPr/>
              <p14:nvPr/>
            </p14:nvContentPartPr>
            <p14:xfrm>
              <a:off x="2710862" y="1496233"/>
              <a:ext cx="162000" cy="2451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34F97D9-C82B-6671-7E2A-BB3A77E59F9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69822" y="1455193"/>
                <a:ext cx="2440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4" name="Freihand 54">
                <a:extLst>
                  <a:ext uri="{FF2B5EF4-FFF2-40B4-BE49-F238E27FC236}">
                    <a16:creationId xmlns:a16="http://schemas.microsoft.com/office/drawing/2014/main" id="{C58508A7-C03A-0742-0B01-1F2228F45A5B}"/>
                  </a:ext>
                </a:extLst>
              </p14:cNvPr>
              <p14:cNvContentPartPr/>
              <p14:nvPr/>
            </p14:nvContentPartPr>
            <p14:xfrm>
              <a:off x="2352662" y="1225873"/>
              <a:ext cx="591480" cy="563760"/>
            </p14:xfrm>
          </p:contentPart>
        </mc:Choice>
        <mc:Fallback xmlns="">
          <p:pic>
            <p:nvPicPr>
              <p:cNvPr id="54" name="Freihand 54">
                <a:extLst>
                  <a:ext uri="{FF2B5EF4-FFF2-40B4-BE49-F238E27FC236}">
                    <a16:creationId xmlns:a16="http://schemas.microsoft.com/office/drawing/2014/main" id="{C58508A7-C03A-0742-0B01-1F2228F45A5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37182" y="1210393"/>
                <a:ext cx="6220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C053699-727C-E823-8E0B-CC98E5473AE1}"/>
                  </a:ext>
                </a:extLst>
              </p14:cNvPr>
              <p14:cNvContentPartPr/>
              <p14:nvPr/>
            </p14:nvContentPartPr>
            <p14:xfrm>
              <a:off x="2782142" y="1429273"/>
              <a:ext cx="28080" cy="25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C053699-727C-E823-8E0B-CC98E5473AE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66662" y="1413793"/>
                <a:ext cx="58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0" name="Freihand 60">
                <a:extLst>
                  <a:ext uri="{FF2B5EF4-FFF2-40B4-BE49-F238E27FC236}">
                    <a16:creationId xmlns:a16="http://schemas.microsoft.com/office/drawing/2014/main" id="{347EA27F-5396-D77F-CB5F-F410D7909169}"/>
                  </a:ext>
                </a:extLst>
              </p14:cNvPr>
              <p14:cNvContentPartPr/>
              <p14:nvPr/>
            </p14:nvContentPartPr>
            <p14:xfrm>
              <a:off x="2808441" y="3063313"/>
              <a:ext cx="319320" cy="300240"/>
            </p14:xfrm>
          </p:contentPart>
        </mc:Choice>
        <mc:Fallback xmlns="">
          <p:pic>
            <p:nvPicPr>
              <p:cNvPr id="60" name="Freihand 60">
                <a:extLst>
                  <a:ext uri="{FF2B5EF4-FFF2-40B4-BE49-F238E27FC236}">
                    <a16:creationId xmlns:a16="http://schemas.microsoft.com/office/drawing/2014/main" id="{347EA27F-5396-D77F-CB5F-F410D790916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92961" y="3047833"/>
                <a:ext cx="3499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7FF2C78-1234-8398-42E0-91D02F28F985}"/>
                  </a:ext>
                </a:extLst>
              </p14:cNvPr>
              <p14:cNvContentPartPr/>
              <p14:nvPr/>
            </p14:nvContentPartPr>
            <p14:xfrm>
              <a:off x="2975121" y="3477313"/>
              <a:ext cx="254880" cy="648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7FF2C78-1234-8398-42E0-91D02F28F98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59641" y="3461747"/>
                <a:ext cx="285480" cy="95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CCECEB7-F5D1-5337-81F2-3BF3C357AD8F}"/>
                  </a:ext>
                </a:extLst>
              </p14:cNvPr>
              <p14:cNvContentPartPr/>
              <p14:nvPr/>
            </p14:nvContentPartPr>
            <p14:xfrm>
              <a:off x="2511081" y="3284713"/>
              <a:ext cx="109440" cy="432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CCECEB7-F5D1-5337-81F2-3BF3C357AD8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95652" y="3269233"/>
                <a:ext cx="1399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5" name="Freihand 65">
                <a:extLst>
                  <a:ext uri="{FF2B5EF4-FFF2-40B4-BE49-F238E27FC236}">
                    <a16:creationId xmlns:a16="http://schemas.microsoft.com/office/drawing/2014/main" id="{1FBD0638-3B1F-B53A-EAAD-7434FB99509A}"/>
                  </a:ext>
                </a:extLst>
              </p14:cNvPr>
              <p14:cNvContentPartPr/>
              <p14:nvPr/>
            </p14:nvContentPartPr>
            <p14:xfrm>
              <a:off x="2556081" y="3451393"/>
              <a:ext cx="190800" cy="271440"/>
            </p14:xfrm>
          </p:contentPart>
        </mc:Choice>
        <mc:Fallback xmlns="">
          <p:pic>
            <p:nvPicPr>
              <p:cNvPr id="65" name="Freihand 65">
                <a:extLst>
                  <a:ext uri="{FF2B5EF4-FFF2-40B4-BE49-F238E27FC236}">
                    <a16:creationId xmlns:a16="http://schemas.microsoft.com/office/drawing/2014/main" id="{1FBD0638-3B1F-B53A-EAAD-7434FB99509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40601" y="3435934"/>
                <a:ext cx="221400" cy="301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9" name="Freihand 69">
                <a:extLst>
                  <a:ext uri="{FF2B5EF4-FFF2-40B4-BE49-F238E27FC236}">
                    <a16:creationId xmlns:a16="http://schemas.microsoft.com/office/drawing/2014/main" id="{2D458905-2D92-7BA5-AA1F-F372998818E3}"/>
                  </a:ext>
                </a:extLst>
              </p14:cNvPr>
              <p14:cNvContentPartPr/>
              <p14:nvPr/>
            </p14:nvContentPartPr>
            <p14:xfrm>
              <a:off x="4752163" y="2046199"/>
              <a:ext cx="520920" cy="1927080"/>
            </p14:xfrm>
          </p:contentPart>
        </mc:Choice>
        <mc:Fallback xmlns="">
          <p:pic>
            <p:nvPicPr>
              <p:cNvPr id="69" name="Freihand 69">
                <a:extLst>
                  <a:ext uri="{FF2B5EF4-FFF2-40B4-BE49-F238E27FC236}">
                    <a16:creationId xmlns:a16="http://schemas.microsoft.com/office/drawing/2014/main" id="{2D458905-2D92-7BA5-AA1F-F372998818E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31643" y="2025683"/>
                <a:ext cx="561600" cy="1967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C490797-9F66-B0F1-F1DA-A296C0928C13}"/>
                  </a:ext>
                </a:extLst>
              </p14:cNvPr>
              <p14:cNvContentPartPr/>
              <p14:nvPr/>
            </p14:nvContentPartPr>
            <p14:xfrm>
              <a:off x="5240323" y="3339319"/>
              <a:ext cx="255600" cy="617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C490797-9F66-B0F1-F1DA-A296C0928C1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24865" y="3323848"/>
                <a:ext cx="286157" cy="648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4" name="Freihand 74">
                <a:extLst>
                  <a:ext uri="{FF2B5EF4-FFF2-40B4-BE49-F238E27FC236}">
                    <a16:creationId xmlns:a16="http://schemas.microsoft.com/office/drawing/2014/main" id="{CE3A46E3-B620-9D1B-C7D9-A09C4D3D1009}"/>
                  </a:ext>
                </a:extLst>
              </p14:cNvPr>
              <p14:cNvContentPartPr/>
              <p14:nvPr/>
            </p14:nvContentPartPr>
            <p14:xfrm>
              <a:off x="4845763" y="2023519"/>
              <a:ext cx="772920" cy="640440"/>
            </p14:xfrm>
          </p:contentPart>
        </mc:Choice>
        <mc:Fallback xmlns="">
          <p:pic>
            <p:nvPicPr>
              <p:cNvPr id="74" name="Freihand 74">
                <a:extLst>
                  <a:ext uri="{FF2B5EF4-FFF2-40B4-BE49-F238E27FC236}">
                    <a16:creationId xmlns:a16="http://schemas.microsoft.com/office/drawing/2014/main" id="{CE3A46E3-B620-9D1B-C7D9-A09C4D3D100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30283" y="2002999"/>
                <a:ext cx="8085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0" name="Freihand 80">
                <a:extLst>
                  <a:ext uri="{FF2B5EF4-FFF2-40B4-BE49-F238E27FC236}">
                    <a16:creationId xmlns:a16="http://schemas.microsoft.com/office/drawing/2014/main" id="{AB9F8B3C-2C1B-04A0-3E78-5FA82BD668C3}"/>
                  </a:ext>
                </a:extLst>
              </p14:cNvPr>
              <p14:cNvContentPartPr/>
              <p14:nvPr/>
            </p14:nvContentPartPr>
            <p14:xfrm>
              <a:off x="4992782" y="1473011"/>
              <a:ext cx="625320" cy="464400"/>
            </p14:xfrm>
          </p:contentPart>
        </mc:Choice>
        <mc:Fallback xmlns="">
          <p:pic>
            <p:nvPicPr>
              <p:cNvPr id="80" name="Freihand 80">
                <a:extLst>
                  <a:ext uri="{FF2B5EF4-FFF2-40B4-BE49-F238E27FC236}">
                    <a16:creationId xmlns:a16="http://schemas.microsoft.com/office/drawing/2014/main" id="{AB9F8B3C-2C1B-04A0-3E78-5FA82BD668C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61822" y="1431971"/>
                <a:ext cx="68652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DD3A53F-2639-FC3B-1273-24F92B279335}"/>
                  </a:ext>
                </a:extLst>
              </p14:cNvPr>
              <p14:cNvContentPartPr/>
              <p14:nvPr/>
            </p14:nvContentPartPr>
            <p14:xfrm>
              <a:off x="4989902" y="1440611"/>
              <a:ext cx="628560" cy="5338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DD3A53F-2639-FC3B-1273-24F92B27933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74422" y="1425121"/>
                <a:ext cx="659160" cy="56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9" name="Freihand 89">
                <a:extLst>
                  <a:ext uri="{FF2B5EF4-FFF2-40B4-BE49-F238E27FC236}">
                    <a16:creationId xmlns:a16="http://schemas.microsoft.com/office/drawing/2014/main" id="{F74DB498-C416-FEDC-5EEB-96CC2295B206}"/>
                  </a:ext>
                </a:extLst>
              </p14:cNvPr>
              <p14:cNvContentPartPr/>
              <p14:nvPr/>
            </p14:nvContentPartPr>
            <p14:xfrm>
              <a:off x="5197157" y="1659018"/>
              <a:ext cx="262440" cy="19800"/>
            </p14:xfrm>
          </p:contentPart>
        </mc:Choice>
        <mc:Fallback xmlns="">
          <p:pic>
            <p:nvPicPr>
              <p:cNvPr id="89" name="Freihand 89">
                <a:extLst>
                  <a:ext uri="{FF2B5EF4-FFF2-40B4-BE49-F238E27FC236}">
                    <a16:creationId xmlns:a16="http://schemas.microsoft.com/office/drawing/2014/main" id="{F74DB498-C416-FEDC-5EEB-96CC2295B2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81698" y="1643538"/>
                <a:ext cx="292998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244D2E86-CE1E-B797-A2DF-25A3BA487594}"/>
                  </a:ext>
                </a:extLst>
              </p14:cNvPr>
              <p14:cNvContentPartPr/>
              <p14:nvPr/>
            </p14:nvContentPartPr>
            <p14:xfrm>
              <a:off x="5197157" y="1795458"/>
              <a:ext cx="262440" cy="784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244D2E86-CE1E-B797-A2DF-25A3BA48759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181698" y="1779907"/>
                <a:ext cx="292998" cy="109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ADCEE6D4-8493-56BB-E68B-AA6FDC82F188}"/>
                  </a:ext>
                </a:extLst>
              </p14:cNvPr>
              <p14:cNvContentPartPr/>
              <p14:nvPr/>
            </p14:nvContentPartPr>
            <p14:xfrm>
              <a:off x="3260360" y="1248996"/>
              <a:ext cx="1651320" cy="8546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ADCEE6D4-8493-56BB-E68B-AA6FDC82F18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44880" y="1233516"/>
                <a:ext cx="1681920" cy="8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767A4DC5-B18A-AB9D-1A1C-F958A70EBC86}"/>
                  </a:ext>
                </a:extLst>
              </p14:cNvPr>
              <p14:cNvContentPartPr/>
              <p14:nvPr/>
            </p14:nvContentPartPr>
            <p14:xfrm>
              <a:off x="3359353" y="1325276"/>
              <a:ext cx="1426680" cy="6840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767A4DC5-B18A-AB9D-1A1C-F958A70EBC8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8393" y="1294316"/>
                <a:ext cx="148788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9" name="Freihand 129">
                <a:extLst>
                  <a:ext uri="{FF2B5EF4-FFF2-40B4-BE49-F238E27FC236}">
                    <a16:creationId xmlns:a16="http://schemas.microsoft.com/office/drawing/2014/main" id="{344C5B81-23C7-6C56-FFF0-BC94A62CABC7}"/>
                  </a:ext>
                </a:extLst>
              </p14:cNvPr>
              <p14:cNvContentPartPr/>
              <p14:nvPr/>
            </p14:nvContentPartPr>
            <p14:xfrm>
              <a:off x="3315760" y="1426789"/>
              <a:ext cx="162000" cy="436680"/>
            </p14:xfrm>
          </p:contentPart>
        </mc:Choice>
        <mc:Fallback xmlns="">
          <p:pic>
            <p:nvPicPr>
              <p:cNvPr id="129" name="Freihand 129">
                <a:extLst>
                  <a:ext uri="{FF2B5EF4-FFF2-40B4-BE49-F238E27FC236}">
                    <a16:creationId xmlns:a16="http://schemas.microsoft.com/office/drawing/2014/main" id="{344C5B81-23C7-6C56-FFF0-BC94A62CABC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284800" y="1395829"/>
                <a:ext cx="22320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2" name="Freihand 132">
                <a:extLst>
                  <a:ext uri="{FF2B5EF4-FFF2-40B4-BE49-F238E27FC236}">
                    <a16:creationId xmlns:a16="http://schemas.microsoft.com/office/drawing/2014/main" id="{81FE13A0-346D-B267-1CDD-15FBC64286AC}"/>
                  </a:ext>
                </a:extLst>
              </p14:cNvPr>
              <p14:cNvContentPartPr/>
              <p14:nvPr/>
            </p14:nvContentPartPr>
            <p14:xfrm>
              <a:off x="4004440" y="1858789"/>
              <a:ext cx="366840" cy="187200"/>
            </p14:xfrm>
          </p:contentPart>
        </mc:Choice>
        <mc:Fallback xmlns="">
          <p:pic>
            <p:nvPicPr>
              <p:cNvPr id="132" name="Freihand 132">
                <a:extLst>
                  <a:ext uri="{FF2B5EF4-FFF2-40B4-BE49-F238E27FC236}">
                    <a16:creationId xmlns:a16="http://schemas.microsoft.com/office/drawing/2014/main" id="{81FE13A0-346D-B267-1CDD-15FBC64286A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73510" y="1827888"/>
                <a:ext cx="427980" cy="24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C1183F53-1C7E-D393-AA0A-4B34DBD49DAD}"/>
                  </a:ext>
                </a:extLst>
              </p14:cNvPr>
              <p14:cNvContentPartPr/>
              <p14:nvPr/>
            </p14:nvContentPartPr>
            <p14:xfrm>
              <a:off x="3392029" y="1417447"/>
              <a:ext cx="293760" cy="17352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C1183F53-1C7E-D393-AA0A-4B34DBD49DA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384469" y="1409887"/>
                <a:ext cx="3088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6147C97F-F31F-FCC9-0732-8E8B57420EBF}"/>
                  </a:ext>
                </a:extLst>
              </p14:cNvPr>
              <p14:cNvContentPartPr/>
              <p14:nvPr/>
            </p14:nvContentPartPr>
            <p14:xfrm>
              <a:off x="3699109" y="1583767"/>
              <a:ext cx="16560" cy="349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6147C97F-F31F-FCC9-0732-8E8B57420EB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91549" y="1576207"/>
                <a:ext cx="31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938E4937-6A92-57DF-D691-4BFD778BC7D0}"/>
                  </a:ext>
                </a:extLst>
              </p14:cNvPr>
              <p14:cNvContentPartPr/>
              <p14:nvPr/>
            </p14:nvContentPartPr>
            <p14:xfrm>
              <a:off x="3800629" y="1417447"/>
              <a:ext cx="286560" cy="15732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938E4937-6A92-57DF-D691-4BFD778BC7D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93078" y="1409887"/>
                <a:ext cx="301661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58" name="Freihand 158">
                <a:extLst>
                  <a:ext uri="{FF2B5EF4-FFF2-40B4-BE49-F238E27FC236}">
                    <a16:creationId xmlns:a16="http://schemas.microsoft.com/office/drawing/2014/main" id="{B32AFEC3-E3BE-B337-7684-EE80CD7DCF22}"/>
                  </a:ext>
                </a:extLst>
              </p14:cNvPr>
              <p14:cNvContentPartPr/>
              <p14:nvPr/>
            </p14:nvContentPartPr>
            <p14:xfrm>
              <a:off x="3662029" y="1722367"/>
              <a:ext cx="333000" cy="245160"/>
            </p14:xfrm>
          </p:contentPart>
        </mc:Choice>
        <mc:Fallback xmlns="">
          <p:pic>
            <p:nvPicPr>
              <p:cNvPr id="158" name="Freihand 158">
                <a:extLst>
                  <a:ext uri="{FF2B5EF4-FFF2-40B4-BE49-F238E27FC236}">
                    <a16:creationId xmlns:a16="http://schemas.microsoft.com/office/drawing/2014/main" id="{B32AFEC3-E3BE-B337-7684-EE80CD7DCF2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654461" y="1714796"/>
                <a:ext cx="348136" cy="260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07D335C5-98FF-307C-8AF7-D2137F8FF139}"/>
                  </a:ext>
                </a:extLst>
              </p14:cNvPr>
              <p14:cNvContentPartPr/>
              <p14:nvPr/>
            </p14:nvContentPartPr>
            <p14:xfrm>
              <a:off x="4093669" y="1740727"/>
              <a:ext cx="222120" cy="17136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07D335C5-98FF-307C-8AF7-D2137F8FF13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086109" y="1733167"/>
                <a:ext cx="2372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BDB123E5-4EE6-B6B6-BAF2-E3ED18561DB5}"/>
                  </a:ext>
                </a:extLst>
              </p14:cNvPr>
              <p14:cNvContentPartPr/>
              <p14:nvPr/>
            </p14:nvContentPartPr>
            <p14:xfrm>
              <a:off x="4329469" y="1895527"/>
              <a:ext cx="25200" cy="417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BDB123E5-4EE6-B6B6-BAF2-E3ED18561DB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321909" y="1887967"/>
                <a:ext cx="403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66" name="Freihand 166">
                <a:extLst>
                  <a:ext uri="{FF2B5EF4-FFF2-40B4-BE49-F238E27FC236}">
                    <a16:creationId xmlns:a16="http://schemas.microsoft.com/office/drawing/2014/main" id="{64DE5A2F-5FE1-9741-2585-D56C88F2856F}"/>
                  </a:ext>
                </a:extLst>
              </p14:cNvPr>
              <p14:cNvContentPartPr/>
              <p14:nvPr/>
            </p14:nvContentPartPr>
            <p14:xfrm>
              <a:off x="4419469" y="1898047"/>
              <a:ext cx="62640" cy="4680"/>
            </p14:xfrm>
          </p:contentPart>
        </mc:Choice>
        <mc:Fallback xmlns="">
          <p:pic>
            <p:nvPicPr>
              <p:cNvPr id="166" name="Freihand 166">
                <a:extLst>
                  <a:ext uri="{FF2B5EF4-FFF2-40B4-BE49-F238E27FC236}">
                    <a16:creationId xmlns:a16="http://schemas.microsoft.com/office/drawing/2014/main" id="{64DE5A2F-5FE1-9741-2585-D56C88F2856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411952" y="1891027"/>
                <a:ext cx="77674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98072439-F768-0721-1B01-EE6F1BDC4133}"/>
                  </a:ext>
                </a:extLst>
              </p14:cNvPr>
              <p14:cNvContentPartPr/>
              <p14:nvPr/>
            </p14:nvContentPartPr>
            <p14:xfrm>
              <a:off x="4535029" y="1904887"/>
              <a:ext cx="5040" cy="3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98072439-F768-0721-1B01-EE6F1BDC413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27469" y="1897327"/>
                <a:ext cx="2016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Freihand 29">
                <a:extLst>
                  <a:ext uri="{FF2B5EF4-FFF2-40B4-BE49-F238E27FC236}">
                    <a16:creationId xmlns:a16="http://schemas.microsoft.com/office/drawing/2014/main" id="{51D7BDB1-B705-941F-8025-A7535F8F4206}"/>
                  </a:ext>
                </a:extLst>
              </p14:cNvPr>
              <p14:cNvContentPartPr/>
              <p14:nvPr/>
            </p14:nvContentPartPr>
            <p14:xfrm>
              <a:off x="2484553" y="1045800"/>
              <a:ext cx="337320" cy="162000"/>
            </p14:xfrm>
          </p:contentPart>
        </mc:Choice>
        <mc:Fallback xmlns="">
          <p:pic>
            <p:nvPicPr>
              <p:cNvPr id="28" name="Freihand 29">
                <a:extLst>
                  <a:ext uri="{FF2B5EF4-FFF2-40B4-BE49-F238E27FC236}">
                    <a16:creationId xmlns:a16="http://schemas.microsoft.com/office/drawing/2014/main" id="{51D7BDB1-B705-941F-8025-A7535F8F420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469073" y="1030680"/>
                <a:ext cx="3679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0E0270F-A0F3-2DF7-851D-1EFDEFA30895}"/>
                  </a:ext>
                </a:extLst>
              </p14:cNvPr>
              <p14:cNvContentPartPr/>
              <p14:nvPr/>
            </p14:nvContentPartPr>
            <p14:xfrm>
              <a:off x="2546778" y="1657571"/>
              <a:ext cx="231120" cy="327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0E0270F-A0F3-2DF7-851D-1EFDEFA3089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526290" y="1637051"/>
                <a:ext cx="271737" cy="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6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52D0A93-A7B6-9AC7-ECEE-422F59E3C1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83" y="121214"/>
            <a:ext cx="7263033" cy="49010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0C8B56A-9139-2897-A994-330975C36DDF}"/>
                  </a:ext>
                </a:extLst>
              </p14:cNvPr>
              <p14:cNvContentPartPr/>
              <p14:nvPr/>
            </p14:nvContentPartPr>
            <p14:xfrm>
              <a:off x="1450792" y="3193472"/>
              <a:ext cx="480780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0C8B56A-9139-2897-A994-330975C36D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2792" y="3175472"/>
                <a:ext cx="4843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24E9624-5A32-EF7D-0A87-4A31E73ECE10}"/>
                  </a:ext>
                </a:extLst>
              </p14:cNvPr>
              <p14:cNvContentPartPr/>
              <p14:nvPr/>
            </p14:nvContentPartPr>
            <p14:xfrm>
              <a:off x="1448920" y="883640"/>
              <a:ext cx="4661640" cy="2165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24E9624-5A32-EF7D-0A87-4A31E73ECE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6760" y="500600"/>
                <a:ext cx="5025960" cy="29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F6128E0-9320-8643-C263-8B780786CD53}"/>
                  </a:ext>
                </a:extLst>
              </p14:cNvPr>
              <p14:cNvContentPartPr/>
              <p14:nvPr/>
            </p14:nvContentPartPr>
            <p14:xfrm>
              <a:off x="1592403" y="2390025"/>
              <a:ext cx="4549320" cy="622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F6128E0-9320-8643-C263-8B780786CD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9257" y="2006985"/>
                <a:ext cx="4894893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81E66C1-EA22-CCB8-EF8B-C86925855CB3}"/>
                  </a:ext>
                </a:extLst>
              </p14:cNvPr>
              <p14:cNvContentPartPr/>
              <p14:nvPr/>
            </p14:nvContentPartPr>
            <p14:xfrm>
              <a:off x="1664329" y="3493167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81E66C1-EA22-CCB8-EF8B-C86925855C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7289" y="3226767"/>
                <a:ext cx="69408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4B734A9-860F-703E-45D9-6056A8F9AFF0}"/>
                  </a:ext>
                </a:extLst>
              </p14:cNvPr>
              <p14:cNvContentPartPr/>
              <p14:nvPr/>
            </p14:nvContentPartPr>
            <p14:xfrm>
              <a:off x="1633680" y="3338545"/>
              <a:ext cx="4465080" cy="11772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4B734A9-860F-703E-45D9-6056A8F9AF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60360" y="3071785"/>
                <a:ext cx="5211000" cy="17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5A58580-FAD1-294C-0378-F299E3A40FEA}"/>
                  </a:ext>
                </a:extLst>
              </p14:cNvPr>
              <p14:cNvContentPartPr/>
              <p14:nvPr/>
            </p14:nvContentPartPr>
            <p14:xfrm>
              <a:off x="1664280" y="3363385"/>
              <a:ext cx="4480560" cy="10792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5A58580-FAD1-294C-0378-F299E3A40F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2320" y="3140905"/>
                <a:ext cx="5243760" cy="15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29" name="Freihand 29">
                <a:extLst>
                  <a:ext uri="{FF2B5EF4-FFF2-40B4-BE49-F238E27FC236}">
                    <a16:creationId xmlns:a16="http://schemas.microsoft.com/office/drawing/2014/main" id="{58BE8695-52AD-F3DE-AB59-CC6031194B40}"/>
                  </a:ext>
                </a:extLst>
              </p14:cNvPr>
              <p14:cNvContentPartPr/>
              <p14:nvPr/>
            </p14:nvContentPartPr>
            <p14:xfrm>
              <a:off x="1810600" y="3453059"/>
              <a:ext cx="929160" cy="703080"/>
            </p14:xfrm>
          </p:contentPart>
        </mc:Choice>
        <mc:Fallback xmlns="">
          <p:pic>
            <p:nvPicPr>
              <p:cNvPr id="29" name="Freihand 29">
                <a:extLst>
                  <a:ext uri="{FF2B5EF4-FFF2-40B4-BE49-F238E27FC236}">
                    <a16:creationId xmlns:a16="http://schemas.microsoft.com/office/drawing/2014/main" id="{58BE8695-52AD-F3DE-AB59-CC6031194B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54920" y="3188594"/>
                <a:ext cx="1645200" cy="12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33" name="Freihand 33">
                <a:extLst>
                  <a:ext uri="{FF2B5EF4-FFF2-40B4-BE49-F238E27FC236}">
                    <a16:creationId xmlns:a16="http://schemas.microsoft.com/office/drawing/2014/main" id="{0B15AB17-280C-342C-24A1-B95960ACE962}"/>
                  </a:ext>
                </a:extLst>
              </p14:cNvPr>
              <p14:cNvContentPartPr/>
              <p14:nvPr/>
            </p14:nvContentPartPr>
            <p14:xfrm>
              <a:off x="2872240" y="3517499"/>
              <a:ext cx="2367000" cy="975600"/>
            </p14:xfrm>
          </p:contentPart>
        </mc:Choice>
        <mc:Fallback xmlns="">
          <p:pic>
            <p:nvPicPr>
              <p:cNvPr id="33" name="Freihand 33">
                <a:extLst>
                  <a:ext uri="{FF2B5EF4-FFF2-40B4-BE49-F238E27FC236}">
                    <a16:creationId xmlns:a16="http://schemas.microsoft.com/office/drawing/2014/main" id="{0B15AB17-280C-342C-24A1-B95960ACE9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15480" y="3239939"/>
                <a:ext cx="3087000" cy="15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42" name="Freihand 42">
                <a:extLst>
                  <a:ext uri="{FF2B5EF4-FFF2-40B4-BE49-F238E27FC236}">
                    <a16:creationId xmlns:a16="http://schemas.microsoft.com/office/drawing/2014/main" id="{AD252A78-8750-B87C-B897-71B57053054D}"/>
                  </a:ext>
                </a:extLst>
              </p14:cNvPr>
              <p14:cNvContentPartPr/>
              <p14:nvPr/>
            </p14:nvContentPartPr>
            <p14:xfrm>
              <a:off x="1713760" y="3474659"/>
              <a:ext cx="1556640" cy="907200"/>
            </p14:xfrm>
          </p:contentPart>
        </mc:Choice>
        <mc:Fallback xmlns="">
          <p:pic>
            <p:nvPicPr>
              <p:cNvPr id="42" name="Freihand 42">
                <a:extLst>
                  <a:ext uri="{FF2B5EF4-FFF2-40B4-BE49-F238E27FC236}">
                    <a16:creationId xmlns:a16="http://schemas.microsoft.com/office/drawing/2014/main" id="{AD252A78-8750-B87C-B897-71B5705305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53040" y="3204406"/>
                <a:ext cx="2283480" cy="145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45" name="Freihand 45">
                <a:extLst>
                  <a:ext uri="{FF2B5EF4-FFF2-40B4-BE49-F238E27FC236}">
                    <a16:creationId xmlns:a16="http://schemas.microsoft.com/office/drawing/2014/main" id="{D4610A63-2863-0DC6-EB25-ECA4960F73B3}"/>
                  </a:ext>
                </a:extLst>
              </p14:cNvPr>
              <p14:cNvContentPartPr/>
              <p14:nvPr/>
            </p14:nvContentPartPr>
            <p14:xfrm>
              <a:off x="3060160" y="3420659"/>
              <a:ext cx="1562400" cy="1001160"/>
            </p14:xfrm>
          </p:contentPart>
        </mc:Choice>
        <mc:Fallback xmlns="">
          <p:pic>
            <p:nvPicPr>
              <p:cNvPr id="45" name="Freihand 45">
                <a:extLst>
                  <a:ext uri="{FF2B5EF4-FFF2-40B4-BE49-F238E27FC236}">
                    <a16:creationId xmlns:a16="http://schemas.microsoft.com/office/drawing/2014/main" id="{D4610A63-2863-0DC6-EB25-ECA4960F73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94316" y="3152002"/>
                <a:ext cx="2300930" cy="1522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48" name="Freihand 48">
                <a:extLst>
                  <a:ext uri="{FF2B5EF4-FFF2-40B4-BE49-F238E27FC236}">
                    <a16:creationId xmlns:a16="http://schemas.microsoft.com/office/drawing/2014/main" id="{6D0657FF-7257-18DA-EFAF-17918D1D9518}"/>
                  </a:ext>
                </a:extLst>
              </p14:cNvPr>
              <p14:cNvContentPartPr/>
              <p14:nvPr/>
            </p14:nvContentPartPr>
            <p14:xfrm>
              <a:off x="4657840" y="3517499"/>
              <a:ext cx="1449000" cy="857520"/>
            </p14:xfrm>
          </p:contentPart>
        </mc:Choice>
        <mc:Fallback xmlns="">
          <p:pic>
            <p:nvPicPr>
              <p:cNvPr id="48" name="Freihand 48">
                <a:extLst>
                  <a:ext uri="{FF2B5EF4-FFF2-40B4-BE49-F238E27FC236}">
                    <a16:creationId xmlns:a16="http://schemas.microsoft.com/office/drawing/2014/main" id="{6D0657FF-7257-18DA-EFAF-17918D1D95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6760" y="3258190"/>
                <a:ext cx="2174760" cy="1379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EA042B9-A5CC-44BD-F904-77DDF943F47D}"/>
                  </a:ext>
                </a:extLst>
              </p14:cNvPr>
              <p14:cNvContentPartPr/>
              <p14:nvPr/>
            </p14:nvContentPartPr>
            <p14:xfrm>
              <a:off x="2574778" y="1822670"/>
              <a:ext cx="61200" cy="1233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EA042B9-A5CC-44BD-F904-77DDF943F47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54258" y="1802150"/>
                <a:ext cx="10188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Freihand 16">
                <a:extLst>
                  <a:ext uri="{FF2B5EF4-FFF2-40B4-BE49-F238E27FC236}">
                    <a16:creationId xmlns:a16="http://schemas.microsoft.com/office/drawing/2014/main" id="{00E9F30C-93C9-1F77-2D90-A9EDA039E7E6}"/>
                  </a:ext>
                </a:extLst>
              </p14:cNvPr>
              <p14:cNvContentPartPr/>
              <p14:nvPr/>
            </p14:nvContentPartPr>
            <p14:xfrm>
              <a:off x="2159288" y="3076082"/>
              <a:ext cx="819000" cy="685800"/>
            </p14:xfrm>
          </p:contentPart>
        </mc:Choice>
        <mc:Fallback xmlns="">
          <p:pic>
            <p:nvPicPr>
              <p:cNvPr id="16" name="Freihand 16">
                <a:extLst>
                  <a:ext uri="{FF2B5EF4-FFF2-40B4-BE49-F238E27FC236}">
                    <a16:creationId xmlns:a16="http://schemas.microsoft.com/office/drawing/2014/main" id="{00E9F30C-93C9-1F77-2D90-A9EDA039E7E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43808" y="3060602"/>
                <a:ext cx="84960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Freihand 21">
                <a:extLst>
                  <a:ext uri="{FF2B5EF4-FFF2-40B4-BE49-F238E27FC236}">
                    <a16:creationId xmlns:a16="http://schemas.microsoft.com/office/drawing/2014/main" id="{D2DAA504-9CFA-BDA5-E25E-92CBA54294C4}"/>
                  </a:ext>
                </a:extLst>
              </p14:cNvPr>
              <p14:cNvContentPartPr/>
              <p14:nvPr/>
            </p14:nvContentPartPr>
            <p14:xfrm>
              <a:off x="2208248" y="1827602"/>
              <a:ext cx="816480" cy="633960"/>
            </p14:xfrm>
          </p:contentPart>
        </mc:Choice>
        <mc:Fallback xmlns="">
          <p:pic>
            <p:nvPicPr>
              <p:cNvPr id="21" name="Freihand 21">
                <a:extLst>
                  <a:ext uri="{FF2B5EF4-FFF2-40B4-BE49-F238E27FC236}">
                    <a16:creationId xmlns:a16="http://schemas.microsoft.com/office/drawing/2014/main" id="{D2DAA504-9CFA-BDA5-E25E-92CBA54294C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92761" y="1812131"/>
                <a:ext cx="847093" cy="664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94EEA15-FB34-FCB2-1287-0E6DA449393B}"/>
                  </a:ext>
                </a:extLst>
              </p14:cNvPr>
              <p14:cNvContentPartPr/>
              <p14:nvPr/>
            </p14:nvContentPartPr>
            <p14:xfrm>
              <a:off x="2389067" y="1284267"/>
              <a:ext cx="460440" cy="4579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94EEA15-FB34-FCB2-1287-0E6DA44939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48027" y="1243259"/>
                <a:ext cx="542520" cy="539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34F97D9-C82B-6671-7E2A-BB3A77E59F94}"/>
                  </a:ext>
                </a:extLst>
              </p14:cNvPr>
              <p14:cNvContentPartPr/>
              <p14:nvPr/>
            </p14:nvContentPartPr>
            <p14:xfrm>
              <a:off x="2710862" y="1496233"/>
              <a:ext cx="162000" cy="2451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34F97D9-C82B-6671-7E2A-BB3A77E59F9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69822" y="1455193"/>
                <a:ext cx="2440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4" name="Freihand 54">
                <a:extLst>
                  <a:ext uri="{FF2B5EF4-FFF2-40B4-BE49-F238E27FC236}">
                    <a16:creationId xmlns:a16="http://schemas.microsoft.com/office/drawing/2014/main" id="{C58508A7-C03A-0742-0B01-1F2228F45A5B}"/>
                  </a:ext>
                </a:extLst>
              </p14:cNvPr>
              <p14:cNvContentPartPr/>
              <p14:nvPr/>
            </p14:nvContentPartPr>
            <p14:xfrm>
              <a:off x="2352662" y="1225873"/>
              <a:ext cx="591480" cy="563760"/>
            </p14:xfrm>
          </p:contentPart>
        </mc:Choice>
        <mc:Fallback xmlns="">
          <p:pic>
            <p:nvPicPr>
              <p:cNvPr id="54" name="Freihand 54">
                <a:extLst>
                  <a:ext uri="{FF2B5EF4-FFF2-40B4-BE49-F238E27FC236}">
                    <a16:creationId xmlns:a16="http://schemas.microsoft.com/office/drawing/2014/main" id="{C58508A7-C03A-0742-0B01-1F2228F45A5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37182" y="1210393"/>
                <a:ext cx="6220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C053699-727C-E823-8E0B-CC98E5473AE1}"/>
                  </a:ext>
                </a:extLst>
              </p14:cNvPr>
              <p14:cNvContentPartPr/>
              <p14:nvPr/>
            </p14:nvContentPartPr>
            <p14:xfrm>
              <a:off x="2782142" y="1429273"/>
              <a:ext cx="28080" cy="25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C053699-727C-E823-8E0B-CC98E5473AE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66662" y="1413793"/>
                <a:ext cx="58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0" name="Freihand 60">
                <a:extLst>
                  <a:ext uri="{FF2B5EF4-FFF2-40B4-BE49-F238E27FC236}">
                    <a16:creationId xmlns:a16="http://schemas.microsoft.com/office/drawing/2014/main" id="{347EA27F-5396-D77F-CB5F-F410D7909169}"/>
                  </a:ext>
                </a:extLst>
              </p14:cNvPr>
              <p14:cNvContentPartPr/>
              <p14:nvPr/>
            </p14:nvContentPartPr>
            <p14:xfrm>
              <a:off x="2808441" y="3063313"/>
              <a:ext cx="319320" cy="300240"/>
            </p14:xfrm>
          </p:contentPart>
        </mc:Choice>
        <mc:Fallback xmlns="">
          <p:pic>
            <p:nvPicPr>
              <p:cNvPr id="60" name="Freihand 60">
                <a:extLst>
                  <a:ext uri="{FF2B5EF4-FFF2-40B4-BE49-F238E27FC236}">
                    <a16:creationId xmlns:a16="http://schemas.microsoft.com/office/drawing/2014/main" id="{347EA27F-5396-D77F-CB5F-F410D790916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92961" y="3047833"/>
                <a:ext cx="3499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7FF2C78-1234-8398-42E0-91D02F28F985}"/>
                  </a:ext>
                </a:extLst>
              </p14:cNvPr>
              <p14:cNvContentPartPr/>
              <p14:nvPr/>
            </p14:nvContentPartPr>
            <p14:xfrm>
              <a:off x="2975121" y="3477313"/>
              <a:ext cx="254880" cy="648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7FF2C78-1234-8398-42E0-91D02F28F98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59641" y="3461747"/>
                <a:ext cx="285480" cy="95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CCECEB7-F5D1-5337-81F2-3BF3C357AD8F}"/>
                  </a:ext>
                </a:extLst>
              </p14:cNvPr>
              <p14:cNvContentPartPr/>
              <p14:nvPr/>
            </p14:nvContentPartPr>
            <p14:xfrm>
              <a:off x="2511081" y="3284713"/>
              <a:ext cx="109440" cy="432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CCECEB7-F5D1-5337-81F2-3BF3C357AD8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95652" y="3269233"/>
                <a:ext cx="1399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5" name="Freihand 65">
                <a:extLst>
                  <a:ext uri="{FF2B5EF4-FFF2-40B4-BE49-F238E27FC236}">
                    <a16:creationId xmlns:a16="http://schemas.microsoft.com/office/drawing/2014/main" id="{1FBD0638-3B1F-B53A-EAAD-7434FB99509A}"/>
                  </a:ext>
                </a:extLst>
              </p14:cNvPr>
              <p14:cNvContentPartPr/>
              <p14:nvPr/>
            </p14:nvContentPartPr>
            <p14:xfrm>
              <a:off x="2556081" y="3451393"/>
              <a:ext cx="190800" cy="271440"/>
            </p14:xfrm>
          </p:contentPart>
        </mc:Choice>
        <mc:Fallback xmlns="">
          <p:pic>
            <p:nvPicPr>
              <p:cNvPr id="65" name="Freihand 65">
                <a:extLst>
                  <a:ext uri="{FF2B5EF4-FFF2-40B4-BE49-F238E27FC236}">
                    <a16:creationId xmlns:a16="http://schemas.microsoft.com/office/drawing/2014/main" id="{1FBD0638-3B1F-B53A-EAAD-7434FB99509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40601" y="3435934"/>
                <a:ext cx="221400" cy="301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9" name="Freihand 129">
                <a:extLst>
                  <a:ext uri="{FF2B5EF4-FFF2-40B4-BE49-F238E27FC236}">
                    <a16:creationId xmlns:a16="http://schemas.microsoft.com/office/drawing/2014/main" id="{344C5B81-23C7-6C56-FFF0-BC94A62CABC7}"/>
                  </a:ext>
                </a:extLst>
              </p14:cNvPr>
              <p14:cNvContentPartPr/>
              <p14:nvPr/>
            </p14:nvContentPartPr>
            <p14:xfrm>
              <a:off x="3315760" y="1426789"/>
              <a:ext cx="162000" cy="436680"/>
            </p14:xfrm>
          </p:contentPart>
        </mc:Choice>
        <mc:Fallback xmlns="">
          <p:pic>
            <p:nvPicPr>
              <p:cNvPr id="129" name="Freihand 129">
                <a:extLst>
                  <a:ext uri="{FF2B5EF4-FFF2-40B4-BE49-F238E27FC236}">
                    <a16:creationId xmlns:a16="http://schemas.microsoft.com/office/drawing/2014/main" id="{344C5B81-23C7-6C56-FFF0-BC94A62CABC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284800" y="1395829"/>
                <a:ext cx="22320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2" name="Freihand 132">
                <a:extLst>
                  <a:ext uri="{FF2B5EF4-FFF2-40B4-BE49-F238E27FC236}">
                    <a16:creationId xmlns:a16="http://schemas.microsoft.com/office/drawing/2014/main" id="{81FE13A0-346D-B267-1CDD-15FBC64286AC}"/>
                  </a:ext>
                </a:extLst>
              </p14:cNvPr>
              <p14:cNvContentPartPr/>
              <p14:nvPr/>
            </p14:nvContentPartPr>
            <p14:xfrm>
              <a:off x="4004440" y="1858789"/>
              <a:ext cx="366840" cy="187200"/>
            </p14:xfrm>
          </p:contentPart>
        </mc:Choice>
        <mc:Fallback xmlns="">
          <p:pic>
            <p:nvPicPr>
              <p:cNvPr id="132" name="Freihand 132">
                <a:extLst>
                  <a:ext uri="{FF2B5EF4-FFF2-40B4-BE49-F238E27FC236}">
                    <a16:creationId xmlns:a16="http://schemas.microsoft.com/office/drawing/2014/main" id="{81FE13A0-346D-B267-1CDD-15FBC64286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73510" y="1827888"/>
                <a:ext cx="427980" cy="24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8" name="Freihand 29">
                <a:extLst>
                  <a:ext uri="{FF2B5EF4-FFF2-40B4-BE49-F238E27FC236}">
                    <a16:creationId xmlns:a16="http://schemas.microsoft.com/office/drawing/2014/main" id="{51D7BDB1-B705-941F-8025-A7535F8F4206}"/>
                  </a:ext>
                </a:extLst>
              </p14:cNvPr>
              <p14:cNvContentPartPr/>
              <p14:nvPr/>
            </p14:nvContentPartPr>
            <p14:xfrm>
              <a:off x="2484553" y="1045800"/>
              <a:ext cx="337320" cy="162000"/>
            </p14:xfrm>
          </p:contentPart>
        </mc:Choice>
        <mc:Fallback xmlns="">
          <p:pic>
            <p:nvPicPr>
              <p:cNvPr id="28" name="Freihand 29">
                <a:extLst>
                  <a:ext uri="{FF2B5EF4-FFF2-40B4-BE49-F238E27FC236}">
                    <a16:creationId xmlns:a16="http://schemas.microsoft.com/office/drawing/2014/main" id="{51D7BDB1-B705-941F-8025-A7535F8F420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469090" y="1030320"/>
                <a:ext cx="367887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E54505E-81FE-C0E1-18C9-45F7AAF6DEE6}"/>
                  </a:ext>
                </a:extLst>
              </p14:cNvPr>
              <p14:cNvContentPartPr/>
              <p14:nvPr/>
            </p14:nvContentPartPr>
            <p14:xfrm>
              <a:off x="2546644" y="1630138"/>
              <a:ext cx="201240" cy="579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E54505E-81FE-C0E1-18C9-45F7AAF6DEE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531524" y="1614658"/>
                <a:ext cx="2318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" name="Freihand 16">
                <a:extLst>
                  <a:ext uri="{FF2B5EF4-FFF2-40B4-BE49-F238E27FC236}">
                    <a16:creationId xmlns:a16="http://schemas.microsoft.com/office/drawing/2014/main" id="{4037CC62-24CE-8E15-572B-558B562679B5}"/>
                  </a:ext>
                </a:extLst>
              </p14:cNvPr>
              <p14:cNvContentPartPr/>
              <p14:nvPr/>
            </p14:nvContentPartPr>
            <p14:xfrm>
              <a:off x="2572204" y="1369138"/>
              <a:ext cx="194040" cy="37080"/>
            </p14:xfrm>
          </p:contentPart>
        </mc:Choice>
        <mc:Fallback xmlns="">
          <p:pic>
            <p:nvPicPr>
              <p:cNvPr id="13" name="Freihand 16">
                <a:extLst>
                  <a:ext uri="{FF2B5EF4-FFF2-40B4-BE49-F238E27FC236}">
                    <a16:creationId xmlns:a16="http://schemas.microsoft.com/office/drawing/2014/main" id="{4037CC62-24CE-8E15-572B-558B562679B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556753" y="1354163"/>
                <a:ext cx="224583" cy="670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5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52D0A93-A7B6-9AC7-ECEE-422F59E3C1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83" y="121214"/>
            <a:ext cx="7263033" cy="49010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0C8B56A-9139-2897-A994-330975C36DDF}"/>
                  </a:ext>
                </a:extLst>
              </p14:cNvPr>
              <p14:cNvContentPartPr/>
              <p14:nvPr/>
            </p14:nvContentPartPr>
            <p14:xfrm>
              <a:off x="1450792" y="3193472"/>
              <a:ext cx="480780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0C8B56A-9139-2897-A994-330975C36D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2792" y="3175472"/>
                <a:ext cx="4843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24E9624-5A32-EF7D-0A87-4A31E73ECE10}"/>
                  </a:ext>
                </a:extLst>
              </p14:cNvPr>
              <p14:cNvContentPartPr/>
              <p14:nvPr/>
            </p14:nvContentPartPr>
            <p14:xfrm>
              <a:off x="1448920" y="883640"/>
              <a:ext cx="4661640" cy="2165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24E9624-5A32-EF7D-0A87-4A31E73ECE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6760" y="500600"/>
                <a:ext cx="5025960" cy="29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F6128E0-9320-8643-C263-8B780786CD53}"/>
                  </a:ext>
                </a:extLst>
              </p14:cNvPr>
              <p14:cNvContentPartPr/>
              <p14:nvPr/>
            </p14:nvContentPartPr>
            <p14:xfrm>
              <a:off x="1592403" y="2390025"/>
              <a:ext cx="4549320" cy="622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F6128E0-9320-8643-C263-8B780786CD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9257" y="2006985"/>
                <a:ext cx="4894893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81E66C1-EA22-CCB8-EF8B-C86925855CB3}"/>
                  </a:ext>
                </a:extLst>
              </p14:cNvPr>
              <p14:cNvContentPartPr/>
              <p14:nvPr/>
            </p14:nvContentPartPr>
            <p14:xfrm>
              <a:off x="1664329" y="3493167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81E66C1-EA22-CCB8-EF8B-C86925855C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7289" y="3226767"/>
                <a:ext cx="69408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4B734A9-860F-703E-45D9-6056A8F9AFF0}"/>
                  </a:ext>
                </a:extLst>
              </p14:cNvPr>
              <p14:cNvContentPartPr/>
              <p14:nvPr/>
            </p14:nvContentPartPr>
            <p14:xfrm>
              <a:off x="1633680" y="3338545"/>
              <a:ext cx="4465080" cy="11772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4B734A9-860F-703E-45D9-6056A8F9AF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60360" y="3071785"/>
                <a:ext cx="5211000" cy="17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5A58580-FAD1-294C-0378-F299E3A40FEA}"/>
                  </a:ext>
                </a:extLst>
              </p14:cNvPr>
              <p14:cNvContentPartPr/>
              <p14:nvPr/>
            </p14:nvContentPartPr>
            <p14:xfrm>
              <a:off x="1664280" y="3363385"/>
              <a:ext cx="4480560" cy="10792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5A58580-FAD1-294C-0378-F299E3A40F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2320" y="3140905"/>
                <a:ext cx="5243760" cy="15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29" name="Freihand 29">
                <a:extLst>
                  <a:ext uri="{FF2B5EF4-FFF2-40B4-BE49-F238E27FC236}">
                    <a16:creationId xmlns:a16="http://schemas.microsoft.com/office/drawing/2014/main" id="{58BE8695-52AD-F3DE-AB59-CC6031194B40}"/>
                  </a:ext>
                </a:extLst>
              </p14:cNvPr>
              <p14:cNvContentPartPr/>
              <p14:nvPr/>
            </p14:nvContentPartPr>
            <p14:xfrm>
              <a:off x="1810600" y="3453059"/>
              <a:ext cx="929160" cy="703080"/>
            </p14:xfrm>
          </p:contentPart>
        </mc:Choice>
        <mc:Fallback xmlns="">
          <p:pic>
            <p:nvPicPr>
              <p:cNvPr id="29" name="Freihand 29">
                <a:extLst>
                  <a:ext uri="{FF2B5EF4-FFF2-40B4-BE49-F238E27FC236}">
                    <a16:creationId xmlns:a16="http://schemas.microsoft.com/office/drawing/2014/main" id="{58BE8695-52AD-F3DE-AB59-CC6031194B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54920" y="3188594"/>
                <a:ext cx="1645200" cy="12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33" name="Freihand 33">
                <a:extLst>
                  <a:ext uri="{FF2B5EF4-FFF2-40B4-BE49-F238E27FC236}">
                    <a16:creationId xmlns:a16="http://schemas.microsoft.com/office/drawing/2014/main" id="{0B15AB17-280C-342C-24A1-B95960ACE962}"/>
                  </a:ext>
                </a:extLst>
              </p14:cNvPr>
              <p14:cNvContentPartPr/>
              <p14:nvPr/>
            </p14:nvContentPartPr>
            <p14:xfrm>
              <a:off x="2872240" y="3517499"/>
              <a:ext cx="2367000" cy="975600"/>
            </p14:xfrm>
          </p:contentPart>
        </mc:Choice>
        <mc:Fallback xmlns="">
          <p:pic>
            <p:nvPicPr>
              <p:cNvPr id="33" name="Freihand 33">
                <a:extLst>
                  <a:ext uri="{FF2B5EF4-FFF2-40B4-BE49-F238E27FC236}">
                    <a16:creationId xmlns:a16="http://schemas.microsoft.com/office/drawing/2014/main" id="{0B15AB17-280C-342C-24A1-B95960ACE9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15480" y="3239939"/>
                <a:ext cx="3087000" cy="15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42" name="Freihand 42">
                <a:extLst>
                  <a:ext uri="{FF2B5EF4-FFF2-40B4-BE49-F238E27FC236}">
                    <a16:creationId xmlns:a16="http://schemas.microsoft.com/office/drawing/2014/main" id="{AD252A78-8750-B87C-B897-71B57053054D}"/>
                  </a:ext>
                </a:extLst>
              </p14:cNvPr>
              <p14:cNvContentPartPr/>
              <p14:nvPr/>
            </p14:nvContentPartPr>
            <p14:xfrm>
              <a:off x="1713760" y="3474659"/>
              <a:ext cx="1556640" cy="907200"/>
            </p14:xfrm>
          </p:contentPart>
        </mc:Choice>
        <mc:Fallback xmlns="">
          <p:pic>
            <p:nvPicPr>
              <p:cNvPr id="42" name="Freihand 42">
                <a:extLst>
                  <a:ext uri="{FF2B5EF4-FFF2-40B4-BE49-F238E27FC236}">
                    <a16:creationId xmlns:a16="http://schemas.microsoft.com/office/drawing/2014/main" id="{AD252A78-8750-B87C-B897-71B5705305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53040" y="3204406"/>
                <a:ext cx="2283480" cy="145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45" name="Freihand 45">
                <a:extLst>
                  <a:ext uri="{FF2B5EF4-FFF2-40B4-BE49-F238E27FC236}">
                    <a16:creationId xmlns:a16="http://schemas.microsoft.com/office/drawing/2014/main" id="{D4610A63-2863-0DC6-EB25-ECA4960F73B3}"/>
                  </a:ext>
                </a:extLst>
              </p14:cNvPr>
              <p14:cNvContentPartPr/>
              <p14:nvPr/>
            </p14:nvContentPartPr>
            <p14:xfrm>
              <a:off x="3060160" y="3420659"/>
              <a:ext cx="1562400" cy="1001160"/>
            </p14:xfrm>
          </p:contentPart>
        </mc:Choice>
        <mc:Fallback xmlns="">
          <p:pic>
            <p:nvPicPr>
              <p:cNvPr id="45" name="Freihand 45">
                <a:extLst>
                  <a:ext uri="{FF2B5EF4-FFF2-40B4-BE49-F238E27FC236}">
                    <a16:creationId xmlns:a16="http://schemas.microsoft.com/office/drawing/2014/main" id="{D4610A63-2863-0DC6-EB25-ECA4960F73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94316" y="3152002"/>
                <a:ext cx="2300930" cy="1522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48" name="Freihand 48">
                <a:extLst>
                  <a:ext uri="{FF2B5EF4-FFF2-40B4-BE49-F238E27FC236}">
                    <a16:creationId xmlns:a16="http://schemas.microsoft.com/office/drawing/2014/main" id="{6D0657FF-7257-18DA-EFAF-17918D1D9518}"/>
                  </a:ext>
                </a:extLst>
              </p14:cNvPr>
              <p14:cNvContentPartPr/>
              <p14:nvPr/>
            </p14:nvContentPartPr>
            <p14:xfrm>
              <a:off x="4657840" y="3517499"/>
              <a:ext cx="1449000" cy="857520"/>
            </p14:xfrm>
          </p:contentPart>
        </mc:Choice>
        <mc:Fallback xmlns="">
          <p:pic>
            <p:nvPicPr>
              <p:cNvPr id="48" name="Freihand 48">
                <a:extLst>
                  <a:ext uri="{FF2B5EF4-FFF2-40B4-BE49-F238E27FC236}">
                    <a16:creationId xmlns:a16="http://schemas.microsoft.com/office/drawing/2014/main" id="{6D0657FF-7257-18DA-EFAF-17918D1D95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96760" y="3258190"/>
                <a:ext cx="2174760" cy="1379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EA042B9-A5CC-44BD-F904-77DDF943F47D}"/>
                  </a:ext>
                </a:extLst>
              </p14:cNvPr>
              <p14:cNvContentPartPr/>
              <p14:nvPr/>
            </p14:nvContentPartPr>
            <p14:xfrm>
              <a:off x="2574778" y="1822670"/>
              <a:ext cx="61200" cy="1233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EA042B9-A5CC-44BD-F904-77DDF943F47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54258" y="1802150"/>
                <a:ext cx="10188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Freihand 16">
                <a:extLst>
                  <a:ext uri="{FF2B5EF4-FFF2-40B4-BE49-F238E27FC236}">
                    <a16:creationId xmlns:a16="http://schemas.microsoft.com/office/drawing/2014/main" id="{00E9F30C-93C9-1F77-2D90-A9EDA039E7E6}"/>
                  </a:ext>
                </a:extLst>
              </p14:cNvPr>
              <p14:cNvContentPartPr/>
              <p14:nvPr/>
            </p14:nvContentPartPr>
            <p14:xfrm>
              <a:off x="2159288" y="3076082"/>
              <a:ext cx="819000" cy="685800"/>
            </p14:xfrm>
          </p:contentPart>
        </mc:Choice>
        <mc:Fallback xmlns="">
          <p:pic>
            <p:nvPicPr>
              <p:cNvPr id="16" name="Freihand 16">
                <a:extLst>
                  <a:ext uri="{FF2B5EF4-FFF2-40B4-BE49-F238E27FC236}">
                    <a16:creationId xmlns:a16="http://schemas.microsoft.com/office/drawing/2014/main" id="{00E9F30C-93C9-1F77-2D90-A9EDA039E7E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43808" y="3060602"/>
                <a:ext cx="84960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Freihand 21">
                <a:extLst>
                  <a:ext uri="{FF2B5EF4-FFF2-40B4-BE49-F238E27FC236}">
                    <a16:creationId xmlns:a16="http://schemas.microsoft.com/office/drawing/2014/main" id="{D2DAA504-9CFA-BDA5-E25E-92CBA54294C4}"/>
                  </a:ext>
                </a:extLst>
              </p14:cNvPr>
              <p14:cNvContentPartPr/>
              <p14:nvPr/>
            </p14:nvContentPartPr>
            <p14:xfrm>
              <a:off x="2208248" y="1827602"/>
              <a:ext cx="816480" cy="633960"/>
            </p14:xfrm>
          </p:contentPart>
        </mc:Choice>
        <mc:Fallback xmlns="">
          <p:pic>
            <p:nvPicPr>
              <p:cNvPr id="21" name="Freihand 21">
                <a:extLst>
                  <a:ext uri="{FF2B5EF4-FFF2-40B4-BE49-F238E27FC236}">
                    <a16:creationId xmlns:a16="http://schemas.microsoft.com/office/drawing/2014/main" id="{D2DAA504-9CFA-BDA5-E25E-92CBA54294C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92761" y="1812131"/>
                <a:ext cx="847093" cy="664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94EEA15-FB34-FCB2-1287-0E6DA449393B}"/>
                  </a:ext>
                </a:extLst>
              </p14:cNvPr>
              <p14:cNvContentPartPr/>
              <p14:nvPr/>
            </p14:nvContentPartPr>
            <p14:xfrm>
              <a:off x="2389067" y="1284267"/>
              <a:ext cx="460440" cy="4579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94EEA15-FB34-FCB2-1287-0E6DA44939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48027" y="1243259"/>
                <a:ext cx="542520" cy="539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34F97D9-C82B-6671-7E2A-BB3A77E59F94}"/>
                  </a:ext>
                </a:extLst>
              </p14:cNvPr>
              <p14:cNvContentPartPr/>
              <p14:nvPr/>
            </p14:nvContentPartPr>
            <p14:xfrm>
              <a:off x="2710862" y="1496233"/>
              <a:ext cx="162000" cy="2451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34F97D9-C82B-6671-7E2A-BB3A77E59F9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69822" y="1455193"/>
                <a:ext cx="2440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4" name="Freihand 54">
                <a:extLst>
                  <a:ext uri="{FF2B5EF4-FFF2-40B4-BE49-F238E27FC236}">
                    <a16:creationId xmlns:a16="http://schemas.microsoft.com/office/drawing/2014/main" id="{C58508A7-C03A-0742-0B01-1F2228F45A5B}"/>
                  </a:ext>
                </a:extLst>
              </p14:cNvPr>
              <p14:cNvContentPartPr/>
              <p14:nvPr/>
            </p14:nvContentPartPr>
            <p14:xfrm>
              <a:off x="2352662" y="1225873"/>
              <a:ext cx="591480" cy="563760"/>
            </p14:xfrm>
          </p:contentPart>
        </mc:Choice>
        <mc:Fallback xmlns="">
          <p:pic>
            <p:nvPicPr>
              <p:cNvPr id="54" name="Freihand 54">
                <a:extLst>
                  <a:ext uri="{FF2B5EF4-FFF2-40B4-BE49-F238E27FC236}">
                    <a16:creationId xmlns:a16="http://schemas.microsoft.com/office/drawing/2014/main" id="{C58508A7-C03A-0742-0B01-1F2228F45A5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37182" y="1210393"/>
                <a:ext cx="6220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C053699-727C-E823-8E0B-CC98E5473AE1}"/>
                  </a:ext>
                </a:extLst>
              </p14:cNvPr>
              <p14:cNvContentPartPr/>
              <p14:nvPr/>
            </p14:nvContentPartPr>
            <p14:xfrm>
              <a:off x="2782142" y="1429273"/>
              <a:ext cx="28080" cy="25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C053699-727C-E823-8E0B-CC98E5473AE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66662" y="1413793"/>
                <a:ext cx="58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0" name="Freihand 60">
                <a:extLst>
                  <a:ext uri="{FF2B5EF4-FFF2-40B4-BE49-F238E27FC236}">
                    <a16:creationId xmlns:a16="http://schemas.microsoft.com/office/drawing/2014/main" id="{347EA27F-5396-D77F-CB5F-F410D7909169}"/>
                  </a:ext>
                </a:extLst>
              </p14:cNvPr>
              <p14:cNvContentPartPr/>
              <p14:nvPr/>
            </p14:nvContentPartPr>
            <p14:xfrm>
              <a:off x="2808441" y="3063313"/>
              <a:ext cx="319320" cy="300240"/>
            </p14:xfrm>
          </p:contentPart>
        </mc:Choice>
        <mc:Fallback xmlns="">
          <p:pic>
            <p:nvPicPr>
              <p:cNvPr id="60" name="Freihand 60">
                <a:extLst>
                  <a:ext uri="{FF2B5EF4-FFF2-40B4-BE49-F238E27FC236}">
                    <a16:creationId xmlns:a16="http://schemas.microsoft.com/office/drawing/2014/main" id="{347EA27F-5396-D77F-CB5F-F410D790916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92961" y="3047833"/>
                <a:ext cx="3499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7FF2C78-1234-8398-42E0-91D02F28F985}"/>
                  </a:ext>
                </a:extLst>
              </p14:cNvPr>
              <p14:cNvContentPartPr/>
              <p14:nvPr/>
            </p14:nvContentPartPr>
            <p14:xfrm>
              <a:off x="2975121" y="3477313"/>
              <a:ext cx="254880" cy="648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7FF2C78-1234-8398-42E0-91D02F28F98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59641" y="3461747"/>
                <a:ext cx="285480" cy="95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CCECEB7-F5D1-5337-81F2-3BF3C357AD8F}"/>
                  </a:ext>
                </a:extLst>
              </p14:cNvPr>
              <p14:cNvContentPartPr/>
              <p14:nvPr/>
            </p14:nvContentPartPr>
            <p14:xfrm>
              <a:off x="2511081" y="3284713"/>
              <a:ext cx="109440" cy="432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CCECEB7-F5D1-5337-81F2-3BF3C357AD8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95652" y="3269233"/>
                <a:ext cx="1399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5" name="Freihand 65">
                <a:extLst>
                  <a:ext uri="{FF2B5EF4-FFF2-40B4-BE49-F238E27FC236}">
                    <a16:creationId xmlns:a16="http://schemas.microsoft.com/office/drawing/2014/main" id="{1FBD0638-3B1F-B53A-EAAD-7434FB99509A}"/>
                  </a:ext>
                </a:extLst>
              </p14:cNvPr>
              <p14:cNvContentPartPr/>
              <p14:nvPr/>
            </p14:nvContentPartPr>
            <p14:xfrm>
              <a:off x="2556081" y="3451393"/>
              <a:ext cx="190800" cy="271440"/>
            </p14:xfrm>
          </p:contentPart>
        </mc:Choice>
        <mc:Fallback xmlns="">
          <p:pic>
            <p:nvPicPr>
              <p:cNvPr id="65" name="Freihand 65">
                <a:extLst>
                  <a:ext uri="{FF2B5EF4-FFF2-40B4-BE49-F238E27FC236}">
                    <a16:creationId xmlns:a16="http://schemas.microsoft.com/office/drawing/2014/main" id="{1FBD0638-3B1F-B53A-EAAD-7434FB99509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40601" y="3435934"/>
                <a:ext cx="221400" cy="301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9" name="Freihand 129">
                <a:extLst>
                  <a:ext uri="{FF2B5EF4-FFF2-40B4-BE49-F238E27FC236}">
                    <a16:creationId xmlns:a16="http://schemas.microsoft.com/office/drawing/2014/main" id="{344C5B81-23C7-6C56-FFF0-BC94A62CABC7}"/>
                  </a:ext>
                </a:extLst>
              </p14:cNvPr>
              <p14:cNvContentPartPr/>
              <p14:nvPr/>
            </p14:nvContentPartPr>
            <p14:xfrm>
              <a:off x="3315760" y="1426789"/>
              <a:ext cx="162000" cy="436680"/>
            </p14:xfrm>
          </p:contentPart>
        </mc:Choice>
        <mc:Fallback xmlns="">
          <p:pic>
            <p:nvPicPr>
              <p:cNvPr id="129" name="Freihand 129">
                <a:extLst>
                  <a:ext uri="{FF2B5EF4-FFF2-40B4-BE49-F238E27FC236}">
                    <a16:creationId xmlns:a16="http://schemas.microsoft.com/office/drawing/2014/main" id="{344C5B81-23C7-6C56-FFF0-BC94A62CABC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284800" y="1395829"/>
                <a:ext cx="22320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2" name="Freihand 132">
                <a:extLst>
                  <a:ext uri="{FF2B5EF4-FFF2-40B4-BE49-F238E27FC236}">
                    <a16:creationId xmlns:a16="http://schemas.microsoft.com/office/drawing/2014/main" id="{81FE13A0-346D-B267-1CDD-15FBC64286AC}"/>
                  </a:ext>
                </a:extLst>
              </p14:cNvPr>
              <p14:cNvContentPartPr/>
              <p14:nvPr/>
            </p14:nvContentPartPr>
            <p14:xfrm>
              <a:off x="4004440" y="1858789"/>
              <a:ext cx="366840" cy="187200"/>
            </p14:xfrm>
          </p:contentPart>
        </mc:Choice>
        <mc:Fallback xmlns="">
          <p:pic>
            <p:nvPicPr>
              <p:cNvPr id="132" name="Freihand 132">
                <a:extLst>
                  <a:ext uri="{FF2B5EF4-FFF2-40B4-BE49-F238E27FC236}">
                    <a16:creationId xmlns:a16="http://schemas.microsoft.com/office/drawing/2014/main" id="{81FE13A0-346D-B267-1CDD-15FBC64286A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73510" y="1827888"/>
                <a:ext cx="427980" cy="24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E991EDE-E0E4-C60B-5314-BF7B80B726B1}"/>
                  </a:ext>
                </a:extLst>
              </p14:cNvPr>
              <p14:cNvContentPartPr/>
              <p14:nvPr/>
            </p14:nvContentPartPr>
            <p14:xfrm>
              <a:off x="2525851" y="1597680"/>
              <a:ext cx="254520" cy="950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E991EDE-E0E4-C60B-5314-BF7B80B726B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510349" y="1582200"/>
                <a:ext cx="285163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56F5BF7-B2C6-9032-1A03-A8C57C1BDC7D}"/>
              </a:ext>
            </a:extLst>
          </p:cNvPr>
          <p:cNvGrpSpPr/>
          <p:nvPr/>
        </p:nvGrpSpPr>
        <p:grpSpPr>
          <a:xfrm rot="1372712">
            <a:off x="2764722" y="752866"/>
            <a:ext cx="524563" cy="466167"/>
            <a:chOff x="2542246" y="631153"/>
            <a:chExt cx="646920" cy="584088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71E28BDB-9707-D4F2-D5C1-98BF132DDF8F}"/>
                </a:ext>
              </a:extLst>
            </p:cNvPr>
            <p:cNvGrpSpPr/>
            <p:nvPr/>
          </p:nvGrpSpPr>
          <p:grpSpPr>
            <a:xfrm>
              <a:off x="2542246" y="631153"/>
              <a:ext cx="646920" cy="584088"/>
              <a:chOff x="2541349" y="627063"/>
              <a:chExt cx="646920" cy="584088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B00C85AA-67F6-8497-4121-0EDFAE9DE1D3}"/>
                  </a:ext>
                </a:extLst>
              </p:cNvPr>
              <p:cNvGrpSpPr/>
              <p:nvPr/>
            </p:nvGrpSpPr>
            <p:grpSpPr>
              <a:xfrm>
                <a:off x="2541349" y="627063"/>
                <a:ext cx="646920" cy="584088"/>
                <a:chOff x="2546680" y="630222"/>
                <a:chExt cx="646920" cy="584088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6" name="Freihand 75">
                      <a:extLst>
                        <a:ext uri="{FF2B5EF4-FFF2-40B4-BE49-F238E27FC236}">
                          <a16:creationId xmlns:a16="http://schemas.microsoft.com/office/drawing/2014/main" id="{36081156-9FDA-DF7F-8C06-4573D6B233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46680" y="630222"/>
                    <a:ext cx="646920" cy="584088"/>
                  </p14:xfrm>
                </p:contentPart>
              </mc:Choice>
              <mc:Fallback xmlns="">
                <p:pic>
                  <p:nvPicPr>
                    <p:cNvPr id="76" name="Freihand 75">
                      <a:extLst>
                        <a:ext uri="{FF2B5EF4-FFF2-40B4-BE49-F238E27FC236}">
                          <a16:creationId xmlns:a16="http://schemas.microsoft.com/office/drawing/2014/main" id="{36081156-9FDA-DF7F-8C06-4573D6B2331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2527588" y="610828"/>
                      <a:ext cx="684661" cy="6219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85" name="Freihand 85">
                      <a:extLst>
                        <a:ext uri="{FF2B5EF4-FFF2-40B4-BE49-F238E27FC236}">
                          <a16:creationId xmlns:a16="http://schemas.microsoft.com/office/drawing/2014/main" id="{8E3D5562-1E58-6200-07D4-C684515D40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32913" y="1085178"/>
                    <a:ext cx="99720" cy="44280"/>
                  </p14:xfrm>
                </p:contentPart>
              </mc:Choice>
              <mc:Fallback xmlns="">
                <p:pic>
                  <p:nvPicPr>
                    <p:cNvPr id="85" name="Freihand 85">
                      <a:extLst>
                        <a:ext uri="{FF2B5EF4-FFF2-40B4-BE49-F238E27FC236}">
                          <a16:creationId xmlns:a16="http://schemas.microsoft.com/office/drawing/2014/main" id="{8E3D5562-1E58-6200-07D4-C684515D4096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2813855" y="1065749"/>
                      <a:ext cx="137392" cy="826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91" name="Freihand 90">
                      <a:extLst>
                        <a:ext uri="{FF2B5EF4-FFF2-40B4-BE49-F238E27FC236}">
                          <a16:creationId xmlns:a16="http://schemas.microsoft.com/office/drawing/2014/main" id="{74A6C7BF-3B18-DE82-F00D-B86A488D83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17073" y="1115058"/>
                    <a:ext cx="7200" cy="7200"/>
                  </p14:xfrm>
                </p:contentPart>
              </mc:Choice>
              <mc:Fallback xmlns="">
                <p:pic>
                  <p:nvPicPr>
                    <p:cNvPr id="91" name="Freihand 90">
                      <a:extLst>
                        <a:ext uri="{FF2B5EF4-FFF2-40B4-BE49-F238E27FC236}">
                          <a16:creationId xmlns:a16="http://schemas.microsoft.com/office/drawing/2014/main" id="{74A6C7BF-3B18-DE82-F00D-B86A488D837F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2797723" y="1095708"/>
                      <a:ext cx="45450" cy="4545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92" name="Freihand 91">
                      <a:extLst>
                        <a:ext uri="{FF2B5EF4-FFF2-40B4-BE49-F238E27FC236}">
                          <a16:creationId xmlns:a16="http://schemas.microsoft.com/office/drawing/2014/main" id="{4D40D153-5983-4C99-C2C5-1559174404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25295" y="944316"/>
                    <a:ext cx="88200" cy="120600"/>
                  </p14:xfrm>
                </p:contentPart>
              </mc:Choice>
              <mc:Fallback xmlns="">
                <p:pic>
                  <p:nvPicPr>
                    <p:cNvPr id="92" name="Freihand 91">
                      <a:extLst>
                        <a:ext uri="{FF2B5EF4-FFF2-40B4-BE49-F238E27FC236}">
                          <a16:creationId xmlns:a16="http://schemas.microsoft.com/office/drawing/2014/main" id="{4D40D153-5983-4C99-C2C5-155917440449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2906237" y="924966"/>
                      <a:ext cx="125873" cy="15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100" name="Freihand 100">
                      <a:extLst>
                        <a:ext uri="{FF2B5EF4-FFF2-40B4-BE49-F238E27FC236}">
                          <a16:creationId xmlns:a16="http://schemas.microsoft.com/office/drawing/2014/main" id="{AE4D068F-7B29-BA93-B0DC-51F0E67020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69215" y="1020276"/>
                    <a:ext cx="35280" cy="32760"/>
                  </p14:xfrm>
                </p:contentPart>
              </mc:Choice>
              <mc:Fallback xmlns="">
                <p:pic>
                  <p:nvPicPr>
                    <p:cNvPr id="100" name="Freihand 100">
                      <a:extLst>
                        <a:ext uri="{FF2B5EF4-FFF2-40B4-BE49-F238E27FC236}">
                          <a16:creationId xmlns:a16="http://schemas.microsoft.com/office/drawing/2014/main" id="{AE4D068F-7B29-BA93-B0DC-51F0E6702068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2950012" y="1000979"/>
                      <a:ext cx="73239" cy="7090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81" name="Freihand 82">
                    <a:extLst>
                      <a:ext uri="{FF2B5EF4-FFF2-40B4-BE49-F238E27FC236}">
                        <a16:creationId xmlns:a16="http://schemas.microsoft.com/office/drawing/2014/main" id="{C9AFA39C-96F4-6929-D683-AD85F52AAE7C}"/>
                      </a:ext>
                    </a:extLst>
                  </p14:cNvPr>
                  <p14:cNvContentPartPr/>
                  <p14:nvPr/>
                </p14:nvContentPartPr>
                <p14:xfrm>
                  <a:off x="2805193" y="1048098"/>
                  <a:ext cx="150480" cy="76680"/>
                </p14:xfrm>
              </p:contentPart>
            </mc:Choice>
            <mc:Fallback xmlns="">
              <p:pic>
                <p:nvPicPr>
                  <p:cNvPr id="81" name="Freihand 82">
                    <a:extLst>
                      <a:ext uri="{FF2B5EF4-FFF2-40B4-BE49-F238E27FC236}">
                        <a16:creationId xmlns:a16="http://schemas.microsoft.com/office/drawing/2014/main" id="{C9AFA39C-96F4-6929-D683-AD85F52AAE7C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786106" y="1028588"/>
                    <a:ext cx="188211" cy="11524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5379A91-7414-3AE8-C52B-36B7E99E754D}"/>
                    </a:ext>
                  </a:extLst>
                </p14:cNvPr>
                <p14:cNvContentPartPr/>
                <p14:nvPr/>
              </p14:nvContentPartPr>
              <p14:xfrm>
                <a:off x="2840113" y="1075818"/>
                <a:ext cx="74160" cy="14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5379A91-7414-3AE8-C52B-36B7E99E754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21018" y="1056343"/>
                  <a:ext cx="111906" cy="52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Freihand 95">
                  <a:extLst>
                    <a:ext uri="{FF2B5EF4-FFF2-40B4-BE49-F238E27FC236}">
                      <a16:creationId xmlns:a16="http://schemas.microsoft.com/office/drawing/2014/main" id="{86EB0C0D-1CA1-6D41-A4B4-7C7864B56D3E}"/>
                    </a:ext>
                  </a:extLst>
                </p14:cNvPr>
                <p14:cNvContentPartPr/>
                <p14:nvPr/>
              </p14:nvContentPartPr>
              <p14:xfrm>
                <a:off x="2777695" y="849636"/>
                <a:ext cx="74160" cy="217440"/>
              </p14:xfrm>
            </p:contentPart>
          </mc:Choice>
          <mc:Fallback xmlns="">
            <p:pic>
              <p:nvPicPr>
                <p:cNvPr id="95" name="Freihand 95">
                  <a:extLst>
                    <a:ext uri="{FF2B5EF4-FFF2-40B4-BE49-F238E27FC236}">
                      <a16:creationId xmlns:a16="http://schemas.microsoft.com/office/drawing/2014/main" id="{86EB0C0D-1CA1-6D41-A4B4-7C7864B56D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58714" y="830238"/>
                  <a:ext cx="111681" cy="25578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57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52D0A93-A7B6-9AC7-ECEE-422F59E3C1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83" y="121214"/>
            <a:ext cx="7263033" cy="49010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0C8B56A-9139-2897-A994-330975C36DDF}"/>
                  </a:ext>
                </a:extLst>
              </p14:cNvPr>
              <p14:cNvContentPartPr/>
              <p14:nvPr/>
            </p14:nvContentPartPr>
            <p14:xfrm>
              <a:off x="1450792" y="3193472"/>
              <a:ext cx="480780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0C8B56A-9139-2897-A994-330975C36D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2792" y="3175472"/>
                <a:ext cx="4843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24E9624-5A32-EF7D-0A87-4A31E73ECE10}"/>
                  </a:ext>
                </a:extLst>
              </p14:cNvPr>
              <p14:cNvContentPartPr/>
              <p14:nvPr/>
            </p14:nvContentPartPr>
            <p14:xfrm>
              <a:off x="1448920" y="883640"/>
              <a:ext cx="4661640" cy="2165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24E9624-5A32-EF7D-0A87-4A31E73ECE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6760" y="500600"/>
                <a:ext cx="5025960" cy="29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F6128E0-9320-8643-C263-8B780786CD53}"/>
                  </a:ext>
                </a:extLst>
              </p14:cNvPr>
              <p14:cNvContentPartPr/>
              <p14:nvPr/>
            </p14:nvContentPartPr>
            <p14:xfrm>
              <a:off x="1592403" y="2390025"/>
              <a:ext cx="4549320" cy="622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F6128E0-9320-8643-C263-8B780786CD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9257" y="2006985"/>
                <a:ext cx="4894893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81E66C1-EA22-CCB8-EF8B-C86925855CB3}"/>
                  </a:ext>
                </a:extLst>
              </p14:cNvPr>
              <p14:cNvContentPartPr/>
              <p14:nvPr/>
            </p14:nvContentPartPr>
            <p14:xfrm>
              <a:off x="1664329" y="3493167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81E66C1-EA22-CCB8-EF8B-C86925855C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7289" y="3226767"/>
                <a:ext cx="69408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94B734A9-860F-703E-45D9-6056A8F9AFF0}"/>
                  </a:ext>
                </a:extLst>
              </p14:cNvPr>
              <p14:cNvContentPartPr/>
              <p14:nvPr/>
            </p14:nvContentPartPr>
            <p14:xfrm>
              <a:off x="1633680" y="3338545"/>
              <a:ext cx="4465080" cy="11772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94B734A9-860F-703E-45D9-6056A8F9AF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60360" y="3071785"/>
                <a:ext cx="5211000" cy="17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5A58580-FAD1-294C-0378-F299E3A40FEA}"/>
                  </a:ext>
                </a:extLst>
              </p14:cNvPr>
              <p14:cNvContentPartPr/>
              <p14:nvPr/>
            </p14:nvContentPartPr>
            <p14:xfrm>
              <a:off x="1664280" y="3363385"/>
              <a:ext cx="4480560" cy="10792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5A58580-FAD1-294C-0378-F299E3A40F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2320" y="3140905"/>
                <a:ext cx="5243760" cy="15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29" name="Freihand 29">
                <a:extLst>
                  <a:ext uri="{FF2B5EF4-FFF2-40B4-BE49-F238E27FC236}">
                    <a16:creationId xmlns:a16="http://schemas.microsoft.com/office/drawing/2014/main" id="{58BE8695-52AD-F3DE-AB59-CC6031194B40}"/>
                  </a:ext>
                </a:extLst>
              </p14:cNvPr>
              <p14:cNvContentPartPr/>
              <p14:nvPr/>
            </p14:nvContentPartPr>
            <p14:xfrm>
              <a:off x="1810600" y="3453059"/>
              <a:ext cx="929160" cy="703080"/>
            </p14:xfrm>
          </p:contentPart>
        </mc:Choice>
        <mc:Fallback xmlns="">
          <p:pic>
            <p:nvPicPr>
              <p:cNvPr id="29" name="Freihand 29">
                <a:extLst>
                  <a:ext uri="{FF2B5EF4-FFF2-40B4-BE49-F238E27FC236}">
                    <a16:creationId xmlns:a16="http://schemas.microsoft.com/office/drawing/2014/main" id="{58BE8695-52AD-F3DE-AB59-CC6031194B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54920" y="3188594"/>
                <a:ext cx="1645200" cy="12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33" name="Freihand 33">
                <a:extLst>
                  <a:ext uri="{FF2B5EF4-FFF2-40B4-BE49-F238E27FC236}">
                    <a16:creationId xmlns:a16="http://schemas.microsoft.com/office/drawing/2014/main" id="{0B15AB17-280C-342C-24A1-B95960ACE962}"/>
                  </a:ext>
                </a:extLst>
              </p14:cNvPr>
              <p14:cNvContentPartPr/>
              <p14:nvPr/>
            </p14:nvContentPartPr>
            <p14:xfrm>
              <a:off x="2872240" y="3517499"/>
              <a:ext cx="2367000" cy="975600"/>
            </p14:xfrm>
          </p:contentPart>
        </mc:Choice>
        <mc:Fallback xmlns="">
          <p:pic>
            <p:nvPicPr>
              <p:cNvPr id="33" name="Freihand 33">
                <a:extLst>
                  <a:ext uri="{FF2B5EF4-FFF2-40B4-BE49-F238E27FC236}">
                    <a16:creationId xmlns:a16="http://schemas.microsoft.com/office/drawing/2014/main" id="{0B15AB17-280C-342C-24A1-B95960ACE9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15480" y="3239939"/>
                <a:ext cx="3087000" cy="15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1823061-FB58-A966-A7DB-53094CBB1C0F}"/>
                  </a:ext>
                </a:extLst>
              </p14:cNvPr>
              <p14:cNvContentPartPr/>
              <p14:nvPr/>
            </p14:nvContentPartPr>
            <p14:xfrm>
              <a:off x="2344840" y="3417059"/>
              <a:ext cx="25560" cy="111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1823061-FB58-A966-A7DB-53094CBB1C0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94920" y="3155699"/>
                <a:ext cx="72504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42" name="Freihand 42">
                <a:extLst>
                  <a:ext uri="{FF2B5EF4-FFF2-40B4-BE49-F238E27FC236}">
                    <a16:creationId xmlns:a16="http://schemas.microsoft.com/office/drawing/2014/main" id="{AD252A78-8750-B87C-B897-71B57053054D}"/>
                  </a:ext>
                </a:extLst>
              </p14:cNvPr>
              <p14:cNvContentPartPr/>
              <p14:nvPr/>
            </p14:nvContentPartPr>
            <p14:xfrm>
              <a:off x="1713760" y="3474659"/>
              <a:ext cx="1556640" cy="907200"/>
            </p14:xfrm>
          </p:contentPart>
        </mc:Choice>
        <mc:Fallback xmlns="">
          <p:pic>
            <p:nvPicPr>
              <p:cNvPr id="42" name="Freihand 42">
                <a:extLst>
                  <a:ext uri="{FF2B5EF4-FFF2-40B4-BE49-F238E27FC236}">
                    <a16:creationId xmlns:a16="http://schemas.microsoft.com/office/drawing/2014/main" id="{AD252A78-8750-B87C-B897-71B57053054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53040" y="3204406"/>
                <a:ext cx="2283480" cy="1452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45" name="Freihand 45">
                <a:extLst>
                  <a:ext uri="{FF2B5EF4-FFF2-40B4-BE49-F238E27FC236}">
                    <a16:creationId xmlns:a16="http://schemas.microsoft.com/office/drawing/2014/main" id="{D4610A63-2863-0DC6-EB25-ECA4960F73B3}"/>
                  </a:ext>
                </a:extLst>
              </p14:cNvPr>
              <p14:cNvContentPartPr/>
              <p14:nvPr/>
            </p14:nvContentPartPr>
            <p14:xfrm>
              <a:off x="3060160" y="3420659"/>
              <a:ext cx="1562400" cy="1001160"/>
            </p14:xfrm>
          </p:contentPart>
        </mc:Choice>
        <mc:Fallback xmlns="">
          <p:pic>
            <p:nvPicPr>
              <p:cNvPr id="45" name="Freihand 45">
                <a:extLst>
                  <a:ext uri="{FF2B5EF4-FFF2-40B4-BE49-F238E27FC236}">
                    <a16:creationId xmlns:a16="http://schemas.microsoft.com/office/drawing/2014/main" id="{D4610A63-2863-0DC6-EB25-ECA4960F73B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94316" y="3152002"/>
                <a:ext cx="2300930" cy="1522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48" name="Freihand 48">
                <a:extLst>
                  <a:ext uri="{FF2B5EF4-FFF2-40B4-BE49-F238E27FC236}">
                    <a16:creationId xmlns:a16="http://schemas.microsoft.com/office/drawing/2014/main" id="{6D0657FF-7257-18DA-EFAF-17918D1D9518}"/>
                  </a:ext>
                </a:extLst>
              </p14:cNvPr>
              <p14:cNvContentPartPr/>
              <p14:nvPr/>
            </p14:nvContentPartPr>
            <p14:xfrm>
              <a:off x="4657840" y="3517499"/>
              <a:ext cx="1449000" cy="857520"/>
            </p14:xfrm>
          </p:contentPart>
        </mc:Choice>
        <mc:Fallback xmlns="">
          <p:pic>
            <p:nvPicPr>
              <p:cNvPr id="48" name="Freihand 48">
                <a:extLst>
                  <a:ext uri="{FF2B5EF4-FFF2-40B4-BE49-F238E27FC236}">
                    <a16:creationId xmlns:a16="http://schemas.microsoft.com/office/drawing/2014/main" id="{6D0657FF-7257-18DA-EFAF-17918D1D951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96760" y="3258190"/>
                <a:ext cx="2174760" cy="1379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3A680DEC-EFBF-A4ED-40DE-67BF78CC5285}"/>
                  </a:ext>
                </a:extLst>
              </p14:cNvPr>
              <p14:cNvContentPartPr/>
              <p14:nvPr/>
            </p14:nvContentPartPr>
            <p14:xfrm>
              <a:off x="3485828" y="2725538"/>
              <a:ext cx="24840" cy="6976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3A680DEC-EFBF-A4ED-40DE-67BF78CC528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70348" y="2710058"/>
                <a:ext cx="5544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B992442A-A63C-3996-A91A-B1B8B5AAE7A7}"/>
                  </a:ext>
                </a:extLst>
              </p14:cNvPr>
              <p14:cNvContentPartPr/>
              <p14:nvPr/>
            </p14:nvContentPartPr>
            <p14:xfrm>
              <a:off x="4918988" y="2771258"/>
              <a:ext cx="7200" cy="68544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B992442A-A63C-3996-A91A-B1B8B5AAE7A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04245" y="2755786"/>
                <a:ext cx="36343" cy="716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7FE00C9F-8EEF-3FDD-4C9C-2B2B9F700A86}"/>
                  </a:ext>
                </a:extLst>
              </p14:cNvPr>
              <p14:cNvContentPartPr/>
              <p14:nvPr/>
            </p14:nvContentPartPr>
            <p14:xfrm>
              <a:off x="3163601" y="2662560"/>
              <a:ext cx="2036160" cy="493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7FE00C9F-8EEF-3FDD-4C9C-2B2B9F700A8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48481" y="2647440"/>
                <a:ext cx="20664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B3C4C1A0-E5F0-18F3-B548-563DFBD737F0}"/>
                  </a:ext>
                </a:extLst>
              </p14:cNvPr>
              <p14:cNvContentPartPr/>
              <p14:nvPr/>
            </p14:nvContentPartPr>
            <p14:xfrm>
              <a:off x="4839535" y="2523829"/>
              <a:ext cx="203400" cy="856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B3C4C1A0-E5F0-18F3-B548-563DFBD737F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24415" y="2508349"/>
                <a:ext cx="2340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BDABD0BA-5D2B-7D79-0AFD-01177D1C5874}"/>
                  </a:ext>
                </a:extLst>
              </p14:cNvPr>
              <p14:cNvContentPartPr/>
              <p14:nvPr/>
            </p14:nvContentPartPr>
            <p14:xfrm>
              <a:off x="4843135" y="2537509"/>
              <a:ext cx="195480" cy="626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BDABD0BA-5D2B-7D79-0AFD-01177D1C587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27655" y="2522389"/>
                <a:ext cx="226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8" name="Freihand 128">
                <a:extLst>
                  <a:ext uri="{FF2B5EF4-FFF2-40B4-BE49-F238E27FC236}">
                    <a16:creationId xmlns:a16="http://schemas.microsoft.com/office/drawing/2014/main" id="{D40FABEC-F04E-A483-E16F-C6BCD2D08AAA}"/>
                  </a:ext>
                </a:extLst>
              </p14:cNvPr>
              <p14:cNvContentPartPr/>
              <p14:nvPr/>
            </p14:nvContentPartPr>
            <p14:xfrm>
              <a:off x="3897640" y="2332382"/>
              <a:ext cx="212760" cy="288720"/>
            </p14:xfrm>
          </p:contentPart>
        </mc:Choice>
        <mc:Fallback xmlns="">
          <p:pic>
            <p:nvPicPr>
              <p:cNvPr id="128" name="Freihand 128">
                <a:extLst>
                  <a:ext uri="{FF2B5EF4-FFF2-40B4-BE49-F238E27FC236}">
                    <a16:creationId xmlns:a16="http://schemas.microsoft.com/office/drawing/2014/main" id="{D40FABEC-F04E-A483-E16F-C6BCD2D08AA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82160" y="2316902"/>
                <a:ext cx="243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1" name="Freihand 131">
                <a:extLst>
                  <a:ext uri="{FF2B5EF4-FFF2-40B4-BE49-F238E27FC236}">
                    <a16:creationId xmlns:a16="http://schemas.microsoft.com/office/drawing/2014/main" id="{201C4CEF-120A-136A-B891-2DBE92E5DC7F}"/>
                  </a:ext>
                </a:extLst>
              </p14:cNvPr>
              <p14:cNvContentPartPr/>
              <p14:nvPr/>
            </p14:nvContentPartPr>
            <p14:xfrm>
              <a:off x="3627233" y="2345884"/>
              <a:ext cx="266040" cy="316800"/>
            </p14:xfrm>
          </p:contentPart>
        </mc:Choice>
        <mc:Fallback xmlns="">
          <p:pic>
            <p:nvPicPr>
              <p:cNvPr id="131" name="Freihand 131">
                <a:extLst>
                  <a:ext uri="{FF2B5EF4-FFF2-40B4-BE49-F238E27FC236}">
                    <a16:creationId xmlns:a16="http://schemas.microsoft.com/office/drawing/2014/main" id="{201C4CEF-120A-136A-B891-2DBE92E5DC7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12113" y="2330764"/>
                <a:ext cx="29628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3D2B2E1-3E88-B901-A9B5-4D71118121F4}"/>
                  </a:ext>
                </a:extLst>
              </p14:cNvPr>
              <p14:cNvContentPartPr/>
              <p14:nvPr/>
            </p14:nvContentPartPr>
            <p14:xfrm>
              <a:off x="3341135" y="2325215"/>
              <a:ext cx="761400" cy="3186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3D2B2E1-3E88-B901-A9B5-4D71118121F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25655" y="2309735"/>
                <a:ext cx="7920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3" name="Freihand 163">
                <a:extLst>
                  <a:ext uri="{FF2B5EF4-FFF2-40B4-BE49-F238E27FC236}">
                    <a16:creationId xmlns:a16="http://schemas.microsoft.com/office/drawing/2014/main" id="{594D8134-B50D-DEA0-71FC-ED95314F0767}"/>
                  </a:ext>
                </a:extLst>
              </p14:cNvPr>
              <p14:cNvContentPartPr/>
              <p14:nvPr/>
            </p14:nvContentPartPr>
            <p14:xfrm>
              <a:off x="4844120" y="2599873"/>
              <a:ext cx="192240" cy="18720"/>
            </p14:xfrm>
          </p:contentPart>
        </mc:Choice>
        <mc:Fallback xmlns="">
          <p:pic>
            <p:nvPicPr>
              <p:cNvPr id="163" name="Freihand 163">
                <a:extLst>
                  <a:ext uri="{FF2B5EF4-FFF2-40B4-BE49-F238E27FC236}">
                    <a16:creationId xmlns:a16="http://schemas.microsoft.com/office/drawing/2014/main" id="{594D8134-B50D-DEA0-71FC-ED95314F076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828972" y="2584753"/>
                <a:ext cx="222897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960B6F44-E10D-C164-1796-683BEEF93BE4}"/>
                  </a:ext>
                </a:extLst>
              </p14:cNvPr>
              <p14:cNvContentPartPr/>
              <p14:nvPr/>
            </p14:nvContentPartPr>
            <p14:xfrm>
              <a:off x="5033480" y="2588353"/>
              <a:ext cx="11880" cy="1404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960B6F44-E10D-C164-1796-683BEEF93BE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18360" y="2573233"/>
                <a:ext cx="424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8" name="Freihand 168">
                <a:extLst>
                  <a:ext uri="{FF2B5EF4-FFF2-40B4-BE49-F238E27FC236}">
                    <a16:creationId xmlns:a16="http://schemas.microsoft.com/office/drawing/2014/main" id="{0F009995-DDAB-C789-807E-6451FCC16FA8}"/>
                  </a:ext>
                </a:extLst>
              </p14:cNvPr>
              <p14:cNvContentPartPr/>
              <p14:nvPr/>
            </p14:nvContentPartPr>
            <p14:xfrm>
              <a:off x="2234880" y="2189011"/>
              <a:ext cx="411480" cy="1260720"/>
            </p14:xfrm>
          </p:contentPart>
        </mc:Choice>
        <mc:Fallback xmlns="">
          <p:pic>
            <p:nvPicPr>
              <p:cNvPr id="168" name="Freihand 168">
                <a:extLst>
                  <a:ext uri="{FF2B5EF4-FFF2-40B4-BE49-F238E27FC236}">
                    <a16:creationId xmlns:a16="http://schemas.microsoft.com/office/drawing/2014/main" id="{0F009995-DDAB-C789-807E-6451FCC16FA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219760" y="2173535"/>
                <a:ext cx="441720" cy="1291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A4A791F1-DB8A-B16E-DAC3-15979647266A}"/>
                  </a:ext>
                </a:extLst>
              </p14:cNvPr>
              <p14:cNvContentPartPr/>
              <p14:nvPr/>
            </p14:nvContentPartPr>
            <p14:xfrm>
              <a:off x="2602080" y="2946091"/>
              <a:ext cx="242640" cy="4874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A4A791F1-DB8A-B16E-DAC3-15979647266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86960" y="2930971"/>
                <a:ext cx="27324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2" name="Freihand 172">
                <a:extLst>
                  <a:ext uri="{FF2B5EF4-FFF2-40B4-BE49-F238E27FC236}">
                    <a16:creationId xmlns:a16="http://schemas.microsoft.com/office/drawing/2014/main" id="{8AE7B38C-BD3C-5822-8668-51543112D74E}"/>
                  </a:ext>
                </a:extLst>
              </p14:cNvPr>
              <p14:cNvContentPartPr/>
              <p14:nvPr/>
            </p14:nvContentPartPr>
            <p14:xfrm>
              <a:off x="2366640" y="2179651"/>
              <a:ext cx="517680" cy="395280"/>
            </p14:xfrm>
          </p:contentPart>
        </mc:Choice>
        <mc:Fallback xmlns="">
          <p:pic>
            <p:nvPicPr>
              <p:cNvPr id="172" name="Freihand 172">
                <a:extLst>
                  <a:ext uri="{FF2B5EF4-FFF2-40B4-BE49-F238E27FC236}">
                    <a16:creationId xmlns:a16="http://schemas.microsoft.com/office/drawing/2014/main" id="{8AE7B38C-BD3C-5822-8668-51543112D74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351160" y="2164171"/>
                <a:ext cx="5482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C05288FE-0F36-9C2E-33D5-36CA7718043B}"/>
                  </a:ext>
                </a:extLst>
              </p14:cNvPr>
              <p14:cNvContentPartPr/>
              <p14:nvPr/>
            </p14:nvContentPartPr>
            <p14:xfrm>
              <a:off x="2424229" y="1696880"/>
              <a:ext cx="450720" cy="4392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C05288FE-0F36-9C2E-33D5-36CA7718043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09109" y="1681760"/>
                <a:ext cx="4809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0C4781F7-1D2C-EFD7-9AED-EA1D9CD4483D}"/>
                  </a:ext>
                </a:extLst>
              </p14:cNvPr>
              <p14:cNvContentPartPr/>
              <p14:nvPr/>
            </p14:nvContentPartPr>
            <p14:xfrm>
              <a:off x="2477509" y="1763840"/>
              <a:ext cx="325800" cy="31320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0C4781F7-1D2C-EFD7-9AED-EA1D9CD4483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46909" y="1733240"/>
                <a:ext cx="38736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B50F4844-C01D-252E-3B36-B53D7ACBCA17}"/>
                  </a:ext>
                </a:extLst>
              </p14:cNvPr>
              <p14:cNvContentPartPr/>
              <p14:nvPr/>
            </p14:nvContentPartPr>
            <p14:xfrm>
              <a:off x="2784436" y="1861084"/>
              <a:ext cx="25920" cy="997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B50F4844-C01D-252E-3B36-B53D7ACBCA1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53836" y="1830124"/>
                <a:ext cx="87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121E3027-B254-96A4-02C0-B224FB3D774D}"/>
                  </a:ext>
                </a:extLst>
              </p14:cNvPr>
              <p14:cNvContentPartPr/>
              <p14:nvPr/>
            </p14:nvContentPartPr>
            <p14:xfrm>
              <a:off x="2482036" y="1946404"/>
              <a:ext cx="185040" cy="12276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121E3027-B254-96A4-02C0-B224FB3D774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451436" y="1915804"/>
                <a:ext cx="2466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B0B3F83D-169F-E1F7-4EEC-5D5646831BFE}"/>
                  </a:ext>
                </a:extLst>
              </p14:cNvPr>
              <p14:cNvContentPartPr/>
              <p14:nvPr/>
            </p14:nvContentPartPr>
            <p14:xfrm>
              <a:off x="2523796" y="1768564"/>
              <a:ext cx="159840" cy="1641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B0B3F83D-169F-E1F7-4EEC-5D5646831BF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92836" y="1737604"/>
                <a:ext cx="2210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5399C2FA-2CEF-E940-40CC-DA15D7C2B1CB}"/>
                  </a:ext>
                </a:extLst>
              </p14:cNvPr>
              <p14:cNvContentPartPr/>
              <p14:nvPr/>
            </p14:nvContentPartPr>
            <p14:xfrm>
              <a:off x="2574556" y="1877284"/>
              <a:ext cx="9720" cy="252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5399C2FA-2CEF-E940-40CC-DA15D7C2B1C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59076" y="1861804"/>
                <a:ext cx="403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8C035B3E-936E-1481-E882-357DCE627611}"/>
                  </a:ext>
                </a:extLst>
              </p14:cNvPr>
              <p14:cNvContentPartPr/>
              <p14:nvPr/>
            </p14:nvContentPartPr>
            <p14:xfrm>
              <a:off x="2747716" y="1879444"/>
              <a:ext cx="7200" cy="1656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8C035B3E-936E-1481-E882-357DCE62761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732973" y="1863964"/>
                <a:ext cx="36343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9708060D-C024-7AEF-6BE0-2F1C0EE71281}"/>
                  </a:ext>
                </a:extLst>
              </p14:cNvPr>
              <p14:cNvContentPartPr/>
              <p14:nvPr/>
            </p14:nvContentPartPr>
            <p14:xfrm>
              <a:off x="2597596" y="1990324"/>
              <a:ext cx="157320" cy="5796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9708060D-C024-7AEF-6BE0-2F1C0EE7128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82476" y="1974844"/>
                <a:ext cx="187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C8C508C-9B25-B6C0-87E2-76D5BBBD7EB8}"/>
                  </a:ext>
                </a:extLst>
              </p14:cNvPr>
              <p14:cNvContentPartPr/>
              <p14:nvPr/>
            </p14:nvContentPartPr>
            <p14:xfrm>
              <a:off x="4140676" y="2565921"/>
              <a:ext cx="667440" cy="486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C8C508C-9B25-B6C0-87E2-76D5BBBD7EB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25188" y="2550441"/>
                <a:ext cx="698057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6CE1AC4-DF97-EF8D-03D8-819FF29FFA2A}"/>
                  </a:ext>
                </a:extLst>
              </p14:cNvPr>
              <p14:cNvContentPartPr/>
              <p14:nvPr/>
            </p14:nvContentPartPr>
            <p14:xfrm>
              <a:off x="4804876" y="2284761"/>
              <a:ext cx="203760" cy="133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6CE1AC4-DF97-EF8D-03D8-819FF29FFA2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774276" y="2254161"/>
                <a:ext cx="2653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5B16154-3328-D2D5-F4F7-86B96063E122}"/>
                  </a:ext>
                </a:extLst>
              </p14:cNvPr>
              <p14:cNvContentPartPr/>
              <p14:nvPr/>
            </p14:nvContentPartPr>
            <p14:xfrm>
              <a:off x="4746196" y="2236521"/>
              <a:ext cx="352440" cy="291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5B16154-3328-D2D5-F4F7-86B96063E12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715596" y="2205921"/>
                <a:ext cx="4136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992F551F-585B-3EAC-C91B-FB74998B6C09}"/>
                  </a:ext>
                </a:extLst>
              </p14:cNvPr>
              <p14:cNvContentPartPr/>
              <p14:nvPr/>
            </p14:nvContentPartPr>
            <p14:xfrm>
              <a:off x="4740796" y="2190801"/>
              <a:ext cx="385920" cy="281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992F551F-585B-3EAC-C91B-FB74998B6C0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709865" y="2159881"/>
                <a:ext cx="447063" cy="342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BFCE84F-5273-7548-B531-EB29525CD245}"/>
                  </a:ext>
                </a:extLst>
              </p14:cNvPr>
              <p14:cNvContentPartPr/>
              <p14:nvPr/>
            </p14:nvContentPartPr>
            <p14:xfrm>
              <a:off x="4962916" y="2423721"/>
              <a:ext cx="126360" cy="40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BFCE84F-5273-7548-B531-EB29525CD24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31868" y="2392485"/>
                <a:ext cx="187735" cy="102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CDF369E-528C-41D3-7A6F-F301F804975F}"/>
                  </a:ext>
                </a:extLst>
              </p14:cNvPr>
              <p14:cNvContentPartPr/>
              <p14:nvPr/>
            </p14:nvContentPartPr>
            <p14:xfrm>
              <a:off x="4713796" y="2155881"/>
              <a:ext cx="437040" cy="3592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CDF369E-528C-41D3-7A6F-F301F804975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698303" y="2140401"/>
                <a:ext cx="467665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18E6F93-5853-20FA-25E3-9B2EEAC4BC50}"/>
                  </a:ext>
                </a:extLst>
              </p14:cNvPr>
              <p14:cNvContentPartPr/>
              <p14:nvPr/>
            </p14:nvContentPartPr>
            <p14:xfrm>
              <a:off x="4738142" y="2329647"/>
              <a:ext cx="83520" cy="234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18E6F93-5853-20FA-25E3-9B2EEAC4BC5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22662" y="2314527"/>
                <a:ext cx="1141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496A68A-378D-19B3-670F-6703D55C931C}"/>
                  </a:ext>
                </a:extLst>
              </p14:cNvPr>
              <p14:cNvContentPartPr/>
              <p14:nvPr/>
            </p14:nvContentPartPr>
            <p14:xfrm>
              <a:off x="4881062" y="2221287"/>
              <a:ext cx="23400" cy="23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496A68A-378D-19B3-670F-6703D55C931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865942" y="2205807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2" name="Freihand 22">
                <a:extLst>
                  <a:ext uri="{FF2B5EF4-FFF2-40B4-BE49-F238E27FC236}">
                    <a16:creationId xmlns:a16="http://schemas.microsoft.com/office/drawing/2014/main" id="{038B530C-899E-E78C-F6DB-23F64972602C}"/>
                  </a:ext>
                </a:extLst>
              </p14:cNvPr>
              <p14:cNvContentPartPr/>
              <p14:nvPr/>
            </p14:nvContentPartPr>
            <p14:xfrm>
              <a:off x="4465484" y="2560509"/>
              <a:ext cx="314280" cy="97200"/>
            </p14:xfrm>
          </p:contentPart>
        </mc:Choice>
        <mc:Fallback xmlns="">
          <p:pic>
            <p:nvPicPr>
              <p:cNvPr id="22" name="Freihand 22">
                <a:extLst>
                  <a:ext uri="{FF2B5EF4-FFF2-40B4-BE49-F238E27FC236}">
                    <a16:creationId xmlns:a16="http://schemas.microsoft.com/office/drawing/2014/main" id="{038B530C-899E-E78C-F6DB-23F64972602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50364" y="2545389"/>
                <a:ext cx="344880" cy="1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85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52D0A93-A7B6-9AC7-ECEE-422F59E3C1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83" y="121214"/>
            <a:ext cx="7263033" cy="49010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6">
                <a:extLst>
                  <a:ext uri="{FF2B5EF4-FFF2-40B4-BE49-F238E27FC236}">
                    <a16:creationId xmlns:a16="http://schemas.microsoft.com/office/drawing/2014/main" id="{28263F05-772C-21B2-76A2-0FB71F9FCC64}"/>
                  </a:ext>
                </a:extLst>
              </p14:cNvPr>
              <p14:cNvContentPartPr/>
              <p14:nvPr/>
            </p14:nvContentPartPr>
            <p14:xfrm>
              <a:off x="1809605" y="1458464"/>
              <a:ext cx="777600" cy="833400"/>
            </p14:xfrm>
          </p:contentPart>
        </mc:Choice>
        <mc:Fallback xmlns="">
          <p:pic>
            <p:nvPicPr>
              <p:cNvPr id="6" name="Freihand 6">
                <a:extLst>
                  <a:ext uri="{FF2B5EF4-FFF2-40B4-BE49-F238E27FC236}">
                    <a16:creationId xmlns:a16="http://schemas.microsoft.com/office/drawing/2014/main" id="{28263F05-772C-21B2-76A2-0FB71F9FCC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645" y="1427504"/>
                <a:ext cx="838800" cy="89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9">
                <a:extLst>
                  <a:ext uri="{FF2B5EF4-FFF2-40B4-BE49-F238E27FC236}">
                    <a16:creationId xmlns:a16="http://schemas.microsoft.com/office/drawing/2014/main" id="{B9FDF911-0FDA-7E07-BC09-28F7A6985BBF}"/>
                  </a:ext>
                </a:extLst>
              </p14:cNvPr>
              <p14:cNvContentPartPr/>
              <p14:nvPr/>
            </p14:nvContentPartPr>
            <p14:xfrm>
              <a:off x="1926965" y="3310552"/>
              <a:ext cx="660240" cy="868320"/>
            </p14:xfrm>
          </p:contentPart>
        </mc:Choice>
        <mc:Fallback xmlns="">
          <p:pic>
            <p:nvPicPr>
              <p:cNvPr id="9" name="Freihand 9">
                <a:extLst>
                  <a:ext uri="{FF2B5EF4-FFF2-40B4-BE49-F238E27FC236}">
                    <a16:creationId xmlns:a16="http://schemas.microsoft.com/office/drawing/2014/main" id="{B9FDF911-0FDA-7E07-BC09-28F7A6985B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6005" y="3279592"/>
                <a:ext cx="721440" cy="9295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3BBE7DA4-47BC-A232-68F9-455019CC45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4875" y="916999"/>
            <a:ext cx="2881494" cy="146033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4429D6F-9D22-9DB1-C0C5-5BBF6C36E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4875" y="2665589"/>
            <a:ext cx="2881494" cy="1464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9FC00E7-49DF-4F6D-0877-698B528FA26E}"/>
                  </a:ext>
                </a:extLst>
              </p14:cNvPr>
              <p14:cNvContentPartPr/>
              <p14:nvPr/>
            </p14:nvContentPartPr>
            <p14:xfrm>
              <a:off x="5690011" y="883241"/>
              <a:ext cx="56160" cy="14922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9FC00E7-49DF-4F6D-0877-698B528FA2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74531" y="867761"/>
                <a:ext cx="86760" cy="15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075D0CF-8910-D7B2-9F9E-54956DD5697A}"/>
                  </a:ext>
                </a:extLst>
              </p14:cNvPr>
              <p14:cNvContentPartPr/>
              <p14:nvPr/>
            </p14:nvContentPartPr>
            <p14:xfrm>
              <a:off x="2855731" y="2347001"/>
              <a:ext cx="2872080" cy="406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075D0CF-8910-D7B2-9F9E-54956DD5697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40249" y="2331657"/>
                <a:ext cx="2902684" cy="71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025868A-326D-0DD1-E222-69F29977D509}"/>
                  </a:ext>
                </a:extLst>
              </p14:cNvPr>
              <p14:cNvContentPartPr/>
              <p14:nvPr/>
            </p14:nvContentPartPr>
            <p14:xfrm>
              <a:off x="2815411" y="917441"/>
              <a:ext cx="37800" cy="1464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025868A-326D-0DD1-E222-69F29977D5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99782" y="901961"/>
                <a:ext cx="68694" cy="14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33DDE79-A45D-D261-D7F6-8600B2D8D65D}"/>
                  </a:ext>
                </a:extLst>
              </p14:cNvPr>
              <p14:cNvContentPartPr/>
              <p14:nvPr/>
            </p14:nvContentPartPr>
            <p14:xfrm>
              <a:off x="2862211" y="877121"/>
              <a:ext cx="2832480" cy="50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33DDE79-A45D-D261-D7F6-8600B2D8D65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41691" y="856601"/>
                <a:ext cx="28731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AE3E37B-A3CC-C8B8-920A-58480854313F}"/>
                  </a:ext>
                </a:extLst>
              </p14:cNvPr>
              <p14:cNvContentPartPr/>
              <p14:nvPr/>
            </p14:nvContentPartPr>
            <p14:xfrm>
              <a:off x="2880851" y="2638320"/>
              <a:ext cx="2834640" cy="37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AE3E37B-A3CC-C8B8-920A-5848085431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60331" y="2617800"/>
                <a:ext cx="28753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1BFD5E3-F92F-8F27-B8A6-72B153A4493E}"/>
                  </a:ext>
                </a:extLst>
              </p14:cNvPr>
              <p14:cNvContentPartPr/>
              <p14:nvPr/>
            </p14:nvContentPartPr>
            <p14:xfrm>
              <a:off x="5683811" y="2691240"/>
              <a:ext cx="59400" cy="1411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1BFD5E3-F92F-8F27-B8A6-72B153A4493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68331" y="2675760"/>
                <a:ext cx="90000" cy="14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86041D7-8621-349A-EE75-DA47F4D4F5CA}"/>
                  </a:ext>
                </a:extLst>
              </p14:cNvPr>
              <p14:cNvContentPartPr/>
              <p14:nvPr/>
            </p14:nvContentPartPr>
            <p14:xfrm>
              <a:off x="2858891" y="4111440"/>
              <a:ext cx="2839320" cy="439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86041D7-8621-349A-EE75-DA47F4D4F5C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43411" y="4095960"/>
                <a:ext cx="2869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335E94F-FD0F-5CE3-C016-A859A76BB060}"/>
                  </a:ext>
                </a:extLst>
              </p14:cNvPr>
              <p14:cNvContentPartPr/>
              <p14:nvPr/>
            </p14:nvContentPartPr>
            <p14:xfrm>
              <a:off x="2812451" y="2688000"/>
              <a:ext cx="37800" cy="14266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335E94F-FD0F-5CE3-C016-A859A76BB06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96971" y="2672520"/>
                <a:ext cx="68400" cy="14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24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2267BC5F-D402-5FE5-797E-09F8F4343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45749"/>
              </p:ext>
            </p:extLst>
          </p:nvPr>
        </p:nvGraphicFramePr>
        <p:xfrm>
          <a:off x="1524000" y="2015490"/>
          <a:ext cx="6096000" cy="129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616083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752695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74617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Security </a:t>
                      </a:r>
                      <a:br>
                        <a:rPr lang="de-DE" dirty="0"/>
                      </a:br>
                      <a:r>
                        <a:rPr lang="de-DE" dirty="0"/>
                        <a:t>Professionals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831436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Communications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300" dirty="0"/>
                        <a:t>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91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Custom 1">
      <a:dk1>
        <a:srgbClr val="000000"/>
      </a:dk1>
      <a:lt1>
        <a:srgbClr val="FFFFFF"/>
      </a:lt1>
      <a:dk2>
        <a:srgbClr val="455866"/>
      </a:dk2>
      <a:lt2>
        <a:srgbClr val="F2F3F5"/>
      </a:lt2>
      <a:accent1>
        <a:srgbClr val="00247D"/>
      </a:accent1>
      <a:accent2>
        <a:srgbClr val="F399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TCH PPT Master Template V2" id="{F74B8795-C8E3-4B44-911F-DBAE7014E49E}" vid="{9C70F66C-3A6D-994F-A15C-41300ADABB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1332</Words>
  <Application>Microsoft Macintosh PowerPoint</Application>
  <PresentationFormat>Bildschirmpräsentation (16:9)</PresentationFormat>
  <Paragraphs>140</Paragraphs>
  <Slides>18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System Font Regular</vt:lpstr>
      <vt:lpstr>Office</vt:lpstr>
      <vt:lpstr>It’s people!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Fabio Greiner</dc:creator>
  <cp:lastModifiedBy>Fabio Greiner</cp:lastModifiedBy>
  <cp:revision>19</cp:revision>
  <dcterms:created xsi:type="dcterms:W3CDTF">2023-04-27T07:11:12Z</dcterms:created>
  <dcterms:modified xsi:type="dcterms:W3CDTF">2023-05-26T13:43:01Z</dcterms:modified>
</cp:coreProperties>
</file>