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3" r:id="rId4"/>
    <p:sldId id="258" r:id="rId5"/>
    <p:sldId id="270" r:id="rId6"/>
    <p:sldId id="271" r:id="rId7"/>
    <p:sldId id="272" r:id="rId8"/>
    <p:sldId id="277" r:id="rId9"/>
    <p:sldId id="268" r:id="rId10"/>
    <p:sldId id="274" r:id="rId11"/>
    <p:sldId id="276" r:id="rId12"/>
    <p:sldId id="279" r:id="rId13"/>
    <p:sldId id="265" r:id="rId14"/>
    <p:sldId id="266" r:id="rId15"/>
    <p:sldId id="275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69598" autoAdjust="0"/>
  </p:normalViewPr>
  <p:slideViewPr>
    <p:cSldViewPr snapToGrid="0">
      <p:cViewPr varScale="1">
        <p:scale>
          <a:sx n="59" d="100"/>
          <a:sy n="59" d="100"/>
        </p:scale>
        <p:origin x="13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E3EA8-9B95-4246-8A49-586DF261A4E0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902EC-6CE6-4B99-B077-FDABC660DB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7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04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823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902EC-6CE6-4B99-B077-FDABC660DB1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7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902EC-6CE6-4B99-B077-FDABC660DB1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14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902EC-6CE6-4B99-B077-FDABC660DB1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47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902EC-6CE6-4B99-B077-FDABC660DB1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423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902EC-6CE6-4B99-B077-FDABC660DB1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49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6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98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96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13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06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11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902EC-6CE6-4B99-B077-FDABC660DB1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94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902EC-6CE6-4B99-B077-FDABC660DB1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54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99EB9-3A6A-FAA0-159E-474E4BBAC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E378C2-3B5B-7EF8-7A5F-BCE8425C0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EF3A72-75FD-AA6B-FAFB-6D83FE24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4F76E-9135-351A-6E98-20FA000A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C01EA-13A8-4357-323E-CC0D29B9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62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CA692-A2B5-B883-18AD-D14F6D33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4994DE-158C-5618-462E-38751D067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E712B-84B8-1FDD-77AE-94D5F01A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C8A39-D25F-5526-9EB9-25C4EC9F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21871-CC3F-ECDF-803C-2AF0B1F4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04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33C4E8-D659-CD26-9DAD-BB37DCEE4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176ED1-CB47-9760-1C48-243A6069C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2E497-7AC5-168A-634D-0FEC67EE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D26A5-5DB7-775B-3E05-56F49ED6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14A45-B293-40F3-7280-9FBFD167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96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703B0-6555-F77B-6F58-F9A2C1EA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533DD-7963-20A9-332E-EA587C7C9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5356E-7B9D-4748-DDE1-D29A397F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9E4D2-A8B5-A07E-F5EE-7CA47997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6736A-DE68-A635-223F-F27911DF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4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05340-DD59-8F02-8C22-FFCDBEB5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987C27-B23E-2FC2-8508-BEA3E5D59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0515C-EED5-E205-A1EE-F65A40E6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D666D-B336-9FAD-ABB0-D1CC949C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B95C94-3D46-D421-6273-B9F88B44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75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3DACC-D538-9089-52FA-20EDF73C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E0EB2-D65C-E786-8721-4E0AE387E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737217-D6FA-2518-4377-93CD55766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145F60-6706-3EC9-104F-A5AF95AD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35BF4A-0149-7B1F-8A37-3A639761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AD7827-28DE-DA83-5F9C-6361E311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06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08A81-0490-01AC-F535-A014229C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127-D4C6-8E2A-F4BE-3EFB10440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6F8F79-124F-FAF0-C524-06E59F73A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E9600B-F821-EAF4-BFFB-58C1F8398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CCD813-5CE9-1F66-74F8-AE6972D84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82D57B-15E2-1D41-F6EC-50008EF0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4E7509-26A0-83EF-31F1-A249BFA9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B388C8-FFF6-B425-2A53-FE4B476E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2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62A03-880D-FE71-FA40-016BD1DF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61916-84F7-2059-5AFB-482ABF1F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854D91-62C7-D894-72F8-10CD7517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7069A0-418E-6112-43EC-B249BAFD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08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C317C5-F221-529F-B2B1-F464532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1903D0-FEF3-B27D-3FA0-D9B37AD7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CDF77-F947-74CB-481C-59840F6A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66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1F285-702E-F3DC-B7B2-392BB636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1B15E-894D-FBF9-5AA0-01D0FD39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E575EE-4859-F3F7-1524-44775891C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F86C3D-7E62-C738-983E-18817EE7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3C710C-4430-6AD5-7E32-CDEE342A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38F2C9-9208-4A1F-3EB2-B80B545B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12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6B31C-5CA6-9CE5-A94A-7CE9E0AA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0774E3-1949-90B6-1558-E77FFC827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56EA65-2037-D551-2956-26B294BBF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605745-FC31-A80A-884A-BA34E1FC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ADA86E-D160-90A3-D140-8179E3D8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6AFD47-72FB-5EDC-89F2-0FF1E2DE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643B9A-3ECC-D050-FA7D-D13DF84F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CD23F-53FC-3781-50FC-BB56AAD68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123F12-5AAB-5307-1663-A911D31A0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Javier Crespo Guerrero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78EE5-787E-C8E9-AC1B-549D7AD54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CB17F1-B751-3D6F-D8E8-160BB9F99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1985-0CF0-48F7-B564-6A843A9B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76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370A5A-5F2F-E35B-10DB-D52F6B5172BC}"/>
              </a:ext>
            </a:extLst>
          </p:cNvPr>
          <p:cNvSpPr txBox="1"/>
          <p:nvPr/>
        </p:nvSpPr>
        <p:spPr>
          <a:xfrm>
            <a:off x="2077372" y="2046873"/>
            <a:ext cx="803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rade Gothic Next HvyCd" panose="020B0906040303020004" pitchFamily="34" charset="0"/>
              </a:rPr>
              <a:t>APK FALCON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003BCD-CAEC-9348-35DD-87913618C138}"/>
              </a:ext>
            </a:extLst>
          </p:cNvPr>
          <p:cNvSpPr txBox="1"/>
          <p:nvPr/>
        </p:nvSpPr>
        <p:spPr>
          <a:xfrm>
            <a:off x="3152033" y="330302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ade Gothic Next HvyCd" panose="020B0906040303020004" pitchFamily="34" charset="0"/>
              </a:rPr>
              <a:t>Empowering</a:t>
            </a:r>
            <a:r>
              <a:rPr lang="es-E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ade Gothic Next HvyCd" panose="020B0906040303020004" pitchFamily="34" charset="0"/>
              </a:rPr>
              <a:t> </a:t>
            </a:r>
            <a:r>
              <a:rPr lang="es-E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ade Gothic Next HvyCd" panose="020B0906040303020004" pitchFamily="34" charset="0"/>
              </a:rPr>
              <a:t>User’s</a:t>
            </a:r>
            <a:r>
              <a:rPr lang="es-E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ade Gothic Next HvyCd" panose="020B0906040303020004" pitchFamily="34" charset="0"/>
              </a:rPr>
              <a:t> </a:t>
            </a:r>
            <a:r>
              <a:rPr lang="es-E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ade Gothic Next HvyCd" panose="020B0906040303020004" pitchFamily="34" charset="0"/>
              </a:rPr>
              <a:t>Privacy</a:t>
            </a:r>
            <a:endParaRPr lang="es-ES" sz="3200" dirty="0">
              <a:solidFill>
                <a:schemeClr val="tx1">
                  <a:lumMod val="50000"/>
                  <a:lumOff val="50000"/>
                </a:schemeClr>
              </a:solidFill>
              <a:latin typeface="Trade Gothic Next HvyCd" panose="020B0906040303020004" pitchFamily="34" charset="0"/>
            </a:endParaRP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5DAB0DFC-3DDE-2413-3994-911F57DE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003">
            <a:off x="102661" y="3935639"/>
            <a:ext cx="3259577" cy="325957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2758E7E-99EE-E564-BFFF-3E5A3D3D0AE9}"/>
              </a:ext>
            </a:extLst>
          </p:cNvPr>
          <p:cNvSpPr txBox="1"/>
          <p:nvPr/>
        </p:nvSpPr>
        <p:spPr>
          <a:xfrm>
            <a:off x="3464899" y="6352143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HvyCd" panose="020B0906040303020004" pitchFamily="34" charset="0"/>
              </a:rPr>
              <a:t>Javier Crespo Guerrero –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HvyCd" panose="020B0906040303020004" pitchFamily="34" charset="0"/>
              </a:rPr>
              <a:t>University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HvyCd" panose="020B0906040303020004" pitchFamily="34" charset="0"/>
              </a:rPr>
              <a:t> 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HvyCd" panose="020B0906040303020004" pitchFamily="34" charset="0"/>
              </a:rPr>
              <a:t>of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HvyCd" panose="020B0906040303020004" pitchFamily="34" charset="0"/>
              </a:rPr>
              <a:t> Valladolid (</a:t>
            </a: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HvyCd" panose="020B0906040303020004" pitchFamily="34" charset="0"/>
              </a:rPr>
              <a:t>Spain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Next HvyCd" panose="020B09060403030200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763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370A5A-5F2F-E35B-10DB-D52F6B5172BC}"/>
              </a:ext>
            </a:extLst>
          </p:cNvPr>
          <p:cNvSpPr txBox="1"/>
          <p:nvPr/>
        </p:nvSpPr>
        <p:spPr>
          <a:xfrm>
            <a:off x="2078854" y="2967335"/>
            <a:ext cx="803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42E99C02-F15F-DE80-1B86-55F35B72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81727C7-2D19-85B9-A3B3-B36C10F94ED3}"/>
              </a:ext>
            </a:extLst>
          </p:cNvPr>
          <p:cNvSpPr/>
          <p:nvPr/>
        </p:nvSpPr>
        <p:spPr>
          <a:xfrm>
            <a:off x="2219417" y="2004134"/>
            <a:ext cx="2938509" cy="28497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err="1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Too</a:t>
            </a:r>
            <a:r>
              <a:rPr lang="es-ES" sz="4800" dirty="0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 </a:t>
            </a:r>
            <a:r>
              <a:rPr lang="es-ES" sz="4800" dirty="0" err="1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technical</a:t>
            </a:r>
            <a:endParaRPr lang="es-ES" sz="4800" dirty="0">
              <a:solidFill>
                <a:schemeClr val="accent3">
                  <a:lumMod val="50000"/>
                </a:schemeClr>
              </a:solidFill>
              <a:latin typeface="Trade Gothic Next HvyCd" panose="020B09060403030200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AE84E7E-E045-2217-DDA0-C1F5DA36C0E5}"/>
              </a:ext>
            </a:extLst>
          </p:cNvPr>
          <p:cNvSpPr/>
          <p:nvPr/>
        </p:nvSpPr>
        <p:spPr>
          <a:xfrm>
            <a:off x="7034074" y="2004134"/>
            <a:ext cx="2938509" cy="28497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err="1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Can’t</a:t>
            </a:r>
            <a:r>
              <a:rPr lang="es-ES" sz="4800" dirty="0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 compare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C9D45-C698-F940-D2BD-294FE1D0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B823A865-FADD-56FC-7894-2DA722A0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extLst>
      <p:ext uri="{BB962C8B-B14F-4D97-AF65-F5344CB8AC3E}">
        <p14:creationId xmlns:p14="http://schemas.microsoft.com/office/powerpoint/2010/main" val="35955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A546-18A2-5EE7-52A2-4632151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5F872B8-D8B8-D85C-8AEA-E86424321AF6}"/>
              </a:ext>
            </a:extLst>
          </p:cNvPr>
          <p:cNvGrpSpPr/>
          <p:nvPr/>
        </p:nvGrpSpPr>
        <p:grpSpPr>
          <a:xfrm>
            <a:off x="2833455" y="1868940"/>
            <a:ext cx="6525087" cy="3120119"/>
            <a:chOff x="2833455" y="74811"/>
            <a:chExt cx="6525087" cy="3120119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30846FB7-C5E7-364D-68FE-8828AE9EAE48}"/>
                </a:ext>
              </a:extLst>
            </p:cNvPr>
            <p:cNvSpPr txBox="1"/>
            <p:nvPr/>
          </p:nvSpPr>
          <p:spPr>
            <a:xfrm>
              <a:off x="3116477" y="1632071"/>
              <a:ext cx="595904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rade Gothic Next HvyCd" panose="020B0906040303020004" pitchFamily="34" charset="0"/>
                  <a:ea typeface="+mn-ea"/>
                  <a:cs typeface="+mn-cs"/>
                </a:rPr>
                <a:t>APK Falcon</a:t>
              </a:r>
              <a:endParaRPr kumimoji="0" lang="es-ES" sz="7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endParaRPr>
            </a:p>
          </p:txBody>
        </p:sp>
        <p:pic>
          <p:nvPicPr>
            <p:cNvPr id="8" name="Imagen 7" descr="Icono&#10;&#10;Descripción generada automáticamente">
              <a:extLst>
                <a:ext uri="{FF2B5EF4-FFF2-40B4-BE49-F238E27FC236}">
                  <a16:creationId xmlns:a16="http://schemas.microsoft.com/office/drawing/2014/main" id="{2E976139-B2F8-E117-944F-3695D0D24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1351">
              <a:off x="5054442" y="74811"/>
              <a:ext cx="1802816" cy="1802816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A223306-E8FC-6AC0-8938-381CD88A2337}"/>
                </a:ext>
              </a:extLst>
            </p:cNvPr>
            <p:cNvSpPr txBox="1"/>
            <p:nvPr/>
          </p:nvSpPr>
          <p:spPr>
            <a:xfrm>
              <a:off x="2833455" y="2671710"/>
              <a:ext cx="6525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rade Gothic Next" panose="020B0503040303020004" pitchFamily="34" charset="0"/>
                </a:rPr>
                <a:t>Assist</a:t>
              </a:r>
              <a:r>
                <a:rPr lang="es-ES" sz="28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rade Gothic Next" panose="020B0503040303020004" pitchFamily="34" charset="0"/>
                </a:rPr>
                <a:t>  in </a:t>
              </a:r>
              <a:r>
                <a:rPr lang="es-ES" sz="2800" b="1" dirty="0" err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rade Gothic Next" panose="020B0503040303020004" pitchFamily="34" charset="0"/>
                </a:rPr>
                <a:t>decision-making</a:t>
              </a:r>
              <a:endPara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endParaRPr>
            </a:p>
          </p:txBody>
        </p:sp>
      </p:grp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77AB691-10A1-8D27-B05A-BD494DF02CB1}"/>
              </a:ext>
            </a:extLst>
          </p:cNvPr>
          <p:cNvSpPr/>
          <p:nvPr/>
        </p:nvSpPr>
        <p:spPr>
          <a:xfrm>
            <a:off x="4486595" y="3359303"/>
            <a:ext cx="2938509" cy="28497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Easy-</a:t>
            </a:r>
            <a:r>
              <a:rPr lang="es-ES" sz="4400" dirty="0" err="1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to</a:t>
            </a:r>
            <a:r>
              <a:rPr lang="es-ES" sz="4400" dirty="0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-use </a:t>
            </a:r>
            <a:r>
              <a:rPr lang="es-ES" sz="4400" dirty="0" err="1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website</a:t>
            </a:r>
            <a:endParaRPr lang="es-ES" sz="4400" dirty="0">
              <a:solidFill>
                <a:schemeClr val="accent3">
                  <a:lumMod val="50000"/>
                </a:schemeClr>
              </a:solidFill>
              <a:latin typeface="Trade Gothic Next HvyCd" panose="020B09060403030200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0FBBDBC-9270-7E81-01D7-92839D5B7B22}"/>
              </a:ext>
            </a:extLst>
          </p:cNvPr>
          <p:cNvSpPr/>
          <p:nvPr/>
        </p:nvSpPr>
        <p:spPr>
          <a:xfrm>
            <a:off x="6420033" y="3355620"/>
            <a:ext cx="2938509" cy="28497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Overall</a:t>
            </a:r>
            <a:r>
              <a:rPr lang="es-ES" sz="4400" dirty="0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 </a:t>
            </a:r>
            <a:r>
              <a:rPr lang="es-ES" sz="4400" dirty="0" err="1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privacy</a:t>
            </a:r>
            <a:r>
              <a:rPr lang="es-ES" sz="4400" dirty="0">
                <a:solidFill>
                  <a:schemeClr val="accent3">
                    <a:lumMod val="50000"/>
                  </a:schemeClr>
                </a:solidFill>
                <a:latin typeface="Trade Gothic Next HvyCd" panose="020B0906040303020004" pitchFamily="34" charset="0"/>
              </a:rPr>
              <a:t> score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022276CE-E473-3422-95FD-5C8D4037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196EDA22-D1D3-06F9-9E83-615372FC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extLst>
      <p:ext uri="{BB962C8B-B14F-4D97-AF65-F5344CB8AC3E}">
        <p14:creationId xmlns:p14="http://schemas.microsoft.com/office/powerpoint/2010/main" val="1346528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339 -0.26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15716 -0.0011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A546-18A2-5EE7-52A2-4632151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846FB7-C5E7-364D-68FE-8828AE9EAE48}"/>
              </a:ext>
            </a:extLst>
          </p:cNvPr>
          <p:cNvSpPr txBox="1"/>
          <p:nvPr/>
        </p:nvSpPr>
        <p:spPr>
          <a:xfrm>
            <a:off x="576724" y="425547"/>
            <a:ext cx="80338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70AD47">
                    <a:lumMod val="60000"/>
                    <a:lumOff val="40000"/>
                  </a:srgbClr>
                </a:solidFill>
                <a:latin typeface="Trade Gothic Next HvyCd" panose="020B0906040303020004" pitchFamily="34" charset="0"/>
              </a:rPr>
              <a:t>How can you benefit?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022276CE-E473-3422-95FD-5C8D4037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APK Falcon - Empowering user's privacy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196EDA22-D1D3-06F9-9E83-615372FC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Javier Crespo Guerrero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FDDA7F-7584-FAAB-5B57-D9D24C84B1CF}"/>
              </a:ext>
            </a:extLst>
          </p:cNvPr>
          <p:cNvSpPr txBox="1"/>
          <p:nvPr/>
        </p:nvSpPr>
        <p:spPr>
          <a:xfrm>
            <a:off x="961701" y="1607601"/>
            <a:ext cx="283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Casual </a:t>
            </a:r>
            <a:r>
              <a:rPr lang="es-E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users</a:t>
            </a:r>
            <a:endParaRPr lang="es-ES" sz="2800" b="1" dirty="0">
              <a:solidFill>
                <a:schemeClr val="accent6">
                  <a:lumMod val="20000"/>
                  <a:lumOff val="80000"/>
                </a:schemeClr>
              </a:solidFill>
              <a:latin typeface="Trade Gothic Next" panose="020B05030403030200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9A51F1-804D-D464-6CDA-C2CD857B75BC}"/>
              </a:ext>
            </a:extLst>
          </p:cNvPr>
          <p:cNvSpPr txBox="1"/>
          <p:nvPr/>
        </p:nvSpPr>
        <p:spPr>
          <a:xfrm>
            <a:off x="4209094" y="1420139"/>
            <a:ext cx="3412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Privacy</a:t>
            </a:r>
            <a:r>
              <a: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- </a:t>
            </a:r>
            <a:r>
              <a:rPr lang="es-E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conscious</a:t>
            </a:r>
            <a:r>
              <a: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</a:t>
            </a:r>
            <a:r>
              <a:rPr lang="es-E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users</a:t>
            </a:r>
            <a:endParaRPr lang="es-ES" sz="2800" b="1" dirty="0">
              <a:solidFill>
                <a:schemeClr val="accent6">
                  <a:lumMod val="20000"/>
                  <a:lumOff val="80000"/>
                </a:schemeClr>
              </a:solidFill>
              <a:latin typeface="Trade Gothic Next" panose="020B05030403030200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E378FB-10DA-74DD-AEAB-E569F37E1566}"/>
              </a:ext>
            </a:extLst>
          </p:cNvPr>
          <p:cNvSpPr txBox="1"/>
          <p:nvPr/>
        </p:nvSpPr>
        <p:spPr>
          <a:xfrm>
            <a:off x="8349309" y="1396729"/>
            <a:ext cx="3174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Small </a:t>
            </a:r>
            <a:r>
              <a:rPr lang="es-E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businesses</a:t>
            </a:r>
            <a:r>
              <a: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&amp; </a:t>
            </a:r>
            <a:r>
              <a:rPr lang="es-E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developers</a:t>
            </a:r>
            <a:r>
              <a: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D6B5312-0BF3-A791-C6D9-7DA9660CA2E2}"/>
              </a:ext>
            </a:extLst>
          </p:cNvPr>
          <p:cNvSpPr/>
          <p:nvPr/>
        </p:nvSpPr>
        <p:spPr>
          <a:xfrm>
            <a:off x="3900107" y="1962143"/>
            <a:ext cx="67774" cy="42306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E52A9CE-1269-DC33-2215-1BDE6328E89F}"/>
              </a:ext>
            </a:extLst>
          </p:cNvPr>
          <p:cNvSpPr/>
          <p:nvPr/>
        </p:nvSpPr>
        <p:spPr>
          <a:xfrm>
            <a:off x="7951353" y="1962144"/>
            <a:ext cx="67774" cy="42306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5EA9DF-FECA-FE2B-332A-F975794FE695}"/>
              </a:ext>
            </a:extLst>
          </p:cNvPr>
          <p:cNvSpPr txBox="1"/>
          <p:nvPr/>
        </p:nvSpPr>
        <p:spPr>
          <a:xfrm>
            <a:off x="663829" y="2561708"/>
            <a:ext cx="30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Simple &amp; </a:t>
            </a:r>
            <a:r>
              <a:rPr lang="es-E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graphical</a:t>
            </a: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report</a:t>
            </a:r>
            <a:endParaRPr lang="es-ES" dirty="0">
              <a:solidFill>
                <a:schemeClr val="accent6">
                  <a:lumMod val="20000"/>
                  <a:lumOff val="80000"/>
                </a:schemeClr>
              </a:solidFill>
              <a:latin typeface="Trade Gothic Next" panose="020B0503040303020004" pitchFamily="34" charset="0"/>
            </a:endParaRPr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D02EA709-FD70-90FC-10EB-79E1CDACB263}"/>
              </a:ext>
            </a:extLst>
          </p:cNvPr>
          <p:cNvSpPr/>
          <p:nvPr/>
        </p:nvSpPr>
        <p:spPr>
          <a:xfrm>
            <a:off x="1838881" y="3435985"/>
            <a:ext cx="1712405" cy="88110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Trade Gothic Next Light" panose="020B0403040303020004" pitchFamily="34" charset="0"/>
              </a:rPr>
              <a:t>I </a:t>
            </a:r>
            <a:r>
              <a:rPr lang="es-ES" sz="1200" dirty="0" err="1">
                <a:latin typeface="Trade Gothic Next Light" panose="020B0403040303020004" pitchFamily="34" charset="0"/>
              </a:rPr>
              <a:t>want</a:t>
            </a:r>
            <a:r>
              <a:rPr lang="es-ES" sz="1200" dirty="0">
                <a:latin typeface="Trade Gothic Next Light" panose="020B0403040303020004" pitchFamily="34" charset="0"/>
              </a:rPr>
              <a:t> a </a:t>
            </a:r>
            <a:r>
              <a:rPr lang="es-ES" sz="1200" dirty="0" err="1">
                <a:latin typeface="Trade Gothic Next Light" panose="020B0403040303020004" pitchFamily="34" charset="0"/>
              </a:rPr>
              <a:t>flashlight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that’s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not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interested</a:t>
            </a:r>
            <a:r>
              <a:rPr lang="es-ES" sz="1200" dirty="0">
                <a:latin typeface="Trade Gothic Next Light" panose="020B0403040303020004" pitchFamily="34" charset="0"/>
              </a:rPr>
              <a:t> in </a:t>
            </a:r>
            <a:r>
              <a:rPr lang="es-ES" sz="1200" dirty="0" err="1">
                <a:latin typeface="Trade Gothic Next Light" panose="020B0403040303020004" pitchFamily="34" charset="0"/>
              </a:rPr>
              <a:t>my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location</a:t>
            </a:r>
            <a:r>
              <a:rPr lang="es-ES" sz="1200" dirty="0">
                <a:latin typeface="Trade Gothic Next Light" panose="020B0403040303020004" pitchFamily="34" charset="0"/>
              </a:rPr>
              <a:t>!</a:t>
            </a:r>
          </a:p>
        </p:txBody>
      </p:sp>
      <p:pic>
        <p:nvPicPr>
          <p:cNvPr id="21" name="Gráfico 20" descr="Mujer sosteniendo un portátil">
            <a:extLst>
              <a:ext uri="{FF2B5EF4-FFF2-40B4-BE49-F238E27FC236}">
                <a16:creationId xmlns:a16="http://schemas.microsoft.com/office/drawing/2014/main" id="{B84D64EA-D068-54DA-A013-8B053B3FC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3750" y="4146726"/>
            <a:ext cx="2075687" cy="210898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9E33782-8B1F-A88C-867B-257A807A9339}"/>
              </a:ext>
            </a:extLst>
          </p:cNvPr>
          <p:cNvSpPr txBox="1"/>
          <p:nvPr/>
        </p:nvSpPr>
        <p:spPr>
          <a:xfrm>
            <a:off x="4439285" y="2500623"/>
            <a:ext cx="304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Detailed</a:t>
            </a: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&amp; exportable </a:t>
            </a:r>
            <a:r>
              <a:rPr lang="es-E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report</a:t>
            </a:r>
            <a:endParaRPr lang="es-ES" dirty="0">
              <a:solidFill>
                <a:schemeClr val="accent6">
                  <a:lumMod val="20000"/>
                  <a:lumOff val="80000"/>
                </a:schemeClr>
              </a:solidFill>
              <a:latin typeface="Trade Gothic Next" panose="020B0503040303020004" pitchFamily="34" charset="0"/>
            </a:endParaRPr>
          </a:p>
        </p:txBody>
      </p:sp>
      <p:sp>
        <p:nvSpPr>
          <p:cNvPr id="26" name="Bocadillo: ovalado 25">
            <a:extLst>
              <a:ext uri="{FF2B5EF4-FFF2-40B4-BE49-F238E27FC236}">
                <a16:creationId xmlns:a16="http://schemas.microsoft.com/office/drawing/2014/main" id="{EC5F52E9-4039-AA51-42F6-E74FC09BD35D}"/>
              </a:ext>
            </a:extLst>
          </p:cNvPr>
          <p:cNvSpPr/>
          <p:nvPr/>
        </p:nvSpPr>
        <p:spPr>
          <a:xfrm>
            <a:off x="5900685" y="3415184"/>
            <a:ext cx="1712405" cy="88110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Trade Gothic Next Light" panose="020B0403040303020004" pitchFamily="34" charset="0"/>
              </a:rPr>
              <a:t>I can use </a:t>
            </a:r>
            <a:r>
              <a:rPr lang="es-ES" sz="1200" dirty="0" err="1">
                <a:latin typeface="Trade Gothic Next Light" panose="020B0403040303020004" pitchFamily="34" charset="0"/>
              </a:rPr>
              <a:t>the</a:t>
            </a:r>
            <a:r>
              <a:rPr lang="es-ES" sz="1200" dirty="0">
                <a:latin typeface="Trade Gothic Next Light" panose="020B0403040303020004" pitchFamily="34" charset="0"/>
              </a:rPr>
              <a:t> scores in </a:t>
            </a:r>
            <a:r>
              <a:rPr lang="es-ES" sz="1200" dirty="0" err="1">
                <a:latin typeface="Trade Gothic Next Light" panose="020B0403040303020004" pitchFamily="34" charset="0"/>
              </a:rPr>
              <a:t>my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studies</a:t>
            </a:r>
            <a:r>
              <a:rPr lang="es-ES" sz="1200" dirty="0">
                <a:latin typeface="Trade Gothic Next Light" panose="020B0403040303020004" pitchFamily="34" charset="0"/>
              </a:rPr>
              <a:t>…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4207BD-F806-6134-9ED3-A0291B418E83}"/>
              </a:ext>
            </a:extLst>
          </p:cNvPr>
          <p:cNvSpPr txBox="1"/>
          <p:nvPr/>
        </p:nvSpPr>
        <p:spPr>
          <a:xfrm>
            <a:off x="8487507" y="2500622"/>
            <a:ext cx="30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Upload</a:t>
            </a: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your</a:t>
            </a: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own</a:t>
            </a:r>
            <a:r>
              <a:rPr lang="es-ES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" panose="020B0503040303020004" pitchFamily="34" charset="0"/>
              </a:rPr>
              <a:t> apps!</a:t>
            </a:r>
          </a:p>
        </p:txBody>
      </p:sp>
      <p:pic>
        <p:nvPicPr>
          <p:cNvPr id="28" name="Gráfico 27" descr="Hombre con gafas y cuello alto">
            <a:extLst>
              <a:ext uri="{FF2B5EF4-FFF2-40B4-BE49-F238E27FC236}">
                <a16:creationId xmlns:a16="http://schemas.microsoft.com/office/drawing/2014/main" id="{3C1E3AD1-A970-3BA9-8E03-7030F9F1C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9107" y="4062411"/>
            <a:ext cx="1629996" cy="2193302"/>
          </a:xfrm>
          <a:prstGeom prst="rect">
            <a:avLst/>
          </a:prstGeom>
        </p:spPr>
      </p:pic>
      <p:sp>
        <p:nvSpPr>
          <p:cNvPr id="29" name="Bocadillo: ovalado 28">
            <a:extLst>
              <a:ext uri="{FF2B5EF4-FFF2-40B4-BE49-F238E27FC236}">
                <a16:creationId xmlns:a16="http://schemas.microsoft.com/office/drawing/2014/main" id="{15494658-78FA-5612-5D55-D9BE7BCE8BEE}"/>
              </a:ext>
            </a:extLst>
          </p:cNvPr>
          <p:cNvSpPr/>
          <p:nvPr/>
        </p:nvSpPr>
        <p:spPr>
          <a:xfrm>
            <a:off x="9985893" y="3435985"/>
            <a:ext cx="1712405" cy="88110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latin typeface="Trade Gothic Next Light" panose="020B0403040303020004" pitchFamily="34" charset="0"/>
              </a:rPr>
              <a:t>Does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our</a:t>
            </a:r>
            <a:r>
              <a:rPr lang="es-ES" sz="1200" dirty="0">
                <a:latin typeface="Trade Gothic Next Light" panose="020B0403040303020004" pitchFamily="34" charset="0"/>
              </a:rPr>
              <a:t> app </a:t>
            </a:r>
            <a:r>
              <a:rPr lang="es-ES" sz="1200" dirty="0" err="1">
                <a:latin typeface="Trade Gothic Next Light" panose="020B0403040303020004" pitchFamily="34" charset="0"/>
              </a:rPr>
              <a:t>comply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with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privacy</a:t>
            </a:r>
            <a:r>
              <a:rPr lang="es-ES" sz="1200" dirty="0">
                <a:latin typeface="Trade Gothic Next Light" panose="020B0403040303020004" pitchFamily="34" charset="0"/>
              </a:rPr>
              <a:t> </a:t>
            </a:r>
            <a:r>
              <a:rPr lang="es-ES" sz="1200" dirty="0" err="1">
                <a:latin typeface="Trade Gothic Next Light" panose="020B0403040303020004" pitchFamily="34" charset="0"/>
              </a:rPr>
              <a:t>standards</a:t>
            </a:r>
            <a:r>
              <a:rPr lang="es-ES" sz="1200" dirty="0">
                <a:latin typeface="Trade Gothic Next Light" panose="020B0403040303020004" pitchFamily="34" charset="0"/>
              </a:rPr>
              <a:t>?</a:t>
            </a:r>
          </a:p>
        </p:txBody>
      </p:sp>
      <p:pic>
        <p:nvPicPr>
          <p:cNvPr id="34" name="Gráfico 33" descr="Hombre con traje de negocios">
            <a:extLst>
              <a:ext uri="{FF2B5EF4-FFF2-40B4-BE49-F238E27FC236}">
                <a16:creationId xmlns:a16="http://schemas.microsoft.com/office/drawing/2014/main" id="{816AAD4F-8241-6992-5D73-1952BE965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281" y="4054622"/>
            <a:ext cx="1629997" cy="22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2DCC2008-07F3-923C-F0B4-4A90097EE1F0}"/>
              </a:ext>
            </a:extLst>
          </p:cNvPr>
          <p:cNvSpPr/>
          <p:nvPr/>
        </p:nvSpPr>
        <p:spPr>
          <a:xfrm>
            <a:off x="0" y="0"/>
            <a:ext cx="12192000" cy="22515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A546-18A2-5EE7-52A2-4632151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846FB7-C5E7-364D-68FE-8828AE9EAE48}"/>
              </a:ext>
            </a:extLst>
          </p:cNvPr>
          <p:cNvSpPr txBox="1"/>
          <p:nvPr/>
        </p:nvSpPr>
        <p:spPr>
          <a:xfrm>
            <a:off x="762000" y="1119485"/>
            <a:ext cx="4398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ade Gothic Next HvyCd" panose="020B0906040303020004" pitchFamily="34" charset="0"/>
              </a:rPr>
              <a:t>APK Falcon</a:t>
            </a:r>
            <a:endParaRPr kumimoji="0" lang="es-ES" sz="540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rade Gothic Next HvyCd" panose="020B09060403030200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D52EB9-023C-F37F-FA77-5AE2808E144B}"/>
              </a:ext>
            </a:extLst>
          </p:cNvPr>
          <p:cNvSpPr txBox="1"/>
          <p:nvPr/>
        </p:nvSpPr>
        <p:spPr>
          <a:xfrm>
            <a:off x="4588669" y="1474061"/>
            <a:ext cx="335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… ¿</a:t>
            </a:r>
            <a:r>
              <a:rPr lang="es-E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is</a:t>
            </a:r>
            <a:r>
              <a:rPr lang="es-E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 </a:t>
            </a:r>
            <a:r>
              <a:rPr lang="es-E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it</a:t>
            </a:r>
            <a:r>
              <a:rPr lang="es-E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 </a:t>
            </a:r>
            <a:r>
              <a:rPr lang="es-E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respecting</a:t>
            </a:r>
            <a:r>
              <a:rPr lang="es-E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 </a:t>
            </a:r>
            <a:r>
              <a:rPr lang="es-E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privacy</a:t>
            </a:r>
            <a:r>
              <a:rPr lang="es-E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?</a:t>
            </a:r>
          </a:p>
        </p:txBody>
      </p:sp>
      <p:pic>
        <p:nvPicPr>
          <p:cNvPr id="5124" name="Picture 4" descr="Webpage - Free web icons">
            <a:extLst>
              <a:ext uri="{FF2B5EF4-FFF2-40B4-BE49-F238E27FC236}">
                <a16:creationId xmlns:a16="http://schemas.microsoft.com/office/drawing/2014/main" id="{7A25A1FF-2984-57A1-0794-854BCC76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72" y="3534991"/>
            <a:ext cx="1537955" cy="15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92523F6D-010D-6A05-C44D-D19F0682AB41}"/>
              </a:ext>
            </a:extLst>
          </p:cNvPr>
          <p:cNvGrpSpPr/>
          <p:nvPr/>
        </p:nvGrpSpPr>
        <p:grpSpPr>
          <a:xfrm>
            <a:off x="5229414" y="3719701"/>
            <a:ext cx="1600200" cy="1131494"/>
            <a:chOff x="6791394" y="3992956"/>
            <a:chExt cx="1600200" cy="1131494"/>
          </a:xfrm>
        </p:grpSpPr>
        <p:pic>
          <p:nvPicPr>
            <p:cNvPr id="5128" name="Picture 8" descr="Samsung Galaxy Store - Wikipedia">
              <a:extLst>
                <a:ext uri="{FF2B5EF4-FFF2-40B4-BE49-F238E27FC236}">
                  <a16:creationId xmlns:a16="http://schemas.microsoft.com/office/drawing/2014/main" id="{779EDB2E-8EBC-6589-0403-1B41B82A9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345" y="4022557"/>
              <a:ext cx="688249" cy="68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808B1818-DA48-9D43-1E7B-4DF848A40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744" y="3992956"/>
              <a:ext cx="548157" cy="58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APKPure">
              <a:extLst>
                <a:ext uri="{FF2B5EF4-FFF2-40B4-BE49-F238E27FC236}">
                  <a16:creationId xmlns:a16="http://schemas.microsoft.com/office/drawing/2014/main" id="{CFED0F47-6A56-3C55-98DB-EA9CE97CE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394" y="4824711"/>
              <a:ext cx="1514475" cy="299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Gráfico 15" descr="Documento con relleno sólido">
            <a:extLst>
              <a:ext uri="{FF2B5EF4-FFF2-40B4-BE49-F238E27FC236}">
                <a16:creationId xmlns:a16="http://schemas.microsoft.com/office/drawing/2014/main" id="{DCC6DA3E-DD0D-EB63-1918-2783696B5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6882" y="3460811"/>
            <a:ext cx="931473" cy="931473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9868084-3876-6B1B-798D-F574B57D6124}"/>
              </a:ext>
            </a:extLst>
          </p:cNvPr>
          <p:cNvCxnSpPr>
            <a:cxnSpLocks/>
          </p:cNvCxnSpPr>
          <p:nvPr/>
        </p:nvCxnSpPr>
        <p:spPr>
          <a:xfrm flipV="1">
            <a:off x="3959681" y="4294708"/>
            <a:ext cx="1152973" cy="926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99557C0-30C8-9FDA-32E9-C53B817B6F31}"/>
              </a:ext>
            </a:extLst>
          </p:cNvPr>
          <p:cNvCxnSpPr>
            <a:cxnSpLocks/>
          </p:cNvCxnSpPr>
          <p:nvPr/>
        </p:nvCxnSpPr>
        <p:spPr>
          <a:xfrm flipV="1">
            <a:off x="7169442" y="4331359"/>
            <a:ext cx="1191630" cy="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FB6584-A56F-FF05-E340-DCE261B6DD6A}"/>
              </a:ext>
            </a:extLst>
          </p:cNvPr>
          <p:cNvSpPr txBox="1"/>
          <p:nvPr/>
        </p:nvSpPr>
        <p:spPr>
          <a:xfrm>
            <a:off x="3830927" y="5594691"/>
            <a:ext cx="453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+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Privacy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guaranteed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by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design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35997D-7877-7137-C2B9-5BD9DA1A2F98}"/>
              </a:ext>
            </a:extLst>
          </p:cNvPr>
          <p:cNvSpPr txBox="1"/>
          <p:nvPr/>
        </p:nvSpPr>
        <p:spPr>
          <a:xfrm>
            <a:off x="2292972" y="2909407"/>
            <a:ext cx="153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Search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Trade Gothic Next" panose="020B05030403030200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060A57-1F32-2137-DEC2-25C95DD719D6}"/>
              </a:ext>
            </a:extLst>
          </p:cNvPr>
          <p:cNvSpPr txBox="1"/>
          <p:nvPr/>
        </p:nvSpPr>
        <p:spPr>
          <a:xfrm>
            <a:off x="5291658" y="2877865"/>
            <a:ext cx="153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Download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Trade Gothic Next" panose="020B0503040303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291783-FF55-66A2-394C-07A1B878CA12}"/>
              </a:ext>
            </a:extLst>
          </p:cNvPr>
          <p:cNvSpPr txBox="1"/>
          <p:nvPr/>
        </p:nvSpPr>
        <p:spPr>
          <a:xfrm>
            <a:off x="8381950" y="2829807"/>
            <a:ext cx="153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Trade Gothic Next" panose="020B0503040303020004" pitchFamily="34" charset="0"/>
              </a:rPr>
              <a:t>Report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Trade Gothic Next" panose="020B0503040303020004" pitchFamily="34" charset="0"/>
            </a:endParaRPr>
          </a:p>
        </p:txBody>
      </p:sp>
      <p:pic>
        <p:nvPicPr>
          <p:cNvPr id="12" name="Gráfico 11" descr="Gráfico de barras con relleno sólido">
            <a:extLst>
              <a:ext uri="{FF2B5EF4-FFF2-40B4-BE49-F238E27FC236}">
                <a16:creationId xmlns:a16="http://schemas.microsoft.com/office/drawing/2014/main" id="{ED7F7553-622A-5242-5961-5429584AF3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93728" y="4459917"/>
            <a:ext cx="914400" cy="914400"/>
          </a:xfrm>
          <a:prstGeom prst="rect">
            <a:avLst/>
          </a:prstGeom>
        </p:spPr>
      </p:pic>
      <p:pic>
        <p:nvPicPr>
          <p:cNvPr id="15" name="Gráfico 14" descr="Presentación con gráfico circular con relleno sólido">
            <a:extLst>
              <a:ext uri="{FF2B5EF4-FFF2-40B4-BE49-F238E27FC236}">
                <a16:creationId xmlns:a16="http://schemas.microsoft.com/office/drawing/2014/main" id="{B8ECB80A-CDC7-1783-0620-D2C6C2145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35127" y="3926547"/>
            <a:ext cx="914400" cy="914400"/>
          </a:xfrm>
          <a:prstGeom prst="rect">
            <a:avLst/>
          </a:prstGeom>
        </p:spPr>
      </p:pic>
      <p:sp>
        <p:nvSpPr>
          <p:cNvPr id="18" name="Marcador de pie de página 17">
            <a:extLst>
              <a:ext uri="{FF2B5EF4-FFF2-40B4-BE49-F238E27FC236}">
                <a16:creationId xmlns:a16="http://schemas.microsoft.com/office/drawing/2014/main" id="{50C01F52-FAA6-3C28-DBBA-8A7C0927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19" name="Marcador de fecha 18">
            <a:extLst>
              <a:ext uri="{FF2B5EF4-FFF2-40B4-BE49-F238E27FC236}">
                <a16:creationId xmlns:a16="http://schemas.microsoft.com/office/drawing/2014/main" id="{116662CD-2841-D9A8-E8E2-D5018BA2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extLst>
      <p:ext uri="{BB962C8B-B14F-4D97-AF65-F5344CB8AC3E}">
        <p14:creationId xmlns:p14="http://schemas.microsoft.com/office/powerpoint/2010/main" val="20110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A546-18A2-5EE7-52A2-4632151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846FB7-C5E7-364D-68FE-8828AE9EAE48}"/>
              </a:ext>
            </a:extLst>
          </p:cNvPr>
          <p:cNvSpPr txBox="1"/>
          <p:nvPr/>
        </p:nvSpPr>
        <p:spPr>
          <a:xfrm>
            <a:off x="3896881" y="2733113"/>
            <a:ext cx="4398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APK Falcon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8D9060-C5C4-1F8E-5814-482807B2B908}"/>
              </a:ext>
            </a:extLst>
          </p:cNvPr>
          <p:cNvSpPr txBox="1"/>
          <p:nvPr/>
        </p:nvSpPr>
        <p:spPr>
          <a:xfrm>
            <a:off x="3896881" y="3656443"/>
            <a:ext cx="4398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imple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 +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 open + transparent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Trade Gothic Next Cond" panose="020B0506040303020004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1B75D8-A212-E07E-5190-2B00AA84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12228A-8308-DF74-BA50-03D6B8CC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extLst>
      <p:ext uri="{BB962C8B-B14F-4D97-AF65-F5344CB8AC3E}">
        <p14:creationId xmlns:p14="http://schemas.microsoft.com/office/powerpoint/2010/main" val="36601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A546-18A2-5EE7-52A2-4632151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C8EC21-C520-F9FF-C1F0-EB231A930C59}"/>
              </a:ext>
            </a:extLst>
          </p:cNvPr>
          <p:cNvSpPr txBox="1"/>
          <p:nvPr/>
        </p:nvSpPr>
        <p:spPr>
          <a:xfrm>
            <a:off x="3896881" y="2738735"/>
            <a:ext cx="4398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THANK YOU!</a:t>
            </a: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00F963-EA49-1AD0-62D0-892A155006BF}"/>
              </a:ext>
            </a:extLst>
          </p:cNvPr>
          <p:cNvSpPr txBox="1"/>
          <p:nvPr/>
        </p:nvSpPr>
        <p:spPr>
          <a:xfrm>
            <a:off x="2286733" y="3662065"/>
            <a:ext cx="761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Cond" panose="020B0506040303020004" pitchFamily="34" charset="0"/>
              </a:rPr>
              <a:t>Javier Crespo Guerrero - javier.crespo.guerrero@estudiantes.uva.es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Trade Gothic Next Cond" panose="020B0506040303020004" pitchFamily="34" charset="0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272DB35-A02C-5073-84E4-9503555D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6C430B-5ECD-33D5-190E-23120C9E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extLst>
      <p:ext uri="{BB962C8B-B14F-4D97-AF65-F5344CB8AC3E}">
        <p14:creationId xmlns:p14="http://schemas.microsoft.com/office/powerpoint/2010/main" val="19775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42E99C02-F15F-DE80-1B86-55F35B72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4" descr="Telstra Essential Smart 2.1">
            <a:extLst>
              <a:ext uri="{FF2B5EF4-FFF2-40B4-BE49-F238E27FC236}">
                <a16:creationId xmlns:a16="http://schemas.microsoft.com/office/drawing/2014/main" id="{E2F8C086-3B1C-1FE8-2D5B-BFFCF31D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0841" y="-488272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creenshot 06 image - Dark Sword - Mod DB">
            <a:extLst>
              <a:ext uri="{FF2B5EF4-FFF2-40B4-BE49-F238E27FC236}">
                <a16:creationId xmlns:a16="http://schemas.microsoft.com/office/drawing/2014/main" id="{644E68EC-B0CD-B792-B784-6EE24EF4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15" y="1626143"/>
            <a:ext cx="5286375" cy="265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9" descr="Hombre con chaqueta">
            <a:extLst>
              <a:ext uri="{FF2B5EF4-FFF2-40B4-BE49-F238E27FC236}">
                <a16:creationId xmlns:a16="http://schemas.microsoft.com/office/drawing/2014/main" id="{489B4600-CBF0-4C09-0780-8E8AFE312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7067" y="2650789"/>
            <a:ext cx="2926673" cy="4208428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9DF6458-D80D-2F86-AA0F-54FCB5F9B346}"/>
              </a:ext>
            </a:extLst>
          </p:cNvPr>
          <p:cNvGrpSpPr/>
          <p:nvPr/>
        </p:nvGrpSpPr>
        <p:grpSpPr>
          <a:xfrm>
            <a:off x="5965731" y="2178321"/>
            <a:ext cx="3409025" cy="1812326"/>
            <a:chOff x="5723137" y="2178321"/>
            <a:chExt cx="3409025" cy="1812326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2BAE28FE-C414-8CF6-5394-32B62DB208AB}"/>
                </a:ext>
              </a:extLst>
            </p:cNvPr>
            <p:cNvGrpSpPr/>
            <p:nvPr/>
          </p:nvGrpSpPr>
          <p:grpSpPr>
            <a:xfrm>
              <a:off x="5723137" y="2178321"/>
              <a:ext cx="3409025" cy="1812326"/>
              <a:chOff x="4793943" y="2325950"/>
              <a:chExt cx="3409025" cy="1812326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7E5E96F1-04EB-9448-9C34-319D27F36307}"/>
                  </a:ext>
                </a:extLst>
              </p:cNvPr>
              <p:cNvSpPr/>
              <p:nvPr/>
            </p:nvSpPr>
            <p:spPr>
              <a:xfrm>
                <a:off x="4793943" y="2325950"/>
                <a:ext cx="3409025" cy="1606858"/>
              </a:xfrm>
              <a:prstGeom prst="rect">
                <a:avLst/>
              </a:prstGeom>
              <a:ln w="28575">
                <a:noFill/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F0DAB13-66D2-628F-841B-C24E99E657FF}"/>
                  </a:ext>
                </a:extLst>
              </p:cNvPr>
              <p:cNvSpPr txBox="1"/>
              <p:nvPr/>
            </p:nvSpPr>
            <p:spPr>
              <a:xfrm>
                <a:off x="5960386" y="2414727"/>
                <a:ext cx="2104008" cy="1723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Allow</a:t>
                </a:r>
                <a:r>
                  <a: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s-E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Epic</a:t>
                </a:r>
                <a:r>
                  <a:rPr kumimoji="0" lang="es-E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s-E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Sword</a:t>
                </a:r>
                <a:r>
                  <a:rPr kumimoji="0" lang="es-E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s-E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</a:t>
                </a:r>
                <a:r>
                  <a: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s-E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take</a:t>
                </a:r>
                <a:r>
                  <a: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s-E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pictures</a:t>
                </a:r>
                <a:r>
                  <a: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:r>
                  <a:rPr kumimoji="0" lang="es-E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record</a:t>
                </a:r>
                <a:r>
                  <a: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video?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Allow</a:t>
                </a:r>
                <a:r>
                  <a:rPr kumimoji="0" lang="es-E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s-E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Deny</a:t>
                </a:r>
                <a:endPara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076" name="Picture 4" descr="Camera icon - Free download on Iconfinder">
              <a:extLst>
                <a:ext uri="{FF2B5EF4-FFF2-40B4-BE49-F238E27FC236}">
                  <a16:creationId xmlns:a16="http://schemas.microsoft.com/office/drawing/2014/main" id="{E51237B4-DF08-284B-84F6-5C0175150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416" y="2440784"/>
              <a:ext cx="999885" cy="999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FBD8B9-7A44-ED20-92B6-CCE71F79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42E99C02-F15F-DE80-1B86-55F35B72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4" descr="Telstra Essential Smart 2.1">
            <a:extLst>
              <a:ext uri="{FF2B5EF4-FFF2-40B4-BE49-F238E27FC236}">
                <a16:creationId xmlns:a16="http://schemas.microsoft.com/office/drawing/2014/main" id="{E2F8C086-3B1C-1FE8-2D5B-BFFCF31D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36525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Mujer sacando una foto">
            <a:extLst>
              <a:ext uri="{FF2B5EF4-FFF2-40B4-BE49-F238E27FC236}">
                <a16:creationId xmlns:a16="http://schemas.microsoft.com/office/drawing/2014/main" id="{F74BCC59-6367-036F-F323-99C837A50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082" y="2475887"/>
            <a:ext cx="3428217" cy="4404464"/>
          </a:xfrm>
          <a:prstGeom prst="rect">
            <a:avLst/>
          </a:prstGeom>
        </p:spPr>
      </p:pic>
      <p:pic>
        <p:nvPicPr>
          <p:cNvPr id="1028" name="Picture 4" descr="Chamoji: Selfie Face Filters by Chamoji">
            <a:extLst>
              <a:ext uri="{FF2B5EF4-FFF2-40B4-BE49-F238E27FC236}">
                <a16:creationId xmlns:a16="http://schemas.microsoft.com/office/drawing/2014/main" id="{021892ED-EE45-B9BB-2144-0728038E8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20453" r="17088" b="12750"/>
          <a:stretch/>
        </p:blipFill>
        <p:spPr bwMode="auto">
          <a:xfrm>
            <a:off x="6068941" y="920486"/>
            <a:ext cx="2648931" cy="52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7CCDFBF8-A7AF-4F7F-6505-AA8CCDBD4BEC}"/>
              </a:ext>
            </a:extLst>
          </p:cNvPr>
          <p:cNvGrpSpPr/>
          <p:nvPr/>
        </p:nvGrpSpPr>
        <p:grpSpPr>
          <a:xfrm>
            <a:off x="6122419" y="2475887"/>
            <a:ext cx="2541974" cy="1297303"/>
            <a:chOff x="5723137" y="2178321"/>
            <a:chExt cx="3409025" cy="173980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2BAE28FE-C414-8CF6-5394-32B62DB208AB}"/>
                </a:ext>
              </a:extLst>
            </p:cNvPr>
            <p:cNvGrpSpPr/>
            <p:nvPr/>
          </p:nvGrpSpPr>
          <p:grpSpPr>
            <a:xfrm>
              <a:off x="5723137" y="2178321"/>
              <a:ext cx="3409025" cy="1739804"/>
              <a:chOff x="4793943" y="2325950"/>
              <a:chExt cx="3409025" cy="1739804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7E5E96F1-04EB-9448-9C34-319D27F36307}"/>
                  </a:ext>
                </a:extLst>
              </p:cNvPr>
              <p:cNvSpPr/>
              <p:nvPr/>
            </p:nvSpPr>
            <p:spPr>
              <a:xfrm>
                <a:off x="4793943" y="2325950"/>
                <a:ext cx="3409025" cy="1606858"/>
              </a:xfrm>
              <a:prstGeom prst="rect">
                <a:avLst/>
              </a:prstGeom>
              <a:ln w="28575">
                <a:noFill/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F0DAB13-66D2-628F-841B-C24E99E657FF}"/>
                  </a:ext>
                </a:extLst>
              </p:cNvPr>
              <p:cNvSpPr txBox="1"/>
              <p:nvPr/>
            </p:nvSpPr>
            <p:spPr>
              <a:xfrm>
                <a:off x="5960386" y="2414726"/>
                <a:ext cx="2104008" cy="16510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Allow</a:t>
                </a:r>
                <a:r>
                  <a:rPr kumimoji="0" lang="es-E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s-ES" sz="1200" b="1" dirty="0" err="1">
                    <a:solidFill>
                      <a:prstClr val="black"/>
                    </a:solidFill>
                    <a:latin typeface="Calibri" panose="020F0502020204030204"/>
                  </a:rPr>
                  <a:t>Face</a:t>
                </a:r>
                <a:r>
                  <a:rPr lang="es-ES" sz="1200" b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s-ES" sz="1200" b="1" dirty="0" err="1">
                    <a:solidFill>
                      <a:prstClr val="black"/>
                    </a:solidFill>
                    <a:latin typeface="Calibri" panose="020F0502020204030204"/>
                  </a:rPr>
                  <a:t>Beautify</a:t>
                </a:r>
                <a:r>
                  <a:rPr kumimoji="0" lang="es-E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s-E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to</a:t>
                </a:r>
                <a:r>
                  <a:rPr kumimoji="0" lang="es-E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s-E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make</a:t>
                </a:r>
                <a:r>
                  <a:rPr kumimoji="0" lang="es-E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and </a:t>
                </a:r>
                <a:r>
                  <a:rPr kumimoji="0" lang="es-E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manage</a:t>
                </a:r>
                <a:r>
                  <a:rPr kumimoji="0" lang="es-E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pone </a:t>
                </a:r>
                <a:r>
                  <a:rPr kumimoji="0" lang="es-E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calls</a:t>
                </a:r>
                <a:r>
                  <a:rPr kumimoji="0" lang="es-E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Allow</a:t>
                </a:r>
                <a:r>
                  <a:rPr kumimoji="0" lang="es-E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s-E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Deny</a:t>
                </a:r>
                <a:endPara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26" name="Picture 2" descr="Phone icon - Free download on Iconfinder">
              <a:extLst>
                <a:ext uri="{FF2B5EF4-FFF2-40B4-BE49-F238E27FC236}">
                  <a16:creationId xmlns:a16="http://schemas.microsoft.com/office/drawing/2014/main" id="{1FB38C25-6ED9-390C-6470-25E923479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617" y="2437768"/>
              <a:ext cx="1087963" cy="1087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314A48-7314-5CE7-A464-CB3D4A6D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42E99C02-F15F-DE80-1B86-55F35B72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1985-0CF0-48F7-B564-6A843A9B3445}" type="slidenum">
              <a:rPr lang="es-ES" smtClean="0"/>
              <a:t>4</a:t>
            </a:fld>
            <a:endParaRPr lang="es-ES"/>
          </a:p>
        </p:txBody>
      </p:sp>
      <p:pic>
        <p:nvPicPr>
          <p:cNvPr id="1038" name="Picture 14" descr="Telstra Essential Smart 2.1">
            <a:extLst>
              <a:ext uri="{FF2B5EF4-FFF2-40B4-BE49-F238E27FC236}">
                <a16:creationId xmlns:a16="http://schemas.microsoft.com/office/drawing/2014/main" id="{43F79BC5-7C23-D42F-D860-7564BF79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7746" y="-514905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ashlight Led 2019 - Super bright torch light | APK Download for Android">
            <a:extLst>
              <a:ext uri="{FF2B5EF4-FFF2-40B4-BE49-F238E27FC236}">
                <a16:creationId xmlns:a16="http://schemas.microsoft.com/office/drawing/2014/main" id="{5A17A303-15B9-E60B-8FEA-D97B2FD0F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/>
          <a:stretch/>
        </p:blipFill>
        <p:spPr bwMode="auto">
          <a:xfrm rot="16200000">
            <a:off x="6200228" y="271638"/>
            <a:ext cx="2699248" cy="52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D910E486-540C-550F-E9A3-C3A1B24A4D3E}"/>
              </a:ext>
            </a:extLst>
          </p:cNvPr>
          <p:cNvGrpSpPr/>
          <p:nvPr/>
        </p:nvGrpSpPr>
        <p:grpSpPr>
          <a:xfrm>
            <a:off x="5947675" y="2078819"/>
            <a:ext cx="3223641" cy="1684387"/>
            <a:chOff x="4793943" y="2325950"/>
            <a:chExt cx="3409025" cy="1781253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2A3E0EC-BBBD-1606-F575-90630DDA51FA}"/>
                </a:ext>
              </a:extLst>
            </p:cNvPr>
            <p:cNvSpPr/>
            <p:nvPr/>
          </p:nvSpPr>
          <p:spPr>
            <a:xfrm>
              <a:off x="4793943" y="2325950"/>
              <a:ext cx="3409025" cy="1606858"/>
            </a:xfrm>
            <a:prstGeom prst="rect">
              <a:avLst/>
            </a:prstGeom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EEA2B21-F9D4-96EC-D37C-9BE4DA890DC2}"/>
                </a:ext>
              </a:extLst>
            </p:cNvPr>
            <p:cNvSpPr txBox="1"/>
            <p:nvPr/>
          </p:nvSpPr>
          <p:spPr>
            <a:xfrm>
              <a:off x="5960387" y="2414727"/>
              <a:ext cx="2104008" cy="16924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Allow</a:t>
              </a:r>
              <a:r>
                <a:rPr lang="es-ES" dirty="0"/>
                <a:t> </a:t>
              </a:r>
              <a:r>
                <a:rPr lang="es-ES" b="1" dirty="0" err="1"/>
                <a:t>Flashlight</a:t>
              </a:r>
              <a:r>
                <a:rPr lang="es-ES" b="1" dirty="0"/>
                <a:t> </a:t>
              </a:r>
              <a:r>
                <a:rPr lang="es-ES" dirty="0" err="1"/>
                <a:t>to</a:t>
              </a:r>
              <a:r>
                <a:rPr lang="es-ES" dirty="0"/>
                <a:t> Access </a:t>
              </a:r>
              <a:r>
                <a:rPr lang="es-ES" dirty="0" err="1"/>
                <a:t>this</a:t>
              </a:r>
              <a:r>
                <a:rPr lang="es-ES" dirty="0"/>
                <a:t> </a:t>
              </a:r>
              <a:r>
                <a:rPr lang="es-ES" dirty="0" err="1"/>
                <a:t>device’s</a:t>
              </a:r>
              <a:r>
                <a:rPr lang="es-ES" dirty="0"/>
                <a:t> </a:t>
              </a:r>
              <a:r>
                <a:rPr lang="es-ES" dirty="0" err="1"/>
                <a:t>location</a:t>
              </a:r>
              <a:r>
                <a:rPr lang="es-ES" dirty="0"/>
                <a:t>?</a:t>
              </a:r>
            </a:p>
            <a:p>
              <a:endParaRPr lang="es-ES" sz="1400" dirty="0"/>
            </a:p>
            <a:p>
              <a:r>
                <a:rPr lang="es-ES" sz="1600" b="1" dirty="0" err="1">
                  <a:solidFill>
                    <a:schemeClr val="accent1">
                      <a:lumMod val="75000"/>
                    </a:schemeClr>
                  </a:solidFill>
                </a:rPr>
                <a:t>Allow</a:t>
              </a:r>
              <a:r>
                <a:rPr lang="es-ES" sz="1600" b="1" dirty="0">
                  <a:solidFill>
                    <a:schemeClr val="accent1">
                      <a:lumMod val="75000"/>
                    </a:schemeClr>
                  </a:solidFill>
                </a:rPr>
                <a:t>	</a:t>
              </a:r>
              <a:r>
                <a:rPr lang="es-ES" sz="1600" b="1" dirty="0" err="1">
                  <a:solidFill>
                    <a:schemeClr val="accent1">
                      <a:lumMod val="75000"/>
                    </a:schemeClr>
                  </a:solidFill>
                </a:rPr>
                <a:t>Deny</a:t>
              </a:r>
              <a:endParaRPr lang="es-ES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es-ES" sz="1400" dirty="0"/>
            </a:p>
          </p:txBody>
        </p:sp>
        <p:pic>
          <p:nvPicPr>
            <p:cNvPr id="1032" name="Picture 8" descr="Location Icon PNG Free Images with Transparent Background - (5,603 Free  Downloads)">
              <a:extLst>
                <a:ext uri="{FF2B5EF4-FFF2-40B4-BE49-F238E27FC236}">
                  <a16:creationId xmlns:a16="http://schemas.microsoft.com/office/drawing/2014/main" id="{954689D8-2C11-2617-0891-E07D9C6F5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006" y="2714482"/>
              <a:ext cx="628151" cy="81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Gráfico 19" descr="Hombre con traje de negocios">
            <a:extLst>
              <a:ext uri="{FF2B5EF4-FFF2-40B4-BE49-F238E27FC236}">
                <a16:creationId xmlns:a16="http://schemas.microsoft.com/office/drawing/2014/main" id="{9D7C748A-462C-86C0-98E4-46425A433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486" y="2650786"/>
            <a:ext cx="3116511" cy="4208428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B331598-6859-475E-F87C-20F1377A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3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42E99C02-F15F-DE80-1B86-55F35B72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777" y="632900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902957C-C089-551F-511A-6312779291B1}"/>
              </a:ext>
            </a:extLst>
          </p:cNvPr>
          <p:cNvGrpSpPr/>
          <p:nvPr/>
        </p:nvGrpSpPr>
        <p:grpSpPr>
          <a:xfrm>
            <a:off x="4001955" y="2176858"/>
            <a:ext cx="4828501" cy="2275934"/>
            <a:chOff x="5723137" y="2178321"/>
            <a:chExt cx="3409025" cy="16068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86802F4-59FF-E863-CAA2-47ADA64CC3E0}"/>
                </a:ext>
              </a:extLst>
            </p:cNvPr>
            <p:cNvSpPr/>
            <p:nvPr/>
          </p:nvSpPr>
          <p:spPr>
            <a:xfrm>
              <a:off x="5723137" y="2178321"/>
              <a:ext cx="3409025" cy="1606858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" sz="4400" dirty="0" err="1">
                  <a:solidFill>
                    <a:schemeClr val="tx1"/>
                  </a:solidFill>
                  <a:latin typeface="Calibri" panose="020F0502020204030204"/>
                </a:rPr>
                <a:t>Allow</a:t>
              </a:r>
              <a:r>
                <a:rPr lang="es-ES" sz="4400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lang="es-ES" sz="4400" b="1" dirty="0">
                  <a:solidFill>
                    <a:schemeClr val="tx1"/>
                  </a:solidFill>
                  <a:latin typeface="Calibri" panose="020F0502020204030204"/>
                </a:rPr>
                <a:t>APP</a:t>
              </a:r>
              <a:r>
                <a:rPr lang="es-ES" sz="4400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lang="es-ES" sz="4400" dirty="0" err="1">
                  <a:solidFill>
                    <a:schemeClr val="tx1"/>
                  </a:solidFill>
                  <a:latin typeface="Calibri" panose="020F0502020204030204"/>
                </a:rPr>
                <a:t>to</a:t>
              </a:r>
              <a:r>
                <a:rPr lang="es-ES" sz="4400" dirty="0">
                  <a:solidFill>
                    <a:schemeClr val="tx1"/>
                  </a:solidFill>
                  <a:latin typeface="Calibri" panose="020F0502020204030204"/>
                </a:rPr>
                <a:t>…</a:t>
              </a:r>
            </a:p>
            <a:p>
              <a:endParaRPr kumimoji="0" lang="es-E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algn="ctr"/>
              <a:r>
                <a:rPr kumimoji="0" lang="es-E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Allow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</a:t>
              </a:r>
              <a:r>
                <a:rPr kumimoji="0" lang="es-ES" sz="36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Deny</a:t>
              </a:r>
              <a:endParaRPr kumimoji="0" lang="es-ES" sz="3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Imagen 11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3875A1C1-C980-71AE-A334-9CEE6828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6628">
              <a:off x="6647493" y="3182211"/>
              <a:ext cx="473728" cy="677510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3887E3F-24F9-06F7-124D-E29DDE42C4A1}"/>
              </a:ext>
            </a:extLst>
          </p:cNvPr>
          <p:cNvGrpSpPr/>
          <p:nvPr/>
        </p:nvGrpSpPr>
        <p:grpSpPr>
          <a:xfrm>
            <a:off x="7257820" y="578243"/>
            <a:ext cx="3566087" cy="1606858"/>
            <a:chOff x="6755682" y="995319"/>
            <a:chExt cx="3566087" cy="1606858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BEE5E7EE-003E-0E45-3BB9-F810F5541C31}"/>
                </a:ext>
              </a:extLst>
            </p:cNvPr>
            <p:cNvGrpSpPr/>
            <p:nvPr/>
          </p:nvGrpSpPr>
          <p:grpSpPr>
            <a:xfrm>
              <a:off x="6755682" y="995319"/>
              <a:ext cx="3566087" cy="1606858"/>
              <a:chOff x="6844459" y="1067179"/>
              <a:chExt cx="3566087" cy="1606858"/>
            </a:xfrm>
          </p:grpSpPr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DDD3B1DE-3D9A-A5D3-F884-9148BCC0B147}"/>
                  </a:ext>
                </a:extLst>
              </p:cNvPr>
              <p:cNvGrpSpPr/>
              <p:nvPr/>
            </p:nvGrpSpPr>
            <p:grpSpPr>
              <a:xfrm>
                <a:off x="7001521" y="1067179"/>
                <a:ext cx="3409025" cy="1606858"/>
                <a:chOff x="4793943" y="2325950"/>
                <a:chExt cx="3409025" cy="1606858"/>
              </a:xfrm>
            </p:grpSpPr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id="{BA56B1A8-1C10-7EFF-1FA1-665B3883FEA3}"/>
                    </a:ext>
                  </a:extLst>
                </p:cNvPr>
                <p:cNvSpPr/>
                <p:nvPr/>
              </p:nvSpPr>
              <p:spPr>
                <a:xfrm>
                  <a:off x="4793943" y="2325950"/>
                  <a:ext cx="3409025" cy="1606858"/>
                </a:xfrm>
                <a:prstGeom prst="rect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66206ADB-8028-C158-1103-B8CE67705575}"/>
                    </a:ext>
                  </a:extLst>
                </p:cNvPr>
                <p:cNvSpPr txBox="1"/>
                <p:nvPr/>
              </p:nvSpPr>
              <p:spPr>
                <a:xfrm>
                  <a:off x="5960386" y="2414727"/>
                  <a:ext cx="2104008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…</a:t>
                  </a:r>
                  <a:r>
                    <a:rPr kumimoji="0" lang="es-E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mess</a:t>
                  </a:r>
                  <a:r>
                    <a:rPr kumimoji="0" lang="es-E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s-E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with</a:t>
                  </a:r>
                  <a:r>
                    <a:rPr kumimoji="0" lang="es-E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s-E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your</a:t>
                  </a:r>
                  <a:r>
                    <a:rPr kumimoji="0" lang="es-E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s-E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phone</a:t>
                  </a:r>
                  <a:r>
                    <a:rPr kumimoji="0" lang="es-E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?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Allow</a:t>
                  </a:r>
                  <a:r>
                    <a:rPr kumimoji="0" lang="es-E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	</a:t>
                  </a:r>
                  <a:r>
                    <a:rPr kumimoji="0" lang="es-ES" sz="16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Deny</a:t>
                  </a:r>
                  <a:endParaRPr kumimoji="0" lang="es-E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098" name="Picture 2" descr="Broken-Phone Icons - Free SVG &amp; PNG Broken-Phone Images - Noun Project">
                <a:extLst>
                  <a:ext uri="{FF2B5EF4-FFF2-40B4-BE49-F238E27FC236}">
                    <a16:creationId xmlns:a16="http://schemas.microsoft.com/office/drawing/2014/main" id="{E9F9887B-19E6-F157-C4FB-2E8A92CDB8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4459" y="1130324"/>
                <a:ext cx="1480568" cy="1480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Imagen 2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C68C2DA2-28E4-9816-C87B-AE056AC97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6628">
              <a:off x="8441305" y="1804191"/>
              <a:ext cx="564879" cy="807872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CE986A59-8847-5CCE-60C7-07F292553606}"/>
              </a:ext>
            </a:extLst>
          </p:cNvPr>
          <p:cNvGrpSpPr/>
          <p:nvPr/>
        </p:nvGrpSpPr>
        <p:grpSpPr>
          <a:xfrm>
            <a:off x="7328811" y="2497102"/>
            <a:ext cx="3495096" cy="1606858"/>
            <a:chOff x="6883225" y="2565397"/>
            <a:chExt cx="3495096" cy="1606858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DA1B654D-298C-2D44-3EC1-6F4B98C86917}"/>
                </a:ext>
              </a:extLst>
            </p:cNvPr>
            <p:cNvGrpSpPr/>
            <p:nvPr/>
          </p:nvGrpSpPr>
          <p:grpSpPr>
            <a:xfrm>
              <a:off x="6883225" y="2565397"/>
              <a:ext cx="3495096" cy="1606858"/>
              <a:chOff x="6826673" y="3071261"/>
              <a:chExt cx="3495096" cy="1606858"/>
            </a:xfrm>
          </p:grpSpPr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D1DCA2EA-AFD7-05B9-8F6E-E142175DFFC3}"/>
                  </a:ext>
                </a:extLst>
              </p:cNvPr>
              <p:cNvGrpSpPr/>
              <p:nvPr/>
            </p:nvGrpSpPr>
            <p:grpSpPr>
              <a:xfrm>
                <a:off x="6912744" y="3071261"/>
                <a:ext cx="3409025" cy="1606858"/>
                <a:chOff x="6912744" y="995319"/>
                <a:chExt cx="3409025" cy="1606858"/>
              </a:xfrm>
            </p:grpSpPr>
            <p:grpSp>
              <p:nvGrpSpPr>
                <p:cNvPr id="32" name="Grupo 31">
                  <a:extLst>
                    <a:ext uri="{FF2B5EF4-FFF2-40B4-BE49-F238E27FC236}">
                      <a16:creationId xmlns:a16="http://schemas.microsoft.com/office/drawing/2014/main" id="{3830591D-EB04-2DF8-E973-213733FB77C6}"/>
                    </a:ext>
                  </a:extLst>
                </p:cNvPr>
                <p:cNvGrpSpPr/>
                <p:nvPr/>
              </p:nvGrpSpPr>
              <p:grpSpPr>
                <a:xfrm>
                  <a:off x="6912744" y="995319"/>
                  <a:ext cx="3409025" cy="1606858"/>
                  <a:chOff x="4793943" y="2325950"/>
                  <a:chExt cx="3409025" cy="1606858"/>
                </a:xfrm>
              </p:grpSpPr>
              <p:sp>
                <p:nvSpPr>
                  <p:cNvPr id="34" name="Rectángulo 33">
                    <a:extLst>
                      <a:ext uri="{FF2B5EF4-FFF2-40B4-BE49-F238E27FC236}">
                        <a16:creationId xmlns:a16="http://schemas.microsoft.com/office/drawing/2014/main" id="{D14667AC-EB37-BF43-7DFE-2CDA95AA6AE6}"/>
                      </a:ext>
                    </a:extLst>
                  </p:cNvPr>
                  <p:cNvSpPr/>
                  <p:nvPr/>
                </p:nvSpPr>
                <p:spPr>
                  <a:xfrm>
                    <a:off x="4793943" y="2325950"/>
                    <a:ext cx="3409025" cy="1606858"/>
                  </a:xfrm>
                  <a:prstGeom prst="rect">
                    <a:avLst/>
                  </a:prstGeom>
                  <a:ln w="28575">
                    <a:solidFill>
                      <a:schemeClr val="accent6">
                        <a:lumMod val="5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 dirty="0"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AA1CFE1F-EE37-3863-C893-245D45E9F76F}"/>
                      </a:ext>
                    </a:extLst>
                  </p:cNvPr>
                  <p:cNvSpPr txBox="1"/>
                  <p:nvPr/>
                </p:nvSpPr>
                <p:spPr>
                  <a:xfrm>
                    <a:off x="5960386" y="2414727"/>
                    <a:ext cx="2104008" cy="14465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s-ES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…</a:t>
                    </a:r>
                    <a:r>
                      <a:rPr kumimoji="0" lang="es-ES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sell</a:t>
                    </a:r>
                    <a:r>
                      <a: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  <a:r>
                      <a:rPr kumimoji="0" lang="es-ES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your</a:t>
                    </a:r>
                    <a:r>
                      <a: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personal data?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6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Allow</a:t>
                    </a:r>
                    <a:r>
                      <a: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	</a:t>
                    </a:r>
                    <a:r>
                      <a:rPr kumimoji="0" lang="es-ES" sz="160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Deny</a:t>
                    </a:r>
                    <a:endParaRPr kumimoji="0" lang="es-ES" sz="16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31" name="Imagen 30" descr="Forma&#10;&#10;Descripción generada automáticamente con confianza baja">
                  <a:extLst>
                    <a:ext uri="{FF2B5EF4-FFF2-40B4-BE49-F238E27FC236}">
                      <a16:creationId xmlns:a16="http://schemas.microsoft.com/office/drawing/2014/main" id="{FD67449D-E10D-D1DC-7E40-D280716524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806628">
                  <a:off x="8441305" y="1804191"/>
                  <a:ext cx="564879" cy="807872"/>
                </a:xfrm>
                <a:prstGeom prst="rect">
                  <a:avLst/>
                </a:prstGeom>
              </p:spPr>
            </p:pic>
          </p:grpSp>
          <p:pic>
            <p:nvPicPr>
              <p:cNvPr id="4104" name="Picture 8" descr="master data Vector Icons free download in SVG, PNG Format">
                <a:extLst>
                  <a:ext uri="{FF2B5EF4-FFF2-40B4-BE49-F238E27FC236}">
                    <a16:creationId xmlns:a16="http://schemas.microsoft.com/office/drawing/2014/main" id="{860BBAAC-8477-3BE1-B1A0-C96864E2DC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673" y="3243379"/>
                <a:ext cx="1329674" cy="1329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4" name="Picture 18" descr="Dollar - Kostenlose geschäft und finanzen Icons">
              <a:extLst>
                <a:ext uri="{FF2B5EF4-FFF2-40B4-BE49-F238E27FC236}">
                  <a16:creationId xmlns:a16="http://schemas.microsoft.com/office/drawing/2014/main" id="{B0C54F0A-B81C-454D-5E78-5A70873AA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88" y="2744485"/>
              <a:ext cx="624341" cy="62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2EEF6F27-6D97-440A-919F-350AEC9AE256}"/>
              </a:ext>
            </a:extLst>
          </p:cNvPr>
          <p:cNvGrpSpPr/>
          <p:nvPr/>
        </p:nvGrpSpPr>
        <p:grpSpPr>
          <a:xfrm>
            <a:off x="7414881" y="4415961"/>
            <a:ext cx="3409025" cy="1606858"/>
            <a:chOff x="7012331" y="4731648"/>
            <a:chExt cx="3409025" cy="1606858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155B480E-6226-8D22-4ACB-BC0B23F55EB2}"/>
                </a:ext>
              </a:extLst>
            </p:cNvPr>
            <p:cNvGrpSpPr/>
            <p:nvPr/>
          </p:nvGrpSpPr>
          <p:grpSpPr>
            <a:xfrm>
              <a:off x="7012331" y="4731648"/>
              <a:ext cx="3409025" cy="1606858"/>
              <a:chOff x="6912744" y="995319"/>
              <a:chExt cx="3409025" cy="1606858"/>
            </a:xfrm>
          </p:grpSpPr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B9CEDE88-02B0-4518-FC8E-B478A04D77A3}"/>
                  </a:ext>
                </a:extLst>
              </p:cNvPr>
              <p:cNvGrpSpPr/>
              <p:nvPr/>
            </p:nvGrpSpPr>
            <p:grpSpPr>
              <a:xfrm>
                <a:off x="6912744" y="995319"/>
                <a:ext cx="3409025" cy="1606858"/>
                <a:chOff x="4793943" y="2325950"/>
                <a:chExt cx="3409025" cy="1606858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20735946-BD50-3F2C-1148-62F8A2FC8B1C}"/>
                    </a:ext>
                  </a:extLst>
                </p:cNvPr>
                <p:cNvSpPr/>
                <p:nvPr/>
              </p:nvSpPr>
              <p:spPr>
                <a:xfrm>
                  <a:off x="4793943" y="2325950"/>
                  <a:ext cx="3409025" cy="1606858"/>
                </a:xfrm>
                <a:prstGeom prst="rect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A0EC74D7-D9EB-6BBF-ED10-507DAC15720D}"/>
                    </a:ext>
                  </a:extLst>
                </p:cNvPr>
                <p:cNvSpPr txBox="1"/>
                <p:nvPr/>
              </p:nvSpPr>
              <p:spPr>
                <a:xfrm>
                  <a:off x="5960386" y="2414727"/>
                  <a:ext cx="2104008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…</a:t>
                  </a:r>
                  <a:r>
                    <a:rPr lang="es-ES" dirty="0" err="1">
                      <a:solidFill>
                        <a:prstClr val="black"/>
                      </a:solidFill>
                      <a:latin typeface="Calibri" panose="020F0502020204030204"/>
                    </a:rPr>
                    <a:t>take</a:t>
                  </a:r>
                  <a:r>
                    <a:rPr lang="es-ES" dirty="0">
                      <a:solidFill>
                        <a:prstClr val="black"/>
                      </a:solidFill>
                      <a:latin typeface="Calibri" panose="020F0502020204030204"/>
                    </a:rPr>
                    <a:t> </a:t>
                  </a:r>
                  <a:r>
                    <a:rPr lang="es-ES" dirty="0" err="1">
                      <a:solidFill>
                        <a:prstClr val="black"/>
                      </a:solidFill>
                      <a:latin typeface="Calibri" panose="020F0502020204030204"/>
                    </a:rPr>
                    <a:t>photos</a:t>
                  </a:r>
                  <a:r>
                    <a:rPr lang="es-ES" dirty="0">
                      <a:solidFill>
                        <a:prstClr val="black"/>
                      </a:solidFill>
                      <a:latin typeface="Calibri" panose="020F0502020204030204"/>
                    </a:rPr>
                    <a:t> at </a:t>
                  </a:r>
                  <a:r>
                    <a:rPr lang="es-ES" dirty="0" err="1">
                      <a:solidFill>
                        <a:prstClr val="black"/>
                      </a:solidFill>
                      <a:latin typeface="Calibri" panose="020F0502020204030204"/>
                    </a:rPr>
                    <a:t>any</a:t>
                  </a:r>
                  <a:r>
                    <a:rPr lang="es-ES" dirty="0">
                      <a:solidFill>
                        <a:prstClr val="black"/>
                      </a:solidFill>
                      <a:latin typeface="Calibri" panose="020F0502020204030204"/>
                    </a:rPr>
                    <a:t> time</a:t>
                  </a:r>
                  <a:r>
                    <a:rPr kumimoji="0" lang="es-E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?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Allow</a:t>
                  </a:r>
                  <a:r>
                    <a:rPr kumimoji="0" lang="es-E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	</a:t>
                  </a:r>
                  <a:r>
                    <a:rPr kumimoji="0" lang="es-ES" sz="16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accent1">
                          <a:lumMod val="75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Deny</a:t>
                  </a:r>
                  <a:endParaRPr kumimoji="0" lang="es-E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1" name="Imagen 40" descr="Forma&#10;&#10;Descripción generada automáticamente con confianza baja">
                <a:extLst>
                  <a:ext uri="{FF2B5EF4-FFF2-40B4-BE49-F238E27FC236}">
                    <a16:creationId xmlns:a16="http://schemas.microsoft.com/office/drawing/2014/main" id="{2EA69A5D-C098-07DC-2E40-1DA1AB164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06628">
                <a:off x="8441305" y="1804191"/>
                <a:ext cx="564879" cy="807872"/>
              </a:xfrm>
              <a:prstGeom prst="rect">
                <a:avLst/>
              </a:prstGeom>
            </p:spPr>
          </p:pic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DF3D3B2B-0E9A-3BE8-A4D6-5DCDE8EC80CD}"/>
                </a:ext>
              </a:extLst>
            </p:cNvPr>
            <p:cNvGrpSpPr/>
            <p:nvPr/>
          </p:nvGrpSpPr>
          <p:grpSpPr>
            <a:xfrm>
              <a:off x="7038303" y="4960972"/>
              <a:ext cx="1165455" cy="1165455"/>
              <a:chOff x="3772912" y="2070859"/>
              <a:chExt cx="3184721" cy="3184721"/>
            </a:xfrm>
          </p:grpSpPr>
          <p:pic>
            <p:nvPicPr>
              <p:cNvPr id="4116" name="Picture 20" descr="Camera icon - Free download on Iconfinder">
                <a:extLst>
                  <a:ext uri="{FF2B5EF4-FFF2-40B4-BE49-F238E27FC236}">
                    <a16:creationId xmlns:a16="http://schemas.microsoft.com/office/drawing/2014/main" id="{16E81EFB-F7A7-15BE-FD7A-2CABFB3D6D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2912" y="2070859"/>
                <a:ext cx="3184721" cy="3184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8" name="Picture 22" descr="Devil, evil icon - Download on Iconfinder on Iconfinder">
                <a:extLst>
                  <a:ext uri="{FF2B5EF4-FFF2-40B4-BE49-F238E27FC236}">
                    <a16:creationId xmlns:a16="http://schemas.microsoft.com/office/drawing/2014/main" id="{126EFF78-18F4-1D98-7A04-9318136F5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377" y="3219712"/>
                <a:ext cx="1041322" cy="1041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B9957F1-0702-7B33-0955-8EECF26E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APK Falcon - Empowering user's privacy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0E1B10-EF9B-A931-7F6E-06090A67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8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4443F04-89F9-83A4-0D7F-A85BE9BEAA90}"/>
              </a:ext>
            </a:extLst>
          </p:cNvPr>
          <p:cNvSpPr txBox="1"/>
          <p:nvPr/>
        </p:nvSpPr>
        <p:spPr>
          <a:xfrm>
            <a:off x="1726151" y="2290226"/>
            <a:ext cx="8739697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1 in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e Gothic Next HvyCd" panose="020B0906040303020004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pps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 want to use your camera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A546-18A2-5EE7-52A2-4632151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31010DF-BE54-1A83-24EC-47327815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0DA16E-8F42-66E6-618D-858D22A9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extLst>
      <p:ext uri="{BB962C8B-B14F-4D97-AF65-F5344CB8AC3E}">
        <p14:creationId xmlns:p14="http://schemas.microsoft.com/office/powerpoint/2010/main" val="345597936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4443F04-89F9-83A4-0D7F-A85BE9BEAA90}"/>
              </a:ext>
            </a:extLst>
          </p:cNvPr>
          <p:cNvSpPr txBox="1"/>
          <p:nvPr/>
        </p:nvSpPr>
        <p:spPr>
          <a:xfrm>
            <a:off x="2259736" y="2551837"/>
            <a:ext cx="76725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Can we trust our apps?</a:t>
            </a: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A546-18A2-5EE7-52A2-4632151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5ACDF3-9032-9C18-52F0-F19D25E8D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49" y="3856141"/>
            <a:ext cx="4580092" cy="9833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59C86C-57C3-2DD7-6E65-69F4836E9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100" y="1444758"/>
            <a:ext cx="5086350" cy="11895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30B289-C872-3F7B-5962-F4CA30138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562" y="147514"/>
            <a:ext cx="5652010" cy="11895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D7CA0B-017F-AF68-4ED7-26617B5D3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178" y="4880105"/>
            <a:ext cx="5792774" cy="14049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403BE77-B430-2371-5AFF-1CCF9C52D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549" y="1146899"/>
            <a:ext cx="5939056" cy="140493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9D1DD91-6A57-DA71-1CCD-BD82DA05F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759" y="4050895"/>
            <a:ext cx="5619292" cy="12192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CA6C1C-C69B-B263-F00D-3B698595A4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8389" y="2634308"/>
            <a:ext cx="5086351" cy="10148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75BA21-5014-BD99-5BBD-41F054562C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540" y="2728849"/>
            <a:ext cx="5939056" cy="131039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A174D6E-8971-B077-EDAE-2F0F08CA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BA5902-D864-B2B8-FDC7-5B5929CE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4443F04-89F9-83A4-0D7F-A85BE9BEAA90}"/>
              </a:ext>
            </a:extLst>
          </p:cNvPr>
          <p:cNvSpPr txBox="1"/>
          <p:nvPr/>
        </p:nvSpPr>
        <p:spPr>
          <a:xfrm>
            <a:off x="1726151" y="1947326"/>
            <a:ext cx="87396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Take 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70AD47">
                    <a:lumMod val="20000"/>
                    <a:lumOff val="80000"/>
                  </a:srgbClr>
                </a:solidFill>
                <a:latin typeface="Trade Gothic Next HvyCd" panose="020B0906040303020004" pitchFamily="34" charset="0"/>
              </a:rPr>
              <a:t>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f your privacy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EA546-18A2-5EE7-52A2-4632151E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31010DF-BE54-1A83-24EC-47327815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APK Falcon - Empowering user's privacy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0DA16E-8F42-66E6-618D-858D22A9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Javier Crespo Guerrero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583E96-8332-8B51-737A-BB3A14499F8D}"/>
              </a:ext>
            </a:extLst>
          </p:cNvPr>
          <p:cNvSpPr txBox="1"/>
          <p:nvPr/>
        </p:nvSpPr>
        <p:spPr>
          <a:xfrm>
            <a:off x="2387258" y="4211045"/>
            <a:ext cx="7417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(</a:t>
            </a:r>
            <a:r>
              <a:rPr lang="es-E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Manage</a:t>
            </a:r>
            <a:r>
              <a:rPr lang="es-E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es-E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permissions</a:t>
            </a:r>
            <a:r>
              <a:rPr lang="es-E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 in </a:t>
            </a:r>
            <a:r>
              <a:rPr lang="es-E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an</a:t>
            </a:r>
            <a:r>
              <a:rPr lang="es-E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 active </a:t>
            </a:r>
            <a:r>
              <a:rPr lang="es-ES" sz="4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way</a:t>
            </a:r>
            <a:r>
              <a:rPr lang="es-E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ush Script MT" panose="030608020404060703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11544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42E99C02-F15F-DE80-1B86-55F35B72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71985-0CF0-48F7-B564-6A843A9B34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02E615-27E7-C92D-9D16-25A38814A501}"/>
              </a:ext>
            </a:extLst>
          </p:cNvPr>
          <p:cNvSpPr txBox="1"/>
          <p:nvPr/>
        </p:nvSpPr>
        <p:spPr>
          <a:xfrm>
            <a:off x="2078854" y="1609051"/>
            <a:ext cx="803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Any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 </a:t>
            </a:r>
            <a:r>
              <a:rPr kumimoji="0" lang="es-E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solution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64C51A-8D21-6DC2-1D54-7BB26A32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4" y="3077249"/>
            <a:ext cx="7105650" cy="21717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36EF0E-C24E-9C58-02D9-A0FC6569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APK Falcon - Empowering user's privacy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64B3B-06F2-0015-6AB8-9D63F13F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Javier Crespo Guerrero</a:t>
            </a:r>
          </a:p>
        </p:txBody>
      </p:sp>
    </p:spTree>
    <p:extLst>
      <p:ext uri="{BB962C8B-B14F-4D97-AF65-F5344CB8AC3E}">
        <p14:creationId xmlns:p14="http://schemas.microsoft.com/office/powerpoint/2010/main" val="14523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379</Words>
  <Application>Microsoft Office PowerPoint</Application>
  <PresentationFormat>Panorámica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Trade Gothic Next</vt:lpstr>
      <vt:lpstr>Trade Gothic Next Cond</vt:lpstr>
      <vt:lpstr>Trade Gothic Next HvyCd</vt:lpstr>
      <vt:lpstr>Trade Gothic Next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CRESPO GUERRERO</dc:creator>
  <cp:lastModifiedBy>JAVIER CRESPO GUERRERO</cp:lastModifiedBy>
  <cp:revision>41</cp:revision>
  <dcterms:created xsi:type="dcterms:W3CDTF">2023-04-11T14:14:08Z</dcterms:created>
  <dcterms:modified xsi:type="dcterms:W3CDTF">2023-05-24T08:42:45Z</dcterms:modified>
</cp:coreProperties>
</file>