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8"/>
  </p:notesMasterIdLst>
  <p:sldIdLst>
    <p:sldId id="296" r:id="rId6"/>
    <p:sldId id="297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0"/>
    <a:srgbClr val="1A6992"/>
    <a:srgbClr val="F6A500"/>
    <a:srgbClr val="008B96"/>
    <a:srgbClr val="34699A"/>
    <a:srgbClr val="2F9285"/>
    <a:srgbClr val="5B2D35"/>
    <a:srgbClr val="F59AA2"/>
    <a:srgbClr val="00A8B5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656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Vietsch Foundation</a:t>
            </a:r>
          </a:p>
          <a:p>
            <a:r>
              <a:rPr lang="en-US" dirty="0"/>
              <a:t>Medal of Honour Award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6 June 2023</a:t>
            </a:r>
          </a:p>
        </p:txBody>
      </p:sp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ED8520-6678-2AEE-5736-AA3F1B77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08" y="1018566"/>
            <a:ext cx="2200301" cy="16656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7708E3-DAE6-84A4-E7D6-1660BC0071A4}"/>
              </a:ext>
            </a:extLst>
          </p:cNvPr>
          <p:cNvSpPr txBox="1"/>
          <p:nvPr/>
        </p:nvSpPr>
        <p:spPr>
          <a:xfrm>
            <a:off x="3556745" y="2948338"/>
            <a:ext cx="183242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Dr.</a:t>
            </a:r>
            <a:r>
              <a:rPr lang="en-GB" sz="2000" b="1" dirty="0">
                <a:solidFill>
                  <a:schemeClr val="bg1"/>
                </a:solidFill>
              </a:rPr>
              <a:t>  Arjan </a:t>
            </a:r>
            <a:r>
              <a:rPr lang="en-GB" sz="2000" b="1" dirty="0" err="1">
                <a:solidFill>
                  <a:schemeClr val="bg1"/>
                </a:solidFill>
              </a:rPr>
              <a:t>Xhela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Founder of RASH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05772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7799</TotalTime>
  <Words>17</Words>
  <Application>Microsoft Macintosh PowerPoint</Application>
  <PresentationFormat>On-screen Show (16:9)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GEANT Association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John Dyer</cp:lastModifiedBy>
  <cp:revision>162</cp:revision>
  <dcterms:created xsi:type="dcterms:W3CDTF">2015-04-29T14:13:57Z</dcterms:created>
  <dcterms:modified xsi:type="dcterms:W3CDTF">2023-05-31T11:03:33Z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