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71" r:id="rId2"/>
    <p:sldId id="2756" r:id="rId3"/>
    <p:sldId id="2727" r:id="rId4"/>
    <p:sldId id="2698" r:id="rId5"/>
    <p:sldId id="2697" r:id="rId6"/>
    <p:sldId id="2700" r:id="rId7"/>
    <p:sldId id="2669" r:id="rId8"/>
    <p:sldId id="2671" r:id="rId9"/>
    <p:sldId id="2670" r:id="rId10"/>
    <p:sldId id="2742" r:id="rId11"/>
    <p:sldId id="2729" r:id="rId12"/>
    <p:sldId id="2739" r:id="rId13"/>
    <p:sldId id="2736" r:id="rId14"/>
    <p:sldId id="2111723110" r:id="rId15"/>
    <p:sldId id="677" r:id="rId16"/>
    <p:sldId id="2733" r:id="rId17"/>
    <p:sldId id="2748" r:id="rId18"/>
    <p:sldId id="2743" r:id="rId19"/>
    <p:sldId id="2753" r:id="rId20"/>
    <p:sldId id="2754" r:id="rId21"/>
    <p:sldId id="2747" r:id="rId22"/>
    <p:sldId id="2111723104" r:id="rId23"/>
    <p:sldId id="2111723105" r:id="rId24"/>
    <p:sldId id="2111723109" r:id="rId25"/>
    <p:sldId id="2111723085" r:id="rId26"/>
    <p:sldId id="2111723101" r:id="rId27"/>
    <p:sldId id="2111723084" r:id="rId28"/>
    <p:sldId id="2111723103" r:id="rId29"/>
    <p:sldId id="2111723102" r:id="rId30"/>
    <p:sldId id="2111723106" r:id="rId31"/>
    <p:sldId id="2111723111" r:id="rId32"/>
    <p:sldId id="2111723108" r:id="rId33"/>
    <p:sldId id="1000" r:id="rId34"/>
    <p:sldId id="2111723107" r:id="rId35"/>
    <p:sldId id="3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7B"/>
    <a:srgbClr val="1C286B"/>
    <a:srgbClr val="A7B3B4"/>
    <a:srgbClr val="30348F"/>
    <a:srgbClr val="8EB1D1"/>
    <a:srgbClr val="83A3C2"/>
    <a:srgbClr val="80A1BE"/>
    <a:srgbClr val="2C318F"/>
    <a:srgbClr val="2A2E84"/>
    <a:srgbClr val="627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3" autoAdjust="0"/>
    <p:restoredTop sz="90098" autoAdjust="0"/>
  </p:normalViewPr>
  <p:slideViewPr>
    <p:cSldViewPr snapToGrid="0">
      <p:cViewPr>
        <p:scale>
          <a:sx n="100" d="100"/>
          <a:sy n="100" d="100"/>
        </p:scale>
        <p:origin x="328" y="4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anusman/Documents/Box%20Sync/Mian%20Usman/Capacity%20Traffic/Compound%20Annual%20Growth%20Western%20R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IP/MPLS Traffic</a:t>
            </a:r>
            <a:r>
              <a:rPr lang="en-GB" baseline="0" dirty="0"/>
              <a:t> Growth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Petabytes Transferred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Sheet1!$F$14:$F$22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Sheet1!$G$14:$G$22</c:f>
              <c:numCache>
                <c:formatCode>General</c:formatCode>
                <c:ptCount val="9"/>
                <c:pt idx="0">
                  <c:v>524.73</c:v>
                </c:pt>
                <c:pt idx="1">
                  <c:v>861.58</c:v>
                </c:pt>
                <c:pt idx="2">
                  <c:v>1141.92</c:v>
                </c:pt>
                <c:pt idx="3">
                  <c:v>1483.39</c:v>
                </c:pt>
                <c:pt idx="4">
                  <c:v>2109.08</c:v>
                </c:pt>
                <c:pt idx="5">
                  <c:v>1939.88</c:v>
                </c:pt>
                <c:pt idx="6">
                  <c:v>2095.06</c:v>
                </c:pt>
                <c:pt idx="7">
                  <c:v>2580</c:v>
                </c:pt>
                <c:pt idx="8">
                  <c:v>2786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C4-6842-9050-7918AABA1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1186288"/>
        <c:axId val="2131188784"/>
      </c:barChart>
      <c:lineChart>
        <c:grouping val="standard"/>
        <c:varyColors val="0"/>
        <c:ser>
          <c:idx val="1"/>
          <c:order val="1"/>
          <c:tx>
            <c:v>YoY Growth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Sheet1!$F$14:$F$22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Sheet1!$H$14:$H$22</c:f>
              <c:numCache>
                <c:formatCode>0.00%</c:formatCode>
                <c:ptCount val="9"/>
                <c:pt idx="0" formatCode="0%">
                  <c:v>0.3</c:v>
                </c:pt>
                <c:pt idx="1">
                  <c:v>0.6419491929182628</c:v>
                </c:pt>
                <c:pt idx="2">
                  <c:v>0.32537895494324376</c:v>
                </c:pt>
                <c:pt idx="3">
                  <c:v>0.29903145579375079</c:v>
                </c:pt>
                <c:pt idx="4">
                  <c:v>0.42179736953869162</c:v>
                </c:pt>
                <c:pt idx="5">
                  <c:v>-8.022455288561825E-2</c:v>
                </c:pt>
                <c:pt idx="6">
                  <c:v>7.9994638843639665E-2</c:v>
                </c:pt>
                <c:pt idx="7">
                  <c:v>0.23146831117008593</c:v>
                </c:pt>
                <c:pt idx="8">
                  <c:v>7.9844961240310042E-2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2C4-6842-9050-7918AABA1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1191280"/>
        <c:axId val="2131190864"/>
      </c:lineChart>
      <c:catAx>
        <c:axId val="213118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2131188784"/>
        <c:crosses val="autoZero"/>
        <c:auto val="1"/>
        <c:lblAlgn val="ctr"/>
        <c:lblOffset val="100"/>
        <c:noMultiLvlLbl val="0"/>
      </c:catAx>
      <c:valAx>
        <c:axId val="213118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2131186288"/>
        <c:crosses val="autoZero"/>
        <c:crossBetween val="between"/>
      </c:valAx>
      <c:valAx>
        <c:axId val="2131190864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2131191280"/>
        <c:crosses val="max"/>
        <c:crossBetween val="between"/>
      </c:valAx>
      <c:catAx>
        <c:axId val="2131191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311908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36.png"/><Relationship Id="rId1" Type="http://schemas.openxmlformats.org/officeDocument/2006/relationships/image" Target="../media/image67.png"/><Relationship Id="rId4" Type="http://schemas.openxmlformats.org/officeDocument/2006/relationships/image" Target="../media/image6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36.png"/><Relationship Id="rId1" Type="http://schemas.openxmlformats.org/officeDocument/2006/relationships/image" Target="../media/image67.png"/><Relationship Id="rId4" Type="http://schemas.openxmlformats.org/officeDocument/2006/relationships/image" Target="../media/image6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3DB995-D3DF-8F40-AF38-0761CB3622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DC017D6-1262-FB46-8F7F-2FCE927FDC2E}">
      <dgm:prSet/>
      <dgm:spPr/>
      <dgm:t>
        <a:bodyPr/>
        <a:lstStyle/>
        <a:p>
          <a:r>
            <a:rPr lang="en-NL" b="1"/>
            <a:t>Longer term contracts</a:t>
          </a:r>
          <a:endParaRPr lang="en-NL"/>
        </a:p>
      </dgm:t>
    </dgm:pt>
    <dgm:pt modelId="{05B8B818-427D-6A46-8A3A-FD2B48147132}" type="parTrans" cxnId="{E94091B1-2A78-D047-9B63-8CE21F1894A5}">
      <dgm:prSet/>
      <dgm:spPr/>
      <dgm:t>
        <a:bodyPr/>
        <a:lstStyle/>
        <a:p>
          <a:endParaRPr lang="en-GB"/>
        </a:p>
      </dgm:t>
    </dgm:pt>
    <dgm:pt modelId="{4024F143-150E-B942-9300-CA58AAC503B9}" type="sibTrans" cxnId="{E94091B1-2A78-D047-9B63-8CE21F1894A5}">
      <dgm:prSet/>
      <dgm:spPr/>
      <dgm:t>
        <a:bodyPr/>
        <a:lstStyle/>
        <a:p>
          <a:endParaRPr lang="en-GB"/>
        </a:p>
      </dgm:t>
    </dgm:pt>
    <dgm:pt modelId="{37691227-AD2B-7644-ADDA-4F149B9C2C00}">
      <dgm:prSet/>
      <dgm:spPr/>
      <dgm:t>
        <a:bodyPr/>
        <a:lstStyle/>
        <a:p>
          <a:r>
            <a:rPr lang="en-NL"/>
            <a:t>Investment up front</a:t>
          </a:r>
        </a:p>
      </dgm:t>
    </dgm:pt>
    <dgm:pt modelId="{8FD08DD3-0A90-1A4B-BE2C-C35AF00BB28D}" type="parTrans" cxnId="{B0E25FAF-4E65-7E4C-B0B5-5C9909AE5511}">
      <dgm:prSet/>
      <dgm:spPr/>
      <dgm:t>
        <a:bodyPr/>
        <a:lstStyle/>
        <a:p>
          <a:endParaRPr lang="en-GB"/>
        </a:p>
      </dgm:t>
    </dgm:pt>
    <dgm:pt modelId="{1618A95F-41C7-E948-93CF-F10FDA6C14EC}" type="sibTrans" cxnId="{B0E25FAF-4E65-7E4C-B0B5-5C9909AE5511}">
      <dgm:prSet/>
      <dgm:spPr/>
      <dgm:t>
        <a:bodyPr/>
        <a:lstStyle/>
        <a:p>
          <a:endParaRPr lang="en-GB"/>
        </a:p>
      </dgm:t>
    </dgm:pt>
    <dgm:pt modelId="{081A9492-75FE-3944-85E6-36B9A11792D0}">
      <dgm:prSet/>
      <dgm:spPr/>
      <dgm:t>
        <a:bodyPr/>
        <a:lstStyle/>
        <a:p>
          <a:r>
            <a:rPr lang="en-NL"/>
            <a:t>Maintenance cost “manageable”</a:t>
          </a:r>
        </a:p>
      </dgm:t>
    </dgm:pt>
    <dgm:pt modelId="{B71D224A-24C1-2F45-9E9C-3DF4A2D5CFD0}" type="parTrans" cxnId="{AB0C8D23-2CB8-9A4B-8EA3-58E58D22C997}">
      <dgm:prSet/>
      <dgm:spPr/>
      <dgm:t>
        <a:bodyPr/>
        <a:lstStyle/>
        <a:p>
          <a:endParaRPr lang="en-GB"/>
        </a:p>
      </dgm:t>
    </dgm:pt>
    <dgm:pt modelId="{B7850F35-171F-2B4F-BAFA-D1B2EEA10D93}" type="sibTrans" cxnId="{AB0C8D23-2CB8-9A4B-8EA3-58E58D22C997}">
      <dgm:prSet/>
      <dgm:spPr/>
      <dgm:t>
        <a:bodyPr/>
        <a:lstStyle/>
        <a:p>
          <a:endParaRPr lang="en-GB"/>
        </a:p>
      </dgm:t>
    </dgm:pt>
    <dgm:pt modelId="{344D3773-BDC0-F947-A0B8-B6E3969EE836}">
      <dgm:prSet/>
      <dgm:spPr/>
      <dgm:t>
        <a:bodyPr/>
        <a:lstStyle/>
        <a:p>
          <a:r>
            <a:rPr lang="en-NL" dirty="0"/>
            <a:t>Technological longevity - upgrading transponders / SLTs</a:t>
          </a:r>
        </a:p>
      </dgm:t>
    </dgm:pt>
    <dgm:pt modelId="{B6432B1D-685D-9B48-B15C-9D67432AFA55}" type="parTrans" cxnId="{AAFDD208-4956-8444-ACAB-A65B9E2818EC}">
      <dgm:prSet/>
      <dgm:spPr/>
      <dgm:t>
        <a:bodyPr/>
        <a:lstStyle/>
        <a:p>
          <a:endParaRPr lang="en-GB"/>
        </a:p>
      </dgm:t>
    </dgm:pt>
    <dgm:pt modelId="{1B5B5343-8FAE-2040-8FA6-138A7DA673DD}" type="sibTrans" cxnId="{AAFDD208-4956-8444-ACAB-A65B9E2818EC}">
      <dgm:prSet/>
      <dgm:spPr/>
      <dgm:t>
        <a:bodyPr/>
        <a:lstStyle/>
        <a:p>
          <a:endParaRPr lang="en-GB"/>
        </a:p>
      </dgm:t>
    </dgm:pt>
    <dgm:pt modelId="{FC63BF5E-6164-BF4F-A4C4-2D202A7DA876}">
      <dgm:prSet/>
      <dgm:spPr/>
      <dgm:t>
        <a:bodyPr/>
        <a:lstStyle/>
        <a:p>
          <a:r>
            <a:rPr lang="en-NL" b="1"/>
            <a:t>There is now “Available capacity”</a:t>
          </a:r>
          <a:endParaRPr lang="en-NL"/>
        </a:p>
      </dgm:t>
    </dgm:pt>
    <dgm:pt modelId="{3EE15381-62D4-094A-8BA0-9622B2D3DDF0}" type="parTrans" cxnId="{3F7DDA22-8F13-E444-9C4A-7946A54AE6CD}">
      <dgm:prSet/>
      <dgm:spPr/>
      <dgm:t>
        <a:bodyPr/>
        <a:lstStyle/>
        <a:p>
          <a:endParaRPr lang="en-GB"/>
        </a:p>
      </dgm:t>
    </dgm:pt>
    <dgm:pt modelId="{262E9B65-D010-7B46-82C0-E8E1B701CAE6}" type="sibTrans" cxnId="{3F7DDA22-8F13-E444-9C4A-7946A54AE6CD}">
      <dgm:prSet/>
      <dgm:spPr/>
      <dgm:t>
        <a:bodyPr/>
        <a:lstStyle/>
        <a:p>
          <a:endParaRPr lang="en-GB"/>
        </a:p>
      </dgm:t>
    </dgm:pt>
    <dgm:pt modelId="{543D5FF9-DD60-E543-8EAD-CD54173F5234}">
      <dgm:prSet/>
      <dgm:spPr/>
      <dgm:t>
        <a:bodyPr/>
        <a:lstStyle/>
        <a:p>
          <a:r>
            <a:rPr lang="en-NL"/>
            <a:t>At marginal cost, largely</a:t>
          </a:r>
        </a:p>
      </dgm:t>
    </dgm:pt>
    <dgm:pt modelId="{2176C776-888C-5445-AAC3-F373131E18CA}" type="parTrans" cxnId="{EF5908B5-5424-DB4E-9F32-3A5B36F5DC1A}">
      <dgm:prSet/>
      <dgm:spPr/>
      <dgm:t>
        <a:bodyPr/>
        <a:lstStyle/>
        <a:p>
          <a:endParaRPr lang="en-GB"/>
        </a:p>
      </dgm:t>
    </dgm:pt>
    <dgm:pt modelId="{5563ADCF-B699-E040-BF79-ECB90B7BBCFC}" type="sibTrans" cxnId="{EF5908B5-5424-DB4E-9F32-3A5B36F5DC1A}">
      <dgm:prSet/>
      <dgm:spPr/>
      <dgm:t>
        <a:bodyPr/>
        <a:lstStyle/>
        <a:p>
          <a:endParaRPr lang="en-GB"/>
        </a:p>
      </dgm:t>
    </dgm:pt>
    <dgm:pt modelId="{CA6C1678-0ADA-A246-B167-6BEBF90AED3D}">
      <dgm:prSet/>
      <dgm:spPr/>
      <dgm:t>
        <a:bodyPr/>
        <a:lstStyle/>
        <a:p>
          <a:r>
            <a:rPr lang="en-NL" i="1" u="sng"/>
            <a:t>Considering opportunities to make available in the community</a:t>
          </a:r>
          <a:endParaRPr lang="en-NL"/>
        </a:p>
      </dgm:t>
    </dgm:pt>
    <dgm:pt modelId="{ACE5F4AB-D00A-3C4C-A8A1-241034B9076B}" type="parTrans" cxnId="{802CE070-3E7B-7547-8274-AD38F8057ED8}">
      <dgm:prSet/>
      <dgm:spPr/>
      <dgm:t>
        <a:bodyPr/>
        <a:lstStyle/>
        <a:p>
          <a:endParaRPr lang="en-GB"/>
        </a:p>
      </dgm:t>
    </dgm:pt>
    <dgm:pt modelId="{8C7A2EC4-01F1-1A4B-A494-459E460007A5}" type="sibTrans" cxnId="{802CE070-3E7B-7547-8274-AD38F8057ED8}">
      <dgm:prSet/>
      <dgm:spPr/>
      <dgm:t>
        <a:bodyPr/>
        <a:lstStyle/>
        <a:p>
          <a:endParaRPr lang="en-GB"/>
        </a:p>
      </dgm:t>
    </dgm:pt>
    <dgm:pt modelId="{F07E139B-D0E5-A94D-B60A-D303E11FF137}" type="pres">
      <dgm:prSet presAssocID="{F13DB995-D3DF-8F40-AF38-0761CB362270}" presName="linear" presStyleCnt="0">
        <dgm:presLayoutVars>
          <dgm:dir/>
          <dgm:animLvl val="lvl"/>
          <dgm:resizeHandles val="exact"/>
        </dgm:presLayoutVars>
      </dgm:prSet>
      <dgm:spPr/>
    </dgm:pt>
    <dgm:pt modelId="{2B93B4B0-0C77-E44F-AD67-BA23A1EA242A}" type="pres">
      <dgm:prSet presAssocID="{3DC017D6-1262-FB46-8F7F-2FCE927FDC2E}" presName="parentLin" presStyleCnt="0"/>
      <dgm:spPr/>
    </dgm:pt>
    <dgm:pt modelId="{8BA86E8F-80DD-DF41-82E0-133DADFAB1E6}" type="pres">
      <dgm:prSet presAssocID="{3DC017D6-1262-FB46-8F7F-2FCE927FDC2E}" presName="parentLeftMargin" presStyleLbl="node1" presStyleIdx="0" presStyleCnt="2"/>
      <dgm:spPr/>
    </dgm:pt>
    <dgm:pt modelId="{67D2473B-44D1-3E4D-A45A-2A1EDFED7F12}" type="pres">
      <dgm:prSet presAssocID="{3DC017D6-1262-FB46-8F7F-2FCE927FDC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631BFC6-BC9A-6F43-B80A-EDB21CEAF11B}" type="pres">
      <dgm:prSet presAssocID="{3DC017D6-1262-FB46-8F7F-2FCE927FDC2E}" presName="negativeSpace" presStyleCnt="0"/>
      <dgm:spPr/>
    </dgm:pt>
    <dgm:pt modelId="{07CAC1B8-2E08-DD4B-8DB5-58E9E95B3594}" type="pres">
      <dgm:prSet presAssocID="{3DC017D6-1262-FB46-8F7F-2FCE927FDC2E}" presName="childText" presStyleLbl="conFgAcc1" presStyleIdx="0" presStyleCnt="2">
        <dgm:presLayoutVars>
          <dgm:bulletEnabled val="1"/>
        </dgm:presLayoutVars>
      </dgm:prSet>
      <dgm:spPr/>
    </dgm:pt>
    <dgm:pt modelId="{5F953D8A-0779-6D47-B09A-BB8E2C7C49CB}" type="pres">
      <dgm:prSet presAssocID="{4024F143-150E-B942-9300-CA58AAC503B9}" presName="spaceBetweenRectangles" presStyleCnt="0"/>
      <dgm:spPr/>
    </dgm:pt>
    <dgm:pt modelId="{B9F44B77-D434-6E4F-B6C3-599E9689070D}" type="pres">
      <dgm:prSet presAssocID="{FC63BF5E-6164-BF4F-A4C4-2D202A7DA876}" presName="parentLin" presStyleCnt="0"/>
      <dgm:spPr/>
    </dgm:pt>
    <dgm:pt modelId="{2B6661BC-33A3-BC47-AA3D-B204B42984C8}" type="pres">
      <dgm:prSet presAssocID="{FC63BF5E-6164-BF4F-A4C4-2D202A7DA876}" presName="parentLeftMargin" presStyleLbl="node1" presStyleIdx="0" presStyleCnt="2"/>
      <dgm:spPr/>
    </dgm:pt>
    <dgm:pt modelId="{0ECFEB92-E260-3C41-8D34-AA064F9D0053}" type="pres">
      <dgm:prSet presAssocID="{FC63BF5E-6164-BF4F-A4C4-2D202A7DA87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FBF7636-0965-F045-BE1E-CB576491EFE3}" type="pres">
      <dgm:prSet presAssocID="{FC63BF5E-6164-BF4F-A4C4-2D202A7DA876}" presName="negativeSpace" presStyleCnt="0"/>
      <dgm:spPr/>
    </dgm:pt>
    <dgm:pt modelId="{F1A966B6-291D-C243-A1A5-C7BD0BE94657}" type="pres">
      <dgm:prSet presAssocID="{FC63BF5E-6164-BF4F-A4C4-2D202A7DA87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AFDD208-4956-8444-ACAB-A65B9E2818EC}" srcId="{3DC017D6-1262-FB46-8F7F-2FCE927FDC2E}" destId="{344D3773-BDC0-F947-A0B8-B6E3969EE836}" srcOrd="2" destOrd="0" parTransId="{B6432B1D-685D-9B48-B15C-9D67432AFA55}" sibTransId="{1B5B5343-8FAE-2040-8FA6-138A7DA673DD}"/>
    <dgm:cxn modelId="{6EE12C0A-5E7F-924B-AD97-4588C9E37A1C}" type="presOf" srcId="{3DC017D6-1262-FB46-8F7F-2FCE927FDC2E}" destId="{8BA86E8F-80DD-DF41-82E0-133DADFAB1E6}" srcOrd="0" destOrd="0" presId="urn:microsoft.com/office/officeart/2005/8/layout/list1"/>
    <dgm:cxn modelId="{3F7DDA22-8F13-E444-9C4A-7946A54AE6CD}" srcId="{F13DB995-D3DF-8F40-AF38-0761CB362270}" destId="{FC63BF5E-6164-BF4F-A4C4-2D202A7DA876}" srcOrd="1" destOrd="0" parTransId="{3EE15381-62D4-094A-8BA0-9622B2D3DDF0}" sibTransId="{262E9B65-D010-7B46-82C0-E8E1B701CAE6}"/>
    <dgm:cxn modelId="{AB0C8D23-2CB8-9A4B-8EA3-58E58D22C997}" srcId="{3DC017D6-1262-FB46-8F7F-2FCE927FDC2E}" destId="{081A9492-75FE-3944-85E6-36B9A11792D0}" srcOrd="1" destOrd="0" parTransId="{B71D224A-24C1-2F45-9E9C-3DF4A2D5CFD0}" sibTransId="{B7850F35-171F-2B4F-BAFA-D1B2EEA10D93}"/>
    <dgm:cxn modelId="{FDBC122D-48DD-F542-BA1F-58061710A6D3}" type="presOf" srcId="{344D3773-BDC0-F947-A0B8-B6E3969EE836}" destId="{07CAC1B8-2E08-DD4B-8DB5-58E9E95B3594}" srcOrd="0" destOrd="2" presId="urn:microsoft.com/office/officeart/2005/8/layout/list1"/>
    <dgm:cxn modelId="{1F033B31-5C9B-7947-B872-2A92EAA1B51B}" type="presOf" srcId="{FC63BF5E-6164-BF4F-A4C4-2D202A7DA876}" destId="{0ECFEB92-E260-3C41-8D34-AA064F9D0053}" srcOrd="1" destOrd="0" presId="urn:microsoft.com/office/officeart/2005/8/layout/list1"/>
    <dgm:cxn modelId="{84BCDF5B-4D35-9542-8BCC-799129FD489C}" type="presOf" srcId="{FC63BF5E-6164-BF4F-A4C4-2D202A7DA876}" destId="{2B6661BC-33A3-BC47-AA3D-B204B42984C8}" srcOrd="0" destOrd="0" presId="urn:microsoft.com/office/officeart/2005/8/layout/list1"/>
    <dgm:cxn modelId="{778C826E-4964-0A40-8C21-6A2BFA4AA347}" type="presOf" srcId="{37691227-AD2B-7644-ADDA-4F149B9C2C00}" destId="{07CAC1B8-2E08-DD4B-8DB5-58E9E95B3594}" srcOrd="0" destOrd="0" presId="urn:microsoft.com/office/officeart/2005/8/layout/list1"/>
    <dgm:cxn modelId="{802CE070-3E7B-7547-8274-AD38F8057ED8}" srcId="{FC63BF5E-6164-BF4F-A4C4-2D202A7DA876}" destId="{CA6C1678-0ADA-A246-B167-6BEBF90AED3D}" srcOrd="1" destOrd="0" parTransId="{ACE5F4AB-D00A-3C4C-A8A1-241034B9076B}" sibTransId="{8C7A2EC4-01F1-1A4B-A494-459E460007A5}"/>
    <dgm:cxn modelId="{69BA0B8C-0F48-354C-BACE-DC40F69DC4C0}" type="presOf" srcId="{F13DB995-D3DF-8F40-AF38-0761CB362270}" destId="{F07E139B-D0E5-A94D-B60A-D303E11FF137}" srcOrd="0" destOrd="0" presId="urn:microsoft.com/office/officeart/2005/8/layout/list1"/>
    <dgm:cxn modelId="{8CD1E38C-250F-584B-8A8A-00AA1CD8DADD}" type="presOf" srcId="{543D5FF9-DD60-E543-8EAD-CD54173F5234}" destId="{F1A966B6-291D-C243-A1A5-C7BD0BE94657}" srcOrd="0" destOrd="0" presId="urn:microsoft.com/office/officeart/2005/8/layout/list1"/>
    <dgm:cxn modelId="{24BE9E91-16AA-7440-9F13-466907046B90}" type="presOf" srcId="{CA6C1678-0ADA-A246-B167-6BEBF90AED3D}" destId="{F1A966B6-291D-C243-A1A5-C7BD0BE94657}" srcOrd="0" destOrd="1" presId="urn:microsoft.com/office/officeart/2005/8/layout/list1"/>
    <dgm:cxn modelId="{06F03CAA-6D7E-D44E-AAD3-F261E26ADFA2}" type="presOf" srcId="{081A9492-75FE-3944-85E6-36B9A11792D0}" destId="{07CAC1B8-2E08-DD4B-8DB5-58E9E95B3594}" srcOrd="0" destOrd="1" presId="urn:microsoft.com/office/officeart/2005/8/layout/list1"/>
    <dgm:cxn modelId="{641A48AA-C0F6-6B4A-9D28-9C6BBF8F5B1E}" type="presOf" srcId="{3DC017D6-1262-FB46-8F7F-2FCE927FDC2E}" destId="{67D2473B-44D1-3E4D-A45A-2A1EDFED7F12}" srcOrd="1" destOrd="0" presId="urn:microsoft.com/office/officeart/2005/8/layout/list1"/>
    <dgm:cxn modelId="{B0E25FAF-4E65-7E4C-B0B5-5C9909AE5511}" srcId="{3DC017D6-1262-FB46-8F7F-2FCE927FDC2E}" destId="{37691227-AD2B-7644-ADDA-4F149B9C2C00}" srcOrd="0" destOrd="0" parTransId="{8FD08DD3-0A90-1A4B-BE2C-C35AF00BB28D}" sibTransId="{1618A95F-41C7-E948-93CF-F10FDA6C14EC}"/>
    <dgm:cxn modelId="{E94091B1-2A78-D047-9B63-8CE21F1894A5}" srcId="{F13DB995-D3DF-8F40-AF38-0761CB362270}" destId="{3DC017D6-1262-FB46-8F7F-2FCE927FDC2E}" srcOrd="0" destOrd="0" parTransId="{05B8B818-427D-6A46-8A3A-FD2B48147132}" sibTransId="{4024F143-150E-B942-9300-CA58AAC503B9}"/>
    <dgm:cxn modelId="{EF5908B5-5424-DB4E-9F32-3A5B36F5DC1A}" srcId="{FC63BF5E-6164-BF4F-A4C4-2D202A7DA876}" destId="{543D5FF9-DD60-E543-8EAD-CD54173F5234}" srcOrd="0" destOrd="0" parTransId="{2176C776-888C-5445-AAC3-F373131E18CA}" sibTransId="{5563ADCF-B699-E040-BF79-ECB90B7BBCFC}"/>
    <dgm:cxn modelId="{7FBA8C87-A61D-B84D-A32A-294F9F9FD180}" type="presParOf" srcId="{F07E139B-D0E5-A94D-B60A-D303E11FF137}" destId="{2B93B4B0-0C77-E44F-AD67-BA23A1EA242A}" srcOrd="0" destOrd="0" presId="urn:microsoft.com/office/officeart/2005/8/layout/list1"/>
    <dgm:cxn modelId="{B42B24DE-4103-094B-8B06-FD52A16BC1BC}" type="presParOf" srcId="{2B93B4B0-0C77-E44F-AD67-BA23A1EA242A}" destId="{8BA86E8F-80DD-DF41-82E0-133DADFAB1E6}" srcOrd="0" destOrd="0" presId="urn:microsoft.com/office/officeart/2005/8/layout/list1"/>
    <dgm:cxn modelId="{9FE145D2-34BC-744D-AC46-1762508B3FA7}" type="presParOf" srcId="{2B93B4B0-0C77-E44F-AD67-BA23A1EA242A}" destId="{67D2473B-44D1-3E4D-A45A-2A1EDFED7F12}" srcOrd="1" destOrd="0" presId="urn:microsoft.com/office/officeart/2005/8/layout/list1"/>
    <dgm:cxn modelId="{C20DBA16-4511-4D48-8509-F7CB54012E85}" type="presParOf" srcId="{F07E139B-D0E5-A94D-B60A-D303E11FF137}" destId="{5631BFC6-BC9A-6F43-B80A-EDB21CEAF11B}" srcOrd="1" destOrd="0" presId="urn:microsoft.com/office/officeart/2005/8/layout/list1"/>
    <dgm:cxn modelId="{1A352C7F-3FF3-B142-A370-A63A448549C6}" type="presParOf" srcId="{F07E139B-D0E5-A94D-B60A-D303E11FF137}" destId="{07CAC1B8-2E08-DD4B-8DB5-58E9E95B3594}" srcOrd="2" destOrd="0" presId="urn:microsoft.com/office/officeart/2005/8/layout/list1"/>
    <dgm:cxn modelId="{6CB252CF-420E-7243-98E1-5891F85067F9}" type="presParOf" srcId="{F07E139B-D0E5-A94D-B60A-D303E11FF137}" destId="{5F953D8A-0779-6D47-B09A-BB8E2C7C49CB}" srcOrd="3" destOrd="0" presId="urn:microsoft.com/office/officeart/2005/8/layout/list1"/>
    <dgm:cxn modelId="{15FBE4EF-1C14-1C46-A72D-8D736AFE3E93}" type="presParOf" srcId="{F07E139B-D0E5-A94D-B60A-D303E11FF137}" destId="{B9F44B77-D434-6E4F-B6C3-599E9689070D}" srcOrd="4" destOrd="0" presId="urn:microsoft.com/office/officeart/2005/8/layout/list1"/>
    <dgm:cxn modelId="{FA95ECE7-01B5-B54F-A6F3-17446B686052}" type="presParOf" srcId="{B9F44B77-D434-6E4F-B6C3-599E9689070D}" destId="{2B6661BC-33A3-BC47-AA3D-B204B42984C8}" srcOrd="0" destOrd="0" presId="urn:microsoft.com/office/officeart/2005/8/layout/list1"/>
    <dgm:cxn modelId="{48C8B945-38C9-164B-ADB4-5C3D7726CCB6}" type="presParOf" srcId="{B9F44B77-D434-6E4F-B6C3-599E9689070D}" destId="{0ECFEB92-E260-3C41-8D34-AA064F9D0053}" srcOrd="1" destOrd="0" presId="urn:microsoft.com/office/officeart/2005/8/layout/list1"/>
    <dgm:cxn modelId="{459715BD-61BE-8D4F-B682-A39B86262F3F}" type="presParOf" srcId="{F07E139B-D0E5-A94D-B60A-D303E11FF137}" destId="{1FBF7636-0965-F045-BE1E-CB576491EFE3}" srcOrd="5" destOrd="0" presId="urn:microsoft.com/office/officeart/2005/8/layout/list1"/>
    <dgm:cxn modelId="{4968B364-B80E-7745-8E61-20FB78993FC9}" type="presParOf" srcId="{F07E139B-D0E5-A94D-B60A-D303E11FF137}" destId="{F1A966B6-291D-C243-A1A5-C7BD0BE9465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CF010E-B1AE-1E4D-B77D-2B67858AB7C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817A728-7FC4-7345-B93D-8DAF5CDEE849}">
      <dgm:prSet/>
      <dgm:spPr>
        <a:solidFill>
          <a:srgbClr val="7030A0"/>
        </a:solidFill>
      </dgm:spPr>
      <dgm:t>
        <a:bodyPr/>
        <a:lstStyle/>
        <a:p>
          <a:r>
            <a:rPr lang="en-NL" b="1" dirty="0"/>
            <a:t>Organisation</a:t>
          </a:r>
        </a:p>
      </dgm:t>
    </dgm:pt>
    <dgm:pt modelId="{E6819B62-56B2-1F4D-A9F9-991D29AD22FE}" type="parTrans" cxnId="{B2C90853-2206-DA40-AB25-4DF321061F6C}">
      <dgm:prSet/>
      <dgm:spPr/>
      <dgm:t>
        <a:bodyPr/>
        <a:lstStyle/>
        <a:p>
          <a:endParaRPr lang="en-GB"/>
        </a:p>
      </dgm:t>
    </dgm:pt>
    <dgm:pt modelId="{F03E76B0-C150-F14A-8B39-9A95D81B8F6A}" type="sibTrans" cxnId="{B2C90853-2206-DA40-AB25-4DF321061F6C}">
      <dgm:prSet/>
      <dgm:spPr/>
      <dgm:t>
        <a:bodyPr/>
        <a:lstStyle/>
        <a:p>
          <a:endParaRPr lang="en-GB"/>
        </a:p>
      </dgm:t>
    </dgm:pt>
    <dgm:pt modelId="{039305DF-CF41-B042-ACD0-541A54928B3C}">
      <dgm:prSet/>
      <dgm:spPr/>
      <dgm:t>
        <a:bodyPr/>
        <a:lstStyle/>
        <a:p>
          <a:r>
            <a:rPr lang="en-NL" dirty="0"/>
            <a:t>Commitment to partnerships matters – get the best people to work on this</a:t>
          </a:r>
        </a:p>
      </dgm:t>
    </dgm:pt>
    <dgm:pt modelId="{7A5F319D-A9BC-2D44-81CF-65B78BDC3A03}" type="parTrans" cxnId="{731BB7C3-7A0F-C44B-BCF1-C4959CAB17D9}">
      <dgm:prSet/>
      <dgm:spPr/>
      <dgm:t>
        <a:bodyPr/>
        <a:lstStyle/>
        <a:p>
          <a:endParaRPr lang="en-GB"/>
        </a:p>
      </dgm:t>
    </dgm:pt>
    <dgm:pt modelId="{F8423BFC-0D12-0D49-94F5-34BAF160E64B}" type="sibTrans" cxnId="{731BB7C3-7A0F-C44B-BCF1-C4959CAB17D9}">
      <dgm:prSet/>
      <dgm:spPr/>
      <dgm:t>
        <a:bodyPr/>
        <a:lstStyle/>
        <a:p>
          <a:endParaRPr lang="en-GB"/>
        </a:p>
      </dgm:t>
    </dgm:pt>
    <dgm:pt modelId="{C47849E4-F4CE-FE4B-B5D0-EE15D99BF5F0}">
      <dgm:prSet/>
      <dgm:spPr/>
      <dgm:t>
        <a:bodyPr/>
        <a:lstStyle/>
        <a:p>
          <a:r>
            <a:rPr lang="en-NL" dirty="0"/>
            <a:t>Investment pooling/coordination</a:t>
          </a:r>
        </a:p>
      </dgm:t>
    </dgm:pt>
    <dgm:pt modelId="{46DD1B99-D63C-1249-85A9-AF646E45868A}" type="parTrans" cxnId="{08BF5762-4DDC-F745-8E5D-7E5E24D34C07}">
      <dgm:prSet/>
      <dgm:spPr/>
      <dgm:t>
        <a:bodyPr/>
        <a:lstStyle/>
        <a:p>
          <a:endParaRPr lang="en-GB"/>
        </a:p>
      </dgm:t>
    </dgm:pt>
    <dgm:pt modelId="{002EB2B5-5860-1B4C-9513-BBAFD98D9DF2}" type="sibTrans" cxnId="{08BF5762-4DDC-F745-8E5D-7E5E24D34C07}">
      <dgm:prSet/>
      <dgm:spPr/>
      <dgm:t>
        <a:bodyPr/>
        <a:lstStyle/>
        <a:p>
          <a:endParaRPr lang="en-GB"/>
        </a:p>
      </dgm:t>
    </dgm:pt>
    <dgm:pt modelId="{C8411E80-4036-8044-9C26-64F535AE455A}">
      <dgm:prSet/>
      <dgm:spPr/>
      <dgm:t>
        <a:bodyPr/>
        <a:lstStyle/>
        <a:p>
          <a:r>
            <a:rPr lang="en-NL" dirty="0"/>
            <a:t>Working with “the market” as a coordinated entity</a:t>
          </a:r>
        </a:p>
      </dgm:t>
    </dgm:pt>
    <dgm:pt modelId="{C2CE7954-E67A-A34D-B85B-E4480ECDCF09}" type="parTrans" cxnId="{ADC203F7-D432-404C-A34E-39FB770A6DF4}">
      <dgm:prSet/>
      <dgm:spPr/>
      <dgm:t>
        <a:bodyPr/>
        <a:lstStyle/>
        <a:p>
          <a:endParaRPr lang="en-GB"/>
        </a:p>
      </dgm:t>
    </dgm:pt>
    <dgm:pt modelId="{FE0BE0B0-9FDA-954D-9092-A559DCFC019F}" type="sibTrans" cxnId="{ADC203F7-D432-404C-A34E-39FB770A6DF4}">
      <dgm:prSet/>
      <dgm:spPr/>
      <dgm:t>
        <a:bodyPr/>
        <a:lstStyle/>
        <a:p>
          <a:endParaRPr lang="en-GB"/>
        </a:p>
      </dgm:t>
    </dgm:pt>
    <dgm:pt modelId="{6CABC3A3-FA27-EF49-A738-D6BB05598D9C}">
      <dgm:prSet/>
      <dgm:spPr/>
      <dgm:t>
        <a:bodyPr/>
        <a:lstStyle/>
        <a:p>
          <a:r>
            <a:rPr lang="en-NL" dirty="0"/>
            <a:t>We have a global community, but are we sufficiently  “organised” globally? </a:t>
          </a:r>
        </a:p>
      </dgm:t>
    </dgm:pt>
    <dgm:pt modelId="{31C6651F-C15F-4D41-A902-57FADF790994}" type="parTrans" cxnId="{CC0B7E4E-794B-7946-B0DF-F6608CC912AC}">
      <dgm:prSet/>
      <dgm:spPr/>
      <dgm:t>
        <a:bodyPr/>
        <a:lstStyle/>
        <a:p>
          <a:endParaRPr lang="en-GB"/>
        </a:p>
      </dgm:t>
    </dgm:pt>
    <dgm:pt modelId="{7F004AF4-9B50-7549-A1D5-47CD859FB9C6}" type="sibTrans" cxnId="{CC0B7E4E-794B-7946-B0DF-F6608CC912AC}">
      <dgm:prSet/>
      <dgm:spPr/>
      <dgm:t>
        <a:bodyPr/>
        <a:lstStyle/>
        <a:p>
          <a:endParaRPr lang="en-GB"/>
        </a:p>
      </dgm:t>
    </dgm:pt>
    <dgm:pt modelId="{5AA028FB-A9C9-B041-B4B0-E14B8D2AA5BC}">
      <dgm:prSet/>
      <dgm:spPr/>
      <dgm:t>
        <a:bodyPr/>
        <a:lstStyle/>
        <a:p>
          <a:endParaRPr lang="en-NL" dirty="0"/>
        </a:p>
      </dgm:t>
    </dgm:pt>
    <dgm:pt modelId="{1A9DA642-5162-834F-A82F-07AEB857C581}" type="parTrans" cxnId="{E234E71A-B628-F948-8B09-CBFF41A60D0C}">
      <dgm:prSet/>
      <dgm:spPr/>
      <dgm:t>
        <a:bodyPr/>
        <a:lstStyle/>
        <a:p>
          <a:endParaRPr lang="en-GB"/>
        </a:p>
      </dgm:t>
    </dgm:pt>
    <dgm:pt modelId="{94F41465-790F-2A43-BACB-2552E5965399}" type="sibTrans" cxnId="{E234E71A-B628-F948-8B09-CBFF41A60D0C}">
      <dgm:prSet/>
      <dgm:spPr/>
      <dgm:t>
        <a:bodyPr/>
        <a:lstStyle/>
        <a:p>
          <a:endParaRPr lang="en-GB"/>
        </a:p>
      </dgm:t>
    </dgm:pt>
    <dgm:pt modelId="{4D4B4071-ADCC-924A-B53A-89AC01760B59}" type="pres">
      <dgm:prSet presAssocID="{D4CF010E-B1AE-1E4D-B77D-2B67858AB7CD}" presName="linear" presStyleCnt="0">
        <dgm:presLayoutVars>
          <dgm:dir/>
          <dgm:animLvl val="lvl"/>
          <dgm:resizeHandles val="exact"/>
        </dgm:presLayoutVars>
      </dgm:prSet>
      <dgm:spPr/>
    </dgm:pt>
    <dgm:pt modelId="{E9F9C28E-175B-5943-871C-768541296B16}" type="pres">
      <dgm:prSet presAssocID="{5817A728-7FC4-7345-B93D-8DAF5CDEE849}" presName="parentLin" presStyleCnt="0"/>
      <dgm:spPr/>
    </dgm:pt>
    <dgm:pt modelId="{3022DD8C-BCCE-F449-AAB7-F2081A41FA87}" type="pres">
      <dgm:prSet presAssocID="{5817A728-7FC4-7345-B93D-8DAF5CDEE849}" presName="parentLeftMargin" presStyleLbl="node1" presStyleIdx="0" presStyleCnt="1"/>
      <dgm:spPr/>
    </dgm:pt>
    <dgm:pt modelId="{EB7B8023-4D93-6946-9A54-5B005A3CCE1B}" type="pres">
      <dgm:prSet presAssocID="{5817A728-7FC4-7345-B93D-8DAF5CDEE84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1B9F560-25EE-9E4E-948E-B06D452AA0C6}" type="pres">
      <dgm:prSet presAssocID="{5817A728-7FC4-7345-B93D-8DAF5CDEE849}" presName="negativeSpace" presStyleCnt="0"/>
      <dgm:spPr/>
    </dgm:pt>
    <dgm:pt modelId="{3D000E53-13D1-BD4D-96C7-02242FDEC09F}" type="pres">
      <dgm:prSet presAssocID="{5817A728-7FC4-7345-B93D-8DAF5CDEE84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234E71A-B628-F948-8B09-CBFF41A60D0C}" srcId="{5817A728-7FC4-7345-B93D-8DAF5CDEE849}" destId="{5AA028FB-A9C9-B041-B4B0-E14B8D2AA5BC}" srcOrd="2" destOrd="0" parTransId="{1A9DA642-5162-834F-A82F-07AEB857C581}" sibTransId="{94F41465-790F-2A43-BACB-2552E5965399}"/>
    <dgm:cxn modelId="{1B1D394E-4C0E-2C48-82E0-B79CB2EF1899}" type="presOf" srcId="{039305DF-CF41-B042-ACD0-541A54928B3C}" destId="{3D000E53-13D1-BD4D-96C7-02242FDEC09F}" srcOrd="0" destOrd="1" presId="urn:microsoft.com/office/officeart/2005/8/layout/list1"/>
    <dgm:cxn modelId="{CC0B7E4E-794B-7946-B0DF-F6608CC912AC}" srcId="{5817A728-7FC4-7345-B93D-8DAF5CDEE849}" destId="{6CABC3A3-FA27-EF49-A738-D6BB05598D9C}" srcOrd="0" destOrd="0" parTransId="{31C6651F-C15F-4D41-A902-57FADF790994}" sibTransId="{7F004AF4-9B50-7549-A1D5-47CD859FB9C6}"/>
    <dgm:cxn modelId="{B2C90853-2206-DA40-AB25-4DF321061F6C}" srcId="{D4CF010E-B1AE-1E4D-B77D-2B67858AB7CD}" destId="{5817A728-7FC4-7345-B93D-8DAF5CDEE849}" srcOrd="0" destOrd="0" parTransId="{E6819B62-56B2-1F4D-A9F9-991D29AD22FE}" sibTransId="{F03E76B0-C150-F14A-8B39-9A95D81B8F6A}"/>
    <dgm:cxn modelId="{8E71D05F-80F7-6F41-9514-D0137BA84F6F}" type="presOf" srcId="{5817A728-7FC4-7345-B93D-8DAF5CDEE849}" destId="{EB7B8023-4D93-6946-9A54-5B005A3CCE1B}" srcOrd="1" destOrd="0" presId="urn:microsoft.com/office/officeart/2005/8/layout/list1"/>
    <dgm:cxn modelId="{08BF5762-4DDC-F745-8E5D-7E5E24D34C07}" srcId="{5817A728-7FC4-7345-B93D-8DAF5CDEE849}" destId="{C47849E4-F4CE-FE4B-B5D0-EE15D99BF5F0}" srcOrd="3" destOrd="0" parTransId="{46DD1B99-D63C-1249-85A9-AF646E45868A}" sibTransId="{002EB2B5-5860-1B4C-9513-BBAFD98D9DF2}"/>
    <dgm:cxn modelId="{0091CF78-E911-5443-B081-BDB6E15256F0}" type="presOf" srcId="{C47849E4-F4CE-FE4B-B5D0-EE15D99BF5F0}" destId="{3D000E53-13D1-BD4D-96C7-02242FDEC09F}" srcOrd="0" destOrd="3" presId="urn:microsoft.com/office/officeart/2005/8/layout/list1"/>
    <dgm:cxn modelId="{1B905C88-B6A1-7040-B121-B46F8CBBD8D7}" type="presOf" srcId="{D4CF010E-B1AE-1E4D-B77D-2B67858AB7CD}" destId="{4D4B4071-ADCC-924A-B53A-89AC01760B59}" srcOrd="0" destOrd="0" presId="urn:microsoft.com/office/officeart/2005/8/layout/list1"/>
    <dgm:cxn modelId="{A87AB49E-0DE6-F643-81F9-C1893AED1A83}" type="presOf" srcId="{5817A728-7FC4-7345-B93D-8DAF5CDEE849}" destId="{3022DD8C-BCCE-F449-AAB7-F2081A41FA87}" srcOrd="0" destOrd="0" presId="urn:microsoft.com/office/officeart/2005/8/layout/list1"/>
    <dgm:cxn modelId="{82848FC0-0939-7241-9C1C-FA44290274F1}" type="presOf" srcId="{5AA028FB-A9C9-B041-B4B0-E14B8D2AA5BC}" destId="{3D000E53-13D1-BD4D-96C7-02242FDEC09F}" srcOrd="0" destOrd="2" presId="urn:microsoft.com/office/officeart/2005/8/layout/list1"/>
    <dgm:cxn modelId="{731BB7C3-7A0F-C44B-BCF1-C4959CAB17D9}" srcId="{5817A728-7FC4-7345-B93D-8DAF5CDEE849}" destId="{039305DF-CF41-B042-ACD0-541A54928B3C}" srcOrd="1" destOrd="0" parTransId="{7A5F319D-A9BC-2D44-81CF-65B78BDC3A03}" sibTransId="{F8423BFC-0D12-0D49-94F5-34BAF160E64B}"/>
    <dgm:cxn modelId="{21B2AECE-B1FA-0743-A82F-18582771B03B}" type="presOf" srcId="{C8411E80-4036-8044-9C26-64F535AE455A}" destId="{3D000E53-13D1-BD4D-96C7-02242FDEC09F}" srcOrd="0" destOrd="4" presId="urn:microsoft.com/office/officeart/2005/8/layout/list1"/>
    <dgm:cxn modelId="{F1E68AF1-0339-A540-AB54-A9276B2AB1CD}" type="presOf" srcId="{6CABC3A3-FA27-EF49-A738-D6BB05598D9C}" destId="{3D000E53-13D1-BD4D-96C7-02242FDEC09F}" srcOrd="0" destOrd="0" presId="urn:microsoft.com/office/officeart/2005/8/layout/list1"/>
    <dgm:cxn modelId="{ADC203F7-D432-404C-A34E-39FB770A6DF4}" srcId="{5817A728-7FC4-7345-B93D-8DAF5CDEE849}" destId="{C8411E80-4036-8044-9C26-64F535AE455A}" srcOrd="4" destOrd="0" parTransId="{C2CE7954-E67A-A34D-B85B-E4480ECDCF09}" sibTransId="{FE0BE0B0-9FDA-954D-9092-A559DCFC019F}"/>
    <dgm:cxn modelId="{29627DD4-5FBA-D34E-A6B7-888D6F4CA263}" type="presParOf" srcId="{4D4B4071-ADCC-924A-B53A-89AC01760B59}" destId="{E9F9C28E-175B-5943-871C-768541296B16}" srcOrd="0" destOrd="0" presId="urn:microsoft.com/office/officeart/2005/8/layout/list1"/>
    <dgm:cxn modelId="{98680D02-50ED-B846-895B-96B67EEF79CF}" type="presParOf" srcId="{E9F9C28E-175B-5943-871C-768541296B16}" destId="{3022DD8C-BCCE-F449-AAB7-F2081A41FA87}" srcOrd="0" destOrd="0" presId="urn:microsoft.com/office/officeart/2005/8/layout/list1"/>
    <dgm:cxn modelId="{E04B3536-0CF9-9D4D-8D1E-98EEB05ECD45}" type="presParOf" srcId="{E9F9C28E-175B-5943-871C-768541296B16}" destId="{EB7B8023-4D93-6946-9A54-5B005A3CCE1B}" srcOrd="1" destOrd="0" presId="urn:microsoft.com/office/officeart/2005/8/layout/list1"/>
    <dgm:cxn modelId="{93652B3F-0D37-0F4F-A7BB-08C67FC2B978}" type="presParOf" srcId="{4D4B4071-ADCC-924A-B53A-89AC01760B59}" destId="{E1B9F560-25EE-9E4E-948E-B06D452AA0C6}" srcOrd="1" destOrd="0" presId="urn:microsoft.com/office/officeart/2005/8/layout/list1"/>
    <dgm:cxn modelId="{214507BD-6C10-EB45-8CE5-B634C73FCE5C}" type="presParOf" srcId="{4D4B4071-ADCC-924A-B53A-89AC01760B59}" destId="{3D000E53-13D1-BD4D-96C7-02242FDEC09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CF010E-B1AE-1E4D-B77D-2B67858AB7C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DB35E88-2871-4747-ACAE-D1C6C16E3FAD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NL" b="1" dirty="0"/>
            <a:t>Operation</a:t>
          </a:r>
        </a:p>
      </dgm:t>
    </dgm:pt>
    <dgm:pt modelId="{2EF3C952-58B9-194E-A236-BB846336513A}" type="parTrans" cxnId="{CB176BBA-8E48-054A-814E-2B453630E392}">
      <dgm:prSet/>
      <dgm:spPr/>
      <dgm:t>
        <a:bodyPr/>
        <a:lstStyle/>
        <a:p>
          <a:endParaRPr lang="en-GB"/>
        </a:p>
      </dgm:t>
    </dgm:pt>
    <dgm:pt modelId="{ACE57DC0-D9BF-5D4D-8449-19C806801275}" type="sibTrans" cxnId="{CB176BBA-8E48-054A-814E-2B453630E392}">
      <dgm:prSet/>
      <dgm:spPr/>
      <dgm:t>
        <a:bodyPr/>
        <a:lstStyle/>
        <a:p>
          <a:endParaRPr lang="en-GB"/>
        </a:p>
      </dgm:t>
    </dgm:pt>
    <dgm:pt modelId="{9EF70209-C9EF-E04A-AE94-60FB5DB8E3FC}">
      <dgm:prSet/>
      <dgm:spPr/>
      <dgm:t>
        <a:bodyPr/>
        <a:lstStyle/>
        <a:p>
          <a:r>
            <a:rPr lang="en-NL" dirty="0"/>
            <a:t>Design</a:t>
          </a:r>
        </a:p>
      </dgm:t>
    </dgm:pt>
    <dgm:pt modelId="{E327786C-C7B0-314B-864E-4A60D159AA93}" type="parTrans" cxnId="{A58FE895-49BD-0649-9BBC-6C09C56500C2}">
      <dgm:prSet/>
      <dgm:spPr/>
      <dgm:t>
        <a:bodyPr/>
        <a:lstStyle/>
        <a:p>
          <a:endParaRPr lang="en-GB"/>
        </a:p>
      </dgm:t>
    </dgm:pt>
    <dgm:pt modelId="{04FA0FEF-EE7A-A84A-A5BF-5278D9FD065A}" type="sibTrans" cxnId="{A58FE895-49BD-0649-9BBC-6C09C56500C2}">
      <dgm:prSet/>
      <dgm:spPr/>
      <dgm:t>
        <a:bodyPr/>
        <a:lstStyle/>
        <a:p>
          <a:endParaRPr lang="en-GB"/>
        </a:p>
      </dgm:t>
    </dgm:pt>
    <dgm:pt modelId="{296DCCC4-EED8-3348-A20A-B0B649DBDB68}">
      <dgm:prSet/>
      <dgm:spPr/>
      <dgm:t>
        <a:bodyPr/>
        <a:lstStyle/>
        <a:p>
          <a:r>
            <a:rPr lang="en-NL" dirty="0"/>
            <a:t>Resilience, topology across the federated global topology</a:t>
          </a:r>
        </a:p>
      </dgm:t>
    </dgm:pt>
    <dgm:pt modelId="{C27E245D-C8BE-8347-83D1-DA2FB3C63318}" type="parTrans" cxnId="{B6692D29-0B78-264F-8A83-C505925AB9DF}">
      <dgm:prSet/>
      <dgm:spPr/>
      <dgm:t>
        <a:bodyPr/>
        <a:lstStyle/>
        <a:p>
          <a:endParaRPr lang="en-GB"/>
        </a:p>
      </dgm:t>
    </dgm:pt>
    <dgm:pt modelId="{7442DB77-7298-FA4B-9603-1F8990CDC4E7}" type="sibTrans" cxnId="{B6692D29-0B78-264F-8A83-C505925AB9DF}">
      <dgm:prSet/>
      <dgm:spPr/>
      <dgm:t>
        <a:bodyPr/>
        <a:lstStyle/>
        <a:p>
          <a:endParaRPr lang="en-GB"/>
        </a:p>
      </dgm:t>
    </dgm:pt>
    <dgm:pt modelId="{B4E632C3-EDDC-E345-87FE-54EC8A578471}">
      <dgm:prSet/>
      <dgm:spPr/>
      <dgm:t>
        <a:bodyPr/>
        <a:lstStyle/>
        <a:p>
          <a:r>
            <a:rPr lang="en-NL" dirty="0"/>
            <a:t>Technology/service coordination</a:t>
          </a:r>
        </a:p>
      </dgm:t>
    </dgm:pt>
    <dgm:pt modelId="{E45ECAA2-4CF9-6A42-B954-427EF96092AA}" type="parTrans" cxnId="{4965A89E-7373-5746-8AF9-75C2EC8AE413}">
      <dgm:prSet/>
      <dgm:spPr/>
      <dgm:t>
        <a:bodyPr/>
        <a:lstStyle/>
        <a:p>
          <a:endParaRPr lang="en-GB"/>
        </a:p>
      </dgm:t>
    </dgm:pt>
    <dgm:pt modelId="{24009962-EF00-AA46-8922-2872D8937A80}" type="sibTrans" cxnId="{4965A89E-7373-5746-8AF9-75C2EC8AE413}">
      <dgm:prSet/>
      <dgm:spPr/>
      <dgm:t>
        <a:bodyPr/>
        <a:lstStyle/>
        <a:p>
          <a:endParaRPr lang="en-GB"/>
        </a:p>
      </dgm:t>
    </dgm:pt>
    <dgm:pt modelId="{86DEBB63-9C49-B948-BA27-13CF23C52A95}">
      <dgm:prSet/>
      <dgm:spPr/>
      <dgm:t>
        <a:bodyPr/>
        <a:lstStyle/>
        <a:p>
          <a:r>
            <a:rPr lang="en-NL" dirty="0"/>
            <a:t>Engineering</a:t>
          </a:r>
        </a:p>
      </dgm:t>
    </dgm:pt>
    <dgm:pt modelId="{89D3F8D0-4F18-864E-A284-84C94F2D002F}" type="parTrans" cxnId="{ED0FFDA1-821A-504E-A832-522481D3D505}">
      <dgm:prSet/>
      <dgm:spPr/>
      <dgm:t>
        <a:bodyPr/>
        <a:lstStyle/>
        <a:p>
          <a:endParaRPr lang="en-GB"/>
        </a:p>
      </dgm:t>
    </dgm:pt>
    <dgm:pt modelId="{22BEE3EA-09CE-3840-9048-79DDBF760CD8}" type="sibTrans" cxnId="{ED0FFDA1-821A-504E-A832-522481D3D505}">
      <dgm:prSet/>
      <dgm:spPr/>
      <dgm:t>
        <a:bodyPr/>
        <a:lstStyle/>
        <a:p>
          <a:endParaRPr lang="en-GB"/>
        </a:p>
      </dgm:t>
    </dgm:pt>
    <dgm:pt modelId="{3C47A1F0-7840-8541-AC97-2D4C2BD16300}">
      <dgm:prSet/>
      <dgm:spPr/>
      <dgm:t>
        <a:bodyPr/>
        <a:lstStyle/>
        <a:p>
          <a:r>
            <a:rPr lang="en-NL" dirty="0"/>
            <a:t>Driving global service delivery =&gt; uniform ‘base’ services</a:t>
          </a:r>
        </a:p>
      </dgm:t>
    </dgm:pt>
    <dgm:pt modelId="{286655D6-031E-AA41-9050-21B40D78009F}" type="parTrans" cxnId="{500A1AF9-96BA-CA45-BA87-147FFCA2A376}">
      <dgm:prSet/>
      <dgm:spPr/>
      <dgm:t>
        <a:bodyPr/>
        <a:lstStyle/>
        <a:p>
          <a:endParaRPr lang="en-GB"/>
        </a:p>
      </dgm:t>
    </dgm:pt>
    <dgm:pt modelId="{AFDE389B-A211-084D-BF8D-AA1DD8EA56D0}" type="sibTrans" cxnId="{500A1AF9-96BA-CA45-BA87-147FFCA2A376}">
      <dgm:prSet/>
      <dgm:spPr/>
      <dgm:t>
        <a:bodyPr/>
        <a:lstStyle/>
        <a:p>
          <a:endParaRPr lang="en-GB"/>
        </a:p>
      </dgm:t>
    </dgm:pt>
    <dgm:pt modelId="{8ABF3E57-102D-7A4C-A04C-88DBDF0C0F89}">
      <dgm:prSet/>
      <dgm:spPr/>
      <dgm:t>
        <a:bodyPr/>
        <a:lstStyle/>
        <a:p>
          <a:r>
            <a:rPr lang="en-NL" dirty="0"/>
            <a:t>Can this build on maturing automation approaches?</a:t>
          </a:r>
        </a:p>
      </dgm:t>
    </dgm:pt>
    <dgm:pt modelId="{FADCBC2B-C52B-E049-98D3-6C91CCA11A35}" type="parTrans" cxnId="{D1ABD73F-F47E-B741-9A9E-970951C88164}">
      <dgm:prSet/>
      <dgm:spPr/>
      <dgm:t>
        <a:bodyPr/>
        <a:lstStyle/>
        <a:p>
          <a:endParaRPr lang="en-GB"/>
        </a:p>
      </dgm:t>
    </dgm:pt>
    <dgm:pt modelId="{8F6A934B-E36F-0B43-A360-A39BEA4E0C57}" type="sibTrans" cxnId="{D1ABD73F-F47E-B741-9A9E-970951C88164}">
      <dgm:prSet/>
      <dgm:spPr/>
      <dgm:t>
        <a:bodyPr/>
        <a:lstStyle/>
        <a:p>
          <a:endParaRPr lang="en-GB"/>
        </a:p>
      </dgm:t>
    </dgm:pt>
    <dgm:pt modelId="{03269132-DBBF-CB4D-8BEF-EA22F8EF8313}">
      <dgm:prSet/>
      <dgm:spPr/>
      <dgm:t>
        <a:bodyPr/>
        <a:lstStyle/>
        <a:p>
          <a:r>
            <a:rPr lang="en-NL" dirty="0"/>
            <a:t>Operations models: federated infrastructure with uniform services; joint design, joint operations?</a:t>
          </a:r>
        </a:p>
      </dgm:t>
    </dgm:pt>
    <dgm:pt modelId="{CC87303A-83C5-0F4D-B036-024C4C283D4E}" type="parTrans" cxnId="{60437878-D33F-254B-BBB4-7C61344851A1}">
      <dgm:prSet/>
      <dgm:spPr/>
      <dgm:t>
        <a:bodyPr/>
        <a:lstStyle/>
        <a:p>
          <a:endParaRPr lang="en-GB"/>
        </a:p>
      </dgm:t>
    </dgm:pt>
    <dgm:pt modelId="{549AA8BD-480B-BF4F-BD1A-252B3B32626D}" type="sibTrans" cxnId="{60437878-D33F-254B-BBB4-7C61344851A1}">
      <dgm:prSet/>
      <dgm:spPr/>
      <dgm:t>
        <a:bodyPr/>
        <a:lstStyle/>
        <a:p>
          <a:endParaRPr lang="en-GB"/>
        </a:p>
      </dgm:t>
    </dgm:pt>
    <dgm:pt modelId="{29DEC4A4-29BC-E348-8191-188AC4FA40D1}">
      <dgm:prSet/>
      <dgm:spPr/>
      <dgm:t>
        <a:bodyPr/>
        <a:lstStyle/>
        <a:p>
          <a:endParaRPr lang="en-NL" dirty="0"/>
        </a:p>
      </dgm:t>
    </dgm:pt>
    <dgm:pt modelId="{0059AB21-965A-EF4F-A501-4CCB0F42AFDD}" type="parTrans" cxnId="{165C6BC7-9C93-8A4B-B432-B99D3D1813AD}">
      <dgm:prSet/>
      <dgm:spPr/>
      <dgm:t>
        <a:bodyPr/>
        <a:lstStyle/>
        <a:p>
          <a:endParaRPr lang="en-GB"/>
        </a:p>
      </dgm:t>
    </dgm:pt>
    <dgm:pt modelId="{73C3A115-5E97-F043-B27D-2983DC06AE3C}" type="sibTrans" cxnId="{165C6BC7-9C93-8A4B-B432-B99D3D1813AD}">
      <dgm:prSet/>
      <dgm:spPr/>
      <dgm:t>
        <a:bodyPr/>
        <a:lstStyle/>
        <a:p>
          <a:endParaRPr lang="en-GB"/>
        </a:p>
      </dgm:t>
    </dgm:pt>
    <dgm:pt modelId="{AE5118CE-BEFB-C145-9BAA-6A87F053B115}">
      <dgm:prSet/>
      <dgm:spPr/>
      <dgm:t>
        <a:bodyPr/>
        <a:lstStyle/>
        <a:p>
          <a:endParaRPr lang="en-NL" dirty="0"/>
        </a:p>
      </dgm:t>
    </dgm:pt>
    <dgm:pt modelId="{C2BAC102-BD1B-9444-9136-6FB7CF5067B0}" type="parTrans" cxnId="{95796252-9D40-854F-8247-55F16535B376}">
      <dgm:prSet/>
      <dgm:spPr/>
      <dgm:t>
        <a:bodyPr/>
        <a:lstStyle/>
        <a:p>
          <a:endParaRPr lang="en-GB"/>
        </a:p>
      </dgm:t>
    </dgm:pt>
    <dgm:pt modelId="{A3678485-73AF-9341-9D0D-04BC08F24C76}" type="sibTrans" cxnId="{95796252-9D40-854F-8247-55F16535B376}">
      <dgm:prSet/>
      <dgm:spPr/>
      <dgm:t>
        <a:bodyPr/>
        <a:lstStyle/>
        <a:p>
          <a:endParaRPr lang="en-GB"/>
        </a:p>
      </dgm:t>
    </dgm:pt>
    <dgm:pt modelId="{4D4B4071-ADCC-924A-B53A-89AC01760B59}" type="pres">
      <dgm:prSet presAssocID="{D4CF010E-B1AE-1E4D-B77D-2B67858AB7CD}" presName="linear" presStyleCnt="0">
        <dgm:presLayoutVars>
          <dgm:dir/>
          <dgm:animLvl val="lvl"/>
          <dgm:resizeHandles val="exact"/>
        </dgm:presLayoutVars>
      </dgm:prSet>
      <dgm:spPr/>
    </dgm:pt>
    <dgm:pt modelId="{AD0044A3-5A91-B841-A2A2-3DBB55DF0924}" type="pres">
      <dgm:prSet presAssocID="{4DB35E88-2871-4747-ACAE-D1C6C16E3FAD}" presName="parentLin" presStyleCnt="0"/>
      <dgm:spPr/>
    </dgm:pt>
    <dgm:pt modelId="{1C532C6F-82A6-D54A-8E27-EEED78613A99}" type="pres">
      <dgm:prSet presAssocID="{4DB35E88-2871-4747-ACAE-D1C6C16E3FAD}" presName="parentLeftMargin" presStyleLbl="node1" presStyleIdx="0" presStyleCnt="1"/>
      <dgm:spPr/>
    </dgm:pt>
    <dgm:pt modelId="{74F2DBE5-1CFA-6542-9176-630162B590D7}" type="pres">
      <dgm:prSet presAssocID="{4DB35E88-2871-4747-ACAE-D1C6C16E3FA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CE0225E-39CC-E44C-B0CE-31FB178DBE4F}" type="pres">
      <dgm:prSet presAssocID="{4DB35E88-2871-4747-ACAE-D1C6C16E3FAD}" presName="negativeSpace" presStyleCnt="0"/>
      <dgm:spPr/>
    </dgm:pt>
    <dgm:pt modelId="{BAB3B4B5-35B8-B143-8903-A839A30ACE27}" type="pres">
      <dgm:prSet presAssocID="{4DB35E88-2871-4747-ACAE-D1C6C16E3FAD}" presName="childText" presStyleLbl="conFgAcc1" presStyleIdx="0" presStyleCnt="1" custLinFactNeighborX="-136">
        <dgm:presLayoutVars>
          <dgm:bulletEnabled val="1"/>
        </dgm:presLayoutVars>
      </dgm:prSet>
      <dgm:spPr/>
    </dgm:pt>
  </dgm:ptLst>
  <dgm:cxnLst>
    <dgm:cxn modelId="{B9F3FD23-F740-244A-8BC2-DFCD563D5427}" type="presOf" srcId="{9EF70209-C9EF-E04A-AE94-60FB5DB8E3FC}" destId="{BAB3B4B5-35B8-B143-8903-A839A30ACE27}" srcOrd="0" destOrd="0" presId="urn:microsoft.com/office/officeart/2005/8/layout/list1"/>
    <dgm:cxn modelId="{B6692D29-0B78-264F-8A83-C505925AB9DF}" srcId="{9EF70209-C9EF-E04A-AE94-60FB5DB8E3FC}" destId="{296DCCC4-EED8-3348-A20A-B0B649DBDB68}" srcOrd="0" destOrd="0" parTransId="{C27E245D-C8BE-8347-83D1-DA2FB3C63318}" sibTransId="{7442DB77-7298-FA4B-9603-1F8990CDC4E7}"/>
    <dgm:cxn modelId="{38C84A2B-C0B8-5D4E-A93F-2A79A412A462}" type="presOf" srcId="{86DEBB63-9C49-B948-BA27-13CF23C52A95}" destId="{BAB3B4B5-35B8-B143-8903-A839A30ACE27}" srcOrd="0" destOrd="4" presId="urn:microsoft.com/office/officeart/2005/8/layout/list1"/>
    <dgm:cxn modelId="{D1ABD73F-F47E-B741-9A9E-970951C88164}" srcId="{86DEBB63-9C49-B948-BA27-13CF23C52A95}" destId="{8ABF3E57-102D-7A4C-A04C-88DBDF0C0F89}" srcOrd="1" destOrd="0" parTransId="{FADCBC2B-C52B-E049-98D3-6C91CCA11A35}" sibTransId="{8F6A934B-E36F-0B43-A360-A39BEA4E0C57}"/>
    <dgm:cxn modelId="{0A5D1A46-89EF-BB42-A16F-060CD41FCE24}" type="presOf" srcId="{03269132-DBBF-CB4D-8BEF-EA22F8EF8313}" destId="{BAB3B4B5-35B8-B143-8903-A839A30ACE27}" srcOrd="0" destOrd="8" presId="urn:microsoft.com/office/officeart/2005/8/layout/list1"/>
    <dgm:cxn modelId="{95796252-9D40-854F-8247-55F16535B376}" srcId="{4DB35E88-2871-4747-ACAE-D1C6C16E3FAD}" destId="{AE5118CE-BEFB-C145-9BAA-6A87F053B115}" srcOrd="3" destOrd="0" parTransId="{C2BAC102-BD1B-9444-9136-6FB7CF5067B0}" sibTransId="{A3678485-73AF-9341-9D0D-04BC08F24C76}"/>
    <dgm:cxn modelId="{BD5A965E-07A3-524F-90F9-97F1D28AD7EF}" type="presOf" srcId="{296DCCC4-EED8-3348-A20A-B0B649DBDB68}" destId="{BAB3B4B5-35B8-B143-8903-A839A30ACE27}" srcOrd="0" destOrd="1" presId="urn:microsoft.com/office/officeart/2005/8/layout/list1"/>
    <dgm:cxn modelId="{AC4B9D70-81CC-3945-871D-50152AD92FD9}" type="presOf" srcId="{8ABF3E57-102D-7A4C-A04C-88DBDF0C0F89}" destId="{BAB3B4B5-35B8-B143-8903-A839A30ACE27}" srcOrd="0" destOrd="6" presId="urn:microsoft.com/office/officeart/2005/8/layout/list1"/>
    <dgm:cxn modelId="{60437878-D33F-254B-BBB4-7C61344851A1}" srcId="{4DB35E88-2871-4747-ACAE-D1C6C16E3FAD}" destId="{03269132-DBBF-CB4D-8BEF-EA22F8EF8313}" srcOrd="4" destOrd="0" parTransId="{CC87303A-83C5-0F4D-B036-024C4C283D4E}" sibTransId="{549AA8BD-480B-BF4F-BD1A-252B3B32626D}"/>
    <dgm:cxn modelId="{1B905C88-B6A1-7040-B121-B46F8CBBD8D7}" type="presOf" srcId="{D4CF010E-B1AE-1E4D-B77D-2B67858AB7CD}" destId="{4D4B4071-ADCC-924A-B53A-89AC01760B59}" srcOrd="0" destOrd="0" presId="urn:microsoft.com/office/officeart/2005/8/layout/list1"/>
    <dgm:cxn modelId="{6DDCFD89-DAB5-5542-A6E5-F28399BD99C5}" type="presOf" srcId="{29DEC4A4-29BC-E348-8191-188AC4FA40D1}" destId="{BAB3B4B5-35B8-B143-8903-A839A30ACE27}" srcOrd="0" destOrd="3" presId="urn:microsoft.com/office/officeart/2005/8/layout/list1"/>
    <dgm:cxn modelId="{9C6A8B8B-4E15-104C-8C41-99337AC2A386}" type="presOf" srcId="{AE5118CE-BEFB-C145-9BAA-6A87F053B115}" destId="{BAB3B4B5-35B8-B143-8903-A839A30ACE27}" srcOrd="0" destOrd="7" presId="urn:microsoft.com/office/officeart/2005/8/layout/list1"/>
    <dgm:cxn modelId="{A58FE895-49BD-0649-9BBC-6C09C56500C2}" srcId="{4DB35E88-2871-4747-ACAE-D1C6C16E3FAD}" destId="{9EF70209-C9EF-E04A-AE94-60FB5DB8E3FC}" srcOrd="0" destOrd="0" parTransId="{E327786C-C7B0-314B-864E-4A60D159AA93}" sibTransId="{04FA0FEF-EE7A-A84A-A5BF-5278D9FD065A}"/>
    <dgm:cxn modelId="{4965A89E-7373-5746-8AF9-75C2EC8AE413}" srcId="{9EF70209-C9EF-E04A-AE94-60FB5DB8E3FC}" destId="{B4E632C3-EDDC-E345-87FE-54EC8A578471}" srcOrd="1" destOrd="0" parTransId="{E45ECAA2-4CF9-6A42-B954-427EF96092AA}" sibTransId="{24009962-EF00-AA46-8922-2872D8937A80}"/>
    <dgm:cxn modelId="{80730B9F-11B0-4F45-B6AE-7516004AF303}" type="presOf" srcId="{4DB35E88-2871-4747-ACAE-D1C6C16E3FAD}" destId="{74F2DBE5-1CFA-6542-9176-630162B590D7}" srcOrd="1" destOrd="0" presId="urn:microsoft.com/office/officeart/2005/8/layout/list1"/>
    <dgm:cxn modelId="{ED0FFDA1-821A-504E-A832-522481D3D505}" srcId="{4DB35E88-2871-4747-ACAE-D1C6C16E3FAD}" destId="{86DEBB63-9C49-B948-BA27-13CF23C52A95}" srcOrd="2" destOrd="0" parTransId="{89D3F8D0-4F18-864E-A284-84C94F2D002F}" sibTransId="{22BEE3EA-09CE-3840-9048-79DDBF760CD8}"/>
    <dgm:cxn modelId="{CB176BBA-8E48-054A-814E-2B453630E392}" srcId="{D4CF010E-B1AE-1E4D-B77D-2B67858AB7CD}" destId="{4DB35E88-2871-4747-ACAE-D1C6C16E3FAD}" srcOrd="0" destOrd="0" parTransId="{2EF3C952-58B9-194E-A236-BB846336513A}" sibTransId="{ACE57DC0-D9BF-5D4D-8449-19C806801275}"/>
    <dgm:cxn modelId="{68DC82C4-D0B8-CB44-A9EF-675B02347000}" type="presOf" srcId="{B4E632C3-EDDC-E345-87FE-54EC8A578471}" destId="{BAB3B4B5-35B8-B143-8903-A839A30ACE27}" srcOrd="0" destOrd="2" presId="urn:microsoft.com/office/officeart/2005/8/layout/list1"/>
    <dgm:cxn modelId="{165C6BC7-9C93-8A4B-B432-B99D3D1813AD}" srcId="{4DB35E88-2871-4747-ACAE-D1C6C16E3FAD}" destId="{29DEC4A4-29BC-E348-8191-188AC4FA40D1}" srcOrd="1" destOrd="0" parTransId="{0059AB21-965A-EF4F-A501-4CCB0F42AFDD}" sibTransId="{73C3A115-5E97-F043-B27D-2983DC06AE3C}"/>
    <dgm:cxn modelId="{8544F6E9-B0D4-AB45-9728-BF7F53272EB1}" type="presOf" srcId="{4DB35E88-2871-4747-ACAE-D1C6C16E3FAD}" destId="{1C532C6F-82A6-D54A-8E27-EEED78613A99}" srcOrd="0" destOrd="0" presId="urn:microsoft.com/office/officeart/2005/8/layout/list1"/>
    <dgm:cxn modelId="{BFC07EEF-4F3C-3F4C-B5FD-48255A8EE05A}" type="presOf" srcId="{3C47A1F0-7840-8541-AC97-2D4C2BD16300}" destId="{BAB3B4B5-35B8-B143-8903-A839A30ACE27}" srcOrd="0" destOrd="5" presId="urn:microsoft.com/office/officeart/2005/8/layout/list1"/>
    <dgm:cxn modelId="{500A1AF9-96BA-CA45-BA87-147FFCA2A376}" srcId="{86DEBB63-9C49-B948-BA27-13CF23C52A95}" destId="{3C47A1F0-7840-8541-AC97-2D4C2BD16300}" srcOrd="0" destOrd="0" parTransId="{286655D6-031E-AA41-9050-21B40D78009F}" sibTransId="{AFDE389B-A211-084D-BF8D-AA1DD8EA56D0}"/>
    <dgm:cxn modelId="{0E59E4B2-655E-2342-9B34-38A73995D044}" type="presParOf" srcId="{4D4B4071-ADCC-924A-B53A-89AC01760B59}" destId="{AD0044A3-5A91-B841-A2A2-3DBB55DF0924}" srcOrd="0" destOrd="0" presId="urn:microsoft.com/office/officeart/2005/8/layout/list1"/>
    <dgm:cxn modelId="{D4513665-C87A-8A43-9E21-202889BDAD8F}" type="presParOf" srcId="{AD0044A3-5A91-B841-A2A2-3DBB55DF0924}" destId="{1C532C6F-82A6-D54A-8E27-EEED78613A99}" srcOrd="0" destOrd="0" presId="urn:microsoft.com/office/officeart/2005/8/layout/list1"/>
    <dgm:cxn modelId="{1F31F191-0446-AC4D-8BBC-17826C16C954}" type="presParOf" srcId="{AD0044A3-5A91-B841-A2A2-3DBB55DF0924}" destId="{74F2DBE5-1CFA-6542-9176-630162B590D7}" srcOrd="1" destOrd="0" presId="urn:microsoft.com/office/officeart/2005/8/layout/list1"/>
    <dgm:cxn modelId="{A8BDC4EF-7602-1146-87C2-E521EA54744E}" type="presParOf" srcId="{4D4B4071-ADCC-924A-B53A-89AC01760B59}" destId="{4CE0225E-39CC-E44C-B0CE-31FB178DBE4F}" srcOrd="1" destOrd="0" presId="urn:microsoft.com/office/officeart/2005/8/layout/list1"/>
    <dgm:cxn modelId="{88F58524-6F90-454C-B300-11701A4C6E2A}" type="presParOf" srcId="{4D4B4071-ADCC-924A-B53A-89AC01760B59}" destId="{BAB3B4B5-35B8-B143-8903-A839A30ACE2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38E978-FDB0-2348-834F-B98E6D0FED87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B02D0C8-DBBB-2345-A9E1-106EC9579B62}">
      <dgm:prSet/>
      <dgm:spPr/>
      <dgm:t>
        <a:bodyPr/>
        <a:lstStyle/>
        <a:p>
          <a:r>
            <a:rPr lang="en-NL" b="1" dirty="0"/>
            <a:t>R&amp;E traffic does keep growing</a:t>
          </a:r>
        </a:p>
      </dgm:t>
    </dgm:pt>
    <dgm:pt modelId="{79BFE4EC-9FA5-0A45-905E-EF096EEB3D8F}" type="parTrans" cxnId="{603E695E-3BBF-3040-8517-326D9E0A49CD}">
      <dgm:prSet/>
      <dgm:spPr/>
      <dgm:t>
        <a:bodyPr/>
        <a:lstStyle/>
        <a:p>
          <a:endParaRPr lang="en-GB"/>
        </a:p>
      </dgm:t>
    </dgm:pt>
    <dgm:pt modelId="{A535564D-CECC-574E-A9F5-A2689C4CD958}" type="sibTrans" cxnId="{603E695E-3BBF-3040-8517-326D9E0A49CD}">
      <dgm:prSet/>
      <dgm:spPr/>
      <dgm:t>
        <a:bodyPr/>
        <a:lstStyle/>
        <a:p>
          <a:endParaRPr lang="en-GB"/>
        </a:p>
      </dgm:t>
    </dgm:pt>
    <dgm:pt modelId="{BD2473F2-5748-EC45-905A-BE2CEC63F6F5}">
      <dgm:prSet/>
      <dgm:spPr/>
      <dgm:t>
        <a:bodyPr/>
        <a:lstStyle/>
        <a:p>
          <a:r>
            <a:rPr lang="en-NL" b="1" dirty="0"/>
            <a:t>Capacity (will be) “solved” – infra, fibre and spectrum</a:t>
          </a:r>
        </a:p>
      </dgm:t>
    </dgm:pt>
    <dgm:pt modelId="{009FEC7C-F894-EB4F-9415-FDBC021657C1}" type="parTrans" cxnId="{602187D0-DF42-B848-B583-300F6A76FA43}">
      <dgm:prSet/>
      <dgm:spPr/>
      <dgm:t>
        <a:bodyPr/>
        <a:lstStyle/>
        <a:p>
          <a:endParaRPr lang="en-GB"/>
        </a:p>
      </dgm:t>
    </dgm:pt>
    <dgm:pt modelId="{55201ABF-61E9-0C46-A913-AD7E64653222}" type="sibTrans" cxnId="{602187D0-DF42-B848-B583-300F6A76FA43}">
      <dgm:prSet/>
      <dgm:spPr/>
      <dgm:t>
        <a:bodyPr/>
        <a:lstStyle/>
        <a:p>
          <a:endParaRPr lang="en-GB"/>
        </a:p>
      </dgm:t>
    </dgm:pt>
    <dgm:pt modelId="{BB1EC76B-EA07-4846-9301-87AB4FEC5F18}">
      <dgm:prSet/>
      <dgm:spPr>
        <a:solidFill>
          <a:srgbClr val="8EB1D1"/>
        </a:solidFill>
      </dgm:spPr>
      <dgm:t>
        <a:bodyPr/>
        <a:lstStyle/>
        <a:p>
          <a:r>
            <a:rPr lang="en-NL" b="1" dirty="0"/>
            <a:t>Global R&amp;E collaboration is essential</a:t>
          </a:r>
        </a:p>
      </dgm:t>
    </dgm:pt>
    <dgm:pt modelId="{74D42E85-E9AF-474F-9128-520BBED998E9}" type="parTrans" cxnId="{1D8E70B7-96C6-B44B-A0AF-5FA27EE7ECFE}">
      <dgm:prSet/>
      <dgm:spPr/>
      <dgm:t>
        <a:bodyPr/>
        <a:lstStyle/>
        <a:p>
          <a:endParaRPr lang="en-GB"/>
        </a:p>
      </dgm:t>
    </dgm:pt>
    <dgm:pt modelId="{A31A8CA9-39D7-F440-918F-73FDD2A0F69E}" type="sibTrans" cxnId="{1D8E70B7-96C6-B44B-A0AF-5FA27EE7ECFE}">
      <dgm:prSet/>
      <dgm:spPr/>
      <dgm:t>
        <a:bodyPr/>
        <a:lstStyle/>
        <a:p>
          <a:endParaRPr lang="en-GB"/>
        </a:p>
      </dgm:t>
    </dgm:pt>
    <dgm:pt modelId="{1EDC76AE-D466-5D43-A083-F34D983B4EB2}">
      <dgm:prSet/>
      <dgm:spPr/>
      <dgm:t>
        <a:bodyPr/>
        <a:lstStyle/>
        <a:p>
          <a:r>
            <a:rPr lang="en-NL" b="1" dirty="0"/>
            <a:t>Move</a:t>
          </a:r>
          <a:r>
            <a:rPr lang="en-NL" b="1" baseline="0" dirty="0"/>
            <a:t> focus to global service delivery</a:t>
          </a:r>
          <a:endParaRPr lang="en-NL" b="1" dirty="0"/>
        </a:p>
      </dgm:t>
    </dgm:pt>
    <dgm:pt modelId="{06134C8A-2DB1-4540-8912-95FC9FD27B59}" type="parTrans" cxnId="{1F78F4BC-FABD-1D49-B309-658929F17F0F}">
      <dgm:prSet/>
      <dgm:spPr/>
      <dgm:t>
        <a:bodyPr/>
        <a:lstStyle/>
        <a:p>
          <a:endParaRPr lang="en-GB"/>
        </a:p>
      </dgm:t>
    </dgm:pt>
    <dgm:pt modelId="{B8CC7239-1EB6-B847-B240-58FE46535D28}" type="sibTrans" cxnId="{1F78F4BC-FABD-1D49-B309-658929F17F0F}">
      <dgm:prSet/>
      <dgm:spPr/>
      <dgm:t>
        <a:bodyPr/>
        <a:lstStyle/>
        <a:p>
          <a:endParaRPr lang="en-GB"/>
        </a:p>
      </dgm:t>
    </dgm:pt>
    <dgm:pt modelId="{D9B26ACE-97B9-B84B-A7B5-EE9B6ED25770}" type="pres">
      <dgm:prSet presAssocID="{6E38E978-FDB0-2348-834F-B98E6D0FED87}" presName="linearFlow" presStyleCnt="0">
        <dgm:presLayoutVars>
          <dgm:dir/>
          <dgm:resizeHandles val="exact"/>
        </dgm:presLayoutVars>
      </dgm:prSet>
      <dgm:spPr/>
    </dgm:pt>
    <dgm:pt modelId="{6EB826B9-437D-7940-AD1C-BE75FD2BACE3}" type="pres">
      <dgm:prSet presAssocID="{CB02D0C8-DBBB-2345-A9E1-106EC9579B62}" presName="composite" presStyleCnt="0"/>
      <dgm:spPr/>
    </dgm:pt>
    <dgm:pt modelId="{86CCAAA7-7EC1-D947-BC2D-430B89F5E7DC}" type="pres">
      <dgm:prSet presAssocID="{CB02D0C8-DBBB-2345-A9E1-106EC9579B62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E98B0847-E45E-C34F-8F32-BDB4FD5541D8}" type="pres">
      <dgm:prSet presAssocID="{CB02D0C8-DBBB-2345-A9E1-106EC9579B62}" presName="txShp" presStyleLbl="node1" presStyleIdx="0" presStyleCnt="4">
        <dgm:presLayoutVars>
          <dgm:bulletEnabled val="1"/>
        </dgm:presLayoutVars>
      </dgm:prSet>
      <dgm:spPr/>
    </dgm:pt>
    <dgm:pt modelId="{8047DE6F-74FC-5248-A520-E905C7C70365}" type="pres">
      <dgm:prSet presAssocID="{A535564D-CECC-574E-A9F5-A2689C4CD958}" presName="spacing" presStyleCnt="0"/>
      <dgm:spPr/>
    </dgm:pt>
    <dgm:pt modelId="{703C8E3F-B95C-F943-855E-9FCE1EAFA4AE}" type="pres">
      <dgm:prSet presAssocID="{BD2473F2-5748-EC45-905A-BE2CEC63F6F5}" presName="composite" presStyleCnt="0"/>
      <dgm:spPr/>
    </dgm:pt>
    <dgm:pt modelId="{96C939FF-C94A-CF47-882D-55C6317B8D68}" type="pres">
      <dgm:prSet presAssocID="{BD2473F2-5748-EC45-905A-BE2CEC63F6F5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881DE9E4-477B-CE49-8158-1B8A610F6DD2}" type="pres">
      <dgm:prSet presAssocID="{BD2473F2-5748-EC45-905A-BE2CEC63F6F5}" presName="txShp" presStyleLbl="node1" presStyleIdx="1" presStyleCnt="4">
        <dgm:presLayoutVars>
          <dgm:bulletEnabled val="1"/>
        </dgm:presLayoutVars>
      </dgm:prSet>
      <dgm:spPr/>
    </dgm:pt>
    <dgm:pt modelId="{AE289F0A-8972-B241-BE0E-77E61D505D58}" type="pres">
      <dgm:prSet presAssocID="{55201ABF-61E9-0C46-A913-AD7E64653222}" presName="spacing" presStyleCnt="0"/>
      <dgm:spPr/>
    </dgm:pt>
    <dgm:pt modelId="{72DD6326-E73C-E247-A26C-7F83647DC493}" type="pres">
      <dgm:prSet presAssocID="{1EDC76AE-D466-5D43-A083-F34D983B4EB2}" presName="composite" presStyleCnt="0"/>
      <dgm:spPr/>
    </dgm:pt>
    <dgm:pt modelId="{35F4A612-ECDC-E040-8F61-C4A4B7D0BD0D}" type="pres">
      <dgm:prSet presAssocID="{1EDC76AE-D466-5D43-A083-F34D983B4EB2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solidFill>
            <a:schemeClr val="bg2"/>
          </a:solidFill>
        </a:ln>
      </dgm:spPr>
    </dgm:pt>
    <dgm:pt modelId="{688DFD83-52DA-1344-8C9B-9068B1FDB771}" type="pres">
      <dgm:prSet presAssocID="{1EDC76AE-D466-5D43-A083-F34D983B4EB2}" presName="txShp" presStyleLbl="node1" presStyleIdx="2" presStyleCnt="4">
        <dgm:presLayoutVars>
          <dgm:bulletEnabled val="1"/>
        </dgm:presLayoutVars>
      </dgm:prSet>
      <dgm:spPr/>
    </dgm:pt>
    <dgm:pt modelId="{B18FAF31-A00D-7440-A11B-B41C36E5A7EB}" type="pres">
      <dgm:prSet presAssocID="{B8CC7239-1EB6-B847-B240-58FE46535D28}" presName="spacing" presStyleCnt="0"/>
      <dgm:spPr/>
    </dgm:pt>
    <dgm:pt modelId="{95CE7B69-150C-7048-B689-69B6DBD1AD50}" type="pres">
      <dgm:prSet presAssocID="{BB1EC76B-EA07-4846-9301-87AB4FEC5F18}" presName="composite" presStyleCnt="0"/>
      <dgm:spPr/>
    </dgm:pt>
    <dgm:pt modelId="{A4A74AA5-716A-424E-8E40-C7ED01BA7DC7}" type="pres">
      <dgm:prSet presAssocID="{BB1EC76B-EA07-4846-9301-87AB4FEC5F18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2C122DD-2F20-AF49-A5AD-5639BFED20B7}" type="pres">
      <dgm:prSet presAssocID="{BB1EC76B-EA07-4846-9301-87AB4FEC5F18}" presName="txShp" presStyleLbl="node1" presStyleIdx="3" presStyleCnt="4">
        <dgm:presLayoutVars>
          <dgm:bulletEnabled val="1"/>
        </dgm:presLayoutVars>
      </dgm:prSet>
      <dgm:spPr/>
    </dgm:pt>
  </dgm:ptLst>
  <dgm:cxnLst>
    <dgm:cxn modelId="{4F1E3831-57E1-BF4F-8CD5-055735778F0C}" type="presOf" srcId="{BD2473F2-5748-EC45-905A-BE2CEC63F6F5}" destId="{881DE9E4-477B-CE49-8158-1B8A610F6DD2}" srcOrd="0" destOrd="0" presId="urn:microsoft.com/office/officeart/2005/8/layout/vList3"/>
    <dgm:cxn modelId="{603E695E-3BBF-3040-8517-326D9E0A49CD}" srcId="{6E38E978-FDB0-2348-834F-B98E6D0FED87}" destId="{CB02D0C8-DBBB-2345-A9E1-106EC9579B62}" srcOrd="0" destOrd="0" parTransId="{79BFE4EC-9FA5-0A45-905E-EF096EEB3D8F}" sibTransId="{A535564D-CECC-574E-A9F5-A2689C4CD958}"/>
    <dgm:cxn modelId="{873AE37E-447B-9C45-99E3-84B1B946CDAC}" type="presOf" srcId="{1EDC76AE-D466-5D43-A083-F34D983B4EB2}" destId="{688DFD83-52DA-1344-8C9B-9068B1FDB771}" srcOrd="0" destOrd="0" presId="urn:microsoft.com/office/officeart/2005/8/layout/vList3"/>
    <dgm:cxn modelId="{2449E686-B828-BF45-AE67-52AA6EA45A9A}" type="presOf" srcId="{BB1EC76B-EA07-4846-9301-87AB4FEC5F18}" destId="{92C122DD-2F20-AF49-A5AD-5639BFED20B7}" srcOrd="0" destOrd="0" presId="urn:microsoft.com/office/officeart/2005/8/layout/vList3"/>
    <dgm:cxn modelId="{1D8E70B7-96C6-B44B-A0AF-5FA27EE7ECFE}" srcId="{6E38E978-FDB0-2348-834F-B98E6D0FED87}" destId="{BB1EC76B-EA07-4846-9301-87AB4FEC5F18}" srcOrd="3" destOrd="0" parTransId="{74D42E85-E9AF-474F-9128-520BBED998E9}" sibTransId="{A31A8CA9-39D7-F440-918F-73FDD2A0F69E}"/>
    <dgm:cxn modelId="{1F78F4BC-FABD-1D49-B309-658929F17F0F}" srcId="{6E38E978-FDB0-2348-834F-B98E6D0FED87}" destId="{1EDC76AE-D466-5D43-A083-F34D983B4EB2}" srcOrd="2" destOrd="0" parTransId="{06134C8A-2DB1-4540-8912-95FC9FD27B59}" sibTransId="{B8CC7239-1EB6-B847-B240-58FE46535D28}"/>
    <dgm:cxn modelId="{614618C4-B6EB-F740-A705-3725AEB7087D}" type="presOf" srcId="{CB02D0C8-DBBB-2345-A9E1-106EC9579B62}" destId="{E98B0847-E45E-C34F-8F32-BDB4FD5541D8}" srcOrd="0" destOrd="0" presId="urn:microsoft.com/office/officeart/2005/8/layout/vList3"/>
    <dgm:cxn modelId="{602187D0-DF42-B848-B583-300F6A76FA43}" srcId="{6E38E978-FDB0-2348-834F-B98E6D0FED87}" destId="{BD2473F2-5748-EC45-905A-BE2CEC63F6F5}" srcOrd="1" destOrd="0" parTransId="{009FEC7C-F894-EB4F-9415-FDBC021657C1}" sibTransId="{55201ABF-61E9-0C46-A913-AD7E64653222}"/>
    <dgm:cxn modelId="{90B133E6-DD9A-DE45-8355-E678259C333B}" type="presOf" srcId="{6E38E978-FDB0-2348-834F-B98E6D0FED87}" destId="{D9B26ACE-97B9-B84B-A7B5-EE9B6ED25770}" srcOrd="0" destOrd="0" presId="urn:microsoft.com/office/officeart/2005/8/layout/vList3"/>
    <dgm:cxn modelId="{AF03ED71-3603-B54E-BF9F-1C66768C7C48}" type="presParOf" srcId="{D9B26ACE-97B9-B84B-A7B5-EE9B6ED25770}" destId="{6EB826B9-437D-7940-AD1C-BE75FD2BACE3}" srcOrd="0" destOrd="0" presId="urn:microsoft.com/office/officeart/2005/8/layout/vList3"/>
    <dgm:cxn modelId="{9CCC40C9-B563-AA4A-80CB-084862474BB8}" type="presParOf" srcId="{6EB826B9-437D-7940-AD1C-BE75FD2BACE3}" destId="{86CCAAA7-7EC1-D947-BC2D-430B89F5E7DC}" srcOrd="0" destOrd="0" presId="urn:microsoft.com/office/officeart/2005/8/layout/vList3"/>
    <dgm:cxn modelId="{CD55FE03-C1CF-2441-B14D-0C4AAA4AB331}" type="presParOf" srcId="{6EB826B9-437D-7940-AD1C-BE75FD2BACE3}" destId="{E98B0847-E45E-C34F-8F32-BDB4FD5541D8}" srcOrd="1" destOrd="0" presId="urn:microsoft.com/office/officeart/2005/8/layout/vList3"/>
    <dgm:cxn modelId="{5BBAA6C5-5747-4B4E-B992-15D7FA86238F}" type="presParOf" srcId="{D9B26ACE-97B9-B84B-A7B5-EE9B6ED25770}" destId="{8047DE6F-74FC-5248-A520-E905C7C70365}" srcOrd="1" destOrd="0" presId="urn:microsoft.com/office/officeart/2005/8/layout/vList3"/>
    <dgm:cxn modelId="{ABE52B18-0CD0-FB49-8E2E-51EE28508F89}" type="presParOf" srcId="{D9B26ACE-97B9-B84B-A7B5-EE9B6ED25770}" destId="{703C8E3F-B95C-F943-855E-9FCE1EAFA4AE}" srcOrd="2" destOrd="0" presId="urn:microsoft.com/office/officeart/2005/8/layout/vList3"/>
    <dgm:cxn modelId="{4811770C-59A5-534D-8E1E-27363108F89A}" type="presParOf" srcId="{703C8E3F-B95C-F943-855E-9FCE1EAFA4AE}" destId="{96C939FF-C94A-CF47-882D-55C6317B8D68}" srcOrd="0" destOrd="0" presId="urn:microsoft.com/office/officeart/2005/8/layout/vList3"/>
    <dgm:cxn modelId="{AA58A841-BA91-4249-87C4-38C93F78557F}" type="presParOf" srcId="{703C8E3F-B95C-F943-855E-9FCE1EAFA4AE}" destId="{881DE9E4-477B-CE49-8158-1B8A610F6DD2}" srcOrd="1" destOrd="0" presId="urn:microsoft.com/office/officeart/2005/8/layout/vList3"/>
    <dgm:cxn modelId="{DC8164C8-D81F-4940-B261-946B4473CD41}" type="presParOf" srcId="{D9B26ACE-97B9-B84B-A7B5-EE9B6ED25770}" destId="{AE289F0A-8972-B241-BE0E-77E61D505D58}" srcOrd="3" destOrd="0" presId="urn:microsoft.com/office/officeart/2005/8/layout/vList3"/>
    <dgm:cxn modelId="{9BA08E3D-6F9D-6A4B-B22C-2DFB51B35F63}" type="presParOf" srcId="{D9B26ACE-97B9-B84B-A7B5-EE9B6ED25770}" destId="{72DD6326-E73C-E247-A26C-7F83647DC493}" srcOrd="4" destOrd="0" presId="urn:microsoft.com/office/officeart/2005/8/layout/vList3"/>
    <dgm:cxn modelId="{51139D85-B2DA-0A48-96B2-650BD21DAD3C}" type="presParOf" srcId="{72DD6326-E73C-E247-A26C-7F83647DC493}" destId="{35F4A612-ECDC-E040-8F61-C4A4B7D0BD0D}" srcOrd="0" destOrd="0" presId="urn:microsoft.com/office/officeart/2005/8/layout/vList3"/>
    <dgm:cxn modelId="{E77FD052-2E0B-5149-A513-D4AFC7EA9ED9}" type="presParOf" srcId="{72DD6326-E73C-E247-A26C-7F83647DC493}" destId="{688DFD83-52DA-1344-8C9B-9068B1FDB771}" srcOrd="1" destOrd="0" presId="urn:microsoft.com/office/officeart/2005/8/layout/vList3"/>
    <dgm:cxn modelId="{CA725264-930C-1B4F-AA64-350FCF2D822E}" type="presParOf" srcId="{D9B26ACE-97B9-B84B-A7B5-EE9B6ED25770}" destId="{B18FAF31-A00D-7440-A11B-B41C36E5A7EB}" srcOrd="5" destOrd="0" presId="urn:microsoft.com/office/officeart/2005/8/layout/vList3"/>
    <dgm:cxn modelId="{4EB0EC73-DE85-9342-A8DD-18293D86AD98}" type="presParOf" srcId="{D9B26ACE-97B9-B84B-A7B5-EE9B6ED25770}" destId="{95CE7B69-150C-7048-B689-69B6DBD1AD50}" srcOrd="6" destOrd="0" presId="urn:microsoft.com/office/officeart/2005/8/layout/vList3"/>
    <dgm:cxn modelId="{7CFF5E99-521F-034F-8AE9-C81D924C78A7}" type="presParOf" srcId="{95CE7B69-150C-7048-B689-69B6DBD1AD50}" destId="{A4A74AA5-716A-424E-8E40-C7ED01BA7DC7}" srcOrd="0" destOrd="0" presId="urn:microsoft.com/office/officeart/2005/8/layout/vList3"/>
    <dgm:cxn modelId="{5D127E5D-FDB3-F648-B39B-1CAAB7E466A1}" type="presParOf" srcId="{95CE7B69-150C-7048-B689-69B6DBD1AD50}" destId="{92C122DD-2F20-AF49-A5AD-5639BFED20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AC1B8-2E08-DD4B-8DB5-58E9E95B3594}">
      <dsp:nvSpPr>
        <dsp:cNvPr id="0" name=""/>
        <dsp:cNvSpPr/>
      </dsp:nvSpPr>
      <dsp:spPr>
        <a:xfrm>
          <a:off x="0" y="685066"/>
          <a:ext cx="10927528" cy="211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098" tIns="583184" rIns="84809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800" kern="1200"/>
            <a:t>Investment up front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800" kern="1200"/>
            <a:t>Maintenance cost “manageable”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800" kern="1200" dirty="0"/>
            <a:t>Technological longevity - upgrading transponders / SLTs</a:t>
          </a:r>
        </a:p>
      </dsp:txBody>
      <dsp:txXfrm>
        <a:off x="0" y="685066"/>
        <a:ext cx="10927528" cy="2116800"/>
      </dsp:txXfrm>
    </dsp:sp>
    <dsp:sp modelId="{67D2473B-44D1-3E4D-A45A-2A1EDFED7F12}">
      <dsp:nvSpPr>
        <dsp:cNvPr id="0" name=""/>
        <dsp:cNvSpPr/>
      </dsp:nvSpPr>
      <dsp:spPr>
        <a:xfrm>
          <a:off x="546376" y="271786"/>
          <a:ext cx="7649269" cy="826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24" tIns="0" rIns="28912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800" b="1" kern="1200"/>
            <a:t>Longer term contracts</a:t>
          </a:r>
          <a:endParaRPr lang="en-NL" sz="2800" kern="1200"/>
        </a:p>
      </dsp:txBody>
      <dsp:txXfrm>
        <a:off x="586725" y="312135"/>
        <a:ext cx="7568571" cy="745861"/>
      </dsp:txXfrm>
    </dsp:sp>
    <dsp:sp modelId="{F1A966B6-291D-C243-A1A5-C7BD0BE94657}">
      <dsp:nvSpPr>
        <dsp:cNvPr id="0" name=""/>
        <dsp:cNvSpPr/>
      </dsp:nvSpPr>
      <dsp:spPr>
        <a:xfrm>
          <a:off x="0" y="3366346"/>
          <a:ext cx="10927528" cy="163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098" tIns="583184" rIns="84809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800" kern="1200"/>
            <a:t>At marginal cost, largely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800" i="1" u="sng" kern="1200"/>
            <a:t>Considering opportunities to make available in the community</a:t>
          </a:r>
          <a:endParaRPr lang="en-NL" sz="2800" kern="1200"/>
        </a:p>
      </dsp:txBody>
      <dsp:txXfrm>
        <a:off x="0" y="3366346"/>
        <a:ext cx="10927528" cy="1631700"/>
      </dsp:txXfrm>
    </dsp:sp>
    <dsp:sp modelId="{0ECFEB92-E260-3C41-8D34-AA064F9D0053}">
      <dsp:nvSpPr>
        <dsp:cNvPr id="0" name=""/>
        <dsp:cNvSpPr/>
      </dsp:nvSpPr>
      <dsp:spPr>
        <a:xfrm>
          <a:off x="546376" y="2953066"/>
          <a:ext cx="7649269" cy="826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24" tIns="0" rIns="28912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800" b="1" kern="1200"/>
            <a:t>There is now “Available capacity”</a:t>
          </a:r>
          <a:endParaRPr lang="en-NL" sz="2800" kern="1200"/>
        </a:p>
      </dsp:txBody>
      <dsp:txXfrm>
        <a:off x="586725" y="2993415"/>
        <a:ext cx="7568571" cy="745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00E53-13D1-BD4D-96C7-02242FDEC09F}">
      <dsp:nvSpPr>
        <dsp:cNvPr id="0" name=""/>
        <dsp:cNvSpPr/>
      </dsp:nvSpPr>
      <dsp:spPr>
        <a:xfrm>
          <a:off x="0" y="432478"/>
          <a:ext cx="9668666" cy="3928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0396" tIns="604012" rIns="750396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900" kern="1200" dirty="0"/>
            <a:t>We have a global community, but are we sufficiently  “organised” globally?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900" kern="1200" dirty="0"/>
            <a:t>Commitment to partnerships matters – get the best people to work on this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L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900" kern="1200" dirty="0"/>
            <a:t>Investment pooling/coordination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900" kern="1200" dirty="0"/>
            <a:t>Working with “the market” as a coordinated entity</a:t>
          </a:r>
        </a:p>
      </dsp:txBody>
      <dsp:txXfrm>
        <a:off x="0" y="432478"/>
        <a:ext cx="9668666" cy="3928049"/>
      </dsp:txXfrm>
    </dsp:sp>
    <dsp:sp modelId="{EB7B8023-4D93-6946-9A54-5B005A3CCE1B}">
      <dsp:nvSpPr>
        <dsp:cNvPr id="0" name=""/>
        <dsp:cNvSpPr/>
      </dsp:nvSpPr>
      <dsp:spPr>
        <a:xfrm>
          <a:off x="483433" y="4438"/>
          <a:ext cx="6768066" cy="8560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17" tIns="0" rIns="255817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900" b="1" kern="1200" dirty="0"/>
            <a:t>Organisation</a:t>
          </a:r>
        </a:p>
      </dsp:txBody>
      <dsp:txXfrm>
        <a:off x="525223" y="46228"/>
        <a:ext cx="6684486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3B4B5-35B8-B143-8903-A839A30ACE27}">
      <dsp:nvSpPr>
        <dsp:cNvPr id="0" name=""/>
        <dsp:cNvSpPr/>
      </dsp:nvSpPr>
      <dsp:spPr>
        <a:xfrm>
          <a:off x="0" y="440613"/>
          <a:ext cx="9348771" cy="4535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569" tIns="499872" rIns="72556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400" kern="1200" dirty="0"/>
            <a:t>Design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400" kern="1200" dirty="0"/>
            <a:t>Resilience, topology across the federated global topology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400" kern="1200" dirty="0"/>
            <a:t>Technology/service coordination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L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400" kern="1200" dirty="0"/>
            <a:t>Engineering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400" kern="1200" dirty="0"/>
            <a:t>Driving global service delivery =&gt; uniform ‘base’ services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400" kern="1200" dirty="0"/>
            <a:t>Can this build on maturing automation approaches?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L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L" sz="2400" kern="1200" dirty="0"/>
            <a:t>Operations models: federated infrastructure with uniform services; joint design, joint operations?</a:t>
          </a:r>
        </a:p>
      </dsp:txBody>
      <dsp:txXfrm>
        <a:off x="0" y="440613"/>
        <a:ext cx="9348771" cy="4535999"/>
      </dsp:txXfrm>
    </dsp:sp>
    <dsp:sp modelId="{74F2DBE5-1CFA-6542-9176-630162B590D7}">
      <dsp:nvSpPr>
        <dsp:cNvPr id="0" name=""/>
        <dsp:cNvSpPr/>
      </dsp:nvSpPr>
      <dsp:spPr>
        <a:xfrm>
          <a:off x="467438" y="86373"/>
          <a:ext cx="6544139" cy="70848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353" tIns="0" rIns="2473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400" b="1" kern="1200" dirty="0"/>
            <a:t>Operation</a:t>
          </a:r>
        </a:p>
      </dsp:txBody>
      <dsp:txXfrm>
        <a:off x="502023" y="120958"/>
        <a:ext cx="6474969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B0847-E45E-C34F-8F32-BDB4FD5541D8}">
      <dsp:nvSpPr>
        <dsp:cNvPr id="0" name=""/>
        <dsp:cNvSpPr/>
      </dsp:nvSpPr>
      <dsp:spPr>
        <a:xfrm rot="10800000">
          <a:off x="2314142" y="763"/>
          <a:ext cx="8316422" cy="87761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006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600" b="1" kern="1200" dirty="0"/>
            <a:t>R&amp;E traffic does keep growing</a:t>
          </a:r>
        </a:p>
      </dsp:txBody>
      <dsp:txXfrm rot="10800000">
        <a:off x="2533547" y="763"/>
        <a:ext cx="8097017" cy="877619"/>
      </dsp:txXfrm>
    </dsp:sp>
    <dsp:sp modelId="{86CCAAA7-7EC1-D947-BC2D-430B89F5E7DC}">
      <dsp:nvSpPr>
        <dsp:cNvPr id="0" name=""/>
        <dsp:cNvSpPr/>
      </dsp:nvSpPr>
      <dsp:spPr>
        <a:xfrm>
          <a:off x="1875333" y="763"/>
          <a:ext cx="877619" cy="8776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DE9E4-477B-CE49-8158-1B8A610F6DD2}">
      <dsp:nvSpPr>
        <dsp:cNvPr id="0" name=""/>
        <dsp:cNvSpPr/>
      </dsp:nvSpPr>
      <dsp:spPr>
        <a:xfrm rot="10800000">
          <a:off x="2314142" y="1097787"/>
          <a:ext cx="8316422" cy="877619"/>
        </a:xfrm>
        <a:prstGeom prst="homePlate">
          <a:avLst/>
        </a:prstGeom>
        <a:solidFill>
          <a:schemeClr val="accent5">
            <a:hueOff val="-2776380"/>
            <a:satOff val="-30894"/>
            <a:lumOff val="92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006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600" b="1" kern="1200" dirty="0"/>
            <a:t>Capacity (will be) “solved” – infra, fibre and spectrum</a:t>
          </a:r>
        </a:p>
      </dsp:txBody>
      <dsp:txXfrm rot="10800000">
        <a:off x="2533547" y="1097787"/>
        <a:ext cx="8097017" cy="877619"/>
      </dsp:txXfrm>
    </dsp:sp>
    <dsp:sp modelId="{96C939FF-C94A-CF47-882D-55C6317B8D68}">
      <dsp:nvSpPr>
        <dsp:cNvPr id="0" name=""/>
        <dsp:cNvSpPr/>
      </dsp:nvSpPr>
      <dsp:spPr>
        <a:xfrm>
          <a:off x="1875333" y="1097787"/>
          <a:ext cx="877619" cy="87761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DFD83-52DA-1344-8C9B-9068B1FDB771}">
      <dsp:nvSpPr>
        <dsp:cNvPr id="0" name=""/>
        <dsp:cNvSpPr/>
      </dsp:nvSpPr>
      <dsp:spPr>
        <a:xfrm rot="10800000">
          <a:off x="2314142" y="2194811"/>
          <a:ext cx="8316422" cy="877619"/>
        </a:xfrm>
        <a:prstGeom prst="homePlate">
          <a:avLst/>
        </a:prstGeom>
        <a:solidFill>
          <a:schemeClr val="accent5">
            <a:hueOff val="-5552761"/>
            <a:satOff val="-61789"/>
            <a:lumOff val="18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006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600" b="1" kern="1200" dirty="0"/>
            <a:t>Move</a:t>
          </a:r>
          <a:r>
            <a:rPr lang="en-NL" sz="2600" b="1" kern="1200" baseline="0" dirty="0"/>
            <a:t> focus to global service delivery</a:t>
          </a:r>
          <a:endParaRPr lang="en-NL" sz="2600" b="1" kern="1200" dirty="0"/>
        </a:p>
      </dsp:txBody>
      <dsp:txXfrm rot="10800000">
        <a:off x="2533547" y="2194811"/>
        <a:ext cx="8097017" cy="877619"/>
      </dsp:txXfrm>
    </dsp:sp>
    <dsp:sp modelId="{35F4A612-ECDC-E040-8F61-C4A4B7D0BD0D}">
      <dsp:nvSpPr>
        <dsp:cNvPr id="0" name=""/>
        <dsp:cNvSpPr/>
      </dsp:nvSpPr>
      <dsp:spPr>
        <a:xfrm>
          <a:off x="1875333" y="2194811"/>
          <a:ext cx="877619" cy="87761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122DD-2F20-AF49-A5AD-5639BFED20B7}">
      <dsp:nvSpPr>
        <dsp:cNvPr id="0" name=""/>
        <dsp:cNvSpPr/>
      </dsp:nvSpPr>
      <dsp:spPr>
        <a:xfrm rot="10800000">
          <a:off x="2314142" y="3291835"/>
          <a:ext cx="8316422" cy="877619"/>
        </a:xfrm>
        <a:prstGeom prst="homePlate">
          <a:avLst/>
        </a:prstGeom>
        <a:solidFill>
          <a:srgbClr val="8EB1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006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2600" b="1" kern="1200" dirty="0"/>
            <a:t>Global R&amp;E collaboration is essential</a:t>
          </a:r>
        </a:p>
      </dsp:txBody>
      <dsp:txXfrm rot="10800000">
        <a:off x="2533547" y="3291835"/>
        <a:ext cx="8097017" cy="877619"/>
      </dsp:txXfrm>
    </dsp:sp>
    <dsp:sp modelId="{A4A74AA5-716A-424E-8E40-C7ED01BA7DC7}">
      <dsp:nvSpPr>
        <dsp:cNvPr id="0" name=""/>
        <dsp:cNvSpPr/>
      </dsp:nvSpPr>
      <dsp:spPr>
        <a:xfrm>
          <a:off x="1875333" y="3291835"/>
          <a:ext cx="877619" cy="87761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24575,'-24'18'0,"12"-4"0,-12 14 0,20-11 0,0-1 0,4-3 0,0 3 0,0 2 0,0 0 0,0 2 0,0-1 0,0 3 0,0 0 0,0 0 0,0-2 0,0-2 0,1 0 0,2 2 0,3 1 0,3-2 0,1-1 0,12 7 0,-7-8 0,2-2 0,1-1 0,4-1 0,12 5 0,-5-9 0,9 0 0,6-1 0,7-2-643,2-1 643,0-2 0,-3-2 0,-6-1-144,-1 0 144,-3 0 0,4-2 0,-2-2 0,-3-3 0,-3-3 0,-3-3 0,-7 0 0,-2-1 0,-5 1 0,-3-1 0,0-2 639,-4 1-639,-3-2 148,-2 1-148,-3-3 0,-2-3 0,-2-3 0,-1 1 0,-3 2 0,-6 1 0,-4 2 0,-2-3 0,-1 2 0,2 3 0,1 1 0,0 3 0,2 3 0,0 2 0,1 1 0,-1 1 0,0-1 0,-4 0 0,-4-1 0,-2-1 0,-5-1 0,-3 0 0,-2-2 0,2 2 0,5 1 0,3 1 0,4 2 0,0 1 0,3 1 0,3 1 0,2 1 0,3 1 0,1 0 0,-1 1 0,-1 0 0,-1 0 0,-3 0 0,-1 0 0,-2 0 0,-2 0 0,1 0 0,-2 0 0,3 0 0,0 0 0,1 0 0,1 0 0,-2 0 0,2 0 0,1 0 0,3 0 0,3 0 0,0 0 0,1 0 0,0 0 0,0 0 0,0 0 0,0 0 0,-1 0 0,0 0 0,-2 0 0,2 0 0,-1 0 0,0 0 0,-1 0 0,0 0 0,-1 0 0,0 0 0,2 0 0,0 0 0,3 1 0,1 0 0,-1 1 0,3-1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24575,'0'3'0,"0"1"0,0 0 0,0 1 0,0 3 0,0 3 0,0 4 0,2 1 0,1 2 0,3-3 0,2-2 0,1-3 0,2-1 0,3-1 0,2-1 0,2-2 0,3-1 0,8-1 0,4-2 0,3-1 0,-2 0 0,0-1 0,-1-2 0,-2-1 0,-1-2 0,-7 0 0,-2 1 0,-5 0 0,-5 1 0,-3 1 0,-3 1 0,-2 0 0,0 0 0,-2-1 0,-1-1 0,1 1 0,-1 0 0,0-1 0,0-1 0,0-3 0,0-1 0,0-4 0,0-3 0,0-3 0,-3-3 0,-4-1 0,-4 2 0,-2-1 0,0 2 0,1 3 0,2 5 0,1 3 0,2 4 0,0 2 0,0 1 0,-1 2 0,-3-1 0,-2 1 0,-2 0 0,-3 1 0,1 1 0,-1 0 0,1 1 0,1-1 0,0 1 0,1-2 0,4 1 0,1-1 0,1-1 0,0 2 0,0-1 0,-1 2 0,-1-1 0,1 1 0,-2-1 0,0 1 0,1-1 0,1 1 0,2-1 0,3 0 0,-1 0 0,2 0 0,-1 1 0,0 0 0,0 0 0,-1 1 0,1-1 0,-1 1 0,2-1 0,1 0 0,2-1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 24575,'-6'2'0,"3"2"0,1 4 0,2 3 0,0 0 0,0-2 0,0-2 0,0-1 0,0-2 0,0 0 0,0-2 0,0 3 0,0 0 0,0 3 0,0 2 0,0 4 0,0 2 0,0 3 0,2 0 0,2 1 0,5 3 0,4-1 0,3 0 0,2-3 0,0-2 0,0-4 0,0-2 0,-2-2 0,0-3 0,3 0 0,2-1 0,6 1 0,4 0 0,3-2 0,3-1 0,0-2 0,-3-1 0,-3-1 0,-5-2 0,-4-2 0,-2-4 0,-2-4 0,0-1 0,-3-2 0,-4 2 0,-3 0 0,-2 0 0,-2 1 0,-3-1 0,-1 1 0,-3-5 0,-5-4 0,-5 0 0,-5-1 0,-2 2 0,-1 0 0,-2 0 0,1 4 0,2 5 0,0 2 0,0 1 0,0 2 0,-2 1 0,-1 2 0,-1 1 0,-6 2 0,-1 0 0,-3 1 0,4 0 0,3 0 0,0 0 0,3 0 0,0 0 0,4 0 0,5 0 0,3 0 0,3 1 0,2 0 0,1 0 0,4-1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24575,'7'0'0,"2"0"0,2 2 0,-2 0 0,1 1 0,0 1 0,3 0 0,2 1 0,-4-1 0,-3-1 0,-4 0 0,-1-1 0,1 1 0,1 0 0,0 0 0,0 0 0,0 0 0,0 0 0,0 0 0,-1 0 0,1 0 0,1 0 0,1 1 0,1 0 0,-1 0 0,-1 1 0,0-1 0,-1 0 0,0-1 0,0-1 0,-2 1 0,0 0 0,0 1 0,0-1 0,0 0 0,1 0 0,-1 0 0,0 0 0,0-1 0,0 1 0,0-1 0,-1 0 0,1-1 0,-1 1 0,1 0 0,0 0 0,1 1 0,1 0 0,0 0 0,0 1 0,0-1 0,-1 1 0,-1-1 0,1-1 0,-1 0 0,1 0 0,0 1 0,0-1 0,0 0 0,0 1 0,0 0 0,1-1 0,0 1 0,0-1 0,-1 0 0,1 1 0,-1 0 0,0 0 0,0 0 0,0-1 0,2 1 0,-1-1 0,-1 0 0,0-1 0,-1 0 0,0 1 0,0 0 0,1 1 0,-1-1 0,1 1 0,0-1 0,-1 1 0,1-1 0,0 0 0,-2 0 0,1-1 0,-3-1 0,3 1 0,2 1 0,3 2 0,1 1 0,-1 0 0,2 2 0,0 0 0,0-1 0,-2 0 0,-3-3 0,1 0 0,-2-1 0,-1-1 0,1 0 0,-1 0 0,2-1 0,1 0 0,1 0 0,2 0 0,-1 0 0,-1 0 0,-1 0 0,-1 0 0,-1-1 0,-1 0 0,-1-2 0,-2 0 0,-1 0 0,-2 1 0,-2 0 0,2 1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24575,'0'-3'0,"0"-1"0,0 1 0,0 0 0,0 0 0,0-1 0,2 0 0,0-1 0,2 0 0,0 1 0,-2 0 0,1 2 0,-2-1 0,1 1 0,0 0 0,0-1 0,2-1 0,1 0 0,0 0 0,1-1 0,-1 1 0,0 0 0,-2 1 0,0 0 0,-2 1 0,1-1 0,0 0 0,0 0 0,2-1 0,-1 1 0,1-1 0,0 0 0,-1 0 0,0 1 0,0 0 0,-2 1 0,2 0 0,-1 0 0,1 1 0,1 0 0,0-1 0,3-2 0,-2 1 0,4 0 0,0 0 0,1 0 0,2 0 0,-1 1 0,0-1 0,-2 1 0,-1 2 0,-1-1 0,-2 1 0,0 0 0,0 0 0,0 0 0,0 0 0,0 0 0,0 0 0,1 0 0,-1 0 0,0 0 0,0 0 0,0-1 0,0 0 0,0 0 0,0 1 0,0 0 0,1 0 0,1 0 0,0 0 0,-2 0 0,1 0 0,0 0 0,-1 0 0,1 0 0,-2 0 0,1 0 0,0 0 0,1 0 0,1 0 0,2 1 0,1 1 0,1 0 0,-1 2 0,-2-1 0,0-1 0,0 2 0,0-1 0,0 1 0,-1-1 0,-2 0 0,-1 0 0,-1-1 0,-1 0 0,2-1 0,0-1 0,0 0 0,-1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24575,'-24'18'0,"12"-4"0,-12 14 0,20-11 0,0-1 0,4-3 0,0 3 0,0 2 0,0 0 0,0 2 0,0-1 0,0 3 0,0 0 0,0 0 0,0-2 0,0-2 0,1 0 0,2 2 0,3 1 0,3-2 0,1-1 0,12 7 0,-7-8 0,2-2 0,1-1 0,4-1 0,12 5 0,-5-9 0,9 0 0,6-1 0,7-2-643,2-1 643,0-2 0,-3-2 0,-6-1-144,-1 0 144,-3 0 0,4-2 0,-2-2 0,-3-3 0,-3-3 0,-3-3 0,-7 0 0,-2-1 0,-5 1 0,-3-1 0,0-2 639,-4 1-639,-3-2 148,-2 1-148,-3-3 0,-2-3 0,-2-3 0,-1 1 0,-3 2 0,-6 1 0,-4 2 0,-2-3 0,-1 2 0,2 3 0,1 1 0,0 3 0,2 3 0,0 2 0,1 1 0,-1 1 0,0-1 0,-4 0 0,-4-1 0,-2-1 0,-5-1 0,-3 0 0,-2-2 0,2 2 0,5 1 0,3 1 0,4 2 0,0 1 0,3 1 0,3 1 0,2 1 0,3 1 0,1 0 0,-1 1 0,-1 0 0,-1 0 0,-3 0 0,-1 0 0,-2 0 0,-2 0 0,1 0 0,-2 0 0,3 0 0,0 0 0,1 0 0,1 0 0,-2 0 0,2 0 0,1 0 0,3 0 0,3 0 0,0 0 0,1 0 0,0 0 0,0 0 0,0 0 0,0 0 0,-1 0 0,0 0 0,-2 0 0,2 0 0,-1 0 0,0 0 0,-1 0 0,0 0 0,-1 0 0,0 0 0,2 0 0,0 0 0,3 1 0,1 0 0,-1 1 0,3-1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24575,'-4'5'0,"-1"-1"0,-1 1 0,0-1 0,1-1 0,1 1 0,0 0 0,2 0 0,0-1 0,0 1 0,-4 1 0,-3 2 0,-3 0 0,1 0 0,2-1 0,1-1 0,2 0 0,1 0 0,0-2 0,2 0 0,1-1 0,0 1 0,2 0 0,0-1 0,1 1 0,1 1 0,0-1 0,1 0 0,-1 0 0,2 0 0,0-1 0,1-2 0,-1 0 0,1 1 0,-1 0 0,3 1 0,3 2 0,2-1 0,2 1 0,-2 0 0,1-1 0,-2 0 0,-3 0 0,-1-1 0,-3-2 0,0 2 0,-2-2 0,0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103 115 24575,'0'3'0,"0"1"0,0 0 0,0 2 0,0 1 0,0-2 0,0-1 0,0-3 0,0-5 0,0 0 0,0-2 0,0 1 0,0 0 0,0 1 0,0-1 0,0 1 0,0 0 0,2 0 0,0 1 0,2-1 0,1 1 0,2 0 0,-1-1 0,2 1 0,1 0 0,0-2 0,4-1 0,1 0 0,-1 0 0,-1 1 0,-3 1 0,-2 2 0,0 0 0,-3 1 0,1 0 0,0 1 0,0 1 0,1 1 0,0 4 0,0 2 0,0 2 0,0 3 0,-1 1 0,2 1 0,0 3 0,2 2 0,0-1 0,0-2 0,0-4 0,-3-3 0,-1-2 0,-2-3 0,-2-2 0,-1-3 0,0-5 0,0-7 0,0-4 0,0-4 0,0-6 0,0 2 0,0 1 0,0 6 0,0 8 0,1 3 0,1 4 0,3 4 0,3 3 0,6 6 0,4 1 0,0-1 0,-1 0 0,-6-5 0,-3-1 0,-2-1 0,-1-1 0,-1-1 0,2 0 0,-2-2 0,-1-3 0,-1-2 0,-2-2 0,-3-3 0,-2 2 0,0-1 0,0 3 0,2 1 0,-1 2 0,-1 1 0,-1 1 0,1 0 0,0 1 0,-2 1 0,-5 5 0,-5 4 0,-7 6 0,-4 3 0,-2 0 0,-2 3 0,1-1 0,3-3 0,6-3 0,6-5 0,6-2 0,3-4 0,2-2 0,0-1 0,0-2 0,2-3 0,2 0 0,1-2 0,0 2 0,0 0 0,0 0 0,-1 0 0,-1 1 0,-1 0 0,0-1 0,2-2 0,1-3 0,0-1 0,-1-1 0,-2 3 0,0 1 0,0 1 0,2 4 0,1 1 0,0 3 0,0 1 0,0 1 0,0 2 0,1 1 0,2-1 0,-1 0 0,0-3 0,0 1 0,-4-2 0,-4-3 0,-6-5 0,-6-8 0,0-2 0,-3-4 0,0-2 0,4 5 0,3 3 0,7 6 0,4 4 0,1 2 0,2 1 0,3 4 0,5 2 0,5 3 0,7 2 0,2 0 0,4 1 0,-1-2 0,-3-1 0,-2 0 0,-5-4 0,-4 0 0,-3-1 0,-1-1 0,-1-1 0,-1-1 0,0 0 0,1 0 0,-1 0 0,0 0 0,1 0 0,1-1 0,3-2 0,3-3 0,1-1 0,0-2 0,-1-1 0,-1 0 0,-2 1 0,-2 1 0,-3 2 0,0 1 0,0 2 0,-1 0 0,0 1 0,0 1 0,0 0 0,1 1 0,1 1 0,1 1 0,5 2 0,2 3 0,-2-1 0,1 0 0,-4-2 0,-2 0 0,-1-2 0,-2-1 0,-1-6 0,-2-3 0,-1-5 0,0-3 0,0 1 0,0 2 0,0 2 0,1 3 0,0 2 0,1 1 0,0 1 0,1 2 0,0 1 0,1 2 0,-1-1 0,0 2 0,-2 0 0,1 0 0,-2 1 0,0 0 0,0 0 0,-1-1 0,-1-2 0,1-1 0,-1-1 0,0-1 0,0 1 0,-1 0 0,1 0 0,0 0 0,1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24575,'4'1'0,"1"0"0,1 0 0,1-1 0,1 1 0,1 2 0,2 0 0,0 1 0,6 1 0,5 3 0,1 0 0,-3-1 0,-7-1 0,-5-2 0,-2-1 0,0-1 0,0 1 0,-1-1 0,-1 0 0,0-1 0,-1 0 0,1 1 0,0 1 0,2 0 0,-1 0 0,1 1 0,1-1 0,0 1 0,0-1 0,-2 0 0,0-1 0,0 1 0,0 0 0,1 0 0,-1-1 0,1-1 0,-1 1 0,-1 0 0,1 0 0,0 0 0,1 1 0,-1 0 0,1 1 0,0-1 0,1 0 0,0 0 0,1 2 0,0 1 0,2 1 0,-1 0 0,2 0 0,-1 1 0,0 0 0,0-1 0,-1 0 0,-2-1 0,0-1 0,-2-1 0,1 0 0,-2-4 0,-4-2 0,-3-3 0,-4-4 0,-2-1 0,1 0 0,0 1 0,2 2 0,1 2 0,2 1 0,0 1 0,1 1 0,-1-1 0,1 1 0,3 1 0,3 0 0,4 4 0,3 1 0,4 2 0,3 1 0,1 1 0,-2-1 0,-4-1 0,-4-3 0,-3-1 0,-1-1 0,1-1 0,-1-1 0,0-4 0,-1-2 0,0-3 0,-1-4 0,2-4 0,0-2 0,1 1 0,-1 1 0,0 7 0,-2 0 0,0 3 0,0 3 0,-1 1 0,2 2 0,0 2 0,1 0 0,1 0 0,4 1 0,4 1 0,2 0 0,2 2 0,3 0 0,0 0 0,-1 0 0,-2-1 0,-1 0 0,2-1 0,0-1 0,-2-1 0,-2 0 0,0 0 0,0 0 0,1 0 0,-2 0 0,-1-3 0,-2 0 0,0-3 0,-3 0 0,-1 0 0,0-2 0,-2-1 0,1-1 0,1 0 0,-1 1 0,0 0 0,0 2 0,-1 2 0,-2 0 0,-2 2 0,-1 0 0,-1 1 0,-1 0 0,-3 1 0,-3 1 0,-3 0 0,-4 0 0,-5 0 0,0-1 0,1 0 0,4 0 0,7 1 0,1 0 0,1 0 0,2 0 0,2 2 0,5 4 0,3 1 0,2 1 0,0 2 0,-1-3 0,-1 0 0,0-2 0,-4-2 0,-4-2 0,-3-3 0,-2-3 0,-3-3 0,-3-3 0,-1-1 0,1 1 0,3 2 0,3 4 0,3 1 0,2 0 0,-1 0 0,1-1 0,0 0 0,0 1 0,1-1 0,-2 0 0,0 1 0,1 1 0,-1 1 0,2 1 0,-1 1 0,3 3 0,2 1 0,2 3 0,0 0 0,0-1 0,1 0 0,1 0 0,0 0 0,0 0 0,-1-1 0,0-1 0,-2-2 0,-1-2 0,-2-1 0,-1-2 0,0 0 0,0 0 0,0 0 0,0 0 0,0 0 0,0-1 0,0 1 0,0 0 0,0 0 0,0-1 0,0 0 0,-2-1 0,0 0 0,-2-1 0,0-1 0,0 1 0,1 0 0,0 2 0,0 1 0,1 0 0,-1 2 0,2 2 0,-1-1 0,2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5 470 24575,'8'0'0,"-1"0"0,5 0 0,2 0 0,2 0 0,1 0 0,11 0 0,1 0 0,1 0 0,2 0 0,-9 0 0,3 0 0,1 0 0,-1 0 0,1 0 0,-2-1 0,-1-1 0,-2-1 0,-3 0 0,0-1 0,-1 1 0,0-1 0,0 0 0,1-1 0,-1 2 0,0 0 0,-2 1 0,-2 1 0,-3-1 0,2 0 0,-1 0 0,1 0 0,-1 0 0,0 0 0,-2 0 0,-1 0 0,0-1 0,0 1 0,-1 0 0,1-2 0,1 1 0,0-1 0,2-1 0,-2 1 0,1-1 0,-2 1 0,-2 2 0,-1 0 0,-2 0 0,-1 1 0,-2-1 0,-1-1 0,0 0 0,0 0 0,0 0 0,-3 0 0,-2 0 0,-2 1 0,-1 0 0,1-1 0,-2 1 0,-3 0 0,-1 1 0,-3 0 0,-1 1 0,1-1 0,-4 1 0,-1 0 0,1 0 0,-1 0 0,4 0 0,-2 0 0,4 0 0,2 0 0,2 0 0,5 0 0,-1 0 0,3 0 0,-2 0 0,1 0 0,0 0 0,0 0 0,1 0 0,-1 0 0,-1 0 0,0 0 0,1-1 0,0 0 0,0 0 0,0 1 0,1 0 0,-3 0 0,-3 0 0,-4 0 0,-4 2 0,-3 2 0,0 2 0,0 2 0,0 1 0,1-1 0,-2 1 0,2-1 0,4 0 0,3-2 0,3-2 0,3-1 0,0-1 0,2-1 0,0-1 0,0 0 0,0 1 0,-1 1 0,-2-1 0,-1 1 0,0 0 0,0 0 0,1 0 0,2 1 0,1-1 0,0 0 0,2 0 0,2 1 0,0-1 0,-1-1 0,-2 0 0,0-2 0,2 1 0,-1 0 0,1 0 0,1 0 0,4-1 0,5-2 0,3-1 0,8-2 0,6 0 0,3 0 0,-3 1 0,-3 2 0,1 1 0,4 1 0,4 0 0,3-1 0,2 1 0,2-1 0,2 0 0,-3-2 0,-7 0 0,-3 0 0,-4 1 0,-2-1 0,0 0 0,-4 0 0,-2-1 0,-1 0 0,-1 0 0,1-2 0,2 0 0,-1 0 0,4 0 0,0 0 0,2-1 0,1 0 0,-2 1 0,-1 0 0,-2 2 0,-3 1 0,-4 1 0,2 0 0,-2 1 0,1 0 0,1 0 0,-1 0 0,2-1 0,1 0 0,0 1 0,0 1 0,-1 0 0,-1 1 0,0-1 0,1 0 0,-1 0 0,1 1 0,-1 0 0,1 0 0,1 0 0,0 0 0,-1-1 0,-1 1 0,-2 0 0,0 0 0,2 0 0,1 0 0,-2 0 0,-2 0 0,-2 0 0,-1 0 0,0 0 0,-1 0 0,0 0 0,-1 1 0,1 1 0,1 0 0,-1 1 0,0 0 0,0 0 0,0 0 0,0 0 0,-1 1 0,-1-1 0,0 0 0,-2 0 0,1 1 0,-1-1 0,-1 0 0,0 0 0,-1 0 0,-2-1 0,-1 0 0,-1-2 0,0 0 0,-3 1 0,-1 1 0,-4 0 0,-2 1 0,-3 0 0,-2 0 0,-1-1 0,2 0 0,0-1 0,0-1 0,0 0 0,-2 0 0,-3 0 0,0 0 0,-1 0 0,2 0 0,2 0 0,3 0 0,4 0 0,0 1 0,0 0 0,0 0 0,-3 0 0,-2 0 0,-1 0 0,0 0 0,0 0 0,2 1 0,3-1 0,3 0 0,3 0 0,1 0 0,0 0 0,2-1 0,0 0 0,1 0 0,1 0 0,4 0 0,2 0 0,3 0 0,0 0 0,0 0 0,-1 1 0,-2 0 0,-1 1 0,1 1 0,-2 1 0,-3-1 0,-4 0 0,-9 1 0,-11 3 0,-11 3 0,13-4 0,-1 1-243,-1 1 1,1-1 242,-1 0 0,-1 1 0,-21 6 0,5-2 0,6-1 0,9-2 0,3-4 0,6 0 0,0-3 0,5 0 0,1-2 485,3 0-485,1 0 0,3-2 0,2-1 0,0-1 0,0-1 0,-1 0 0,2-1 0,0-1 0,0 1 0,1 0 0,0-1 0,0-1 0,0 2 0,-2 0 0,1 1 0,0 1 0,0 0 0,1 1 0,-1 0 0,0 2 0,0 0 0,-1 0 0,1 0 0,2-1 0,1-1 0,0-1 0,1 1 0,2-1 0,0-1 0,1 1 0,0-1 0,0 0 0,-1 1 0,-1-1 0,0 1 0,1 0 0,-1 1 0,1 0 0,-1 0 0,2 0 0,-1-1 0,1 1 0,0 0 0,-1-1 0,1 1 0,0 0 0,-1 1 0,1 1 0,0-1 0,1 0 0,1-1 0,0 0 0,0 0 0,0-1 0,0-1 0,0 0 0,1 1 0,0 1 0,-1 1 0,1 0 0,-1 1 0,-1 1 0,1 0 0,0-1 0,2 0 0,1 0 0,2-1 0,-2 1 0,-1 0 0,-3 0 0,1 0 0,-1 0 0,2 1 0,0 0 0,0 0 0,3-1 0,3 0 0,2 0 0,-1 0 0,1 0 0,-2 0 0,1 0 0,-1 0 0,-3 1 0,-1 0 0,-2 0 0,-1 0 0,1 0 0,-1 0 0,3 0 0,-1 0 0,3 0 0,1 0 0,2 0 0,0 0 0,-1 0 0,-1 0 0,-2 0 0,1 0 0,-2 0 0,-1 1 0,1 0 0,0 1 0,2 1 0,-1-1 0,1 1 0,1 0 0,-1 0 0,0-1 0,-1 0 0,-2 0 0,1 2 0,1-1 0,0 1 0,0 0 0,0 1 0,1-1 0,-1 1 0,-1-1 0,-1 0 0,0 2 0,0-2 0,0 1 0,-2-2 0,-1 1 0,-1-1 0,-2 0 0,1 0 0,0 0 0,0-1 0,-1-1 0,-5-6 0,-6-4 0,-7-5 0,-2-3 0,-4 0 0,2 1 0,-4-1 0,-2-1 0,-1-1 0,-3 0 0,3 3 0,1 4 0,4 2 0,5 4 0,3 2 0,1 1 0,2 2 0,-5 0 0,2 1 0,1 0 0,-2 0 0,2 1 0,-2 1 0,1 0 0,1 2 0,0-1 0,2 0 0,0 0 0,-1 1 0,0 0 0,2 0 0,1-1 0,3 1 0,1-1 0,2 0 0,0 0 0,2 0 0,1 0 0,-1 0 0,1 0 0,-2 2 0,0 0 0,-1 1 0,-1 3 0,1-1 0,-3 1 0,0 2 0,0-1 0,-2 1 0,1-1 0,1-1 0,2-1 0,2-2 0,0-2 0,1-1 0,1 0 0,1 0 0,0 0 0,0 1 0,0 0 0,0 1 0,-1 2 0,-1 2 0,0-1 0,1 0 0,0-2 0,-1 0 0,1 1 0,-1 0 0,2 0 0,0 0 0,-2 0 0,1-2 0,-1 0 0,1-1 0,1-1 0,0 0 0,0 0 0,-1-1 0,-2 0 0,0-1 0,-1-1 0,2-5 0,0-3 0,2-3 0,0 0 0,0 0 0,0 0 0,0 0 0,0 1 0,0 2 0,0 0 0,0 1 0,0-1 0,0-1 0,4-1 0,4-1 0,6-2 0,5-1 0,-1 1 0,0 0 0,-2 2 0,-2 2 0,-1 1 0,-2 2 0,-2 2 0,-1 1 0,-2 1 0,-1 1 0,2 0 0,0 0 0,0-1 0,2 0 0,-1 0 0,0 0 0,0 0 0,-2 1 0,0 0 0,1 0 0,-1 1 0,2-1 0,0 1 0,1 0 0,4 0 0,1 0 0,0 0 0,0 0 0,0 0 0,1 1 0,-1 0 0,-2 2 0,-1 1 0,1 0 0,3 3 0,1 2 0,1 0 0,0 1 0,0 0 0,-1 0 0,-1 0 0,-3-2 0,-3 0 0,-1-1 0,-1 0 0,0-1 0,-1-1 0,0 0 0,-1-2 0,-1 1 0,-2-1 0,-1-1 0,-6-1 0,-3-3 0,-5-3 0,-6-4 0,-3-2 0,-6-3 0,-2-2 0,1 1 0,6 4 0,5 3 0,7 4 0,2 1 0,1 1 0,0 0 0,-1 0 0,0 1 0,0 0 0,0 0 0,1 0 0,0 1 0,1 0 0,1 0 0,0 0 0,1 0 0,0 0 0,0 1 0,0-1 0,0 2 0,2 0 0,-2 0 0,2 0 0,1 0 0,1 1 0,1 0 0,-1 1 0,1-1 0,0 1 0,0 2 0,0 0 0,0 1 0,0-1 0,0 0 0,0-1 0,0-1 0,0 0 0,0-1 0,0 0 0,0 0 0,-1-1 0,0 0 0,-2 0 0,1 0 0,0 0 0,-2 0 0,-1 2 0,-2 2 0,-2 2 0,-2 2 0,1 1 0,1-2 0,1-2 0,1 1 0,1-3 0,1 1 0,2-1 0,-1-2 0,1-2 0,2-2 0,0-3 0,1-3 0,-1-3 0,1 1 0,0-1 0,0 0 0,0 1 0,0 2 0,0 0 0,0 1 0,1-1 0,2 0 0,3-1 0,4-1 0,3-1 0,2 0 0,-1 0 0,-3 3 0,-2 1 0,-1 1 0,-2 1 0,0 1 0,0 1 0,0 0 0,-1 1 0,1 0 0,-1 0 0,1 0 0,2 0 0,0-2 0,3 1 0,1 0 0,0 1 0,-1 1 0,0 0 0,-3-1 0,1 1 0,0 0 0,0 0 0,1 2 0,3 0 0,3 4 0,1 1 0,1 2 0,1 2 0,0 1 0,-1 0 0,-2-1 0,-4-1 0,0-2 0,-1 1 0,-1-1 0,-1-2 0,-1-1 0,-1-1 0,0 0 0,-1-2 0,-1 0 0,2-1 0,1 0 0,1 0 0,1 0 0,4-1 0,0 0 0,0 0 0,0 0 0,-4 0 0,-2 0 0,-2 0 0,-1 0 0,0 0 0,0 0 0,1 0 0,-1 0 0,0 0 0,0 0 0,2 0 0,1-1 0,4 0 0,0 0 0,4 0 0,0 1 0,0 0 0,-2 0 0,-2-1 0,2 0 0,-2 0 0,1 1 0,0-1 0,-2 1 0,0 0 0,1 0 0,-1 0 0,-1 0 0,-2 0 0,2 0 0,1 0 0,0 1 0,-1 0 0,0 1 0,1 1 0,-2-1 0,1-1 0,-2 1 0,0-1 0,0 1 0,0-2 0,2 1 0,0 0 0,0-1 0,-1 0 0,-1 0 0,-1 0 0,0 0 0,-1 0 0,-2 0 0,2 0 0,0 0 0,1 0 0,1 0 0,0 0 0,0 0 0,0 0 0,1 0 0,-3 1 0,2 0 0,-2 0 0,0 1 0,1 0 0,-1 0 0,0 1 0,-1-1 0,1 0 0,-2 0 0,0 0 0,-2 1 0,-1 0 0,1 1 0,-2-1 0,0 0 0,0 1 0,0-1 0,-1-1 0,-1 1 0,-3 0 0,-4 1 0,-5-1 0,-5 1 0,-7-2 0,-2-1 0,-3-1 0,2 0 0,2-1 0,-4 0 0,2-2 0,0-1 0,4 0 0,5 1 0,2 1 0,5 0 0,2 0 0,3 1 0,-1-1 0,-2 1 0,-1-1 0,-6 1 0,-2 0 0,-4 1 0,-3 0 0,2 0 0,1 0 0,5 0 0,6 0 0,3 0 0,4 0 0,0 0 0,1-1 0,1 0 0,1-1 0,1 0 0,2 0 0,8-1 0,28-3 0,11 0 0,6 0 0,-6 2 0,-20 2 0,0 1 0,-1 0 0,-1 1 0,-2-1 0,-2-1 0,-3-1 0,-2 0 0,-2 0 0,-2 0 0,0 1 0,-3-1 0,-1 0 0,-2 0 0,-2 1 0,-1 0 0,-2-1 0,-1 0 0,0 0 0,0-1 0,0 0 0,0 0 0,-4 0 0,-3-1 0,-4 1 0,-4-2 0,-1 1 0,-1 1 0,1 1 0,2 1 0,1 1 0,4 1 0,1 0 0,2 0 0,-1 0 0,1 0 0,1 0 0,2 0 0,2 0 0,5 0 0,3 0 0,4 0 0,7 0 0,2 0 0,4 0 0,2 0 0,-4 0 0,0 0 0,-1 0 0,-1 0 0,0 1 0,-1 1 0,-2 0 0,0 2 0,-1 0 0,-2 0 0,-1-1 0,-3 0 0,-1-1 0,-1 0 0,0 0 0,-2 0 0,0 1 0,-2-1 0,-1 2 0,-1-2 0,0 0 0,-1 1 0,0-1 0,0 1 0,-1 0 0,0 1 0,0 1 0,0 3 0,0-1 0,0 1 0,0-1 0,0-1 0,0 0 0,0 0 0,0 0 0,-3 0 0,-3-2 0,-4 1 0,-3-2 0,1 0 0,-1 0 0,3-1 0,-4 0 0,0 0 0,-4-1 0,-2-1 0,-3 0 0,-3 0 0,4 0 0,-1 0 0,0 0 0,1 0 0,-4 0 0,1 0 0,1 0 0,2 0 0,1 0 0,3 0 0,3-1 0,0 0 0,0-1 0,-2-1 0,1 0 0,1 1 0,2-1 0,1 1 0,3 1 0,2 0 0,2 1 0,0 0 0,0 0 0,0 0 0,0 0 0,0 0 0,-1 0 0,2 0 0,3 1 0,3-1 0,4-1 0,4-1 0,3-2 0,6 0 0,6-1 0,2 0 0,-2 1 0,-3 1 0,-3 1 0,0 0 0,-3 0 0,1-1 0,0 1 0,-3-1 0,0-1 0,-3 1 0,0-1 0,2 1 0,1 0 0,1-2 0,1-1 0,2 0 0,-1 0 0,1 0 0,-2 0 0,-4 1 0,-2 1 0,-2 1 0,-2 1 0,1 0 0,-3 0 0,-4 1 0,-3 1 0,-3 0 0,-2 0 0,-1 0 0,0 0 0,-1 0 0,1 0 0,-1 0 0,-3 0 0,-3 0 0,-5 0 0,-3 0 0,-3 0 0,-1 0 0,0 0 0,6 0 0,5 0 0,5 1 0,5 0 0,0 0 0,2 0 0,2 0 0,4-1 0,2 1 0,3-1 0,4 0 0,2 0 0,5 0 0,3 0 0,0 0 0,3 0 0,-3 0 0,-1 0 0,-1 0 0,-2 0 0,0 0 0,-1 0 0,-2 0 0,-2 0 0,0 0 0,0 1 0,-1 0 0,0 0 0,1 1 0,-1-1 0,2 1 0,0 0 0,0 0 0,-2-1 0,-1 1 0,-1-1 0,-2-1 0,-1 2 0,-1-1 0,1 1 0,1 1 0,-1-1 0,1 0 0,-1-1 0,0 1 0,-1-1 0,0 1 0,-2-1 0,1 1 0,-1 0 0,0 0 0,-1 1 0,-1-1 0,1 1 0,1 1 0,0-2 0,0 1 0,0-1 0,-1 0 0,-1 1 0,0 0 0,0 0 0,0 0 0,0 0 0,-2 1 0,-6-1 0,-5 1 0,-3-1 0,-5 1 0,-1 0 0,-4 0 0,-3-1 0,-2 0 0,-1-2 0,-1-1 0,2 0 0,1 0 0,6 0 0,4 0 0,3 0 0,3 0 0,-3 0 0,1 0 0,0-2 0,-3 0 0,3-1 0,-2 1 0,3 1 0,3 0 0,0 1 0,2 0 0,0 0 0,3 0 0,1 0 0,0 0 0,1 0 0,-1 0 0,0 0 0,-1 0 0,-3 0 0,-2 0 0,-4 0 0,0 0 0,1 0 0,2 0 0,2 0 0,2 0 0,2 0 0,1 0 0,0 0 0,-1 0 0,-3 0 0,-3 0 0,-5 0 0,-2 0 0,-4 1 0,-1 1 0,2 1 0,0 0 0,-1 0 0,3-1 0,-1 0 0,-1 0 0,2 0 0,1-1 0,4-1 0,-11 0 0,12 0 0,-8 0 0,12 0 0,1 0 0,1 1 0,2 0 0,1 0 0,1-1 0,0 0 0,1 1 0,0-1 0,-1 2 0,-1 0 0,-1-1 0,-2 1 0,-1 0 0,-2 0 0,-5 1 0,-2 0 0,-2-1 0,-1 1 0,3-1 0,2 0 0,3-1 0,4 0 0,2-1 0,2 0 0,2-1 0,1-1 0,1 0 0,2-1 0,0-1 0,0-7 0,0-3 0,0-1 0,0 2 0,0 7 0,0 1 0,0 1 0,0 0 0,0 1 0,0-3 0,0 0 0,0-1 0,0-1 0,0-2 0,0-1 0,0 0 0,0 0 0,0 2 0,0 1 0,0 0 0,0 2 0,0 1 0,1 1 0,1 1 0,-1 1 0,1-1 0,0 0 0,0 1 0,0-1 0,1 0 0,-1-1 0,0 1 0,0 0 0,-1 1 0,2 1 0,0-1 0,1 0 0,1-1 0,0-1 0,0-1 0,3 0 0,-1-2 0,2 1 0,0 0 0,-2 1 0,2 0 0,0 0 0,2-1 0,3 0 0,0-2 0,2 0 0,0 0 0,-2 2 0,-1 0 0,-4 2 0,-2 1 0,0 0 0,-1 1 0,0 0 0,-1 1 0,0 0 0,0 1 0,1 0 0,3 0 0,1 0 0,3 0 0,5 0 0,0 0 0,3 2 0,1 1 0,1 0 0,2 3 0,0-1 0,-3 0 0,-1 0 0,-5 0 0,-1 0 0,-3-1 0,-3 1 0,0-1 0,-1 1 0,0 0 0,0 1 0,-1 0 0,1 1 0,1-1 0,0 1 0,-1 0 0,1 0 0,-1 0 0,0 0 0,1 1 0,0 1 0,-1 0 0,0-1 0,-2 0 0,0-2 0,-1-1 0,0 0 0,1-1 0,-2 1 0,0-1 0,0-1 0,-2 0 0,2 0 0,0 1 0,-1-1 0,1 0 0,-1 0 0,-2 0 0,1 0 0,-1 0 0,1 0 0,-1 0 0,-1-1 0,-1-6 0,-4-6 0,-6-6 0,-8-6 0,-1 1-2049,-1 2 1,-3-2 2048,2 0 0,-1 0 0,1 3 0,0 0 0,2 1 0,4 4 0,7 7 0,1 1 0,2 1 0,-1 1 0,-1 1 4097,0 0-4097,-2 0 0,-2 1 0,-3 1 0,-1-1 0,-2 1 0,0 0 0,-1 0 0,4 0 0,3 0 0,4 0 0,1 0 0,1 0 0,1 0 0,0 0 0,-2 0 0,-2 1 0,-1 1 0,-2 1 0,-2-1 0,1 2 0,1-1 0,1 0 0,2-1 0,2 0 0,1 0 0,0 0 0,2 1 0,1 0 0,1 0 0,0 0 0,-2 0 0,-2 2 0,-2 1 0,-1 2 0,0 2 0,-1 0 0,-1 1 0,1-1 0,0 0 0,2-1 0,-1 1 0,1-1 0,-1 0 0,1 1 0,1-1 0,1-1 0,1-2 0,2-2 0,1-1 0,1 0 0,-1 0 0,1 0 0,0 1 0,1-1 0,-1 0 0,-1 1 0,-2 0 0,-2 2 0,-2 2 0,0 2 0,-1-1 0,1 0 0,0 0 0,1-1 0,2-2 0,1-1 0,1-1 0,2-1 0,0 0 0,0 0 0,1-1 0,0-3 0,1-2 0,2-3 0,0-1 0,1 0 0,-1-2 0,-2 0 0,2-3 0,-1-2 0,1 1 0,2-1 0,0-1 0,1 3 0,0 0 0,0 0 0,0 2 0,0 0 0,2 1 0,-1 0 0,1 0 0,1-1 0,-1 0 0,2 1 0,-1 0 0,1 0 0,1 0 0,0-1 0,2-1 0,-1-2 0,0 3 0,-2 0 0,-2 3 0,-1 3 0,-1-1 0,-2 2 0,-1 1 0,0 0 0,-1 0 0,2-2 0,0 0 0,3-2 0,2 0 0,1 0 0,0 0 0,-1 1 0,-2 1 0,0 2 0,0 0 0,-1 1 0,-1 0 0,1 1 0,1 0 0,1 0 0,2 0 0,4 0 0,3 0 0,3 0 0,3 0 0,-1 0 0,-3 1 0,-3 1 0,-2 1 0,-4 0 0,-1 0 0,-1 0 0,0 2 0,2 1 0,0 0 0,2 1 0,1-1 0,-1 3 0,0-1 0,0 0 0,-1 0 0,-2-2 0,1 1 0,-2 0 0,0 0 0,1 1 0,-1-1 0,0 1 0,-2-2 0,0 1 0,1-2 0,-1 1 0,1 0 0,0 0 0,-1 1 0,0-1 0,0 1 0,0-1 0,0 3 0,-1-1 0,1 0 0,0-1 0,-1 0 0,1 0 0,-2-2 0,0 0 0,-2-2 0,0 0 0,-1 0 0,1 0 0,0 1 0,1 0 0,0 0 0,2 1 0,-2 1 0,1-1 0,-1 0 0,0-1 0,0 0 0,-5-4 0,-6-5 0,-9-5 0,-2-4 0,-1-2 0,-1 1 0,1-2 0,-8-5 0,1 0 0,4 3 0,3 3 0,8 5 0,0 2 0,1-1 0,1 1 0,0-1 0,-1-1 0,-1 2 0,1 1 0,2 2 0,1 2 0,2 1 0,1 2 0,1 1 0,-2 0 0,-1 0 0,0 0 0,-1 0 0,0 0 0,-1 0 0,1 0 0,0 0 0,1 0 0,2 0 0,1 0 0,-1 0 0,-1 0 0,-3 0 0,-2 0 0,-5 1 0,-4 1 0,-2 1 0,2 1 0,2 1 0,5-1 0,2 0 0,1-1 0,1 1 0,4-1 0,0 1 0,1-1 0,-1 1 0,0-1 0,-2 1 0,1 0 0,-1 3 0,0-1 0,1 0 0,0 0 0,1 0 0,-1 0 0,0 1 0,0 0 0,1 0 0,-1 1 0,-2 0 0,-3 4 0,-3 2 0,0 1 0,0 1 0,-1 1 0,3-3 0,1-1 0,3-4 0,1-1 0,1-2 0,1 1 0,1-3 0,2 0 0,0 0 0,2-1 0,0 0 0,-1 0 0,-1 1 0,-1 1 0,-1 1 0,0 1 0,-4 4 0,2-2 0,-3 5 0,2-2 0,2 0 0,0 0 0,1-3 0,0-1 0,1-3 0,2 0 0,1-1 0,-1 0 0,-1-2 0,2-1 0,3-3 0,2-2 0,3 1 0,0 1 0,4 1 0,0 1 0,4-1 0,1 1 0,0 0 0,4 0 0,0 0 0,2 0 0,2 0 0,-1 0 0,2 0 0,-3 0 0,-1 0 0,-2 0 0,-2 0 0,-1 0 0,0 0 0,0-3 0,4 0 0,1-3 0,1 0 0,0 0 0,-2-1 0,-1 2 0,-3 1 0,-3 0 0,-3 2 0,-1-1 0,0 1 0,-1 0 0,1 0 0,-1 1 0,-2-1 0,2 1 0,-2 0 0,-1 0 0,0 0 0,-1 0 0,0 0 0,2-1 0,0 0 0,2 0 0,-1 0 0,1 1 0,0-2 0,-1 1 0,0 0 0,-1 0 0,-1 2 0,-1-1 0,-1 0 0,0 0 0,-1-1 0,0 0 0,0 0 0,0 0 0,2 1 0,-1-1 0,0 0 0,-1 0 0,0 1 0,0-1 0,-2 0 0,1 0 0,-2-1 0,0-1 0,0 0 0,0-1 0,0-1 0,0 1 0,-2-1 0,-2-1 0,-2 1 0,-1-1 0,0 0 0,0-1 0,-1-1 0,-2-2 0,1 0 0,0 0 0,0 2 0,0 0 0,2 2 0,2 3 0,1 0 0,1 1 0,0 1 0,0 0 0,0 0 0,0 1 0,0-1 0,-1 0 0,-1 0 0,0-1 0,0 0 0,0 0 0,-1 2 0,1 0 0,-1 0 0,1 1 0,0 0 0,1 0 0,2 2 0,-1 1 0,2 1 0,-1 2 0,1-1 0,1-1 0,-1 1 0,-1 0 0,0 1 0,-2 2 0,-1 1 0,-3 1 0,-6 5 0,-2 0 0,-3 0 0,-4 1 0,0-1 0,-7 2 0,-1 0 0,0-1 0,1-2 0,5-3 0,6-3 0,6-4 0,3-1 0,2-1 0,3-2 0,1-2 0,2-2 0,1-3 0,1 0 0,0 0 0,1-1 0,2-1 0,1 0 0,2-2 0,2 2 0,-1 1 0,1 2 0,-1 2 0,-3 2 0,-1 1 0,1 0 0,0 0 0,-1 0 0,1 0 0,0 0 0,0 0 0,2 0 0,-2 0 0,2 0 0,1 1 0,1 0 0,2 0 0,-1 0 0,0 0 0,0 0 0,-1 0 0,-1 0 0,-2 0 0,-1 0 0,1 0 0,0 1 0,1 0 0,3 2 0,1 0 0,3 1 0,2-1 0,-2 1 0,-1-1 0,-2 0 0,1 0 0,-1 1 0,1 0 0,-1-1 0,-3 1 0,0-1 0,-1 1 0,-1-2 0,-1 0 0,1-1 0,0-1 0,0 1 0,1 0 0,-1 0 0,1 0 0,-1 0 0,2 1 0,0-1 0,2 0 0,1 0 0,-1 0 0,0 0 0,-1-1 0,-1 0 0,-1 0 0,-1 0 0,1 0 0,-1 0 0,0 0 0,-1 0 0,1 0 0,0 0 0,1 1 0,-1 0 0,1 0 0,-1 0 0,-1-1 0,-1 1 0,1 0 0,0-1 0,1 1 0,0-1 0,1 0 0,-2 1 0,1 0 0,0 0 0,0-1 0,0 1 0,1 0 0,-1 0 0,0-1 0,1 1 0,1 0 0,0 0 0,0-1 0,2 1 0,-2-1 0,3 1 0,-1 1 0,-1-1 0,-1 0 0,-1-1 0,0 1 0,-2 0 0,1 0 0,-1 0 0,2-1 0,1 0 0,0 1 0,2 0 0,0 0 0,0 0 0,1 1 0,-1 0 0,-3-1 0,1 0 0,-1 0 0,1 0 0,1 0 0,0-1 0,-1 0 0,0 0 0,-1 0 0,-1 0 0,0 0 0,0 0 0,-1 0 0,1 0 0,1 0 0,-2 1 0,0 0 0,-1 0 0,-1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0 24575,'0'10'0,"0"2"0,0 9 0,0 7 0,0-3 0,0 0 0,0-2 0,0-3-2630,0 8 2630,0 2 0,0 2 0,0 2 0,0-9 624,0-5-624,0-1 0,0-1 0,0 2 0,0-2 0,0-4 2006,0-3-2006,0-3 0,0-2 0,0-2 0,-1-2 0,0-2 0,-2-1 0,0-2 0,0 0 0,0 0 0,-1-2 0,0 1 0,-2 0 0,-2-1 0,-2 1 0,-1 0 0,-1-1 0,-1 1 0,1 1 0,-1 1 0,3 1 0,2 1 0,0 0 0,1 0 0,-2 0 0,-4 0 0,-5 3 0,-7 5 0,-10 7 0,15-5 0,-2 1-2164,-2 2 1,1-1 2163,1 0 0,2-1 0,-18 11-272,4-2 272,3 0 0,-1 0 0,6-4 0,7-3 0,6-4 0,6-3 4255,2-1-4255,2-2 344,1-1-344,1-2 0,1-2 0,0-1 0,0 0 0,1-1 0,1 0 0,1 3 0,0 1 0,0 3 0,-2 1 0,1 8 0,-2 9 0,0-4 0,0 1-898,0 6 0,0 1 898,0 4 0,0 1 0,0 2 0,0-1 0,0-2 0,0 0 0,-1-2 0,-1 0 0,1-4 0,0-2 0,-1-2 0,0-1 0,-1 8 0,0-9 0,0-7 0,0-2 0,0-3 0,1-3 0,-1-2 1796,0-2-1796,2 0 0,0-1 0,0 0 0,-2 2 0,0-1 0,1 1 0,0-1 0,-1 1 0,1-1 0,-1 0 0,0 0 0,2 0 0,-1 0 0,2-1 0,0 0 0,0 0 0,0 0 0,-1 1 0,-3-1 0,-2 2 0,1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24575,'-4'5'0,"-1"-1"0,-1 1 0,0-1 0,1-1 0,1 1 0,0 0 0,2 0 0,0-1 0,0 1 0,-4 1 0,-3 2 0,-3 0 0,1 0 0,2-1 0,1-1 0,2 0 0,1 0 0,0-2 0,2 0 0,1-1 0,0 1 0,2 0 0,0-1 0,1 1 0,1 1 0,0-1 0,1 0 0,-1 0 0,2 0 0,0-1 0,1-2 0,-1 0 0,1 1 0,-1 0 0,3 1 0,3 2 0,2-1 0,2 1 0,-2 0 0,1-1 0,-2 0 0,-3 0 0,-1-1 0,-3-2 0,0 2 0,-2-2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860 0 24575,'0'11'0,"0"10"0,0 6 0,0 0 0,0 4-1967,0-7 1,0 5 0,0 1 0,0 0 0,0-2 1593,0-1 1,0-1-1,0-1 1,0 2 372,0 1 0,0 2 0,0 1 0,0-2 0,0-1-31,0-1 1,0-2 0,0 0 0,0-1 30,0 8 0,0-2 0,0 0 243,0-4 0,0 0 0,0-2-243,0 9 0,0-1 0,0-7 0,0-2 0,0-3 0,0-1 0,0 9 0,0-10 0,0-6 4837,0 0-4837,0-4 3434,0 0-3434,0-2 2442,0-2-2442,0 0 0,0-1 0,0-2 0,0-1 0,0-1 0,0-2 0,-2 0 0,-1 0 0,0-1 0,-4 4 0,-10 9 0,-9 11-852,4-3 0,-1 3 852,1-1 0,0 0 0,-2 2 0,-4 4 0,-1 1 0,-1 0-1555,6-3 0,-1-1 0,0 1 1,0 0 1554,-1 1 0,0 0 0,0 0 0,1-1 0,-4 5 0,0 0 0,2-1-602,2-4 0,1 0 0,0-1 602,3-2 0,1 0 0,0-1 0,-3 2 0,2-1 0,2-3 0,1 0 0,-6 6 0,8-9 976,4-4-976,4-4 5808,4-4-5808,2-3 2945,2-1-2945,0-2 0,0 1 0,-1 0 0,-3 0 0,-3 2 0,-3 0 0,4 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24575,'-5'1'0,"2"6"0,0 4 0,3 7 0,0 4 0,0 4 0,0-2 0,0 1 0,0-3 0,0-2 0,3 1 0,3 2 0,2 0 0,2 0 0,0-2 0,-1-5 0,2 1 0,1 1 0,4 4 0,5 3-679,6 4 679,-14-14 0,1-1 0,1 1 0,0 1 0,1-1 0,-1 1 0,14 10 0,-3-1 0,-6-6 0,-8-7 0,-3-3 0,-2-3 0,-1-1 0,0-1 0,-1-1 679,2-1-679,2-1 0,6-1 0,6 0 0,5 1 0,3 1 0,-3 1 0,-3 1 0,-4-1 0,-6 0 0,-4-2 0,-2 0 0,-3 0 0,-5-1 0,-3 0 0,-3 0 0,-1 0 0,2 0 0,-1 0 0,2-1 0,2 0 0,1-2 0,2-2 0,4-4 0,8-4 0,10-5 0,12-4-564,3-1 564,-16 11 0,-1 0 0,1 0 0,-1 0 0,20-9 0,-5 2 0,-7 5 0,-8 5 0,-5 1 0,-1 1 0,-4 3 564,-2 1-564,-5 1 0,-5 1 0,-9 0 0,3 1 0,-2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0 444 24575,'10'0'0,"4"0"0,9 0 0,8 0 0,15-6-1317,-13 0 1,3-3 1316,7-4 0,2-2-615,-13 4 0,1-1 1,-1-1 614,1-1 0,0 0 0,-1 0 0,-2 0 0,0 0 0,-1 0 0,1 0 0,0 0 0,0 0 0,12-6 0,0 1-779,-3 1 1,0 1 778,-2 0 0,0 0-334,-8 3 0,-1 0 334,-2 1 0,-1 1 1498,11-6-1498,-11 5 2357,-9 5-2357,-7 3 1900,-3 2-1900,-4 0 947,0 1-947,-2-1 0,0 0 0,0 0 0,0 0 0,0 0 0,-1 0 0,-2 2 0,1 0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24575,'0'3'0,"0"1"0,0 0 0,0 1 0,0 3 0,0 3 0,0 4 0,2 1 0,1 2 0,3-3 0,2-2 0,1-3 0,2-1 0,3-1 0,2-1 0,2-2 0,3-1 0,8-1 0,4-2 0,3-1 0,-2 0 0,0-1 0,-1-2 0,-2-1 0,-1-2 0,-7 0 0,-2 1 0,-5 0 0,-5 1 0,-3 1 0,-3 1 0,-2 0 0,0 0 0,-2-1 0,-1-1 0,1 1 0,-1 0 0,0-1 0,0-1 0,0-3 0,0-1 0,0-4 0,0-3 0,0-3 0,-3-3 0,-4-1 0,-4 2 0,-2-1 0,0 2 0,1 3 0,2 5 0,1 3 0,2 4 0,0 2 0,0 1 0,-1 2 0,-3-1 0,-2 1 0,-2 0 0,-3 1 0,1 1 0,-1 0 0,1 1 0,1-1 0,0 1 0,1-2 0,4 1 0,1-1 0,1-1 0,0 2 0,0-1 0,-1 2 0,-1-1 0,1 1 0,-2-1 0,0 1 0,1-1 0,1 1 0,2-1 0,3 0 0,-1 0 0,2 0 0,-1 1 0,0 0 0,0 0 0,-1 1 0,1-1 0,-1 1 0,2-1 0,1 0 0,2-1 0,1-1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 24575,'-6'2'0,"3"2"0,1 4 0,2 3 0,0 0 0,0-2 0,0-2 0,0-1 0,0-2 0,0 0 0,0-2 0,0 3 0,0 0 0,0 3 0,0 2 0,0 4 0,0 2 0,0 3 0,2 0 0,2 1 0,5 3 0,4-1 0,3 0 0,2-3 0,0-2 0,0-4 0,0-2 0,-2-2 0,0-3 0,3 0 0,2-1 0,6 1 0,4 0 0,3-2 0,3-1 0,0-2 0,-3-1 0,-3-1 0,-5-2 0,-4-2 0,-2-4 0,-2-4 0,0-1 0,-3-2 0,-4 2 0,-3 0 0,-2 0 0,-2 1 0,-3-1 0,-1 1 0,-3-5 0,-5-4 0,-5 0 0,-5-1 0,-2 2 0,-1 0 0,-2 0 0,1 4 0,2 5 0,0 2 0,0 1 0,0 2 0,-2 1 0,-1 2 0,-1 1 0,-6 2 0,-1 0 0,-3 1 0,4 0 0,3 0 0,0 0 0,3 0 0,0 0 0,4 0 0,5 0 0,3 0 0,3 1 0,2 0 0,1 0 0,4-1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24575,'7'0'0,"2"0"0,2 2 0,-2 0 0,1 1 0,0 1 0,3 0 0,2 1 0,-4-1 0,-3-1 0,-4 0 0,-1-1 0,1 1 0,1 0 0,0 0 0,0 0 0,0 0 0,0 0 0,0 0 0,-1 0 0,1 0 0,1 0 0,1 1 0,1 0 0,-1 0 0,-1 1 0,0-1 0,-1 0 0,0-1 0,0-1 0,-2 1 0,0 0 0,0 1 0,0-1 0,0 0 0,1 0 0,-1 0 0,0 0 0,0-1 0,0 1 0,0-1 0,-1 0 0,1-1 0,-1 1 0,1 0 0,0 0 0,1 1 0,1 0 0,0 0 0,0 1 0,0-1 0,-1 1 0,-1-1 0,1-1 0,-1 0 0,1 0 0,0 1 0,0-1 0,0 0 0,0 1 0,0 0 0,1-1 0,0 1 0,0-1 0,-1 0 0,1 1 0,-1 0 0,0 0 0,0 0 0,0-1 0,2 1 0,-1-1 0,-1 0 0,0-1 0,-1 0 0,0 1 0,0 0 0,1 1 0,-1-1 0,1 1 0,0-1 0,-1 1 0,1-1 0,0 0 0,-2 0 0,1-1 0,-3-1 0,3 1 0,2 1 0,3 2 0,1 1 0,-1 0 0,2 2 0,0 0 0,0-1 0,-2 0 0,-3-3 0,1 0 0,-2-1 0,-1-1 0,1 0 0,-1 0 0,2-1 0,1 0 0,1 0 0,2 0 0,-1 0 0,-1 0 0,-1 0 0,-1 0 0,-1-1 0,-1 0 0,-1-2 0,-2 0 0,-1 0 0,-2 1 0,-2 0 0,2 1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24575,'0'-3'0,"0"-1"0,0 1 0,0 0 0,0 0 0,0-1 0,2 0 0,0-1 0,2 0 0,0 1 0,-2 0 0,1 2 0,-2-1 0,1 1 0,0 0 0,0-1 0,2-1 0,1 0 0,0 0 0,1-1 0,-1 1 0,0 0 0,-2 1 0,0 0 0,-2 1 0,1-1 0,0 0 0,0 0 0,2-1 0,-1 1 0,1-1 0,0 0 0,-1 0 0,0 1 0,0 0 0,-2 1 0,2 0 0,-1 0 0,1 1 0,1 0 0,0-1 0,3-2 0,-2 1 0,4 0 0,0 0 0,1 0 0,2 0 0,-1 1 0,0-1 0,-2 1 0,-1 2 0,-1-1 0,-2 1 0,0 0 0,0 0 0,0 0 0,0 0 0,0 0 0,0 0 0,1 0 0,-1 0 0,0 0 0,0 0 0,0-1 0,0 0 0,0 0 0,0 1 0,0 0 0,1 0 0,1 0 0,0 0 0,-2 0 0,1 0 0,0 0 0,-1 0 0,1 0 0,-2 0 0,1 0 0,0 0 0,1 0 0,1 0 0,2 1 0,1 1 0,1 0 0,-1 2 0,-2-1 0,0-1 0,0 2 0,0-1 0,0 1 0,-1-1 0,-2 0 0,-1 0 0,-1-1 0,-1 0 0,2-1 0,0-1 0,0 0 0,-1 0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886 0 24575,'25'22'0,"-13"-4"0,13 17 0,-21-13 0,0-2 0,-4-3 0,0 4 0,0 0 0,0 3 0,0 0 0,0 1 0,0 2 0,0 1 0,0 0 0,0-3 0,0-2 0,-1 0 0,-2 2 0,-4 1 0,-1-2 0,-3 0 0,-11 7 0,6-10 0,-1-2 0,-2-1 0,-3-2 0,-13 7 0,5-11 0,-9-1 0,-6-1 0,-7-2-643,-2-3 643,-1-1 0,4-3 0,6-1-144,0 0 144,4 0 0,-3-2 0,0-4 0,4-2 0,3-5 0,3-3 0,7 0 0,3-1 0,4-1 0,3 1 0,2-3 639,3 0-639,2 0 148,3-1-148,3-3 0,2-4 0,2-4 0,1 3 0,3 1 0,6 2 0,4 1 0,3-2 0,0 2 0,-2 2 0,0 3 0,-1 4 0,-1 4 0,-1 1 0,-1 3 0,1 0 0,1-1 0,3 0 0,4-1 0,3-1 0,5-1 0,3-1 0,2-2 0,-3 1 0,-3 3 0,-5 1 0,-3 3 0,-1 0 0,-3 3 0,-2 0 0,-3 1 0,-3 2 0,-1 0 0,1 1 0,1 0 0,2 0 0,2 0 0,1 0 0,3 0 0,1 0 0,0 0 0,1 0 0,-3 0 0,1 0 0,-2 0 0,-1 0 0,3 0 0,-2 0 0,-2 0 0,-3 0 0,-3 0 0,0 0 0,-1 0 0,0 0 0,0 0 0,1 0 0,-1 0 0,1 0 0,1 0 0,0 0 0,0 0 0,0 0 0,0 0 0,1 0 0,0 0 0,1 0 0,1 0 0,-2 0 0,-2 0 0,-1 1 0,-2 0 0,0 1 0,-2 0 0,2-1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24575,'4'6'0,"1"-1"0,1 1 0,0 0 0,-1-3 0,-1 2 0,0 0 0,-1 0 0,-1 0 0,0 0 0,4 1 0,3 2 0,3 1 0,0 0 0,-3-1 0,-1-1 0,-1-1 0,-2 0 0,0-2 0,-2-1 0,-1 0 0,0 0 0,-2 1 0,0-1 0,-1 1 0,-1 0 0,0 1 0,-1-1 0,0 0 0,0-1 0,-1-1 0,-1-1 0,0-1 0,1 1 0,-1 0 0,-2 2 0,-4 1 0,-1 0 0,-2 1 0,1 0 0,0 0 0,2-2 0,2 1 0,3-2 0,1-1 0,1 1 0,2-2 0,0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401 145 24575,'0'4'0,"0"0"0,0 2 0,0 2 0,0 0 0,0-1 0,0-2 0,0-4 0,0-6 0,0 0 0,0-3 0,0 2 0,0 0 0,0 0 0,0 1 0,0 0 0,0 0 0,-1 0 0,-2 0 0,-1 1 0,-1 0 0,-2-1 0,0 1 0,-1 1 0,-1-2 0,0-1 0,-4-1 0,-1-1 0,0 0 0,2 2 0,2 1 0,2 2 0,2 1 0,1 1 0,1 0 0,-1 1 0,-1 1 0,0 2 0,0 3 0,0 5 0,0 2 0,0 2 0,0 3 0,-1 1 0,0 5 0,-2 0 0,0 0 0,-1-3 0,1-4 0,3-4 0,1-3 0,2-4 0,2-1 0,1-6 0,0-5 0,0-9 0,0-6 0,0-5 0,0-5 0,0 0 0,0 2 0,0 7 0,0 11 0,-1 4 0,-2 4 0,-1 5 0,-4 5 0,-8 7 0,-2 0 0,0 1 0,0-2 0,8-5 0,1-1 0,3-3 0,1 0 0,0-1 0,-1-1 0,2-1 0,1-5 0,1-3 0,2-2 0,3-3 0,2 2 0,0-1 0,1 3 0,-3 2 0,1 2 0,1 1 0,1 1 0,-1 2 0,1 0 0,0 1 0,7 7 0,5 4 0,6 8 0,5 4 0,1 1 0,4 3 0,-3-3 0,-2-1 0,-6-6 0,-7-5 0,-5-3 0,-5-5 0,0-2 0,-1-2 0,0-3 0,-2-2 0,-2-2 0,-1-1 0,0 2 0,0 0 0,0 0 0,1 0 0,1 1 0,1 0 0,0-1 0,-2-3 0,-1-3 0,0-1 0,2-2 0,0 3 0,1 3 0,0 0 0,-2 6 0,0 1 0,-1 2 0,0 3 0,0 1 0,-1 3 0,0 1 0,-2-1 0,1-1 0,0-3 0,0 1 0,4-2 0,4-5 0,7-6 0,5-8 0,1-5 0,2-5 0,1-1 0,-5 5 0,-2 5 0,-8 7 0,-4 5 0,-1 2 0,-3 2 0,-2 5 0,-4 2 0,-7 4 0,-6 2 0,-3 1 0,-3 1 0,0-3 0,3 0 0,2-2 0,7-3 0,2-1 0,4-1 0,1-2 0,1-1 0,0-1 0,1 0 0,-1 0 0,1 0 0,-1 0 0,0 0 0,-1-1 0,-3-3 0,-3-3 0,-1-2 0,-1-2 0,1-2 0,2 1 0,2 0 0,2 2 0,2 2 0,1 2 0,1 2 0,0 1 0,-1 0 0,1 2 0,0 0 0,-1 1 0,-1 1 0,-2 1 0,-3 4 0,-4 2 0,2 0 0,1-1 0,2-1 0,3-2 0,0-1 0,3-2 0,2-7 0,1-5 0,0-5 0,1-4 0,0 1 0,0 2 0,0 3 0,-1 4 0,0 3 0,-1 0 0,0 3 0,-1 1 0,0 2 0,-1 2 0,0 0 0,2 1 0,0 0 0,1 1 0,1 1 0,0 0 0,0-1 0,1 0 0,1-3 0,-1-2 0,1-1 0,0 1 0,0-1 0,1 0 0,-1 0 0,0 1 0,-1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103 115 24575,'0'3'0,"0"1"0,0 0 0,0 2 0,0 1 0,0-2 0,0-1 0,0-3 0,0-5 0,0 0 0,0-2 0,0 1 0,0 0 0,0 1 0,0-1 0,0 1 0,0 0 0,2 0 0,0 1 0,2-1 0,1 1 0,2 0 0,-1-1 0,2 1 0,1 0 0,0-2 0,4-1 0,1 0 0,-1 0 0,-1 1 0,-3 1 0,-2 2 0,0 0 0,-3 1 0,1 0 0,0 1 0,0 1 0,1 1 0,0 4 0,0 2 0,0 2 0,0 3 0,-1 1 0,2 1 0,0 3 0,2 2 0,0-1 0,0-2 0,0-4 0,-3-3 0,-1-2 0,-2-3 0,-2-2 0,-1-3 0,0-5 0,0-7 0,0-4 0,0-4 0,0-6 0,0 2 0,0 1 0,0 6 0,0 8 0,1 3 0,1 4 0,3 4 0,3 3 0,6 6 0,4 1 0,0-1 0,-1 0 0,-6-5 0,-3-1 0,-2-1 0,-1-1 0,-1-1 0,2 0 0,-2-2 0,-1-3 0,-1-2 0,-2-2 0,-3-3 0,-2 2 0,0-1 0,0 3 0,2 1 0,-1 2 0,-1 1 0,-1 1 0,1 0 0,0 1 0,-2 1 0,-5 5 0,-5 4 0,-7 6 0,-4 3 0,-2 0 0,-2 3 0,1-1 0,3-3 0,6-3 0,6-5 0,6-2 0,3-4 0,2-2 0,0-1 0,0-2 0,2-3 0,2 0 0,1-2 0,0 2 0,0 0 0,0 0 0,-1 0 0,-1 1 0,-1 0 0,0-1 0,2-2 0,1-3 0,0-1 0,-1-1 0,-2 3 0,0 1 0,0 1 0,2 4 0,1 1 0,0 3 0,0 1 0,0 1 0,0 2 0,1 1 0,2-1 0,-1 0 0,0-3 0,0 1 0,-4-2 0,-4-3 0,-6-5 0,-6-8 0,0-2 0,-3-4 0,0-2 0,4 5 0,3 3 0,7 6 0,4 4 0,1 2 0,2 1 0,3 4 0,5 2 0,5 3 0,7 2 0,2 0 0,4 1 0,-1-2 0,-3-1 0,-2 0 0,-5-4 0,-4 0 0,-3-1 0,-1-1 0,-1-1 0,-1-1 0,0 0 0,1 0 0,-1 0 0,0 0 0,1 0 0,1-1 0,3-2 0,3-3 0,1-1 0,0-2 0,-1-1 0,-1 0 0,-2 1 0,-2 1 0,-3 2 0,0 1 0,0 2 0,-1 0 0,0 1 0,0 1 0,0 0 0,1 1 0,1 1 0,1 1 0,5 2 0,2 3 0,-2-1 0,1 0 0,-4-2 0,-2 0 0,-1-2 0,-2-1 0,-1-6 0,-2-3 0,-1-5 0,0-3 0,0 1 0,0 2 0,0 2 0,1 3 0,0 2 0,1 1 0,0 1 0,1 2 0,0 1 0,1 2 0,-1-1 0,0 2 0,-2 0 0,1 0 0,-2 1 0,0 0 0,0 0 0,-1-1 0,-1-2 0,1-1 0,-1-1 0,0-1 0,0 1 0,-1 0 0,1 0 0,0 0 0,1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1015 151 24575,'-4'2'0,"-1"-1"0,-2 0 0,0-1 0,-1 2 0,-1 1 0,-2 1 0,-1 1 0,-5 1 0,-6 4 0,0 0 0,2 0 0,8-3 0,5-2 0,1-2 0,1 1 0,0-1 0,1-1 0,1 1 0,0-2 0,1 1 0,-1 1 0,-1 0 0,-1 1 0,1 0 0,-1 1 0,-1-1 0,0 0 0,0 0 0,1 0 0,1-1 0,0 1 0,0-1 0,-1 1 0,0-2 0,1 0 0,0 1 0,0-1 0,0 0 0,0 1 0,-1 1 0,0 0 0,1 0 0,-2 0 0,0 0 0,0 0 0,-1 2 0,0 1 0,-3 2 0,2 0 0,-2 1 0,0-1 0,1 1 0,0-1 0,1 0 0,1-1 0,1-1 0,2-2 0,-1-1 0,2-4 0,4-2 0,3-5 0,4-5 0,2 0 0,0 0 0,-1 1 0,-2 2 0,-1 2 0,-1 2 0,-2 1 0,1 1 0,0 0 0,-2 0 0,-1 2 0,-5 0 0,-3 4 0,-4 3 0,-3 1 0,-3 2 0,-1 1 0,1-1 0,4-2 0,5-2 0,3-3 0,1-1 0,-1-1 0,0-1 0,2-5 0,-1-3 0,1-4 0,1-4 0,-2-6 0,0-2 0,-1 0 0,1 3 0,0 8 0,2 0 0,-1 4 0,1 3 0,1 3 0,-2 2 0,1 1 0,-3 1 0,0 0 0,-5 1 0,-3 1 0,-2 2 0,-3 0 0,-2 1 0,0 0 0,0 0 0,2 0 0,1-1 0,-1-2 0,-1 0 0,3-2 0,2 0 0,-1 0 0,1 0 0,-1 0 0,1-1 0,2-2 0,1-2 0,2-2 0,1 0 0,2-1 0,0-3 0,1 0 0,0-1 0,0-1 0,-1 2 0,1 0 0,-1 2 0,3 2 0,1 1 0,1 2 0,2 0 0,1 1 0,2 1 0,1 1 0,5 1 0,2 0 0,4 0 0,6 0 0,0-1 0,-2 0 0,-4 0 0,-6 0 0,-2 1 0,0 0 0,-3 0 0,-2 3 0,-5 4 0,-4 2 0,-1 2 0,0 0 0,1-1 0,0-2 0,2-1 0,2-3 0,5-3 0,3-3 0,3-6 0,2-2 0,3-3 0,2-2 0,-2 2 0,-2 1 0,-5 5 0,-2 2 0,-1 1 0,0-2 0,-1 0 0,-1 0 0,2 1 0,-2-2 0,2 2 0,0-1 0,-1 2 0,1 1 0,-2 2 0,1 2 0,-3 2 0,-2 3 0,-2 1 0,0 2 0,-1-1 0,0 0 0,0 0 0,-1 0 0,-1-1 0,2-1 0,0-1 0,1-2 0,2-3 0,2-2 0,1-2 0,0 0 0,0 0 0,0 1 0,0-1 0,0 0 0,0 0 0,0 0 0,0 0 0,0 0 0,0-1 0,1 0 0,0-1 0,2 0 0,1-2 0,0 0 0,0-1 0,-1 2 0,0 1 0,0 2 0,0 1 0,-1 2 0,0 2 0,-1 0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1473 593 24575,'-8'0'0,"1"0"0,-5 0 0,-2 0 0,-3 0 0,-1 0 0,-10 0 0,-1 0 0,-3 0 0,0 0 0,8 0 0,-2 0 0,-2 0 0,1 0 0,-1 0 0,3-1 0,0-1 0,3-2 0,2 0 0,0-1 0,2 0 0,-1 0 0,1 0 0,-1 0 0,0 1 0,0 0 0,3 2 0,2 0 0,2 0 0,-1 0 0,0-2 0,0 2 0,1-1 0,0 1 0,1-1 0,2 1 0,0-1 0,0 0 0,1 0 0,-2-1 0,0-1 0,0 0 0,-2-1 0,1 1 0,0-1 0,2 1 0,1 2 0,2 0 0,2 2 0,1-1 0,2-1 0,1-1 0,0 0 0,0 0 0,0 1 0,3-1 0,3 1 0,0 0 0,2 0 0,0 0 0,1 0 0,4 0 0,0 2 0,3 0 0,2 1 0,-2 0 0,5 0 0,0 0 0,0 0 0,1 0 0,-5 0 0,2 0 0,-3 0 0,-3 0 0,-2 0 0,-4 0 0,-1 0 0,-1 0 0,0 0 0,1 0 0,-1 0 0,0 0 0,0 0 0,0 0 0,1 0 0,-1-1 0,1 0 0,-1-1 0,0 2 0,0 0 0,0 0 0,2 0 0,3 0 0,5 0 0,3 2 0,4 3 0,-2 2 0,2 4 0,0-1 0,-1 1 0,1 0 0,-2 0 0,-3-2 0,-4-1 0,-3-3 0,-2-1 0,-1-2 0,-2-1 0,0-1 0,0 1 0,1 0 0,0 1 0,2 0 0,1 0 0,0 0 0,1 1 0,-3 0 0,0 0 0,-1 0 0,-2 0 0,-1-1 0,-2 1 0,0 0 0,2-1 0,0-1 0,1-2 0,-1 1 0,0 0 0,-1 0 0,-2 0 0,-2-2 0,-6-1 0,-4-2 0,-8-3 0,-5 0 0,-3 0 0,2 3 0,3 1 0,0 1 0,-5 2 0,-4-1 0,-3 1 0,-2-1 0,-2 0 0,-2-2 0,4 0 0,5-1 0,5 0 0,3 0 0,3 1 0,-1-2 0,5 1 0,1 0 0,1-2 0,2 0 0,-1-1 0,-2 0 0,0-1 0,-3 0 0,-1 0 0,-1-1 0,-2-1 0,2 2 0,2 1 0,2 2 0,2 0 0,4 2 0,0 1 0,0 0 0,0 1 0,-1-1 0,0 0 0,-1 0 0,-1 0 0,-1 0 0,1 2 0,0-1 0,2 2 0,0-1 0,-1-1 0,0 1 0,0 1 0,0 0 0,1 0 0,-3 0 0,1 0 0,0 0 0,2 0 0,2 0 0,-1 0 0,-1 0 0,-1 0 0,2 0 0,1 0 0,2 0 0,3 0 0,-1 0 0,1 0 0,0 0 0,0 1 0,0 0 0,-1 3 0,1 0 0,0-1 0,0 1 0,0 0 0,-1 0 0,2 0 0,1 0 0,0 0 0,2 0 0,-1 0 0,1 0 0,1 0 0,0 0 0,1-1 0,2 1 0,1-2 0,1-1 0,1-1 0,1 0 0,3 2 0,3 1 0,3 1 0,2 0 0,3-1 0,0 0 0,-1 0 0,-1-2 0,0-1 0,1 0 0,2 0 0,2 0 0,1 0 0,1 0 0,-2 0 0,-3 0 0,-3 0 0,-3 0 0,-1 1 0,0 0 0,1 0 0,2 0 0,2 1 0,2-1 0,0 1 0,0 0 0,-3-1 0,-3 0 0,-3 1 0,-2-1 0,-2 1 0,0-1 0,-2-1 0,0 0 0,0 0 0,-3 0 0,-2 0 0,-4 0 0,-2 0 0,0 0 0,0 0 0,2 1 0,0 0 0,2 2 0,-1 1 0,2 0 0,3 0 0,5 0 0,8 1 0,11 4 0,13 4 0,-14-5 0,0 1-243,1 0 1,0 0 242,1 0 0,0 1 0,23 7 0,-6-1 0,-6-2 0,-9-3 0,-4-4 0,-5-2 0,-1-1 0,-4-2 0,-2-2 485,-2 0-485,-2-1 0,-3-1 0,-1-2 0,-1-1 0,0-1 0,0-1 0,0 0 0,-1-1 0,0 0 0,-1 0 0,0-1 0,0 0 0,1 1 0,0 0 0,1 2 0,-1 1 0,0 0 0,-1 1 0,1 0 0,0 2 0,0 1 0,1 1 0,-1-2 0,-1-1 0,-2-1 0,-1 0 0,0-1 0,-1 1 0,-1-2 0,-1 0 0,-1 0 0,1 1 0,1-1 0,1 0 0,0 0 0,-1 2 0,1 0 0,-1 0 0,1 0 0,-2 0 0,1 0 0,-1 0 0,0-1 0,0 1 0,0 0 0,1 1 0,-1 0 0,1 1 0,-2 0 0,0-1 0,-1 0 0,0-1 0,0-1 0,0 1 0,0-2 0,-1 0 0,0 1 0,0 0 0,0 3 0,1-1 0,0 2 0,0 1 0,0 0 0,0-1 0,-2 0 0,-2-1 0,0 0 0,0 1 0,3-1 0,1 1 0,0 0 0,0 0 0,0 1 0,-1-1 0,-1 1 0,-2-1 0,-3 0 0,-2 0 0,0-1 0,-1 1 0,3 0 0,-1-1 0,1 2 0,2 0 0,3 0 0,0 0 0,2 0 0,-1-1 0,0 1 0,-1 0 0,-1 0 0,-2 0 0,-2 0 0,-1 0 0,0 0 0,1 0 0,1 0 0,1 0 0,0 0 0,2 0 0,0 1 0,0 1 0,0 1 0,-2 0 0,0 0 0,0 0 0,-1 2 0,1-2 0,0 0 0,0-1 0,3 1 0,-1 1 0,-1 1 0,0-1 0,-1 2 0,1 0 0,-2 0 0,3-1 0,-1 0 0,2 1 0,0 0 0,-1 0 0,1 0 0,2-1 0,1-1 0,1 0 0,2 0 0,-1-1 0,0 1 0,0-1 0,1-2 0,5-7 0,6-5 0,7-8 0,4-2 0,1 0 0,1 0 0,2 0 0,2-2 0,3-1 0,2 1 0,-4 3 0,0 4 0,-5 4 0,-4 4 0,-3 3 0,-2 2 0,-2 1 0,5 1 0,-2 1 0,1 0 0,-1 0 0,0 1 0,1 1 0,0 1 0,-2 2 0,0-1 0,-1 0 0,0 0 0,0 1 0,0-1 0,-2 1 0,-1 0 0,-2-1 0,-2 0 0,-2 0 0,0 0 0,-2-1 0,0 1 0,-1 0 0,0 0 0,2 2 0,0 1 0,2 1 0,-1 2 0,0 0 0,3 2 0,1 1 0,-1 0 0,3 1 0,-3-1 0,0-2 0,-1-1 0,-3-3 0,0-1 0,-1-2 0,-1 0 0,-1 0 0,0 0 0,0 0 0,0 1 0,0 1 0,2 3 0,-1 2 0,1 0 0,0-2 0,-1-1 0,0 0 0,1 0 0,-1 2 0,0-1 0,-1 0 0,1-1 0,1-1 0,0-1 0,-1-1 0,-1-2 0,0 1 0,0 0 0,1-1 0,2 0 0,0-2 0,1-2 0,-2-5 0,0-4 0,-2-3 0,0-2 0,0 2 0,0-2 0,0 2 0,0 1 0,0 1 0,0 1 0,0 1 0,0-1 0,0-1 0,-4-1 0,-5-3 0,-5-1 0,-5-2 0,0 1 0,1 1 0,1 2 0,3 3 0,1 1 0,1 3 0,3 1 0,1 2 0,2 3 0,1-1 0,-2 0 0,0 1 0,-1-2 0,-1 1 0,1-1 0,-1 1 0,2 0 0,0 1 0,1 0 0,-1-1 0,1 1 0,-2 0 0,-1 1 0,0 0 0,-4 0 0,-1 0 0,-1 0 0,0 0 0,1 0 0,-1 1 0,1 2 0,1 0 0,1 1 0,0 2 0,-3 3 0,-1 2 0,-2 1 0,1 0 0,0 0 0,0 1 0,2-1 0,2-1 0,4 0 0,1-3 0,1 1 0,-1-2 0,2 0 0,0-2 0,1 0 0,1-1 0,1 0 0,3 0 0,4-4 0,5-2 0,4-4 0,7-5 0,3-4 0,5-3 0,3-2 0,-1 2 0,-6 4 0,-6 4 0,-6 5 0,-4 1 0,1 1 0,-1 0 0,1 2 0,0-1 0,0 0 0,1 1 0,-2 0 0,0 1 0,-1 0 0,0 0 0,-2 0 0,1 0 0,-1 0 0,0 1 0,0 0 0,0 0 0,-1 2 0,0-1 0,-1 1 0,-1 0 0,0 1 0,-2 0 0,0 0 0,0 0 0,0 2 0,0 1 0,0 1 0,0 0 0,0 0 0,0-1 0,0 0 0,0-2 0,0 0 0,0-1 0,0-1 0,0 1 0,1-1 0,1 0 0,0-1 0,1 0 0,-1 0 0,2 1 0,1 2 0,2 3 0,2 2 0,3 3 0,-2 0 0,0-1 0,-2-3 0,-1 1 0,-1-3 0,-1 0 0,-1-1 0,-1-2 0,0-2 0,-1-4 0,-1-3 0,-1-4 0,0-3 0,0 0 0,0-1 0,0 1 0,0 1 0,0 2 0,0 0 0,0 1 0,-1 0 0,-2-2 0,-2 1 0,-6-3 0,-3 0 0,-1-1 0,1 0 0,3 4 0,1 2 0,2 1 0,2 1 0,-1 1 0,1 1 0,1 1 0,-1 1 0,0-1 0,1 1 0,-1 0 0,-2-1 0,-1-1 0,-2 0 0,-1 1 0,0 0 0,0 2 0,1 0 0,2 0 0,0 0 0,0 0 0,0 0 0,-2 1 0,-1 2 0,-5 4 0,0 3 0,-2 1 0,0 3 0,-1 1 0,1 0 0,3-1 0,3-2 0,2-1 0,-1 0 0,2 0 0,1-4 0,1-1 0,0-1 0,1 0 0,1-2 0,0-1 0,0 0 0,-2-1 0,-2 0 0,-1 0 0,-2-1 0,-2 0 0,1 0 0,0 0 0,3 0 0,3 0 0,2 0 0,1 0 0,0 0 0,-1 0 0,0 0 0,1 0 0,0 0 0,0 0 0,-2 0 0,-2-1 0,-2 0 0,-3-1 0,-2 1 0,0 1 0,0 0 0,1 0 0,2-1 0,0-1 0,0 1 0,0 1 0,0 0 0,2-1 0,-1 1 0,0 0 0,1 0 0,1 0 0,0 0 0,0 0 0,0 0 0,-2 1 0,1 1 0,1 0 0,0 2 0,0-2 0,0 0 0,1 0 0,2 0 0,-2-1 0,0 1 0,-1-1 0,0 0 0,0-1 0,1 0 0,0 0 0,2 0 0,1 0 0,-1 0 0,3 0 0,-2 0 0,-1 0 0,0 0 0,-1 0 0,0 0 0,0 0 0,-1 0 0,1 0 0,1 1 0,-1-1 0,2 2 0,-1 1 0,0-1 0,1 1 0,0 0 0,1 0 0,-1 0 0,2-1 0,0 1 0,2 1 0,0 0 0,1 0 0,1 0 0,0 0 0,0 0 0,0 0 0,1 0 0,1-1 0,3 1 0,4 1 0,5-1 0,6 0 0,7-1 0,1-2 0,4 0 0,-2-1 0,-2-1 0,4-1 0,-3-2 0,1-1 0,-4 1 0,-5 0 0,-4 1 0,-3 0 0,-3 1 0,-2 0 0,0 1 0,2-1 0,1 0 0,7 0 0,1 1 0,5 0 0,2 1 0,0 0 0,-3 0 0,-4 0 0,-7 0 0,-3 0 0,-4 0 0,1 0 0,-3-1 0,1 0 0,-2-1 0,-1 0 0,-2-1 0,-8-1 0,-30-4 0,-9 1 0,-8 0 0,7 1 0,20 4 0,0 0 0,2 1 0,0 1 0,3-2 0,1 0 0,3-1 0,3-2 0,2 2 0,1-1 0,1 1 0,2-1 0,2 1 0,2 0 0,2 0 0,1 0 0,2-1 0,1 0 0,0 0 0,0 0 0,0-1 0,0 0 0,4 0 0,3-1 0,5 0 0,3-1 0,2 1 0,-1 0 0,1 2 0,-2 2 0,-2 1 0,-4 1 0,-1 0 0,-1 0 0,-1 0 0,1 0 0,-2 0 0,-1 0 0,-4 0 0,-3 0 0,-5 0 0,-4 0 0,-6 0 0,-2 0 0,-5 0 0,-1 0 0,3 0 0,0 0 0,1 0 0,2 0 0,-1 1 0,2 1 0,2 1 0,0 2 0,0 0 0,2 0 0,2-1 0,3-1 0,0 0 0,2 0 0,0-1 0,2 1 0,0 0 0,1 1 0,2 0 0,1-1 0,1 0 0,-1-1 0,1 1 0,1 1 0,0 0 0,0 1 0,0 2 0,0 2 0,0 1 0,0-1 0,0 1 0,0-3 0,0 1 0,0-1 0,0 0 0,2 1 0,4-2 0,5-1 0,2-1 0,0 1 0,-1-2 0,0 0 0,1-1 0,2 0 0,3-1 0,3-1 0,2 0 0,4 0 0,-4 0 0,0 0 0,1 0 0,-1 0 0,3 0 0,0 0 0,-2 0 0,-1 0 0,-2 0 0,-2 0 0,-3 0 0,-1-2 0,1-1 0,0 0 0,1-1 0,-2 1 0,-1 0 0,-2 0 0,-3 2 0,-1 0 0,-3 0 0,0 1 0,0 0 0,0 0 0,1 0 0,-1 0 0,0 0 0,-1 1 0,-2 0 0,-4-1 0,-5-1 0,-3-2 0,-3-1 0,-7-2 0,-5 0 0,-2 0 0,0 1 0,4 1 0,5 1 0,-2 0 0,3 1 0,0-1 0,0-1 0,2 1 0,1-2 0,3 1 0,-1 0 0,-1 0 0,-1-1 0,-2-1 0,-1-1 0,-1 0 0,1-2 0,-2 2 0,3-1 0,4 2 0,1 1 0,3 1 0,1 2 0,0-1 0,4 1 0,2 1 0,5 0 0,2 1 0,2 0 0,1 0 0,0 0 0,1 0 0,0 0 0,0 0 0,4 0 0,2 0 0,5 0 0,4 0 0,3 0 0,1 0 0,-1 0 0,-5 0 0,-5 1 0,-7 0 0,-3 0 0,-1 0 0,-2 0 0,-2 0 0,-3 0 0,-4 0 0,-2-1 0,-4 0 0,-2 0 0,-6 0 0,-2 0 0,-1 0 0,-3 0 0,4 0 0,0 0 0,2 0 0,2 0 0,-1 0 0,2 0 0,1 0 0,3 0 0,0 0 0,0 1 0,0 0 0,1 1 0,-1 0 0,0 0 0,-1 0 0,-1 1 0,2-1 0,0-1 0,1 1 0,3 0 0,1-1 0,1 0 0,0 1 0,0 1 0,-1 0 0,0 0 0,1-1 0,0 0 0,-1 0 0,2 0 0,0 0 0,2-1 0,-1 1 0,1 1 0,0 0 0,1 0 0,1 1 0,-1-1 0,-1 1 0,0-1 0,-1 1 0,2-2 0,0 1 0,0 1 0,1 0 0,0-1 0,0 1 0,0 0 0,3 1 0,5-1 0,5 1 0,4-1 0,4 1 0,2 0 0,4 0 0,2-1 0,3-1 0,1-1 0,1-2 0,-2 0 0,-2 0 0,-5 0 0,-4 0 0,-4 0 0,-2 0 0,1 0 0,1-1 0,0-1 0,2 0 0,-2-2 0,1 2 0,-3 0 0,-2 1 0,-1 1 0,-1 0 0,-2 0 0,-1 0 0,-1 0 0,-2 0 0,1 0 0,-1 0 0,1 0 0,2 0 0,2 0 0,3 0 0,3 0 0,0 0 0,0 0 0,-3 0 0,-2 0 0,-2 0 0,-2 0 0,0 0 0,-1 0 0,2 0 0,2 0 0,3 0 0,5 0 0,3 0 0,3 1 0,2 2 0,-2 1 0,0-1 0,0 1 0,-3-2 0,3 1 0,-1 0 0,-1-1 0,-2-1 0,-3-1 0,10 0 0,-12 0 0,9 0 0,-13 0 0,-1 1 0,0 0 0,-3 0 0,-1 0 0,-1-1 0,1 0 0,-3 1 0,1 0 0,2 1 0,0 0 0,1 0 0,2 1 0,1-1 0,3 1 0,4 0 0,3 0 0,1 1 0,2-1 0,-4-1 0,-2 1 0,-2-2 0,-5 0 0,-2-1 0,-1 0 0,-3-1 0,-1 0 0,-1-2 0,-2-1 0,0-1 0,0-10 0,0-2 0,0-2 0,0 3 0,0 8 0,0 2 0,0 1 0,0 0 0,0 0 0,0-1 0,0-2 0,0-1 0,0-2 0,0-1 0,0-2 0,0 0 0,0 1 0,0 1 0,0 2 0,0 0 0,0 2 0,0 2 0,-1 1 0,0 1 0,-1 1 0,0 0 0,0 0 0,0-1 0,0 1 0,-1-1 0,1 0 0,0-1 0,0 2 0,0 0 0,0 1 0,-2 0 0,1 0 0,-2-2 0,-1-1 0,1-1 0,-3-1 0,0-1 0,-1 0 0,0 1 0,2 0 0,-2 1 0,-1 0 0,-1-2 0,-3 0 0,-1-2 0,-1 0 0,0 0 0,1 2 0,2 1 0,4 1 0,1 2 0,2 1 0,-1 1 0,1-1 0,1 2 0,-1 0 0,1 0 0,-1 1 0,-2 0 0,-3 0 0,-3 0 0,-4 0 0,-1 1 0,-2 1 0,-2 1 0,0 2 0,-3 2 0,0-1 0,4 1 0,1 0 0,4-1 0,2 0 0,2-1 0,4 1 0,-1-1 0,2 1 0,0 1 0,0 0 0,0 1 0,1 0 0,-3 0 0,1 2 0,1-2 0,-1 1 0,1 0 0,-1-1 0,0 3 0,0 0 0,1 0 0,0 0 0,1-2 0,1 0 0,1-3 0,-1 0 0,1-1 0,1 1 0,-1-1 0,2-1 0,0 0 0,-1 0 0,0 0 0,1 0 0,-1 0 0,1 0 0,2 0 0,-1-1 0,0 1 0,1 0 0,0 0 0,1-2 0,1-7 0,3-7 0,9-9 0,5-6 0,3 1-2049,1 1 1,2-2 2048,-1 1 0,1 0 0,-1 3 0,-1 1 0,-2 0 0,-3 6 0,-8 8 0,-1 2 0,-2 1 0,2 1 0,-1 2 4097,2-1-4097,1 1 0,3 1 0,2-1 0,1 2 0,3 0 0,0-1 0,0 1 0,-4 0 0,-2 0 0,-5 0 0,-1 0 0,-1 0 0,-1 0 0,0 0 0,2 1 0,2 0 0,2 1 0,1 2 0,3-1 0,-2 2 0,0-1 0,-2-1 0,-3 0 0,0 0 0,-1-1 0,-1 1 0,-2 0 0,-1 1 0,-1 0 0,0-1 0,2 2 0,2 0 0,2 3 0,1 2 0,1 3 0,0-1 0,1 2 0,0-1 0,-1 0 0,-2-1 0,1 0 0,0-1 0,0 1 0,-1 0 0,-1 0 0,0-2 0,-2-3 0,-2-1 0,-1-3 0,-1 1 0,0 0 0,1 0 0,-2 0 0,0 0 0,2 0 0,0 1 0,2 0 0,2 3 0,2 2 0,0 2 0,1 0 0,0-1 0,-1 0 0,0-1 0,-3-2 0,-1-1 0,-2-3 0,0 0 0,-1 0 0,0 0 0,-1-1 0,0-4 0,-1-4 0,-2-3 0,-1-1 0,0 1 0,2-3 0,0-1 0,-1-3 0,1-2 0,-1 0 0,-2-1 0,0 0 0,-1 2 0,0 1 0,-1 0 0,1 3 0,-1-1 0,0 1 0,0 1 0,-2-1 0,0 0 0,1 0 0,-2 0 0,0 1 0,1 0 0,-3-1 0,0 0 0,-1-3 0,0 0 0,1 1 0,2 2 0,2 3 0,1 3 0,1 1 0,2 1 0,0 1 0,2 1 0,-1-1 0,-1-2 0,0 0 0,-3-2 0,-2 0 0,-1-1 0,0 0 0,0 2 0,3 1 0,0 2 0,0 0 0,1 2 0,0 0 0,0 1 0,-1 0 0,-1 0 0,-3 0 0,-3 0 0,-4 0 0,-2 0 0,-3 0 0,0 0 0,3 1 0,3 1 0,3 2 0,4 0 0,1 0 0,1 0 0,0 2 0,-2 1 0,-1 1 0,-2 1 0,1-1 0,-1 3 0,1-1 0,-1 1 0,2-2 0,1 0 0,1-1 0,0 0 0,1 2 0,-1-1 0,1 1 0,0-1 0,1-1 0,1 0 0,-1-1 0,1 0 0,-2 1 0,2 1 0,-1-1 0,1 0 0,0 0 0,0 0 0,0 3 0,0-1 0,0 0 0,1-1 0,-1 0 0,0 0 0,1-3 0,2 0 0,1-2 0,0 0 0,0 0 0,1 0 0,-1 0 0,-1 1 0,-1 1 0,0 1 0,0 0 0,0 0 0,1-2 0,0 1 0,0-2 0,5-3 0,6-7 0,9-8 0,3-3 0,1-3 0,0 0 0,-1-1 0,9-7 0,-1 1 0,-4 2 0,-4 5 0,-7 6 0,-1 3 0,-1-1 0,-1 0 0,1 0 0,0-2 0,1 2 0,-1 2 0,-1 3 0,-2 1 0,-2 3 0,-1 2 0,0 0 0,1 1 0,0 0 0,2 0 0,0 0 0,0 0 0,1 0 0,0 0 0,-1 0 0,-1 0 0,-2 0 0,0 0 0,0 0 0,1 0 0,2 0 0,5 0 0,3 1 0,4 2 0,3 1 0,-2 2 0,-4-1 0,-3 1 0,-2-1 0,-2-1 0,-1 0 0,-4 1 0,0-1 0,-1 0 0,1 1 0,0-1 0,2 1 0,0 1 0,1 1 0,-2 2 0,0-2 0,0 1 0,0 0 0,0-1 0,0 2 0,0 0 0,-1-1 0,2 2 0,1 1 0,4 3 0,1 4 0,1 1 0,1 2 0,0 0 0,-2-3 0,-2-2 0,-2-4 0,-2-3 0,-1 0 0,-1-2 0,-1-1 0,-2-1 0,0 0 0,-2-1 0,0 0 0,1 0 0,1 1 0,1 0 0,1 3 0,0 0 0,5 7 0,-3-3 0,3 5 0,-2-2 0,-2 1 0,0-2 0,0-2 0,-1-2 0,-1-3 0,-2-1 0,-1-2 0,1 1 0,0-2 0,0-2 0,-4-4 0,-2-1 0,-4 0 0,1 1 0,-4 2 0,0 1 0,-4 0 0,-2 0 0,0 0 0,-3-1 0,-1 1 0,-2 0 0,-1 0 0,0 0 0,-1 0 0,2 0 0,2 0 0,1 0 0,3 0 0,0 0 0,1 0 0,-1-3 0,-4-2 0,0-2 0,-2-1 0,1 0 0,2 0 0,0 2 0,4 0 0,2 2 0,3 0 0,2 1 0,0 1 0,0-1 0,1 1 0,0 0 0,1 0 0,-1 1 0,2-1 0,0 1 0,1 0 0,1-1 0,0 1 0,-2-1 0,0 0 0,-2-1 0,0 1 0,0-1 0,0 0 0,0 1 0,1-1 0,1 1 0,1 1 0,1 0 0,0 0 0,1-1 0,1 0 0,1 0 0,-1 0 0,-1-1 0,-1 1 0,1 0 0,-1 0 0,2-1 0,0 1 0,1 0 0,0-1 0,1 0 0,1 0 0,0-2 0,0 0 0,0-1 0,0-1 0,0 0 0,1-1 0,4 0 0,1 0 0,1 0 0,0-1 0,1-2 0,0-1 0,2-1 0,-1-1 0,1 0 0,-1 2 0,-1 1 0,0 3 0,-3 2 0,-1 1 0,0 2 0,-2 0 0,1 1 0,0 0 0,0-1 0,1 1 0,0 0 0,1-1 0,0-1 0,0 1 0,1-1 0,-1 2 0,1 1 0,-1 0 0,1 1 0,-1 0 0,-1 0 0,-2 2 0,1 3 0,-1 0 0,-1 2 0,1-1 0,-2 0 0,1 0 0,1 0 0,0 2 0,2 1 0,1 3 0,3 1 0,7 6 0,1-1 0,4 1 0,3 1 0,1-1 0,6 3 0,2 0 0,0-2 0,-1-2 0,-5-5 0,-7-3 0,-5-4 0,-4-3 0,-2-1 0,-3-1 0,-1-4 0,-2-2 0,-1-3 0,-1-1 0,0 0 0,-1-1 0,-2-1 0,-1-2 0,-2 0 0,-2 2 0,0 0 0,1 4 0,-1 2 0,4 3 0,0 0 0,1 1 0,-1 0 0,0-1 0,0 1 0,0 0 0,0-1 0,-2 1 0,1 0 0,0 0 0,-3 1 0,0 0 0,-2 0 0,1 0 0,-1 0 0,1 0 0,1 0 0,1 0 0,2 0 0,0 0 0,0 0 0,1 0 0,-3 2 0,-2 1 0,-1 2 0,-4-1 0,-1 1 0,2-1 0,1 1 0,1-2 0,0 2 0,0-1 0,0 1 0,2-1 0,1 1 0,0-1 0,3 0 0,0 0 0,0-2 0,0-1 0,0-1 0,-1 1 0,1 0 0,-1 1 0,1-1 0,-1 1 0,-1-1 0,-1 1 0,-1-1 0,0 1 0,-1-1 0,1 0 0,1 0 0,0-1 0,2 0 0,1 0 0,-1 0 0,1 0 0,0 0 0,0 0 0,0 0 0,0 0 0,-1 1 0,1 0 0,-1 0 0,1 0 0,1-1 0,1 1 0,-1 1 0,0-2 0,-1 1 0,-1-1 0,0 1 0,2 0 0,-1 0 0,0 0 0,0-1 0,-1 1 0,1 0 0,-1 0 0,1 0 0,-1 0 0,-1 1 0,0-2 0,-1 0 0,-1 1 0,1 0 0,-1 0 0,0 1 0,0-1 0,2 1 0,1-1 0,0 0 0,1 0 0,0 0 0,1 0 0,-2-1 0,-1 0 0,0 1 0,-2 1 0,0-1 0,-1 1 0,0 0 0,1 0 0,2-1 0,0 1 0,1-1 0,-1 0 0,-1 0 0,0 0 0,0-1 0,1 0 0,1 0 0,0 0 0,2 0 0,-1 0 0,0 0 0,0 0 0,0 0 0,0 0 0,1 1 0,1 1 0,1-1 0,1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12 0,0 7 0,0-2 0,0 0 0,0-3 0,0-4-2630,0 10 2630,0 3 0,0 3 0,0 1 0,0-10 624,0-6-624,0-3 0,0 0 0,0 3 0,0-4 0,0-4 2006,0-4-2006,0-4 0,0-3 0,0-2 0,1-2 0,1-3 0,0-2 0,2-1 0,-1-1 0,0 0 0,1-2 0,0 1 0,3 0 0,1-1 0,2 1 0,1-1 0,2 0 0,0 1 0,-1 1 0,1 2 0,-2 0 0,-3 2 0,0 0 0,-1 0 0,3 0 0,3 0 0,5 4 0,8 6 0,9 9 0,-13-6 0,0 1-2164,2 2 1,1 0 2163,-4-2 0,0 1 0,18 12-272,-3-1 272,-5-2 0,2 1 0,-6-4 0,-8-5 0,-6-4 0,-5-5 4255,-3-1-4255,-2-1 344,-1-3-344,-1-2 0,-1-2 0,0-2 0,0-1 0,-1 0 0,-2 1 0,1 2 0,-2 3 0,2 2 0,0 3 0,1 9 0,1 10 0,0-3 0,0 2-898,0 5 0,0 3 898,0 5 0,0 1 0,0 1 0,0 1 0,0-4 0,0 1 0,1-2 0,0-2 0,0-4 0,1-1 0,-1-5 0,1 0 0,2 10 0,-1-13 0,0-6 0,0-4 0,0-4 0,-1-3 0,1-3 1796,0-2-1796,-2-2 0,0 1 0,1-1 0,1 2 0,-1 0 0,1 0 0,-1 0 0,1 0 0,-1 0 0,1 0 0,0 0 0,-1-1 0,-1 0 0,-1-1 0,0 1 0,0-1 0,0 0 0,1 1 0,3 0 0,2 1 0,-1 1 0,-1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24575,'0'13'0,"0"15"0,0 5 0,0 1 0,0 5-1967,0-8 1,0 5 0,0 3 0,0-1 0,0-3 1593,0-1 1,0-2-1,0 1 1,0 1 372,0 1 0,0 3 0,0 0 0,0 0 0,0-3-31,0-1 1,0-2 0,0-1 0,0-1 30,0 10 0,0-1 0,0-2 243,0-4 0,0-1 0,0-1-243,0 11 0,0-2 0,0-9 0,0-1 0,0-5 0,0-1 0,0 11 0,0-13 0,0-5 4837,0-3-4837,0-3 3434,0-2-3434,0-1 2442,0-3-2442,0 0 0,0-2 0,0 0 0,0-3 0,0-3 0,0 0 0,2-1 0,1 0 0,0 0 0,5 3 0,9 13 0,10 13-852,-5-3 0,2 3 852,-2-2 0,1 2 0,2 1 0,3 6 0,2 0 0,1 2-1555,-6-6 0,0 0 0,1 1 1,0 1 1554,0-1 0,1 2 0,-1-1 0,0 0 0,4 5 0,0 0 0,-2-2-602,-3-3 0,0-1 0,-1-1 602,-2-2 0,-1-1 0,-1-2 0,3 4 0,-1-2 0,-2-3 0,-2-1 0,7 8 0,-9-12 976,-3-3-976,-6-7 5808,-2-5-5808,-3-3 2945,-2-2-2945,0-1 0,0 0 0,2 0 0,1 1 0,4 1 0,4 1 0,-5 1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0 24575,'6'2'0,"-3"6"0,-1 6 0,-2 8 0,0 7 0,0 3 0,0-1 0,0 0 0,0-3 0,0-3 0,-3 2 0,-3 1 0,-2 2 0,-2-1 0,0-3 0,0-6 0,-1 2 0,-2 1 0,-3 4 0,-6 5-679,-5 4 679,14-17 0,-1 0 0,-2 0 0,0 0 0,1 0 0,-1 1 0,-13 14 0,1-3 0,8-8 0,7-7 0,4-4 0,2-5 0,1 0 0,0-3 0,0 0 679,0-1-679,-4-2 0,-5-1 0,-7 0 0,-5 1 0,-2 2 0,2 1 0,3 1 0,5-2 0,6 1 0,3-2 0,3-1 0,3 0 0,5-1 0,3 0 0,3 0 0,1 0 0,-1 0 0,0 0 0,-2-1 0,-2-1 0,-1-1 0,-2-4 0,-4-4 0,-8-5 0,-11-7 0,-11-5-564,-5-1 564,18 14 0,0-1 0,0 1 0,0 0 0,-20-12 0,5 4 0,8 5 0,7 6 0,5 2 0,2 2 0,3 2 564,3 2-564,5 2 0,6 1 0,8 0 0,-3 1 0,3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1123 561 24575,'-10'0'0,"-4"0"0,-10 0 0,-7 0 0,-17-8-1317,14 0 1,-2-3 1316,-9-5 0,0-3-615,11 4 0,1 0 1,-1-1 614,0-1 0,1-1 0,0 0 0,2 0 0,1 1 0,0-1 0,-1 0 0,0 1 0,1 0 0,-14-9 0,1 2-779,3 1 1,0 2 778,2-1 0,0 1-334,8 3 0,1 0 334,2 2 0,2 0 1498,-12-6-1498,11 6 2357,10 5-2357,7 5 1900,3 2-1900,3 1 947,2 0-947,1-1 0,0 0 0,0 1 0,0-1 0,0 0 0,1 1 0,2 1 0,-2 1 0,2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471 162 24575,'0'4'0,"0"0"0,0 1 0,0 2 0,0 3 0,0 4 0,0 4 0,-1 3 0,-3 1 0,-1-3 0,-3-2 0,-2-4 0,-2-2 0,-1-1 0,-3-1 0,-3-2 0,-3-3 0,-8-1 0,-3-1 0,-5-2 0,4 0 0,-2-1 0,2-3 0,2-1 0,2-2 0,7-1 0,1 1 0,6 1 0,4 1 0,4 2 0,3 0 0,2 1 0,0-1 0,2-1 0,0 0 0,1-1 0,0 1 0,0 0 0,0-3 0,0-3 0,0-1 0,0-5 0,0-5 0,0-3 0,3-4 0,4-1 0,4 2 0,2 0 0,1 2 0,-2 4 0,-2 5 0,-1 5 0,-1 4 0,-1 4 0,0 0 0,2 3 0,2-1 0,2 1 0,3 0 0,2 1 0,-1 1 0,2 2 0,-2-1 0,0 0 0,-1 0 0,-1-1 0,-3 0 0,-2-1 0,-1 0 0,0 1 0,1 0 0,1 1 0,-1 0 0,1 0 0,1 0 0,1 0 0,-2 0 0,-1 1 0,-2-2 0,-2 1 0,-1 0 0,0 0 0,0 0 0,0 1 0,0 0 0,1 0 0,0 0 0,-1 1 0,0-1 0,-2 0 0,-2-2 0,-1-1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572 5 24575,'6'2'0,"-3"3"0,-1 6 0,-2 3 0,0 0 0,0-3 0,0-3 0,0 0 0,0-3 0,0 0 0,0-2 0,0 3 0,0 1 0,0 2 0,0 5 0,0 3 0,0 3 0,0 4 0,-1 0 0,-4 2 0,-4 3 0,-4-2 0,-3 1 0,-3-4 0,0-3 0,1-4 0,-1-3 0,3-3 0,-1-4 0,-2 1 0,-3-1 0,-6 0 0,-3 0 0,-4-2 0,-3-1 0,0-3 0,3 0 0,4-2 0,4-3 0,5-3 0,1-4 0,2-5 0,1-3 0,2 0 0,5 1 0,2 0 0,3 1 0,3 0 0,1 0 0,2 0 0,3-6 0,6-4 0,4-1 0,5-1 0,3 2 0,1 0 0,1 2 0,0 3 0,-3 6 0,0 4 0,1 1 0,0 2 0,2 2 0,0 1 0,2 3 0,5 1 0,3 2 0,1-1 0,-3 1 0,-3 0 0,0 0 0,-4 0 0,1 0 0,-5 0 0,-4 0 0,-4 0 0,-2 1 0,-3 0 0,-2 0 0,-2 0 0,-1-1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589 0 24575,'-7'0'0,"-2"0"0,-2 2 0,2 1 0,-2 0 0,1 2 0,-4 1 0,-1 0 0,3-1 0,4 0 0,5-2 0,-1-1 0,0 2 0,-1 0 0,0 0 0,0 0 0,-1 0 0,1 0 0,1-1 0,-1 1 0,0-1 0,-1 1 0,-2 1 0,1 0 0,-1 1 0,2 0 0,0-1 0,1-1 0,0 0 0,0 0 0,1-1 0,1 1 0,0 1 0,1-1 0,-2-1 0,0 1 0,1-1 0,0 1 0,0 0 0,0-1 0,0-1 0,0 1 0,1-1 0,-1-1 0,1 2 0,-2-1 0,1 2 0,-2 1 0,-1-1 0,0 0 0,2 0 0,0 1 0,0-2 0,1 0 0,-1 0 0,1-1 0,-2 2 0,1-1 0,0 0 0,0 0 0,-1 0 0,1 1 0,-1-1 0,0-1 0,0 1 0,0 1 0,1-1 0,0 2 0,0-2 0,-1 0 0,0 0 0,-1 0 0,2-1 0,1 0 0,-1 0 0,2 0 0,-2 1 0,0 0 0,1 0 0,-1 0 0,0 0 0,0 0 0,0 0 0,1 0 0,0 0 0,0-2 0,3-1 0,-3 1 0,-2 1 0,-3 3 0,-1 1 0,1 1 0,-2 2 0,-1-1 0,1 1 0,1-3 0,4-1 0,-1-2 0,2 0 0,1-2 0,-1 0 0,0 0 0,-1-1 0,-1 0 0,-1 0 0,-2 0 0,0 0 0,3 0 0,-1 0 0,2 0 0,1-1 0,1 0 0,1-2 0,2-1 0,1 0 0,2 1 0,2 1 0,-2 0 0,0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49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493 204 24575,'0'-5'0,"0"1"0,0 0 0,0 0 0,0 0 0,0-1 0,-1 0 0,-2-2 0,-1 1 0,0 1 0,2 1 0,-1 0 0,1 1 0,1 0 0,-1 0 0,-1 0 0,0-2 0,-2 0 0,-1 0 0,0-1 0,1 0 0,0 1 0,2 1 0,0 1 0,2 0 0,-1 0 0,0-1 0,-1 0 0,0 0 0,-1-1 0,0 0 0,0 0 0,1 0 0,0 1 0,0 1 0,2 0 0,-2 0 0,1 1 0,-1 1 0,-2-1 0,1-1 0,-2-1 0,0 0 0,-3 0 0,0 0 0,-2 1 0,-1-1 0,1 1 0,0 0 0,1 1 0,2 0 0,1 2 0,1 0 0,2 0 0,-1 0 0,0 0 0,0 0 0,-1 0 0,0 0 0,1 0 0,0 0 0,0 0 0,0-1 0,0 0 0,-1 0 0,1 0 0,0 1 0,-1 0 0,0 0 0,0 0 0,-1 0 0,1 0 0,0 0 0,0 0 0,0 0 0,1 0 0,0 0 0,0 0 0,0 0 0,-1 0 0,-2 0 0,0 1 0,-3 1 0,0 2 0,1 0 0,1 0 0,1-1 0,1 1 0,-2 1 0,1-1 0,1 0 0,2 1 0,0-2 0,2 0 0,1-1 0,-2-1 0,0 0 0,-1-1 0,2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24575,'4'1'0,"1"0"0,1 0 0,1-1 0,1 1 0,1 2 0,2 0 0,0 1 0,6 1 0,5 3 0,1 0 0,-3-1 0,-7-1 0,-5-2 0,-2-1 0,0-1 0,0 1 0,-1-1 0,-1 0 0,0-1 0,-1 0 0,1 1 0,0 1 0,2 0 0,-1 0 0,1 1 0,1-1 0,0 1 0,0-1 0,-2 0 0,0-1 0,0 1 0,0 0 0,1 0 0,-1-1 0,1-1 0,-1 1 0,-1 0 0,1 0 0,0 0 0,1 1 0,-1 0 0,1 1 0,0-1 0,1 0 0,0 0 0,1 2 0,0 1 0,2 1 0,-1 0 0,2 0 0,-1 1 0,0 0 0,0-1 0,-1 0 0,-2-1 0,0-1 0,-2-1 0,1 0 0,-2-4 0,-4-2 0,-3-3 0,-4-4 0,-2-1 0,1 0 0,0 1 0,2 2 0,1 2 0,2 1 0,0 1 0,1 1 0,-1-1 0,1 1 0,3 1 0,3 0 0,4 4 0,3 1 0,4 2 0,3 1 0,1 1 0,-2-1 0,-4-1 0,-4-3 0,-3-1 0,-1-1 0,1-1 0,-1-1 0,0-4 0,-1-2 0,0-3 0,-1-4 0,2-4 0,0-2 0,1 1 0,-1 1 0,0 7 0,-2 0 0,0 3 0,0 3 0,-1 1 0,2 2 0,0 2 0,1 0 0,1 0 0,4 1 0,4 1 0,2 0 0,2 2 0,3 0 0,0 0 0,-1 0 0,-2-1 0,-1 0 0,2-1 0,0-1 0,-2-1 0,-2 0 0,0 0 0,0 0 0,1 0 0,-2 0 0,-1-3 0,-2 0 0,0-3 0,-3 0 0,-1 0 0,0-2 0,-2-1 0,1-1 0,1 0 0,-1 1 0,0 0 0,0 2 0,-1 2 0,-2 0 0,-2 2 0,-1 0 0,-1 1 0,-1 0 0,-3 1 0,-3 1 0,-3 0 0,-4 0 0,-5 0 0,0-1 0,1 0 0,4 0 0,7 1 0,1 0 0,1 0 0,2 0 0,2 2 0,5 4 0,3 1 0,2 1 0,0 2 0,-1-3 0,-1 0 0,0-2 0,-4-2 0,-4-2 0,-3-3 0,-2-3 0,-3-3 0,-3-3 0,-1-1 0,1 1 0,3 2 0,3 4 0,3 1 0,2 0 0,-1 0 0,1-1 0,0 0 0,0 1 0,1-1 0,-2 0 0,0 1 0,1 1 0,-1 1 0,2 1 0,-1 1 0,3 3 0,2 1 0,2 3 0,0 0 0,0-1 0,1 0 0,1 0 0,0 0 0,0 0 0,-1-1 0,0-1 0,-2-2 0,-1-2 0,-2-1 0,-1-2 0,0 0 0,0 0 0,0 0 0,0 0 0,0 0 0,0-1 0,0 1 0,0 0 0,0 0 0,0-1 0,0 0 0,-2-1 0,0 0 0,-2-1 0,0-1 0,0 1 0,1 0 0,0 2 0,0 1 0,1 0 0,-1 2 0,2 2 0,-1-1 0,2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24575,'-24'18'0,"12"-4"0,-12 14 0,20-11 0,0-1 0,4-3 0,0 3 0,0 2 0,0 0 0,0 2 0,0-1 0,0 3 0,0 0 0,0 0 0,0-2 0,0-2 0,1 0 0,2 2 0,3 1 0,3-2 0,1-1 0,12 7 0,-7-8 0,2-2 0,1-1 0,4-1 0,12 5 0,-5-9 0,9 0 0,6-1 0,7-2-643,2-1 643,0-2 0,-3-2 0,-6-1-144,-1 0 144,-3 0 0,4-2 0,-2-2 0,-3-3 0,-3-3 0,-3-3 0,-7 0 0,-2-1 0,-5 1 0,-3-1 0,0-2 639,-4 1-639,-3-2 148,-2 1-148,-3-3 0,-2-3 0,-2-3 0,-1 1 0,-3 2 0,-6 1 0,-4 2 0,-2-3 0,-1 2 0,2 3 0,1 1 0,0 3 0,2 3 0,0 2 0,1 1 0,-1 1 0,0-1 0,-4 0 0,-4-1 0,-2-1 0,-5-1 0,-3 0 0,-2-2 0,2 2 0,5 1 0,3 1 0,4 2 0,0 1 0,3 1 0,3 1 0,2 1 0,3 1 0,1 0 0,-1 1 0,-1 0 0,-1 0 0,-3 0 0,-1 0 0,-2 0 0,-2 0 0,1 0 0,-2 0 0,3 0 0,0 0 0,1 0 0,1 0 0,-2 0 0,2 0 0,1 0 0,3 0 0,3 0 0,0 0 0,1 0 0,0 0 0,0 0 0,0 0 0,0 0 0,-1 0 0,0 0 0,-2 0 0,2 0 0,-1 0 0,0 0 0,-1 0 0,0 0 0,-1 0 0,0 0 0,2 0 0,0 0 0,3 1 0,1 0 0,-1 1 0,3-1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24575,'-4'5'0,"-1"-1"0,-1 1 0,0-1 0,1-1 0,1 1 0,0 0 0,2 0 0,0-1 0,0 1 0,-4 1 0,-3 2 0,-3 0 0,1 0 0,2-1 0,1-1 0,2 0 0,1 0 0,0-2 0,2 0 0,1-1 0,0 1 0,2 0 0,0-1 0,1 1 0,1 1 0,0-1 0,1 0 0,-1 0 0,2 0 0,0-1 0,1-2 0,-1 0 0,1 1 0,-1 0 0,3 1 0,3 2 0,2-1 0,2 1 0,-2 0 0,1-1 0,-2 0 0,-3 0 0,-1-1 0,-3-2 0,0 2 0,-2-2 0,0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103 115 24575,'0'3'0,"0"1"0,0 0 0,0 2 0,0 1 0,0-2 0,0-1 0,0-3 0,0-5 0,0 0 0,0-2 0,0 1 0,0 0 0,0 1 0,0-1 0,0 1 0,0 0 0,2 0 0,0 1 0,2-1 0,1 1 0,2 0 0,-1-1 0,2 1 0,1 0 0,0-2 0,4-1 0,1 0 0,-1 0 0,-1 1 0,-3 1 0,-2 2 0,0 0 0,-3 1 0,1 0 0,0 1 0,0 1 0,1 1 0,0 4 0,0 2 0,0 2 0,0 3 0,-1 1 0,2 1 0,0 3 0,2 2 0,0-1 0,0-2 0,0-4 0,-3-3 0,-1-2 0,-2-3 0,-2-2 0,-1-3 0,0-5 0,0-7 0,0-4 0,0-4 0,0-6 0,0 2 0,0 1 0,0 6 0,0 8 0,1 3 0,1 4 0,3 4 0,3 3 0,6 6 0,4 1 0,0-1 0,-1 0 0,-6-5 0,-3-1 0,-2-1 0,-1-1 0,-1-1 0,2 0 0,-2-2 0,-1-3 0,-1-2 0,-2-2 0,-3-3 0,-2 2 0,0-1 0,0 3 0,2 1 0,-1 2 0,-1 1 0,-1 1 0,1 0 0,0 1 0,-2 1 0,-5 5 0,-5 4 0,-7 6 0,-4 3 0,-2 0 0,-2 3 0,1-1 0,3-3 0,6-3 0,6-5 0,6-2 0,3-4 0,2-2 0,0-1 0,0-2 0,2-3 0,2 0 0,1-2 0,0 2 0,0 0 0,0 0 0,-1 0 0,-1 1 0,-1 0 0,0-1 0,2-2 0,1-3 0,0-1 0,-1-1 0,-2 3 0,0 1 0,0 1 0,2 4 0,1 1 0,0 3 0,0 1 0,0 1 0,0 2 0,1 1 0,2-1 0,-1 0 0,0-3 0,0 1 0,-4-2 0,-4-3 0,-6-5 0,-6-8 0,0-2 0,-3-4 0,0-2 0,4 5 0,3 3 0,7 6 0,4 4 0,1 2 0,2 1 0,3 4 0,5 2 0,5 3 0,7 2 0,2 0 0,4 1 0,-1-2 0,-3-1 0,-2 0 0,-5-4 0,-4 0 0,-3-1 0,-1-1 0,-1-1 0,-1-1 0,0 0 0,1 0 0,-1 0 0,0 0 0,1 0 0,1-1 0,3-2 0,3-3 0,1-1 0,0-2 0,-1-1 0,-1 0 0,-2 1 0,-2 1 0,-3 2 0,0 1 0,0 2 0,-1 0 0,0 1 0,0 1 0,0 0 0,1 1 0,1 1 0,1 1 0,5 2 0,2 3 0,-2-1 0,1 0 0,-4-2 0,-2 0 0,-1-2 0,-2-1 0,-1-6 0,-2-3 0,-1-5 0,0-3 0,0 1 0,0 2 0,0 2 0,1 3 0,0 2 0,1 1 0,0 1 0,1 2 0,0 1 0,1 2 0,-1-1 0,0 2 0,-2 0 0,1 0 0,-2 1 0,0 0 0,0 0 0,-1-1 0,-1-2 0,1-1 0,-1-1 0,0-1 0,0 1 0,-1 0 0,1 0 0,0 0 0,1 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24575,'4'1'0,"1"0"0,1 0 0,1-1 0,1 1 0,1 2 0,2 0 0,0 1 0,6 1 0,5 3 0,1 0 0,-3-1 0,-7-1 0,-5-2 0,-2-1 0,0-1 0,0 1 0,-1-1 0,-1 0 0,0-1 0,-1 0 0,1 1 0,0 1 0,2 0 0,-1 0 0,1 1 0,1-1 0,0 1 0,0-1 0,-2 0 0,0-1 0,0 1 0,0 0 0,1 0 0,-1-1 0,1-1 0,-1 1 0,-1 0 0,1 0 0,0 0 0,1 1 0,-1 0 0,1 1 0,0-1 0,1 0 0,0 0 0,1 2 0,0 1 0,2 1 0,-1 0 0,2 0 0,-1 1 0,0 0 0,0-1 0,-1 0 0,-2-1 0,0-1 0,-2-1 0,1 0 0,-2-4 0,-4-2 0,-3-3 0,-4-4 0,-2-1 0,1 0 0,0 1 0,2 2 0,1 2 0,2 1 0,0 1 0,1 1 0,-1-1 0,1 1 0,3 1 0,3 0 0,4 4 0,3 1 0,4 2 0,3 1 0,1 1 0,-2-1 0,-4-1 0,-4-3 0,-3-1 0,-1-1 0,1-1 0,-1-1 0,0-4 0,-1-2 0,0-3 0,-1-4 0,2-4 0,0-2 0,1 1 0,-1 1 0,0 7 0,-2 0 0,0 3 0,0 3 0,-1 1 0,2 2 0,0 2 0,1 0 0,1 0 0,4 1 0,4 1 0,2 0 0,2 2 0,3 0 0,0 0 0,-1 0 0,-2-1 0,-1 0 0,2-1 0,0-1 0,-2-1 0,-2 0 0,0 0 0,0 0 0,1 0 0,-2 0 0,-1-3 0,-2 0 0,0-3 0,-3 0 0,-1 0 0,0-2 0,-2-1 0,1-1 0,1 0 0,-1 1 0,0 0 0,0 2 0,-1 2 0,-2 0 0,-2 2 0,-1 0 0,-1 1 0,-1 0 0,-3 1 0,-3 1 0,-3 0 0,-4 0 0,-5 0 0,0-1 0,1 0 0,4 0 0,7 1 0,1 0 0,1 0 0,2 0 0,2 2 0,5 4 0,3 1 0,2 1 0,0 2 0,-1-3 0,-1 0 0,0-2 0,-4-2 0,-4-2 0,-3-3 0,-2-3 0,-3-3 0,-3-3 0,-1-1 0,1 1 0,3 2 0,3 4 0,3 1 0,2 0 0,-1 0 0,1-1 0,0 0 0,0 1 0,1-1 0,-2 0 0,0 1 0,1 1 0,-1 1 0,2 1 0,-1 1 0,3 3 0,2 1 0,2 3 0,0 0 0,0-1 0,1 0 0,1 0 0,0 0 0,0 0 0,-1-1 0,0-1 0,-2-2 0,-1-2 0,-2-1 0,-1-2 0,0 0 0,0 0 0,0 0 0,0 0 0,0 0 0,0-1 0,0 1 0,0 0 0,0 0 0,0-1 0,0 0 0,-2-1 0,0 0 0,-2-1 0,0-1 0,0 1 0,1 0 0,0 2 0,0 1 0,1 0 0,-1 2 0,2 2 0,-1-1 0,2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5 470 24575,'8'0'0,"-1"0"0,5 0 0,2 0 0,2 0 0,1 0 0,11 0 0,1 0 0,1 0 0,2 0 0,-9 0 0,3 0 0,1 0 0,-1 0 0,1 0 0,-2-1 0,-1-1 0,-2-1 0,-3 0 0,0-1 0,-1 1 0,0-1 0,0 0 0,1-1 0,-1 2 0,0 0 0,-2 1 0,-2 1 0,-3-1 0,2 0 0,-1 0 0,1 0 0,-1 0 0,0 0 0,-2 0 0,-1 0 0,0-1 0,0 1 0,-1 0 0,1-2 0,1 1 0,0-1 0,2-1 0,-2 1 0,1-1 0,-2 1 0,-2 2 0,-1 0 0,-2 0 0,-1 1 0,-2-1 0,-1-1 0,0 0 0,0 0 0,0 0 0,-3 0 0,-2 0 0,-2 1 0,-1 0 0,1-1 0,-2 1 0,-3 0 0,-1 1 0,-3 0 0,-1 1 0,1-1 0,-4 1 0,-1 0 0,1 0 0,-1 0 0,4 0 0,-2 0 0,4 0 0,2 0 0,2 0 0,5 0 0,-1 0 0,3 0 0,-2 0 0,1 0 0,0 0 0,0 0 0,1 0 0,-1 0 0,-1 0 0,0 0 0,1-1 0,0 0 0,0 0 0,0 1 0,1 0 0,-3 0 0,-3 0 0,-4 0 0,-4 2 0,-3 2 0,0 2 0,0 2 0,0 1 0,1-1 0,-2 1 0,2-1 0,4 0 0,3-2 0,3-2 0,3-1 0,0-1 0,2-1 0,0-1 0,0 0 0,0 1 0,-1 1 0,-2-1 0,-1 1 0,0 0 0,0 0 0,1 0 0,2 1 0,1-1 0,0 0 0,2 0 0,2 1 0,0-1 0,-1-1 0,-2 0 0,0-2 0,2 1 0,-1 0 0,1 0 0,1 0 0,4-1 0,5-2 0,3-1 0,8-2 0,6 0 0,3 0 0,-3 1 0,-3 2 0,1 1 0,4 1 0,4 0 0,3-1 0,2 1 0,2-1 0,2 0 0,-3-2 0,-7 0 0,-3 0 0,-4 1 0,-2-1 0,0 0 0,-4 0 0,-2-1 0,-1 0 0,-1 0 0,1-2 0,2 0 0,-1 0 0,4 0 0,0 0 0,2-1 0,1 0 0,-2 1 0,-1 0 0,-2 2 0,-3 1 0,-4 1 0,2 0 0,-2 1 0,1 0 0,1 0 0,-1 0 0,2-1 0,1 0 0,0 1 0,0 1 0,-1 0 0,-1 1 0,0-1 0,1 0 0,-1 0 0,1 1 0,-1 0 0,1 0 0,1 0 0,0 0 0,-1-1 0,-1 1 0,-2 0 0,0 0 0,2 0 0,1 0 0,-2 0 0,-2 0 0,-2 0 0,-1 0 0,0 0 0,-1 0 0,0 0 0,-1 1 0,1 1 0,1 0 0,-1 1 0,0 0 0,0 0 0,0 0 0,0 0 0,-1 1 0,-1-1 0,0 0 0,-2 0 0,1 1 0,-1-1 0,-1 0 0,0 0 0,-1 0 0,-2-1 0,-1 0 0,-1-2 0,0 0 0,-3 1 0,-1 1 0,-4 0 0,-2 1 0,-3 0 0,-2 0 0,-1-1 0,2 0 0,0-1 0,0-1 0,0 0 0,-2 0 0,-3 0 0,0 0 0,-1 0 0,2 0 0,2 0 0,3 0 0,4 0 0,0 1 0,0 0 0,0 0 0,-3 0 0,-2 0 0,-1 0 0,0 0 0,0 0 0,2 1 0,3-1 0,3 0 0,3 0 0,1 0 0,0 0 0,2-1 0,0 0 0,1 0 0,1 0 0,4 0 0,2 0 0,3 0 0,0 0 0,0 0 0,-1 1 0,-2 0 0,-1 1 0,1 1 0,-2 1 0,-3-1 0,-4 0 0,-9 1 0,-11 3 0,-11 3 0,13-4 0,-1 1-243,-1 1 1,1-1 242,-1 0 0,-1 1 0,-21 6 0,5-2 0,6-1 0,9-2 0,3-4 0,6 0 0,0-3 0,5 0 0,1-2 485,3 0-485,1 0 0,3-2 0,2-1 0,0-1 0,0-1 0,-1 0 0,2-1 0,0-1 0,0 1 0,1 0 0,0-1 0,0-1 0,0 2 0,-2 0 0,1 1 0,0 1 0,0 0 0,1 1 0,-1 0 0,0 2 0,0 0 0,-1 0 0,1 0 0,2-1 0,1-1 0,0-1 0,1 1 0,2-1 0,0-1 0,1 1 0,0-1 0,0 0 0,-1 1 0,-1-1 0,0 1 0,1 0 0,-1 1 0,1 0 0,-1 0 0,2 0 0,-1-1 0,1 1 0,0 0 0,-1-1 0,1 1 0,0 0 0,-1 1 0,1 1 0,0-1 0,1 0 0,1-1 0,0 0 0,0 0 0,0-1 0,0-1 0,0 0 0,1 1 0,0 1 0,-1 1 0,1 0 0,-1 1 0,-1 1 0,1 0 0,0-1 0,2 0 0,1 0 0,2-1 0,-2 1 0,-1 0 0,-3 0 0,1 0 0,-1 0 0,2 1 0,0 0 0,0 0 0,3-1 0,3 0 0,2 0 0,-1 0 0,1 0 0,-2 0 0,1 0 0,-1 0 0,-3 1 0,-1 0 0,-2 0 0,-1 0 0,1 0 0,-1 0 0,3 0 0,-1 0 0,3 0 0,1 0 0,2 0 0,0 0 0,-1 0 0,-1 0 0,-2 0 0,1 0 0,-2 0 0,-1 1 0,1 0 0,0 1 0,2 1 0,-1-1 0,1 1 0,1 0 0,-1 0 0,0-1 0,-1 0 0,-2 0 0,1 2 0,1-1 0,0 1 0,0 0 0,0 1 0,1-1 0,-1 1 0,-1-1 0,-1 0 0,0 2 0,0-2 0,0 1 0,-2-2 0,-1 1 0,-1-1 0,-2 0 0,1 0 0,0 0 0,0-1 0,-1-1 0,-5-6 0,-6-4 0,-7-5 0,-2-3 0,-4 0 0,2 1 0,-4-1 0,-2-1 0,-1-1 0,-3 0 0,3 3 0,1 4 0,4 2 0,5 4 0,3 2 0,1 1 0,2 2 0,-5 0 0,2 1 0,1 0 0,-2 0 0,2 1 0,-2 1 0,1 0 0,1 2 0,0-1 0,2 0 0,0 0 0,-1 1 0,0 0 0,2 0 0,1-1 0,3 1 0,1-1 0,2 0 0,0 0 0,2 0 0,1 0 0,-1 0 0,1 0 0,-2 2 0,0 0 0,-1 1 0,-1 3 0,1-1 0,-3 1 0,0 2 0,0-1 0,-2 1 0,1-1 0,1-1 0,2-1 0,2-2 0,0-2 0,1-1 0,1 0 0,1 0 0,0 0 0,0 1 0,0 0 0,0 1 0,-1 2 0,-1 2 0,0-1 0,1 0 0,0-2 0,-1 0 0,1 1 0,-1 0 0,2 0 0,0 0 0,-2 0 0,1-2 0,-1 0 0,1-1 0,1-1 0,0 0 0,0 0 0,-1-1 0,-2 0 0,0-1 0,-1-1 0,2-5 0,0-3 0,2-3 0,0 0 0,0 0 0,0 0 0,0 0 0,0 1 0,0 2 0,0 0 0,0 1 0,0-1 0,0-1 0,4-1 0,4-1 0,6-2 0,5-1 0,-1 1 0,0 0 0,-2 2 0,-2 2 0,-1 1 0,-2 2 0,-2 2 0,-1 1 0,-2 1 0,-1 1 0,2 0 0,0 0 0,0-1 0,2 0 0,-1 0 0,0 0 0,0 0 0,-2 1 0,0 0 0,1 0 0,-1 1 0,2-1 0,0 1 0,1 0 0,4 0 0,1 0 0,0 0 0,0 0 0,0 0 0,1 1 0,-1 0 0,-2 2 0,-1 1 0,1 0 0,3 3 0,1 2 0,1 0 0,0 1 0,0 0 0,-1 0 0,-1 0 0,-3-2 0,-3 0 0,-1-1 0,-1 0 0,0-1 0,-1-1 0,0 0 0,-1-2 0,-1 1 0,-2-1 0,-1-1 0,-6-1 0,-3-3 0,-5-3 0,-6-4 0,-3-2 0,-6-3 0,-2-2 0,1 1 0,6 4 0,5 3 0,7 4 0,2 1 0,1 1 0,0 0 0,-1 0 0,0 1 0,0 0 0,0 0 0,1 0 0,0 1 0,1 0 0,1 0 0,0 0 0,1 0 0,0 0 0,0 1 0,0-1 0,0 2 0,2 0 0,-2 0 0,2 0 0,1 0 0,1 1 0,1 0 0,-1 1 0,1-1 0,0 1 0,0 2 0,0 0 0,0 1 0,0-1 0,0 0 0,0-1 0,0-1 0,0 0 0,0-1 0,0 0 0,0 0 0,-1-1 0,0 0 0,-2 0 0,1 0 0,0 0 0,-2 0 0,-1 2 0,-2 2 0,-2 2 0,-2 2 0,1 1 0,1-2 0,1-2 0,1 1 0,1-3 0,1 1 0,2-1 0,-1-2 0,1-2 0,2-2 0,0-3 0,1-3 0,-1-3 0,1 1 0,0-1 0,0 0 0,0 1 0,0 2 0,0 0 0,0 1 0,1-1 0,2 0 0,3-1 0,4-1 0,3-1 0,2 0 0,-1 0 0,-3 3 0,-2 1 0,-1 1 0,-2 1 0,0 1 0,0 1 0,0 0 0,-1 1 0,1 0 0,-1 0 0,1 0 0,2 0 0,0-2 0,3 1 0,1 0 0,0 1 0,-1 1 0,0 0 0,-3-1 0,1 1 0,0 0 0,0 0 0,1 2 0,3 0 0,3 4 0,1 1 0,1 2 0,1 2 0,0 1 0,-1 0 0,-2-1 0,-4-1 0,0-2 0,-1 1 0,-1-1 0,-1-2 0,-1-1 0,-1-1 0,0 0 0,-1-2 0,-1 0 0,2-1 0,1 0 0,1 0 0,1 0 0,4-1 0,0 0 0,0 0 0,0 0 0,-4 0 0,-2 0 0,-2 0 0,-1 0 0,0 0 0,0 0 0,1 0 0,-1 0 0,0 0 0,0 0 0,2 0 0,1-1 0,4 0 0,0 0 0,4 0 0,0 1 0,0 0 0,-2 0 0,-2-1 0,2 0 0,-2 0 0,1 1 0,0-1 0,-2 1 0,0 0 0,1 0 0,-1 0 0,-1 0 0,-2 0 0,2 0 0,1 0 0,0 1 0,-1 0 0,0 1 0,1 1 0,-2-1 0,1-1 0,-2 1 0,0-1 0,0 1 0,0-2 0,2 1 0,0 0 0,0-1 0,-1 0 0,-1 0 0,-1 0 0,0 0 0,-1 0 0,-2 0 0,2 0 0,0 0 0,1 0 0,1 0 0,0 0 0,0 0 0,0 0 0,1 0 0,-3 1 0,2 0 0,-2 0 0,0 1 0,1 0 0,-1 0 0,0 1 0,-1-1 0,1 0 0,-2 0 0,0 0 0,-2 1 0,-1 0 0,1 1 0,-2-1 0,0 0 0,0 1 0,0-1 0,-1-1 0,-1 1 0,-3 0 0,-4 1 0,-5-1 0,-5 1 0,-7-2 0,-2-1 0,-3-1 0,2 0 0,2-1 0,-4 0 0,2-2 0,0-1 0,4 0 0,5 1 0,2 1 0,5 0 0,2 0 0,3 1 0,-1-1 0,-2 1 0,-1-1 0,-6 1 0,-2 0 0,-4 1 0,-3 0 0,2 0 0,1 0 0,5 0 0,6 0 0,3 0 0,4 0 0,0 0 0,1-1 0,1 0 0,1-1 0,1 0 0,2 0 0,8-1 0,28-3 0,11 0 0,6 0 0,-6 2 0,-20 2 0,0 1 0,-1 0 0,-1 1 0,-2-1 0,-2-1 0,-3-1 0,-2 0 0,-2 0 0,-2 0 0,0 1 0,-3-1 0,-1 0 0,-2 0 0,-2 1 0,-1 0 0,-2-1 0,-1 0 0,0 0 0,0-1 0,0 0 0,0 0 0,-4 0 0,-3-1 0,-4 1 0,-4-2 0,-1 1 0,-1 1 0,1 1 0,2 1 0,1 1 0,4 1 0,1 0 0,2 0 0,-1 0 0,1 0 0,1 0 0,2 0 0,2 0 0,5 0 0,3 0 0,4 0 0,7 0 0,2 0 0,4 0 0,2 0 0,-4 0 0,0 0 0,-1 0 0,-1 0 0,0 1 0,-1 1 0,-2 0 0,0 2 0,-1 0 0,-2 0 0,-1-1 0,-3 0 0,-1-1 0,-1 0 0,0 0 0,-2 0 0,0 1 0,-2-1 0,-1 2 0,-1-2 0,0 0 0,-1 1 0,0-1 0,0 1 0,-1 0 0,0 1 0,0 1 0,0 3 0,0-1 0,0 1 0,0-1 0,0-1 0,0 0 0,0 0 0,0 0 0,-3 0 0,-3-2 0,-4 1 0,-3-2 0,1 0 0,-1 0 0,3-1 0,-4 0 0,0 0 0,-4-1 0,-2-1 0,-3 0 0,-3 0 0,4 0 0,-1 0 0,0 0 0,1 0 0,-4 0 0,1 0 0,1 0 0,2 0 0,1 0 0,3 0 0,3-1 0,0 0 0,0-1 0,-2-1 0,1 0 0,1 1 0,2-1 0,1 1 0,3 1 0,2 0 0,2 1 0,0 0 0,0 0 0,0 0 0,0 0 0,0 0 0,-1 0 0,2 0 0,3 1 0,3-1 0,4-1 0,4-1 0,3-2 0,6 0 0,6-1 0,2 0 0,-2 1 0,-3 1 0,-3 1 0,0 0 0,-3 0 0,1-1 0,0 1 0,-3-1 0,0-1 0,-3 1 0,0-1 0,2 1 0,1 0 0,1-2 0,1-1 0,2 0 0,-1 0 0,1 0 0,-2 0 0,-4 1 0,-2 1 0,-2 1 0,-2 1 0,1 0 0,-3 0 0,-4 1 0,-3 1 0,-3 0 0,-2 0 0,-1 0 0,0 0 0,-1 0 0,1 0 0,-1 0 0,-3 0 0,-3 0 0,-5 0 0,-3 0 0,-3 0 0,-1 0 0,0 0 0,6 0 0,5 0 0,5 1 0,5 0 0,0 0 0,2 0 0,2 0 0,4-1 0,2 1 0,3-1 0,4 0 0,2 0 0,5 0 0,3 0 0,0 0 0,3 0 0,-3 0 0,-1 0 0,-1 0 0,-2 0 0,0 0 0,-1 0 0,-2 0 0,-2 0 0,0 0 0,0 1 0,-1 0 0,0 0 0,1 1 0,-1-1 0,2 1 0,0 0 0,0 0 0,-2-1 0,-1 1 0,-1-1 0,-2-1 0,-1 2 0,-1-1 0,1 1 0,1 1 0,-1-1 0,1 0 0,-1-1 0,0 1 0,-1-1 0,0 1 0,-2-1 0,1 1 0,-1 0 0,0 0 0,-1 1 0,-1-1 0,1 1 0,1 1 0,0-2 0,0 1 0,0-1 0,-1 0 0,-1 1 0,0 0 0,0 0 0,0 0 0,0 0 0,-2 1 0,-6-1 0,-5 1 0,-3-1 0,-5 1 0,-1 0 0,-4 0 0,-3-1 0,-2 0 0,-1-2 0,-1-1 0,2 0 0,1 0 0,6 0 0,4 0 0,3 0 0,3 0 0,-3 0 0,1 0 0,0-2 0,-3 0 0,3-1 0,-2 1 0,3 1 0,3 0 0,0 1 0,2 0 0,0 0 0,3 0 0,1 0 0,0 0 0,1 0 0,-1 0 0,0 0 0,-1 0 0,-3 0 0,-2 0 0,-4 0 0,0 0 0,1 0 0,2 0 0,2 0 0,2 0 0,2 0 0,1 0 0,0 0 0,-1 0 0,-3 0 0,-3 0 0,-5 0 0,-2 0 0,-4 1 0,-1 1 0,2 1 0,0 0 0,-1 0 0,3-1 0,-1 0 0,-1 0 0,2 0 0,1-1 0,4-1 0,-11 0 0,12 0 0,-8 0 0,12 0 0,1 0 0,1 1 0,2 0 0,1 0 0,1-1 0,0 0 0,1 1 0,0-1 0,-1 2 0,-1 0 0,-1-1 0,-2 1 0,-1 0 0,-2 0 0,-5 1 0,-2 0 0,-2-1 0,-1 1 0,3-1 0,2 0 0,3-1 0,4 0 0,2-1 0,2 0 0,2-1 0,1-1 0,1 0 0,2-1 0,0-1 0,0-7 0,0-3 0,0-1 0,0 2 0,0 7 0,0 1 0,0 1 0,0 0 0,0 1 0,0-3 0,0 0 0,0-1 0,0-1 0,0-2 0,0-1 0,0 0 0,0 0 0,0 2 0,0 1 0,0 0 0,0 2 0,0 1 0,1 1 0,1 1 0,-1 1 0,1-1 0,0 0 0,0 1 0,0-1 0,1 0 0,-1-1 0,0 1 0,0 0 0,-1 1 0,2 1 0,0-1 0,1 0 0,1-1 0,0-1 0,0-1 0,3 0 0,-1-2 0,2 1 0,0 0 0,-2 1 0,2 0 0,0 0 0,2-1 0,3 0 0,0-2 0,2 0 0,0 0 0,-2 2 0,-1 0 0,-4 2 0,-2 1 0,0 0 0,-1 1 0,0 0 0,-1 1 0,0 0 0,0 1 0,1 0 0,3 0 0,1 0 0,3 0 0,5 0 0,0 0 0,3 2 0,1 1 0,1 0 0,2 3 0,0-1 0,-3 0 0,-1 0 0,-5 0 0,-1 0 0,-3-1 0,-3 1 0,0-1 0,-1 1 0,0 0 0,0 1 0,-1 0 0,1 1 0,1-1 0,0 1 0,-1 0 0,1 0 0,-1 0 0,0 0 0,1 1 0,0 1 0,-1 0 0,0-1 0,-2 0 0,0-2 0,-1-1 0,0 0 0,1-1 0,-2 1 0,0-1 0,0-1 0,-2 0 0,2 0 0,0 1 0,-1-1 0,1 0 0,-1 0 0,-2 0 0,1 0 0,-1 0 0,1 0 0,-1 0 0,-1-1 0,-1-6 0,-4-6 0,-6-6 0,-8-6 0,-1 1-2049,-1 2 1,-3-2 2048,2 0 0,-1 0 0,1 3 0,0 0 0,2 1 0,4 4 0,7 7 0,1 1 0,2 1 0,-1 1 0,-1 1 4097,0 0-4097,-2 0 0,-2 1 0,-3 1 0,-1-1 0,-2 1 0,0 0 0,-1 0 0,4 0 0,3 0 0,4 0 0,1 0 0,1 0 0,1 0 0,0 0 0,-2 0 0,-2 1 0,-1 1 0,-2 1 0,-2-1 0,1 2 0,1-1 0,1 0 0,2-1 0,2 0 0,1 0 0,0 0 0,2 1 0,1 0 0,1 0 0,0 0 0,-2 0 0,-2 2 0,-2 1 0,-1 2 0,0 2 0,-1 0 0,-1 1 0,1-1 0,0 0 0,2-1 0,-1 1 0,1-1 0,-1 0 0,1 1 0,1-1 0,1-1 0,1-2 0,2-2 0,1-1 0,1 0 0,-1 0 0,1 0 0,0 1 0,1-1 0,-1 0 0,-1 1 0,-2 0 0,-2 2 0,-2 2 0,0 2 0,-1-1 0,1 0 0,0 0 0,1-1 0,2-2 0,1-1 0,1-1 0,2-1 0,0 0 0,0 0 0,1-1 0,0-3 0,1-2 0,2-3 0,0-1 0,1 0 0,-1-2 0,-2 0 0,2-3 0,-1-2 0,1 1 0,2-1 0,0-1 0,1 3 0,0 0 0,0 0 0,0 2 0,0 0 0,2 1 0,-1 0 0,1 0 0,1-1 0,-1 0 0,2 1 0,-1 0 0,1 0 0,1 0 0,0-1 0,2-1 0,-1-2 0,0 3 0,-2 0 0,-2 3 0,-1 3 0,-1-1 0,-2 2 0,-1 1 0,0 0 0,-1 0 0,2-2 0,0 0 0,3-2 0,2 0 0,1 0 0,0 0 0,-1 1 0,-2 1 0,0 2 0,0 0 0,-1 1 0,-1 0 0,1 1 0,1 0 0,1 0 0,2 0 0,4 0 0,3 0 0,3 0 0,3 0 0,-1 0 0,-3 1 0,-3 1 0,-2 1 0,-4 0 0,-1 0 0,-1 0 0,0 2 0,2 1 0,0 0 0,2 1 0,1-1 0,-1 3 0,0-1 0,0 0 0,-1 0 0,-2-2 0,1 1 0,-2 0 0,0 0 0,1 1 0,-1-1 0,0 1 0,-2-2 0,0 1 0,1-2 0,-1 1 0,1 0 0,0 0 0,-1 1 0,0-1 0,0 1 0,0-1 0,0 3 0,-1-1 0,1 0 0,0-1 0,-1 0 0,1 0 0,-2-2 0,0 0 0,-2-2 0,0 0 0,-1 0 0,1 0 0,0 1 0,1 0 0,0 0 0,2 1 0,-2 1 0,1-1 0,-1 0 0,0-1 0,0 0 0,-5-4 0,-6-5 0,-9-5 0,-2-4 0,-1-2 0,-1 1 0,1-2 0,-8-5 0,1 0 0,4 3 0,3 3 0,8 5 0,0 2 0,1-1 0,1 1 0,0-1 0,-1-1 0,-1 2 0,1 1 0,2 2 0,1 2 0,2 1 0,1 2 0,1 1 0,-2 0 0,-1 0 0,0 0 0,-1 0 0,0 0 0,-1 0 0,1 0 0,0 0 0,1 0 0,2 0 0,1 0 0,-1 0 0,-1 0 0,-3 0 0,-2 0 0,-5 1 0,-4 1 0,-2 1 0,2 1 0,2 1 0,5-1 0,2 0 0,1-1 0,1 1 0,4-1 0,0 1 0,1-1 0,-1 1 0,0-1 0,-2 1 0,1 0 0,-1 3 0,0-1 0,1 0 0,0 0 0,1 0 0,-1 0 0,0 1 0,0 0 0,1 0 0,-1 1 0,-2 0 0,-3 4 0,-3 2 0,0 1 0,0 1 0,-1 1 0,3-3 0,1-1 0,3-4 0,1-1 0,1-2 0,1 1 0,1-3 0,2 0 0,0 0 0,2-1 0,0 0 0,-1 0 0,-1 1 0,-1 1 0,-1 1 0,0 1 0,-4 4 0,2-2 0,-3 5 0,2-2 0,2 0 0,0 0 0,1-3 0,0-1 0,1-3 0,2 0 0,1-1 0,-1 0 0,-1-2 0,2-1 0,3-3 0,2-2 0,3 1 0,0 1 0,4 1 0,0 1 0,4-1 0,1 1 0,0 0 0,4 0 0,0 0 0,2 0 0,2 0 0,-1 0 0,2 0 0,-3 0 0,-1 0 0,-2 0 0,-2 0 0,-1 0 0,0 0 0,0-3 0,4 0 0,1-3 0,1 0 0,0 0 0,-2-1 0,-1 2 0,-3 1 0,-3 0 0,-3 2 0,-1-1 0,0 1 0,-1 0 0,1 0 0,-1 1 0,-2-1 0,2 1 0,-2 0 0,-1 0 0,0 0 0,-1 0 0,0 0 0,2-1 0,0 0 0,2 0 0,-1 0 0,1 1 0,0-2 0,-1 1 0,0 0 0,-1 0 0,-1 2 0,-1-1 0,-1 0 0,0 0 0,-1-1 0,0 0 0,0 0 0,0 0 0,2 1 0,-1-1 0,0 0 0,-1 0 0,0 1 0,0-1 0,-2 0 0,1 0 0,-2-1 0,0-1 0,0 0 0,0-1 0,0-1 0,0 1 0,-2-1 0,-2-1 0,-2 1 0,-1-1 0,0 0 0,0-1 0,-1-1 0,-2-2 0,1 0 0,0 0 0,0 2 0,0 0 0,2 2 0,2 3 0,1 0 0,1 1 0,0 1 0,0 0 0,0 0 0,0 1 0,0-1 0,-1 0 0,-1 0 0,0-1 0,0 0 0,0 0 0,-1 2 0,1 0 0,-1 0 0,1 1 0,0 0 0,1 0 0,2 2 0,-1 1 0,2 1 0,-1 2 0,1-1 0,1-1 0,-1 1 0,-1 0 0,0 1 0,-2 2 0,-1 1 0,-3 1 0,-6 5 0,-2 0 0,-3 0 0,-4 1 0,0-1 0,-7 2 0,-1 0 0,0-1 0,1-2 0,5-3 0,6-3 0,6-4 0,3-1 0,2-1 0,3-2 0,1-2 0,2-2 0,1-3 0,1 0 0,0 0 0,1-1 0,2-1 0,1 0 0,2-2 0,2 2 0,-1 1 0,1 2 0,-1 2 0,-3 2 0,-1 1 0,1 0 0,0 0 0,-1 0 0,1 0 0,0 0 0,0 0 0,2 0 0,-2 0 0,2 0 0,1 1 0,1 0 0,2 0 0,-1 0 0,0 0 0,0 0 0,-1 0 0,-1 0 0,-2 0 0,-1 0 0,1 0 0,0 1 0,1 0 0,3 2 0,1 0 0,3 1 0,2-1 0,-2 1 0,-1-1 0,-2 0 0,1 0 0,-1 1 0,1 0 0,-1-1 0,-3 1 0,0-1 0,-1 1 0,-1-2 0,-1 0 0,1-1 0,0-1 0,0 1 0,1 0 0,-1 0 0,1 0 0,-1 0 0,2 1 0,0-1 0,2 0 0,1 0 0,-1 0 0,0 0 0,-1-1 0,-1 0 0,-1 0 0,-1 0 0,1 0 0,-1 0 0,0 0 0,-1 0 0,1 0 0,0 0 0,1 1 0,-1 0 0,1 0 0,-1 0 0,-1-1 0,-1 1 0,1 0 0,0-1 0,1 1 0,0-1 0,1 0 0,-2 1 0,1 0 0,0 0 0,0-1 0,0 1 0,1 0 0,-1 0 0,0-1 0,1 1 0,1 0 0,0 0 0,0-1 0,2 1 0,-2-1 0,3 1 0,-1 1 0,-1-1 0,-1 0 0,-1-1 0,0 1 0,-2 0 0,1 0 0,-1 0 0,2-1 0,1 0 0,0 1 0,2 0 0,0 0 0,0 0 0,1 1 0,-1 0 0,-3-1 0,1 0 0,-1 0 0,1 0 0,1 0 0,0-1 0,-1 0 0,0 0 0,-1 0 0,-1 0 0,0 0 0,0 0 0,-1 0 0,1 0 0,1 0 0,-2 1 0,0 0 0,-1 0 0,-1 0 0,-1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0 24575,'0'10'0,"0"2"0,0 9 0,0 7 0,0-3 0,0 0 0,0-2 0,0-3-2630,0 8 2630,0 2 0,0 2 0,0 2 0,0-9 624,0-5-624,0-1 0,0-1 0,0 2 0,0-2 0,0-4 2006,0-3-2006,0-3 0,0-2 0,0-2 0,-1-2 0,0-2 0,-2-1 0,0-2 0,0 0 0,0 0 0,-1-2 0,0 1 0,-2 0 0,-2-1 0,-2 1 0,-1 0 0,-1-1 0,-1 1 0,1 1 0,-1 1 0,3 1 0,2 1 0,0 0 0,1 0 0,-2 0 0,-4 0 0,-5 3 0,-7 5 0,-10 7 0,15-5 0,-2 1-2164,-2 2 1,1-1 2163,1 0 0,2-1 0,-18 11-272,4-2 272,3 0 0,-1 0 0,6-4 0,7-3 0,6-4 0,6-3 4255,2-1-4255,2-2 344,1-1-344,1-2 0,1-2 0,0-1 0,0 0 0,1-1 0,1 0 0,1 3 0,0 1 0,0 3 0,-2 1 0,1 8 0,-2 9 0,0-4 0,0 1-898,0 6 0,0 1 898,0 4 0,0 1 0,0 2 0,0-1 0,0-2 0,0 0 0,-1-2 0,-1 0 0,1-4 0,0-2 0,-1-2 0,0-1 0,-1 8 0,0-9 0,0-7 0,0-2 0,0-3 0,1-3 0,-1-2 1796,0-2-1796,2 0 0,0-1 0,0 0 0,-2 2 0,0-1 0,1 1 0,0-1 0,-1 1 0,1-1 0,-1 0 0,0 0 0,2 0 0,-1 0 0,2-1 0,0 0 0,0 0 0,0 0 0,-1 1 0,-3-1 0,-2 2 0,1 0 0,1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860 0 24575,'0'11'0,"0"10"0,0 6 0,0 0 0,0 4-1967,0-7 1,0 5 0,0 1 0,0 0 0,0-2 1593,0-1 1,0-1-1,0-1 1,0 2 372,0 1 0,0 2 0,0 1 0,0-2 0,0-1-31,0-1 1,0-2 0,0 0 0,0-1 30,0 8 0,0-2 0,0 0 243,0-4 0,0 0 0,0-2-243,0 9 0,0-1 0,0-7 0,0-2 0,0-3 0,0-1 0,0 9 0,0-10 0,0-6 4837,0 0-4837,0-4 3434,0 0-3434,0-2 2442,0-2-2442,0 0 0,0-1 0,0-2 0,0-1 0,0-1 0,0-2 0,-2 0 0,-1 0 0,0-1 0,-4 4 0,-10 9 0,-9 11-852,4-3 0,-1 3 852,1-1 0,0 0 0,-2 2 0,-4 4 0,-1 1 0,-1 0-1555,6-3 0,-1-1 0,0 1 1,0 0 1554,-1 1 0,0 0 0,0 0 0,1-1 0,-4 5 0,0 0 0,2-1-602,2-4 0,1 0 0,0-1 602,3-2 0,1 0 0,0-1 0,-3 2 0,2-1 0,2-3 0,1 0 0,-6 6 0,8-9 976,4-4-976,4-4 5808,4-4-5808,2-3 2945,2-1-2945,0-2 0,0 1 0,-1 0 0,-3 0 0,-3 2 0,-3 0 0,4 1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24575,'-5'1'0,"2"6"0,0 4 0,3 7 0,0 4 0,0 4 0,0-2 0,0 1 0,0-3 0,0-2 0,3 1 0,3 2 0,2 0 0,2 0 0,0-2 0,-1-5 0,2 1 0,1 1 0,4 4 0,5 3-679,6 4 679,-14-14 0,1-1 0,1 1 0,0 1 0,1-1 0,-1 1 0,14 10 0,-3-1 0,-6-6 0,-8-7 0,-3-3 0,-2-3 0,-1-1 0,0-1 0,-1-1 679,2-1-679,2-1 0,6-1 0,6 0 0,5 1 0,3 1 0,-3 1 0,-3 1 0,-4-1 0,-6 0 0,-4-2 0,-2 0 0,-3 0 0,-5-1 0,-3 0 0,-3 0 0,-1 0 0,2 0 0,-1 0 0,2-1 0,2 0 0,1-2 0,2-2 0,4-4 0,8-4 0,10-5 0,12-4-564,3-1 564,-16 11 0,-1 0 0,1 0 0,-1 0 0,20-9 0,-5 2 0,-7 5 0,-8 5 0,-5 1 0,-1 1 0,-4 3 564,-2 1-564,-5 1 0,-5 1 0,-9 0 0,3 1 0,-2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0 444 24575,'10'0'0,"4"0"0,9 0 0,8 0 0,15-6-1317,-13 0 1,3-3 1316,7-4 0,2-2-615,-13 4 0,1-1 1,-1-1 614,1-1 0,0 0 0,-1 0 0,-2 0 0,0 0 0,-1 0 0,1 0 0,0 0 0,0 0 0,12-6 0,0 1-779,-3 1 1,0 1 778,-2 0 0,0 0-334,-8 3 0,-1 0 334,-2 1 0,-1 1 1498,11-6-1498,-11 5 2357,-9 5-2357,-7 3 1900,-3 2-1900,-4 0 947,0 1-947,-2-1 0,0 0 0,0 0 0,0 0 0,0 0 0,-1 0 0,-2 2 0,1 0 0,0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24575,'0'3'0,"0"1"0,0 0 0,0 1 0,0 3 0,0 3 0,0 4 0,2 1 0,1 2 0,3-3 0,2-2 0,1-3 0,2-1 0,3-1 0,2-1 0,2-2 0,3-1 0,8-1 0,4-2 0,3-1 0,-2 0 0,0-1 0,-1-2 0,-2-1 0,-1-2 0,-7 0 0,-2 1 0,-5 0 0,-5 1 0,-3 1 0,-3 1 0,-2 0 0,0 0 0,-2-1 0,-1-1 0,1 1 0,-1 0 0,0-1 0,0-1 0,0-3 0,0-1 0,0-4 0,0-3 0,0-3 0,-3-3 0,-4-1 0,-4 2 0,-2-1 0,0 2 0,1 3 0,2 5 0,1 3 0,2 4 0,0 2 0,0 1 0,-1 2 0,-3-1 0,-2 1 0,-2 0 0,-3 1 0,1 1 0,-1 0 0,1 1 0,1-1 0,0 1 0,1-2 0,4 1 0,1-1 0,1-1 0,0 2 0,0-1 0,-1 2 0,-1-1 0,1 1 0,-2-1 0,0 1 0,1-1 0,1 1 0,2-1 0,3 0 0,-1 0 0,2 0 0,-1 1 0,0 0 0,0 0 0,-1 1 0,1-1 0,-1 1 0,2-1 0,1 0 0,2-1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5 470 24575,'8'0'0,"-1"0"0,5 0 0,2 0 0,2 0 0,1 0 0,11 0 0,1 0 0,1 0 0,2 0 0,-9 0 0,3 0 0,1 0 0,-1 0 0,1 0 0,-2-1 0,-1-1 0,-2-1 0,-3 0 0,0-1 0,-1 1 0,0-1 0,0 0 0,1-1 0,-1 2 0,0 0 0,-2 1 0,-2 1 0,-3-1 0,2 0 0,-1 0 0,1 0 0,-1 0 0,0 0 0,-2 0 0,-1 0 0,0-1 0,0 1 0,-1 0 0,1-2 0,1 1 0,0-1 0,2-1 0,-2 1 0,1-1 0,-2 1 0,-2 2 0,-1 0 0,-2 0 0,-1 1 0,-2-1 0,-1-1 0,0 0 0,0 0 0,0 0 0,-3 0 0,-2 0 0,-2 1 0,-1 0 0,1-1 0,-2 1 0,-3 0 0,-1 1 0,-3 0 0,-1 1 0,1-1 0,-4 1 0,-1 0 0,1 0 0,-1 0 0,4 0 0,-2 0 0,4 0 0,2 0 0,2 0 0,5 0 0,-1 0 0,3 0 0,-2 0 0,1 0 0,0 0 0,0 0 0,1 0 0,-1 0 0,-1 0 0,0 0 0,1-1 0,0 0 0,0 0 0,0 1 0,1 0 0,-3 0 0,-3 0 0,-4 0 0,-4 2 0,-3 2 0,0 2 0,0 2 0,0 1 0,1-1 0,-2 1 0,2-1 0,4 0 0,3-2 0,3-2 0,3-1 0,0-1 0,2-1 0,0-1 0,0 0 0,0 1 0,-1 1 0,-2-1 0,-1 1 0,0 0 0,0 0 0,1 0 0,2 1 0,1-1 0,0 0 0,2 0 0,2 1 0,0-1 0,-1-1 0,-2 0 0,0-2 0,2 1 0,-1 0 0,1 0 0,1 0 0,4-1 0,5-2 0,3-1 0,8-2 0,6 0 0,3 0 0,-3 1 0,-3 2 0,1 1 0,4 1 0,4 0 0,3-1 0,2 1 0,2-1 0,2 0 0,-3-2 0,-7 0 0,-3 0 0,-4 1 0,-2-1 0,0 0 0,-4 0 0,-2-1 0,-1 0 0,-1 0 0,1-2 0,2 0 0,-1 0 0,4 0 0,0 0 0,2-1 0,1 0 0,-2 1 0,-1 0 0,-2 2 0,-3 1 0,-4 1 0,2 0 0,-2 1 0,1 0 0,1 0 0,-1 0 0,2-1 0,1 0 0,0 1 0,0 1 0,-1 0 0,-1 1 0,0-1 0,1 0 0,-1 0 0,1 1 0,-1 0 0,1 0 0,1 0 0,0 0 0,-1-1 0,-1 1 0,-2 0 0,0 0 0,2 0 0,1 0 0,-2 0 0,-2 0 0,-2 0 0,-1 0 0,0 0 0,-1 0 0,0 0 0,-1 1 0,1 1 0,1 0 0,-1 1 0,0 0 0,0 0 0,0 0 0,0 0 0,-1 1 0,-1-1 0,0 0 0,-2 0 0,1 1 0,-1-1 0,-1 0 0,0 0 0,-1 0 0,-2-1 0,-1 0 0,-1-2 0,0 0 0,-3 1 0,-1 1 0,-4 0 0,-2 1 0,-3 0 0,-2 0 0,-1-1 0,2 0 0,0-1 0,0-1 0,0 0 0,-2 0 0,-3 0 0,0 0 0,-1 0 0,2 0 0,2 0 0,3 0 0,4 0 0,0 1 0,0 0 0,0 0 0,-3 0 0,-2 0 0,-1 0 0,0 0 0,0 0 0,2 1 0,3-1 0,3 0 0,3 0 0,1 0 0,0 0 0,2-1 0,0 0 0,1 0 0,1 0 0,4 0 0,2 0 0,3 0 0,0 0 0,0 0 0,-1 1 0,-2 0 0,-1 1 0,1 1 0,-2 1 0,-3-1 0,-4 0 0,-9 1 0,-11 3 0,-11 3 0,13-4 0,-1 1-243,-1 1 1,1-1 242,-1 0 0,-1 1 0,-21 6 0,5-2 0,6-1 0,9-2 0,3-4 0,6 0 0,0-3 0,5 0 0,1-2 485,3 0-485,1 0 0,3-2 0,2-1 0,0-1 0,0-1 0,-1 0 0,2-1 0,0-1 0,0 1 0,1 0 0,0-1 0,0-1 0,0 2 0,-2 0 0,1 1 0,0 1 0,0 0 0,1 1 0,-1 0 0,0 2 0,0 0 0,-1 0 0,1 0 0,2-1 0,1-1 0,0-1 0,1 1 0,2-1 0,0-1 0,1 1 0,0-1 0,0 0 0,-1 1 0,-1-1 0,0 1 0,1 0 0,-1 1 0,1 0 0,-1 0 0,2 0 0,-1-1 0,1 1 0,0 0 0,-1-1 0,1 1 0,0 0 0,-1 1 0,1 1 0,0-1 0,1 0 0,1-1 0,0 0 0,0 0 0,0-1 0,0-1 0,0 0 0,1 1 0,0 1 0,-1 1 0,1 0 0,-1 1 0,-1 1 0,1 0 0,0-1 0,2 0 0,1 0 0,2-1 0,-2 1 0,-1 0 0,-3 0 0,1 0 0,-1 0 0,2 1 0,0 0 0,0 0 0,3-1 0,3 0 0,2 0 0,-1 0 0,1 0 0,-2 0 0,1 0 0,-1 0 0,-3 1 0,-1 0 0,-2 0 0,-1 0 0,1 0 0,-1 0 0,3 0 0,-1 0 0,3 0 0,1 0 0,2 0 0,0 0 0,-1 0 0,-1 0 0,-2 0 0,1 0 0,-2 0 0,-1 1 0,1 0 0,0 1 0,2 1 0,-1-1 0,1 1 0,1 0 0,-1 0 0,0-1 0,-1 0 0,-2 0 0,1 2 0,1-1 0,0 1 0,0 0 0,0 1 0,1-1 0,-1 1 0,-1-1 0,-1 0 0,0 2 0,0-2 0,0 1 0,-2-2 0,-1 1 0,-1-1 0,-2 0 0,1 0 0,0 0 0,0-1 0,-1-1 0,-5-6 0,-6-4 0,-7-5 0,-2-3 0,-4 0 0,2 1 0,-4-1 0,-2-1 0,-1-1 0,-3 0 0,3 3 0,1 4 0,4 2 0,5 4 0,3 2 0,1 1 0,2 2 0,-5 0 0,2 1 0,1 0 0,-2 0 0,2 1 0,-2 1 0,1 0 0,1 2 0,0-1 0,2 0 0,0 0 0,-1 1 0,0 0 0,2 0 0,1-1 0,3 1 0,1-1 0,2 0 0,0 0 0,2 0 0,1 0 0,-1 0 0,1 0 0,-2 2 0,0 0 0,-1 1 0,-1 3 0,1-1 0,-3 1 0,0 2 0,0-1 0,-2 1 0,1-1 0,1-1 0,2-1 0,2-2 0,0-2 0,1-1 0,1 0 0,1 0 0,0 0 0,0 1 0,0 0 0,0 1 0,-1 2 0,-1 2 0,0-1 0,1 0 0,0-2 0,-1 0 0,1 1 0,-1 0 0,2 0 0,0 0 0,-2 0 0,1-2 0,-1 0 0,1-1 0,1-1 0,0 0 0,0 0 0,-1-1 0,-2 0 0,0-1 0,-1-1 0,2-5 0,0-3 0,2-3 0,0 0 0,0 0 0,0 0 0,0 0 0,0 1 0,0 2 0,0 0 0,0 1 0,0-1 0,0-1 0,4-1 0,4-1 0,6-2 0,5-1 0,-1 1 0,0 0 0,-2 2 0,-2 2 0,-1 1 0,-2 2 0,-2 2 0,-1 1 0,-2 1 0,-1 1 0,2 0 0,0 0 0,0-1 0,2 0 0,-1 0 0,0 0 0,0 0 0,-2 1 0,0 0 0,1 0 0,-1 1 0,2-1 0,0 1 0,1 0 0,4 0 0,1 0 0,0 0 0,0 0 0,0 0 0,1 1 0,-1 0 0,-2 2 0,-1 1 0,1 0 0,3 3 0,1 2 0,1 0 0,0 1 0,0 0 0,-1 0 0,-1 0 0,-3-2 0,-3 0 0,-1-1 0,-1 0 0,0-1 0,-1-1 0,0 0 0,-1-2 0,-1 1 0,-2-1 0,-1-1 0,-6-1 0,-3-3 0,-5-3 0,-6-4 0,-3-2 0,-6-3 0,-2-2 0,1 1 0,6 4 0,5 3 0,7 4 0,2 1 0,1 1 0,0 0 0,-1 0 0,0 1 0,0 0 0,0 0 0,1 0 0,0 1 0,1 0 0,1 0 0,0 0 0,1 0 0,0 0 0,0 1 0,0-1 0,0 2 0,2 0 0,-2 0 0,2 0 0,1 0 0,1 1 0,1 0 0,-1 1 0,1-1 0,0 1 0,0 2 0,0 0 0,0 1 0,0-1 0,0 0 0,0-1 0,0-1 0,0 0 0,0-1 0,0 0 0,0 0 0,-1-1 0,0 0 0,-2 0 0,1 0 0,0 0 0,-2 0 0,-1 2 0,-2 2 0,-2 2 0,-2 2 0,1 1 0,1-2 0,1-2 0,1 1 0,1-3 0,1 1 0,2-1 0,-1-2 0,1-2 0,2-2 0,0-3 0,1-3 0,-1-3 0,1 1 0,0-1 0,0 0 0,0 1 0,0 2 0,0 0 0,0 1 0,1-1 0,2 0 0,3-1 0,4-1 0,3-1 0,2 0 0,-1 0 0,-3 3 0,-2 1 0,-1 1 0,-2 1 0,0 1 0,0 1 0,0 0 0,-1 1 0,1 0 0,-1 0 0,1 0 0,2 0 0,0-2 0,3 1 0,1 0 0,0 1 0,-1 1 0,0 0 0,-3-1 0,1 1 0,0 0 0,0 0 0,1 2 0,3 0 0,3 4 0,1 1 0,1 2 0,1 2 0,0 1 0,-1 0 0,-2-1 0,-4-1 0,0-2 0,-1 1 0,-1-1 0,-1-2 0,-1-1 0,-1-1 0,0 0 0,-1-2 0,-1 0 0,2-1 0,1 0 0,1 0 0,1 0 0,4-1 0,0 0 0,0 0 0,0 0 0,-4 0 0,-2 0 0,-2 0 0,-1 0 0,0 0 0,0 0 0,1 0 0,-1 0 0,0 0 0,0 0 0,2 0 0,1-1 0,4 0 0,0 0 0,4 0 0,0 1 0,0 0 0,-2 0 0,-2-1 0,2 0 0,-2 0 0,1 1 0,0-1 0,-2 1 0,0 0 0,1 0 0,-1 0 0,-1 0 0,-2 0 0,2 0 0,1 0 0,0 1 0,-1 0 0,0 1 0,1 1 0,-2-1 0,1-1 0,-2 1 0,0-1 0,0 1 0,0-2 0,2 1 0,0 0 0,0-1 0,-1 0 0,-1 0 0,-1 0 0,0 0 0,-1 0 0,-2 0 0,2 0 0,0 0 0,1 0 0,1 0 0,0 0 0,0 0 0,0 0 0,1 0 0,-3 1 0,2 0 0,-2 0 0,0 1 0,1 0 0,-1 0 0,0 1 0,-1-1 0,1 0 0,-2 0 0,0 0 0,-2 1 0,-1 0 0,1 1 0,-2-1 0,0 0 0,0 1 0,0-1 0,-1-1 0,-1 1 0,-3 0 0,-4 1 0,-5-1 0,-5 1 0,-7-2 0,-2-1 0,-3-1 0,2 0 0,2-1 0,-4 0 0,2-2 0,0-1 0,4 0 0,5 1 0,2 1 0,5 0 0,2 0 0,3 1 0,-1-1 0,-2 1 0,-1-1 0,-6 1 0,-2 0 0,-4 1 0,-3 0 0,2 0 0,1 0 0,5 0 0,6 0 0,3 0 0,4 0 0,0 0 0,1-1 0,1 0 0,1-1 0,1 0 0,2 0 0,8-1 0,28-3 0,11 0 0,6 0 0,-6 2 0,-20 2 0,0 1 0,-1 0 0,-1 1 0,-2-1 0,-2-1 0,-3-1 0,-2 0 0,-2 0 0,-2 0 0,0 1 0,-3-1 0,-1 0 0,-2 0 0,-2 1 0,-1 0 0,-2-1 0,-1 0 0,0 0 0,0-1 0,0 0 0,0 0 0,-4 0 0,-3-1 0,-4 1 0,-4-2 0,-1 1 0,-1 1 0,1 1 0,2 1 0,1 1 0,4 1 0,1 0 0,2 0 0,-1 0 0,1 0 0,1 0 0,2 0 0,2 0 0,5 0 0,3 0 0,4 0 0,7 0 0,2 0 0,4 0 0,2 0 0,-4 0 0,0 0 0,-1 0 0,-1 0 0,0 1 0,-1 1 0,-2 0 0,0 2 0,-1 0 0,-2 0 0,-1-1 0,-3 0 0,-1-1 0,-1 0 0,0 0 0,-2 0 0,0 1 0,-2-1 0,-1 2 0,-1-2 0,0 0 0,-1 1 0,0-1 0,0 1 0,-1 0 0,0 1 0,0 1 0,0 3 0,0-1 0,0 1 0,0-1 0,0-1 0,0 0 0,0 0 0,0 0 0,-3 0 0,-3-2 0,-4 1 0,-3-2 0,1 0 0,-1 0 0,3-1 0,-4 0 0,0 0 0,-4-1 0,-2-1 0,-3 0 0,-3 0 0,4 0 0,-1 0 0,0 0 0,1 0 0,-4 0 0,1 0 0,1 0 0,2 0 0,1 0 0,3 0 0,3-1 0,0 0 0,0-1 0,-2-1 0,1 0 0,1 1 0,2-1 0,1 1 0,3 1 0,2 0 0,2 1 0,0 0 0,0 0 0,0 0 0,0 0 0,0 0 0,-1 0 0,2 0 0,3 1 0,3-1 0,4-1 0,4-1 0,3-2 0,6 0 0,6-1 0,2 0 0,-2 1 0,-3 1 0,-3 1 0,0 0 0,-3 0 0,1-1 0,0 1 0,-3-1 0,0-1 0,-3 1 0,0-1 0,2 1 0,1 0 0,1-2 0,1-1 0,2 0 0,-1 0 0,1 0 0,-2 0 0,-4 1 0,-2 1 0,-2 1 0,-2 1 0,1 0 0,-3 0 0,-4 1 0,-3 1 0,-3 0 0,-2 0 0,-1 0 0,0 0 0,-1 0 0,1 0 0,-1 0 0,-3 0 0,-3 0 0,-5 0 0,-3 0 0,-3 0 0,-1 0 0,0 0 0,6 0 0,5 0 0,5 1 0,5 0 0,0 0 0,2 0 0,2 0 0,4-1 0,2 1 0,3-1 0,4 0 0,2 0 0,5 0 0,3 0 0,0 0 0,3 0 0,-3 0 0,-1 0 0,-1 0 0,-2 0 0,0 0 0,-1 0 0,-2 0 0,-2 0 0,0 0 0,0 1 0,-1 0 0,0 0 0,1 1 0,-1-1 0,2 1 0,0 0 0,0 0 0,-2-1 0,-1 1 0,-1-1 0,-2-1 0,-1 2 0,-1-1 0,1 1 0,1 1 0,-1-1 0,1 0 0,-1-1 0,0 1 0,-1-1 0,0 1 0,-2-1 0,1 1 0,-1 0 0,0 0 0,-1 1 0,-1-1 0,1 1 0,1 1 0,0-2 0,0 1 0,0-1 0,-1 0 0,-1 1 0,0 0 0,0 0 0,0 0 0,0 0 0,-2 1 0,-6-1 0,-5 1 0,-3-1 0,-5 1 0,-1 0 0,-4 0 0,-3-1 0,-2 0 0,-1-2 0,-1-1 0,2 0 0,1 0 0,6 0 0,4 0 0,3 0 0,3 0 0,-3 0 0,1 0 0,0-2 0,-3 0 0,3-1 0,-2 1 0,3 1 0,3 0 0,0 1 0,2 0 0,0 0 0,3 0 0,1 0 0,0 0 0,1 0 0,-1 0 0,0 0 0,-1 0 0,-3 0 0,-2 0 0,-4 0 0,0 0 0,1 0 0,2 0 0,2 0 0,2 0 0,2 0 0,1 0 0,0 0 0,-1 0 0,-3 0 0,-3 0 0,-5 0 0,-2 0 0,-4 1 0,-1 1 0,2 1 0,0 0 0,-1 0 0,3-1 0,-1 0 0,-1 0 0,2 0 0,1-1 0,4-1 0,-11 0 0,12 0 0,-8 0 0,12 0 0,1 0 0,1 1 0,2 0 0,1 0 0,1-1 0,0 0 0,1 1 0,0-1 0,-1 2 0,-1 0 0,-1-1 0,-2 1 0,-1 0 0,-2 0 0,-5 1 0,-2 0 0,-2-1 0,-1 1 0,3-1 0,2 0 0,3-1 0,4 0 0,2-1 0,2 0 0,2-1 0,1-1 0,1 0 0,2-1 0,0-1 0,0-7 0,0-3 0,0-1 0,0 2 0,0 7 0,0 1 0,0 1 0,0 0 0,0 1 0,0-3 0,0 0 0,0-1 0,0-1 0,0-2 0,0-1 0,0 0 0,0 0 0,0 2 0,0 1 0,0 0 0,0 2 0,0 1 0,1 1 0,1 1 0,-1 1 0,1-1 0,0 0 0,0 1 0,0-1 0,1 0 0,-1-1 0,0 1 0,0 0 0,-1 1 0,2 1 0,0-1 0,1 0 0,1-1 0,0-1 0,0-1 0,3 0 0,-1-2 0,2 1 0,0 0 0,-2 1 0,2 0 0,0 0 0,2-1 0,3 0 0,0-2 0,2 0 0,0 0 0,-2 2 0,-1 0 0,-4 2 0,-2 1 0,0 0 0,-1 1 0,0 0 0,-1 1 0,0 0 0,0 1 0,1 0 0,3 0 0,1 0 0,3 0 0,5 0 0,0 0 0,3 2 0,1 1 0,1 0 0,2 3 0,0-1 0,-3 0 0,-1 0 0,-5 0 0,-1 0 0,-3-1 0,-3 1 0,0-1 0,-1 1 0,0 0 0,0 1 0,-1 0 0,1 1 0,1-1 0,0 1 0,-1 0 0,1 0 0,-1 0 0,0 0 0,1 1 0,0 1 0,-1 0 0,0-1 0,-2 0 0,0-2 0,-1-1 0,0 0 0,1-1 0,-2 1 0,0-1 0,0-1 0,-2 0 0,2 0 0,0 1 0,-1-1 0,1 0 0,-1 0 0,-2 0 0,1 0 0,-1 0 0,1 0 0,-1 0 0,-1-1 0,-1-6 0,-4-6 0,-6-6 0,-8-6 0,-1 1-2049,-1 2 1,-3-2 2048,2 0 0,-1 0 0,1 3 0,0 0 0,2 1 0,4 4 0,7 7 0,1 1 0,2 1 0,-1 1 0,-1 1 4097,0 0-4097,-2 0 0,-2 1 0,-3 1 0,-1-1 0,-2 1 0,0 0 0,-1 0 0,4 0 0,3 0 0,4 0 0,1 0 0,1 0 0,1 0 0,0 0 0,-2 0 0,-2 1 0,-1 1 0,-2 1 0,-2-1 0,1 2 0,1-1 0,1 0 0,2-1 0,2 0 0,1 0 0,0 0 0,2 1 0,1 0 0,1 0 0,0 0 0,-2 0 0,-2 2 0,-2 1 0,-1 2 0,0 2 0,-1 0 0,-1 1 0,1-1 0,0 0 0,2-1 0,-1 1 0,1-1 0,-1 0 0,1 1 0,1-1 0,1-1 0,1-2 0,2-2 0,1-1 0,1 0 0,-1 0 0,1 0 0,0 1 0,1-1 0,-1 0 0,-1 1 0,-2 0 0,-2 2 0,-2 2 0,0 2 0,-1-1 0,1 0 0,0 0 0,1-1 0,2-2 0,1-1 0,1-1 0,2-1 0,0 0 0,0 0 0,1-1 0,0-3 0,1-2 0,2-3 0,0-1 0,1 0 0,-1-2 0,-2 0 0,2-3 0,-1-2 0,1 1 0,2-1 0,0-1 0,1 3 0,0 0 0,0 0 0,0 2 0,0 0 0,2 1 0,-1 0 0,1 0 0,1-1 0,-1 0 0,2 1 0,-1 0 0,1 0 0,1 0 0,0-1 0,2-1 0,-1-2 0,0 3 0,-2 0 0,-2 3 0,-1 3 0,-1-1 0,-2 2 0,-1 1 0,0 0 0,-1 0 0,2-2 0,0 0 0,3-2 0,2 0 0,1 0 0,0 0 0,-1 1 0,-2 1 0,0 2 0,0 0 0,-1 1 0,-1 0 0,1 1 0,1 0 0,1 0 0,2 0 0,4 0 0,3 0 0,3 0 0,3 0 0,-1 0 0,-3 1 0,-3 1 0,-2 1 0,-4 0 0,-1 0 0,-1 0 0,0 2 0,2 1 0,0 0 0,2 1 0,1-1 0,-1 3 0,0-1 0,0 0 0,-1 0 0,-2-2 0,1 1 0,-2 0 0,0 0 0,1 1 0,-1-1 0,0 1 0,-2-2 0,0 1 0,1-2 0,-1 1 0,1 0 0,0 0 0,-1 1 0,0-1 0,0 1 0,0-1 0,0 3 0,-1-1 0,1 0 0,0-1 0,-1 0 0,1 0 0,-2-2 0,0 0 0,-2-2 0,0 0 0,-1 0 0,1 0 0,0 1 0,1 0 0,0 0 0,2 1 0,-2 1 0,1-1 0,-1 0 0,0-1 0,0 0 0,-5-4 0,-6-5 0,-9-5 0,-2-4 0,-1-2 0,-1 1 0,1-2 0,-8-5 0,1 0 0,4 3 0,3 3 0,8 5 0,0 2 0,1-1 0,1 1 0,0-1 0,-1-1 0,-1 2 0,1 1 0,2 2 0,1 2 0,2 1 0,1 2 0,1 1 0,-2 0 0,-1 0 0,0 0 0,-1 0 0,0 0 0,-1 0 0,1 0 0,0 0 0,1 0 0,2 0 0,1 0 0,-1 0 0,-1 0 0,-3 0 0,-2 0 0,-5 1 0,-4 1 0,-2 1 0,2 1 0,2 1 0,5-1 0,2 0 0,1-1 0,1 1 0,4-1 0,0 1 0,1-1 0,-1 1 0,0-1 0,-2 1 0,1 0 0,-1 3 0,0-1 0,1 0 0,0 0 0,1 0 0,-1 0 0,0 1 0,0 0 0,1 0 0,-1 1 0,-2 0 0,-3 4 0,-3 2 0,0 1 0,0 1 0,-1 1 0,3-3 0,1-1 0,3-4 0,1-1 0,1-2 0,1 1 0,1-3 0,2 0 0,0 0 0,2-1 0,0 0 0,-1 0 0,-1 1 0,-1 1 0,-1 1 0,0 1 0,-4 4 0,2-2 0,-3 5 0,2-2 0,2 0 0,0 0 0,1-3 0,0-1 0,1-3 0,2 0 0,1-1 0,-1 0 0,-1-2 0,2-1 0,3-3 0,2-2 0,3 1 0,0 1 0,4 1 0,0 1 0,4-1 0,1 1 0,0 0 0,4 0 0,0 0 0,2 0 0,2 0 0,-1 0 0,2 0 0,-3 0 0,-1 0 0,-2 0 0,-2 0 0,-1 0 0,0 0 0,0-3 0,4 0 0,1-3 0,1 0 0,0 0 0,-2-1 0,-1 2 0,-3 1 0,-3 0 0,-3 2 0,-1-1 0,0 1 0,-1 0 0,1 0 0,-1 1 0,-2-1 0,2 1 0,-2 0 0,-1 0 0,0 0 0,-1 0 0,0 0 0,2-1 0,0 0 0,2 0 0,-1 0 0,1 1 0,0-2 0,-1 1 0,0 0 0,-1 0 0,-1 2 0,-1-1 0,-1 0 0,0 0 0,-1-1 0,0 0 0,0 0 0,0 0 0,2 1 0,-1-1 0,0 0 0,-1 0 0,0 1 0,0-1 0,-2 0 0,1 0 0,-2-1 0,0-1 0,0 0 0,0-1 0,0-1 0,0 1 0,-2-1 0,-2-1 0,-2 1 0,-1-1 0,0 0 0,0-1 0,-1-1 0,-2-2 0,1 0 0,0 0 0,0 2 0,0 0 0,2 2 0,2 3 0,1 0 0,1 1 0,0 1 0,0 0 0,0 0 0,0 1 0,0-1 0,-1 0 0,-1 0 0,0-1 0,0 0 0,0 0 0,-1 2 0,1 0 0,-1 0 0,1 1 0,0 0 0,1 0 0,2 2 0,-1 1 0,2 1 0,-1 2 0,1-1 0,1-1 0,-1 1 0,-1 0 0,0 1 0,-2 2 0,-1 1 0,-3 1 0,-6 5 0,-2 0 0,-3 0 0,-4 1 0,0-1 0,-7 2 0,-1 0 0,0-1 0,1-2 0,5-3 0,6-3 0,6-4 0,3-1 0,2-1 0,3-2 0,1-2 0,2-2 0,1-3 0,1 0 0,0 0 0,1-1 0,2-1 0,1 0 0,2-2 0,2 2 0,-1 1 0,1 2 0,-1 2 0,-3 2 0,-1 1 0,1 0 0,0 0 0,-1 0 0,1 0 0,0 0 0,0 0 0,2 0 0,-2 0 0,2 0 0,1 1 0,1 0 0,2 0 0,-1 0 0,0 0 0,0 0 0,-1 0 0,-1 0 0,-2 0 0,-1 0 0,1 0 0,0 1 0,1 0 0,3 2 0,1 0 0,3 1 0,2-1 0,-2 1 0,-1-1 0,-2 0 0,1 0 0,-1 1 0,1 0 0,-1-1 0,-3 1 0,0-1 0,-1 1 0,-1-2 0,-1 0 0,1-1 0,0-1 0,0 1 0,1 0 0,-1 0 0,1 0 0,-1 0 0,2 1 0,0-1 0,2 0 0,1 0 0,-1 0 0,0 0 0,-1-1 0,-1 0 0,-1 0 0,-1 0 0,1 0 0,-1 0 0,0 0 0,-1 0 0,1 0 0,0 0 0,1 1 0,-1 0 0,1 0 0,-1 0 0,-1-1 0,-1 1 0,1 0 0,0-1 0,1 1 0,0-1 0,1 0 0,-2 1 0,1 0 0,0 0 0,0-1 0,0 1 0,1 0 0,-1 0 0,0-1 0,1 1 0,1 0 0,0 0 0,0-1 0,2 1 0,-2-1 0,3 1 0,-1 1 0,-1-1 0,-1 0 0,-1-1 0,0 1 0,-2 0 0,1 0 0,-1 0 0,2-1 0,1 0 0,0 1 0,2 0 0,0 0 0,0 0 0,1 1 0,-1 0 0,-3-1 0,1 0 0,-1 0 0,1 0 0,1 0 0,0-1 0,-1 0 0,0 0 0,-1 0 0,-1 0 0,0 0 0,0 0 0,-1 0 0,1 0 0,1 0 0,-2 1 0,0 0 0,-1 0 0,-1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 24575,'-6'2'0,"3"2"0,1 4 0,2 3 0,0 0 0,0-2 0,0-2 0,0-1 0,0-2 0,0 0 0,0-2 0,0 3 0,0 0 0,0 3 0,0 2 0,0 4 0,0 2 0,0 3 0,2 0 0,2 1 0,5 3 0,4-1 0,3 0 0,2-3 0,0-2 0,0-4 0,0-2 0,-2-2 0,0-3 0,3 0 0,2-1 0,6 1 0,4 0 0,3-2 0,3-1 0,0-2 0,-3-1 0,-3-1 0,-5-2 0,-4-2 0,-2-4 0,-2-4 0,0-1 0,-3-2 0,-4 2 0,-3 0 0,-2 0 0,-2 1 0,-3-1 0,-1 1 0,-3-5 0,-5-4 0,-5 0 0,-5-1 0,-2 2 0,-1 0 0,-2 0 0,1 4 0,2 5 0,0 2 0,0 1 0,0 2 0,-2 1 0,-1 2 0,-1 1 0,-6 2 0,-1 0 0,-3 1 0,4 0 0,3 0 0,0 0 0,3 0 0,0 0 0,4 0 0,5 0 0,3 0 0,3 1 0,2 0 0,1 0 0,4-1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24575,'7'0'0,"2"0"0,2 2 0,-2 0 0,1 1 0,0 1 0,3 0 0,2 1 0,-4-1 0,-3-1 0,-4 0 0,-1-1 0,1 1 0,1 0 0,0 0 0,0 0 0,0 0 0,0 0 0,0 0 0,-1 0 0,1 0 0,1 0 0,1 1 0,1 0 0,-1 0 0,-1 1 0,0-1 0,-1 0 0,0-1 0,0-1 0,-2 1 0,0 0 0,0 1 0,0-1 0,0 0 0,1 0 0,-1 0 0,0 0 0,0-1 0,0 1 0,0-1 0,-1 0 0,1-1 0,-1 1 0,1 0 0,0 0 0,1 1 0,1 0 0,0 0 0,0 1 0,0-1 0,-1 1 0,-1-1 0,1-1 0,-1 0 0,1 0 0,0 1 0,0-1 0,0 0 0,0 1 0,0 0 0,1-1 0,0 1 0,0-1 0,-1 0 0,1 1 0,-1 0 0,0 0 0,0 0 0,0-1 0,2 1 0,-1-1 0,-1 0 0,0-1 0,-1 0 0,0 1 0,0 0 0,1 1 0,-1-1 0,1 1 0,0-1 0,-1 1 0,1-1 0,0 0 0,-2 0 0,1-1 0,-3-1 0,3 1 0,2 1 0,3 2 0,1 1 0,-1 0 0,2 2 0,0 0 0,0-1 0,-2 0 0,-3-3 0,1 0 0,-2-1 0,-1-1 0,1 0 0,-1 0 0,2-1 0,1 0 0,1 0 0,2 0 0,-1 0 0,-1 0 0,-1 0 0,-1 0 0,-1-1 0,-1 0 0,-1-2 0,-2 0 0,-1 0 0,-2 1 0,-2 0 0,2 1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47:0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24575,'0'-3'0,"0"-1"0,0 1 0,0 0 0,0 0 0,0-1 0,2 0 0,0-1 0,2 0 0,0 1 0,-2 0 0,1 2 0,-2-1 0,1 1 0,0 0 0,0-1 0,2-1 0,1 0 0,0 0 0,1-1 0,-1 1 0,0 0 0,-2 1 0,0 0 0,-2 1 0,1-1 0,0 0 0,0 0 0,2-1 0,-1 1 0,1-1 0,0 0 0,-1 0 0,0 1 0,0 0 0,-2 1 0,2 0 0,-1 0 0,1 1 0,1 0 0,0-1 0,3-2 0,-2 1 0,4 0 0,0 0 0,1 0 0,2 0 0,-1 1 0,0-1 0,-2 1 0,-1 2 0,-1-1 0,-2 1 0,0 0 0,0 0 0,0 0 0,0 0 0,0 0 0,0 0 0,1 0 0,-1 0 0,0 0 0,0 0 0,0-1 0,0 0 0,0 0 0,0 1 0,0 0 0,1 0 0,1 0 0,0 0 0,-2 0 0,1 0 0,0 0 0,-1 0 0,1 0 0,-2 0 0,1 0 0,0 0 0,1 0 0,1 0 0,2 1 0,1 1 0,1 0 0,-1 2 0,-2-1 0,0-1 0,0 2 0,0-1 0,0 1 0,-1-1 0,-2 0 0,-1 0 0,-1-1 0,-1 0 0,2-1 0,0-1 0,0 0 0,-1 0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0 24575,'0'10'0,"0"2"0,0 9 0,0 7 0,0-3 0,0 0 0,0-2 0,0-3-2630,0 8 2630,0 2 0,0 2 0,0 2 0,0-9 624,0-5-624,0-1 0,0-1 0,0 2 0,0-2 0,0-4 2006,0-3-2006,0-3 0,0-2 0,0-2 0,-1-2 0,0-2 0,-2-1 0,0-2 0,0 0 0,0 0 0,-1-2 0,0 1 0,-2 0 0,-2-1 0,-2 1 0,-1 0 0,-1-1 0,-1 1 0,1 1 0,-1 1 0,3 1 0,2 1 0,0 0 0,1 0 0,-2 0 0,-4 0 0,-5 3 0,-7 5 0,-10 7 0,15-5 0,-2 1-2164,-2 2 1,1-1 2163,1 0 0,2-1 0,-18 11-272,4-2 272,3 0 0,-1 0 0,6-4 0,7-3 0,6-4 0,6-3 4255,2-1-4255,2-2 344,1-1-344,1-2 0,1-2 0,0-1 0,0 0 0,1-1 0,1 0 0,1 3 0,0 1 0,0 3 0,-2 1 0,1 8 0,-2 9 0,0-4 0,0 1-898,0 6 0,0 1 898,0 4 0,0 1 0,0 2 0,0-1 0,0-2 0,0 0 0,-1-2 0,-1 0 0,1-4 0,0-2 0,-1-2 0,0-1 0,-1 8 0,0-9 0,0-7 0,0-2 0,0-3 0,1-3 0,-1-2 1796,0-2-1796,2 0 0,0-1 0,0 0 0,-2 2 0,0-1 0,1 1 0,0-1 0,-1 1 0,1-1 0,-1 0 0,0 0 0,2 0 0,-1 0 0,2-1 0,0 0 0,0 0 0,0 0 0,-1 1 0,-3-1 0,-2 2 0,1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860 0 24575,'0'11'0,"0"10"0,0 6 0,0 0 0,0 4-1967,0-7 1,0 5 0,0 1 0,0 0 0,0-2 1593,0-1 1,0-1-1,0-1 1,0 2 372,0 1 0,0 2 0,0 1 0,0-2 0,0-1-31,0-1 1,0-2 0,0 0 0,0-1 30,0 8 0,0-2 0,0 0 243,0-4 0,0 0 0,0-2-243,0 9 0,0-1 0,0-7 0,0-2 0,0-3 0,0-1 0,0 9 0,0-10 0,0-6 4837,0 0-4837,0-4 3434,0 0-3434,0-2 2442,0-2-2442,0 0 0,0-1 0,0-2 0,0-1 0,0-1 0,0-2 0,-2 0 0,-1 0 0,0-1 0,-4 4 0,-10 9 0,-9 11-852,4-3 0,-1 3 852,1-1 0,0 0 0,-2 2 0,-4 4 0,-1 1 0,-1 0-1555,6-3 0,-1-1 0,0 1 1,0 0 1554,-1 1 0,0 0 0,0 0 0,1-1 0,-4 5 0,0 0 0,2-1-602,2-4 0,1 0 0,0-1 602,3-2 0,1 0 0,0-1 0,-3 2 0,2-1 0,2-3 0,1 0 0,-6 6 0,8-9 976,4-4-976,4-4 5808,4-4-5808,2-3 2945,2-1-2945,0-2 0,0 1 0,-1 0 0,-3 0 0,-3 2 0,-3 0 0,4 1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24575,'-5'1'0,"2"6"0,0 4 0,3 7 0,0 4 0,0 4 0,0-2 0,0 1 0,0-3 0,0-2 0,3 1 0,3 2 0,2 0 0,2 0 0,0-2 0,-1-5 0,2 1 0,1 1 0,4 4 0,5 3-679,6 4 679,-14-14 0,1-1 0,1 1 0,0 1 0,1-1 0,-1 1 0,14 10 0,-3-1 0,-6-6 0,-8-7 0,-3-3 0,-2-3 0,-1-1 0,0-1 0,-1-1 679,2-1-679,2-1 0,6-1 0,6 0 0,5 1 0,3 1 0,-3 1 0,-3 1 0,-4-1 0,-6 0 0,-4-2 0,-2 0 0,-3 0 0,-5-1 0,-3 0 0,-3 0 0,-1 0 0,2 0 0,-1 0 0,2-1 0,2 0 0,1-2 0,2-2 0,4-4 0,8-4 0,10-5 0,12-4-564,3-1 564,-16 11 0,-1 0 0,1 0 0,-1 0 0,20-9 0,-5 2 0,-7 5 0,-8 5 0,-5 1 0,-1 1 0,-4 3 564,-2 1-564,-5 1 0,-5 1 0,-9 0 0,3 1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16:35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0 444 24575,'10'0'0,"4"0"0,9 0 0,8 0 0,15-6-1317,-13 0 1,3-3 1316,7-4 0,2-2-615,-13 4 0,1-1 1,-1-1 614,1-1 0,0 0 0,-1 0 0,-2 0 0,0 0 0,-1 0 0,1 0 0,0 0 0,0 0 0,12-6 0,0 1-779,-3 1 1,0 1 778,-2 0 0,0 0-334,-8 3 0,-1 0 334,-2 1 0,-1 1 1498,11-6-1498,-11 5 2357,-9 5-2357,-7 3 1900,-3 2-1900,-4 0 947,0 1-947,-2-1 0,0 0 0,0 0 0,0 0 0,0 0 0,-1 0 0,-2 2 0,1 0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DFA2B-42E7-483C-89A7-B63D17235420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26957-3063-4AF5-9C10-771E4439D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Bursty and unpredictable, we want to overprovision and know there is quick and easy access to more capacity.</a:t>
            </a: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12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37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73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Telescopes themselves produce 20 </a:t>
            </a:r>
            <a:r>
              <a:rPr lang="en-GB" dirty="0" err="1"/>
              <a:t>Tbps</a:t>
            </a:r>
            <a:r>
              <a:rPr lang="en-GB" dirty="0"/>
              <a:t> and 2 </a:t>
            </a:r>
            <a:r>
              <a:rPr lang="en-GB" dirty="0" err="1"/>
              <a:t>Pbps</a:t>
            </a:r>
            <a:r>
              <a:rPr lang="en-GB" dirty="0"/>
              <a:t>, but correlation happens locally</a:t>
            </a:r>
          </a:p>
          <a:p>
            <a:endParaRPr lang="en-GB" dirty="0"/>
          </a:p>
          <a:p>
            <a:r>
              <a:rPr lang="en-GB" dirty="0"/>
              <a:t>U</a:t>
            </a:r>
            <a:r>
              <a:rPr lang="en-NL" dirty="0"/>
              <a:t>p to 80Gbps continuous data products to 6 global sites (CA/UK/CN/ES/IT/SE - AU/SA)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192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Telescopes themselves produce 20 </a:t>
            </a:r>
            <a:r>
              <a:rPr lang="en-GB" dirty="0" err="1"/>
              <a:t>Tbps</a:t>
            </a:r>
            <a:r>
              <a:rPr lang="en-GB" dirty="0"/>
              <a:t> and 2 </a:t>
            </a:r>
            <a:r>
              <a:rPr lang="en-GB" dirty="0" err="1"/>
              <a:t>Pbps</a:t>
            </a:r>
            <a:r>
              <a:rPr lang="en-GB" dirty="0"/>
              <a:t>, but correlation happens locally</a:t>
            </a:r>
          </a:p>
          <a:p>
            <a:endParaRPr lang="en-GB" dirty="0"/>
          </a:p>
          <a:p>
            <a:r>
              <a:rPr lang="en-GB" dirty="0"/>
              <a:t>U</a:t>
            </a:r>
            <a:r>
              <a:rPr lang="en-NL" dirty="0"/>
              <a:t>p to 80Gbps continuous data products to 6 global sites (CA/UK/CN/ES/IT/SE - AU/SA)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320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Operating at intercontintental scale needs partnerships</a:t>
            </a:r>
          </a:p>
          <a:p>
            <a:pPr lvl="1"/>
            <a:r>
              <a:rPr lang="en-NL" dirty="0"/>
              <a:t>Investment pooling/coordination</a:t>
            </a:r>
          </a:p>
          <a:p>
            <a:pPr lvl="1"/>
            <a:r>
              <a:rPr lang="en-NL" dirty="0"/>
              <a:t>R</a:t>
            </a:r>
            <a:r>
              <a:rPr lang="en-GB" dirty="0"/>
              <a:t>e</a:t>
            </a:r>
            <a:r>
              <a:rPr lang="en-NL" dirty="0"/>
              <a:t>siliency coordination</a:t>
            </a:r>
          </a:p>
          <a:p>
            <a:pPr lvl="1"/>
            <a:r>
              <a:rPr lang="en-NL" dirty="0"/>
              <a:t>Technical – services on the links</a:t>
            </a:r>
          </a:p>
          <a:p>
            <a:pPr lvl="1"/>
            <a:r>
              <a:rPr lang="en-NL" dirty="0"/>
              <a:t>Technical – driving global services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NL" dirty="0"/>
          </a:p>
          <a:p>
            <a:r>
              <a:rPr lang="en-NL" dirty="0"/>
              <a:t>Operating at a global scale needs…</a:t>
            </a:r>
          </a:p>
          <a:p>
            <a:pPr lvl="1"/>
            <a:r>
              <a:rPr lang="en-NL" dirty="0"/>
              <a:t>Coordination</a:t>
            </a:r>
          </a:p>
          <a:p>
            <a:pPr lvl="2"/>
            <a:r>
              <a:rPr lang="en-NL" dirty="0"/>
              <a:t>Resilience</a:t>
            </a:r>
          </a:p>
          <a:p>
            <a:pPr lvl="2"/>
            <a:r>
              <a:rPr lang="en-NL" dirty="0"/>
              <a:t>Technology/service coordination</a:t>
            </a:r>
          </a:p>
          <a:p>
            <a:pPr lvl="2"/>
            <a:r>
              <a:rPr lang="en-NL" dirty="0"/>
              <a:t>Topology coordination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121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520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094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30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Bursty and unpredictable, we want to overprovision and know there is quick and easy access to more capacity.</a:t>
            </a: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93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chemeClr val="bg1"/>
                </a:solidFill>
              </a:rPr>
              <a:t>In practice this is what it looks like – you need to look at 10 times growth over 10 years…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chemeClr val="bg1"/>
                </a:solidFill>
              </a:rPr>
              <a:t>(on GÉANT largely driven by scientific instruments)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bg1"/>
              </a:solidFill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2015–2019</a:t>
            </a:r>
            <a:r>
              <a:rPr lang="en-GB" sz="1200" dirty="0">
                <a:solidFill>
                  <a:schemeClr val="bg1"/>
                </a:solidFill>
              </a:rPr>
              <a:t>: Traffic growth of </a:t>
            </a:r>
            <a:r>
              <a:rPr lang="en-GB" sz="1200" b="1" dirty="0">
                <a:solidFill>
                  <a:schemeClr val="bg1"/>
                </a:solidFill>
              </a:rPr>
              <a:t>40% YoY</a:t>
            </a:r>
            <a:endParaRPr lang="en-GB" sz="1200" dirty="0">
              <a:solidFill>
                <a:schemeClr val="bg1"/>
              </a:solidFill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2015–2022: </a:t>
            </a:r>
            <a:r>
              <a:rPr lang="en-GB" sz="1200" dirty="0">
                <a:solidFill>
                  <a:schemeClr val="bg1"/>
                </a:solidFill>
              </a:rPr>
              <a:t>Traffic growth of </a:t>
            </a:r>
            <a:r>
              <a:rPr lang="en-GB" sz="1200" b="1" dirty="0">
                <a:solidFill>
                  <a:schemeClr val="bg1"/>
                </a:solidFill>
              </a:rPr>
              <a:t>27% YoY</a:t>
            </a:r>
            <a:endParaRPr lang="en-GB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861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So you do these kinds of projects</a:t>
            </a:r>
          </a:p>
          <a:p>
            <a:endParaRPr lang="en-NL" dirty="0"/>
          </a:p>
          <a:p>
            <a:r>
              <a:rPr lang="en-NL" dirty="0"/>
              <a:t>Control = technology</a:t>
            </a:r>
          </a:p>
          <a:p>
            <a:r>
              <a:rPr lang="en-NL" dirty="0"/>
              <a:t>Control =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17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AL, AT, BE, BG, HR, CY, CZ, DE, DK, EE =&gt; 10</a:t>
            </a:r>
          </a:p>
          <a:p>
            <a:endParaRPr lang="en-NL" dirty="0"/>
          </a:p>
          <a:p>
            <a:r>
              <a:rPr lang="en-NL" dirty="0"/>
              <a:t>FI, FR, DE, GR, HU, IE, IT, LV, LT, LU =&gt; 10</a:t>
            </a:r>
          </a:p>
          <a:p>
            <a:endParaRPr lang="en-NL" dirty="0"/>
          </a:p>
          <a:p>
            <a:r>
              <a:rPr lang="en-NL" dirty="0"/>
              <a:t>MT, ME, NL, MK, PL, PT, RO, SB, SK, SI =&gt; 10</a:t>
            </a:r>
          </a:p>
          <a:p>
            <a:endParaRPr lang="en-NL" dirty="0"/>
          </a:p>
          <a:p>
            <a:r>
              <a:rPr lang="en-NL" dirty="0"/>
              <a:t>ES, SE, CH, TK, UK =&gt; 35</a:t>
            </a: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27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1st dedicated EU-funded project for intercontinental connectivity</a:t>
            </a:r>
          </a:p>
          <a:p>
            <a:pPr lvl="0"/>
            <a:r>
              <a:rPr lang="en-GB" dirty="0"/>
              <a:t>Part of 7-year GN5 FPA under Horizon Europe</a:t>
            </a:r>
            <a:br>
              <a:rPr lang="en-GB" dirty="0"/>
            </a:br>
            <a:r>
              <a:rPr lang="en-GB" dirty="0"/>
              <a:t>€15M – 3 years (start 1 Dec 2022)  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553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51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825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35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786634"/>
            <a:ext cx="9894723" cy="612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9A0EAE-9DC7-E64C-B528-7FE2DD3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786634"/>
            <a:ext cx="9894723" cy="645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444729D-076A-B34E-817B-AAAD4F608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2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994A47-4391-487A-4A3D-D874FDB6DC90}"/>
              </a:ext>
            </a:extLst>
          </p:cNvPr>
          <p:cNvSpPr/>
          <p:nvPr userDrawn="1"/>
        </p:nvSpPr>
        <p:spPr>
          <a:xfrm>
            <a:off x="0" y="558799"/>
            <a:ext cx="12192000" cy="629920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786634"/>
            <a:ext cx="9894723" cy="612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7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962D-A915-434C-A000-C33456F0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F6D1F-1C03-4ECB-8E8E-CE249D30B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2BE42-C194-47F6-8537-14AFA916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D28E-751E-4957-810C-9686726E992F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8B592-FAB0-4C1F-9C9D-9E36DCC8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330B-6A70-4330-9D37-05D72EFB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6846-FA8E-45B0-B467-2986C33F6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64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131B7F4-3BD6-224E-B99D-5A03C421D10D}"/>
              </a:ext>
            </a:extLst>
          </p:cNvPr>
          <p:cNvSpPr/>
          <p:nvPr userDrawn="1"/>
        </p:nvSpPr>
        <p:spPr>
          <a:xfrm>
            <a:off x="4616604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890159-B149-7240-8171-7C52C8290442}"/>
              </a:ext>
            </a:extLst>
          </p:cNvPr>
          <p:cNvSpPr/>
          <p:nvPr userDrawn="1"/>
        </p:nvSpPr>
        <p:spPr>
          <a:xfrm>
            <a:off x="6155472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683A98-6CF3-7E48-9ABD-9D668AF7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none" baseline="0">
                <a:solidFill>
                  <a:srgbClr val="1F427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6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7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3C02-CB49-7B46-F9C9-E6E7C6E1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390292"/>
            <a:ext cx="9390692" cy="75270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1F427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6790A62-2E7B-5F7B-4677-4AD038BB7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6502153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377"/>
            <a:fld id="{6FA41F67-6E16-BC4F-8A8C-42F359C0BCBA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244539-6C7B-7301-9B0A-59FE06FB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8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895" y="698797"/>
            <a:ext cx="9923105" cy="749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894" y="1566391"/>
            <a:ext cx="9923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385562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r>
              <a:rPr lang="en-GB" dirty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022254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GEANT.ORG</a:t>
            </a:r>
            <a:endParaRPr lang="en-GB" sz="1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baseline="0" dirty="0">
          <a:solidFill>
            <a:schemeClr val="accent2">
              <a:lumMod val="90000"/>
              <a:lumOff val="1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4.png"/><Relationship Id="rId34" Type="http://schemas.openxmlformats.org/officeDocument/2006/relationships/customXml" Target="../ink/ink18.xml"/><Relationship Id="rId42" Type="http://schemas.openxmlformats.org/officeDocument/2006/relationships/customXml" Target="../ink/ink26.xml"/><Relationship Id="rId47" Type="http://schemas.openxmlformats.org/officeDocument/2006/relationships/customXml" Target="../ink/ink29.xml"/><Relationship Id="rId50" Type="http://schemas.openxmlformats.org/officeDocument/2006/relationships/image" Target="../media/image22.png"/><Relationship Id="rId55" Type="http://schemas.openxmlformats.org/officeDocument/2006/relationships/customXml" Target="../ink/ink33.xml"/><Relationship Id="rId63" Type="http://schemas.openxmlformats.org/officeDocument/2006/relationships/customXml" Target="../ink/ink37.xml"/><Relationship Id="rId68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6" Type="http://schemas.openxmlformats.org/officeDocument/2006/relationships/customXml" Target="../ink/ink7.xml"/><Relationship Id="rId29" Type="http://schemas.openxmlformats.org/officeDocument/2006/relationships/image" Target="../media/image18.png"/><Relationship Id="rId11" Type="http://schemas.openxmlformats.org/officeDocument/2006/relationships/image" Target="../media/image9.png"/><Relationship Id="rId24" Type="http://schemas.openxmlformats.org/officeDocument/2006/relationships/customXml" Target="../ink/ink11.xml"/><Relationship Id="rId32" Type="http://schemas.openxmlformats.org/officeDocument/2006/relationships/customXml" Target="../ink/ink16.xml"/><Relationship Id="rId37" Type="http://schemas.openxmlformats.org/officeDocument/2006/relationships/customXml" Target="../ink/ink21.xml"/><Relationship Id="rId40" Type="http://schemas.openxmlformats.org/officeDocument/2006/relationships/customXml" Target="../ink/ink24.xml"/><Relationship Id="rId45" Type="http://schemas.openxmlformats.org/officeDocument/2006/relationships/customXml" Target="../ink/ink28.xml"/><Relationship Id="rId53" Type="http://schemas.openxmlformats.org/officeDocument/2006/relationships/customXml" Target="../ink/ink32.xml"/><Relationship Id="rId58" Type="http://schemas.openxmlformats.org/officeDocument/2006/relationships/image" Target="../media/image26.png"/><Relationship Id="rId66" Type="http://schemas.openxmlformats.org/officeDocument/2006/relationships/image" Target="../media/image30.png"/><Relationship Id="rId5" Type="http://schemas.openxmlformats.org/officeDocument/2006/relationships/image" Target="../media/image6.png"/><Relationship Id="rId61" Type="http://schemas.openxmlformats.org/officeDocument/2006/relationships/customXml" Target="../ink/ink36.xml"/><Relationship Id="rId19" Type="http://schemas.openxmlformats.org/officeDocument/2006/relationships/image" Target="../media/image13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7.png"/><Relationship Id="rId30" Type="http://schemas.openxmlformats.org/officeDocument/2006/relationships/customXml" Target="../ink/ink14.xml"/><Relationship Id="rId35" Type="http://schemas.openxmlformats.org/officeDocument/2006/relationships/customXml" Target="../ink/ink19.xml"/><Relationship Id="rId43" Type="http://schemas.openxmlformats.org/officeDocument/2006/relationships/customXml" Target="../ink/ink27.xml"/><Relationship Id="rId48" Type="http://schemas.openxmlformats.org/officeDocument/2006/relationships/image" Target="../media/image21.png"/><Relationship Id="rId56" Type="http://schemas.openxmlformats.org/officeDocument/2006/relationships/image" Target="../media/image25.png"/><Relationship Id="rId64" Type="http://schemas.openxmlformats.org/officeDocument/2006/relationships/image" Target="../media/image29.png"/><Relationship Id="rId8" Type="http://schemas.openxmlformats.org/officeDocument/2006/relationships/customXml" Target="../ink/ink3.xml"/><Relationship Id="rId51" Type="http://schemas.openxmlformats.org/officeDocument/2006/relationships/customXml" Target="../ink/ink31.xml"/><Relationship Id="rId3" Type="http://schemas.microsoft.com/office/2007/relationships/hdphoto" Target="../media/hdphoto1.wdp"/><Relationship Id="rId12" Type="http://schemas.openxmlformats.org/officeDocument/2006/relationships/customXml" Target="../ink/ink5.xm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customXml" Target="../ink/ink17.xml"/><Relationship Id="rId38" Type="http://schemas.openxmlformats.org/officeDocument/2006/relationships/customXml" Target="../ink/ink22.xml"/><Relationship Id="rId46" Type="http://schemas.openxmlformats.org/officeDocument/2006/relationships/image" Target="../media/image20.png"/><Relationship Id="rId59" Type="http://schemas.openxmlformats.org/officeDocument/2006/relationships/customXml" Target="../ink/ink35.xml"/><Relationship Id="rId67" Type="http://schemas.openxmlformats.org/officeDocument/2006/relationships/customXml" Target="../ink/ink39.xml"/><Relationship Id="rId20" Type="http://schemas.openxmlformats.org/officeDocument/2006/relationships/customXml" Target="../ink/ink9.xml"/><Relationship Id="rId41" Type="http://schemas.openxmlformats.org/officeDocument/2006/relationships/customXml" Target="../ink/ink25.xml"/><Relationship Id="rId54" Type="http://schemas.openxmlformats.org/officeDocument/2006/relationships/image" Target="../media/image24.png"/><Relationship Id="rId6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customXml" Target="../ink/ink13.xml"/><Relationship Id="rId36" Type="http://schemas.openxmlformats.org/officeDocument/2006/relationships/customXml" Target="../ink/ink20.xml"/><Relationship Id="rId49" Type="http://schemas.openxmlformats.org/officeDocument/2006/relationships/customXml" Target="../ink/ink30.xml"/><Relationship Id="rId57" Type="http://schemas.openxmlformats.org/officeDocument/2006/relationships/customXml" Target="../ink/ink34.xml"/><Relationship Id="rId10" Type="http://schemas.openxmlformats.org/officeDocument/2006/relationships/customXml" Target="../ink/ink4.xml"/><Relationship Id="rId31" Type="http://schemas.openxmlformats.org/officeDocument/2006/relationships/customXml" Target="../ink/ink15.xml"/><Relationship Id="rId44" Type="http://schemas.openxmlformats.org/officeDocument/2006/relationships/image" Target="../media/image19.png"/><Relationship Id="rId52" Type="http://schemas.openxmlformats.org/officeDocument/2006/relationships/image" Target="../media/image23.png"/><Relationship Id="rId60" Type="http://schemas.openxmlformats.org/officeDocument/2006/relationships/image" Target="../media/image27.png"/><Relationship Id="rId65" Type="http://schemas.openxmlformats.org/officeDocument/2006/relationships/customXml" Target="../ink/ink38.xml"/><Relationship Id="rId4" Type="http://schemas.openxmlformats.org/officeDocument/2006/relationships/customXml" Target="../ink/ink1.xml"/><Relationship Id="rId9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customXml" Target="../ink/ink8.xml"/><Relationship Id="rId39" Type="http://schemas.openxmlformats.org/officeDocument/2006/relationships/customXml" Target="../ink/ink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45.xml"/><Relationship Id="rId26" Type="http://schemas.openxmlformats.org/officeDocument/2006/relationships/customXml" Target="../ink/ink49.xml"/><Relationship Id="rId3" Type="http://schemas.openxmlformats.org/officeDocument/2006/relationships/diagramData" Target="../diagrams/data4.xml"/><Relationship Id="rId21" Type="http://schemas.openxmlformats.org/officeDocument/2006/relationships/image" Target="../media/image12.png"/><Relationship Id="rId7" Type="http://schemas.microsoft.com/office/2007/relationships/diagramDrawing" Target="../diagrams/drawing4.xml"/><Relationship Id="rId12" Type="http://schemas.openxmlformats.org/officeDocument/2006/relationships/customXml" Target="../ink/ink42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7.png"/><Relationship Id="rId24" Type="http://schemas.openxmlformats.org/officeDocument/2006/relationships/customXml" Target="../ink/ink48.xml"/><Relationship Id="rId32" Type="http://schemas.openxmlformats.org/officeDocument/2006/relationships/customXml" Target="../ink/ink52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50.xml"/><Relationship Id="rId10" Type="http://schemas.openxmlformats.org/officeDocument/2006/relationships/customXml" Target="../ink/ink41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.png"/><Relationship Id="rId14" Type="http://schemas.openxmlformats.org/officeDocument/2006/relationships/customXml" Target="../ink/ink43.xml"/><Relationship Id="rId22" Type="http://schemas.openxmlformats.org/officeDocument/2006/relationships/customXml" Target="../ink/ink47.xml"/><Relationship Id="rId27" Type="http://schemas.openxmlformats.org/officeDocument/2006/relationships/image" Target="../media/image15.png"/><Relationship Id="rId30" Type="http://schemas.openxmlformats.org/officeDocument/2006/relationships/customXml" Target="../ink/ink51.xml"/><Relationship Id="rId8" Type="http://schemas.openxmlformats.org/officeDocument/2006/relationships/customXml" Target="../ink/ink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B45E650-A7C9-7941-B8C1-9EB62BC38C2F}"/>
              </a:ext>
            </a:extLst>
          </p:cNvPr>
          <p:cNvSpPr/>
          <p:nvPr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1D1AD-FF15-244B-B225-8E5849DDC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313012"/>
            <a:ext cx="11480801" cy="5825201"/>
          </a:xfrm>
          <a:prstGeom prst="rect">
            <a:avLst/>
          </a:prstGeom>
        </p:spPr>
      </p:pic>
      <p:sp>
        <p:nvSpPr>
          <p:cNvPr id="9" name="Text Placeholder 10"/>
          <p:cNvSpPr txBox="1">
            <a:spLocks/>
          </p:cNvSpPr>
          <p:nvPr/>
        </p:nvSpPr>
        <p:spPr>
          <a:xfrm>
            <a:off x="1255494" y="2658125"/>
            <a:ext cx="6059706" cy="7374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Beyond Capacity – Let’s Go Global</a:t>
            </a:r>
            <a:endParaRPr lang="en-US" sz="3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13" name="Text Placeholder 6"/>
          <p:cNvSpPr txBox="1">
            <a:spLocks/>
          </p:cNvSpPr>
          <p:nvPr/>
        </p:nvSpPr>
        <p:spPr>
          <a:xfrm>
            <a:off x="1255494" y="3730888"/>
            <a:ext cx="6753726" cy="7322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Bram Peeters, Mian Usman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CNOO, Lead Network Evolution - GÉANT</a:t>
            </a:r>
            <a:endParaRPr lang="en-GB" sz="2000" cap="all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FC8EF-A9F1-694B-9F9D-CC0F056AA3B5}"/>
              </a:ext>
            </a:extLst>
          </p:cNvPr>
          <p:cNvSpPr/>
          <p:nvPr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C850078D-81AF-0448-A794-95A3C416C535}"/>
              </a:ext>
            </a:extLst>
          </p:cNvPr>
          <p:cNvSpPr txBox="1">
            <a:spLocks/>
          </p:cNvSpPr>
          <p:nvPr/>
        </p:nvSpPr>
        <p:spPr>
          <a:xfrm>
            <a:off x="1255494" y="5922278"/>
            <a:ext cx="2480762" cy="6146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Public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4D4F5F2-667F-9F48-BEA4-D811E44CE491}"/>
              </a:ext>
            </a:extLst>
          </p:cNvPr>
          <p:cNvSpPr txBox="1">
            <a:spLocks/>
          </p:cNvSpPr>
          <p:nvPr/>
        </p:nvSpPr>
        <p:spPr>
          <a:xfrm>
            <a:off x="1255494" y="5073436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TNC 2024, Rennes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BF97B6D9-9532-6C4C-BD89-9525855C36B1}"/>
              </a:ext>
            </a:extLst>
          </p:cNvPr>
          <p:cNvSpPr txBox="1">
            <a:spLocks/>
          </p:cNvSpPr>
          <p:nvPr/>
        </p:nvSpPr>
        <p:spPr>
          <a:xfrm>
            <a:off x="1255494" y="5375228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11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of June 2024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21FA15-D3E5-2EE6-DF9D-8CB66AE069CC}"/>
              </a:ext>
            </a:extLst>
          </p:cNvPr>
          <p:cNvSpPr/>
          <p:nvPr/>
        </p:nvSpPr>
        <p:spPr>
          <a:xfrm>
            <a:off x="983673" y="2369127"/>
            <a:ext cx="10668000" cy="37268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259B68-91BD-70B0-FEF4-541630AE392A}"/>
              </a:ext>
            </a:extLst>
          </p:cNvPr>
          <p:cNvSpPr/>
          <p:nvPr/>
        </p:nvSpPr>
        <p:spPr>
          <a:xfrm>
            <a:off x="1367637" y="3321022"/>
            <a:ext cx="9902200" cy="94271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Objective 1: Procure </a:t>
            </a:r>
            <a:r>
              <a:rPr lang="en-US" sz="2800" b="1" u="sng" dirty="0">
                <a:solidFill>
                  <a:schemeClr val="bg1"/>
                </a:solidFill>
              </a:rPr>
              <a:t>connectivity to at least 2 world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42039-6547-7949-82F1-54A7C66951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2354" y="888451"/>
            <a:ext cx="10867291" cy="230884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/>
              <a:t>An Opportunity: GN5-IC1 (International Connectivity) Project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000" b="1" dirty="0"/>
              <a:t>3 years GÉANT project - €15M funding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3000" b="1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500" b="1" dirty="0"/>
              <a:t>Two Main Objectives: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9C2507-BDC1-DFBC-FE79-47E11DBB0615}"/>
              </a:ext>
            </a:extLst>
          </p:cNvPr>
          <p:cNvSpPr/>
          <p:nvPr/>
        </p:nvSpPr>
        <p:spPr>
          <a:xfrm>
            <a:off x="1367636" y="4579579"/>
            <a:ext cx="9902199" cy="942715"/>
          </a:xfrm>
          <a:prstGeom prst="rect">
            <a:avLst/>
          </a:prstGeom>
          <a:solidFill>
            <a:srgbClr val="CC007B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800" b="1" dirty="0"/>
              <a:t>Objective 2: Create intercontinental </a:t>
            </a:r>
            <a:r>
              <a:rPr lang="en-US" sz="2800" b="1" u="sng" dirty="0"/>
              <a:t>connectivity investment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3370F-D395-57D5-23B5-0C658F47E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987" y="1416013"/>
            <a:ext cx="637272" cy="63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2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EBC8-3593-BA77-78A5-96076B43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82" y="2998091"/>
            <a:ext cx="4521205" cy="430909"/>
          </a:xfrm>
        </p:spPr>
        <p:txBody>
          <a:bodyPr anchor="ctr">
            <a:noAutofit/>
          </a:bodyPr>
          <a:lstStyle/>
          <a:p>
            <a:pPr algn="ctr"/>
            <a:br>
              <a:rPr lang="en-NL" sz="3600" dirty="0"/>
            </a:br>
            <a:r>
              <a:rPr lang="en-NL" sz="3600" dirty="0"/>
              <a:t>Connectivity Between world regions</a:t>
            </a:r>
            <a:br>
              <a:rPr lang="en-NL" sz="3600" dirty="0"/>
            </a:br>
            <a:br>
              <a:rPr lang="en-NL" sz="3600" dirty="0"/>
            </a:br>
            <a:r>
              <a:rPr lang="en-NL" sz="3600" dirty="0"/>
              <a:t>About 120 years ago…</a:t>
            </a:r>
            <a:br>
              <a:rPr lang="en-NL" sz="3600" dirty="0"/>
            </a:br>
            <a:br>
              <a:rPr lang="en-NL" sz="3600" dirty="0"/>
            </a:br>
            <a:r>
              <a:rPr lang="en-NL" sz="3600" dirty="0"/>
              <a:t>1901 network of </a:t>
            </a:r>
            <a:br>
              <a:rPr lang="en-NL" sz="3600" dirty="0"/>
            </a:br>
            <a:r>
              <a:rPr lang="en-NL" sz="3600" dirty="0"/>
              <a:t>Eastern Telegraph Company</a:t>
            </a:r>
          </a:p>
        </p:txBody>
      </p:sp>
      <p:pic>
        <p:nvPicPr>
          <p:cNvPr id="7" name="Picture 6" descr="A map of the world with red lines&#10;&#10;Description automatically generated with medium confidence">
            <a:extLst>
              <a:ext uri="{FF2B5EF4-FFF2-40B4-BE49-F238E27FC236}">
                <a16:creationId xmlns:a16="http://schemas.microsoft.com/office/drawing/2014/main" id="{BCFA220E-0E83-1405-1418-F9BABA3E9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93" y="750627"/>
            <a:ext cx="7388325" cy="5984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540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A4E4-AC5B-6A1A-7A5F-09A569B9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78" y="1382548"/>
            <a:ext cx="9894723" cy="430909"/>
          </a:xfrm>
        </p:spPr>
        <p:txBody>
          <a:bodyPr>
            <a:normAutofit fontScale="90000"/>
          </a:bodyPr>
          <a:lstStyle/>
          <a:p>
            <a:r>
              <a:rPr lang="en-NL" dirty="0"/>
              <a:t>NRENs - </a:t>
            </a:r>
            <a:br>
              <a:rPr lang="en-NL" dirty="0"/>
            </a:br>
            <a:r>
              <a:rPr lang="en-NL" dirty="0"/>
              <a:t>About 20 years ago…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A1D62D8A-E1B5-8286-68AD-59E7CCF073F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17" y="918524"/>
            <a:ext cx="8091005" cy="59460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F2E6A-351D-7574-8766-BC0F7B2C38CE}"/>
              </a:ext>
            </a:extLst>
          </p:cNvPr>
          <p:cNvSpPr txBox="1"/>
          <p:nvPr/>
        </p:nvSpPr>
        <p:spPr>
          <a:xfrm>
            <a:off x="2741" y="6450425"/>
            <a:ext cx="53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www.glif.is</a:t>
            </a:r>
            <a:r>
              <a:rPr lang="en-GB" dirty="0"/>
              <a:t>/meetings/</a:t>
            </a:r>
            <a:r>
              <a:rPr lang="en-GB" b="1" dirty="0">
                <a:solidFill>
                  <a:srgbClr val="FF0000"/>
                </a:solidFill>
              </a:rPr>
              <a:t>2003</a:t>
            </a:r>
            <a:r>
              <a:rPr lang="en-GB" dirty="0"/>
              <a:t>/</a:t>
            </a:r>
            <a:r>
              <a:rPr lang="en-GB" dirty="0" err="1"/>
              <a:t>delaat-overview.pdf</a:t>
            </a:r>
            <a:endParaRPr lang="en-NL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AC7D2F5-A498-3D21-8289-F895B4AD7754}"/>
              </a:ext>
            </a:extLst>
          </p:cNvPr>
          <p:cNvSpPr/>
          <p:nvPr/>
        </p:nvSpPr>
        <p:spPr>
          <a:xfrm>
            <a:off x="9480611" y="2031333"/>
            <a:ext cx="2270111" cy="901649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442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E6A4-EF77-B475-D11C-2BAFD60B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NRENs - about 10 years ago...</a:t>
            </a:r>
          </a:p>
        </p:txBody>
      </p:sp>
      <p:pic>
        <p:nvPicPr>
          <p:cNvPr id="5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AFC16356-22F1-D520-5E19-E452DD47C26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5" y="1842500"/>
            <a:ext cx="10949989" cy="4702732"/>
          </a:xfrm>
        </p:spPr>
      </p:pic>
    </p:spTree>
    <p:extLst>
      <p:ext uri="{BB962C8B-B14F-4D97-AF65-F5344CB8AC3E}">
        <p14:creationId xmlns:p14="http://schemas.microsoft.com/office/powerpoint/2010/main" val="189292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E6A4-EF77-B475-D11C-2BAFD60B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NRENs – a few months ago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53BE5-5E1D-2FC6-0837-0B1D894251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817" y="1912685"/>
            <a:ext cx="3003762" cy="4503737"/>
          </a:xfrm>
        </p:spPr>
        <p:txBody>
          <a:bodyPr/>
          <a:lstStyle/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7" name="Picture 6" descr="A colorful lines in the sky&#10;&#10;Description automatically generated">
            <a:extLst>
              <a:ext uri="{FF2B5EF4-FFF2-40B4-BE49-F238E27FC236}">
                <a16:creationId xmlns:a16="http://schemas.microsoft.com/office/drawing/2014/main" id="{E5ABB758-3F26-5084-A635-E0983A5C6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0" y="1908372"/>
            <a:ext cx="9046789" cy="4150618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2C0632A-A999-1CAF-3C9F-F302FFA849CF}"/>
              </a:ext>
            </a:extLst>
          </p:cNvPr>
          <p:cNvSpPr>
            <a:spLocks/>
          </p:cNvSpPr>
          <p:nvPr/>
        </p:nvSpPr>
        <p:spPr>
          <a:xfrm>
            <a:off x="515818" y="1805063"/>
            <a:ext cx="3504092" cy="1623937"/>
          </a:xfrm>
          <a:prstGeom prst="rect">
            <a:avLst/>
          </a:prstGeom>
          <a:solidFill>
            <a:srgbClr val="C00000"/>
          </a:solidFill>
          <a:effectLst>
            <a:outerShdw blurRad="63500" dist="50800" dir="19200000" sx="101000" sy="101000" algn="bl" rotWithShape="0">
              <a:prstClr val="black">
                <a:alpha val="40000"/>
              </a:prstClr>
            </a:outerShdw>
          </a:effectLst>
        </p:spPr>
        <p:txBody>
          <a:bodyPr lIns="144000" tIns="144000" bIns="108000" anchor="ctr" anchorCtr="0">
            <a:normAutofit fontScale="85000" lnSpcReduction="10000"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NL" sz="2800" b="1" dirty="0">
                <a:solidFill>
                  <a:schemeClr val="bg1"/>
                </a:solidFill>
              </a:rPr>
              <a:t>9 x 100 Gbps connecting between the NA and EU networks</a:t>
            </a:r>
          </a:p>
        </p:txBody>
      </p:sp>
    </p:spTree>
    <p:extLst>
      <p:ext uri="{BB962C8B-B14F-4D97-AF65-F5344CB8AC3E}">
        <p14:creationId xmlns:p14="http://schemas.microsoft.com/office/powerpoint/2010/main" val="469288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BEB7-C7C3-42A9-18AF-2D307A9BB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NRENs now – considering new Atlantic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10EFB-3924-48B1-97A7-C826A82492C4}"/>
              </a:ext>
            </a:extLst>
          </p:cNvPr>
          <p:cNvSpPr txBox="1"/>
          <p:nvPr/>
        </p:nvSpPr>
        <p:spPr>
          <a:xfrm>
            <a:off x="273850" y="1624348"/>
            <a:ext cx="2178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 Systems less than 10 years old available</a:t>
            </a:r>
          </a:p>
          <a:p>
            <a:r>
              <a:rPr lang="en-GB" dirty="0"/>
              <a:t>3x Announced</a:t>
            </a:r>
          </a:p>
          <a:p>
            <a:r>
              <a:rPr lang="en-GB" dirty="0"/>
              <a:t>7x Operational</a:t>
            </a:r>
          </a:p>
        </p:txBody>
      </p:sp>
      <p:pic>
        <p:nvPicPr>
          <p:cNvPr id="12" name="Picture 11" descr="A map of different colored lines&#10;&#10;Description automatically generated">
            <a:extLst>
              <a:ext uri="{FF2B5EF4-FFF2-40B4-BE49-F238E27FC236}">
                <a16:creationId xmlns:a16="http://schemas.microsoft.com/office/drawing/2014/main" id="{95F3CE38-84D2-902B-B5B2-CE63D793E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710877"/>
            <a:ext cx="9497208" cy="4974344"/>
          </a:xfrm>
          <a:prstGeom prst="rect">
            <a:avLst/>
          </a:prstGeom>
        </p:spPr>
      </p:pic>
      <p:pic>
        <p:nvPicPr>
          <p:cNvPr id="14" name="Picture 13" descr="A screenshot of a phone&#10;&#10;Description automatically generated">
            <a:extLst>
              <a:ext uri="{FF2B5EF4-FFF2-40B4-BE49-F238E27FC236}">
                <a16:creationId xmlns:a16="http://schemas.microsoft.com/office/drawing/2014/main" id="{82C552AA-6101-09D1-D26B-0ECAF4008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3" y="3099593"/>
            <a:ext cx="2112162" cy="346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9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a route&#10;&#10;Description automatically generated">
            <a:extLst>
              <a:ext uri="{FF2B5EF4-FFF2-40B4-BE49-F238E27FC236}">
                <a16:creationId xmlns:a16="http://schemas.microsoft.com/office/drawing/2014/main" id="{1C546B72-9AB4-333C-131F-392423D44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1" b="27252"/>
          <a:stretch/>
        </p:blipFill>
        <p:spPr>
          <a:xfrm>
            <a:off x="998894" y="1566391"/>
            <a:ext cx="9923105" cy="4351338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86758-5411-3611-393A-A1B49C72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8D6846-FA8E-45B0-B467-2986C33F6B77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0724D4-91B5-6EFF-4FB8-BCEC2858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101" y="1170858"/>
            <a:ext cx="4865093" cy="1722467"/>
          </a:xfrm>
          <a:solidFill>
            <a:schemeClr val="bg2"/>
          </a:solidFill>
          <a:ln w="63500" cmpd="thickThin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latin typeface="News Gothic MT" panose="020B0503020103020203" pitchFamily="34" charset="0"/>
              </a:rPr>
              <a:t>Already announced! </a:t>
            </a:r>
            <a:br>
              <a:rPr lang="en-US" dirty="0">
                <a:latin typeface="News Gothic MT" panose="020B0503020103020203" pitchFamily="34" charset="0"/>
              </a:rPr>
            </a:br>
            <a:br>
              <a:rPr lang="en-US" dirty="0">
                <a:latin typeface="News Gothic MT" panose="020B0503020103020203" pitchFamily="34" charset="0"/>
              </a:rPr>
            </a:br>
            <a:r>
              <a:rPr lang="en-US" dirty="0" err="1">
                <a:latin typeface="News Gothic MT" panose="020B0503020103020203" pitchFamily="34" charset="0"/>
              </a:rPr>
              <a:t>Amitié</a:t>
            </a:r>
            <a:r>
              <a:rPr lang="en-US" dirty="0">
                <a:latin typeface="News Gothic MT" panose="020B0503020103020203" pitchFamily="34" charset="0"/>
              </a:rPr>
              <a:t>, AEC-1</a:t>
            </a:r>
          </a:p>
        </p:txBody>
      </p:sp>
    </p:spTree>
    <p:extLst>
      <p:ext uri="{BB962C8B-B14F-4D97-AF65-F5344CB8AC3E}">
        <p14:creationId xmlns:p14="http://schemas.microsoft.com/office/powerpoint/2010/main" val="171817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web page&#10;&#10;Description automatically generated">
            <a:extLst>
              <a:ext uri="{FF2B5EF4-FFF2-40B4-BE49-F238E27FC236}">
                <a16:creationId xmlns:a16="http://schemas.microsoft.com/office/drawing/2014/main" id="{ED7293DB-8FCF-D4A7-0F34-2F8AB93CB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54" y="705472"/>
            <a:ext cx="7559016" cy="57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02047-4DB6-9068-C0FF-A29A423C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6846-FA8E-45B0-B467-2986C33F6B77}" type="slidenum">
              <a:rPr lang="en-GB" smtClean="0"/>
              <a:t>17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B8DFD8-87C3-91FA-F6F6-E161E227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3429001"/>
            <a:ext cx="4865093" cy="1580322"/>
          </a:xfrm>
          <a:solidFill>
            <a:schemeClr val="bg2"/>
          </a:solidFill>
          <a:ln w="63500" cmpd="thickThin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US" dirty="0" err="1">
                <a:latin typeface="News Gothic MT" panose="020B0503020103020203" pitchFamily="34" charset="0"/>
              </a:rPr>
              <a:t>ESnet</a:t>
            </a:r>
            <a:r>
              <a:rPr lang="en-US" dirty="0">
                <a:latin typeface="News Gothic MT" panose="020B0503020103020203" pitchFamily="34" charset="0"/>
              </a:rPr>
              <a:t> announcement</a:t>
            </a:r>
            <a:br>
              <a:rPr lang="en-US" dirty="0">
                <a:latin typeface="News Gothic MT" panose="020B0503020103020203" pitchFamily="34" charset="0"/>
              </a:rPr>
            </a:br>
            <a:r>
              <a:rPr lang="en-US" sz="1800" dirty="0">
                <a:latin typeface="News Gothic MT" panose="020B0503020103020203" pitchFamily="34" charset="0"/>
              </a:rPr>
              <a:t>(Feb 6 2024)</a:t>
            </a:r>
            <a:endParaRPr lang="en-US" dirty="0">
              <a:latin typeface="News Gothic MT" panose="020B0503020103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3CB0D1-F38A-E6C0-E268-54E5BF1D74D9}"/>
              </a:ext>
            </a:extLst>
          </p:cNvPr>
          <p:cNvSpPr txBox="1"/>
          <p:nvPr/>
        </p:nvSpPr>
        <p:spPr>
          <a:xfrm>
            <a:off x="301487" y="6592525"/>
            <a:ext cx="91208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100" dirty="0"/>
              <a:t>https://www.es.net/news-and-publications/esnet-news/2024/esnet-announces-first-trans-atlantic-subsea-spectrum-agreement/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8086D2-2EFD-3FDE-ABDE-47E1DD241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0" y="1753004"/>
            <a:ext cx="11471833" cy="106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A642A3-259B-7BCB-A71B-57980FD6663B}"/>
              </a:ext>
            </a:extLst>
          </p:cNvPr>
          <p:cNvSpPr/>
          <p:nvPr/>
        </p:nvSpPr>
        <p:spPr>
          <a:xfrm>
            <a:off x="7646504" y="1855304"/>
            <a:ext cx="1934818" cy="318053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A1BCA84-A6A7-FC94-309C-1BD4AA8D02A2}"/>
              </a:ext>
            </a:extLst>
          </p:cNvPr>
          <p:cNvSpPr/>
          <p:nvPr/>
        </p:nvSpPr>
        <p:spPr>
          <a:xfrm>
            <a:off x="3558207" y="2472575"/>
            <a:ext cx="2140227" cy="318053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44123E-FEBC-D99A-3B53-923422E11678}"/>
              </a:ext>
            </a:extLst>
          </p:cNvPr>
          <p:cNvSpPr/>
          <p:nvPr/>
        </p:nvSpPr>
        <p:spPr>
          <a:xfrm>
            <a:off x="7792278" y="2186608"/>
            <a:ext cx="2270111" cy="318053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525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BB14-EF58-9830-7ECE-FD67BEA2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6" y="1064930"/>
            <a:ext cx="9894723" cy="645559"/>
          </a:xfrm>
        </p:spPr>
        <p:txBody>
          <a:bodyPr>
            <a:noAutofit/>
          </a:bodyPr>
          <a:lstStyle/>
          <a:p>
            <a:pPr algn="ctr"/>
            <a:r>
              <a:rPr lang="en-NL" sz="4800" dirty="0"/>
              <a:t>Spectrum changes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34142-D9E9-1947-051E-D5313480C5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6" y="2120347"/>
            <a:ext cx="9231782" cy="4567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Capacity</a:t>
            </a:r>
            <a:r>
              <a:rPr lang="en-US" sz="3600" dirty="0"/>
              <a:t> – Evolution: </a:t>
            </a:r>
          </a:p>
          <a:p>
            <a:pPr marL="0" indent="0" algn="ctr">
              <a:buNone/>
            </a:pPr>
            <a:r>
              <a:rPr lang="en-US" sz="1400" dirty="0"/>
              <a:t>			</a:t>
            </a:r>
          </a:p>
          <a:p>
            <a:pPr lvl="1" algn="ctr"/>
            <a:r>
              <a:rPr lang="en-NL" sz="3200" b="1" dirty="0"/>
              <a:t>2003</a:t>
            </a:r>
            <a:r>
              <a:rPr lang="en-NL" sz="3200" dirty="0"/>
              <a:t>: 10 G</a:t>
            </a:r>
          </a:p>
          <a:p>
            <a:pPr lvl="1" algn="ctr"/>
            <a:r>
              <a:rPr lang="en-NL" sz="3600" b="1" dirty="0"/>
              <a:t>2013</a:t>
            </a:r>
            <a:r>
              <a:rPr lang="en-NL" sz="3600" dirty="0"/>
              <a:t>: 100G</a:t>
            </a:r>
          </a:p>
          <a:p>
            <a:pPr lvl="1" algn="ctr"/>
            <a:r>
              <a:rPr lang="en-NL" sz="4000" b="1" dirty="0"/>
              <a:t>2023</a:t>
            </a:r>
            <a:r>
              <a:rPr lang="en-NL" sz="4000" dirty="0"/>
              <a:t>: 1 Tbps</a:t>
            </a:r>
          </a:p>
          <a:p>
            <a:pPr lvl="1" algn="ctr"/>
            <a:r>
              <a:rPr lang="en-NL" sz="4400" b="1" dirty="0"/>
              <a:t>2033</a:t>
            </a:r>
            <a:r>
              <a:rPr lang="en-NL" sz="4400" dirty="0"/>
              <a:t>: 10 Tbps</a:t>
            </a:r>
          </a:p>
          <a:p>
            <a:pPr marL="457200" lvl="1" indent="0" algn="ctr">
              <a:buNone/>
            </a:pPr>
            <a:endParaRPr lang="en-NL" sz="3200" dirty="0"/>
          </a:p>
        </p:txBody>
      </p:sp>
    </p:spTree>
    <p:extLst>
      <p:ext uri="{BB962C8B-B14F-4D97-AF65-F5344CB8AC3E}">
        <p14:creationId xmlns:p14="http://schemas.microsoft.com/office/powerpoint/2010/main" val="32864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BB14-EF58-9830-7ECE-FD67BEA2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6" y="1064930"/>
            <a:ext cx="9894723" cy="645559"/>
          </a:xfrm>
        </p:spPr>
        <p:txBody>
          <a:bodyPr>
            <a:noAutofit/>
          </a:bodyPr>
          <a:lstStyle/>
          <a:p>
            <a:pPr algn="ctr"/>
            <a:r>
              <a:rPr lang="en-NL" sz="4800" dirty="0"/>
              <a:t>Spectrum changes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34142-D9E9-1947-051E-D5313480C5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6" y="2120347"/>
            <a:ext cx="9231782" cy="4567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Capacity</a:t>
            </a:r>
            <a:r>
              <a:rPr lang="en-US" sz="3600" dirty="0"/>
              <a:t> – Evolution: </a:t>
            </a:r>
          </a:p>
          <a:p>
            <a:pPr marL="0" indent="0" algn="ctr">
              <a:buNone/>
            </a:pPr>
            <a:r>
              <a:rPr lang="en-US" sz="1400" dirty="0"/>
              <a:t>			</a:t>
            </a:r>
          </a:p>
          <a:p>
            <a:pPr lvl="1" algn="ctr"/>
            <a:r>
              <a:rPr lang="en-NL" sz="3200" b="1" dirty="0"/>
              <a:t>2003</a:t>
            </a:r>
            <a:r>
              <a:rPr lang="en-NL" sz="3200" dirty="0"/>
              <a:t>: 10 G</a:t>
            </a:r>
          </a:p>
          <a:p>
            <a:pPr lvl="1" algn="ctr"/>
            <a:r>
              <a:rPr lang="en-NL" sz="3600" b="1" dirty="0"/>
              <a:t>2013</a:t>
            </a:r>
            <a:r>
              <a:rPr lang="en-NL" sz="3600" dirty="0"/>
              <a:t>: 100G</a:t>
            </a:r>
          </a:p>
          <a:p>
            <a:pPr lvl="1" algn="ctr"/>
            <a:r>
              <a:rPr lang="en-NL" sz="4000" b="1" dirty="0"/>
              <a:t>2023</a:t>
            </a:r>
            <a:r>
              <a:rPr lang="en-NL" sz="4000" dirty="0"/>
              <a:t>: 1 Tbps</a:t>
            </a:r>
          </a:p>
          <a:p>
            <a:pPr lvl="1" algn="ctr"/>
            <a:r>
              <a:rPr lang="en-NL" sz="4400" b="1" dirty="0">
                <a:solidFill>
                  <a:srgbClr val="FF0000"/>
                </a:solidFill>
                <a:highlight>
                  <a:srgbClr val="800080"/>
                </a:highlight>
              </a:rPr>
              <a:t>2033</a:t>
            </a:r>
            <a:r>
              <a:rPr lang="en-NL" sz="4400" dirty="0"/>
              <a:t>: 10 Tbps</a:t>
            </a:r>
          </a:p>
          <a:p>
            <a:pPr marL="457200" lvl="1" indent="0" algn="ctr">
              <a:buNone/>
            </a:pPr>
            <a:endParaRPr lang="en-NL" sz="3200" dirty="0"/>
          </a:p>
        </p:txBody>
      </p:sp>
    </p:spTree>
    <p:extLst>
      <p:ext uri="{BB962C8B-B14F-4D97-AF65-F5344CB8AC3E}">
        <p14:creationId xmlns:p14="http://schemas.microsoft.com/office/powerpoint/2010/main" val="144410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991A-2AB6-0F2D-C1AB-6FFA3184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sz="4800" dirty="0"/>
              <a:t>Networking – Capacity!</a:t>
            </a:r>
          </a:p>
        </p:txBody>
      </p:sp>
      <p:pic>
        <p:nvPicPr>
          <p:cNvPr id="6" name="Content Placeholder 5" descr="A group of people on a snowy mountain&#10;&#10;Description automatically generated">
            <a:extLst>
              <a:ext uri="{FF2B5EF4-FFF2-40B4-BE49-F238E27FC236}">
                <a16:creationId xmlns:a16="http://schemas.microsoft.com/office/drawing/2014/main" id="{F96DC680-E53B-F154-8B17-BA1E887AC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0" b="97311" l="4121" r="96703">
                        <a14:foregroundMark x1="73352" y1="43276" x2="76464" y2="41496"/>
                        <a14:foregroundMark x1="80310" y1="41913" x2="86111" y2="43474"/>
                        <a14:foregroundMark x1="77643" y1="41196" x2="79845" y2="41788"/>
                        <a14:foregroundMark x1="97049" y1="44822" x2="99451" y2="96577"/>
                        <a14:foregroundMark x1="99451" y1="96577" x2="95604" y2="99022"/>
                        <a14:foregroundMark x1="95604" y1="99022" x2="90934" y2="94621"/>
                        <a14:foregroundMark x1="90934" y1="94621" x2="81319" y2="91932"/>
                        <a14:foregroundMark x1="81319" y1="91932" x2="77335" y2="91932"/>
                        <a14:foregroundMark x1="77335" y1="91932" x2="67170" y2="96088"/>
                        <a14:foregroundMark x1="67170" y1="96088" x2="58242" y2="94132"/>
                        <a14:foregroundMark x1="58242" y1="94132" x2="58929" y2="87042"/>
                        <a14:foregroundMark x1="58929" y1="87042" x2="61676" y2="81663"/>
                        <a14:foregroundMark x1="61676" y1="81663" x2="77610" y2="70416"/>
                        <a14:foregroundMark x1="77610" y1="70416" x2="80357" y2="65281"/>
                        <a14:foregroundMark x1="80357" y1="65281" x2="80907" y2="57946"/>
                        <a14:foregroundMark x1="80907" y1="57946" x2="78984" y2="50611"/>
                        <a14:foregroundMark x1="78984" y1="50611" x2="73077" y2="42787"/>
                        <a14:foregroundMark x1="66346" y1="84597" x2="62500" y2="85819"/>
                        <a14:foregroundMark x1="62500" y1="85819" x2="65659" y2="81174"/>
                        <a14:foregroundMark x1="65659" y1="81174" x2="68132" y2="87286"/>
                        <a14:foregroundMark x1="68132" y1="87286" x2="68269" y2="87042"/>
                        <a14:foregroundMark x1="24313" y1="70905" x2="16209" y2="24205"/>
                        <a14:foregroundMark x1="16209" y1="24205" x2="12225" y2="19560"/>
                        <a14:foregroundMark x1="2117" y1="25507" x2="1374" y2="26895"/>
                        <a14:foregroundMark x1="1374" y1="26895" x2="275" y2="34474"/>
                        <a14:foregroundMark x1="275" y1="34474" x2="0" y2="85086"/>
                        <a14:foregroundMark x1="0" y1="85086" x2="1511" y2="91687"/>
                        <a14:foregroundMark x1="1511" y1="91687" x2="14835" y2="97066"/>
                        <a14:foregroundMark x1="14835" y1="97066" x2="38049" y2="97555"/>
                        <a14:foregroundMark x1="38049" y1="97555" x2="45742" y2="92910"/>
                        <a14:foregroundMark x1="45742" y1="92910" x2="46154" y2="88020"/>
                        <a14:foregroundMark x1="9203" y1="66015" x2="8516" y2="26161"/>
                        <a14:foregroundMark x1="8516" y1="26161" x2="7820" y2="25072"/>
                        <a14:foregroundMark x1="1141" y1="26334" x2="275" y2="92665"/>
                        <a14:foregroundMark x1="1160" y1="24829" x2="1163" y2="24597"/>
                        <a14:foregroundMark x1="275" y1="92665" x2="3297" y2="97800"/>
                        <a14:foregroundMark x1="3297" y1="97800" x2="7418" y2="98044"/>
                        <a14:foregroundMark x1="7418" y1="98044" x2="11264" y2="93154"/>
                        <a14:foregroundMark x1="11264" y1="93154" x2="10989" y2="83374"/>
                        <a14:foregroundMark x1="10989" y1="83374" x2="8929" y2="77017"/>
                        <a14:foregroundMark x1="8929" y1="77017" x2="9615" y2="64303"/>
                        <a14:foregroundMark x1="1423" y1="25832" x2="0" y2="30562"/>
                        <a14:foregroundMark x1="0" y1="30562" x2="1511" y2="72127"/>
                        <a14:foregroundMark x1="1511" y1="72127" x2="5357" y2="77017"/>
                        <a14:foregroundMark x1="5357" y1="77017" x2="7280" y2="70416"/>
                        <a14:foregroundMark x1="7280" y1="70416" x2="8929" y2="52078"/>
                        <a14:foregroundMark x1="8929" y1="52078" x2="6731" y2="37164"/>
                        <a14:foregroundMark x1="6731" y1="37164" x2="6610" y2="25548"/>
                        <a14:foregroundMark x1="3984" y1="37164" x2="3159" y2="30318"/>
                        <a14:foregroundMark x1="1120" y1="24779" x2="1026" y2="24523"/>
                        <a14:foregroundMark x1="3159" y1="30318" x2="1474" y2="25741"/>
                        <a14:foregroundMark x1="505" y1="27466" x2="137" y2="62592"/>
                        <a14:foregroundMark x1="535" y1="24608" x2="506" y2="27356"/>
                        <a14:foregroundMark x1="137" y1="62592" x2="1923" y2="69438"/>
                        <a14:foregroundMark x1="1923" y1="69438" x2="4121" y2="62103"/>
                        <a14:foregroundMark x1="4121" y1="62103" x2="4670" y2="35941"/>
                        <a14:foregroundMark x1="83654" y1="49144" x2="82967" y2="65037"/>
                        <a14:foregroundMark x1="82967" y1="65037" x2="77610" y2="84597"/>
                        <a14:foregroundMark x1="77610" y1="84597" x2="82280" y2="85086"/>
                        <a14:foregroundMark x1="82280" y1="85086" x2="89560" y2="70171"/>
                        <a14:foregroundMark x1="89560" y1="70171" x2="94780" y2="46944"/>
                        <a14:foregroundMark x1="94780" y1="46944" x2="94332" y2="45959"/>
                        <a14:foregroundMark x1="91896" y1="68949" x2="89560" y2="83374"/>
                        <a14:foregroundMark x1="89560" y1="83374" x2="92720" y2="89976"/>
                        <a14:foregroundMark x1="92720" y1="89976" x2="96154" y2="86553"/>
                        <a14:foregroundMark x1="96154" y1="86553" x2="99038" y2="79462"/>
                        <a14:foregroundMark x1="99038" y1="79462" x2="99725" y2="61125"/>
                        <a14:foregroundMark x1="99725" y1="61125" x2="98901" y2="53301"/>
                        <a14:foregroundMark x1="98901" y1="53301" x2="99863" y2="37408"/>
                        <a14:foregroundMark x1="99863" y1="37408" x2="97914" y2="41372"/>
                        <a14:foregroundMark x1="96955" y1="44835" x2="96703" y2="62103"/>
                        <a14:foregroundMark x1="96703" y1="62103" x2="92445" y2="69438"/>
                        <a14:foregroundMark x1="41400" y1="29761" x2="40522" y2="28606"/>
                        <a14:foregroundMark x1="40522" y1="28606" x2="40968" y2="30080"/>
                        <a14:foregroundMark x1="48764" y1="44743" x2="43681" y2="33741"/>
                        <a14:foregroundMark x1="43681" y1="33741" x2="40522" y2="29340"/>
                        <a14:foregroundMark x1="40522" y1="29340" x2="45055" y2="40587"/>
                        <a14:foregroundMark x1="45055" y1="40587" x2="48214" y2="44743"/>
                        <a14:foregroundMark x1="48214" y1="44743" x2="49038" y2="44988"/>
                        <a14:backgroundMark x1="13187" y1="19071" x2="1374" y2="23716"/>
                        <a14:backgroundMark x1="1374" y1="23716" x2="4258" y2="18582"/>
                        <a14:backgroundMark x1="4258" y1="18582" x2="12363" y2="19071"/>
                        <a14:backgroundMark x1="12363" y1="19071" x2="12500" y2="18826"/>
                        <a14:backgroundMark x1="3709" y1="20049" x2="4533" y2="20293"/>
                        <a14:backgroundMark x1="4258" y1="20293" x2="412" y2="21271"/>
                        <a14:backgroundMark x1="412" y1="21271" x2="6044" y2="20293"/>
                        <a14:backgroundMark x1="91209" y1="42054" x2="86676" y2="42298"/>
                        <a14:backgroundMark x1="86676" y1="42298" x2="90247" y2="44988"/>
                        <a14:backgroundMark x1="90247" y1="44988" x2="97802" y2="41076"/>
                        <a14:backgroundMark x1="97802" y1="41076" x2="90934" y2="42054"/>
                        <a14:backgroundMark x1="79945" y1="41565" x2="80357" y2="41809"/>
                        <a14:backgroundMark x1="76374" y1="41809" x2="77747" y2="40831"/>
                        <a14:backgroundMark x1="46806" y1="37675" x2="44643" y2="31785"/>
                        <a14:backgroundMark x1="44643" y1="31785" x2="44859" y2="32983"/>
                        <a14:backgroundMark x1="49074" y1="44898" x2="50275" y2="45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95129"/>
            <a:ext cx="12404035" cy="69517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12C8A-2C19-8A7B-9A99-F254C354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6846-FA8E-45B0-B467-2986C33F6B77}" type="slidenum">
              <a:rPr lang="en-GB" smtClean="0"/>
              <a:t>2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5B384D-5BE9-5C0D-9B47-319169C0520E}"/>
              </a:ext>
            </a:extLst>
          </p:cNvPr>
          <p:cNvGrpSpPr/>
          <p:nvPr/>
        </p:nvGrpSpPr>
        <p:grpSpPr>
          <a:xfrm>
            <a:off x="2935705" y="2582779"/>
            <a:ext cx="724275" cy="1133325"/>
            <a:chOff x="4138017" y="2513990"/>
            <a:chExt cx="1318680" cy="336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25EEEC4-326D-8E1A-01B7-4E38E18F8DE8}"/>
                    </a:ext>
                  </a:extLst>
                </p14:cNvPr>
                <p14:cNvContentPartPr/>
                <p14:nvPr/>
              </p14:nvContentPartPr>
              <p14:xfrm>
                <a:off x="4397577" y="2901350"/>
                <a:ext cx="610560" cy="5774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25EEEC4-326D-8E1A-01B7-4E38E18F8DE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81199" y="2874666"/>
                  <a:ext cx="642660" cy="6297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303CDF4-0DDD-EB28-BEED-0C216893279E}"/>
                    </a:ext>
                  </a:extLst>
                </p14:cNvPr>
                <p14:cNvContentPartPr/>
                <p14:nvPr/>
              </p14:nvContentPartPr>
              <p14:xfrm>
                <a:off x="4382457" y="3227150"/>
                <a:ext cx="93240" cy="167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303CDF4-0DDD-EB28-BEED-0C216893279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66156" y="3200437"/>
                  <a:ext cx="125189" cy="2201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8E96349-9245-F639-0BF8-756206DA62A0}"/>
                    </a:ext>
                  </a:extLst>
                </p14:cNvPr>
                <p14:cNvContentPartPr/>
                <p14:nvPr/>
              </p14:nvContentPartPr>
              <p14:xfrm>
                <a:off x="4717257" y="3353510"/>
                <a:ext cx="323640" cy="2689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8E96349-9245-F639-0BF8-756206DA62A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00878" y="3326831"/>
                  <a:ext cx="355742" cy="3212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40EE06A-4A69-8EBB-478C-820917101309}"/>
                    </a:ext>
                  </a:extLst>
                </p14:cNvPr>
                <p14:cNvContentPartPr/>
                <p14:nvPr/>
              </p14:nvContentPartPr>
              <p14:xfrm>
                <a:off x="4479657" y="3245150"/>
                <a:ext cx="648000" cy="3600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40EE06A-4A69-8EBB-478C-82091710130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63277" y="3218444"/>
                  <a:ext cx="680105" cy="412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A2C4057-F17F-24CE-6E24-D4F24B00846F}"/>
                    </a:ext>
                  </a:extLst>
                </p14:cNvPr>
                <p14:cNvContentPartPr/>
                <p14:nvPr/>
              </p14:nvContentPartPr>
              <p14:xfrm>
                <a:off x="4387137" y="2513990"/>
                <a:ext cx="944280" cy="514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A2C4057-F17F-24CE-6E24-D4F24B00846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70755" y="2487271"/>
                  <a:ext cx="976389" cy="56645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2C9A3CB-F271-94E2-F7B1-79A39DD535BB}"/>
                </a:ext>
              </a:extLst>
            </p:cNvPr>
            <p:cNvGrpSpPr/>
            <p:nvPr/>
          </p:nvGrpSpPr>
          <p:grpSpPr>
            <a:xfrm>
              <a:off x="4138017" y="2922950"/>
              <a:ext cx="1318680" cy="2958840"/>
              <a:chOff x="4138017" y="2922950"/>
              <a:chExt cx="1318680" cy="2958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78AEC8C-0A69-48D4-CADA-76869BFF8432}"/>
                      </a:ext>
                    </a:extLst>
                  </p14:cNvPr>
                  <p14:cNvContentPartPr/>
                  <p14:nvPr/>
                </p14:nvContentPartPr>
                <p14:xfrm>
                  <a:off x="4270137" y="3502190"/>
                  <a:ext cx="423720" cy="1202040"/>
                </p14:xfrm>
              </p:contentPart>
            </mc:Choice>
            <mc:Fallback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478AEC8C-0A69-48D4-CADA-76869BFF8432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253765" y="3475454"/>
                    <a:ext cx="455810" cy="1254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0A69BE6A-9F8C-78A4-EB15-CA380010F46E}"/>
                      </a:ext>
                    </a:extLst>
                  </p14:cNvPr>
                  <p14:cNvContentPartPr/>
                  <p14:nvPr/>
                </p14:nvContentPartPr>
                <p14:xfrm>
                  <a:off x="4138017" y="4011590"/>
                  <a:ext cx="563760" cy="1870200"/>
                </p14:xfrm>
              </p:contentPart>
            </mc:Choice>
            <mc:Fallback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0A69BE6A-9F8C-78A4-EB15-CA380010F46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121648" y="3984858"/>
                    <a:ext cx="595844" cy="19225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FC74CCFB-188F-A6B1-BFDC-4DF9015A7ADF}"/>
                      </a:ext>
                    </a:extLst>
                  </p14:cNvPr>
                  <p14:cNvContentPartPr/>
                  <p14:nvPr/>
                </p14:nvContentPartPr>
                <p14:xfrm>
                  <a:off x="4764417" y="5045870"/>
                  <a:ext cx="570600" cy="680760"/>
                </p14:xfrm>
              </p:contentPart>
            </mc:Choice>
            <mc:Fallback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FC74CCFB-188F-A6B1-BFDC-4DF9015A7AD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748039" y="5019153"/>
                    <a:ext cx="602700" cy="733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53E979CB-8114-59BB-B766-56360B0154BC}"/>
                      </a:ext>
                    </a:extLst>
                  </p14:cNvPr>
                  <p14:cNvContentPartPr/>
                  <p14:nvPr/>
                </p14:nvContentPartPr>
                <p14:xfrm>
                  <a:off x="4739217" y="3442790"/>
                  <a:ext cx="717480" cy="475200"/>
                </p14:xfrm>
              </p:contentPart>
            </mc:Choice>
            <mc:Fallback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53E979CB-8114-59BB-B766-56360B0154B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722836" y="3416093"/>
                    <a:ext cx="749586" cy="5275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4D99465-4B1C-8CE6-2397-8BF1B8975FFB}"/>
                      </a:ext>
                    </a:extLst>
                  </p14:cNvPr>
                  <p14:cNvContentPartPr/>
                  <p14:nvPr/>
                </p14:nvContentPartPr>
                <p14:xfrm>
                  <a:off x="4757937" y="2922950"/>
                  <a:ext cx="301320" cy="307080"/>
                </p14:xfrm>
              </p:contentPart>
            </mc:Choice>
            <mc:Fallback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4D99465-4B1C-8CE6-2397-8BF1B8975FFB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741561" y="2896294"/>
                    <a:ext cx="333417" cy="359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D583D773-E004-4613-BE00-843525DC1EBE}"/>
                      </a:ext>
                    </a:extLst>
                  </p14:cNvPr>
                  <p14:cNvContentPartPr/>
                  <p14:nvPr/>
                </p14:nvContentPartPr>
                <p14:xfrm>
                  <a:off x="4440057" y="2987390"/>
                  <a:ext cx="379080" cy="386280"/>
                </p14:xfrm>
              </p:contentPart>
            </mc:Choice>
            <mc:Fallback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D583D773-E004-4613-BE00-843525DC1EBE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423689" y="2960713"/>
                    <a:ext cx="411161" cy="4385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3B9198DC-DF25-2FB8-5000-554A8419E4EC}"/>
                      </a:ext>
                    </a:extLst>
                  </p14:cNvPr>
                  <p14:cNvContentPartPr/>
                  <p14:nvPr/>
                </p14:nvContentPartPr>
                <p14:xfrm>
                  <a:off x="4418457" y="3303470"/>
                  <a:ext cx="376200" cy="304560"/>
                </p14:xfrm>
              </p:contentPart>
            </mc:Choice>
            <mc:Fallback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3B9198DC-DF25-2FB8-5000-554A8419E4E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02072" y="3276754"/>
                    <a:ext cx="408315" cy="3569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55980FA1-1653-FC25-9F43-44C1D7F83FD5}"/>
                      </a:ext>
                    </a:extLst>
                  </p14:cNvPr>
                  <p14:cNvContentPartPr/>
                  <p14:nvPr/>
                </p14:nvContentPartPr>
                <p14:xfrm>
                  <a:off x="4794297" y="3282230"/>
                  <a:ext cx="315000" cy="172800"/>
                </p14:xfrm>
              </p:contentPart>
            </mc:Choice>
            <mc:Fallback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55980FA1-1653-FC25-9F43-44C1D7F83FD5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777925" y="3255563"/>
                    <a:ext cx="347089" cy="225067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7AD982-B787-CA9F-5910-498B9D5BD4A3}"/>
              </a:ext>
            </a:extLst>
          </p:cNvPr>
          <p:cNvGrpSpPr/>
          <p:nvPr/>
        </p:nvGrpSpPr>
        <p:grpSpPr>
          <a:xfrm>
            <a:off x="7115461" y="1738751"/>
            <a:ext cx="724275" cy="1133325"/>
            <a:chOff x="4138017" y="2513990"/>
            <a:chExt cx="1318680" cy="336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FAA0756-B1D7-4A95-4187-16E27735B336}"/>
                    </a:ext>
                  </a:extLst>
                </p14:cNvPr>
                <p14:cNvContentPartPr/>
                <p14:nvPr/>
              </p14:nvContentPartPr>
              <p14:xfrm>
                <a:off x="4397577" y="2901350"/>
                <a:ext cx="610560" cy="5774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FAA0756-B1D7-4A95-4187-16E27735B33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81199" y="2874666"/>
                  <a:ext cx="642660" cy="6297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E3B363D-C00E-9626-026D-48F5D398D555}"/>
                    </a:ext>
                  </a:extLst>
                </p14:cNvPr>
                <p14:cNvContentPartPr/>
                <p14:nvPr/>
              </p14:nvContentPartPr>
              <p14:xfrm>
                <a:off x="4382457" y="3227150"/>
                <a:ext cx="93240" cy="1677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E3B363D-C00E-9626-026D-48F5D398D55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66156" y="3200437"/>
                  <a:ext cx="125189" cy="2201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B437E3C-3809-9C2F-E941-F57750927966}"/>
                    </a:ext>
                  </a:extLst>
                </p14:cNvPr>
                <p14:cNvContentPartPr/>
                <p14:nvPr/>
              </p14:nvContentPartPr>
              <p14:xfrm>
                <a:off x="4717257" y="3353510"/>
                <a:ext cx="323640" cy="2689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B437E3C-3809-9C2F-E941-F5775092796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00878" y="3326831"/>
                  <a:ext cx="355742" cy="3212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F0CDCAE-A278-A2CD-F4F6-AA6B937FE509}"/>
                    </a:ext>
                  </a:extLst>
                </p14:cNvPr>
                <p14:cNvContentPartPr/>
                <p14:nvPr/>
              </p14:nvContentPartPr>
              <p14:xfrm>
                <a:off x="4479657" y="3245150"/>
                <a:ext cx="648000" cy="3600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F0CDCAE-A278-A2CD-F4F6-AA6B937FE50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63277" y="3218444"/>
                  <a:ext cx="680105" cy="412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4467146-9E51-D85F-79AE-2C5282B9E2E1}"/>
                    </a:ext>
                  </a:extLst>
                </p14:cNvPr>
                <p14:cNvContentPartPr/>
                <p14:nvPr/>
              </p14:nvContentPartPr>
              <p14:xfrm>
                <a:off x="4387137" y="2513990"/>
                <a:ext cx="944280" cy="5140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4467146-9E51-D85F-79AE-2C5282B9E2E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70755" y="2487271"/>
                  <a:ext cx="976389" cy="56645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E808119-8B3D-4CCC-1A0E-59871F13C69F}"/>
                </a:ext>
              </a:extLst>
            </p:cNvPr>
            <p:cNvGrpSpPr/>
            <p:nvPr/>
          </p:nvGrpSpPr>
          <p:grpSpPr>
            <a:xfrm>
              <a:off x="4138017" y="2922950"/>
              <a:ext cx="1318680" cy="2958840"/>
              <a:chOff x="4138017" y="2922950"/>
              <a:chExt cx="1318680" cy="2958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FDF6B091-FF51-7EF0-C815-75E2BED0A733}"/>
                      </a:ext>
                    </a:extLst>
                  </p14:cNvPr>
                  <p14:cNvContentPartPr/>
                  <p14:nvPr/>
                </p14:nvContentPartPr>
                <p14:xfrm>
                  <a:off x="4270137" y="3502190"/>
                  <a:ext cx="423720" cy="1202040"/>
                </p14:xfrm>
              </p:contentPart>
            </mc:Choice>
            <mc:Fallback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FDF6B091-FF51-7EF0-C815-75E2BED0A73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253765" y="3475454"/>
                    <a:ext cx="455810" cy="1254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9C1F35F4-82FE-5819-A7A9-FD4A526D8EAA}"/>
                      </a:ext>
                    </a:extLst>
                  </p14:cNvPr>
                  <p14:cNvContentPartPr/>
                  <p14:nvPr/>
                </p14:nvContentPartPr>
                <p14:xfrm>
                  <a:off x="4138017" y="4011590"/>
                  <a:ext cx="563760" cy="1870200"/>
                </p14:xfrm>
              </p:contentPart>
            </mc:Choice>
            <mc:Fallback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9C1F35F4-82FE-5819-A7A9-FD4A526D8EA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121648" y="3984858"/>
                    <a:ext cx="595844" cy="19225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6186D13-D6C9-6A82-2AA6-C9F8713B124D}"/>
                      </a:ext>
                    </a:extLst>
                  </p14:cNvPr>
                  <p14:cNvContentPartPr/>
                  <p14:nvPr/>
                </p14:nvContentPartPr>
                <p14:xfrm>
                  <a:off x="4764417" y="5045870"/>
                  <a:ext cx="570600" cy="680760"/>
                </p14:xfrm>
              </p:contentPart>
            </mc:Choice>
            <mc:Fallback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6186D13-D6C9-6A82-2AA6-C9F8713B124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748039" y="5019153"/>
                    <a:ext cx="602700" cy="733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8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13A17D49-7478-E140-EFD5-566776591D49}"/>
                      </a:ext>
                    </a:extLst>
                  </p14:cNvPr>
                  <p14:cNvContentPartPr/>
                  <p14:nvPr/>
                </p14:nvContentPartPr>
                <p14:xfrm>
                  <a:off x="4739217" y="3442790"/>
                  <a:ext cx="717480" cy="475200"/>
                </p14:xfrm>
              </p:contentPart>
            </mc:Choice>
            <mc:Fallback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13A17D49-7478-E140-EFD5-566776591D49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722836" y="3416093"/>
                    <a:ext cx="749586" cy="5275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06D9C638-2E4D-6301-9391-B1633E969448}"/>
                      </a:ext>
                    </a:extLst>
                  </p14:cNvPr>
                  <p14:cNvContentPartPr/>
                  <p14:nvPr/>
                </p14:nvContentPartPr>
                <p14:xfrm>
                  <a:off x="4757937" y="2922950"/>
                  <a:ext cx="301320" cy="30708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06D9C638-2E4D-6301-9391-B1633E969448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741561" y="2896294"/>
                    <a:ext cx="333417" cy="359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E659821B-926D-CFA1-402D-9547E68FD545}"/>
                      </a:ext>
                    </a:extLst>
                  </p14:cNvPr>
                  <p14:cNvContentPartPr/>
                  <p14:nvPr/>
                </p14:nvContentPartPr>
                <p14:xfrm>
                  <a:off x="4440057" y="2987390"/>
                  <a:ext cx="379080" cy="386280"/>
                </p14:xfrm>
              </p:contentPart>
            </mc:Choice>
            <mc:Fallback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E659821B-926D-CFA1-402D-9547E68FD545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423689" y="2960713"/>
                    <a:ext cx="411161" cy="4385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1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8F4BD1DA-A377-E491-36C0-81EF8862AFDD}"/>
                      </a:ext>
                    </a:extLst>
                  </p14:cNvPr>
                  <p14:cNvContentPartPr/>
                  <p14:nvPr/>
                </p14:nvContentPartPr>
                <p14:xfrm>
                  <a:off x="4418457" y="3303470"/>
                  <a:ext cx="376200" cy="304560"/>
                </p14:xfrm>
              </p:contentPart>
            </mc:Choice>
            <mc:Fallback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8F4BD1DA-A377-E491-36C0-81EF8862AFD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02072" y="3276754"/>
                    <a:ext cx="408315" cy="3569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3C4349FD-533F-4CD0-3303-1D761F4E573C}"/>
                      </a:ext>
                    </a:extLst>
                  </p14:cNvPr>
                  <p14:cNvContentPartPr/>
                  <p14:nvPr/>
                </p14:nvContentPartPr>
                <p14:xfrm>
                  <a:off x="4794297" y="3282230"/>
                  <a:ext cx="315000" cy="172800"/>
                </p14:xfrm>
              </p:contentPart>
            </mc:Choice>
            <mc:Fallback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3C4349FD-533F-4CD0-3303-1D761F4E573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777925" y="3255563"/>
                    <a:ext cx="347089" cy="225067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5E5956-4ED6-225D-3BD1-99175A7B73EE}"/>
              </a:ext>
            </a:extLst>
          </p:cNvPr>
          <p:cNvGrpSpPr/>
          <p:nvPr/>
        </p:nvGrpSpPr>
        <p:grpSpPr>
          <a:xfrm flipH="1">
            <a:off x="9790478" y="575858"/>
            <a:ext cx="743487" cy="1430485"/>
            <a:chOff x="4138017" y="2513990"/>
            <a:chExt cx="1318680" cy="336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FD61C6D-BBB9-7C27-00F7-7289604192E7}"/>
                    </a:ext>
                  </a:extLst>
                </p14:cNvPr>
                <p14:cNvContentPartPr/>
                <p14:nvPr/>
              </p14:nvContentPartPr>
              <p14:xfrm>
                <a:off x="4397577" y="2901350"/>
                <a:ext cx="610560" cy="5774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FD61C6D-BBB9-7C27-00F7-7289604192E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382265" y="2880183"/>
                  <a:ext cx="641822" cy="6189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579F93E-9758-8C05-619E-4F24A516405A}"/>
                    </a:ext>
                  </a:extLst>
                </p14:cNvPr>
                <p14:cNvContentPartPr/>
                <p14:nvPr/>
              </p14:nvContentPartPr>
              <p14:xfrm>
                <a:off x="4382457" y="3227150"/>
                <a:ext cx="93240" cy="1677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579F93E-9758-8C05-619E-4F24A516405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66491" y="3205968"/>
                  <a:ext cx="124533" cy="209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C4FCC48-7C6A-B109-7DF5-30666BD01A4C}"/>
                    </a:ext>
                  </a:extLst>
                </p14:cNvPr>
                <p14:cNvContentPartPr/>
                <p14:nvPr/>
              </p14:nvContentPartPr>
              <p14:xfrm>
                <a:off x="4717257" y="3353510"/>
                <a:ext cx="323640" cy="2689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C4FCC48-7C6A-B109-7DF5-30666BD01A4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701298" y="3332368"/>
                  <a:ext cx="354919" cy="3103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9FD6D72-9DD2-52B3-9589-047BDA82C3A1}"/>
                    </a:ext>
                  </a:extLst>
                </p14:cNvPr>
                <p14:cNvContentPartPr/>
                <p14:nvPr/>
              </p14:nvContentPartPr>
              <p14:xfrm>
                <a:off x="4479657" y="3245150"/>
                <a:ext cx="648000" cy="3600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9FD6D72-9DD2-52B3-9589-047BDA82C3A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463696" y="3223974"/>
                  <a:ext cx="679283" cy="4015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B71CC1C-7C61-440D-EAD7-8D4023129615}"/>
                    </a:ext>
                  </a:extLst>
                </p14:cNvPr>
                <p14:cNvContentPartPr/>
                <p14:nvPr/>
              </p14:nvContentPartPr>
              <p14:xfrm>
                <a:off x="4387137" y="2513990"/>
                <a:ext cx="944280" cy="5140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B71CC1C-7C61-440D-EAD7-8D402312961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371176" y="2492817"/>
                  <a:ext cx="975564" cy="5555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052ED5B-3525-7D38-D9A9-BCAB106494B1}"/>
                </a:ext>
              </a:extLst>
            </p:cNvPr>
            <p:cNvGrpSpPr/>
            <p:nvPr/>
          </p:nvGrpSpPr>
          <p:grpSpPr>
            <a:xfrm>
              <a:off x="4138017" y="2922950"/>
              <a:ext cx="1318680" cy="2958840"/>
              <a:chOff x="4138017" y="2922950"/>
              <a:chExt cx="1318680" cy="2958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3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0FBB5CE0-92FC-6C4D-B00B-324284E6B71E}"/>
                      </a:ext>
                    </a:extLst>
                  </p14:cNvPr>
                  <p14:cNvContentPartPr/>
                  <p14:nvPr/>
                </p14:nvContentPartPr>
                <p14:xfrm>
                  <a:off x="4270137" y="3502190"/>
                  <a:ext cx="423720" cy="1202040"/>
                </p14:xfrm>
              </p:contentPart>
            </mc:Choice>
            <mc:Fallback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0FBB5CE0-92FC-6C4D-B00B-324284E6B71E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4254184" y="3481012"/>
                    <a:ext cx="454988" cy="1243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7B5E05A7-BA72-C185-F384-2E3266DA1242}"/>
                      </a:ext>
                    </a:extLst>
                  </p14:cNvPr>
                  <p14:cNvContentPartPr/>
                  <p14:nvPr/>
                </p14:nvContentPartPr>
                <p14:xfrm>
                  <a:off x="4138017" y="4011590"/>
                  <a:ext cx="563760" cy="1870200"/>
                </p14:xfrm>
              </p:contentPart>
            </mc:Choice>
            <mc:Fallback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7B5E05A7-BA72-C185-F384-2E3266DA124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4122056" y="3990405"/>
                    <a:ext cx="595045" cy="19117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7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3CD4A9DE-C367-6D34-9704-5DC1DB60B8DE}"/>
                      </a:ext>
                    </a:extLst>
                  </p14:cNvPr>
                  <p14:cNvContentPartPr/>
                  <p14:nvPr/>
                </p14:nvContentPartPr>
                <p14:xfrm>
                  <a:off x="4764417" y="5045870"/>
                  <a:ext cx="570600" cy="680760"/>
                </p14:xfrm>
              </p:contentPart>
            </mc:Choice>
            <mc:Fallback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3CD4A9DE-C367-6D34-9704-5DC1DB60B8DE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748461" y="5024702"/>
                    <a:ext cx="601874" cy="7222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9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EEF7B59A-3771-1527-AF59-450018121A7E}"/>
                      </a:ext>
                    </a:extLst>
                  </p14:cNvPr>
                  <p14:cNvContentPartPr/>
                  <p14:nvPr/>
                </p14:nvContentPartPr>
                <p14:xfrm>
                  <a:off x="4739217" y="3442790"/>
                  <a:ext cx="717480" cy="475200"/>
                </p14:xfrm>
              </p:contentPart>
            </mc:Choice>
            <mc:Fallback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EEF7B59A-3771-1527-AF59-450018121A7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723259" y="3421614"/>
                    <a:ext cx="748758" cy="516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1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9F06C4B-7B96-3933-24D7-648D91BBF40E}"/>
                      </a:ext>
                    </a:extLst>
                  </p14:cNvPr>
                  <p14:cNvContentPartPr/>
                  <p14:nvPr/>
                </p14:nvContentPartPr>
                <p14:xfrm>
                  <a:off x="4757937" y="2922950"/>
                  <a:ext cx="301320" cy="307080"/>
                </p14:xfrm>
              </p:contentPart>
            </mc:Choice>
            <mc:Fallback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9F06C4B-7B96-3933-24D7-648D91BBF40E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4741977" y="2901801"/>
                    <a:ext cx="332601" cy="3485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3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A1D7E7B3-5715-F53B-551A-BBF9023CABA1}"/>
                      </a:ext>
                    </a:extLst>
                  </p14:cNvPr>
                  <p14:cNvContentPartPr/>
                  <p14:nvPr/>
                </p14:nvContentPartPr>
                <p14:xfrm>
                  <a:off x="4440057" y="2987390"/>
                  <a:ext cx="379080" cy="386280"/>
                </p14:xfrm>
              </p:contentPart>
            </mc:Choice>
            <mc:Fallback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A1D7E7B3-5715-F53B-551A-BBF9023CABA1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424102" y="2966212"/>
                    <a:ext cx="410351" cy="4277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5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9E94F4DC-7109-DCE6-0B79-314E97B14B3D}"/>
                      </a:ext>
                    </a:extLst>
                  </p14:cNvPr>
                  <p14:cNvContentPartPr/>
                  <p14:nvPr/>
                </p14:nvContentPartPr>
                <p14:xfrm>
                  <a:off x="4418457" y="3303470"/>
                  <a:ext cx="376200" cy="304560"/>
                </p14:xfrm>
              </p:contentPart>
            </mc:Choice>
            <mc:Fallback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9E94F4DC-7109-DCE6-0B79-314E97B14B3D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402516" y="3282320"/>
                    <a:ext cx="407444" cy="3460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7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EC406542-28B3-179E-C850-1229DE78E4A8}"/>
                      </a:ext>
                    </a:extLst>
                  </p14:cNvPr>
                  <p14:cNvContentPartPr/>
                  <p14:nvPr/>
                </p14:nvContentPartPr>
                <p14:xfrm>
                  <a:off x="4794297" y="3282230"/>
                  <a:ext cx="315000" cy="172800"/>
                </p14:xfrm>
              </p:contentPart>
            </mc:Choice>
            <mc:Fallback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EC406542-28B3-179E-C850-1229DE78E4A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778356" y="3261054"/>
                    <a:ext cx="346245" cy="21430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4" name="Oval Callout 53">
            <a:extLst>
              <a:ext uri="{FF2B5EF4-FFF2-40B4-BE49-F238E27FC236}">
                <a16:creationId xmlns:a16="http://schemas.microsoft.com/office/drawing/2014/main" id="{193FC18E-60AB-B88A-68AD-167C3548B53A}"/>
              </a:ext>
            </a:extLst>
          </p:cNvPr>
          <p:cNvSpPr/>
          <p:nvPr/>
        </p:nvSpPr>
        <p:spPr>
          <a:xfrm>
            <a:off x="3817099" y="1899305"/>
            <a:ext cx="1370814" cy="721669"/>
          </a:xfrm>
          <a:prstGeom prst="wedgeEllipseCallout">
            <a:avLst>
              <a:gd name="adj1" fmla="val -59452"/>
              <a:gd name="adj2" fmla="val 625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We’re there!</a:t>
            </a:r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55" name="Oval Callout 54">
            <a:extLst>
              <a:ext uri="{FF2B5EF4-FFF2-40B4-BE49-F238E27FC236}">
                <a16:creationId xmlns:a16="http://schemas.microsoft.com/office/drawing/2014/main" id="{5C8C8570-F92A-889C-0EF0-4A6355D11290}"/>
              </a:ext>
            </a:extLst>
          </p:cNvPr>
          <p:cNvSpPr/>
          <p:nvPr/>
        </p:nvSpPr>
        <p:spPr>
          <a:xfrm>
            <a:off x="7991555" y="1218769"/>
            <a:ext cx="2017010" cy="721669"/>
          </a:xfrm>
          <a:prstGeom prst="wedgeEllipseCallout">
            <a:avLst>
              <a:gd name="adj1" fmla="val -59452"/>
              <a:gd name="adj2" fmla="val 625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Now we’re there!</a:t>
            </a:r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56" name="Oval Callout 55">
            <a:extLst>
              <a:ext uri="{FF2B5EF4-FFF2-40B4-BE49-F238E27FC236}">
                <a16:creationId xmlns:a16="http://schemas.microsoft.com/office/drawing/2014/main" id="{122C0535-18ED-299B-80CB-414917DAAB38}"/>
              </a:ext>
            </a:extLst>
          </p:cNvPr>
          <p:cNvSpPr/>
          <p:nvPr/>
        </p:nvSpPr>
        <p:spPr>
          <a:xfrm flipH="1">
            <a:off x="7593366" y="121244"/>
            <a:ext cx="2113389" cy="721669"/>
          </a:xfrm>
          <a:prstGeom prst="wedgeEllipseCallout">
            <a:avLst>
              <a:gd name="adj1" fmla="val -59452"/>
              <a:gd name="adj2" fmla="val 625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Now we’re really there!</a:t>
            </a:r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57" name="Oval Callout 56">
            <a:extLst>
              <a:ext uri="{FF2B5EF4-FFF2-40B4-BE49-F238E27FC236}">
                <a16:creationId xmlns:a16="http://schemas.microsoft.com/office/drawing/2014/main" id="{E9597EA4-4E64-1EA6-A61D-9FFFF346E125}"/>
              </a:ext>
            </a:extLst>
          </p:cNvPr>
          <p:cNvSpPr/>
          <p:nvPr/>
        </p:nvSpPr>
        <p:spPr>
          <a:xfrm flipH="1">
            <a:off x="10583396" y="997264"/>
            <a:ext cx="1524510" cy="596435"/>
          </a:xfrm>
          <a:prstGeom prst="wedgeEllipseCallout">
            <a:avLst>
              <a:gd name="adj1" fmla="val -59452"/>
              <a:gd name="adj2" fmla="val 625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Ehhh</a:t>
            </a:r>
            <a:r>
              <a:rPr lang="en-US" b="1" dirty="0">
                <a:solidFill>
                  <a:schemeClr val="tx1"/>
                </a:solidFill>
              </a:rPr>
              <a:t>…</a:t>
            </a:r>
            <a:endParaRPr lang="en-N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3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6" grpId="0" animBg="1"/>
      <p:bldP spid="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BB14-EF58-9830-7ECE-FD67BEA2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6" y="1064930"/>
            <a:ext cx="9894723" cy="645559"/>
          </a:xfrm>
        </p:spPr>
        <p:txBody>
          <a:bodyPr>
            <a:noAutofit/>
          </a:bodyPr>
          <a:lstStyle/>
          <a:p>
            <a:pPr algn="ctr"/>
            <a:r>
              <a:rPr lang="en-NL" sz="4800" dirty="0"/>
              <a:t>Spectrum changes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34142-D9E9-1947-051E-D5313480C5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6" y="2120347"/>
            <a:ext cx="9231782" cy="4567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Capacity</a:t>
            </a:r>
            <a:r>
              <a:rPr lang="en-US" sz="3600" dirty="0"/>
              <a:t> – Evolution: </a:t>
            </a:r>
          </a:p>
          <a:p>
            <a:pPr marL="0" indent="0" algn="ctr">
              <a:buNone/>
            </a:pPr>
            <a:r>
              <a:rPr lang="en-US" sz="1400" dirty="0"/>
              <a:t>			</a:t>
            </a:r>
          </a:p>
          <a:p>
            <a:pPr lvl="1" algn="ctr"/>
            <a:r>
              <a:rPr lang="en-NL" sz="3200" b="1" dirty="0"/>
              <a:t>2003</a:t>
            </a:r>
            <a:r>
              <a:rPr lang="en-NL" sz="3200" dirty="0"/>
              <a:t>: 10 G</a:t>
            </a:r>
          </a:p>
          <a:p>
            <a:pPr lvl="1" algn="ctr"/>
            <a:r>
              <a:rPr lang="en-NL" sz="3600" b="1" dirty="0"/>
              <a:t>2013</a:t>
            </a:r>
            <a:r>
              <a:rPr lang="en-NL" sz="3600" dirty="0"/>
              <a:t>: 100G</a:t>
            </a:r>
          </a:p>
          <a:p>
            <a:pPr lvl="1" algn="ctr"/>
            <a:r>
              <a:rPr lang="en-NL" sz="4000" b="1" dirty="0"/>
              <a:t>2023</a:t>
            </a:r>
            <a:r>
              <a:rPr lang="en-NL" sz="4000" dirty="0"/>
              <a:t>: 1 Tbps</a:t>
            </a:r>
          </a:p>
          <a:p>
            <a:pPr lvl="1" algn="ctr"/>
            <a:r>
              <a:rPr lang="en-NL" sz="4400" b="1" dirty="0">
                <a:solidFill>
                  <a:srgbClr val="00B050"/>
                </a:solidFill>
              </a:rPr>
              <a:t>2024</a:t>
            </a:r>
            <a:r>
              <a:rPr lang="en-NL" sz="4400" dirty="0"/>
              <a:t>: 10 Tbps</a:t>
            </a:r>
          </a:p>
          <a:p>
            <a:pPr marL="457200" lvl="1" indent="0" algn="ctr">
              <a:buNone/>
            </a:pPr>
            <a:endParaRPr lang="en-NL" sz="3200" dirty="0"/>
          </a:p>
        </p:txBody>
      </p:sp>
    </p:spTree>
    <p:extLst>
      <p:ext uri="{BB962C8B-B14F-4D97-AF65-F5344CB8AC3E}">
        <p14:creationId xmlns:p14="http://schemas.microsoft.com/office/powerpoint/2010/main" val="263799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AE8A-EFC3-F5CB-8F2B-AAC2218A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NL" sz="4800" dirty="0"/>
              <a:t>Spectrum changes the game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6BD44BB-48D0-84B7-42CA-5528FF337C1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57551700"/>
              </p:ext>
            </p:extLst>
          </p:nvPr>
        </p:nvGraphicFramePr>
        <p:xfrm>
          <a:off x="632236" y="1588168"/>
          <a:ext cx="10927528" cy="5269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689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1B1AEC-7CF5-A281-6D51-320F5E4361B8}"/>
              </a:ext>
            </a:extLst>
          </p:cNvPr>
          <p:cNvSpPr/>
          <p:nvPr/>
        </p:nvSpPr>
        <p:spPr>
          <a:xfrm>
            <a:off x="558" y="513347"/>
            <a:ext cx="12192000" cy="63446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BB74A-7667-E8A7-B164-2DCDBE9B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60" y="1128044"/>
            <a:ext cx="7199324" cy="583464"/>
          </a:xfrm>
          <a:ln w="38100"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en-NL" dirty="0">
                <a:solidFill>
                  <a:schemeClr val="bg2"/>
                </a:solidFill>
              </a:rPr>
              <a:t>We have the capacity, so what now?</a:t>
            </a:r>
          </a:p>
        </p:txBody>
      </p:sp>
    </p:spTree>
    <p:extLst>
      <p:ext uri="{BB962C8B-B14F-4D97-AF65-F5344CB8AC3E}">
        <p14:creationId xmlns:p14="http://schemas.microsoft.com/office/powerpoint/2010/main" val="3624591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1B1AEC-7CF5-A281-6D51-320F5E4361B8}"/>
              </a:ext>
            </a:extLst>
          </p:cNvPr>
          <p:cNvSpPr/>
          <p:nvPr/>
        </p:nvSpPr>
        <p:spPr>
          <a:xfrm>
            <a:off x="558" y="513347"/>
            <a:ext cx="12192000" cy="63446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BB74A-7667-E8A7-B164-2DCDBE9B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60" y="1128044"/>
            <a:ext cx="7199324" cy="583464"/>
          </a:xfrm>
          <a:ln w="38100"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en-NL" dirty="0">
                <a:solidFill>
                  <a:schemeClr val="bg2"/>
                </a:solidFill>
              </a:rPr>
              <a:t>Let’s Go Global – Flatten the Earth</a:t>
            </a:r>
          </a:p>
        </p:txBody>
      </p:sp>
      <p:pic>
        <p:nvPicPr>
          <p:cNvPr id="5" name="Picture 4" descr="A turtle with elephants on it&#10;&#10;Description automatically generated">
            <a:extLst>
              <a:ext uri="{FF2B5EF4-FFF2-40B4-BE49-F238E27FC236}">
                <a16:creationId xmlns:a16="http://schemas.microsoft.com/office/drawing/2014/main" id="{47518432-FCC8-8136-74AB-3AD6943E1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22" y="2003964"/>
            <a:ext cx="7772400" cy="5631242"/>
          </a:xfrm>
          <a:prstGeom prst="rect">
            <a:avLst/>
          </a:prstGeom>
        </p:spPr>
      </p:pic>
      <p:pic>
        <p:nvPicPr>
          <p:cNvPr id="1026" name="Picture 2" descr="w:en:Creative Commons">
            <a:extLst>
              <a:ext uri="{FF2B5EF4-FFF2-40B4-BE49-F238E27FC236}">
                <a16:creationId xmlns:a16="http://schemas.microsoft.com/office/drawing/2014/main" id="{3A472D40-3A05-7E2D-8E0F-88D3740C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86" y="6566479"/>
            <a:ext cx="504465" cy="20178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19E7B2-836F-D30F-D8EE-4A6BECC86E8B}"/>
              </a:ext>
            </a:extLst>
          </p:cNvPr>
          <p:cNvSpPr txBox="1"/>
          <p:nvPr/>
        </p:nvSpPr>
        <p:spPr>
          <a:xfrm>
            <a:off x="88582" y="6536567"/>
            <a:ext cx="3621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</a:rPr>
              <a:t>https://</a:t>
            </a:r>
            <a:r>
              <a:rPr lang="en-GB" sz="1100" dirty="0" err="1">
                <a:solidFill>
                  <a:schemeClr val="bg2"/>
                </a:solidFill>
              </a:rPr>
              <a:t>commons.wikimedia.org</a:t>
            </a:r>
            <a:r>
              <a:rPr lang="en-GB" sz="1100" dirty="0">
                <a:solidFill>
                  <a:schemeClr val="bg2"/>
                </a:solidFill>
              </a:rPr>
              <a:t>/wiki/</a:t>
            </a:r>
            <a:r>
              <a:rPr lang="en-GB" sz="1100" dirty="0" err="1">
                <a:solidFill>
                  <a:schemeClr val="bg2"/>
                </a:solidFill>
              </a:rPr>
              <a:t>File:Turtle_World.png</a:t>
            </a:r>
            <a:endParaRPr lang="en-NL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1B1AEC-7CF5-A281-6D51-320F5E4361B8}"/>
              </a:ext>
            </a:extLst>
          </p:cNvPr>
          <p:cNvSpPr/>
          <p:nvPr/>
        </p:nvSpPr>
        <p:spPr>
          <a:xfrm>
            <a:off x="558" y="513347"/>
            <a:ext cx="12192000" cy="63446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BB74A-7667-E8A7-B164-2DCDBE9B11E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en-NL" dirty="0">
                <a:solidFill>
                  <a:schemeClr val="bg2"/>
                </a:solidFill>
              </a:rPr>
              <a:t>Why? Our users are global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D126A-A77F-8329-9592-EF14B3A337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42204" y="3001992"/>
            <a:ext cx="9651578" cy="3069374"/>
          </a:xfrm>
        </p:spPr>
        <p:txBody>
          <a:bodyPr>
            <a:normAutofit/>
          </a:bodyPr>
          <a:lstStyle/>
          <a:p>
            <a:r>
              <a:rPr lang="en-NL" sz="3200" dirty="0"/>
              <a:t>Education is international</a:t>
            </a:r>
          </a:p>
          <a:p>
            <a:r>
              <a:rPr lang="en-NL" sz="3200" dirty="0"/>
              <a:t>Science is international</a:t>
            </a:r>
          </a:p>
          <a:p>
            <a:endParaRPr lang="en-NL" sz="3200" dirty="0"/>
          </a:p>
          <a:p>
            <a:r>
              <a:rPr lang="en-NL" sz="3200" u="sng" dirty="0"/>
              <a:t>Resources can attach to the network everywhere</a:t>
            </a:r>
          </a:p>
        </p:txBody>
      </p:sp>
    </p:spTree>
    <p:extLst>
      <p:ext uri="{BB962C8B-B14F-4D97-AF65-F5344CB8AC3E}">
        <p14:creationId xmlns:p14="http://schemas.microsoft.com/office/powerpoint/2010/main" val="182883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1B1AEC-7CF5-A281-6D51-320F5E4361B8}"/>
              </a:ext>
            </a:extLst>
          </p:cNvPr>
          <p:cNvSpPr/>
          <p:nvPr/>
        </p:nvSpPr>
        <p:spPr>
          <a:xfrm>
            <a:off x="558" y="513347"/>
            <a:ext cx="12192000" cy="63446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BB74A-7667-E8A7-B164-2DCDBE9B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60" y="1128044"/>
            <a:ext cx="6409680" cy="583464"/>
          </a:xfrm>
          <a:ln w="38100"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en-NL" dirty="0">
                <a:solidFill>
                  <a:schemeClr val="bg2"/>
                </a:solidFill>
              </a:rPr>
              <a:t>Users: Education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77618-6294-31EE-A070-2219C22AB1E6}"/>
              </a:ext>
            </a:extLst>
          </p:cNvPr>
          <p:cNvSpPr/>
          <p:nvPr/>
        </p:nvSpPr>
        <p:spPr>
          <a:xfrm>
            <a:off x="7466792" y="2440578"/>
            <a:ext cx="2123277" cy="1976844"/>
          </a:xfrm>
          <a:prstGeom prst="rect">
            <a:avLst/>
          </a:prstGeom>
          <a:solidFill>
            <a:srgbClr val="F36D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pic>
        <p:nvPicPr>
          <p:cNvPr id="10" name="Picture 9" descr="A logo on an orange background&#10;&#10;Description automatically generated">
            <a:extLst>
              <a:ext uri="{FF2B5EF4-FFF2-40B4-BE49-F238E27FC236}">
                <a16:creationId xmlns:a16="http://schemas.microsoft.com/office/drawing/2014/main" id="{438A5479-4981-0983-E598-FB7C08C69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05" y="2522397"/>
            <a:ext cx="1947517" cy="17615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E499B4-2E80-4EB8-816B-9AB2A46C049B}"/>
              </a:ext>
            </a:extLst>
          </p:cNvPr>
          <p:cNvSpPr/>
          <p:nvPr/>
        </p:nvSpPr>
        <p:spPr>
          <a:xfrm>
            <a:off x="9672231" y="2414749"/>
            <a:ext cx="2123277" cy="1976844"/>
          </a:xfrm>
          <a:prstGeom prst="rect">
            <a:avLst/>
          </a:prstGeom>
          <a:solidFill>
            <a:srgbClr val="183667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pic>
        <p:nvPicPr>
          <p:cNvPr id="13" name="Picture 12" descr="A blue background with white text and a logo&#10;&#10;Description automatically generated">
            <a:extLst>
              <a:ext uri="{FF2B5EF4-FFF2-40B4-BE49-F238E27FC236}">
                <a16:creationId xmlns:a16="http://schemas.microsoft.com/office/drawing/2014/main" id="{61DC6F3F-A41D-07B2-B628-B9104594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17" y="2574056"/>
            <a:ext cx="1797708" cy="1709889"/>
          </a:xfrm>
          <a:prstGeom prst="rect">
            <a:avLst/>
          </a:prstGeom>
        </p:spPr>
      </p:pic>
      <p:pic>
        <p:nvPicPr>
          <p:cNvPr id="18" name="Picture 17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F9141304-B4A3-0959-7EA8-274A9301A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64" y="2324935"/>
            <a:ext cx="4945535" cy="2967321"/>
          </a:xfrm>
          <a:prstGeom prst="rect">
            <a:avLst/>
          </a:prstGeom>
        </p:spPr>
      </p:pic>
      <p:pic>
        <p:nvPicPr>
          <p:cNvPr id="4" name="Picture 3" descr="A group of colorful square signs&#10;&#10;Description automatically generated">
            <a:extLst>
              <a:ext uri="{FF2B5EF4-FFF2-40B4-BE49-F238E27FC236}">
                <a16:creationId xmlns:a16="http://schemas.microsoft.com/office/drawing/2014/main" id="{F2655F93-2907-F3BC-542B-8AF5F92F8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02" y="5210196"/>
            <a:ext cx="3935184" cy="9131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425E2D-8392-FAEB-52FF-E0C291E4FA0D}"/>
              </a:ext>
            </a:extLst>
          </p:cNvPr>
          <p:cNvSpPr/>
          <p:nvPr/>
        </p:nvSpPr>
        <p:spPr>
          <a:xfrm>
            <a:off x="5261354" y="2458646"/>
            <a:ext cx="2123277" cy="1976844"/>
          </a:xfrm>
          <a:prstGeom prst="rect">
            <a:avLst/>
          </a:prstGeom>
          <a:solidFill>
            <a:srgbClr val="C21E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pic>
        <p:nvPicPr>
          <p:cNvPr id="7" name="Picture 6" descr="A red background with a book and a pen&#10;&#10;Description automatically generated">
            <a:extLst>
              <a:ext uri="{FF2B5EF4-FFF2-40B4-BE49-F238E27FC236}">
                <a16:creationId xmlns:a16="http://schemas.microsoft.com/office/drawing/2014/main" id="{1AA6AE60-8861-D0D0-8056-3159ED6FF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01" y="2594706"/>
            <a:ext cx="1911356" cy="17047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66D1A8-FA70-0FB6-60D9-E6A074DAE517}"/>
              </a:ext>
            </a:extLst>
          </p:cNvPr>
          <p:cNvSpPr txBox="1"/>
          <p:nvPr/>
        </p:nvSpPr>
        <p:spPr>
          <a:xfrm>
            <a:off x="987564" y="5315465"/>
            <a:ext cx="1846980" cy="192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51" dirty="0">
                <a:solidFill>
                  <a:schemeClr val="bg2"/>
                </a:solidFill>
              </a:rPr>
              <a:t>C</a:t>
            </a:r>
            <a:r>
              <a:rPr lang="en-NL" sz="651" dirty="0">
                <a:solidFill>
                  <a:schemeClr val="bg2"/>
                </a:solidFill>
              </a:rPr>
              <a:t>opyright: </a:t>
            </a:r>
            <a:r>
              <a:rPr lang="en-GB" sz="651" dirty="0">
                <a:solidFill>
                  <a:schemeClr val="bg2"/>
                </a:solidFill>
              </a:rPr>
              <a:t>Lerato </a:t>
            </a:r>
            <a:r>
              <a:rPr lang="en-GB" sz="651" dirty="0" err="1">
                <a:solidFill>
                  <a:schemeClr val="bg2"/>
                </a:solidFill>
              </a:rPr>
              <a:t>Mokhethi</a:t>
            </a:r>
            <a:r>
              <a:rPr lang="en-GB" sz="651" dirty="0">
                <a:solidFill>
                  <a:schemeClr val="bg2"/>
                </a:solidFill>
              </a:rPr>
              <a:t> (</a:t>
            </a:r>
            <a:r>
              <a:rPr lang="en-GB" sz="651" b="1" dirty="0">
                <a:solidFill>
                  <a:schemeClr val="bg2"/>
                </a:solidFill>
              </a:rPr>
              <a:t>CC BY-ND 4.0 Deed</a:t>
            </a:r>
            <a:r>
              <a:rPr lang="en-NL" sz="651" dirty="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25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1B1AEC-7CF5-A281-6D51-320F5E4361B8}"/>
              </a:ext>
            </a:extLst>
          </p:cNvPr>
          <p:cNvSpPr/>
          <p:nvPr/>
        </p:nvSpPr>
        <p:spPr>
          <a:xfrm>
            <a:off x="0" y="513348"/>
            <a:ext cx="12192000" cy="6344652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BB74A-7667-E8A7-B164-2DCDBE9B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60" y="1128044"/>
            <a:ext cx="6409680" cy="583464"/>
          </a:xfrm>
          <a:ln w="38100"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NL" dirty="0">
                <a:solidFill>
                  <a:schemeClr val="bg2"/>
                </a:solidFill>
              </a:rPr>
              <a:t>Users: Particle Physic - Large Hadron Collider</a:t>
            </a:r>
          </a:p>
        </p:txBody>
      </p:sp>
      <p:pic>
        <p:nvPicPr>
          <p:cNvPr id="8" name="Picture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019A2DBB-C4B9-3C51-A8F9-6C7B30034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8" y="2022201"/>
            <a:ext cx="5511017" cy="4018450"/>
          </a:xfrm>
          <a:prstGeom prst="rect">
            <a:avLst/>
          </a:prstGeom>
        </p:spPr>
      </p:pic>
      <p:pic>
        <p:nvPicPr>
          <p:cNvPr id="4" name="Picture 3" descr="A person in a helmet pushing a motorcycle&#10;&#10;Description automatically generated">
            <a:extLst>
              <a:ext uri="{FF2B5EF4-FFF2-40B4-BE49-F238E27FC236}">
                <a16:creationId xmlns:a16="http://schemas.microsoft.com/office/drawing/2014/main" id="{5EB50DA1-5377-557C-5372-13FDFCA21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90" y="2022201"/>
            <a:ext cx="6181329" cy="402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90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0DAF05D-74C4-1854-C496-30911D81B942}"/>
              </a:ext>
            </a:extLst>
          </p:cNvPr>
          <p:cNvSpPr/>
          <p:nvPr/>
        </p:nvSpPr>
        <p:spPr>
          <a:xfrm>
            <a:off x="0" y="401053"/>
            <a:ext cx="12192000" cy="6456947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/>
          </a:p>
        </p:txBody>
      </p:sp>
      <p:pic>
        <p:nvPicPr>
          <p:cNvPr id="10" name="Content Placeholder 9" descr="A satellite dishes in a desert&#10;&#10;Description automatically generated">
            <a:extLst>
              <a:ext uri="{FF2B5EF4-FFF2-40B4-BE49-F238E27FC236}">
                <a16:creationId xmlns:a16="http://schemas.microsoft.com/office/drawing/2014/main" id="{01E62649-D348-BAC6-CAD4-395C3A9F010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57" y="1890970"/>
            <a:ext cx="8393346" cy="4192943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5DF8441-A479-975A-D3A9-0E22D93190C3}"/>
              </a:ext>
            </a:extLst>
          </p:cNvPr>
          <p:cNvSpPr txBox="1">
            <a:spLocks/>
          </p:cNvSpPr>
          <p:nvPr/>
        </p:nvSpPr>
        <p:spPr>
          <a:xfrm>
            <a:off x="2891160" y="1128044"/>
            <a:ext cx="7151210" cy="583464"/>
          </a:xfrm>
          <a:prstGeom prst="rect">
            <a:avLst/>
          </a:prstGeom>
          <a:ln w="38100">
            <a:solidFill>
              <a:schemeClr val="bg2"/>
            </a:solidFill>
          </a:ln>
        </p:spPr>
        <p:txBody>
          <a:bodyPr vert="horz" lIns="37194" tIns="18597" rIns="37194" bIns="18597" rtlCol="0" anchor="ctr">
            <a:normAutofit/>
          </a:bodyPr>
          <a:lstStyle>
            <a:lvl1pPr algn="l" defTabSz="2031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222" b="1" kern="1200" baseline="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L" sz="2531" dirty="0">
                <a:solidFill>
                  <a:schemeClr val="bg2"/>
                </a:solidFill>
              </a:rPr>
              <a:t>Users: Astronomy– Square Kilometre Array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367FA-5601-30E1-48BF-F0378A0EE391}"/>
              </a:ext>
            </a:extLst>
          </p:cNvPr>
          <p:cNvSpPr txBox="1">
            <a:spLocks/>
          </p:cNvSpPr>
          <p:nvPr/>
        </p:nvSpPr>
        <p:spPr>
          <a:xfrm>
            <a:off x="1314694" y="5697308"/>
            <a:ext cx="2254005" cy="583464"/>
          </a:xfrm>
          <a:prstGeom prst="rect">
            <a:avLst/>
          </a:prstGeom>
          <a:solidFill>
            <a:srgbClr val="1C286B"/>
          </a:solidFill>
          <a:ln w="38100">
            <a:solidFill>
              <a:schemeClr val="bg2"/>
            </a:solidFill>
          </a:ln>
        </p:spPr>
        <p:txBody>
          <a:bodyPr vert="horz" lIns="37194" tIns="18597" rIns="37194" bIns="18597" rtlCol="0" anchor="ctr">
            <a:normAutofit/>
          </a:bodyPr>
          <a:lstStyle>
            <a:lvl1pPr algn="l" defTabSz="2031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222" b="1" kern="1200" baseline="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L" sz="2531" dirty="0">
                <a:solidFill>
                  <a:schemeClr val="bg2"/>
                </a:solidFill>
              </a:rPr>
              <a:t>South Africa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1CDA9C-8481-F19B-A791-BC8AA29EEB8D}"/>
              </a:ext>
            </a:extLst>
          </p:cNvPr>
          <p:cNvSpPr txBox="1">
            <a:spLocks/>
          </p:cNvSpPr>
          <p:nvPr/>
        </p:nvSpPr>
        <p:spPr>
          <a:xfrm>
            <a:off x="9391401" y="5679911"/>
            <a:ext cx="2254005" cy="583464"/>
          </a:xfrm>
          <a:prstGeom prst="rect">
            <a:avLst/>
          </a:prstGeom>
          <a:solidFill>
            <a:srgbClr val="1C286B"/>
          </a:solidFill>
          <a:ln w="38100">
            <a:solidFill>
              <a:schemeClr val="bg2"/>
            </a:solidFill>
          </a:ln>
        </p:spPr>
        <p:txBody>
          <a:bodyPr vert="horz" lIns="37194" tIns="18597" rIns="37194" bIns="18597" rtlCol="0" anchor="ctr">
            <a:normAutofit/>
          </a:bodyPr>
          <a:lstStyle>
            <a:lvl1pPr algn="l" defTabSz="2031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222" b="1" kern="1200" baseline="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L" sz="2531" dirty="0">
                <a:solidFill>
                  <a:schemeClr val="bg2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52435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0DAF05D-74C4-1854-C496-30911D81B942}"/>
              </a:ext>
            </a:extLst>
          </p:cNvPr>
          <p:cNvSpPr/>
          <p:nvPr/>
        </p:nvSpPr>
        <p:spPr>
          <a:xfrm>
            <a:off x="0" y="401053"/>
            <a:ext cx="12192000" cy="6456947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/>
          </a:p>
        </p:txBody>
      </p:sp>
      <p:pic>
        <p:nvPicPr>
          <p:cNvPr id="10" name="Content Placeholder 9" descr="A satellite dishes in a desert&#10;&#10;Description automatically generated">
            <a:extLst>
              <a:ext uri="{FF2B5EF4-FFF2-40B4-BE49-F238E27FC236}">
                <a16:creationId xmlns:a16="http://schemas.microsoft.com/office/drawing/2014/main" id="{01E62649-D348-BAC6-CAD4-395C3A9F010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57" y="1890970"/>
            <a:ext cx="8393346" cy="4192943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5DF8441-A479-975A-D3A9-0E22D93190C3}"/>
              </a:ext>
            </a:extLst>
          </p:cNvPr>
          <p:cNvSpPr txBox="1">
            <a:spLocks/>
          </p:cNvSpPr>
          <p:nvPr/>
        </p:nvSpPr>
        <p:spPr>
          <a:xfrm>
            <a:off x="2891160" y="1128044"/>
            <a:ext cx="7151210" cy="583464"/>
          </a:xfrm>
          <a:prstGeom prst="rect">
            <a:avLst/>
          </a:prstGeom>
          <a:ln w="38100">
            <a:solidFill>
              <a:schemeClr val="bg2"/>
            </a:solidFill>
          </a:ln>
        </p:spPr>
        <p:txBody>
          <a:bodyPr vert="horz" lIns="37194" tIns="18597" rIns="37194" bIns="18597" rtlCol="0" anchor="ctr">
            <a:normAutofit/>
          </a:bodyPr>
          <a:lstStyle>
            <a:lvl1pPr algn="l" defTabSz="2031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222" b="1" kern="1200" baseline="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L" sz="2531" dirty="0">
                <a:solidFill>
                  <a:schemeClr val="bg2"/>
                </a:solidFill>
              </a:rPr>
              <a:t>Users: Astronomy– Square Kilometre Array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367FA-5601-30E1-48BF-F0378A0EE391}"/>
              </a:ext>
            </a:extLst>
          </p:cNvPr>
          <p:cNvSpPr txBox="1">
            <a:spLocks/>
          </p:cNvSpPr>
          <p:nvPr/>
        </p:nvSpPr>
        <p:spPr>
          <a:xfrm>
            <a:off x="1314694" y="5697308"/>
            <a:ext cx="2254005" cy="583464"/>
          </a:xfrm>
          <a:prstGeom prst="rect">
            <a:avLst/>
          </a:prstGeom>
          <a:solidFill>
            <a:srgbClr val="1C286B"/>
          </a:solidFill>
          <a:ln w="38100">
            <a:solidFill>
              <a:schemeClr val="bg2"/>
            </a:solidFill>
          </a:ln>
        </p:spPr>
        <p:txBody>
          <a:bodyPr vert="horz" lIns="37194" tIns="18597" rIns="37194" bIns="18597" rtlCol="0" anchor="ctr">
            <a:normAutofit/>
          </a:bodyPr>
          <a:lstStyle>
            <a:lvl1pPr algn="l" defTabSz="2031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222" b="1" kern="1200" baseline="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L" sz="2531" dirty="0">
                <a:solidFill>
                  <a:schemeClr val="bg2"/>
                </a:solidFill>
              </a:rPr>
              <a:t>South Africa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1CDA9C-8481-F19B-A791-BC8AA29EEB8D}"/>
              </a:ext>
            </a:extLst>
          </p:cNvPr>
          <p:cNvSpPr txBox="1">
            <a:spLocks/>
          </p:cNvSpPr>
          <p:nvPr/>
        </p:nvSpPr>
        <p:spPr>
          <a:xfrm>
            <a:off x="9391401" y="5679911"/>
            <a:ext cx="2254005" cy="583464"/>
          </a:xfrm>
          <a:prstGeom prst="rect">
            <a:avLst/>
          </a:prstGeom>
          <a:solidFill>
            <a:srgbClr val="1C286B"/>
          </a:solidFill>
          <a:ln w="38100">
            <a:solidFill>
              <a:schemeClr val="bg2"/>
            </a:solidFill>
          </a:ln>
        </p:spPr>
        <p:txBody>
          <a:bodyPr vert="horz" lIns="37194" tIns="18597" rIns="37194" bIns="18597" rtlCol="0" anchor="ctr">
            <a:normAutofit/>
          </a:bodyPr>
          <a:lstStyle>
            <a:lvl1pPr algn="l" defTabSz="2031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222" b="1" kern="1200" baseline="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NL" sz="2531" dirty="0">
                <a:solidFill>
                  <a:schemeClr val="bg2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644075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C9671-E46A-DE0A-2957-047747FB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EBC7E-3B56-1F6E-D564-8B9A711B4B2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 descr="A map of the world with different colored lines&#10;&#10;Description automatically generated">
            <a:extLst>
              <a:ext uri="{FF2B5EF4-FFF2-40B4-BE49-F238E27FC236}">
                <a16:creationId xmlns:a16="http://schemas.microsoft.com/office/drawing/2014/main" id="{6B82B879-B07D-A14B-23DF-8152D60F4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r="9646"/>
          <a:stretch/>
        </p:blipFill>
        <p:spPr>
          <a:xfrm>
            <a:off x="-62632" y="490334"/>
            <a:ext cx="12317263" cy="655071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A26232-9E54-40C8-2E33-998F15E80601}"/>
              </a:ext>
            </a:extLst>
          </p:cNvPr>
          <p:cNvSpPr txBox="1">
            <a:spLocks/>
          </p:cNvSpPr>
          <p:nvPr/>
        </p:nvSpPr>
        <p:spPr>
          <a:xfrm>
            <a:off x="236561" y="1936118"/>
            <a:ext cx="9894887" cy="4503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A6CC8-6999-254C-3CBF-8BE49C3032AB}"/>
              </a:ext>
            </a:extLst>
          </p:cNvPr>
          <p:cNvSpPr txBox="1"/>
          <p:nvPr/>
        </p:nvSpPr>
        <p:spPr>
          <a:xfrm>
            <a:off x="621102" y="740081"/>
            <a:ext cx="864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GLOBAL NETWORK RESOURCES EXIST (ADD THE TERRESTRIAL NETWORKS TO THIS MAP!)</a:t>
            </a:r>
          </a:p>
        </p:txBody>
      </p:sp>
    </p:spTree>
    <p:extLst>
      <p:ext uri="{BB962C8B-B14F-4D97-AF65-F5344CB8AC3E}">
        <p14:creationId xmlns:p14="http://schemas.microsoft.com/office/powerpoint/2010/main" val="146335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3B9A71-C2BD-E37E-DE14-12DF9CAD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7097" y="1818675"/>
            <a:ext cx="4984137" cy="1304442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The Challenge: </a:t>
            </a:r>
            <a:br>
              <a:rPr lang="en-GB" sz="4400" dirty="0"/>
            </a:br>
            <a:r>
              <a:rPr lang="en-GB" sz="4400" dirty="0"/>
              <a:t>Traffic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3F70ED-1EDA-8C5F-2D5F-486A913D31DE}"/>
              </a:ext>
            </a:extLst>
          </p:cNvPr>
          <p:cNvGrpSpPr/>
          <p:nvPr/>
        </p:nvGrpSpPr>
        <p:grpSpPr>
          <a:xfrm>
            <a:off x="6569201" y="843013"/>
            <a:ext cx="4196405" cy="3740721"/>
            <a:chOff x="6569201" y="843013"/>
            <a:chExt cx="4196405" cy="37407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CDEBDB-E5DC-761F-F69E-3730DB14B081}"/>
                </a:ext>
              </a:extLst>
            </p:cNvPr>
            <p:cNvSpPr txBox="1"/>
            <p:nvPr/>
          </p:nvSpPr>
          <p:spPr>
            <a:xfrm>
              <a:off x="6705599" y="843013"/>
              <a:ext cx="3669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200" b="1" dirty="0">
                  <a:solidFill>
                    <a:schemeClr val="bg1"/>
                  </a:solidFill>
                </a:rPr>
                <a:t>7 days of an LHC link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194A94-BF39-13C0-52F9-5140F8B44810}"/>
                </a:ext>
              </a:extLst>
            </p:cNvPr>
            <p:cNvSpPr txBox="1"/>
            <p:nvPr/>
          </p:nvSpPr>
          <p:spPr>
            <a:xfrm>
              <a:off x="6569201" y="3998959"/>
              <a:ext cx="4196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200" b="1" dirty="0">
                  <a:solidFill>
                    <a:schemeClr val="bg1"/>
                  </a:solidFill>
                </a:rPr>
                <a:t>6 months of an LHC link</a:t>
              </a:r>
            </a:p>
          </p:txBody>
        </p:sp>
      </p:grpSp>
      <p:pic>
        <p:nvPicPr>
          <p:cNvPr id="3" name="Picture 2" descr="A picture containing screenshot, video game software, 3d modeling, digital compositing&#10;&#10;Description automatically generated">
            <a:extLst>
              <a:ext uri="{FF2B5EF4-FFF2-40B4-BE49-F238E27FC236}">
                <a16:creationId xmlns:a16="http://schemas.microsoft.com/office/drawing/2014/main" id="{3C90E32C-01A9-F899-8403-0CB998961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40" y="1601410"/>
            <a:ext cx="7189658" cy="1738972"/>
          </a:xfrm>
          <a:prstGeom prst="rect">
            <a:avLst/>
          </a:prstGeom>
        </p:spPr>
      </p:pic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A701994-F133-1C2F-0ED0-236099D5D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02" y="3837445"/>
            <a:ext cx="9707574" cy="2177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89003-D6E3-B24F-1F17-6F125FF52EF7}"/>
              </a:ext>
            </a:extLst>
          </p:cNvPr>
          <p:cNvSpPr txBox="1"/>
          <p:nvPr/>
        </p:nvSpPr>
        <p:spPr>
          <a:xfrm>
            <a:off x="7609760" y="1685554"/>
            <a:ext cx="4984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200" b="1" dirty="0">
                <a:solidFill>
                  <a:schemeClr val="bg1"/>
                </a:solidFill>
              </a:rPr>
              <a:t>7 days of an Internet exchange link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42CA1-241B-DDEA-9AD6-AF9DEB97E6CE}"/>
              </a:ext>
            </a:extLst>
          </p:cNvPr>
          <p:cNvSpPr txBox="1"/>
          <p:nvPr/>
        </p:nvSpPr>
        <p:spPr>
          <a:xfrm>
            <a:off x="7949568" y="3998958"/>
            <a:ext cx="3717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chemeClr val="bg1"/>
                </a:solidFill>
              </a:rPr>
              <a:t>6 month of an IX link</a:t>
            </a:r>
          </a:p>
        </p:txBody>
      </p:sp>
    </p:spTree>
    <p:extLst>
      <p:ext uri="{BB962C8B-B14F-4D97-AF65-F5344CB8AC3E}">
        <p14:creationId xmlns:p14="http://schemas.microsoft.com/office/powerpoint/2010/main" val="41303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1B1AEC-7CF5-A281-6D51-320F5E4361B8}"/>
              </a:ext>
            </a:extLst>
          </p:cNvPr>
          <p:cNvSpPr/>
          <p:nvPr/>
        </p:nvSpPr>
        <p:spPr>
          <a:xfrm>
            <a:off x="558" y="513347"/>
            <a:ext cx="12192000" cy="63446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BECC43-C6E5-E718-36EB-84C34B2F2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22" y="829000"/>
            <a:ext cx="4712094" cy="612508"/>
          </a:xfrm>
          <a:ln w="38100">
            <a:solidFill>
              <a:schemeClr val="bg2"/>
            </a:solidFill>
          </a:ln>
        </p:spPr>
        <p:txBody>
          <a:bodyPr vert="horz" lIns="37194" tIns="18597" rIns="37194" bIns="18597" rtlCol="0" anchor="ctr">
            <a:normAutofit/>
          </a:bodyPr>
          <a:lstStyle/>
          <a:p>
            <a:pPr algn="ctr" defTabSz="2031797"/>
            <a:r>
              <a:rPr lang="en-NL" sz="2531" dirty="0">
                <a:solidFill>
                  <a:schemeClr val="bg2"/>
                </a:solidFill>
              </a:rPr>
              <a:t>Considerations: Resiliency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B53543-41F4-DB6D-3144-59B91CA3D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</p:spPr>
        <p:txBody>
          <a:bodyPr/>
          <a:lstStyle/>
          <a:p>
            <a:endParaRPr lang="en-NL"/>
          </a:p>
        </p:txBody>
      </p:sp>
      <p:pic>
        <p:nvPicPr>
          <p:cNvPr id="8" name="Picture 7" descr="A graph of green and blue lines&#10;&#10;Description automatically generated">
            <a:extLst>
              <a:ext uri="{FF2B5EF4-FFF2-40B4-BE49-F238E27FC236}">
                <a16:creationId xmlns:a16="http://schemas.microsoft.com/office/drawing/2014/main" id="{1F52B632-AA96-4F21-5B9E-9B46B07FC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" y="1951945"/>
            <a:ext cx="12237556" cy="2729237"/>
          </a:xfrm>
          <a:prstGeom prst="rect">
            <a:avLst/>
          </a:prstGeom>
        </p:spPr>
      </p:pic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5AF78606-1F76-421E-2C74-F969E2735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5" y="1578167"/>
            <a:ext cx="6362700" cy="2730500"/>
          </a:xfrm>
          <a:prstGeom prst="rect">
            <a:avLst/>
          </a:prstGeom>
        </p:spPr>
      </p:pic>
      <p:pic>
        <p:nvPicPr>
          <p:cNvPr id="10" name="Picture 9" descr="A person in military uniform next to a ship&#10;&#10;Description automatically generated">
            <a:extLst>
              <a:ext uri="{FF2B5EF4-FFF2-40B4-BE49-F238E27FC236}">
                <a16:creationId xmlns:a16="http://schemas.microsoft.com/office/drawing/2014/main" id="{930F320B-D7A9-5021-BE02-7F7BE713D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5" y="617634"/>
            <a:ext cx="6300404" cy="3691033"/>
          </a:xfrm>
          <a:prstGeom prst="rect">
            <a:avLst/>
          </a:prstGeom>
        </p:spPr>
      </p:pic>
      <p:pic>
        <p:nvPicPr>
          <p:cNvPr id="11" name="Picture 10" descr="A close-up of a sea&#10;&#10;Description automatically generated">
            <a:extLst>
              <a:ext uri="{FF2B5EF4-FFF2-40B4-BE49-F238E27FC236}">
                <a16:creationId xmlns:a16="http://schemas.microsoft.com/office/drawing/2014/main" id="{9BEA71E0-4EB3-512C-B372-5E0C6773A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36" y="1578167"/>
            <a:ext cx="6585463" cy="5382349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E9CC0B8B-115F-5CBA-262F-701B97D6D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" y="2805281"/>
            <a:ext cx="7772400" cy="3483814"/>
          </a:xfrm>
          <a:prstGeom prst="rect">
            <a:avLst/>
          </a:prstGeom>
        </p:spPr>
      </p:pic>
      <p:pic>
        <p:nvPicPr>
          <p:cNvPr id="13" name="Picture 12" descr="A scuba diver in the water&#10;&#10;Description automatically generated">
            <a:extLst>
              <a:ext uri="{FF2B5EF4-FFF2-40B4-BE49-F238E27FC236}">
                <a16:creationId xmlns:a16="http://schemas.microsoft.com/office/drawing/2014/main" id="{9A556784-90C5-BA0A-0881-CF4B8EF20F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5" y="2483249"/>
            <a:ext cx="6868634" cy="3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8C419-1097-D16F-E389-FF583E480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97" y="729643"/>
            <a:ext cx="9894723" cy="645559"/>
          </a:xfrm>
        </p:spPr>
        <p:txBody>
          <a:bodyPr/>
          <a:lstStyle/>
          <a:p>
            <a:r>
              <a:rPr lang="en-NL" dirty="0"/>
              <a:t>Working towards global services requires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6AD821-85E9-0D51-36F8-A0825F54C50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32619004"/>
              </p:ext>
            </p:extLst>
          </p:nvPr>
        </p:nvGraphicFramePr>
        <p:xfrm>
          <a:off x="1483743" y="1763391"/>
          <a:ext cx="9668667" cy="436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3360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8C419-1097-D16F-E389-FF583E480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97" y="729643"/>
            <a:ext cx="9894723" cy="645559"/>
          </a:xfrm>
        </p:spPr>
        <p:txBody>
          <a:bodyPr/>
          <a:lstStyle/>
          <a:p>
            <a:r>
              <a:rPr lang="en-NL" dirty="0"/>
              <a:t>Working towards global services requires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6AD821-85E9-0D51-36F8-A0825F54C50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94928935"/>
              </p:ext>
            </p:extLst>
          </p:nvPr>
        </p:nvGraphicFramePr>
        <p:xfrm>
          <a:off x="1511300" y="1604512"/>
          <a:ext cx="9348771" cy="506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3706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A67F3-8641-AEF6-05A2-4BB07519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38" y="918524"/>
            <a:ext cx="9894723" cy="430909"/>
          </a:xfrm>
        </p:spPr>
        <p:txBody>
          <a:bodyPr>
            <a:noAutofit/>
          </a:bodyPr>
          <a:lstStyle/>
          <a:p>
            <a:pPr algn="ctr"/>
            <a:r>
              <a:rPr lang="en-NL" sz="3200" dirty="0"/>
              <a:t>To summarize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AD3B3C-F7FB-6F76-055D-7ECE026A90D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02129111"/>
              </p:ext>
            </p:extLst>
          </p:nvPr>
        </p:nvGraphicFramePr>
        <p:xfrm>
          <a:off x="-313899" y="1769258"/>
          <a:ext cx="12505899" cy="4170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5F0C410-41C8-D470-B6AF-1AA5E0C6F2B5}"/>
              </a:ext>
            </a:extLst>
          </p:cNvPr>
          <p:cNvGrpSpPr/>
          <p:nvPr/>
        </p:nvGrpSpPr>
        <p:grpSpPr>
          <a:xfrm>
            <a:off x="240632" y="5939476"/>
            <a:ext cx="724275" cy="1133325"/>
            <a:chOff x="4138017" y="2513990"/>
            <a:chExt cx="1318680" cy="336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E6C8074-B027-0732-ACB3-1C3ECAF30F3D}"/>
                    </a:ext>
                  </a:extLst>
                </p14:cNvPr>
                <p14:cNvContentPartPr/>
                <p14:nvPr/>
              </p14:nvContentPartPr>
              <p14:xfrm>
                <a:off x="4397577" y="2901350"/>
                <a:ext cx="610560" cy="5774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E6C8074-B027-0732-ACB3-1C3ECAF30F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81199" y="2874666"/>
                  <a:ext cx="642660" cy="6297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A999BE6-6B45-3DC4-E63A-1D98818B0C05}"/>
                    </a:ext>
                  </a:extLst>
                </p14:cNvPr>
                <p14:cNvContentPartPr/>
                <p14:nvPr/>
              </p14:nvContentPartPr>
              <p14:xfrm>
                <a:off x="4382457" y="3227150"/>
                <a:ext cx="93240" cy="1677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A999BE6-6B45-3DC4-E63A-1D98818B0C0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66156" y="3200437"/>
                  <a:ext cx="125189" cy="2201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F9BE37F-1F70-4716-C585-F1A30174AA41}"/>
                    </a:ext>
                  </a:extLst>
                </p14:cNvPr>
                <p14:cNvContentPartPr/>
                <p14:nvPr/>
              </p14:nvContentPartPr>
              <p14:xfrm>
                <a:off x="4717257" y="3353510"/>
                <a:ext cx="323640" cy="2689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F9BE37F-1F70-4716-C585-F1A30174AA4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00878" y="3326831"/>
                  <a:ext cx="355742" cy="3212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7B153C6-AD82-8A37-DC89-609B8E836A77}"/>
                    </a:ext>
                  </a:extLst>
                </p14:cNvPr>
                <p14:cNvContentPartPr/>
                <p14:nvPr/>
              </p14:nvContentPartPr>
              <p14:xfrm>
                <a:off x="4479657" y="3245150"/>
                <a:ext cx="648000" cy="3600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7B153C6-AD82-8A37-DC89-609B8E836A7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63277" y="3218444"/>
                  <a:ext cx="680105" cy="412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744084D-8311-48E2-0B86-E50622E36DD2}"/>
                    </a:ext>
                  </a:extLst>
                </p14:cNvPr>
                <p14:cNvContentPartPr/>
                <p14:nvPr/>
              </p14:nvContentPartPr>
              <p14:xfrm>
                <a:off x="4387137" y="2513990"/>
                <a:ext cx="944280" cy="5140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744084D-8311-48E2-0B86-E50622E36DD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70755" y="2487271"/>
                  <a:ext cx="976389" cy="56645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F41730B-F9B1-6C44-84A1-91D7687ADAA0}"/>
                </a:ext>
              </a:extLst>
            </p:cNvPr>
            <p:cNvGrpSpPr/>
            <p:nvPr/>
          </p:nvGrpSpPr>
          <p:grpSpPr>
            <a:xfrm>
              <a:off x="4138017" y="2922950"/>
              <a:ext cx="1318680" cy="2958840"/>
              <a:chOff x="4138017" y="2922950"/>
              <a:chExt cx="1318680" cy="2958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D579D8FB-E577-F8D6-D23F-5FFC7E98DC49}"/>
                      </a:ext>
                    </a:extLst>
                  </p14:cNvPr>
                  <p14:cNvContentPartPr/>
                  <p14:nvPr/>
                </p14:nvContentPartPr>
                <p14:xfrm>
                  <a:off x="4270137" y="3502190"/>
                  <a:ext cx="423720" cy="1202040"/>
                </p14:xfrm>
              </p:contentPart>
            </mc:Choice>
            <mc:Fallback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D579D8FB-E577-F8D6-D23F-5FFC7E98DC4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253765" y="3475454"/>
                    <a:ext cx="455810" cy="1254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C71620DE-3C09-47C2-86AE-65FFDD572543}"/>
                      </a:ext>
                    </a:extLst>
                  </p14:cNvPr>
                  <p14:cNvContentPartPr/>
                  <p14:nvPr/>
                </p14:nvContentPartPr>
                <p14:xfrm>
                  <a:off x="4138017" y="4011590"/>
                  <a:ext cx="563760" cy="1870200"/>
                </p14:xfrm>
              </p:contentPart>
            </mc:Choice>
            <mc:Fallback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C71620DE-3C09-47C2-86AE-65FFDD572543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21648" y="3984858"/>
                    <a:ext cx="595844" cy="19225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FC891EA4-72D4-908B-DB15-48DFA5896D16}"/>
                      </a:ext>
                    </a:extLst>
                  </p14:cNvPr>
                  <p14:cNvContentPartPr/>
                  <p14:nvPr/>
                </p14:nvContentPartPr>
                <p14:xfrm>
                  <a:off x="4764417" y="5045870"/>
                  <a:ext cx="570600" cy="680760"/>
                </p14:xfrm>
              </p:contentPart>
            </mc:Choice>
            <mc:Fallback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FC891EA4-72D4-908B-DB15-48DFA5896D1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748039" y="5019153"/>
                    <a:ext cx="602700" cy="733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71A0C7AD-90EC-592B-AE18-B5BA05294881}"/>
                      </a:ext>
                    </a:extLst>
                  </p14:cNvPr>
                  <p14:cNvContentPartPr/>
                  <p14:nvPr/>
                </p14:nvContentPartPr>
                <p14:xfrm>
                  <a:off x="4739217" y="3442790"/>
                  <a:ext cx="717480" cy="475200"/>
                </p14:xfrm>
              </p:contentPart>
            </mc:Choice>
            <mc:Fallback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71A0C7AD-90EC-592B-AE18-B5BA05294881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722836" y="3416093"/>
                    <a:ext cx="749586" cy="5275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DD5640B3-CC2F-89A8-A26A-1E13B48873B6}"/>
                      </a:ext>
                    </a:extLst>
                  </p14:cNvPr>
                  <p14:cNvContentPartPr/>
                  <p14:nvPr/>
                </p14:nvContentPartPr>
                <p14:xfrm>
                  <a:off x="4757937" y="2922950"/>
                  <a:ext cx="301320" cy="307080"/>
                </p14:xfrm>
              </p:contentPart>
            </mc:Choice>
            <mc:Fallback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D5640B3-CC2F-89A8-A26A-1E13B48873B6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741561" y="2896294"/>
                    <a:ext cx="333417" cy="359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CCE6B102-EAEC-89D5-455D-B521019997CD}"/>
                      </a:ext>
                    </a:extLst>
                  </p14:cNvPr>
                  <p14:cNvContentPartPr/>
                  <p14:nvPr/>
                </p14:nvContentPartPr>
                <p14:xfrm>
                  <a:off x="4440057" y="2987390"/>
                  <a:ext cx="379080" cy="386280"/>
                </p14:xfrm>
              </p:contentPart>
            </mc:Choice>
            <mc:Fallback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CCE6B102-EAEC-89D5-455D-B521019997C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23689" y="2960713"/>
                    <a:ext cx="411161" cy="4385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1B14C8B-8768-C447-A5C4-1573BDA15CC0}"/>
                      </a:ext>
                    </a:extLst>
                  </p14:cNvPr>
                  <p14:cNvContentPartPr/>
                  <p14:nvPr/>
                </p14:nvContentPartPr>
                <p14:xfrm>
                  <a:off x="4418457" y="3303470"/>
                  <a:ext cx="376200" cy="304560"/>
                </p14:xfrm>
              </p:contentPart>
            </mc:Choice>
            <mc:Fallback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1B14C8B-8768-C447-A5C4-1573BDA15CC0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02072" y="3276754"/>
                    <a:ext cx="408315" cy="3569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3C02733A-1622-EBD5-CE79-22E3405D4F2C}"/>
                      </a:ext>
                    </a:extLst>
                  </p14:cNvPr>
                  <p14:cNvContentPartPr/>
                  <p14:nvPr/>
                </p14:nvContentPartPr>
                <p14:xfrm>
                  <a:off x="4794297" y="3282230"/>
                  <a:ext cx="315000" cy="172800"/>
                </p14:xfrm>
              </p:contentPart>
            </mc:Choice>
            <mc:Fallback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3C02733A-1622-EBD5-CE79-22E3405D4F2C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777925" y="3255563"/>
                    <a:ext cx="347089" cy="225067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9367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1B1AEC-7CF5-A281-6D51-320F5E4361B8}"/>
              </a:ext>
            </a:extLst>
          </p:cNvPr>
          <p:cNvSpPr/>
          <p:nvPr/>
        </p:nvSpPr>
        <p:spPr>
          <a:xfrm>
            <a:off x="556" y="513347"/>
            <a:ext cx="12192000" cy="63446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732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4E4FDE-36D5-45EC-E3C7-1E2A2A78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>
                <a:solidFill>
                  <a:schemeClr val="bg2"/>
                </a:solidFill>
              </a:rPr>
              <a:t>Thank you!</a:t>
            </a:r>
          </a:p>
        </p:txBody>
      </p:sp>
      <p:pic>
        <p:nvPicPr>
          <p:cNvPr id="7" name="Picture 6" descr="A turtle with elephants on it&#10;&#10;Description automatically generated">
            <a:extLst>
              <a:ext uri="{FF2B5EF4-FFF2-40B4-BE49-F238E27FC236}">
                <a16:creationId xmlns:a16="http://schemas.microsoft.com/office/drawing/2014/main" id="{23F2D4C2-22D8-96FC-8591-160578063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548" y="1831436"/>
            <a:ext cx="7772400" cy="56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3 -0.15926 L 0.78945 -0.05116 C 0.89974 -0.01574 0.89205 0.0206 0.88437 0.05717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42" y="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A1A63B-A7B3-C64F-84BA-269873DB019A}"/>
              </a:ext>
            </a:extLst>
          </p:cNvPr>
          <p:cNvSpPr/>
          <p:nvPr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46DAD9-03C7-D24A-ACAC-77B72C202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136ECF-B205-C846-B3D0-77CD6025EFD7}"/>
              </a:ext>
            </a:extLst>
          </p:cNvPr>
          <p:cNvSpPr/>
          <p:nvPr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1255494" y="1966743"/>
            <a:ext cx="6059706" cy="737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Thank You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1291788" y="2599353"/>
            <a:ext cx="6753726" cy="7494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2400" dirty="0">
                <a:solidFill>
                  <a:schemeClr val="bg1"/>
                </a:solidFill>
              </a:rPr>
              <a:t>Any questions?</a:t>
            </a:r>
          </a:p>
          <a:p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4D4F5F2-667F-9F48-BEA4-D811E44CE491}"/>
              </a:ext>
            </a:extLst>
          </p:cNvPr>
          <p:cNvSpPr txBox="1">
            <a:spLocks/>
          </p:cNvSpPr>
          <p:nvPr/>
        </p:nvSpPr>
        <p:spPr>
          <a:xfrm>
            <a:off x="1291787" y="5303545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chemeClr val="bg1"/>
                </a:solidFill>
              </a:rPr>
              <a:t>www.geant.org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2" descr="Text, logo&#10;&#10;Description automatically generated">
            <a:extLst>
              <a:ext uri="{FF2B5EF4-FFF2-40B4-BE49-F238E27FC236}">
                <a16:creationId xmlns:a16="http://schemas.microsoft.com/office/drawing/2014/main" id="{9EFF5A69-4AE8-6DB1-735B-F5E2690CD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984" y="5767004"/>
            <a:ext cx="2071734" cy="4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green lines&#10;&#10;Description automatically generated">
            <a:extLst>
              <a:ext uri="{FF2B5EF4-FFF2-40B4-BE49-F238E27FC236}">
                <a16:creationId xmlns:a16="http://schemas.microsoft.com/office/drawing/2014/main" id="{2343AB49-9A5A-4F4C-D99A-A8531D2ED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62" y="1277658"/>
            <a:ext cx="7433615" cy="2331992"/>
          </a:xfrm>
          <a:prstGeom prst="rect">
            <a:avLst/>
          </a:prstGeom>
        </p:spPr>
      </p:pic>
      <p:pic>
        <p:nvPicPr>
          <p:cNvPr id="4" name="Picture 3" descr="A graph with green lines&#10;&#10;Description automatically generated">
            <a:extLst>
              <a:ext uri="{FF2B5EF4-FFF2-40B4-BE49-F238E27FC236}">
                <a16:creationId xmlns:a16="http://schemas.microsoft.com/office/drawing/2014/main" id="{C9BD3772-B81E-87C5-6F98-6CAFB38FE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62" y="3998959"/>
            <a:ext cx="7521496" cy="23319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43B9A71-C2BD-E37E-DE14-12DF9CAD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75" y="3003883"/>
            <a:ext cx="2661314" cy="1304442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A Harder Challenge:</a:t>
            </a:r>
            <a:br>
              <a:rPr lang="en-GB" sz="3200" dirty="0"/>
            </a:br>
            <a:r>
              <a:rPr lang="en-GB" sz="3200" dirty="0"/>
              <a:t> </a:t>
            </a:r>
            <a:br>
              <a:rPr lang="en-GB" sz="3200" dirty="0"/>
            </a:br>
            <a:r>
              <a:rPr lang="en-GB" sz="3600" u="sng" dirty="0"/>
              <a:t>Science Traffic</a:t>
            </a:r>
            <a:endParaRPr lang="en-GB" sz="3200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DEBDB-E5DC-761F-F69E-3730DB14B081}"/>
              </a:ext>
            </a:extLst>
          </p:cNvPr>
          <p:cNvSpPr txBox="1"/>
          <p:nvPr/>
        </p:nvSpPr>
        <p:spPr>
          <a:xfrm>
            <a:off x="6480748" y="1422594"/>
            <a:ext cx="4627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200" b="1" dirty="0">
                <a:solidFill>
                  <a:schemeClr val="bg1"/>
                </a:solidFill>
              </a:rPr>
              <a:t>7 days of LHC traffic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1E109-72B6-88E8-0A48-CA1EBA24A813}"/>
              </a:ext>
            </a:extLst>
          </p:cNvPr>
          <p:cNvSpPr txBox="1"/>
          <p:nvPr/>
        </p:nvSpPr>
        <p:spPr>
          <a:xfrm>
            <a:off x="5622800" y="4240847"/>
            <a:ext cx="4074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chemeClr val="bg1"/>
                </a:solidFill>
              </a:rPr>
              <a:t>6 months of LHC traffic</a:t>
            </a:r>
          </a:p>
        </p:txBody>
      </p:sp>
    </p:spTree>
    <p:extLst>
      <p:ext uri="{BB962C8B-B14F-4D97-AF65-F5344CB8AC3E}">
        <p14:creationId xmlns:p14="http://schemas.microsoft.com/office/powerpoint/2010/main" val="2789914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68CFDFF-F955-4025-815F-59A266926F85}"/>
              </a:ext>
            </a:extLst>
          </p:cNvPr>
          <p:cNvSpPr txBox="1">
            <a:spLocks/>
          </p:cNvSpPr>
          <p:nvPr/>
        </p:nvSpPr>
        <p:spPr>
          <a:xfrm>
            <a:off x="11468625" y="6106803"/>
            <a:ext cx="569600" cy="3213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6FA41F67-6E16-BC4F-8A8C-42F359C0BCBA}" type="slidenum">
              <a:rPr lang="en-GB" sz="1600" smtClean="0">
                <a:solidFill>
                  <a:schemeClr val="bg1"/>
                </a:solidFill>
              </a:rPr>
              <a:pPr defTabSz="914377"/>
              <a:t>5</a:t>
            </a:fld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13585B-44E5-AD23-B0F6-3B1B433EA11E}"/>
              </a:ext>
            </a:extLst>
          </p:cNvPr>
          <p:cNvSpPr txBox="1">
            <a:spLocks/>
          </p:cNvSpPr>
          <p:nvPr/>
        </p:nvSpPr>
        <p:spPr>
          <a:xfrm>
            <a:off x="194027" y="4534864"/>
            <a:ext cx="5529947" cy="915758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 bIns="10800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F42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F42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F42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42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42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chemeClr val="bg1"/>
                </a:solidFill>
              </a:rPr>
              <a:t>Long-term </a:t>
            </a:r>
            <a:r>
              <a:rPr lang="en-GB" sz="3200" b="1" u="sng" dirty="0">
                <a:solidFill>
                  <a:schemeClr val="bg1"/>
                </a:solidFill>
              </a:rPr>
              <a:t>Growth: 30%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DDF19F-C20A-F07D-E97D-E7B8ADE94512}"/>
              </a:ext>
            </a:extLst>
          </p:cNvPr>
          <p:cNvSpPr txBox="1">
            <a:spLocks/>
          </p:cNvSpPr>
          <p:nvPr/>
        </p:nvSpPr>
        <p:spPr>
          <a:xfrm>
            <a:off x="194028" y="2590295"/>
            <a:ext cx="5529948" cy="1767401"/>
          </a:xfrm>
          <a:prstGeom prst="rect">
            <a:avLst/>
          </a:prstGeom>
          <a:solidFill>
            <a:srgbClr val="425E9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000" tIns="144000" rIns="91440" bIns="14400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800" b="1" u="sng" dirty="0">
                <a:solidFill>
                  <a:schemeClr val="bg1"/>
                </a:solidFill>
              </a:rPr>
              <a:t>Total Backbone Trunk Capacity </a:t>
            </a:r>
          </a:p>
          <a:p>
            <a:pPr marL="0" indent="0" algn="ctr">
              <a:buNone/>
            </a:pPr>
            <a:r>
              <a:rPr lang="en-GB" sz="3800" b="1" dirty="0">
                <a:solidFill>
                  <a:schemeClr val="bg1"/>
                </a:solidFill>
              </a:rPr>
              <a:t>Jan 2019</a:t>
            </a:r>
            <a:r>
              <a:rPr lang="en-GB" sz="3800" dirty="0">
                <a:solidFill>
                  <a:schemeClr val="bg1"/>
                </a:solidFill>
              </a:rPr>
              <a:t>	: </a:t>
            </a:r>
            <a:r>
              <a:rPr lang="en-GB" sz="3800" b="1" dirty="0">
                <a:solidFill>
                  <a:schemeClr val="bg1"/>
                </a:solidFill>
              </a:rPr>
              <a:t>2.7 </a:t>
            </a:r>
            <a:r>
              <a:rPr lang="en-GB" sz="3800" b="1" dirty="0" err="1">
                <a:solidFill>
                  <a:schemeClr val="bg1"/>
                </a:solidFill>
              </a:rPr>
              <a:t>Tbps</a:t>
            </a:r>
            <a:endParaRPr lang="en-GB" sz="3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sz="3800" b="1" dirty="0">
                <a:solidFill>
                  <a:schemeClr val="bg1"/>
                </a:solidFill>
              </a:rPr>
              <a:t>Dec 2022</a:t>
            </a:r>
            <a:r>
              <a:rPr lang="en-GB" sz="3800" dirty="0">
                <a:solidFill>
                  <a:schemeClr val="bg1"/>
                </a:solidFill>
              </a:rPr>
              <a:t>	: </a:t>
            </a:r>
            <a:r>
              <a:rPr lang="en-GB" sz="3800" b="1" dirty="0">
                <a:solidFill>
                  <a:schemeClr val="bg1"/>
                </a:solidFill>
              </a:rPr>
              <a:t>11.2 </a:t>
            </a:r>
            <a:r>
              <a:rPr lang="en-GB" sz="3800" b="1" dirty="0" err="1">
                <a:solidFill>
                  <a:schemeClr val="bg1"/>
                </a:solidFill>
              </a:rPr>
              <a:t>Tbps</a:t>
            </a:r>
            <a:endParaRPr lang="en-GB" sz="3800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94BBAC-3FD7-168C-E21E-C11B40EE5FBC}"/>
              </a:ext>
            </a:extLst>
          </p:cNvPr>
          <p:cNvSpPr/>
          <p:nvPr/>
        </p:nvSpPr>
        <p:spPr>
          <a:xfrm rot="16200000">
            <a:off x="5802922" y="4232403"/>
            <a:ext cx="803415" cy="352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50" dirty="0"/>
              <a:t>Petabytes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77F1EE-AD2D-D628-1C27-BFCC8F4054D2}"/>
              </a:ext>
            </a:extLst>
          </p:cNvPr>
          <p:cNvSpPr/>
          <p:nvPr/>
        </p:nvSpPr>
        <p:spPr>
          <a:xfrm rot="16200000">
            <a:off x="11297182" y="4232402"/>
            <a:ext cx="1168256" cy="352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00" dirty="0"/>
              <a:t>YoY change in traffic in %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D48A81F-E733-9FB5-71AB-958AAC18C044}"/>
              </a:ext>
            </a:extLst>
          </p:cNvPr>
          <p:cNvSpPr txBox="1">
            <a:spLocks/>
          </p:cNvSpPr>
          <p:nvPr/>
        </p:nvSpPr>
        <p:spPr>
          <a:xfrm>
            <a:off x="11616288" y="6514701"/>
            <a:ext cx="569600" cy="3213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6FA41F67-6E16-BC4F-8A8C-42F359C0BCBA}" type="slidenum">
              <a:rPr lang="en-GB" sz="1600" smtClean="0">
                <a:solidFill>
                  <a:schemeClr val="bg1"/>
                </a:solidFill>
              </a:rPr>
              <a:pPr defTabSz="914377"/>
              <a:t>5</a:t>
            </a:fld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479696-F452-22B1-9FBB-A1157F11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649105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The Standard Network Challenge: Traffic Growth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5D9164E-9CA2-43A3-40F0-BE0A5D3CB1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41772"/>
              </p:ext>
            </p:extLst>
          </p:nvPr>
        </p:nvGraphicFramePr>
        <p:xfrm>
          <a:off x="6380841" y="2451097"/>
          <a:ext cx="5324256" cy="3813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3022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p, screenshot, diagram&#10;&#10;Description automatically generated">
            <a:extLst>
              <a:ext uri="{FF2B5EF4-FFF2-40B4-BE49-F238E27FC236}">
                <a16:creationId xmlns:a16="http://schemas.microsoft.com/office/drawing/2014/main" id="{A9C5F5E1-DA7C-7607-C12D-ADE11E6E8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50" y="1507527"/>
            <a:ext cx="8664549" cy="51317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2EEF18-8C18-0241-4E13-B7EFDA466A8F}"/>
              </a:ext>
            </a:extLst>
          </p:cNvPr>
          <p:cNvSpPr txBox="1">
            <a:spLocks/>
          </p:cNvSpPr>
          <p:nvPr/>
        </p:nvSpPr>
        <p:spPr>
          <a:xfrm>
            <a:off x="366585" y="1048575"/>
            <a:ext cx="4662615" cy="4100729"/>
          </a:xfrm>
          <a:prstGeom prst="rect">
            <a:avLst/>
          </a:prstGeom>
          <a:solidFill>
            <a:srgbClr val="C00000"/>
          </a:solidFill>
          <a:effectLst>
            <a:outerShdw blurRad="63500" dist="50800" dir="19200000" sx="101000" sy="101000" algn="bl" rotWithShape="0">
              <a:prstClr val="black">
                <a:alpha val="40000"/>
              </a:prstClr>
            </a:outerShdw>
          </a:effectLst>
        </p:spPr>
        <p:txBody>
          <a:bodyPr lIns="144000" tIns="144000" bIns="108000" anchor="ctr" anchorCtr="0">
            <a:normAutofit fontScale="92500" lnSpcReduction="200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1F4270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1F4270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1F4270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1F4270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10000"/>
              </a:lnSpc>
            </a:pPr>
            <a:r>
              <a:rPr lang="en-NL" sz="2800" dirty="0"/>
              <a:t>2019 – 2023 projects: </a:t>
            </a:r>
          </a:p>
          <a:p>
            <a:pPr lvl="1">
              <a:lnSpc>
                <a:spcPct val="110000"/>
              </a:lnSpc>
            </a:pPr>
            <a:r>
              <a:rPr lang="en-NL" sz="2800" dirty="0">
                <a:solidFill>
                  <a:schemeClr val="bg1"/>
                </a:solidFill>
              </a:rPr>
              <a:t>European footprint</a:t>
            </a:r>
          </a:p>
          <a:p>
            <a:pPr lvl="1">
              <a:lnSpc>
                <a:spcPct val="110000"/>
              </a:lnSpc>
            </a:pPr>
            <a:r>
              <a:rPr lang="en-NL" sz="2800" dirty="0">
                <a:solidFill>
                  <a:schemeClr val="bg1"/>
                </a:solidFill>
              </a:rPr>
              <a:t>EC-funded investment</a:t>
            </a:r>
          </a:p>
          <a:p>
            <a:pPr lvl="1">
              <a:lnSpc>
                <a:spcPct val="110000"/>
              </a:lnSpc>
            </a:pPr>
            <a:r>
              <a:rPr lang="en-NL" sz="2800" dirty="0">
                <a:solidFill>
                  <a:schemeClr val="bg1"/>
                </a:solidFill>
              </a:rPr>
              <a:t>50 million project</a:t>
            </a:r>
          </a:p>
          <a:p>
            <a:pPr lvl="5">
              <a:lnSpc>
                <a:spcPct val="110000"/>
              </a:lnSpc>
            </a:pPr>
            <a:endParaRPr lang="en-NL" sz="2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NL" sz="2800" dirty="0"/>
              <a:t>Result: the new GÉANT network</a:t>
            </a:r>
          </a:p>
          <a:p>
            <a:pPr lvl="1">
              <a:lnSpc>
                <a:spcPct val="110000"/>
              </a:lnSpc>
            </a:pPr>
            <a:r>
              <a:rPr lang="en-NL" sz="2800" dirty="0">
                <a:solidFill>
                  <a:schemeClr val="bg1"/>
                </a:solidFill>
              </a:rPr>
              <a:t>Fiber and spectrum</a:t>
            </a:r>
          </a:p>
          <a:p>
            <a:pPr lvl="1">
              <a:lnSpc>
                <a:spcPct val="110000"/>
              </a:lnSpc>
            </a:pPr>
            <a:r>
              <a:rPr lang="en-NL" sz="2800" dirty="0">
                <a:solidFill>
                  <a:schemeClr val="bg1"/>
                </a:solidFill>
              </a:rPr>
              <a:t>32 + 5 countries</a:t>
            </a:r>
          </a:p>
          <a:p>
            <a:pPr lvl="1">
              <a:lnSpc>
                <a:spcPct val="110000"/>
              </a:lnSpc>
            </a:pPr>
            <a:r>
              <a:rPr lang="en-NL" sz="2800" b="1" dirty="0">
                <a:solidFill>
                  <a:schemeClr val="bg1"/>
                </a:solidFill>
              </a:rPr>
              <a:t>Long term control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4A031-ADA1-A82C-7EF3-04E3FA720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9" y="2050473"/>
            <a:ext cx="637272" cy="63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162E7D-2FEE-B2B0-5897-33C18AC3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0" y="777102"/>
            <a:ext cx="5266944" cy="1001898"/>
          </a:xfrm>
          <a:solidFill>
            <a:schemeClr val="bg2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NL" sz="3200" dirty="0"/>
              <a:t>Long Term Approach:</a:t>
            </a:r>
            <a:br>
              <a:rPr lang="en-NL" sz="3200" dirty="0"/>
            </a:br>
            <a:r>
              <a:rPr lang="en-NL" sz="3200" dirty="0"/>
              <a:t>Invest in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65524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europe with green lines&#10;&#10;Description automatically generated">
            <a:extLst>
              <a:ext uri="{FF2B5EF4-FFF2-40B4-BE49-F238E27FC236}">
                <a16:creationId xmlns:a16="http://schemas.microsoft.com/office/drawing/2014/main" id="{5C518789-3AA0-4BEF-C0E1-3D8E8CF9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4" b="5140"/>
          <a:stretch/>
        </p:blipFill>
        <p:spPr>
          <a:xfrm>
            <a:off x="3673975" y="1"/>
            <a:ext cx="8518025" cy="64804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FC656C-FE00-E9C9-4C33-6A7326775254}"/>
              </a:ext>
            </a:extLst>
          </p:cNvPr>
          <p:cNvSpPr/>
          <p:nvPr/>
        </p:nvSpPr>
        <p:spPr>
          <a:xfrm>
            <a:off x="-1" y="0"/>
            <a:ext cx="4742121" cy="6480455"/>
          </a:xfrm>
          <a:prstGeom prst="rect">
            <a:avLst/>
          </a:prstGeom>
          <a:gradFill>
            <a:gsLst>
              <a:gs pos="81000">
                <a:srgbClr val="3C51A2"/>
              </a:gs>
              <a:gs pos="100000">
                <a:srgbClr val="3C51A2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A36163-17C2-B427-1BE5-26FE1F15C2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22088" y="6502400"/>
            <a:ext cx="569912" cy="320675"/>
          </a:xfrm>
          <a:prstGeom prst="rect">
            <a:avLst/>
          </a:prstGeom>
        </p:spPr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7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A687C-B095-A592-D044-4ED041DA7A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285" y="1467152"/>
            <a:ext cx="4592638" cy="552450"/>
          </a:xfrm>
        </p:spPr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Before: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NL" dirty="0">
                <a:solidFill>
                  <a:schemeClr val="bg1"/>
                </a:solidFill>
              </a:rPr>
              <a:t>Fibre </a:t>
            </a:r>
            <a:br>
              <a:rPr lang="en-NL" dirty="0">
                <a:solidFill>
                  <a:schemeClr val="bg1"/>
                </a:solidFill>
              </a:rPr>
            </a:br>
            <a:br>
              <a:rPr lang="en-NL" dirty="0">
                <a:solidFill>
                  <a:schemeClr val="bg1"/>
                </a:solidFill>
              </a:rPr>
            </a:br>
            <a:r>
              <a:rPr lang="en-NL" i="1" dirty="0">
                <a:solidFill>
                  <a:schemeClr val="bg1"/>
                </a:solidFill>
              </a:rPr>
              <a:t>Short Term Contracts</a:t>
            </a:r>
          </a:p>
        </p:txBody>
      </p:sp>
    </p:spTree>
    <p:extLst>
      <p:ext uri="{BB962C8B-B14F-4D97-AF65-F5344CB8AC3E}">
        <p14:creationId xmlns:p14="http://schemas.microsoft.com/office/powerpoint/2010/main" val="2102337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CE112-1739-81BC-B460-2C1459818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europe with different colored lines&#10;&#10;Description automatically generated">
            <a:extLst>
              <a:ext uri="{FF2B5EF4-FFF2-40B4-BE49-F238E27FC236}">
                <a16:creationId xmlns:a16="http://schemas.microsoft.com/office/drawing/2014/main" id="{BF70259B-02FD-E1B2-E3E7-8F1001BCF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4330"/>
          <a:stretch/>
        </p:blipFill>
        <p:spPr>
          <a:xfrm>
            <a:off x="3605378" y="0"/>
            <a:ext cx="9671218" cy="64804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0CE83-C761-4D10-56E5-2F76833F4A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22088" y="6502400"/>
            <a:ext cx="569912" cy="320675"/>
          </a:xfrm>
          <a:prstGeom prst="rect">
            <a:avLst/>
          </a:prstGeom>
        </p:spPr>
        <p:txBody>
          <a:bodyPr/>
          <a:lstStyle/>
          <a:p>
            <a:pPr defTabSz="914377"/>
            <a:fld id="{6FA41F67-6E16-BC4F-8A8C-42F359C0BCBA}" type="slidenum">
              <a:rPr lang="en-GB" smtClean="0"/>
              <a:pPr defTabSz="914377"/>
              <a:t>8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915E38-8FD6-216F-4569-2CFD3424AE29}"/>
              </a:ext>
            </a:extLst>
          </p:cNvPr>
          <p:cNvSpPr/>
          <p:nvPr/>
        </p:nvSpPr>
        <p:spPr>
          <a:xfrm>
            <a:off x="-1" y="0"/>
            <a:ext cx="4752305" cy="6480455"/>
          </a:xfrm>
          <a:prstGeom prst="rect">
            <a:avLst/>
          </a:prstGeom>
          <a:gradFill>
            <a:gsLst>
              <a:gs pos="81000">
                <a:srgbClr val="3C51A2"/>
              </a:gs>
              <a:gs pos="100000">
                <a:srgbClr val="3C51A2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D23A833-8131-5E78-937F-D0327DC0CD98}"/>
              </a:ext>
            </a:extLst>
          </p:cNvPr>
          <p:cNvSpPr>
            <a:spLocks/>
          </p:cNvSpPr>
          <p:nvPr/>
        </p:nvSpPr>
        <p:spPr>
          <a:xfrm>
            <a:off x="-287910" y="3288848"/>
            <a:ext cx="4749249" cy="4026996"/>
          </a:xfrm>
          <a:prstGeom prst="rect">
            <a:avLst/>
          </a:prstGeom>
          <a:solidFill>
            <a:srgbClr val="C00000"/>
          </a:solidFill>
          <a:effectLst>
            <a:outerShdw blurRad="63500" dist="50800" dir="19200000" sx="101000" sy="101000" algn="bl" rotWithShape="0">
              <a:prstClr val="black">
                <a:alpha val="40000"/>
              </a:prstClr>
            </a:outerShdw>
          </a:effectLst>
        </p:spPr>
        <p:txBody>
          <a:bodyPr lIns="144000" tIns="144000" bIns="108000" anchor="ctr" anchorCtr="0">
            <a:norm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NL" sz="2800" b="1" dirty="0">
                <a:solidFill>
                  <a:schemeClr val="bg1"/>
                </a:solidFill>
              </a:rPr>
              <a:t>Together with NRENs: 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2800" b="1" u="sng" dirty="0">
                <a:solidFill>
                  <a:schemeClr val="bg1"/>
                </a:solidFill>
              </a:rPr>
              <a:t>A truly European-wide reach for services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2800" b="1" u="sng" dirty="0">
                <a:solidFill>
                  <a:schemeClr val="bg1"/>
                </a:solidFill>
              </a:rPr>
              <a:t>Capacity in Europe is no longer a real challenge</a:t>
            </a:r>
          </a:p>
          <a:p>
            <a:pPr algn="ctr">
              <a:lnSpc>
                <a:spcPct val="110000"/>
              </a:lnSpc>
              <a:spcBef>
                <a:spcPts val="1000"/>
              </a:spcBef>
            </a:pPr>
            <a:endParaRPr lang="en-NL" sz="2800" b="1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6A9C7D-974F-465A-43AF-0DFE98AC2FF1}"/>
              </a:ext>
            </a:extLst>
          </p:cNvPr>
          <p:cNvSpPr txBox="1">
            <a:spLocks/>
          </p:cNvSpPr>
          <p:nvPr/>
        </p:nvSpPr>
        <p:spPr>
          <a:xfrm>
            <a:off x="447575" y="1368199"/>
            <a:ext cx="4592638" cy="552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b="1" kern="1200" baseline="0" dirty="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Now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Fibre and Spectrum 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i="1" dirty="0">
                <a:solidFill>
                  <a:schemeClr val="bg1"/>
                </a:solidFill>
              </a:rPr>
              <a:t>Short Term Contracts</a:t>
            </a:r>
          </a:p>
        </p:txBody>
      </p:sp>
    </p:spTree>
    <p:extLst>
      <p:ext uri="{BB962C8B-B14F-4D97-AF65-F5344CB8AC3E}">
        <p14:creationId xmlns:p14="http://schemas.microsoft.com/office/powerpoint/2010/main" val="39087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B2DA1-A304-102C-D6A9-CF86A9EC4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258-5381-2B51-D609-49417B5E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704190"/>
            <a:ext cx="7059458" cy="752705"/>
          </a:xfrm>
        </p:spPr>
        <p:txBody>
          <a:bodyPr anchor="ctr">
            <a:normAutofit/>
          </a:bodyPr>
          <a:lstStyle/>
          <a:p>
            <a:r>
              <a:rPr lang="en-NL" dirty="0"/>
              <a:t>After the Project: Improvements and Opportunities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9EE78E8F-8E2E-ABC7-3006-9EA08C731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6502153"/>
            <a:ext cx="569600" cy="321399"/>
          </a:xfrm>
        </p:spPr>
        <p:txBody>
          <a:bodyPr/>
          <a:lstStyle/>
          <a:p>
            <a:pPr defTabSz="914377">
              <a:spcAft>
                <a:spcPts val="600"/>
              </a:spcAft>
            </a:pPr>
            <a:fld id="{6FA41F67-6E16-BC4F-8A8C-42F359C0BCBA}" type="slidenum">
              <a:rPr lang="en-GB" smtClean="0"/>
              <a:pPr defTabSz="914377"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43649-4425-8F2E-02C1-AB4D8F59A8A0}"/>
              </a:ext>
            </a:extLst>
          </p:cNvPr>
          <p:cNvSpPr>
            <a:spLocks/>
          </p:cNvSpPr>
          <p:nvPr/>
        </p:nvSpPr>
        <p:spPr>
          <a:xfrm>
            <a:off x="10329620" y="5920752"/>
            <a:ext cx="455345" cy="256211"/>
          </a:xfrm>
          <a:prstGeom prst="rect">
            <a:avLst/>
          </a:prstGeom>
        </p:spPr>
        <p:txBody>
          <a:bodyPr/>
          <a:lstStyle/>
          <a:p>
            <a:pPr defTabSz="722358">
              <a:spcAft>
                <a:spcPts val="600"/>
              </a:spcAft>
            </a:pPr>
            <a:fld id="{6FA41F67-6E16-BC4F-8A8C-42F359C0BCBA}" type="slidenum">
              <a:rPr lang="en-GB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722358">
                <a:spcAft>
                  <a:spcPts val="600"/>
                </a:spcAft>
              </a:pPr>
              <a:t>9</a:t>
            </a:fld>
            <a:endParaRPr lang="en-GB"/>
          </a:p>
        </p:txBody>
      </p:sp>
      <p:pic>
        <p:nvPicPr>
          <p:cNvPr id="5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F34B05F1-F572-F3C6-92EF-89ADA4607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7" y="1508523"/>
            <a:ext cx="8371937" cy="531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5AD59-C20B-9BB4-EFB9-09BA2B669696}"/>
              </a:ext>
            </a:extLst>
          </p:cNvPr>
          <p:cNvSpPr>
            <a:spLocks/>
          </p:cNvSpPr>
          <p:nvPr/>
        </p:nvSpPr>
        <p:spPr>
          <a:xfrm>
            <a:off x="7058533" y="1415502"/>
            <a:ext cx="4749249" cy="4026996"/>
          </a:xfrm>
          <a:prstGeom prst="rect">
            <a:avLst/>
          </a:prstGeom>
          <a:solidFill>
            <a:srgbClr val="C00000"/>
          </a:solidFill>
          <a:effectLst>
            <a:outerShdw blurRad="63500" dist="50800" dir="19200000" sx="101000" sy="101000" algn="bl" rotWithShape="0">
              <a:prstClr val="black">
                <a:alpha val="40000"/>
              </a:prstClr>
            </a:outerShdw>
          </a:effectLst>
        </p:spPr>
        <p:txBody>
          <a:bodyPr lIns="144000" tIns="144000" bIns="108000" anchor="ctr" anchorCtr="0">
            <a:norm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NL" sz="2800" b="1" dirty="0">
                <a:solidFill>
                  <a:schemeClr val="bg1"/>
                </a:solidFill>
              </a:rPr>
              <a:t>Connectivity Optimisations and Opportunities: </a:t>
            </a:r>
          </a:p>
          <a:p>
            <a:pPr lvl="1" algn="ctr">
              <a:lnSpc>
                <a:spcPct val="110000"/>
              </a:lnSpc>
              <a:spcBef>
                <a:spcPts val="500"/>
              </a:spcBef>
            </a:pPr>
            <a:r>
              <a:rPr lang="en-NL" sz="2800" dirty="0">
                <a:solidFill>
                  <a:schemeClr val="bg1"/>
                </a:solidFill>
              </a:rPr>
              <a:t>Resiliency inside Europe</a:t>
            </a:r>
          </a:p>
          <a:p>
            <a:pPr lvl="1" algn="ctr">
              <a:lnSpc>
                <a:spcPct val="110000"/>
              </a:lnSpc>
              <a:spcBef>
                <a:spcPts val="500"/>
              </a:spcBef>
            </a:pPr>
            <a:r>
              <a:rPr lang="en-NL" sz="2800" u="sng" dirty="0">
                <a:solidFill>
                  <a:schemeClr val="bg1"/>
                </a:solidFill>
              </a:rPr>
              <a:t>Transatlantic links</a:t>
            </a:r>
          </a:p>
          <a:p>
            <a:pPr lvl="1" algn="ctr">
              <a:lnSpc>
                <a:spcPct val="110000"/>
              </a:lnSpc>
              <a:spcBef>
                <a:spcPts val="500"/>
              </a:spcBef>
            </a:pPr>
            <a:r>
              <a:rPr lang="en-NL" sz="2800" u="sng" dirty="0">
                <a:solidFill>
                  <a:schemeClr val="bg1"/>
                </a:solidFill>
              </a:rPr>
              <a:t>Mediterranean connections</a:t>
            </a:r>
          </a:p>
          <a:p>
            <a:pPr lvl="1" algn="ctr">
              <a:lnSpc>
                <a:spcPct val="110000"/>
              </a:lnSpc>
              <a:spcBef>
                <a:spcPts val="500"/>
              </a:spcBef>
            </a:pPr>
            <a:r>
              <a:rPr lang="en-NL" sz="2800" u="sng" dirty="0">
                <a:solidFill>
                  <a:schemeClr val="bg1"/>
                </a:solidFill>
              </a:rPr>
              <a:t>Eastward connections</a:t>
            </a:r>
          </a:p>
          <a:p>
            <a:pPr lvl="1" algn="ctr">
              <a:lnSpc>
                <a:spcPct val="110000"/>
              </a:lnSpc>
              <a:spcBef>
                <a:spcPts val="500"/>
              </a:spcBef>
            </a:pPr>
            <a:r>
              <a:rPr lang="en-NL" sz="2800" dirty="0">
                <a:solidFill>
                  <a:schemeClr val="bg1"/>
                </a:solidFill>
              </a:rPr>
              <a:t>Gateways</a:t>
            </a:r>
          </a:p>
        </p:txBody>
      </p:sp>
    </p:spTree>
    <p:extLst>
      <p:ext uri="{BB962C8B-B14F-4D97-AF65-F5344CB8AC3E}">
        <p14:creationId xmlns:p14="http://schemas.microsoft.com/office/powerpoint/2010/main" val="3315215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ANT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1556"/>
      </a:accent1>
      <a:accent2>
        <a:srgbClr val="003E5E"/>
      </a:accent2>
      <a:accent3>
        <a:srgbClr val="702077"/>
      </a:accent3>
      <a:accent4>
        <a:srgbClr val="E14200"/>
      </a:accent4>
      <a:accent5>
        <a:srgbClr val="CC007B"/>
      </a:accent5>
      <a:accent6>
        <a:srgbClr val="A7B2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́ANT_Presentation_Template_2022" id="{D7470FEE-D3E8-6F49-BB8D-482892C43246}" vid="{E58815E8-812D-944E-8FFD-F5989FA976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4489</TotalTime>
  <Words>1119</Words>
  <Application>Microsoft Macintosh PowerPoint</Application>
  <PresentationFormat>Widescreen</PresentationFormat>
  <Paragraphs>205</Paragraphs>
  <Slides>35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News Gothic MT</vt:lpstr>
      <vt:lpstr>Office Theme</vt:lpstr>
      <vt:lpstr>PowerPoint Presentation</vt:lpstr>
      <vt:lpstr>Networking – Capacity!</vt:lpstr>
      <vt:lpstr>The Challenge:  Traffic</vt:lpstr>
      <vt:lpstr>A Harder Challenge:   Science Traffic</vt:lpstr>
      <vt:lpstr>The Standard Network Challenge: Traffic Growth</vt:lpstr>
      <vt:lpstr>Long Term Approach: Invest in Infrastructure</vt:lpstr>
      <vt:lpstr>Before:  Fibre   Short Term Contracts</vt:lpstr>
      <vt:lpstr>PowerPoint Presentation</vt:lpstr>
      <vt:lpstr>After the Project: Improvements and Opportunities</vt:lpstr>
      <vt:lpstr>PowerPoint Presentation</vt:lpstr>
      <vt:lpstr> Connectivity Between world regions  About 120 years ago…  1901 network of  Eastern Telegraph Company</vt:lpstr>
      <vt:lpstr>NRENs -  About 20 years ago…</vt:lpstr>
      <vt:lpstr>NRENs - about 10 years ago...</vt:lpstr>
      <vt:lpstr>NRENs – a few months ago</vt:lpstr>
      <vt:lpstr>NRENs now – considering new Atlantic systems</vt:lpstr>
      <vt:lpstr>Already announced!   Amitié, AEC-1</vt:lpstr>
      <vt:lpstr>ESnet announcement (Feb 6 2024)</vt:lpstr>
      <vt:lpstr>Spectrum changes the game</vt:lpstr>
      <vt:lpstr>Spectrum changes the game</vt:lpstr>
      <vt:lpstr>Spectrum changes the game</vt:lpstr>
      <vt:lpstr>Spectrum changes the game </vt:lpstr>
      <vt:lpstr>We have the capacity, so what now?</vt:lpstr>
      <vt:lpstr>Let’s Go Global – Flatten the Earth</vt:lpstr>
      <vt:lpstr>Why? Our users are global</vt:lpstr>
      <vt:lpstr>Users: Education</vt:lpstr>
      <vt:lpstr>Users: Particle Physic - Large Hadron Collider</vt:lpstr>
      <vt:lpstr>PowerPoint Presentation</vt:lpstr>
      <vt:lpstr>PowerPoint Presentation</vt:lpstr>
      <vt:lpstr>PowerPoint Presentation</vt:lpstr>
      <vt:lpstr>Considerations: Resiliency</vt:lpstr>
      <vt:lpstr>Working towards global services requires</vt:lpstr>
      <vt:lpstr>Working towards global services requires</vt:lpstr>
      <vt:lpstr>To summarize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Bram Peeters</dc:creator>
  <cp:lastModifiedBy>Bram Peeters</cp:lastModifiedBy>
  <cp:revision>11</cp:revision>
  <dcterms:created xsi:type="dcterms:W3CDTF">2024-06-04T08:05:26Z</dcterms:created>
  <dcterms:modified xsi:type="dcterms:W3CDTF">2024-06-07T10:55:26Z</dcterms:modified>
</cp:coreProperties>
</file>