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0"/>
  </p:notesMasterIdLst>
  <p:sldIdLst>
    <p:sldId id="299" r:id="rId6"/>
    <p:sldId id="297" r:id="rId7"/>
    <p:sldId id="4423" r:id="rId8"/>
    <p:sldId id="4424" r:id="rId9"/>
    <p:sldId id="4425" r:id="rId10"/>
    <p:sldId id="4426" r:id="rId11"/>
    <p:sldId id="4427" r:id="rId12"/>
    <p:sldId id="4428" r:id="rId13"/>
    <p:sldId id="4429" r:id="rId14"/>
    <p:sldId id="4430" r:id="rId15"/>
    <p:sldId id="4431" r:id="rId16"/>
    <p:sldId id="4432" r:id="rId17"/>
    <p:sldId id="4433" r:id="rId18"/>
    <p:sldId id="295" r:id="rId1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C4F"/>
    <a:srgbClr val="D7E9F4"/>
    <a:srgbClr val="285D93"/>
    <a:srgbClr val="F0D39F"/>
    <a:srgbClr val="6396BA"/>
    <a:srgbClr val="E3B400"/>
    <a:srgbClr val="414140"/>
    <a:srgbClr val="1A6992"/>
    <a:srgbClr val="F6A500"/>
    <a:srgbClr val="008B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0" autoAdjust="0"/>
    <p:restoredTop sz="75474"/>
  </p:normalViewPr>
  <p:slideViewPr>
    <p:cSldViewPr snapToGrid="0">
      <p:cViewPr>
        <p:scale>
          <a:sx n="111" d="100"/>
          <a:sy n="111" d="100"/>
        </p:scale>
        <p:origin x="2088" y="28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27FC10-F0DE-A14C-804E-5DDEBA6D30C4}" type="doc">
      <dgm:prSet loTypeId="urn:microsoft.com/office/officeart/2005/8/layout/p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7E07CD37-E7A7-B947-89FF-4DD745C76F16}">
      <dgm:prSet/>
      <dgm:spPr>
        <a:solidFill>
          <a:srgbClr val="1C2C4F"/>
        </a:solidFill>
      </dgm:spPr>
      <dgm:t>
        <a:bodyPr/>
        <a:lstStyle/>
        <a:p>
          <a:r>
            <a:rPr lang="en-US"/>
            <a:t>Digital Sovereignty</a:t>
          </a:r>
          <a:endParaRPr lang="en-GB"/>
        </a:p>
      </dgm:t>
    </dgm:pt>
    <dgm:pt modelId="{8526E5FB-F5D3-714A-996F-E464D27DBE9F}" type="parTrans" cxnId="{852332BA-4E5F-4048-B4DB-D32272F96636}">
      <dgm:prSet/>
      <dgm:spPr/>
      <dgm:t>
        <a:bodyPr/>
        <a:lstStyle/>
        <a:p>
          <a:endParaRPr lang="en-GB"/>
        </a:p>
      </dgm:t>
    </dgm:pt>
    <dgm:pt modelId="{DC45092A-28AE-FA43-8389-BA5D8082047D}" type="sibTrans" cxnId="{852332BA-4E5F-4048-B4DB-D32272F96636}">
      <dgm:prSet/>
      <dgm:spPr/>
      <dgm:t>
        <a:bodyPr/>
        <a:lstStyle/>
        <a:p>
          <a:endParaRPr lang="en-GB"/>
        </a:p>
      </dgm:t>
    </dgm:pt>
    <dgm:pt modelId="{B2A73571-373C-1041-A0A7-4C559E4CF433}">
      <dgm:prSet/>
      <dgm:spPr>
        <a:solidFill>
          <a:srgbClr val="1C2C4F"/>
        </a:solidFill>
      </dgm:spPr>
      <dgm:t>
        <a:bodyPr/>
        <a:lstStyle/>
        <a:p>
          <a:r>
            <a:rPr lang="en-US"/>
            <a:t>GDPR</a:t>
          </a:r>
          <a:endParaRPr lang="en-GB"/>
        </a:p>
      </dgm:t>
    </dgm:pt>
    <dgm:pt modelId="{E9AFD562-4A6A-B848-8765-56D6DE34BA8D}" type="parTrans" cxnId="{89A02795-F247-254C-A7D4-19169E296A40}">
      <dgm:prSet/>
      <dgm:spPr/>
      <dgm:t>
        <a:bodyPr/>
        <a:lstStyle/>
        <a:p>
          <a:endParaRPr lang="en-GB"/>
        </a:p>
      </dgm:t>
    </dgm:pt>
    <dgm:pt modelId="{FE48CC08-D2CC-B34B-AD71-2525A9BD7E1D}" type="sibTrans" cxnId="{89A02795-F247-254C-A7D4-19169E296A40}">
      <dgm:prSet/>
      <dgm:spPr/>
      <dgm:t>
        <a:bodyPr/>
        <a:lstStyle/>
        <a:p>
          <a:endParaRPr lang="en-GB"/>
        </a:p>
      </dgm:t>
    </dgm:pt>
    <dgm:pt modelId="{011249D0-1A60-FA44-9022-372238145917}">
      <dgm:prSet/>
      <dgm:spPr>
        <a:solidFill>
          <a:srgbClr val="1C2C4F"/>
        </a:solidFill>
      </dgm:spPr>
      <dgm:t>
        <a:bodyPr/>
        <a:lstStyle/>
        <a:p>
          <a:r>
            <a:rPr lang="en-US" dirty="0" err="1"/>
            <a:t>Schrems</a:t>
          </a:r>
          <a:endParaRPr lang="en-GB" dirty="0"/>
        </a:p>
      </dgm:t>
    </dgm:pt>
    <dgm:pt modelId="{F4B82389-9987-8742-B773-2E938C45B718}" type="parTrans" cxnId="{107C9F03-C355-E946-A7E8-0733790D2F37}">
      <dgm:prSet/>
      <dgm:spPr/>
      <dgm:t>
        <a:bodyPr/>
        <a:lstStyle/>
        <a:p>
          <a:endParaRPr lang="en-GB"/>
        </a:p>
      </dgm:t>
    </dgm:pt>
    <dgm:pt modelId="{AAFB284C-7433-794D-A02C-5375E60CC4C9}" type="sibTrans" cxnId="{107C9F03-C355-E946-A7E8-0733790D2F37}">
      <dgm:prSet/>
      <dgm:spPr/>
      <dgm:t>
        <a:bodyPr/>
        <a:lstStyle/>
        <a:p>
          <a:endParaRPr lang="en-GB"/>
        </a:p>
      </dgm:t>
    </dgm:pt>
    <dgm:pt modelId="{F64FF7D6-E71E-CD44-8D0B-D347F4C8B333}">
      <dgm:prSet/>
      <dgm:spPr>
        <a:solidFill>
          <a:srgbClr val="1C2C4F"/>
        </a:solidFill>
      </dgm:spPr>
      <dgm:t>
        <a:bodyPr/>
        <a:lstStyle/>
        <a:p>
          <a:r>
            <a:rPr lang="en-US" dirty="0"/>
            <a:t>US CLOUD Act</a:t>
          </a:r>
          <a:endParaRPr lang="en-GB" dirty="0"/>
        </a:p>
      </dgm:t>
    </dgm:pt>
    <dgm:pt modelId="{34981898-6BC9-BF45-8F4B-C3BA8A42F5B3}" type="parTrans" cxnId="{268471F8-78D9-A043-8466-C7069C230764}">
      <dgm:prSet/>
      <dgm:spPr/>
      <dgm:t>
        <a:bodyPr/>
        <a:lstStyle/>
        <a:p>
          <a:endParaRPr lang="en-GB"/>
        </a:p>
      </dgm:t>
    </dgm:pt>
    <dgm:pt modelId="{ECCB9A8D-2C77-9545-88C1-4BF41D95FB38}" type="sibTrans" cxnId="{268471F8-78D9-A043-8466-C7069C230764}">
      <dgm:prSet/>
      <dgm:spPr/>
      <dgm:t>
        <a:bodyPr/>
        <a:lstStyle/>
        <a:p>
          <a:endParaRPr lang="en-GB"/>
        </a:p>
      </dgm:t>
    </dgm:pt>
    <dgm:pt modelId="{99772E44-5E2D-CC40-B831-0A84739D1778}">
      <dgm:prSet/>
      <dgm:spPr>
        <a:solidFill>
          <a:srgbClr val="1C2C4F"/>
        </a:solidFill>
      </dgm:spPr>
      <dgm:t>
        <a:bodyPr/>
        <a:lstStyle/>
        <a:p>
          <a:r>
            <a:rPr lang="en-US"/>
            <a:t>EU Digital Markets Act</a:t>
          </a:r>
          <a:endParaRPr lang="en-GB"/>
        </a:p>
      </dgm:t>
    </dgm:pt>
    <dgm:pt modelId="{3C68AF63-FCB1-C94B-A20D-8A479CBA9DD9}" type="parTrans" cxnId="{B67D1CB8-A4C0-AD4E-AF03-E0D0536C356C}">
      <dgm:prSet/>
      <dgm:spPr/>
      <dgm:t>
        <a:bodyPr/>
        <a:lstStyle/>
        <a:p>
          <a:endParaRPr lang="en-GB"/>
        </a:p>
      </dgm:t>
    </dgm:pt>
    <dgm:pt modelId="{C615CC37-F814-384D-AF30-80954C83EF99}" type="sibTrans" cxnId="{B67D1CB8-A4C0-AD4E-AF03-E0D0536C356C}">
      <dgm:prSet/>
      <dgm:spPr/>
      <dgm:t>
        <a:bodyPr/>
        <a:lstStyle/>
        <a:p>
          <a:endParaRPr lang="en-GB"/>
        </a:p>
      </dgm:t>
    </dgm:pt>
    <dgm:pt modelId="{CE8CCB43-416F-9345-B3D2-24DABE5B1F74}">
      <dgm:prSet/>
      <dgm:spPr>
        <a:solidFill>
          <a:srgbClr val="1C2C4F"/>
        </a:solidFill>
      </dgm:spPr>
      <dgm:t>
        <a:bodyPr/>
        <a:lstStyle/>
        <a:p>
          <a:r>
            <a:rPr lang="en-US" dirty="0"/>
            <a:t>EU Open Source Software Strategy </a:t>
          </a:r>
          <a:endParaRPr lang="en-GB" dirty="0"/>
        </a:p>
      </dgm:t>
    </dgm:pt>
    <dgm:pt modelId="{3D9A012A-AB5E-7549-976D-1B058DEA6AA8}" type="parTrans" cxnId="{8D9E516E-5411-0B4F-BC26-C32D5BE280F1}">
      <dgm:prSet/>
      <dgm:spPr/>
      <dgm:t>
        <a:bodyPr/>
        <a:lstStyle/>
        <a:p>
          <a:endParaRPr lang="en-GB"/>
        </a:p>
      </dgm:t>
    </dgm:pt>
    <dgm:pt modelId="{AF42507D-35CB-BA4C-9A66-11A9CA8197D9}" type="sibTrans" cxnId="{8D9E516E-5411-0B4F-BC26-C32D5BE280F1}">
      <dgm:prSet/>
      <dgm:spPr/>
      <dgm:t>
        <a:bodyPr/>
        <a:lstStyle/>
        <a:p>
          <a:endParaRPr lang="en-GB"/>
        </a:p>
      </dgm:t>
    </dgm:pt>
    <dgm:pt modelId="{14735E23-8ABC-7B48-A431-31DF58DF1B1E}">
      <dgm:prSet/>
      <dgm:spPr>
        <a:solidFill>
          <a:srgbClr val="1C2C4F"/>
        </a:solidFill>
      </dgm:spPr>
      <dgm:t>
        <a:bodyPr/>
        <a:lstStyle/>
        <a:p>
          <a:r>
            <a:rPr lang="en-US"/>
            <a:t>EU Digital Decade</a:t>
          </a:r>
          <a:endParaRPr lang="en-GB"/>
        </a:p>
      </dgm:t>
    </dgm:pt>
    <dgm:pt modelId="{1B132C3C-74A9-7843-973A-78DF0E6C0B68}" type="parTrans" cxnId="{572E4A90-BFA4-AC42-9FE1-EC2B3282753D}">
      <dgm:prSet/>
      <dgm:spPr/>
      <dgm:t>
        <a:bodyPr/>
        <a:lstStyle/>
        <a:p>
          <a:endParaRPr lang="en-GB"/>
        </a:p>
      </dgm:t>
    </dgm:pt>
    <dgm:pt modelId="{4B763CBA-6569-7F4B-B687-DE2645C40EBB}" type="sibTrans" cxnId="{572E4A90-BFA4-AC42-9FE1-EC2B3282753D}">
      <dgm:prSet/>
      <dgm:spPr/>
      <dgm:t>
        <a:bodyPr/>
        <a:lstStyle/>
        <a:p>
          <a:endParaRPr lang="en-GB"/>
        </a:p>
      </dgm:t>
    </dgm:pt>
    <dgm:pt modelId="{C3306DDC-9376-2045-AD35-CB38523E2558}">
      <dgm:prSet/>
      <dgm:spPr>
        <a:solidFill>
          <a:srgbClr val="1C2C4F"/>
        </a:solidFill>
      </dgm:spPr>
      <dgm:t>
        <a:bodyPr/>
        <a:lstStyle/>
        <a:p>
          <a:r>
            <a:rPr lang="en-US"/>
            <a:t>People at the Centre</a:t>
          </a:r>
          <a:endParaRPr lang="en-GB"/>
        </a:p>
      </dgm:t>
    </dgm:pt>
    <dgm:pt modelId="{96E11599-D4A4-7B4A-B6E7-3AEA71791730}" type="parTrans" cxnId="{4D6F294F-C327-F14B-AAE4-2C3527F200D6}">
      <dgm:prSet/>
      <dgm:spPr/>
      <dgm:t>
        <a:bodyPr/>
        <a:lstStyle/>
        <a:p>
          <a:endParaRPr lang="en-GB"/>
        </a:p>
      </dgm:t>
    </dgm:pt>
    <dgm:pt modelId="{0785D9FA-9206-5C47-B0CB-CC3DD31947C2}" type="sibTrans" cxnId="{4D6F294F-C327-F14B-AAE4-2C3527F200D6}">
      <dgm:prSet/>
      <dgm:spPr/>
      <dgm:t>
        <a:bodyPr/>
        <a:lstStyle/>
        <a:p>
          <a:endParaRPr lang="en-GB"/>
        </a:p>
      </dgm:t>
    </dgm:pt>
    <dgm:pt modelId="{4AB091D8-3B59-B844-80AD-067CD9472EDA}">
      <dgm:prSet/>
      <dgm:spPr>
        <a:solidFill>
          <a:srgbClr val="1C2C4F"/>
        </a:solidFill>
      </dgm:spPr>
      <dgm:t>
        <a:bodyPr/>
        <a:lstStyle/>
        <a:p>
          <a:r>
            <a:rPr lang="en-US"/>
            <a:t>Freedom of Choice</a:t>
          </a:r>
          <a:endParaRPr lang="en-GB"/>
        </a:p>
      </dgm:t>
    </dgm:pt>
    <dgm:pt modelId="{B488A4A8-B496-F94F-AEC0-1B87B57C9DF4}" type="parTrans" cxnId="{1B37E1FE-4373-4B46-867C-23B334CD17CC}">
      <dgm:prSet/>
      <dgm:spPr/>
      <dgm:t>
        <a:bodyPr/>
        <a:lstStyle/>
        <a:p>
          <a:endParaRPr lang="en-GB"/>
        </a:p>
      </dgm:t>
    </dgm:pt>
    <dgm:pt modelId="{E5648C4B-1172-2141-A848-F06EE2295B7C}" type="sibTrans" cxnId="{1B37E1FE-4373-4B46-867C-23B334CD17CC}">
      <dgm:prSet/>
      <dgm:spPr/>
      <dgm:t>
        <a:bodyPr/>
        <a:lstStyle/>
        <a:p>
          <a:endParaRPr lang="en-GB"/>
        </a:p>
      </dgm:t>
    </dgm:pt>
    <dgm:pt modelId="{4155FA0B-B9C2-454D-8F95-88A786AD6061}">
      <dgm:prSet/>
      <dgm:spPr>
        <a:solidFill>
          <a:srgbClr val="1C2C4F"/>
        </a:solidFill>
      </dgm:spPr>
      <dgm:t>
        <a:bodyPr/>
        <a:lstStyle/>
        <a:p>
          <a:r>
            <a:rPr lang="en-US"/>
            <a:t>Safety and Security</a:t>
          </a:r>
          <a:endParaRPr lang="en-GB"/>
        </a:p>
      </dgm:t>
    </dgm:pt>
    <dgm:pt modelId="{0BB3F513-B836-F24B-A1E8-D8A516C1244D}" type="parTrans" cxnId="{943F82FF-6DA6-364A-A466-AAEE9E69194B}">
      <dgm:prSet/>
      <dgm:spPr/>
      <dgm:t>
        <a:bodyPr/>
        <a:lstStyle/>
        <a:p>
          <a:endParaRPr lang="en-GB"/>
        </a:p>
      </dgm:t>
    </dgm:pt>
    <dgm:pt modelId="{6CFA8EF1-AECF-664C-A32F-436D2F60C573}" type="sibTrans" cxnId="{943F82FF-6DA6-364A-A466-AAEE9E69194B}">
      <dgm:prSet/>
      <dgm:spPr/>
      <dgm:t>
        <a:bodyPr/>
        <a:lstStyle/>
        <a:p>
          <a:endParaRPr lang="en-GB"/>
        </a:p>
      </dgm:t>
    </dgm:pt>
    <dgm:pt modelId="{DC91815D-07B2-A941-B5C2-59CF1B8B1E5E}">
      <dgm:prSet/>
      <dgm:spPr>
        <a:solidFill>
          <a:srgbClr val="1C2C4F"/>
        </a:solidFill>
      </dgm:spPr>
      <dgm:t>
        <a:bodyPr/>
        <a:lstStyle/>
        <a:p>
          <a:r>
            <a:rPr lang="en-US"/>
            <a:t>Solidarity and Inclusion</a:t>
          </a:r>
          <a:endParaRPr lang="en-GB"/>
        </a:p>
      </dgm:t>
    </dgm:pt>
    <dgm:pt modelId="{09AD8902-AFD3-754A-92F3-B7172A42CD48}" type="parTrans" cxnId="{4A15185A-0738-2949-B0B7-CE582799FE88}">
      <dgm:prSet/>
      <dgm:spPr/>
      <dgm:t>
        <a:bodyPr/>
        <a:lstStyle/>
        <a:p>
          <a:endParaRPr lang="en-GB"/>
        </a:p>
      </dgm:t>
    </dgm:pt>
    <dgm:pt modelId="{23831311-F764-844F-AF22-7C6D1954F005}" type="sibTrans" cxnId="{4A15185A-0738-2949-B0B7-CE582799FE88}">
      <dgm:prSet/>
      <dgm:spPr/>
      <dgm:t>
        <a:bodyPr/>
        <a:lstStyle/>
        <a:p>
          <a:endParaRPr lang="en-GB"/>
        </a:p>
      </dgm:t>
    </dgm:pt>
    <dgm:pt modelId="{CB24565C-B199-2C45-AE3D-76C4EDE086FF}">
      <dgm:prSet/>
      <dgm:spPr>
        <a:solidFill>
          <a:srgbClr val="1C2C4F"/>
        </a:solidFill>
      </dgm:spPr>
      <dgm:t>
        <a:bodyPr/>
        <a:lstStyle/>
        <a:p>
          <a:r>
            <a:rPr lang="en-US" dirty="0"/>
            <a:t>Participation </a:t>
          </a:r>
          <a:endParaRPr lang="en-GB" dirty="0"/>
        </a:p>
      </dgm:t>
    </dgm:pt>
    <dgm:pt modelId="{3C7F99A9-D8D3-E746-A3B7-8AA1D779ECF7}" type="parTrans" cxnId="{C2E0BCB8-D2A4-F246-A9CD-FC95691CD42C}">
      <dgm:prSet/>
      <dgm:spPr/>
      <dgm:t>
        <a:bodyPr/>
        <a:lstStyle/>
        <a:p>
          <a:endParaRPr lang="en-GB"/>
        </a:p>
      </dgm:t>
    </dgm:pt>
    <dgm:pt modelId="{369A4CA2-1A7E-2346-8E58-005993C59145}" type="sibTrans" cxnId="{C2E0BCB8-D2A4-F246-A9CD-FC95691CD42C}">
      <dgm:prSet/>
      <dgm:spPr/>
      <dgm:t>
        <a:bodyPr/>
        <a:lstStyle/>
        <a:p>
          <a:endParaRPr lang="en-GB"/>
        </a:p>
      </dgm:t>
    </dgm:pt>
    <dgm:pt modelId="{3A9AF081-1F57-6742-B3A5-A3386B7BDA35}">
      <dgm:prSet/>
      <dgm:spPr>
        <a:solidFill>
          <a:srgbClr val="1C2C4F"/>
        </a:solidFill>
      </dgm:spPr>
      <dgm:t>
        <a:bodyPr/>
        <a:lstStyle/>
        <a:p>
          <a:r>
            <a:rPr lang="en-US"/>
            <a:t>Sustainability</a:t>
          </a:r>
          <a:endParaRPr lang="en-GB"/>
        </a:p>
      </dgm:t>
    </dgm:pt>
    <dgm:pt modelId="{3CBD0ADC-4118-6440-9547-BA34F10C9B75}" type="parTrans" cxnId="{B071C47C-BEC3-8B42-9DE9-82C08645477B}">
      <dgm:prSet/>
      <dgm:spPr/>
      <dgm:t>
        <a:bodyPr/>
        <a:lstStyle/>
        <a:p>
          <a:endParaRPr lang="en-GB"/>
        </a:p>
      </dgm:t>
    </dgm:pt>
    <dgm:pt modelId="{12FA0B2A-F482-5345-8343-16F79645B9CE}" type="sibTrans" cxnId="{B071C47C-BEC3-8B42-9DE9-82C08645477B}">
      <dgm:prSet/>
      <dgm:spPr/>
      <dgm:t>
        <a:bodyPr/>
        <a:lstStyle/>
        <a:p>
          <a:endParaRPr lang="en-GB"/>
        </a:p>
      </dgm:t>
    </dgm:pt>
    <dgm:pt modelId="{40797EB8-D266-7D43-BC22-74550D53F160}">
      <dgm:prSet/>
      <dgm:spPr>
        <a:solidFill>
          <a:srgbClr val="1C2C4F"/>
        </a:solidFill>
      </dgm:spPr>
      <dgm:t>
        <a:bodyPr/>
        <a:lstStyle/>
        <a:p>
          <a:r>
            <a:rPr lang="en-US"/>
            <a:t>(Public) Value </a:t>
          </a:r>
          <a:endParaRPr lang="en-GB"/>
        </a:p>
      </dgm:t>
    </dgm:pt>
    <dgm:pt modelId="{236A3B5E-F7D0-784B-BE76-C0826BE6EED7}" type="parTrans" cxnId="{BA80234F-1BBB-9147-869D-A2260A05E3BD}">
      <dgm:prSet/>
      <dgm:spPr/>
      <dgm:t>
        <a:bodyPr/>
        <a:lstStyle/>
        <a:p>
          <a:endParaRPr lang="en-GB"/>
        </a:p>
      </dgm:t>
    </dgm:pt>
    <dgm:pt modelId="{464EC494-F95F-4944-BC9F-B3A42F54D019}" type="sibTrans" cxnId="{BA80234F-1BBB-9147-869D-A2260A05E3BD}">
      <dgm:prSet/>
      <dgm:spPr/>
      <dgm:t>
        <a:bodyPr/>
        <a:lstStyle/>
        <a:p>
          <a:endParaRPr lang="en-GB"/>
        </a:p>
      </dgm:t>
    </dgm:pt>
    <dgm:pt modelId="{E47EA7AB-03CA-FA47-A678-8AD195279258}">
      <dgm:prSet/>
      <dgm:spPr>
        <a:solidFill>
          <a:srgbClr val="1C2C4F"/>
        </a:solidFill>
      </dgm:spPr>
      <dgm:t>
        <a:bodyPr/>
        <a:lstStyle/>
        <a:p>
          <a:r>
            <a:rPr lang="en-US"/>
            <a:t>Ethical</a:t>
          </a:r>
          <a:endParaRPr lang="en-GB"/>
        </a:p>
      </dgm:t>
    </dgm:pt>
    <dgm:pt modelId="{C8C9591D-5432-6242-AE8F-947C32687305}" type="parTrans" cxnId="{227F59EE-6B3A-504A-856D-AD9F74AB1436}">
      <dgm:prSet/>
      <dgm:spPr/>
      <dgm:t>
        <a:bodyPr/>
        <a:lstStyle/>
        <a:p>
          <a:endParaRPr lang="en-GB"/>
        </a:p>
      </dgm:t>
    </dgm:pt>
    <dgm:pt modelId="{C4815826-1FDB-014E-BDB1-BC197C5D28E0}" type="sibTrans" cxnId="{227F59EE-6B3A-504A-856D-AD9F74AB1436}">
      <dgm:prSet/>
      <dgm:spPr/>
      <dgm:t>
        <a:bodyPr/>
        <a:lstStyle/>
        <a:p>
          <a:endParaRPr lang="en-GB"/>
        </a:p>
      </dgm:t>
    </dgm:pt>
    <dgm:pt modelId="{E0BC6B47-E06F-4849-B67F-646424292AC8}">
      <dgm:prSet/>
      <dgm:spPr>
        <a:solidFill>
          <a:srgbClr val="1C2C4F"/>
        </a:solidFill>
      </dgm:spPr>
      <dgm:t>
        <a:bodyPr/>
        <a:lstStyle/>
        <a:p>
          <a:r>
            <a:rPr lang="en-US"/>
            <a:t>Independent</a:t>
          </a:r>
          <a:endParaRPr lang="en-GB"/>
        </a:p>
      </dgm:t>
    </dgm:pt>
    <dgm:pt modelId="{CE05195A-6B4F-F242-B680-99583E86F4E3}" type="parTrans" cxnId="{A9009A57-DB33-8B47-BAB9-B32E536EE75B}">
      <dgm:prSet/>
      <dgm:spPr/>
      <dgm:t>
        <a:bodyPr/>
        <a:lstStyle/>
        <a:p>
          <a:endParaRPr lang="en-GB"/>
        </a:p>
      </dgm:t>
    </dgm:pt>
    <dgm:pt modelId="{3F83172B-93EF-6C4A-9776-37A21529D9C5}" type="sibTrans" cxnId="{A9009A57-DB33-8B47-BAB9-B32E536EE75B}">
      <dgm:prSet/>
      <dgm:spPr/>
      <dgm:t>
        <a:bodyPr/>
        <a:lstStyle/>
        <a:p>
          <a:endParaRPr lang="en-GB"/>
        </a:p>
      </dgm:t>
    </dgm:pt>
    <dgm:pt modelId="{8B7655A4-F182-3549-A9BB-7ECC34EBF7CB}">
      <dgm:prSet/>
      <dgm:spPr>
        <a:solidFill>
          <a:srgbClr val="1C2C4F"/>
        </a:solidFill>
      </dgm:spPr>
      <dgm:t>
        <a:bodyPr/>
        <a:lstStyle/>
        <a:p>
          <a:r>
            <a:rPr lang="en-US" dirty="0"/>
            <a:t>Safe / Secure</a:t>
          </a:r>
          <a:endParaRPr lang="en-GB" dirty="0"/>
        </a:p>
      </dgm:t>
    </dgm:pt>
    <dgm:pt modelId="{511FFDA3-E084-0B4A-B14A-FF15E95ACEFC}" type="parTrans" cxnId="{6B51FC8D-EFA4-DF46-B985-4DD4DCCE626E}">
      <dgm:prSet/>
      <dgm:spPr/>
      <dgm:t>
        <a:bodyPr/>
        <a:lstStyle/>
        <a:p>
          <a:endParaRPr lang="en-GB"/>
        </a:p>
      </dgm:t>
    </dgm:pt>
    <dgm:pt modelId="{8D46AEDB-1222-364F-B32D-C65BA6DA33C4}" type="sibTrans" cxnId="{6B51FC8D-EFA4-DF46-B985-4DD4DCCE626E}">
      <dgm:prSet/>
      <dgm:spPr/>
      <dgm:t>
        <a:bodyPr/>
        <a:lstStyle/>
        <a:p>
          <a:endParaRPr lang="en-GB"/>
        </a:p>
      </dgm:t>
    </dgm:pt>
    <dgm:pt modelId="{FCB2C397-8870-DF4A-9DB1-FCD706E062F3}">
      <dgm:prSet/>
      <dgm:spPr>
        <a:solidFill>
          <a:srgbClr val="1C2C4F"/>
        </a:solidFill>
      </dgm:spPr>
      <dgm:t>
        <a:bodyPr/>
        <a:lstStyle/>
        <a:p>
          <a:r>
            <a:rPr lang="en-US"/>
            <a:t>Collaborative</a:t>
          </a:r>
          <a:endParaRPr lang="en-GB"/>
        </a:p>
      </dgm:t>
    </dgm:pt>
    <dgm:pt modelId="{36E7B465-68D8-314A-8E01-6FF4D2F207A8}" type="parTrans" cxnId="{44427966-B3CF-D44A-B007-C60BB72A11F0}">
      <dgm:prSet/>
      <dgm:spPr/>
      <dgm:t>
        <a:bodyPr/>
        <a:lstStyle/>
        <a:p>
          <a:endParaRPr lang="en-GB"/>
        </a:p>
      </dgm:t>
    </dgm:pt>
    <dgm:pt modelId="{15C0657E-51B5-A444-99BE-B55BA1869002}" type="sibTrans" cxnId="{44427966-B3CF-D44A-B007-C60BB72A11F0}">
      <dgm:prSet/>
      <dgm:spPr/>
      <dgm:t>
        <a:bodyPr/>
        <a:lstStyle/>
        <a:p>
          <a:endParaRPr lang="en-GB"/>
        </a:p>
      </dgm:t>
    </dgm:pt>
    <dgm:pt modelId="{3FAA64B0-F59A-744A-8D5C-0B08FE918E44}">
      <dgm:prSet/>
      <dgm:spPr>
        <a:solidFill>
          <a:srgbClr val="1C2C4F"/>
        </a:solidFill>
      </dgm:spPr>
      <dgm:t>
        <a:bodyPr/>
        <a:lstStyle/>
        <a:p>
          <a:r>
            <a:rPr lang="en-US"/>
            <a:t>Innovative </a:t>
          </a:r>
          <a:endParaRPr lang="en-GB"/>
        </a:p>
      </dgm:t>
    </dgm:pt>
    <dgm:pt modelId="{BB374583-477F-7542-B1C2-A8D01E956DF3}" type="parTrans" cxnId="{0EC24EBE-FC9F-1845-B63B-A9BBC40B9C0C}">
      <dgm:prSet/>
      <dgm:spPr/>
      <dgm:t>
        <a:bodyPr/>
        <a:lstStyle/>
        <a:p>
          <a:endParaRPr lang="en-GB"/>
        </a:p>
      </dgm:t>
    </dgm:pt>
    <dgm:pt modelId="{110D5A20-D1D1-9A45-9139-B98BBACA4FC8}" type="sibTrans" cxnId="{0EC24EBE-FC9F-1845-B63B-A9BBC40B9C0C}">
      <dgm:prSet/>
      <dgm:spPr/>
      <dgm:t>
        <a:bodyPr/>
        <a:lstStyle/>
        <a:p>
          <a:endParaRPr lang="en-GB"/>
        </a:p>
      </dgm:t>
    </dgm:pt>
    <dgm:pt modelId="{2BC5CAED-2727-A646-B9BE-D1B0244EA082}" type="pres">
      <dgm:prSet presAssocID="{EA27FC10-F0DE-A14C-804E-5DDEBA6D30C4}" presName="Name0" presStyleCnt="0">
        <dgm:presLayoutVars>
          <dgm:dir/>
          <dgm:resizeHandles val="exact"/>
        </dgm:presLayoutVars>
      </dgm:prSet>
      <dgm:spPr/>
    </dgm:pt>
    <dgm:pt modelId="{58B390B1-61DF-8546-A0D2-A8020C7ACC57}" type="pres">
      <dgm:prSet presAssocID="{EA27FC10-F0DE-A14C-804E-5DDEBA6D30C4}" presName="bkgdShp" presStyleLbl="alignAccFollowNode1" presStyleIdx="0" presStyleCnt="1"/>
      <dgm:spPr/>
    </dgm:pt>
    <dgm:pt modelId="{5DE7E41D-65F7-C94E-BE9B-54667E77487C}" type="pres">
      <dgm:prSet presAssocID="{EA27FC10-F0DE-A14C-804E-5DDEBA6D30C4}" presName="linComp" presStyleCnt="0"/>
      <dgm:spPr/>
    </dgm:pt>
    <dgm:pt modelId="{C7235753-1F60-8442-9579-6D5FE546A3B8}" type="pres">
      <dgm:prSet presAssocID="{7E07CD37-E7A7-B947-89FF-4DD745C76F16}" presName="compNode" presStyleCnt="0"/>
      <dgm:spPr/>
    </dgm:pt>
    <dgm:pt modelId="{C84ED55E-FDDA-4940-A784-4D7E460D655D}" type="pres">
      <dgm:prSet presAssocID="{7E07CD37-E7A7-B947-89FF-4DD745C76F16}" presName="node" presStyleLbl="node1" presStyleIdx="0" presStyleCnt="3">
        <dgm:presLayoutVars>
          <dgm:bulletEnabled val="1"/>
        </dgm:presLayoutVars>
      </dgm:prSet>
      <dgm:spPr/>
    </dgm:pt>
    <dgm:pt modelId="{1D6D9F25-DBB0-AE4A-87EF-5FA1B880C41B}" type="pres">
      <dgm:prSet presAssocID="{7E07CD37-E7A7-B947-89FF-4DD745C76F16}" presName="invisiNode" presStyleLbl="node1" presStyleIdx="0" presStyleCnt="3"/>
      <dgm:spPr/>
    </dgm:pt>
    <dgm:pt modelId="{CADA28D9-B893-444F-9B6A-CA81AA4AD2BF}" type="pres">
      <dgm:prSet presAssocID="{7E07CD37-E7A7-B947-89FF-4DD745C76F16}" presName="imagNode" presStyleLbl="fgImgPlac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2000" b="-82000"/>
          </a:stretch>
        </a:blipFill>
      </dgm:spPr>
    </dgm:pt>
    <dgm:pt modelId="{994675DE-C5EA-B345-83AD-1EA11CD0ED80}" type="pres">
      <dgm:prSet presAssocID="{DC45092A-28AE-FA43-8389-BA5D8082047D}" presName="sibTrans" presStyleLbl="sibTrans2D1" presStyleIdx="0" presStyleCnt="0"/>
      <dgm:spPr/>
    </dgm:pt>
    <dgm:pt modelId="{1EC8FF17-D990-0A41-851D-9812A810B01F}" type="pres">
      <dgm:prSet presAssocID="{14735E23-8ABC-7B48-A431-31DF58DF1B1E}" presName="compNode" presStyleCnt="0"/>
      <dgm:spPr/>
    </dgm:pt>
    <dgm:pt modelId="{16B9DD1E-A02D-164B-86CF-1D0484E0CB00}" type="pres">
      <dgm:prSet presAssocID="{14735E23-8ABC-7B48-A431-31DF58DF1B1E}" presName="node" presStyleLbl="node1" presStyleIdx="1" presStyleCnt="3">
        <dgm:presLayoutVars>
          <dgm:bulletEnabled val="1"/>
        </dgm:presLayoutVars>
      </dgm:prSet>
      <dgm:spPr/>
    </dgm:pt>
    <dgm:pt modelId="{0C59E295-BA66-ED4A-A6D1-43486233D657}" type="pres">
      <dgm:prSet presAssocID="{14735E23-8ABC-7B48-A431-31DF58DF1B1E}" presName="invisiNode" presStyleLbl="node1" presStyleIdx="1" presStyleCnt="3"/>
      <dgm:spPr/>
    </dgm:pt>
    <dgm:pt modelId="{20A736DA-1A7D-4F4F-B078-D80A1D998E9F}" type="pres">
      <dgm:prSet presAssocID="{14735E23-8ABC-7B48-A431-31DF58DF1B1E}" presName="imagNode" presStyleLbl="fgImgPlace1" presStyleIdx="1" presStyleCnt="3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2000" b="-82000"/>
          </a:stretch>
        </a:blipFill>
      </dgm:spPr>
    </dgm:pt>
    <dgm:pt modelId="{CA5BD390-787D-384C-A9BA-512D0089953A}" type="pres">
      <dgm:prSet presAssocID="{4B763CBA-6569-7F4B-B687-DE2645C40EBB}" presName="sibTrans" presStyleLbl="sibTrans2D1" presStyleIdx="0" presStyleCnt="0"/>
      <dgm:spPr/>
    </dgm:pt>
    <dgm:pt modelId="{AC4F8FBC-DB14-E049-AEB9-7C5418F4F920}" type="pres">
      <dgm:prSet presAssocID="{40797EB8-D266-7D43-BC22-74550D53F160}" presName="compNode" presStyleCnt="0"/>
      <dgm:spPr/>
    </dgm:pt>
    <dgm:pt modelId="{B3BEF6C8-0B75-AA4F-8D3F-989EAA234AB8}" type="pres">
      <dgm:prSet presAssocID="{40797EB8-D266-7D43-BC22-74550D53F160}" presName="node" presStyleLbl="node1" presStyleIdx="2" presStyleCnt="3">
        <dgm:presLayoutVars>
          <dgm:bulletEnabled val="1"/>
        </dgm:presLayoutVars>
      </dgm:prSet>
      <dgm:spPr/>
    </dgm:pt>
    <dgm:pt modelId="{C1AE87CE-484E-3C4C-900F-B65078BF6BA0}" type="pres">
      <dgm:prSet presAssocID="{40797EB8-D266-7D43-BC22-74550D53F160}" presName="invisiNode" presStyleLbl="node1" presStyleIdx="2" presStyleCnt="3"/>
      <dgm:spPr/>
    </dgm:pt>
    <dgm:pt modelId="{8410D9FA-00E7-1E44-B354-988746D3594F}" type="pres">
      <dgm:prSet presAssocID="{40797EB8-D266-7D43-BC22-74550D53F160}" presName="imagNode" presStyleLbl="fgImgPlace1" presStyleIdx="2" presStyleCnt="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2000" b="-82000"/>
          </a:stretch>
        </a:blipFill>
      </dgm:spPr>
    </dgm:pt>
  </dgm:ptLst>
  <dgm:cxnLst>
    <dgm:cxn modelId="{107C9F03-C355-E946-A7E8-0733790D2F37}" srcId="{7E07CD37-E7A7-B947-89FF-4DD745C76F16}" destId="{011249D0-1A60-FA44-9022-372238145917}" srcOrd="1" destOrd="0" parTransId="{F4B82389-9987-8742-B773-2E938C45B718}" sibTransId="{AAFB284C-7433-794D-A02C-5375E60CC4C9}"/>
    <dgm:cxn modelId="{FD37F40C-84D7-FA4F-A316-07669697E51F}" type="presOf" srcId="{3A9AF081-1F57-6742-B3A5-A3386B7BDA35}" destId="{16B9DD1E-A02D-164B-86CF-1D0484E0CB00}" srcOrd="0" destOrd="6" presId="urn:microsoft.com/office/officeart/2005/8/layout/pList2"/>
    <dgm:cxn modelId="{F9B4D021-AAB7-EE40-9252-0879AEDF5381}" type="presOf" srcId="{99772E44-5E2D-CC40-B831-0A84739D1778}" destId="{C84ED55E-FDDA-4940-A784-4D7E460D655D}" srcOrd="0" destOrd="4" presId="urn:microsoft.com/office/officeart/2005/8/layout/pList2"/>
    <dgm:cxn modelId="{B742102B-4B67-5642-992A-47D7EF3ACBAD}" type="presOf" srcId="{B2A73571-373C-1041-A0A7-4C559E4CF433}" destId="{C84ED55E-FDDA-4940-A784-4D7E460D655D}" srcOrd="0" destOrd="1" presId="urn:microsoft.com/office/officeart/2005/8/layout/pList2"/>
    <dgm:cxn modelId="{8A95332D-F5AA-E844-91E5-748C41C35505}" type="presOf" srcId="{CE8CCB43-416F-9345-B3D2-24DABE5B1F74}" destId="{C84ED55E-FDDA-4940-A784-4D7E460D655D}" srcOrd="0" destOrd="5" presId="urn:microsoft.com/office/officeart/2005/8/layout/pList2"/>
    <dgm:cxn modelId="{EBC15C34-F952-1C4F-B4A3-858AD2DCAA89}" type="presOf" srcId="{F64FF7D6-E71E-CD44-8D0B-D347F4C8B333}" destId="{C84ED55E-FDDA-4940-A784-4D7E460D655D}" srcOrd="0" destOrd="3" presId="urn:microsoft.com/office/officeart/2005/8/layout/pList2"/>
    <dgm:cxn modelId="{0937954C-2315-094C-B61D-4EE5BC79964B}" type="presOf" srcId="{CB24565C-B199-2C45-AE3D-76C4EDE086FF}" destId="{16B9DD1E-A02D-164B-86CF-1D0484E0CB00}" srcOrd="0" destOrd="5" presId="urn:microsoft.com/office/officeart/2005/8/layout/pList2"/>
    <dgm:cxn modelId="{BA80234F-1BBB-9147-869D-A2260A05E3BD}" srcId="{EA27FC10-F0DE-A14C-804E-5DDEBA6D30C4}" destId="{40797EB8-D266-7D43-BC22-74550D53F160}" srcOrd="2" destOrd="0" parTransId="{236A3B5E-F7D0-784B-BE76-C0826BE6EED7}" sibTransId="{464EC494-F95F-4944-BC9F-B3A42F54D019}"/>
    <dgm:cxn modelId="{4D6F294F-C327-F14B-AAE4-2C3527F200D6}" srcId="{14735E23-8ABC-7B48-A431-31DF58DF1B1E}" destId="{C3306DDC-9376-2045-AD35-CB38523E2558}" srcOrd="0" destOrd="0" parTransId="{96E11599-D4A4-7B4A-B6E7-3AEA71791730}" sibTransId="{0785D9FA-9206-5C47-B0CB-CC3DD31947C2}"/>
    <dgm:cxn modelId="{A9009A57-DB33-8B47-BAB9-B32E536EE75B}" srcId="{40797EB8-D266-7D43-BC22-74550D53F160}" destId="{E0BC6B47-E06F-4849-B67F-646424292AC8}" srcOrd="1" destOrd="0" parTransId="{CE05195A-6B4F-F242-B680-99583E86F4E3}" sibTransId="{3F83172B-93EF-6C4A-9776-37A21529D9C5}"/>
    <dgm:cxn modelId="{5A4BA657-D18E-0440-A1AC-675629855C73}" type="presOf" srcId="{FCB2C397-8870-DF4A-9DB1-FCD706E062F3}" destId="{B3BEF6C8-0B75-AA4F-8D3F-989EAA234AB8}" srcOrd="0" destOrd="4" presId="urn:microsoft.com/office/officeart/2005/8/layout/pList2"/>
    <dgm:cxn modelId="{4A15185A-0738-2949-B0B7-CE582799FE88}" srcId="{14735E23-8ABC-7B48-A431-31DF58DF1B1E}" destId="{DC91815D-07B2-A941-B5C2-59CF1B8B1E5E}" srcOrd="3" destOrd="0" parTransId="{09AD8902-AFD3-754A-92F3-B7172A42CD48}" sibTransId="{23831311-F764-844F-AF22-7C6D1954F005}"/>
    <dgm:cxn modelId="{977CCE5A-5BCF-3F46-9291-2E85A0F29B2D}" type="presOf" srcId="{DC45092A-28AE-FA43-8389-BA5D8082047D}" destId="{994675DE-C5EA-B345-83AD-1EA11CD0ED80}" srcOrd="0" destOrd="0" presId="urn:microsoft.com/office/officeart/2005/8/layout/pList2"/>
    <dgm:cxn modelId="{44427966-B3CF-D44A-B007-C60BB72A11F0}" srcId="{40797EB8-D266-7D43-BC22-74550D53F160}" destId="{FCB2C397-8870-DF4A-9DB1-FCD706E062F3}" srcOrd="3" destOrd="0" parTransId="{36E7B465-68D8-314A-8E01-6FF4D2F207A8}" sibTransId="{15C0657E-51B5-A444-99BE-B55BA1869002}"/>
    <dgm:cxn modelId="{15671D69-A801-F84A-B1AA-B64487F7BB5C}" type="presOf" srcId="{4155FA0B-B9C2-454D-8F95-88A786AD6061}" destId="{16B9DD1E-A02D-164B-86CF-1D0484E0CB00}" srcOrd="0" destOrd="3" presId="urn:microsoft.com/office/officeart/2005/8/layout/pList2"/>
    <dgm:cxn modelId="{8D9E516E-5411-0B4F-BC26-C32D5BE280F1}" srcId="{7E07CD37-E7A7-B947-89FF-4DD745C76F16}" destId="{CE8CCB43-416F-9345-B3D2-24DABE5B1F74}" srcOrd="4" destOrd="0" parTransId="{3D9A012A-AB5E-7549-976D-1B058DEA6AA8}" sibTransId="{AF42507D-35CB-BA4C-9A66-11A9CA8197D9}"/>
    <dgm:cxn modelId="{0B3AA77A-63E5-C34F-AA10-97A07A509052}" type="presOf" srcId="{EA27FC10-F0DE-A14C-804E-5DDEBA6D30C4}" destId="{2BC5CAED-2727-A646-B9BE-D1B0244EA082}" srcOrd="0" destOrd="0" presId="urn:microsoft.com/office/officeart/2005/8/layout/pList2"/>
    <dgm:cxn modelId="{0F4F957B-802F-744E-B01F-FE7ACE290E91}" type="presOf" srcId="{14735E23-8ABC-7B48-A431-31DF58DF1B1E}" destId="{16B9DD1E-A02D-164B-86CF-1D0484E0CB00}" srcOrd="0" destOrd="0" presId="urn:microsoft.com/office/officeart/2005/8/layout/pList2"/>
    <dgm:cxn modelId="{B071C47C-BEC3-8B42-9DE9-82C08645477B}" srcId="{14735E23-8ABC-7B48-A431-31DF58DF1B1E}" destId="{3A9AF081-1F57-6742-B3A5-A3386B7BDA35}" srcOrd="5" destOrd="0" parTransId="{3CBD0ADC-4118-6440-9547-BA34F10C9B75}" sibTransId="{12FA0B2A-F482-5345-8343-16F79645B9CE}"/>
    <dgm:cxn modelId="{6B51FC8D-EFA4-DF46-B985-4DD4DCCE626E}" srcId="{40797EB8-D266-7D43-BC22-74550D53F160}" destId="{8B7655A4-F182-3549-A9BB-7ECC34EBF7CB}" srcOrd="2" destOrd="0" parTransId="{511FFDA3-E084-0B4A-B14A-FF15E95ACEFC}" sibTransId="{8D46AEDB-1222-364F-B32D-C65BA6DA33C4}"/>
    <dgm:cxn modelId="{572E4A90-BFA4-AC42-9FE1-EC2B3282753D}" srcId="{EA27FC10-F0DE-A14C-804E-5DDEBA6D30C4}" destId="{14735E23-8ABC-7B48-A431-31DF58DF1B1E}" srcOrd="1" destOrd="0" parTransId="{1B132C3C-74A9-7843-973A-78DF0E6C0B68}" sibTransId="{4B763CBA-6569-7F4B-B687-DE2645C40EBB}"/>
    <dgm:cxn modelId="{89A02795-F247-254C-A7D4-19169E296A40}" srcId="{7E07CD37-E7A7-B947-89FF-4DD745C76F16}" destId="{B2A73571-373C-1041-A0A7-4C559E4CF433}" srcOrd="0" destOrd="0" parTransId="{E9AFD562-4A6A-B848-8765-56D6DE34BA8D}" sibTransId="{FE48CC08-D2CC-B34B-AD71-2525A9BD7E1D}"/>
    <dgm:cxn modelId="{F74187A6-0970-3D46-A379-BE87D4017A46}" type="presOf" srcId="{8B7655A4-F182-3549-A9BB-7ECC34EBF7CB}" destId="{B3BEF6C8-0B75-AA4F-8D3F-989EAA234AB8}" srcOrd="0" destOrd="3" presId="urn:microsoft.com/office/officeart/2005/8/layout/pList2"/>
    <dgm:cxn modelId="{3F977BA9-C45E-9F43-A31A-59DEBBCC33C6}" type="presOf" srcId="{E0BC6B47-E06F-4849-B67F-646424292AC8}" destId="{B3BEF6C8-0B75-AA4F-8D3F-989EAA234AB8}" srcOrd="0" destOrd="2" presId="urn:microsoft.com/office/officeart/2005/8/layout/pList2"/>
    <dgm:cxn modelId="{9B4CB9B2-7723-1A46-B57C-05AF8922AC80}" type="presOf" srcId="{4AB091D8-3B59-B844-80AD-067CD9472EDA}" destId="{16B9DD1E-A02D-164B-86CF-1D0484E0CB00}" srcOrd="0" destOrd="2" presId="urn:microsoft.com/office/officeart/2005/8/layout/pList2"/>
    <dgm:cxn modelId="{B67D1CB8-A4C0-AD4E-AF03-E0D0536C356C}" srcId="{7E07CD37-E7A7-B947-89FF-4DD745C76F16}" destId="{99772E44-5E2D-CC40-B831-0A84739D1778}" srcOrd="3" destOrd="0" parTransId="{3C68AF63-FCB1-C94B-A20D-8A479CBA9DD9}" sibTransId="{C615CC37-F814-384D-AF30-80954C83EF99}"/>
    <dgm:cxn modelId="{C2E0BCB8-D2A4-F246-A9CD-FC95691CD42C}" srcId="{14735E23-8ABC-7B48-A431-31DF58DF1B1E}" destId="{CB24565C-B199-2C45-AE3D-76C4EDE086FF}" srcOrd="4" destOrd="0" parTransId="{3C7F99A9-D8D3-E746-A3B7-8AA1D779ECF7}" sibTransId="{369A4CA2-1A7E-2346-8E58-005993C59145}"/>
    <dgm:cxn modelId="{852332BA-4E5F-4048-B4DB-D32272F96636}" srcId="{EA27FC10-F0DE-A14C-804E-5DDEBA6D30C4}" destId="{7E07CD37-E7A7-B947-89FF-4DD745C76F16}" srcOrd="0" destOrd="0" parTransId="{8526E5FB-F5D3-714A-996F-E464D27DBE9F}" sibTransId="{DC45092A-28AE-FA43-8389-BA5D8082047D}"/>
    <dgm:cxn modelId="{0EC24EBE-FC9F-1845-B63B-A9BBC40B9C0C}" srcId="{40797EB8-D266-7D43-BC22-74550D53F160}" destId="{3FAA64B0-F59A-744A-8D5C-0B08FE918E44}" srcOrd="4" destOrd="0" parTransId="{BB374583-477F-7542-B1C2-A8D01E956DF3}" sibTransId="{110D5A20-D1D1-9A45-9139-B98BBACA4FC8}"/>
    <dgm:cxn modelId="{287B3CC7-5571-8F45-BE7C-E21845122F5F}" type="presOf" srcId="{DC91815D-07B2-A941-B5C2-59CF1B8B1E5E}" destId="{16B9DD1E-A02D-164B-86CF-1D0484E0CB00}" srcOrd="0" destOrd="4" presId="urn:microsoft.com/office/officeart/2005/8/layout/pList2"/>
    <dgm:cxn modelId="{1C0BFCD9-F722-E241-9542-974D078F5F5A}" type="presOf" srcId="{40797EB8-D266-7D43-BC22-74550D53F160}" destId="{B3BEF6C8-0B75-AA4F-8D3F-989EAA234AB8}" srcOrd="0" destOrd="0" presId="urn:microsoft.com/office/officeart/2005/8/layout/pList2"/>
    <dgm:cxn modelId="{6D9987E8-A000-A844-A1F0-AEA3E594698F}" type="presOf" srcId="{3FAA64B0-F59A-744A-8D5C-0B08FE918E44}" destId="{B3BEF6C8-0B75-AA4F-8D3F-989EAA234AB8}" srcOrd="0" destOrd="5" presId="urn:microsoft.com/office/officeart/2005/8/layout/pList2"/>
    <dgm:cxn modelId="{A596D2E8-7BA3-6C49-B23F-99B40623BB0F}" type="presOf" srcId="{7E07CD37-E7A7-B947-89FF-4DD745C76F16}" destId="{C84ED55E-FDDA-4940-A784-4D7E460D655D}" srcOrd="0" destOrd="0" presId="urn:microsoft.com/office/officeart/2005/8/layout/pList2"/>
    <dgm:cxn modelId="{0E7CC3E9-9348-BE4D-8386-5A13AF1CDA98}" type="presOf" srcId="{011249D0-1A60-FA44-9022-372238145917}" destId="{C84ED55E-FDDA-4940-A784-4D7E460D655D}" srcOrd="0" destOrd="2" presId="urn:microsoft.com/office/officeart/2005/8/layout/pList2"/>
    <dgm:cxn modelId="{227F59EE-6B3A-504A-856D-AD9F74AB1436}" srcId="{40797EB8-D266-7D43-BC22-74550D53F160}" destId="{E47EA7AB-03CA-FA47-A678-8AD195279258}" srcOrd="0" destOrd="0" parTransId="{C8C9591D-5432-6242-AE8F-947C32687305}" sibTransId="{C4815826-1FDB-014E-BDB1-BC197C5D28E0}"/>
    <dgm:cxn modelId="{FDBF57F0-1913-3345-9FC5-C1AF85B79DEB}" type="presOf" srcId="{4B763CBA-6569-7F4B-B687-DE2645C40EBB}" destId="{CA5BD390-787D-384C-A9BA-512D0089953A}" srcOrd="0" destOrd="0" presId="urn:microsoft.com/office/officeart/2005/8/layout/pList2"/>
    <dgm:cxn modelId="{268471F8-78D9-A043-8466-C7069C230764}" srcId="{7E07CD37-E7A7-B947-89FF-4DD745C76F16}" destId="{F64FF7D6-E71E-CD44-8D0B-D347F4C8B333}" srcOrd="2" destOrd="0" parTransId="{34981898-6BC9-BF45-8F4B-C3BA8A42F5B3}" sibTransId="{ECCB9A8D-2C77-9545-88C1-4BF41D95FB38}"/>
    <dgm:cxn modelId="{B53F4BF9-0C73-5843-935F-0F373F4CE082}" type="presOf" srcId="{E47EA7AB-03CA-FA47-A678-8AD195279258}" destId="{B3BEF6C8-0B75-AA4F-8D3F-989EAA234AB8}" srcOrd="0" destOrd="1" presId="urn:microsoft.com/office/officeart/2005/8/layout/pList2"/>
    <dgm:cxn modelId="{F1BE7AF9-0106-8B48-9F74-6E0148475C37}" type="presOf" srcId="{C3306DDC-9376-2045-AD35-CB38523E2558}" destId="{16B9DD1E-A02D-164B-86CF-1D0484E0CB00}" srcOrd="0" destOrd="1" presId="urn:microsoft.com/office/officeart/2005/8/layout/pList2"/>
    <dgm:cxn modelId="{1B37E1FE-4373-4B46-867C-23B334CD17CC}" srcId="{14735E23-8ABC-7B48-A431-31DF58DF1B1E}" destId="{4AB091D8-3B59-B844-80AD-067CD9472EDA}" srcOrd="1" destOrd="0" parTransId="{B488A4A8-B496-F94F-AEC0-1B87B57C9DF4}" sibTransId="{E5648C4B-1172-2141-A848-F06EE2295B7C}"/>
    <dgm:cxn modelId="{943F82FF-6DA6-364A-A466-AAEE9E69194B}" srcId="{14735E23-8ABC-7B48-A431-31DF58DF1B1E}" destId="{4155FA0B-B9C2-454D-8F95-88A786AD6061}" srcOrd="2" destOrd="0" parTransId="{0BB3F513-B836-F24B-A1E8-D8A516C1244D}" sibTransId="{6CFA8EF1-AECF-664C-A32F-436D2F60C573}"/>
    <dgm:cxn modelId="{DCAC745F-4303-6B43-9FDD-81A882F093EA}" type="presParOf" srcId="{2BC5CAED-2727-A646-B9BE-D1B0244EA082}" destId="{58B390B1-61DF-8546-A0D2-A8020C7ACC57}" srcOrd="0" destOrd="0" presId="urn:microsoft.com/office/officeart/2005/8/layout/pList2"/>
    <dgm:cxn modelId="{53CE43FE-61A5-C648-9266-118D0CD0230B}" type="presParOf" srcId="{2BC5CAED-2727-A646-B9BE-D1B0244EA082}" destId="{5DE7E41D-65F7-C94E-BE9B-54667E77487C}" srcOrd="1" destOrd="0" presId="urn:microsoft.com/office/officeart/2005/8/layout/pList2"/>
    <dgm:cxn modelId="{83A5E174-6670-BC4A-B46F-0C11C02D7D61}" type="presParOf" srcId="{5DE7E41D-65F7-C94E-BE9B-54667E77487C}" destId="{C7235753-1F60-8442-9579-6D5FE546A3B8}" srcOrd="0" destOrd="0" presId="urn:microsoft.com/office/officeart/2005/8/layout/pList2"/>
    <dgm:cxn modelId="{151DBC9B-F898-0E4E-99C0-34694B37CBEB}" type="presParOf" srcId="{C7235753-1F60-8442-9579-6D5FE546A3B8}" destId="{C84ED55E-FDDA-4940-A784-4D7E460D655D}" srcOrd="0" destOrd="0" presId="urn:microsoft.com/office/officeart/2005/8/layout/pList2"/>
    <dgm:cxn modelId="{BDB8432B-37DE-FD4C-85AC-B933BDA612FC}" type="presParOf" srcId="{C7235753-1F60-8442-9579-6D5FE546A3B8}" destId="{1D6D9F25-DBB0-AE4A-87EF-5FA1B880C41B}" srcOrd="1" destOrd="0" presId="urn:microsoft.com/office/officeart/2005/8/layout/pList2"/>
    <dgm:cxn modelId="{0C40C0AC-CC03-A447-88E0-38E63EE9F8BA}" type="presParOf" srcId="{C7235753-1F60-8442-9579-6D5FE546A3B8}" destId="{CADA28D9-B893-444F-9B6A-CA81AA4AD2BF}" srcOrd="2" destOrd="0" presId="urn:microsoft.com/office/officeart/2005/8/layout/pList2"/>
    <dgm:cxn modelId="{189B1DDD-257B-204A-976C-22706CF2280D}" type="presParOf" srcId="{5DE7E41D-65F7-C94E-BE9B-54667E77487C}" destId="{994675DE-C5EA-B345-83AD-1EA11CD0ED80}" srcOrd="1" destOrd="0" presId="urn:microsoft.com/office/officeart/2005/8/layout/pList2"/>
    <dgm:cxn modelId="{DC6A5B77-B190-7841-AE99-0B7825C848F8}" type="presParOf" srcId="{5DE7E41D-65F7-C94E-BE9B-54667E77487C}" destId="{1EC8FF17-D990-0A41-851D-9812A810B01F}" srcOrd="2" destOrd="0" presId="urn:microsoft.com/office/officeart/2005/8/layout/pList2"/>
    <dgm:cxn modelId="{2FC1092D-3FBB-F84A-8413-DCA493138D11}" type="presParOf" srcId="{1EC8FF17-D990-0A41-851D-9812A810B01F}" destId="{16B9DD1E-A02D-164B-86CF-1D0484E0CB00}" srcOrd="0" destOrd="0" presId="urn:microsoft.com/office/officeart/2005/8/layout/pList2"/>
    <dgm:cxn modelId="{1F8981AB-F9B6-B042-95F3-287144227AC9}" type="presParOf" srcId="{1EC8FF17-D990-0A41-851D-9812A810B01F}" destId="{0C59E295-BA66-ED4A-A6D1-43486233D657}" srcOrd="1" destOrd="0" presId="urn:microsoft.com/office/officeart/2005/8/layout/pList2"/>
    <dgm:cxn modelId="{5D5C22A2-9C59-4447-B2A5-F4B87996A732}" type="presParOf" srcId="{1EC8FF17-D990-0A41-851D-9812A810B01F}" destId="{20A736DA-1A7D-4F4F-B078-D80A1D998E9F}" srcOrd="2" destOrd="0" presId="urn:microsoft.com/office/officeart/2005/8/layout/pList2"/>
    <dgm:cxn modelId="{BDB621CE-A0F2-0747-89D8-5E3F55A9A8E1}" type="presParOf" srcId="{5DE7E41D-65F7-C94E-BE9B-54667E77487C}" destId="{CA5BD390-787D-384C-A9BA-512D0089953A}" srcOrd="3" destOrd="0" presId="urn:microsoft.com/office/officeart/2005/8/layout/pList2"/>
    <dgm:cxn modelId="{9412BF90-6635-DF48-8487-2EA9D300F101}" type="presParOf" srcId="{5DE7E41D-65F7-C94E-BE9B-54667E77487C}" destId="{AC4F8FBC-DB14-E049-AEB9-7C5418F4F920}" srcOrd="4" destOrd="0" presId="urn:microsoft.com/office/officeart/2005/8/layout/pList2"/>
    <dgm:cxn modelId="{00A50FFD-D3CE-A440-A6BD-61A9481D244A}" type="presParOf" srcId="{AC4F8FBC-DB14-E049-AEB9-7C5418F4F920}" destId="{B3BEF6C8-0B75-AA4F-8D3F-989EAA234AB8}" srcOrd="0" destOrd="0" presId="urn:microsoft.com/office/officeart/2005/8/layout/pList2"/>
    <dgm:cxn modelId="{7EF662A4-62BE-F645-B85B-CFC167CDA349}" type="presParOf" srcId="{AC4F8FBC-DB14-E049-AEB9-7C5418F4F920}" destId="{C1AE87CE-484E-3C4C-900F-B65078BF6BA0}" srcOrd="1" destOrd="0" presId="urn:microsoft.com/office/officeart/2005/8/layout/pList2"/>
    <dgm:cxn modelId="{57D4A982-5F25-E445-8AC0-AC4D696CA267}" type="presParOf" srcId="{AC4F8FBC-DB14-E049-AEB9-7C5418F4F920}" destId="{8410D9FA-00E7-1E44-B354-988746D3594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F3FE16-5A70-5A43-86FF-3E7FBC8334EA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3C10B9E-8F20-2049-B538-5EB3CA84CAB0}">
      <dgm:prSet/>
      <dgm:spPr/>
      <dgm:t>
        <a:bodyPr/>
        <a:lstStyle/>
        <a:p>
          <a:r>
            <a:rPr lang="en-US"/>
            <a:t>Code</a:t>
          </a:r>
          <a:endParaRPr lang="en-GB"/>
        </a:p>
      </dgm:t>
    </dgm:pt>
    <dgm:pt modelId="{B2A501C2-EDCD-3246-98F7-3BFFA2A605FC}" type="parTrans" cxnId="{5C7F83C9-F0C9-2B48-85BA-1C3FDFB1596E}">
      <dgm:prSet/>
      <dgm:spPr/>
      <dgm:t>
        <a:bodyPr/>
        <a:lstStyle/>
        <a:p>
          <a:endParaRPr lang="en-GB"/>
        </a:p>
      </dgm:t>
    </dgm:pt>
    <dgm:pt modelId="{97535EF6-E6B1-9C43-BA2A-AB6AC3E96978}" type="sibTrans" cxnId="{5C7F83C9-F0C9-2B48-85BA-1C3FDFB1596E}">
      <dgm:prSet/>
      <dgm:spPr/>
      <dgm:t>
        <a:bodyPr/>
        <a:lstStyle/>
        <a:p>
          <a:endParaRPr lang="en-GB"/>
        </a:p>
      </dgm:t>
    </dgm:pt>
    <dgm:pt modelId="{FFDCB08F-6F3E-1147-9178-26B9388B0492}">
      <dgm:prSet/>
      <dgm:spPr/>
      <dgm:t>
        <a:bodyPr/>
        <a:lstStyle/>
        <a:p>
          <a:r>
            <a:rPr lang="en-US"/>
            <a:t>Audit, testing, compliance</a:t>
          </a:r>
          <a:endParaRPr lang="en-GB"/>
        </a:p>
      </dgm:t>
    </dgm:pt>
    <dgm:pt modelId="{78840062-6FAF-C94C-A9EC-A7B7F35327B1}" type="parTrans" cxnId="{CB68A6C5-8708-0B4C-AD88-75F3821A785E}">
      <dgm:prSet/>
      <dgm:spPr/>
      <dgm:t>
        <a:bodyPr/>
        <a:lstStyle/>
        <a:p>
          <a:endParaRPr lang="en-GB"/>
        </a:p>
      </dgm:t>
    </dgm:pt>
    <dgm:pt modelId="{AA57B34E-846E-8A4A-B045-174CC5C21B49}" type="sibTrans" cxnId="{CB68A6C5-8708-0B4C-AD88-75F3821A785E}">
      <dgm:prSet/>
      <dgm:spPr/>
      <dgm:t>
        <a:bodyPr/>
        <a:lstStyle/>
        <a:p>
          <a:endParaRPr lang="en-GB"/>
        </a:p>
      </dgm:t>
    </dgm:pt>
    <dgm:pt modelId="{054E01DF-2698-2D4B-A72B-88E07FF50766}">
      <dgm:prSet/>
      <dgm:spPr/>
      <dgm:t>
        <a:bodyPr/>
        <a:lstStyle/>
        <a:p>
          <a:r>
            <a:rPr lang="en-US"/>
            <a:t>IPR, copyright, licenses, contributor agreements</a:t>
          </a:r>
          <a:endParaRPr lang="en-GB"/>
        </a:p>
      </dgm:t>
    </dgm:pt>
    <dgm:pt modelId="{3472DF02-A0FA-394D-B6CD-ADC50E03C958}" type="parTrans" cxnId="{5BE25082-CD20-D74D-BC82-6C0E6752AEEB}">
      <dgm:prSet/>
      <dgm:spPr/>
      <dgm:t>
        <a:bodyPr/>
        <a:lstStyle/>
        <a:p>
          <a:endParaRPr lang="en-GB"/>
        </a:p>
      </dgm:t>
    </dgm:pt>
    <dgm:pt modelId="{2CE4FD0D-EDF4-E140-A54B-FAE4AC703DCB}" type="sibTrans" cxnId="{5BE25082-CD20-D74D-BC82-6C0E6752AEEB}">
      <dgm:prSet/>
      <dgm:spPr/>
      <dgm:t>
        <a:bodyPr/>
        <a:lstStyle/>
        <a:p>
          <a:endParaRPr lang="en-GB"/>
        </a:p>
      </dgm:t>
    </dgm:pt>
    <dgm:pt modelId="{AF04960A-A454-AA4A-BBEE-45C977B8A071}">
      <dgm:prSet/>
      <dgm:spPr/>
      <dgm:t>
        <a:bodyPr/>
        <a:lstStyle/>
        <a:p>
          <a:r>
            <a:rPr lang="en-US"/>
            <a:t>Marketing</a:t>
          </a:r>
          <a:endParaRPr lang="en-GB"/>
        </a:p>
      </dgm:t>
    </dgm:pt>
    <dgm:pt modelId="{88BAAD6D-4A2B-2149-9351-85CCE92BB11B}" type="parTrans" cxnId="{68D2D39F-B584-5D44-B85E-92035DFF2329}">
      <dgm:prSet/>
      <dgm:spPr/>
      <dgm:t>
        <a:bodyPr/>
        <a:lstStyle/>
        <a:p>
          <a:endParaRPr lang="en-GB"/>
        </a:p>
      </dgm:t>
    </dgm:pt>
    <dgm:pt modelId="{2FB37373-9BC8-8D47-B6F8-5EDB55CE2A0B}" type="sibTrans" cxnId="{68D2D39F-B584-5D44-B85E-92035DFF2329}">
      <dgm:prSet/>
      <dgm:spPr/>
      <dgm:t>
        <a:bodyPr/>
        <a:lstStyle/>
        <a:p>
          <a:endParaRPr lang="en-GB"/>
        </a:p>
      </dgm:t>
    </dgm:pt>
    <dgm:pt modelId="{F69B40A9-171D-AF49-A530-D406BE1719B3}">
      <dgm:prSet/>
      <dgm:spPr/>
      <dgm:t>
        <a:bodyPr/>
        <a:lstStyle/>
        <a:p>
          <a:r>
            <a:rPr lang="en-US"/>
            <a:t>Customer support</a:t>
          </a:r>
          <a:endParaRPr lang="en-GB"/>
        </a:p>
      </dgm:t>
    </dgm:pt>
    <dgm:pt modelId="{B80BEC72-FFB5-114A-BA6A-7338A7BE89D4}" type="parTrans" cxnId="{F29C6D01-F8A2-F143-BB2B-1C551C98F250}">
      <dgm:prSet/>
      <dgm:spPr/>
      <dgm:t>
        <a:bodyPr/>
        <a:lstStyle/>
        <a:p>
          <a:endParaRPr lang="en-GB"/>
        </a:p>
      </dgm:t>
    </dgm:pt>
    <dgm:pt modelId="{0C396612-359E-6448-9257-671C66FD9BFA}" type="sibTrans" cxnId="{F29C6D01-F8A2-F143-BB2B-1C551C98F250}">
      <dgm:prSet/>
      <dgm:spPr/>
      <dgm:t>
        <a:bodyPr/>
        <a:lstStyle/>
        <a:p>
          <a:endParaRPr lang="en-GB"/>
        </a:p>
      </dgm:t>
    </dgm:pt>
    <dgm:pt modelId="{CE31F5DB-5825-2D4A-94A8-22E981C5A01F}">
      <dgm:prSet/>
      <dgm:spPr>
        <a:solidFill>
          <a:schemeClr val="accent3"/>
        </a:solidFill>
      </dgm:spPr>
      <dgm:t>
        <a:bodyPr/>
        <a:lstStyle/>
        <a:p>
          <a:r>
            <a:rPr lang="en-US"/>
            <a:t>Financing </a:t>
          </a:r>
          <a:endParaRPr lang="en-GB"/>
        </a:p>
      </dgm:t>
    </dgm:pt>
    <dgm:pt modelId="{C333AD88-1523-E845-9809-9F6D3A7C4B2F}" type="parTrans" cxnId="{188B604E-24F3-EE47-8F4B-F370BC52285A}">
      <dgm:prSet/>
      <dgm:spPr/>
      <dgm:t>
        <a:bodyPr/>
        <a:lstStyle/>
        <a:p>
          <a:endParaRPr lang="en-GB"/>
        </a:p>
      </dgm:t>
    </dgm:pt>
    <dgm:pt modelId="{8377B393-AB71-D94D-82FB-2E09998DF66F}" type="sibTrans" cxnId="{188B604E-24F3-EE47-8F4B-F370BC52285A}">
      <dgm:prSet/>
      <dgm:spPr>
        <a:solidFill>
          <a:schemeClr val="accent3"/>
        </a:solidFill>
      </dgm:spPr>
      <dgm:t>
        <a:bodyPr/>
        <a:lstStyle/>
        <a:p>
          <a:endParaRPr lang="en-GB"/>
        </a:p>
      </dgm:t>
    </dgm:pt>
    <dgm:pt modelId="{3C9DCC5D-A597-6B42-9027-F9F20AB6E803}" type="pres">
      <dgm:prSet presAssocID="{42F3FE16-5A70-5A43-86FF-3E7FBC8334EA}" presName="cycle" presStyleCnt="0">
        <dgm:presLayoutVars>
          <dgm:dir/>
          <dgm:resizeHandles val="exact"/>
        </dgm:presLayoutVars>
      </dgm:prSet>
      <dgm:spPr/>
    </dgm:pt>
    <dgm:pt modelId="{C84FE61F-27E5-7848-8E56-9962FC11AA40}" type="pres">
      <dgm:prSet presAssocID="{33C10B9E-8F20-2049-B538-5EB3CA84CAB0}" presName="node" presStyleLbl="node1" presStyleIdx="0" presStyleCnt="6">
        <dgm:presLayoutVars>
          <dgm:bulletEnabled val="1"/>
        </dgm:presLayoutVars>
      </dgm:prSet>
      <dgm:spPr/>
    </dgm:pt>
    <dgm:pt modelId="{05228083-89AC-D349-A540-21E44B2A4AD4}" type="pres">
      <dgm:prSet presAssocID="{97535EF6-E6B1-9C43-BA2A-AB6AC3E96978}" presName="sibTrans" presStyleLbl="sibTrans2D1" presStyleIdx="0" presStyleCnt="6"/>
      <dgm:spPr/>
    </dgm:pt>
    <dgm:pt modelId="{F627760C-CEA6-F143-85C7-C7E70053390B}" type="pres">
      <dgm:prSet presAssocID="{97535EF6-E6B1-9C43-BA2A-AB6AC3E96978}" presName="connectorText" presStyleLbl="sibTrans2D1" presStyleIdx="0" presStyleCnt="6"/>
      <dgm:spPr/>
    </dgm:pt>
    <dgm:pt modelId="{C9F7DF03-2AEC-044F-9B37-4F9A6F74A61F}" type="pres">
      <dgm:prSet presAssocID="{FFDCB08F-6F3E-1147-9178-26B9388B0492}" presName="node" presStyleLbl="node1" presStyleIdx="1" presStyleCnt="6">
        <dgm:presLayoutVars>
          <dgm:bulletEnabled val="1"/>
        </dgm:presLayoutVars>
      </dgm:prSet>
      <dgm:spPr/>
    </dgm:pt>
    <dgm:pt modelId="{75A127F2-458D-6D4C-8142-329C8DC2EDCB}" type="pres">
      <dgm:prSet presAssocID="{AA57B34E-846E-8A4A-B045-174CC5C21B49}" presName="sibTrans" presStyleLbl="sibTrans2D1" presStyleIdx="1" presStyleCnt="6"/>
      <dgm:spPr/>
    </dgm:pt>
    <dgm:pt modelId="{55B7A2AF-1948-C646-B066-36ACD57E2253}" type="pres">
      <dgm:prSet presAssocID="{AA57B34E-846E-8A4A-B045-174CC5C21B49}" presName="connectorText" presStyleLbl="sibTrans2D1" presStyleIdx="1" presStyleCnt="6"/>
      <dgm:spPr/>
    </dgm:pt>
    <dgm:pt modelId="{F3DD6B2F-2E86-2440-B34B-9801C87C84AC}" type="pres">
      <dgm:prSet presAssocID="{054E01DF-2698-2D4B-A72B-88E07FF50766}" presName="node" presStyleLbl="node1" presStyleIdx="2" presStyleCnt="6">
        <dgm:presLayoutVars>
          <dgm:bulletEnabled val="1"/>
        </dgm:presLayoutVars>
      </dgm:prSet>
      <dgm:spPr/>
    </dgm:pt>
    <dgm:pt modelId="{2E72FEB8-A250-C34C-BD8F-92E304961B5C}" type="pres">
      <dgm:prSet presAssocID="{2CE4FD0D-EDF4-E140-A54B-FAE4AC703DCB}" presName="sibTrans" presStyleLbl="sibTrans2D1" presStyleIdx="2" presStyleCnt="6"/>
      <dgm:spPr/>
    </dgm:pt>
    <dgm:pt modelId="{3A778E2E-45DA-C348-8201-068DC37AD695}" type="pres">
      <dgm:prSet presAssocID="{2CE4FD0D-EDF4-E140-A54B-FAE4AC703DCB}" presName="connectorText" presStyleLbl="sibTrans2D1" presStyleIdx="2" presStyleCnt="6"/>
      <dgm:spPr/>
    </dgm:pt>
    <dgm:pt modelId="{CEAE09E7-47D8-1A48-A42B-B25C95066C23}" type="pres">
      <dgm:prSet presAssocID="{AF04960A-A454-AA4A-BBEE-45C977B8A071}" presName="node" presStyleLbl="node1" presStyleIdx="3" presStyleCnt="6">
        <dgm:presLayoutVars>
          <dgm:bulletEnabled val="1"/>
        </dgm:presLayoutVars>
      </dgm:prSet>
      <dgm:spPr/>
    </dgm:pt>
    <dgm:pt modelId="{F6E4B310-EA93-A643-B1C8-12CC27185038}" type="pres">
      <dgm:prSet presAssocID="{2FB37373-9BC8-8D47-B6F8-5EDB55CE2A0B}" presName="sibTrans" presStyleLbl="sibTrans2D1" presStyleIdx="3" presStyleCnt="6"/>
      <dgm:spPr/>
    </dgm:pt>
    <dgm:pt modelId="{80A98278-47FD-5040-8E9F-8BE46D73247D}" type="pres">
      <dgm:prSet presAssocID="{2FB37373-9BC8-8D47-B6F8-5EDB55CE2A0B}" presName="connectorText" presStyleLbl="sibTrans2D1" presStyleIdx="3" presStyleCnt="6"/>
      <dgm:spPr/>
    </dgm:pt>
    <dgm:pt modelId="{4F203F15-AF41-FD49-8E75-FBD182266F48}" type="pres">
      <dgm:prSet presAssocID="{F69B40A9-171D-AF49-A530-D406BE1719B3}" presName="node" presStyleLbl="node1" presStyleIdx="4" presStyleCnt="6">
        <dgm:presLayoutVars>
          <dgm:bulletEnabled val="1"/>
        </dgm:presLayoutVars>
      </dgm:prSet>
      <dgm:spPr/>
    </dgm:pt>
    <dgm:pt modelId="{0AA56808-97AC-2048-B19A-251F0911282B}" type="pres">
      <dgm:prSet presAssocID="{0C396612-359E-6448-9257-671C66FD9BFA}" presName="sibTrans" presStyleLbl="sibTrans2D1" presStyleIdx="4" presStyleCnt="6"/>
      <dgm:spPr/>
    </dgm:pt>
    <dgm:pt modelId="{1753D732-F8EE-8042-8604-561F85FA0B5A}" type="pres">
      <dgm:prSet presAssocID="{0C396612-359E-6448-9257-671C66FD9BFA}" presName="connectorText" presStyleLbl="sibTrans2D1" presStyleIdx="4" presStyleCnt="6"/>
      <dgm:spPr/>
    </dgm:pt>
    <dgm:pt modelId="{9C849C9E-38A1-634C-B9CB-3065232B8A12}" type="pres">
      <dgm:prSet presAssocID="{CE31F5DB-5825-2D4A-94A8-22E981C5A01F}" presName="node" presStyleLbl="node1" presStyleIdx="5" presStyleCnt="6">
        <dgm:presLayoutVars>
          <dgm:bulletEnabled val="1"/>
        </dgm:presLayoutVars>
      </dgm:prSet>
      <dgm:spPr/>
    </dgm:pt>
    <dgm:pt modelId="{261ABCB1-17BF-DF44-BDC1-03989502495F}" type="pres">
      <dgm:prSet presAssocID="{8377B393-AB71-D94D-82FB-2E09998DF66F}" presName="sibTrans" presStyleLbl="sibTrans2D1" presStyleIdx="5" presStyleCnt="6"/>
      <dgm:spPr/>
    </dgm:pt>
    <dgm:pt modelId="{272107A2-8A17-7345-B190-CE25A89D3F8E}" type="pres">
      <dgm:prSet presAssocID="{8377B393-AB71-D94D-82FB-2E09998DF66F}" presName="connectorText" presStyleLbl="sibTrans2D1" presStyleIdx="5" presStyleCnt="6"/>
      <dgm:spPr/>
    </dgm:pt>
  </dgm:ptLst>
  <dgm:cxnLst>
    <dgm:cxn modelId="{F29C6D01-F8A2-F143-BB2B-1C551C98F250}" srcId="{42F3FE16-5A70-5A43-86FF-3E7FBC8334EA}" destId="{F69B40A9-171D-AF49-A530-D406BE1719B3}" srcOrd="4" destOrd="0" parTransId="{B80BEC72-FFB5-114A-BA6A-7338A7BE89D4}" sibTransId="{0C396612-359E-6448-9257-671C66FD9BFA}"/>
    <dgm:cxn modelId="{D25DD407-9DC3-EB4D-B74E-59F96CF12C1B}" type="presOf" srcId="{0C396612-359E-6448-9257-671C66FD9BFA}" destId="{0AA56808-97AC-2048-B19A-251F0911282B}" srcOrd="0" destOrd="0" presId="urn:microsoft.com/office/officeart/2005/8/layout/cycle2"/>
    <dgm:cxn modelId="{288A410B-5C61-904B-9E90-F57F54564F56}" type="presOf" srcId="{AA57B34E-846E-8A4A-B045-174CC5C21B49}" destId="{75A127F2-458D-6D4C-8142-329C8DC2EDCB}" srcOrd="0" destOrd="0" presId="urn:microsoft.com/office/officeart/2005/8/layout/cycle2"/>
    <dgm:cxn modelId="{1F05E61E-1F2B-8F4A-B1F9-B4B74A323BFC}" type="presOf" srcId="{F69B40A9-171D-AF49-A530-D406BE1719B3}" destId="{4F203F15-AF41-FD49-8E75-FBD182266F48}" srcOrd="0" destOrd="0" presId="urn:microsoft.com/office/officeart/2005/8/layout/cycle2"/>
    <dgm:cxn modelId="{DB2A5627-7AFC-F644-8873-34A45E62CA18}" type="presOf" srcId="{97535EF6-E6B1-9C43-BA2A-AB6AC3E96978}" destId="{05228083-89AC-D349-A540-21E44B2A4AD4}" srcOrd="0" destOrd="0" presId="urn:microsoft.com/office/officeart/2005/8/layout/cycle2"/>
    <dgm:cxn modelId="{0C91D029-1B3A-B045-A0B5-3DC0600DA721}" type="presOf" srcId="{2CE4FD0D-EDF4-E140-A54B-FAE4AC703DCB}" destId="{2E72FEB8-A250-C34C-BD8F-92E304961B5C}" srcOrd="0" destOrd="0" presId="urn:microsoft.com/office/officeart/2005/8/layout/cycle2"/>
    <dgm:cxn modelId="{DB66D83A-EEC6-CA49-A046-CDE7D5815CFF}" type="presOf" srcId="{2CE4FD0D-EDF4-E140-A54B-FAE4AC703DCB}" destId="{3A778E2E-45DA-C348-8201-068DC37AD695}" srcOrd="1" destOrd="0" presId="urn:microsoft.com/office/officeart/2005/8/layout/cycle2"/>
    <dgm:cxn modelId="{7437DC40-EC38-174D-BFF1-9A75F1B2BBF3}" type="presOf" srcId="{97535EF6-E6B1-9C43-BA2A-AB6AC3E96978}" destId="{F627760C-CEA6-F143-85C7-C7E70053390B}" srcOrd="1" destOrd="0" presId="urn:microsoft.com/office/officeart/2005/8/layout/cycle2"/>
    <dgm:cxn modelId="{6848BB43-4CE9-5D4B-8605-E7834CE77E58}" type="presOf" srcId="{AF04960A-A454-AA4A-BBEE-45C977B8A071}" destId="{CEAE09E7-47D8-1A48-A42B-B25C95066C23}" srcOrd="0" destOrd="0" presId="urn:microsoft.com/office/officeart/2005/8/layout/cycle2"/>
    <dgm:cxn modelId="{188B604E-24F3-EE47-8F4B-F370BC52285A}" srcId="{42F3FE16-5A70-5A43-86FF-3E7FBC8334EA}" destId="{CE31F5DB-5825-2D4A-94A8-22E981C5A01F}" srcOrd="5" destOrd="0" parTransId="{C333AD88-1523-E845-9809-9F6D3A7C4B2F}" sibTransId="{8377B393-AB71-D94D-82FB-2E09998DF66F}"/>
    <dgm:cxn modelId="{4787395E-F1A6-4B4B-936D-76EF7AD33ACE}" type="presOf" srcId="{CE31F5DB-5825-2D4A-94A8-22E981C5A01F}" destId="{9C849C9E-38A1-634C-B9CB-3065232B8A12}" srcOrd="0" destOrd="0" presId="urn:microsoft.com/office/officeart/2005/8/layout/cycle2"/>
    <dgm:cxn modelId="{67B71F61-1FCE-184B-8808-1DB1CC6214E1}" type="presOf" srcId="{2FB37373-9BC8-8D47-B6F8-5EDB55CE2A0B}" destId="{F6E4B310-EA93-A643-B1C8-12CC27185038}" srcOrd="0" destOrd="0" presId="urn:microsoft.com/office/officeart/2005/8/layout/cycle2"/>
    <dgm:cxn modelId="{528D2F62-41C6-194E-9722-8B338D470585}" type="presOf" srcId="{0C396612-359E-6448-9257-671C66FD9BFA}" destId="{1753D732-F8EE-8042-8604-561F85FA0B5A}" srcOrd="1" destOrd="0" presId="urn:microsoft.com/office/officeart/2005/8/layout/cycle2"/>
    <dgm:cxn modelId="{A459D87F-069D-3C4A-8D1B-076C6AA05658}" type="presOf" srcId="{054E01DF-2698-2D4B-A72B-88E07FF50766}" destId="{F3DD6B2F-2E86-2440-B34B-9801C87C84AC}" srcOrd="0" destOrd="0" presId="urn:microsoft.com/office/officeart/2005/8/layout/cycle2"/>
    <dgm:cxn modelId="{5BE25082-CD20-D74D-BC82-6C0E6752AEEB}" srcId="{42F3FE16-5A70-5A43-86FF-3E7FBC8334EA}" destId="{054E01DF-2698-2D4B-A72B-88E07FF50766}" srcOrd="2" destOrd="0" parTransId="{3472DF02-A0FA-394D-B6CD-ADC50E03C958}" sibTransId="{2CE4FD0D-EDF4-E140-A54B-FAE4AC703DCB}"/>
    <dgm:cxn modelId="{E3A7FB82-175C-234D-90D5-B68B292BF6B5}" type="presOf" srcId="{AA57B34E-846E-8A4A-B045-174CC5C21B49}" destId="{55B7A2AF-1948-C646-B066-36ACD57E2253}" srcOrd="1" destOrd="0" presId="urn:microsoft.com/office/officeart/2005/8/layout/cycle2"/>
    <dgm:cxn modelId="{0C5C5796-C7BF-2A44-B3F1-B6EB916689B6}" type="presOf" srcId="{2FB37373-9BC8-8D47-B6F8-5EDB55CE2A0B}" destId="{80A98278-47FD-5040-8E9F-8BE46D73247D}" srcOrd="1" destOrd="0" presId="urn:microsoft.com/office/officeart/2005/8/layout/cycle2"/>
    <dgm:cxn modelId="{4E6AA59A-0C11-DA4D-9647-E8B2A06A37AC}" type="presOf" srcId="{8377B393-AB71-D94D-82FB-2E09998DF66F}" destId="{261ABCB1-17BF-DF44-BDC1-03989502495F}" srcOrd="0" destOrd="0" presId="urn:microsoft.com/office/officeart/2005/8/layout/cycle2"/>
    <dgm:cxn modelId="{9130379B-A96B-B241-9FFF-D661C88A9D24}" type="presOf" srcId="{8377B393-AB71-D94D-82FB-2E09998DF66F}" destId="{272107A2-8A17-7345-B190-CE25A89D3F8E}" srcOrd="1" destOrd="0" presId="urn:microsoft.com/office/officeart/2005/8/layout/cycle2"/>
    <dgm:cxn modelId="{68D2D39F-B584-5D44-B85E-92035DFF2329}" srcId="{42F3FE16-5A70-5A43-86FF-3E7FBC8334EA}" destId="{AF04960A-A454-AA4A-BBEE-45C977B8A071}" srcOrd="3" destOrd="0" parTransId="{88BAAD6D-4A2B-2149-9351-85CCE92BB11B}" sibTransId="{2FB37373-9BC8-8D47-B6F8-5EDB55CE2A0B}"/>
    <dgm:cxn modelId="{CB68A6C5-8708-0B4C-AD88-75F3821A785E}" srcId="{42F3FE16-5A70-5A43-86FF-3E7FBC8334EA}" destId="{FFDCB08F-6F3E-1147-9178-26B9388B0492}" srcOrd="1" destOrd="0" parTransId="{78840062-6FAF-C94C-A9EC-A7B7F35327B1}" sibTransId="{AA57B34E-846E-8A4A-B045-174CC5C21B49}"/>
    <dgm:cxn modelId="{5C7F83C9-F0C9-2B48-85BA-1C3FDFB1596E}" srcId="{42F3FE16-5A70-5A43-86FF-3E7FBC8334EA}" destId="{33C10B9E-8F20-2049-B538-5EB3CA84CAB0}" srcOrd="0" destOrd="0" parTransId="{B2A501C2-EDCD-3246-98F7-3BFFA2A605FC}" sibTransId="{97535EF6-E6B1-9C43-BA2A-AB6AC3E96978}"/>
    <dgm:cxn modelId="{E4F9EBF8-F5C8-4645-848C-77B508D46AF7}" type="presOf" srcId="{33C10B9E-8F20-2049-B538-5EB3CA84CAB0}" destId="{C84FE61F-27E5-7848-8E56-9962FC11AA40}" srcOrd="0" destOrd="0" presId="urn:microsoft.com/office/officeart/2005/8/layout/cycle2"/>
    <dgm:cxn modelId="{AC7356FC-1392-5E4E-81F5-8F87DA8A38B0}" type="presOf" srcId="{42F3FE16-5A70-5A43-86FF-3E7FBC8334EA}" destId="{3C9DCC5D-A597-6B42-9027-F9F20AB6E803}" srcOrd="0" destOrd="0" presId="urn:microsoft.com/office/officeart/2005/8/layout/cycle2"/>
    <dgm:cxn modelId="{13EC96FF-471C-0843-A2F3-ADBD5BB4DD7F}" type="presOf" srcId="{FFDCB08F-6F3E-1147-9178-26B9388B0492}" destId="{C9F7DF03-2AEC-044F-9B37-4F9A6F74A61F}" srcOrd="0" destOrd="0" presId="urn:microsoft.com/office/officeart/2005/8/layout/cycle2"/>
    <dgm:cxn modelId="{D66DC742-DECF-2B43-AD82-DBE92D4B16B3}" type="presParOf" srcId="{3C9DCC5D-A597-6B42-9027-F9F20AB6E803}" destId="{C84FE61F-27E5-7848-8E56-9962FC11AA40}" srcOrd="0" destOrd="0" presId="urn:microsoft.com/office/officeart/2005/8/layout/cycle2"/>
    <dgm:cxn modelId="{97F22593-D89E-3744-BF18-18C975B9985A}" type="presParOf" srcId="{3C9DCC5D-A597-6B42-9027-F9F20AB6E803}" destId="{05228083-89AC-D349-A540-21E44B2A4AD4}" srcOrd="1" destOrd="0" presId="urn:microsoft.com/office/officeart/2005/8/layout/cycle2"/>
    <dgm:cxn modelId="{7D69ABFF-883A-EC42-9325-A325BB3B3079}" type="presParOf" srcId="{05228083-89AC-D349-A540-21E44B2A4AD4}" destId="{F627760C-CEA6-F143-85C7-C7E70053390B}" srcOrd="0" destOrd="0" presId="urn:microsoft.com/office/officeart/2005/8/layout/cycle2"/>
    <dgm:cxn modelId="{1DD50BEC-E852-1644-AA01-8B784C7EABAD}" type="presParOf" srcId="{3C9DCC5D-A597-6B42-9027-F9F20AB6E803}" destId="{C9F7DF03-2AEC-044F-9B37-4F9A6F74A61F}" srcOrd="2" destOrd="0" presId="urn:microsoft.com/office/officeart/2005/8/layout/cycle2"/>
    <dgm:cxn modelId="{BBEBEC5B-857A-D64B-93F7-230A2414F478}" type="presParOf" srcId="{3C9DCC5D-A597-6B42-9027-F9F20AB6E803}" destId="{75A127F2-458D-6D4C-8142-329C8DC2EDCB}" srcOrd="3" destOrd="0" presId="urn:microsoft.com/office/officeart/2005/8/layout/cycle2"/>
    <dgm:cxn modelId="{2E46EB24-49C5-6047-8834-30990745AD8D}" type="presParOf" srcId="{75A127F2-458D-6D4C-8142-329C8DC2EDCB}" destId="{55B7A2AF-1948-C646-B066-36ACD57E2253}" srcOrd="0" destOrd="0" presId="urn:microsoft.com/office/officeart/2005/8/layout/cycle2"/>
    <dgm:cxn modelId="{CC561763-0C82-EF4C-AA0B-BEDFA6317B5A}" type="presParOf" srcId="{3C9DCC5D-A597-6B42-9027-F9F20AB6E803}" destId="{F3DD6B2F-2E86-2440-B34B-9801C87C84AC}" srcOrd="4" destOrd="0" presId="urn:microsoft.com/office/officeart/2005/8/layout/cycle2"/>
    <dgm:cxn modelId="{AF6F6607-A2E1-7843-9E21-B17D0573A726}" type="presParOf" srcId="{3C9DCC5D-A597-6B42-9027-F9F20AB6E803}" destId="{2E72FEB8-A250-C34C-BD8F-92E304961B5C}" srcOrd="5" destOrd="0" presId="urn:microsoft.com/office/officeart/2005/8/layout/cycle2"/>
    <dgm:cxn modelId="{DC877B39-8A22-9C44-A808-9CA17A606EAB}" type="presParOf" srcId="{2E72FEB8-A250-C34C-BD8F-92E304961B5C}" destId="{3A778E2E-45DA-C348-8201-068DC37AD695}" srcOrd="0" destOrd="0" presId="urn:microsoft.com/office/officeart/2005/8/layout/cycle2"/>
    <dgm:cxn modelId="{857ADAE5-ED34-764A-BE6B-797BBDD8AFF8}" type="presParOf" srcId="{3C9DCC5D-A597-6B42-9027-F9F20AB6E803}" destId="{CEAE09E7-47D8-1A48-A42B-B25C95066C23}" srcOrd="6" destOrd="0" presId="urn:microsoft.com/office/officeart/2005/8/layout/cycle2"/>
    <dgm:cxn modelId="{2D17E33B-5092-574A-9204-D1401591C91B}" type="presParOf" srcId="{3C9DCC5D-A597-6B42-9027-F9F20AB6E803}" destId="{F6E4B310-EA93-A643-B1C8-12CC27185038}" srcOrd="7" destOrd="0" presId="urn:microsoft.com/office/officeart/2005/8/layout/cycle2"/>
    <dgm:cxn modelId="{CD9C42AA-8412-BD44-A7AF-84E7BA058B0A}" type="presParOf" srcId="{F6E4B310-EA93-A643-B1C8-12CC27185038}" destId="{80A98278-47FD-5040-8E9F-8BE46D73247D}" srcOrd="0" destOrd="0" presId="urn:microsoft.com/office/officeart/2005/8/layout/cycle2"/>
    <dgm:cxn modelId="{8B25E3D7-A3F6-874E-866A-3F458A7DF0A3}" type="presParOf" srcId="{3C9DCC5D-A597-6B42-9027-F9F20AB6E803}" destId="{4F203F15-AF41-FD49-8E75-FBD182266F48}" srcOrd="8" destOrd="0" presId="urn:microsoft.com/office/officeart/2005/8/layout/cycle2"/>
    <dgm:cxn modelId="{B748D5A0-43F6-F049-B95F-DB183C7EB316}" type="presParOf" srcId="{3C9DCC5D-A597-6B42-9027-F9F20AB6E803}" destId="{0AA56808-97AC-2048-B19A-251F0911282B}" srcOrd="9" destOrd="0" presId="urn:microsoft.com/office/officeart/2005/8/layout/cycle2"/>
    <dgm:cxn modelId="{91466131-2DEC-484C-9082-4B0A9907CCD7}" type="presParOf" srcId="{0AA56808-97AC-2048-B19A-251F0911282B}" destId="{1753D732-F8EE-8042-8604-561F85FA0B5A}" srcOrd="0" destOrd="0" presId="urn:microsoft.com/office/officeart/2005/8/layout/cycle2"/>
    <dgm:cxn modelId="{B92DF228-89BE-7946-A06A-C37251CAC142}" type="presParOf" srcId="{3C9DCC5D-A597-6B42-9027-F9F20AB6E803}" destId="{9C849C9E-38A1-634C-B9CB-3065232B8A12}" srcOrd="10" destOrd="0" presId="urn:microsoft.com/office/officeart/2005/8/layout/cycle2"/>
    <dgm:cxn modelId="{706F59ED-63EE-D243-9D71-CC17ACCCDBF1}" type="presParOf" srcId="{3C9DCC5D-A597-6B42-9027-F9F20AB6E803}" destId="{261ABCB1-17BF-DF44-BDC1-03989502495F}" srcOrd="11" destOrd="0" presId="urn:microsoft.com/office/officeart/2005/8/layout/cycle2"/>
    <dgm:cxn modelId="{2CC725E9-C893-E749-8EDC-759D60D7B5B4}" type="presParOf" srcId="{261ABCB1-17BF-DF44-BDC1-03989502495F}" destId="{272107A2-8A17-7345-B190-CE25A89D3F8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5E01C1-4BF2-1847-9BC0-4DE4B0A00D61}" type="doc">
      <dgm:prSet loTypeId="urn:microsoft.com/office/officeart/2008/layout/VerticalCurvedList" loCatId="pyramid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F542234C-B683-7648-9E1F-572571A7E142}">
      <dgm:prSet/>
      <dgm:spPr/>
      <dgm:t>
        <a:bodyPr/>
        <a:lstStyle/>
        <a:p>
          <a:r>
            <a:rPr lang="en-GB" dirty="0"/>
            <a:t>US$500 million impact</a:t>
          </a:r>
        </a:p>
      </dgm:t>
    </dgm:pt>
    <dgm:pt modelId="{2EDCA377-91C9-E74A-BC14-80E7050AB70B}" type="parTrans" cxnId="{9B8A1E64-DBDD-024A-81A7-278125B4FADE}">
      <dgm:prSet/>
      <dgm:spPr/>
      <dgm:t>
        <a:bodyPr/>
        <a:lstStyle/>
        <a:p>
          <a:endParaRPr lang="en-GB"/>
        </a:p>
      </dgm:t>
    </dgm:pt>
    <dgm:pt modelId="{8B1D6884-4B00-F945-A99F-EDE1FF35DDAF}" type="sibTrans" cxnId="{9B8A1E64-DBDD-024A-81A7-278125B4FADE}">
      <dgm:prSet/>
      <dgm:spPr/>
      <dgm:t>
        <a:bodyPr/>
        <a:lstStyle/>
        <a:p>
          <a:endParaRPr lang="en-GB"/>
        </a:p>
      </dgm:t>
    </dgm:pt>
    <dgm:pt modelId="{F83A431F-FB02-1648-8E90-E65F20C1602F}">
      <dgm:prSet/>
      <dgm:spPr/>
      <dgm:t>
        <a:bodyPr/>
        <a:lstStyle/>
        <a:p>
          <a:r>
            <a:rPr lang="en-GB" dirty="0"/>
            <a:t>Significant usage of OpenSSL without funding – which could have been spent on better auditing and testing</a:t>
          </a:r>
        </a:p>
      </dgm:t>
    </dgm:pt>
    <dgm:pt modelId="{F0318BA5-26E4-E44E-AE50-7A15A9F4C69D}" type="parTrans" cxnId="{16C2439B-0366-E84C-8309-DABEA4B19FE6}">
      <dgm:prSet/>
      <dgm:spPr/>
      <dgm:t>
        <a:bodyPr/>
        <a:lstStyle/>
        <a:p>
          <a:endParaRPr lang="en-GB"/>
        </a:p>
      </dgm:t>
    </dgm:pt>
    <dgm:pt modelId="{B4299DC8-B463-E341-8D59-243E3629B2FA}" type="sibTrans" cxnId="{16C2439B-0366-E84C-8309-DABEA4B19FE6}">
      <dgm:prSet/>
      <dgm:spPr/>
      <dgm:t>
        <a:bodyPr/>
        <a:lstStyle/>
        <a:p>
          <a:endParaRPr lang="en-GB"/>
        </a:p>
      </dgm:t>
    </dgm:pt>
    <dgm:pt modelId="{F6C84F4F-6D7C-4C4B-9A7F-594D484EF096}">
      <dgm:prSet/>
      <dgm:spPr/>
      <dgm:t>
        <a:bodyPr/>
        <a:lstStyle/>
        <a:p>
          <a:r>
            <a:rPr lang="en-GB" dirty="0"/>
            <a:t>Yearly donations to the OpenSSL project were about US$2,000</a:t>
          </a:r>
        </a:p>
      </dgm:t>
    </dgm:pt>
    <dgm:pt modelId="{94B5C917-7EC5-7A43-89AE-AA8AEC0063FE}" type="parTrans" cxnId="{B3DC847D-2E68-6C42-BB29-D4C5B98E1929}">
      <dgm:prSet/>
      <dgm:spPr/>
      <dgm:t>
        <a:bodyPr/>
        <a:lstStyle/>
        <a:p>
          <a:endParaRPr lang="en-GB"/>
        </a:p>
      </dgm:t>
    </dgm:pt>
    <dgm:pt modelId="{1487BF17-51AB-2B43-BFC2-F4AD506A6B6B}" type="sibTrans" cxnId="{B3DC847D-2E68-6C42-BB29-D4C5B98E1929}">
      <dgm:prSet/>
      <dgm:spPr/>
      <dgm:t>
        <a:bodyPr/>
        <a:lstStyle/>
        <a:p>
          <a:endParaRPr lang="en-GB"/>
        </a:p>
      </dgm:t>
    </dgm:pt>
    <dgm:pt modelId="{5A42A1B7-AB38-754B-A49A-45E01AB87C08}">
      <dgm:prSet/>
      <dgm:spPr/>
      <dgm:t>
        <a:bodyPr/>
        <a:lstStyle/>
        <a:p>
          <a:r>
            <a:rPr lang="en-GB" dirty="0"/>
            <a:t>OpenSSL only has two people to write, maintain, test, and review 500,000 lines of business critical code</a:t>
          </a:r>
        </a:p>
      </dgm:t>
    </dgm:pt>
    <dgm:pt modelId="{B7698639-1230-7D4E-BFF4-07B947666521}" type="parTrans" cxnId="{84635944-AAF0-6C4B-B96A-314CC6430020}">
      <dgm:prSet/>
      <dgm:spPr/>
      <dgm:t>
        <a:bodyPr/>
        <a:lstStyle/>
        <a:p>
          <a:endParaRPr lang="en-GB"/>
        </a:p>
      </dgm:t>
    </dgm:pt>
    <dgm:pt modelId="{B234392E-F8C9-9840-BDE6-9983E5206BC2}" type="sibTrans" cxnId="{84635944-AAF0-6C4B-B96A-314CC6430020}">
      <dgm:prSet/>
      <dgm:spPr/>
      <dgm:t>
        <a:bodyPr/>
        <a:lstStyle/>
        <a:p>
          <a:endParaRPr lang="en-GB"/>
        </a:p>
      </dgm:t>
    </dgm:pt>
    <dgm:pt modelId="{F0FDFE27-26FC-3344-AD9E-504B11D0181B}">
      <dgm:prSet/>
      <dgm:spPr/>
      <dgm:t>
        <a:bodyPr/>
        <a:lstStyle/>
        <a:p>
          <a:r>
            <a:rPr lang="en-GB" dirty="0"/>
            <a:t>Led to the creation of Project Zero at Google </a:t>
          </a:r>
        </a:p>
      </dgm:t>
    </dgm:pt>
    <dgm:pt modelId="{38F2B551-29C5-F74D-810A-695570CA4923}" type="parTrans" cxnId="{64EF9278-1925-F349-AB8A-C34EA35D2147}">
      <dgm:prSet/>
      <dgm:spPr/>
      <dgm:t>
        <a:bodyPr/>
        <a:lstStyle/>
        <a:p>
          <a:endParaRPr lang="en-GB"/>
        </a:p>
      </dgm:t>
    </dgm:pt>
    <dgm:pt modelId="{8426258E-128B-4445-928B-D5D95A9C00DB}" type="sibTrans" cxnId="{64EF9278-1925-F349-AB8A-C34EA35D2147}">
      <dgm:prSet/>
      <dgm:spPr/>
      <dgm:t>
        <a:bodyPr/>
        <a:lstStyle/>
        <a:p>
          <a:endParaRPr lang="en-GB"/>
        </a:p>
      </dgm:t>
    </dgm:pt>
    <dgm:pt modelId="{65794466-35CF-9A46-ABF5-D1B71567FF2F}">
      <dgm:prSet/>
      <dgm:spPr/>
      <dgm:t>
        <a:bodyPr/>
        <a:lstStyle/>
        <a:p>
          <a:r>
            <a:rPr lang="en-GB" dirty="0"/>
            <a:t>Massive failure of risk analysis</a:t>
          </a:r>
        </a:p>
      </dgm:t>
    </dgm:pt>
    <dgm:pt modelId="{6335FC39-0F2C-414F-B13F-E742C395E9A2}" type="parTrans" cxnId="{41B856DC-57B2-1D41-8D39-59B5921F8AFF}">
      <dgm:prSet/>
      <dgm:spPr/>
      <dgm:t>
        <a:bodyPr/>
        <a:lstStyle/>
        <a:p>
          <a:endParaRPr lang="en-GB"/>
        </a:p>
      </dgm:t>
    </dgm:pt>
    <dgm:pt modelId="{D7A4A4D8-4392-8A4B-A384-4B64D558F789}" type="sibTrans" cxnId="{41B856DC-57B2-1D41-8D39-59B5921F8AFF}">
      <dgm:prSet/>
      <dgm:spPr/>
      <dgm:t>
        <a:bodyPr/>
        <a:lstStyle/>
        <a:p>
          <a:endParaRPr lang="en-GB"/>
        </a:p>
      </dgm:t>
    </dgm:pt>
    <dgm:pt modelId="{82978B8C-70EE-5E4B-9D8D-4A556F20BCF4}" type="pres">
      <dgm:prSet presAssocID="{7D5E01C1-4BF2-1847-9BC0-4DE4B0A00D61}" presName="Name0" presStyleCnt="0">
        <dgm:presLayoutVars>
          <dgm:chMax val="7"/>
          <dgm:chPref val="7"/>
          <dgm:dir/>
        </dgm:presLayoutVars>
      </dgm:prSet>
      <dgm:spPr/>
    </dgm:pt>
    <dgm:pt modelId="{AC3A29FE-3218-F543-A958-961CA6A803BA}" type="pres">
      <dgm:prSet presAssocID="{7D5E01C1-4BF2-1847-9BC0-4DE4B0A00D61}" presName="Name1" presStyleCnt="0"/>
      <dgm:spPr/>
    </dgm:pt>
    <dgm:pt modelId="{7488710F-475C-5A44-9296-464A2C663C37}" type="pres">
      <dgm:prSet presAssocID="{7D5E01C1-4BF2-1847-9BC0-4DE4B0A00D61}" presName="cycle" presStyleCnt="0"/>
      <dgm:spPr/>
    </dgm:pt>
    <dgm:pt modelId="{D949F435-FAB8-554C-B206-9AE0EE33A5D9}" type="pres">
      <dgm:prSet presAssocID="{7D5E01C1-4BF2-1847-9BC0-4DE4B0A00D61}" presName="srcNode" presStyleLbl="node1" presStyleIdx="0" presStyleCnt="6"/>
      <dgm:spPr/>
    </dgm:pt>
    <dgm:pt modelId="{DC066A72-B6BD-1342-AE21-3CCE6B906FFB}" type="pres">
      <dgm:prSet presAssocID="{7D5E01C1-4BF2-1847-9BC0-4DE4B0A00D61}" presName="conn" presStyleLbl="parChTrans1D2" presStyleIdx="0" presStyleCnt="1"/>
      <dgm:spPr/>
    </dgm:pt>
    <dgm:pt modelId="{F593B2FE-BB03-6A42-B936-12B7C99566B1}" type="pres">
      <dgm:prSet presAssocID="{7D5E01C1-4BF2-1847-9BC0-4DE4B0A00D61}" presName="extraNode" presStyleLbl="node1" presStyleIdx="0" presStyleCnt="6"/>
      <dgm:spPr/>
    </dgm:pt>
    <dgm:pt modelId="{877F0973-268C-C043-A8A5-432D2BEAB3CB}" type="pres">
      <dgm:prSet presAssocID="{7D5E01C1-4BF2-1847-9BC0-4DE4B0A00D61}" presName="dstNode" presStyleLbl="node1" presStyleIdx="0" presStyleCnt="6"/>
      <dgm:spPr/>
    </dgm:pt>
    <dgm:pt modelId="{2B9C94A7-CB5B-6F4A-8B2E-E4BABCCC07AA}" type="pres">
      <dgm:prSet presAssocID="{F542234C-B683-7648-9E1F-572571A7E142}" presName="text_1" presStyleLbl="node1" presStyleIdx="0" presStyleCnt="6">
        <dgm:presLayoutVars>
          <dgm:bulletEnabled val="1"/>
        </dgm:presLayoutVars>
      </dgm:prSet>
      <dgm:spPr/>
    </dgm:pt>
    <dgm:pt modelId="{9FA194ED-7599-A14B-9BC9-1E0ADC6D2AEC}" type="pres">
      <dgm:prSet presAssocID="{F542234C-B683-7648-9E1F-572571A7E142}" presName="accent_1" presStyleCnt="0"/>
      <dgm:spPr/>
    </dgm:pt>
    <dgm:pt modelId="{458B9549-1A44-4F4F-A1A7-E7FF978FD4AD}" type="pres">
      <dgm:prSet presAssocID="{F542234C-B683-7648-9E1F-572571A7E142}" presName="accentRepeatNode" presStyleLbl="solidFgAcc1" presStyleIdx="0" presStyleCnt="6"/>
      <dgm:spPr/>
    </dgm:pt>
    <dgm:pt modelId="{054D2DEF-435E-A245-98D7-F9FD6CA78ECC}" type="pres">
      <dgm:prSet presAssocID="{F83A431F-FB02-1648-8E90-E65F20C1602F}" presName="text_2" presStyleLbl="node1" presStyleIdx="1" presStyleCnt="6">
        <dgm:presLayoutVars>
          <dgm:bulletEnabled val="1"/>
        </dgm:presLayoutVars>
      </dgm:prSet>
      <dgm:spPr/>
    </dgm:pt>
    <dgm:pt modelId="{71C6B289-23EA-3D42-B708-EF4085C26D94}" type="pres">
      <dgm:prSet presAssocID="{F83A431F-FB02-1648-8E90-E65F20C1602F}" presName="accent_2" presStyleCnt="0"/>
      <dgm:spPr/>
    </dgm:pt>
    <dgm:pt modelId="{573878B1-26A6-624D-8D4B-B7676B18C0A5}" type="pres">
      <dgm:prSet presAssocID="{F83A431F-FB02-1648-8E90-E65F20C1602F}" presName="accentRepeatNode" presStyleLbl="solidFgAcc1" presStyleIdx="1" presStyleCnt="6"/>
      <dgm:spPr/>
    </dgm:pt>
    <dgm:pt modelId="{A614D4A8-A39F-2E41-8409-F709D252350D}" type="pres">
      <dgm:prSet presAssocID="{F6C84F4F-6D7C-4C4B-9A7F-594D484EF096}" presName="text_3" presStyleLbl="node1" presStyleIdx="2" presStyleCnt="6">
        <dgm:presLayoutVars>
          <dgm:bulletEnabled val="1"/>
        </dgm:presLayoutVars>
      </dgm:prSet>
      <dgm:spPr/>
    </dgm:pt>
    <dgm:pt modelId="{D317E91E-18C8-234D-8114-36F12CE43014}" type="pres">
      <dgm:prSet presAssocID="{F6C84F4F-6D7C-4C4B-9A7F-594D484EF096}" presName="accent_3" presStyleCnt="0"/>
      <dgm:spPr/>
    </dgm:pt>
    <dgm:pt modelId="{74910E37-81BF-9747-9FA1-A8B4FBCDDDC8}" type="pres">
      <dgm:prSet presAssocID="{F6C84F4F-6D7C-4C4B-9A7F-594D484EF096}" presName="accentRepeatNode" presStyleLbl="solidFgAcc1" presStyleIdx="2" presStyleCnt="6"/>
      <dgm:spPr/>
    </dgm:pt>
    <dgm:pt modelId="{1F4F44C3-DED7-604E-A229-20FCE0E2008D}" type="pres">
      <dgm:prSet presAssocID="{5A42A1B7-AB38-754B-A49A-45E01AB87C08}" presName="text_4" presStyleLbl="node1" presStyleIdx="3" presStyleCnt="6">
        <dgm:presLayoutVars>
          <dgm:bulletEnabled val="1"/>
        </dgm:presLayoutVars>
      </dgm:prSet>
      <dgm:spPr/>
    </dgm:pt>
    <dgm:pt modelId="{E6E8E8C2-3974-B84B-B1D2-5694617A06DE}" type="pres">
      <dgm:prSet presAssocID="{5A42A1B7-AB38-754B-A49A-45E01AB87C08}" presName="accent_4" presStyleCnt="0"/>
      <dgm:spPr/>
    </dgm:pt>
    <dgm:pt modelId="{9C984645-197A-5344-BD52-28A14951333C}" type="pres">
      <dgm:prSet presAssocID="{5A42A1B7-AB38-754B-A49A-45E01AB87C08}" presName="accentRepeatNode" presStyleLbl="solidFgAcc1" presStyleIdx="3" presStyleCnt="6"/>
      <dgm:spPr/>
    </dgm:pt>
    <dgm:pt modelId="{BEB322C3-1021-4F4E-9AE4-B02BE657FE31}" type="pres">
      <dgm:prSet presAssocID="{F0FDFE27-26FC-3344-AD9E-504B11D0181B}" presName="text_5" presStyleLbl="node1" presStyleIdx="4" presStyleCnt="6">
        <dgm:presLayoutVars>
          <dgm:bulletEnabled val="1"/>
        </dgm:presLayoutVars>
      </dgm:prSet>
      <dgm:spPr/>
    </dgm:pt>
    <dgm:pt modelId="{76D51EE8-767D-F14F-B5EB-41146BC1A3D5}" type="pres">
      <dgm:prSet presAssocID="{F0FDFE27-26FC-3344-AD9E-504B11D0181B}" presName="accent_5" presStyleCnt="0"/>
      <dgm:spPr/>
    </dgm:pt>
    <dgm:pt modelId="{DD13DD94-6387-EC44-AD1C-71237796D611}" type="pres">
      <dgm:prSet presAssocID="{F0FDFE27-26FC-3344-AD9E-504B11D0181B}" presName="accentRepeatNode" presStyleLbl="solidFgAcc1" presStyleIdx="4" presStyleCnt="6"/>
      <dgm:spPr/>
    </dgm:pt>
    <dgm:pt modelId="{D958AA80-0245-6944-BF0D-2C00EC18221E}" type="pres">
      <dgm:prSet presAssocID="{65794466-35CF-9A46-ABF5-D1B71567FF2F}" presName="text_6" presStyleLbl="node1" presStyleIdx="5" presStyleCnt="6" custLinFactNeighborX="250">
        <dgm:presLayoutVars>
          <dgm:bulletEnabled val="1"/>
        </dgm:presLayoutVars>
      </dgm:prSet>
      <dgm:spPr/>
    </dgm:pt>
    <dgm:pt modelId="{DE0FBE3B-F3A4-734B-AAE5-CC5C052CE901}" type="pres">
      <dgm:prSet presAssocID="{65794466-35CF-9A46-ABF5-D1B71567FF2F}" presName="accent_6" presStyleCnt="0"/>
      <dgm:spPr/>
    </dgm:pt>
    <dgm:pt modelId="{82FD1D37-3BE0-4C41-954A-A2D4813610D7}" type="pres">
      <dgm:prSet presAssocID="{65794466-35CF-9A46-ABF5-D1B71567FF2F}" presName="accentRepeatNode" presStyleLbl="solidFgAcc1" presStyleIdx="5" presStyleCnt="6"/>
      <dgm:spPr/>
    </dgm:pt>
  </dgm:ptLst>
  <dgm:cxnLst>
    <dgm:cxn modelId="{11F2BA0B-32DD-E24F-BC2B-1309D264F8A9}" type="presOf" srcId="{F6C84F4F-6D7C-4C4B-9A7F-594D484EF096}" destId="{A614D4A8-A39F-2E41-8409-F709D252350D}" srcOrd="0" destOrd="0" presId="urn:microsoft.com/office/officeart/2008/layout/VerticalCurvedList"/>
    <dgm:cxn modelId="{C792E611-CAE4-B347-9257-F40575E67A55}" type="presOf" srcId="{F542234C-B683-7648-9E1F-572571A7E142}" destId="{2B9C94A7-CB5B-6F4A-8B2E-E4BABCCC07AA}" srcOrd="0" destOrd="0" presId="urn:microsoft.com/office/officeart/2008/layout/VerticalCurvedList"/>
    <dgm:cxn modelId="{4D5D7741-D9BD-3F4C-A4D0-19FF1B91B1C2}" type="presOf" srcId="{8B1D6884-4B00-F945-A99F-EDE1FF35DDAF}" destId="{DC066A72-B6BD-1342-AE21-3CCE6B906FFB}" srcOrd="0" destOrd="0" presId="urn:microsoft.com/office/officeart/2008/layout/VerticalCurvedList"/>
    <dgm:cxn modelId="{84635944-AAF0-6C4B-B96A-314CC6430020}" srcId="{7D5E01C1-4BF2-1847-9BC0-4DE4B0A00D61}" destId="{5A42A1B7-AB38-754B-A49A-45E01AB87C08}" srcOrd="3" destOrd="0" parTransId="{B7698639-1230-7D4E-BFF4-07B947666521}" sibTransId="{B234392E-F8C9-9840-BDE6-9983E5206BC2}"/>
    <dgm:cxn modelId="{9B8A1E64-DBDD-024A-81A7-278125B4FADE}" srcId="{7D5E01C1-4BF2-1847-9BC0-4DE4B0A00D61}" destId="{F542234C-B683-7648-9E1F-572571A7E142}" srcOrd="0" destOrd="0" parTransId="{2EDCA377-91C9-E74A-BC14-80E7050AB70B}" sibTransId="{8B1D6884-4B00-F945-A99F-EDE1FF35DDAF}"/>
    <dgm:cxn modelId="{2C965978-6974-F54E-9E59-1EF2F70B542E}" type="presOf" srcId="{F0FDFE27-26FC-3344-AD9E-504B11D0181B}" destId="{BEB322C3-1021-4F4E-9AE4-B02BE657FE31}" srcOrd="0" destOrd="0" presId="urn:microsoft.com/office/officeart/2008/layout/VerticalCurvedList"/>
    <dgm:cxn modelId="{64EF9278-1925-F349-AB8A-C34EA35D2147}" srcId="{7D5E01C1-4BF2-1847-9BC0-4DE4B0A00D61}" destId="{F0FDFE27-26FC-3344-AD9E-504B11D0181B}" srcOrd="4" destOrd="0" parTransId="{38F2B551-29C5-F74D-810A-695570CA4923}" sibTransId="{8426258E-128B-4445-928B-D5D95A9C00DB}"/>
    <dgm:cxn modelId="{B3DC847D-2E68-6C42-BB29-D4C5B98E1929}" srcId="{7D5E01C1-4BF2-1847-9BC0-4DE4B0A00D61}" destId="{F6C84F4F-6D7C-4C4B-9A7F-594D484EF096}" srcOrd="2" destOrd="0" parTransId="{94B5C917-7EC5-7A43-89AE-AA8AEC0063FE}" sibTransId="{1487BF17-51AB-2B43-BFC2-F4AD506A6B6B}"/>
    <dgm:cxn modelId="{0866EC84-19EC-F348-9B82-6D75C9807D01}" type="presOf" srcId="{65794466-35CF-9A46-ABF5-D1B71567FF2F}" destId="{D958AA80-0245-6944-BF0D-2C00EC18221E}" srcOrd="0" destOrd="0" presId="urn:microsoft.com/office/officeart/2008/layout/VerticalCurvedList"/>
    <dgm:cxn modelId="{16C2439B-0366-E84C-8309-DABEA4B19FE6}" srcId="{7D5E01C1-4BF2-1847-9BC0-4DE4B0A00D61}" destId="{F83A431F-FB02-1648-8E90-E65F20C1602F}" srcOrd="1" destOrd="0" parTransId="{F0318BA5-26E4-E44E-AE50-7A15A9F4C69D}" sibTransId="{B4299DC8-B463-E341-8D59-243E3629B2FA}"/>
    <dgm:cxn modelId="{28B95FC5-ABA7-B647-9C2E-C72B294B4F3F}" type="presOf" srcId="{7D5E01C1-4BF2-1847-9BC0-4DE4B0A00D61}" destId="{82978B8C-70EE-5E4B-9D8D-4A556F20BCF4}" srcOrd="0" destOrd="0" presId="urn:microsoft.com/office/officeart/2008/layout/VerticalCurvedList"/>
    <dgm:cxn modelId="{883AE3D2-0422-254B-A45A-7DA7F7609F30}" type="presOf" srcId="{F83A431F-FB02-1648-8E90-E65F20C1602F}" destId="{054D2DEF-435E-A245-98D7-F9FD6CA78ECC}" srcOrd="0" destOrd="0" presId="urn:microsoft.com/office/officeart/2008/layout/VerticalCurvedList"/>
    <dgm:cxn modelId="{41B856DC-57B2-1D41-8D39-59B5921F8AFF}" srcId="{7D5E01C1-4BF2-1847-9BC0-4DE4B0A00D61}" destId="{65794466-35CF-9A46-ABF5-D1B71567FF2F}" srcOrd="5" destOrd="0" parTransId="{6335FC39-0F2C-414F-B13F-E742C395E9A2}" sibTransId="{D7A4A4D8-4392-8A4B-A384-4B64D558F789}"/>
    <dgm:cxn modelId="{A930F9F4-FFED-C544-B30B-DEB84EA1A9A6}" type="presOf" srcId="{5A42A1B7-AB38-754B-A49A-45E01AB87C08}" destId="{1F4F44C3-DED7-604E-A229-20FCE0E2008D}" srcOrd="0" destOrd="0" presId="urn:microsoft.com/office/officeart/2008/layout/VerticalCurvedList"/>
    <dgm:cxn modelId="{077F1D39-FDC0-2345-9A7A-691961B93D3A}" type="presParOf" srcId="{82978B8C-70EE-5E4B-9D8D-4A556F20BCF4}" destId="{AC3A29FE-3218-F543-A958-961CA6A803BA}" srcOrd="0" destOrd="0" presId="urn:microsoft.com/office/officeart/2008/layout/VerticalCurvedList"/>
    <dgm:cxn modelId="{56312F65-7268-6B46-A0EF-23D63FFB3733}" type="presParOf" srcId="{AC3A29FE-3218-F543-A958-961CA6A803BA}" destId="{7488710F-475C-5A44-9296-464A2C663C37}" srcOrd="0" destOrd="0" presId="urn:microsoft.com/office/officeart/2008/layout/VerticalCurvedList"/>
    <dgm:cxn modelId="{E477CE56-48D5-9240-914E-601294282EEF}" type="presParOf" srcId="{7488710F-475C-5A44-9296-464A2C663C37}" destId="{D949F435-FAB8-554C-B206-9AE0EE33A5D9}" srcOrd="0" destOrd="0" presId="urn:microsoft.com/office/officeart/2008/layout/VerticalCurvedList"/>
    <dgm:cxn modelId="{EC3A497F-56C2-E245-87DC-9B0E295942AB}" type="presParOf" srcId="{7488710F-475C-5A44-9296-464A2C663C37}" destId="{DC066A72-B6BD-1342-AE21-3CCE6B906FFB}" srcOrd="1" destOrd="0" presId="urn:microsoft.com/office/officeart/2008/layout/VerticalCurvedList"/>
    <dgm:cxn modelId="{9C7BB5B2-5233-CE4E-B4F3-DCB8B33F99A7}" type="presParOf" srcId="{7488710F-475C-5A44-9296-464A2C663C37}" destId="{F593B2FE-BB03-6A42-B936-12B7C99566B1}" srcOrd="2" destOrd="0" presId="urn:microsoft.com/office/officeart/2008/layout/VerticalCurvedList"/>
    <dgm:cxn modelId="{F35311E1-F531-9C46-B7D2-0E73CF6E3642}" type="presParOf" srcId="{7488710F-475C-5A44-9296-464A2C663C37}" destId="{877F0973-268C-C043-A8A5-432D2BEAB3CB}" srcOrd="3" destOrd="0" presId="urn:microsoft.com/office/officeart/2008/layout/VerticalCurvedList"/>
    <dgm:cxn modelId="{6D692F6F-B249-1846-9AAC-6FF21BB41C9C}" type="presParOf" srcId="{AC3A29FE-3218-F543-A958-961CA6A803BA}" destId="{2B9C94A7-CB5B-6F4A-8B2E-E4BABCCC07AA}" srcOrd="1" destOrd="0" presId="urn:microsoft.com/office/officeart/2008/layout/VerticalCurvedList"/>
    <dgm:cxn modelId="{A7F4B534-9E78-0F4B-87C9-9AC2B4566B9E}" type="presParOf" srcId="{AC3A29FE-3218-F543-A958-961CA6A803BA}" destId="{9FA194ED-7599-A14B-9BC9-1E0ADC6D2AEC}" srcOrd="2" destOrd="0" presId="urn:microsoft.com/office/officeart/2008/layout/VerticalCurvedList"/>
    <dgm:cxn modelId="{20576940-E4C0-A14E-B4B9-683C765280FB}" type="presParOf" srcId="{9FA194ED-7599-A14B-9BC9-1E0ADC6D2AEC}" destId="{458B9549-1A44-4F4F-A1A7-E7FF978FD4AD}" srcOrd="0" destOrd="0" presId="urn:microsoft.com/office/officeart/2008/layout/VerticalCurvedList"/>
    <dgm:cxn modelId="{D5766EB1-B572-A549-A235-6CB628985AD2}" type="presParOf" srcId="{AC3A29FE-3218-F543-A958-961CA6A803BA}" destId="{054D2DEF-435E-A245-98D7-F9FD6CA78ECC}" srcOrd="3" destOrd="0" presId="urn:microsoft.com/office/officeart/2008/layout/VerticalCurvedList"/>
    <dgm:cxn modelId="{29BF6C6E-A170-DF4D-9640-14A80A4C3671}" type="presParOf" srcId="{AC3A29FE-3218-F543-A958-961CA6A803BA}" destId="{71C6B289-23EA-3D42-B708-EF4085C26D94}" srcOrd="4" destOrd="0" presId="urn:microsoft.com/office/officeart/2008/layout/VerticalCurvedList"/>
    <dgm:cxn modelId="{B7584D2A-FD2E-7B48-B7C6-354990943693}" type="presParOf" srcId="{71C6B289-23EA-3D42-B708-EF4085C26D94}" destId="{573878B1-26A6-624D-8D4B-B7676B18C0A5}" srcOrd="0" destOrd="0" presId="urn:microsoft.com/office/officeart/2008/layout/VerticalCurvedList"/>
    <dgm:cxn modelId="{3064CE29-D171-8047-8946-B572EF8C7BCB}" type="presParOf" srcId="{AC3A29FE-3218-F543-A958-961CA6A803BA}" destId="{A614D4A8-A39F-2E41-8409-F709D252350D}" srcOrd="5" destOrd="0" presId="urn:microsoft.com/office/officeart/2008/layout/VerticalCurvedList"/>
    <dgm:cxn modelId="{06D6BF10-EF18-2E4F-BCE4-3CFB6E092847}" type="presParOf" srcId="{AC3A29FE-3218-F543-A958-961CA6A803BA}" destId="{D317E91E-18C8-234D-8114-36F12CE43014}" srcOrd="6" destOrd="0" presId="urn:microsoft.com/office/officeart/2008/layout/VerticalCurvedList"/>
    <dgm:cxn modelId="{5DF9557A-0E2D-7F40-BC79-04494234A535}" type="presParOf" srcId="{D317E91E-18C8-234D-8114-36F12CE43014}" destId="{74910E37-81BF-9747-9FA1-A8B4FBCDDDC8}" srcOrd="0" destOrd="0" presId="urn:microsoft.com/office/officeart/2008/layout/VerticalCurvedList"/>
    <dgm:cxn modelId="{C43A837A-7573-A64F-B2A5-B82832E57134}" type="presParOf" srcId="{AC3A29FE-3218-F543-A958-961CA6A803BA}" destId="{1F4F44C3-DED7-604E-A229-20FCE0E2008D}" srcOrd="7" destOrd="0" presId="urn:microsoft.com/office/officeart/2008/layout/VerticalCurvedList"/>
    <dgm:cxn modelId="{D0A870B6-72D6-1E43-BD9F-98CE5ED96D41}" type="presParOf" srcId="{AC3A29FE-3218-F543-A958-961CA6A803BA}" destId="{E6E8E8C2-3974-B84B-B1D2-5694617A06DE}" srcOrd="8" destOrd="0" presId="urn:microsoft.com/office/officeart/2008/layout/VerticalCurvedList"/>
    <dgm:cxn modelId="{076BA010-B9F3-2144-998B-8130C52D79AD}" type="presParOf" srcId="{E6E8E8C2-3974-B84B-B1D2-5694617A06DE}" destId="{9C984645-197A-5344-BD52-28A14951333C}" srcOrd="0" destOrd="0" presId="urn:microsoft.com/office/officeart/2008/layout/VerticalCurvedList"/>
    <dgm:cxn modelId="{D95DB9A5-D377-0542-A826-30975B9AC59C}" type="presParOf" srcId="{AC3A29FE-3218-F543-A958-961CA6A803BA}" destId="{BEB322C3-1021-4F4E-9AE4-B02BE657FE31}" srcOrd="9" destOrd="0" presId="urn:microsoft.com/office/officeart/2008/layout/VerticalCurvedList"/>
    <dgm:cxn modelId="{BA948BE3-5475-3D44-B87E-C7020336B999}" type="presParOf" srcId="{AC3A29FE-3218-F543-A958-961CA6A803BA}" destId="{76D51EE8-767D-F14F-B5EB-41146BC1A3D5}" srcOrd="10" destOrd="0" presId="urn:microsoft.com/office/officeart/2008/layout/VerticalCurvedList"/>
    <dgm:cxn modelId="{0078F924-AC3A-E541-9AEF-5A692615A92C}" type="presParOf" srcId="{76D51EE8-767D-F14F-B5EB-41146BC1A3D5}" destId="{DD13DD94-6387-EC44-AD1C-71237796D611}" srcOrd="0" destOrd="0" presId="urn:microsoft.com/office/officeart/2008/layout/VerticalCurvedList"/>
    <dgm:cxn modelId="{125559A6-9E9E-9A41-8987-4CEB73D81A30}" type="presParOf" srcId="{AC3A29FE-3218-F543-A958-961CA6A803BA}" destId="{D958AA80-0245-6944-BF0D-2C00EC18221E}" srcOrd="11" destOrd="0" presId="urn:microsoft.com/office/officeart/2008/layout/VerticalCurvedList"/>
    <dgm:cxn modelId="{24AB99F7-62F3-2945-9D5A-1944B5AF654B}" type="presParOf" srcId="{AC3A29FE-3218-F543-A958-961CA6A803BA}" destId="{DE0FBE3B-F3A4-734B-AAE5-CC5C052CE901}" srcOrd="12" destOrd="0" presId="urn:microsoft.com/office/officeart/2008/layout/VerticalCurvedList"/>
    <dgm:cxn modelId="{FBA47E62-3B7A-E94D-9E79-A7ECEDB1B48B}" type="presParOf" srcId="{DE0FBE3B-F3A4-734B-AAE5-CC5C052CE901}" destId="{82FD1D37-3BE0-4C41-954A-A2D4813610D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DE51D2-DC53-A349-8A09-004AA174DCE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02F239F2-E29B-754A-8808-5BF91A36E30F}">
      <dgm:prSet/>
      <dgm:spPr/>
      <dgm:t>
        <a:bodyPr/>
        <a:lstStyle/>
        <a:p>
          <a:r>
            <a:rPr lang="en-US" dirty="0"/>
            <a:t>A shift to BUY rather than BUILD has shifted attention away from OSS</a:t>
          </a:r>
          <a:endParaRPr lang="en-GB" dirty="0"/>
        </a:p>
      </dgm:t>
    </dgm:pt>
    <dgm:pt modelId="{2D8F2E38-4BB0-FB46-B967-A02789921E7A}" type="parTrans" cxnId="{D02CD356-A7BA-0745-84C7-1382C9454889}">
      <dgm:prSet/>
      <dgm:spPr/>
      <dgm:t>
        <a:bodyPr/>
        <a:lstStyle/>
        <a:p>
          <a:endParaRPr lang="en-GB"/>
        </a:p>
      </dgm:t>
    </dgm:pt>
    <dgm:pt modelId="{B6C4DE36-5173-F94D-832D-BB0D30D1D7E5}" type="sibTrans" cxnId="{D02CD356-A7BA-0745-84C7-1382C9454889}">
      <dgm:prSet/>
      <dgm:spPr/>
      <dgm:t>
        <a:bodyPr/>
        <a:lstStyle/>
        <a:p>
          <a:endParaRPr lang="en-GB"/>
        </a:p>
      </dgm:t>
    </dgm:pt>
    <dgm:pt modelId="{4926B8C9-F39E-E64D-B710-DDF314BC5D03}">
      <dgm:prSet/>
      <dgm:spPr/>
      <dgm:t>
        <a:bodyPr/>
        <a:lstStyle/>
        <a:p>
          <a:r>
            <a:rPr lang="en-US" dirty="0">
              <a:solidFill>
                <a:schemeClr val="accent1">
                  <a:lumMod val="50000"/>
                </a:schemeClr>
              </a:solidFill>
            </a:rPr>
            <a:t>We are not paying attention to risks / dependencies</a:t>
          </a:r>
          <a:endParaRPr lang="en-GB" dirty="0">
            <a:solidFill>
              <a:schemeClr val="accent1">
                <a:lumMod val="50000"/>
              </a:schemeClr>
            </a:solidFill>
          </a:endParaRPr>
        </a:p>
      </dgm:t>
    </dgm:pt>
    <dgm:pt modelId="{860F758B-731B-0C48-8C87-DB0DB9965AE7}" type="parTrans" cxnId="{33ADF343-F6D5-F84F-A20B-ABC4863E5BD4}">
      <dgm:prSet/>
      <dgm:spPr/>
      <dgm:t>
        <a:bodyPr/>
        <a:lstStyle/>
        <a:p>
          <a:endParaRPr lang="en-GB"/>
        </a:p>
      </dgm:t>
    </dgm:pt>
    <dgm:pt modelId="{1E81DB34-28EE-6D47-80E7-14C623232BFA}" type="sibTrans" cxnId="{33ADF343-F6D5-F84F-A20B-ABC4863E5BD4}">
      <dgm:prSet/>
      <dgm:spPr/>
      <dgm:t>
        <a:bodyPr/>
        <a:lstStyle/>
        <a:p>
          <a:endParaRPr lang="en-GB"/>
        </a:p>
      </dgm:t>
    </dgm:pt>
    <dgm:pt modelId="{27971B9D-0578-594B-B603-4E77B8C345F9}">
      <dgm:prSet/>
      <dgm:spPr/>
      <dgm:t>
        <a:bodyPr/>
        <a:lstStyle/>
        <a:p>
          <a:r>
            <a:rPr lang="en-US"/>
            <a:t>Our developer capacity has declined, but we are not smart in its application</a:t>
          </a:r>
          <a:endParaRPr lang="en-GB"/>
        </a:p>
      </dgm:t>
    </dgm:pt>
    <dgm:pt modelId="{E30A2CAE-3F97-2C44-9014-6903FB8977EA}" type="parTrans" cxnId="{4E486DE7-21CC-0649-987F-7177212E99D0}">
      <dgm:prSet/>
      <dgm:spPr/>
      <dgm:t>
        <a:bodyPr/>
        <a:lstStyle/>
        <a:p>
          <a:endParaRPr lang="en-GB"/>
        </a:p>
      </dgm:t>
    </dgm:pt>
    <dgm:pt modelId="{D5E69C90-7A90-7E45-BACB-1F3457FC87E1}" type="sibTrans" cxnId="{4E486DE7-21CC-0649-987F-7177212E99D0}">
      <dgm:prSet/>
      <dgm:spPr/>
      <dgm:t>
        <a:bodyPr/>
        <a:lstStyle/>
        <a:p>
          <a:endParaRPr lang="en-GB"/>
        </a:p>
      </dgm:t>
    </dgm:pt>
    <dgm:pt modelId="{F8395DC4-5E3B-D141-B9C5-FFD1F8A230B9}">
      <dgm:prSet/>
      <dgm:spPr/>
      <dgm:t>
        <a:bodyPr/>
        <a:lstStyle/>
        <a:p>
          <a:r>
            <a:rPr lang="en-US" dirty="0">
              <a:solidFill>
                <a:schemeClr val="accent1">
                  <a:lumMod val="50000"/>
                </a:schemeClr>
              </a:solidFill>
            </a:rPr>
            <a:t>Still develop multiple of the same product rather than collaborating</a:t>
          </a:r>
          <a:endParaRPr lang="en-GB" dirty="0">
            <a:solidFill>
              <a:schemeClr val="accent1">
                <a:lumMod val="50000"/>
              </a:schemeClr>
            </a:solidFill>
          </a:endParaRPr>
        </a:p>
      </dgm:t>
    </dgm:pt>
    <dgm:pt modelId="{E645E669-11AA-1340-AA68-B619FC4366A4}" type="parTrans" cxnId="{B01E1B09-3BB0-CB43-9B13-DA9DDC2FAAE1}">
      <dgm:prSet/>
      <dgm:spPr/>
      <dgm:t>
        <a:bodyPr/>
        <a:lstStyle/>
        <a:p>
          <a:endParaRPr lang="en-GB"/>
        </a:p>
      </dgm:t>
    </dgm:pt>
    <dgm:pt modelId="{DCD40A99-7AC7-6F48-B0AF-737CADFBB638}" type="sibTrans" cxnId="{B01E1B09-3BB0-CB43-9B13-DA9DDC2FAAE1}">
      <dgm:prSet/>
      <dgm:spPr/>
      <dgm:t>
        <a:bodyPr/>
        <a:lstStyle/>
        <a:p>
          <a:endParaRPr lang="en-GB"/>
        </a:p>
      </dgm:t>
    </dgm:pt>
    <dgm:pt modelId="{56E9663A-1A72-D749-8A0B-A4383CC92ADA}">
      <dgm:prSet/>
      <dgm:spPr/>
      <dgm:t>
        <a:bodyPr/>
        <a:lstStyle/>
        <a:p>
          <a:r>
            <a:rPr lang="en-US"/>
            <a:t>More work is needed to professionalize our support for homegrown OSS</a:t>
          </a:r>
          <a:endParaRPr lang="en-GB"/>
        </a:p>
      </dgm:t>
    </dgm:pt>
    <dgm:pt modelId="{E83ED749-F98A-364C-8B1B-4C64D4403736}" type="parTrans" cxnId="{19DB4EB2-CAFE-4545-9A32-1A2919F7FD16}">
      <dgm:prSet/>
      <dgm:spPr/>
      <dgm:t>
        <a:bodyPr/>
        <a:lstStyle/>
        <a:p>
          <a:endParaRPr lang="en-GB"/>
        </a:p>
      </dgm:t>
    </dgm:pt>
    <dgm:pt modelId="{8B1DF79A-87BA-C84D-8249-A868E0695C94}" type="sibTrans" cxnId="{19DB4EB2-CAFE-4545-9A32-1A2919F7FD16}">
      <dgm:prSet/>
      <dgm:spPr/>
      <dgm:t>
        <a:bodyPr/>
        <a:lstStyle/>
        <a:p>
          <a:endParaRPr lang="en-GB"/>
        </a:p>
      </dgm:t>
    </dgm:pt>
    <dgm:pt modelId="{47BD8BE9-FE4A-1445-9081-C10163C1AF62}">
      <dgm:prSet/>
      <dgm:spPr/>
      <dgm:t>
        <a:bodyPr/>
        <a:lstStyle/>
        <a:p>
          <a:r>
            <a:rPr lang="en-US" dirty="0">
              <a:solidFill>
                <a:schemeClr val="accent1">
                  <a:lumMod val="50000"/>
                </a:schemeClr>
              </a:solidFill>
            </a:rPr>
            <a:t>Commons Conservancy is only step one</a:t>
          </a:r>
          <a:endParaRPr lang="en-GB" dirty="0">
            <a:solidFill>
              <a:schemeClr val="accent1">
                <a:lumMod val="50000"/>
              </a:schemeClr>
            </a:solidFill>
          </a:endParaRPr>
        </a:p>
      </dgm:t>
    </dgm:pt>
    <dgm:pt modelId="{CAB7F9DC-8AA4-1841-AB0A-66B27DF53764}" type="parTrans" cxnId="{469F0EE0-F45B-6641-BDC1-62CDD5E81A10}">
      <dgm:prSet/>
      <dgm:spPr/>
      <dgm:t>
        <a:bodyPr/>
        <a:lstStyle/>
        <a:p>
          <a:endParaRPr lang="en-GB"/>
        </a:p>
      </dgm:t>
    </dgm:pt>
    <dgm:pt modelId="{08EE5834-9AE6-B142-B472-E94B8402A1CD}" type="sibTrans" cxnId="{469F0EE0-F45B-6641-BDC1-62CDD5E81A10}">
      <dgm:prSet/>
      <dgm:spPr/>
      <dgm:t>
        <a:bodyPr/>
        <a:lstStyle/>
        <a:p>
          <a:endParaRPr lang="en-GB"/>
        </a:p>
      </dgm:t>
    </dgm:pt>
    <dgm:pt modelId="{A7A7B470-C7EF-F949-8512-0FCD4485E27E}">
      <dgm:prSet/>
      <dgm:spPr/>
      <dgm:t>
        <a:bodyPr/>
        <a:lstStyle/>
        <a:p>
          <a:r>
            <a:rPr lang="en-US" dirty="0"/>
            <a:t>We should have a position as to how we ethically use OSS</a:t>
          </a:r>
          <a:endParaRPr lang="en-GB" dirty="0"/>
        </a:p>
      </dgm:t>
    </dgm:pt>
    <dgm:pt modelId="{E2EBEA1D-3830-4540-A71E-464CCF1C2A8C}" type="parTrans" cxnId="{6866FC00-7492-2149-9CE2-5C8335EAEF42}">
      <dgm:prSet/>
      <dgm:spPr/>
      <dgm:t>
        <a:bodyPr/>
        <a:lstStyle/>
        <a:p>
          <a:endParaRPr lang="en-GB"/>
        </a:p>
      </dgm:t>
    </dgm:pt>
    <dgm:pt modelId="{A1C691AB-1934-234A-A665-F62342D6B820}" type="sibTrans" cxnId="{6866FC00-7492-2149-9CE2-5C8335EAEF42}">
      <dgm:prSet/>
      <dgm:spPr/>
      <dgm:t>
        <a:bodyPr/>
        <a:lstStyle/>
        <a:p>
          <a:endParaRPr lang="en-GB"/>
        </a:p>
      </dgm:t>
    </dgm:pt>
    <dgm:pt modelId="{4BD3DCCF-1903-9E47-B343-AED1C6F47758}">
      <dgm:prSet/>
      <dgm:spPr/>
      <dgm:t>
        <a:bodyPr/>
        <a:lstStyle/>
        <a:p>
          <a:r>
            <a:rPr lang="en-US" dirty="0">
              <a:solidFill>
                <a:schemeClr val="accent1">
                  <a:lumMod val="50000"/>
                </a:schemeClr>
              </a:solidFill>
            </a:rPr>
            <a:t>Are we contributing or just taking the benefits? </a:t>
          </a:r>
          <a:endParaRPr lang="en-GB" dirty="0">
            <a:solidFill>
              <a:schemeClr val="accent1">
                <a:lumMod val="50000"/>
              </a:schemeClr>
            </a:solidFill>
          </a:endParaRPr>
        </a:p>
      </dgm:t>
    </dgm:pt>
    <dgm:pt modelId="{37E72845-829F-844B-8F73-ABF1E8340593}" type="parTrans" cxnId="{5C296711-6E1A-0946-9CF3-601E90FD6111}">
      <dgm:prSet/>
      <dgm:spPr/>
      <dgm:t>
        <a:bodyPr/>
        <a:lstStyle/>
        <a:p>
          <a:endParaRPr lang="en-GB"/>
        </a:p>
      </dgm:t>
    </dgm:pt>
    <dgm:pt modelId="{368908D4-9B20-0042-B3A5-245475B3BF81}" type="sibTrans" cxnId="{5C296711-6E1A-0946-9CF3-601E90FD6111}">
      <dgm:prSet/>
      <dgm:spPr/>
      <dgm:t>
        <a:bodyPr/>
        <a:lstStyle/>
        <a:p>
          <a:endParaRPr lang="en-GB"/>
        </a:p>
      </dgm:t>
    </dgm:pt>
    <dgm:pt modelId="{DE7AF479-3AFA-8D4E-8F34-AE19C4CCD658}" type="pres">
      <dgm:prSet presAssocID="{89DE51D2-DC53-A349-8A09-004AA174DCE5}" presName="linear" presStyleCnt="0">
        <dgm:presLayoutVars>
          <dgm:animLvl val="lvl"/>
          <dgm:resizeHandles val="exact"/>
        </dgm:presLayoutVars>
      </dgm:prSet>
      <dgm:spPr/>
    </dgm:pt>
    <dgm:pt modelId="{A91F7D05-E239-E746-8DDB-CABB663A981E}" type="pres">
      <dgm:prSet presAssocID="{02F239F2-E29B-754A-8808-5BF91A36E30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41F300A-9EBA-B34C-A3E1-28BCF3C08087}" type="pres">
      <dgm:prSet presAssocID="{02F239F2-E29B-754A-8808-5BF91A36E30F}" presName="childText" presStyleLbl="revTx" presStyleIdx="0" presStyleCnt="4">
        <dgm:presLayoutVars>
          <dgm:bulletEnabled val="1"/>
        </dgm:presLayoutVars>
      </dgm:prSet>
      <dgm:spPr/>
    </dgm:pt>
    <dgm:pt modelId="{804D2452-B24A-C74D-A464-A0B8B3AAFEA1}" type="pres">
      <dgm:prSet presAssocID="{27971B9D-0578-594B-B603-4E77B8C345F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E2BB45F-7D0C-3F47-9AD1-3C76ADCBA194}" type="pres">
      <dgm:prSet presAssocID="{27971B9D-0578-594B-B603-4E77B8C345F9}" presName="childText" presStyleLbl="revTx" presStyleIdx="1" presStyleCnt="4">
        <dgm:presLayoutVars>
          <dgm:bulletEnabled val="1"/>
        </dgm:presLayoutVars>
      </dgm:prSet>
      <dgm:spPr/>
    </dgm:pt>
    <dgm:pt modelId="{9C7D33A0-CF24-0942-8101-6A744BE1DF73}" type="pres">
      <dgm:prSet presAssocID="{56E9663A-1A72-D749-8A0B-A4383CC92AD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789D05E-6BC9-B249-A2B0-CA6553F4641F}" type="pres">
      <dgm:prSet presAssocID="{56E9663A-1A72-D749-8A0B-A4383CC92ADA}" presName="childText" presStyleLbl="revTx" presStyleIdx="2" presStyleCnt="4">
        <dgm:presLayoutVars>
          <dgm:bulletEnabled val="1"/>
        </dgm:presLayoutVars>
      </dgm:prSet>
      <dgm:spPr/>
    </dgm:pt>
    <dgm:pt modelId="{28C320F6-5CEC-9A4F-8D4D-DF45F338579E}" type="pres">
      <dgm:prSet presAssocID="{A7A7B470-C7EF-F949-8512-0FCD4485E27E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BBF1F67-E3B1-1642-BE8F-CB16C6CC0FF6}" type="pres">
      <dgm:prSet presAssocID="{A7A7B470-C7EF-F949-8512-0FCD4485E27E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6866FC00-7492-2149-9CE2-5C8335EAEF42}" srcId="{89DE51D2-DC53-A349-8A09-004AA174DCE5}" destId="{A7A7B470-C7EF-F949-8512-0FCD4485E27E}" srcOrd="3" destOrd="0" parTransId="{E2EBEA1D-3830-4540-A71E-464CCF1C2A8C}" sibTransId="{A1C691AB-1934-234A-A665-F62342D6B820}"/>
    <dgm:cxn modelId="{B01E1B09-3BB0-CB43-9B13-DA9DDC2FAAE1}" srcId="{27971B9D-0578-594B-B603-4E77B8C345F9}" destId="{F8395DC4-5E3B-D141-B9C5-FFD1F8A230B9}" srcOrd="0" destOrd="0" parTransId="{E645E669-11AA-1340-AA68-B619FC4366A4}" sibTransId="{DCD40A99-7AC7-6F48-B0AF-737CADFBB638}"/>
    <dgm:cxn modelId="{5C296711-6E1A-0946-9CF3-601E90FD6111}" srcId="{A7A7B470-C7EF-F949-8512-0FCD4485E27E}" destId="{4BD3DCCF-1903-9E47-B343-AED1C6F47758}" srcOrd="0" destOrd="0" parTransId="{37E72845-829F-844B-8F73-ABF1E8340593}" sibTransId="{368908D4-9B20-0042-B3A5-245475B3BF81}"/>
    <dgm:cxn modelId="{3B6EA011-1D26-A541-9F9E-040CDFC47A12}" type="presOf" srcId="{4926B8C9-F39E-E64D-B710-DDF314BC5D03}" destId="{B41F300A-9EBA-B34C-A3E1-28BCF3C08087}" srcOrd="0" destOrd="0" presId="urn:microsoft.com/office/officeart/2005/8/layout/vList2"/>
    <dgm:cxn modelId="{6A17F314-3D92-2E4E-B92E-808779E328E3}" type="presOf" srcId="{89DE51D2-DC53-A349-8A09-004AA174DCE5}" destId="{DE7AF479-3AFA-8D4E-8F34-AE19C4CCD658}" srcOrd="0" destOrd="0" presId="urn:microsoft.com/office/officeart/2005/8/layout/vList2"/>
    <dgm:cxn modelId="{EE65E321-2685-2040-A542-D11813BEEDF2}" type="presOf" srcId="{56E9663A-1A72-D749-8A0B-A4383CC92ADA}" destId="{9C7D33A0-CF24-0942-8101-6A744BE1DF73}" srcOrd="0" destOrd="0" presId="urn:microsoft.com/office/officeart/2005/8/layout/vList2"/>
    <dgm:cxn modelId="{30D42840-B151-0248-A811-A6E84B888F30}" type="presOf" srcId="{02F239F2-E29B-754A-8808-5BF91A36E30F}" destId="{A91F7D05-E239-E746-8DDB-CABB663A981E}" srcOrd="0" destOrd="0" presId="urn:microsoft.com/office/officeart/2005/8/layout/vList2"/>
    <dgm:cxn modelId="{33ADF343-F6D5-F84F-A20B-ABC4863E5BD4}" srcId="{02F239F2-E29B-754A-8808-5BF91A36E30F}" destId="{4926B8C9-F39E-E64D-B710-DDF314BC5D03}" srcOrd="0" destOrd="0" parTransId="{860F758B-731B-0C48-8C87-DB0DB9965AE7}" sibTransId="{1E81DB34-28EE-6D47-80E7-14C623232BFA}"/>
    <dgm:cxn modelId="{D02CD356-A7BA-0745-84C7-1382C9454889}" srcId="{89DE51D2-DC53-A349-8A09-004AA174DCE5}" destId="{02F239F2-E29B-754A-8808-5BF91A36E30F}" srcOrd="0" destOrd="0" parTransId="{2D8F2E38-4BB0-FB46-B967-A02789921E7A}" sibTransId="{B6C4DE36-5173-F94D-832D-BB0D30D1D7E5}"/>
    <dgm:cxn modelId="{71D1FA5D-E44A-2E4D-A65C-D2B788801E96}" type="presOf" srcId="{4BD3DCCF-1903-9E47-B343-AED1C6F47758}" destId="{8BBF1F67-E3B1-1642-BE8F-CB16C6CC0FF6}" srcOrd="0" destOrd="0" presId="urn:microsoft.com/office/officeart/2005/8/layout/vList2"/>
    <dgm:cxn modelId="{171A1960-5B20-5346-8CB3-9B4CC17B2137}" type="presOf" srcId="{F8395DC4-5E3B-D141-B9C5-FFD1F8A230B9}" destId="{DE2BB45F-7D0C-3F47-9AD1-3C76ADCBA194}" srcOrd="0" destOrd="0" presId="urn:microsoft.com/office/officeart/2005/8/layout/vList2"/>
    <dgm:cxn modelId="{3AE24A6D-B834-E74D-BC50-3C8090CC0894}" type="presOf" srcId="{A7A7B470-C7EF-F949-8512-0FCD4485E27E}" destId="{28C320F6-5CEC-9A4F-8D4D-DF45F338579E}" srcOrd="0" destOrd="0" presId="urn:microsoft.com/office/officeart/2005/8/layout/vList2"/>
    <dgm:cxn modelId="{A078C189-1FF1-5A43-9EBD-643342D23801}" type="presOf" srcId="{47BD8BE9-FE4A-1445-9081-C10163C1AF62}" destId="{A789D05E-6BC9-B249-A2B0-CA6553F4641F}" srcOrd="0" destOrd="0" presId="urn:microsoft.com/office/officeart/2005/8/layout/vList2"/>
    <dgm:cxn modelId="{19DB4EB2-CAFE-4545-9A32-1A2919F7FD16}" srcId="{89DE51D2-DC53-A349-8A09-004AA174DCE5}" destId="{56E9663A-1A72-D749-8A0B-A4383CC92ADA}" srcOrd="2" destOrd="0" parTransId="{E83ED749-F98A-364C-8B1B-4C64D4403736}" sibTransId="{8B1DF79A-87BA-C84D-8249-A868E0695C94}"/>
    <dgm:cxn modelId="{469F0EE0-F45B-6641-BDC1-62CDD5E81A10}" srcId="{56E9663A-1A72-D749-8A0B-A4383CC92ADA}" destId="{47BD8BE9-FE4A-1445-9081-C10163C1AF62}" srcOrd="0" destOrd="0" parTransId="{CAB7F9DC-8AA4-1841-AB0A-66B27DF53764}" sibTransId="{08EE5834-9AE6-B142-B472-E94B8402A1CD}"/>
    <dgm:cxn modelId="{23491DE7-C581-3D4D-8DFD-D5226E451231}" type="presOf" srcId="{27971B9D-0578-594B-B603-4E77B8C345F9}" destId="{804D2452-B24A-C74D-A464-A0B8B3AAFEA1}" srcOrd="0" destOrd="0" presId="urn:microsoft.com/office/officeart/2005/8/layout/vList2"/>
    <dgm:cxn modelId="{4E486DE7-21CC-0649-987F-7177212E99D0}" srcId="{89DE51D2-DC53-A349-8A09-004AA174DCE5}" destId="{27971B9D-0578-594B-B603-4E77B8C345F9}" srcOrd="1" destOrd="0" parTransId="{E30A2CAE-3F97-2C44-9014-6903FB8977EA}" sibTransId="{D5E69C90-7A90-7E45-BACB-1F3457FC87E1}"/>
    <dgm:cxn modelId="{F82F128E-554A-AD4E-9C2A-E78F488835B4}" type="presParOf" srcId="{DE7AF479-3AFA-8D4E-8F34-AE19C4CCD658}" destId="{A91F7D05-E239-E746-8DDB-CABB663A981E}" srcOrd="0" destOrd="0" presId="urn:microsoft.com/office/officeart/2005/8/layout/vList2"/>
    <dgm:cxn modelId="{6B7E7D0E-A434-734A-94B7-A10FD400F992}" type="presParOf" srcId="{DE7AF479-3AFA-8D4E-8F34-AE19C4CCD658}" destId="{B41F300A-9EBA-B34C-A3E1-28BCF3C08087}" srcOrd="1" destOrd="0" presId="urn:microsoft.com/office/officeart/2005/8/layout/vList2"/>
    <dgm:cxn modelId="{83540FE2-332B-4B4C-9719-DA42A5870F52}" type="presParOf" srcId="{DE7AF479-3AFA-8D4E-8F34-AE19C4CCD658}" destId="{804D2452-B24A-C74D-A464-A0B8B3AAFEA1}" srcOrd="2" destOrd="0" presId="urn:microsoft.com/office/officeart/2005/8/layout/vList2"/>
    <dgm:cxn modelId="{874599AF-C449-B44B-BDD3-072AB748A26A}" type="presParOf" srcId="{DE7AF479-3AFA-8D4E-8F34-AE19C4CCD658}" destId="{DE2BB45F-7D0C-3F47-9AD1-3C76ADCBA194}" srcOrd="3" destOrd="0" presId="urn:microsoft.com/office/officeart/2005/8/layout/vList2"/>
    <dgm:cxn modelId="{19754EB3-2B39-354E-94F7-5C3FE20246FC}" type="presParOf" srcId="{DE7AF479-3AFA-8D4E-8F34-AE19C4CCD658}" destId="{9C7D33A0-CF24-0942-8101-6A744BE1DF73}" srcOrd="4" destOrd="0" presId="urn:microsoft.com/office/officeart/2005/8/layout/vList2"/>
    <dgm:cxn modelId="{E8C438AD-4C91-EB4A-BE0E-9800D9AD99F0}" type="presParOf" srcId="{DE7AF479-3AFA-8D4E-8F34-AE19C4CCD658}" destId="{A789D05E-6BC9-B249-A2B0-CA6553F4641F}" srcOrd="5" destOrd="0" presId="urn:microsoft.com/office/officeart/2005/8/layout/vList2"/>
    <dgm:cxn modelId="{EB75102E-742D-034B-BA66-97791FE6E4DA}" type="presParOf" srcId="{DE7AF479-3AFA-8D4E-8F34-AE19C4CCD658}" destId="{28C320F6-5CEC-9A4F-8D4D-DF45F338579E}" srcOrd="6" destOrd="0" presId="urn:microsoft.com/office/officeart/2005/8/layout/vList2"/>
    <dgm:cxn modelId="{B28427C0-5690-8945-9F96-F9FB733D49D4}" type="presParOf" srcId="{DE7AF479-3AFA-8D4E-8F34-AE19C4CCD658}" destId="{8BBF1F67-E3B1-1642-BE8F-CB16C6CC0FF6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975B71-3F27-9447-A5E5-209B485C1298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GB"/>
        </a:p>
      </dgm:t>
    </dgm:pt>
    <dgm:pt modelId="{C8CDEBD2-ED04-6A44-901E-099ACEFFFC0C}">
      <dgm:prSet/>
      <dgm:spPr/>
      <dgm:t>
        <a:bodyPr/>
        <a:lstStyle/>
        <a:p>
          <a:r>
            <a:rPr lang="en-US"/>
            <a:t>NREN Principle Approach is a new idea – would love your feedback</a:t>
          </a:r>
          <a:endParaRPr lang="en-GB"/>
        </a:p>
      </dgm:t>
    </dgm:pt>
    <dgm:pt modelId="{BA111214-CF21-C841-A77C-DC7F7351D89A}" type="parTrans" cxnId="{03E7A96E-2771-B248-85F1-BE4908D9E8AB}">
      <dgm:prSet/>
      <dgm:spPr/>
      <dgm:t>
        <a:bodyPr/>
        <a:lstStyle/>
        <a:p>
          <a:endParaRPr lang="en-GB"/>
        </a:p>
      </dgm:t>
    </dgm:pt>
    <dgm:pt modelId="{854DD1F5-7003-BA45-89C4-28AD0430DAC2}" type="sibTrans" cxnId="{03E7A96E-2771-B248-85F1-BE4908D9E8AB}">
      <dgm:prSet/>
      <dgm:spPr/>
      <dgm:t>
        <a:bodyPr/>
        <a:lstStyle/>
        <a:p>
          <a:endParaRPr lang="en-GB"/>
        </a:p>
      </dgm:t>
    </dgm:pt>
    <dgm:pt modelId="{DFD4838C-6673-C448-BAB1-B8FFB2E2D1A3}">
      <dgm:prSet/>
      <dgm:spPr/>
      <dgm:t>
        <a:bodyPr/>
        <a:lstStyle/>
        <a:p>
          <a:r>
            <a:rPr lang="en-US"/>
            <a:t>Does the OSS proposal look good? Too much? Too little?</a:t>
          </a:r>
          <a:endParaRPr lang="en-GB"/>
        </a:p>
      </dgm:t>
    </dgm:pt>
    <dgm:pt modelId="{BC2703C6-8E26-504B-AA71-D3AD328A679B}" type="parTrans" cxnId="{5CBCD043-2E9B-5748-A15A-96E6A0752D17}">
      <dgm:prSet/>
      <dgm:spPr/>
      <dgm:t>
        <a:bodyPr/>
        <a:lstStyle/>
        <a:p>
          <a:endParaRPr lang="en-GB"/>
        </a:p>
      </dgm:t>
    </dgm:pt>
    <dgm:pt modelId="{A394A9DE-0C84-A24F-8CF9-896368D3A2F6}" type="sibTrans" cxnId="{5CBCD043-2E9B-5748-A15A-96E6A0752D17}">
      <dgm:prSet/>
      <dgm:spPr/>
      <dgm:t>
        <a:bodyPr/>
        <a:lstStyle/>
        <a:p>
          <a:endParaRPr lang="en-GB"/>
        </a:p>
      </dgm:t>
    </dgm:pt>
    <dgm:pt modelId="{AFE3D319-69A7-374B-9E79-C5BD401C3BD6}">
      <dgm:prSet/>
      <dgm:spPr/>
      <dgm:t>
        <a:bodyPr/>
        <a:lstStyle/>
        <a:p>
          <a:r>
            <a:rPr lang="en-US"/>
            <a:t>Could you convince your organization to agree to these?</a:t>
          </a:r>
          <a:endParaRPr lang="en-GB"/>
        </a:p>
      </dgm:t>
    </dgm:pt>
    <dgm:pt modelId="{325BFDA7-9406-F242-9859-6E4AD1B1B4DC}" type="parTrans" cxnId="{782B0876-FC4E-9747-A8C8-A3B38528E1AF}">
      <dgm:prSet/>
      <dgm:spPr/>
      <dgm:t>
        <a:bodyPr/>
        <a:lstStyle/>
        <a:p>
          <a:endParaRPr lang="en-GB"/>
        </a:p>
      </dgm:t>
    </dgm:pt>
    <dgm:pt modelId="{C58A8F1C-2D24-0F4B-A5D0-6C50BDC715E4}" type="sibTrans" cxnId="{782B0876-FC4E-9747-A8C8-A3B38528E1AF}">
      <dgm:prSet/>
      <dgm:spPr/>
      <dgm:t>
        <a:bodyPr/>
        <a:lstStyle/>
        <a:p>
          <a:endParaRPr lang="en-GB"/>
        </a:p>
      </dgm:t>
    </dgm:pt>
    <dgm:pt modelId="{E8BF6320-135A-304E-8011-50F058DB43E9}">
      <dgm:prSet/>
      <dgm:spPr/>
      <dgm:t>
        <a:bodyPr/>
        <a:lstStyle/>
        <a:p>
          <a:r>
            <a:rPr lang="en-US"/>
            <a:t>Also trialing this approach for Gender Equality Principles</a:t>
          </a:r>
          <a:endParaRPr lang="en-GB"/>
        </a:p>
      </dgm:t>
    </dgm:pt>
    <dgm:pt modelId="{FDFCF57D-19BA-0743-833D-4D5EE9B1A55E}" type="parTrans" cxnId="{8F467D1A-3BDD-6244-9C66-D92EDEC79F31}">
      <dgm:prSet/>
      <dgm:spPr/>
      <dgm:t>
        <a:bodyPr/>
        <a:lstStyle/>
        <a:p>
          <a:endParaRPr lang="en-GB"/>
        </a:p>
      </dgm:t>
    </dgm:pt>
    <dgm:pt modelId="{8F927CE4-5FE1-0C4E-9EA4-DE49684D2595}" type="sibTrans" cxnId="{8F467D1A-3BDD-6244-9C66-D92EDEC79F31}">
      <dgm:prSet/>
      <dgm:spPr/>
      <dgm:t>
        <a:bodyPr/>
        <a:lstStyle/>
        <a:p>
          <a:endParaRPr lang="en-GB"/>
        </a:p>
      </dgm:t>
    </dgm:pt>
    <dgm:pt modelId="{2815F683-5F49-574B-8B5F-F09C144965EE}" type="pres">
      <dgm:prSet presAssocID="{C9975B71-3F27-9447-A5E5-209B485C1298}" presName="matrix" presStyleCnt="0">
        <dgm:presLayoutVars>
          <dgm:chMax val="1"/>
          <dgm:dir/>
          <dgm:resizeHandles val="exact"/>
        </dgm:presLayoutVars>
      </dgm:prSet>
      <dgm:spPr/>
    </dgm:pt>
    <dgm:pt modelId="{13E9AEC6-E2A0-1243-8663-5477CEAFC64F}" type="pres">
      <dgm:prSet presAssocID="{C9975B71-3F27-9447-A5E5-209B485C1298}" presName="diamond" presStyleLbl="bgShp" presStyleIdx="0" presStyleCnt="1"/>
      <dgm:spPr/>
    </dgm:pt>
    <dgm:pt modelId="{F8D214C0-6D0F-8F41-A7CB-E79C27FDAF14}" type="pres">
      <dgm:prSet presAssocID="{C9975B71-3F27-9447-A5E5-209B485C1298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E1FC14A-2DCA-6C48-B7C0-70B11A024B11}" type="pres">
      <dgm:prSet presAssocID="{C9975B71-3F27-9447-A5E5-209B485C1298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14EE4CD-98F2-9D46-B0BD-1A69A2E7621D}" type="pres">
      <dgm:prSet presAssocID="{C9975B71-3F27-9447-A5E5-209B485C1298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347F022-A9A1-3E48-AC85-40C828BE9B1C}" type="pres">
      <dgm:prSet presAssocID="{C9975B71-3F27-9447-A5E5-209B485C1298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7316E0A-8797-1943-9429-9D6026E5BE48}" type="presOf" srcId="{C9975B71-3F27-9447-A5E5-209B485C1298}" destId="{2815F683-5F49-574B-8B5F-F09C144965EE}" srcOrd="0" destOrd="0" presId="urn:microsoft.com/office/officeart/2005/8/layout/matrix3"/>
    <dgm:cxn modelId="{8F467D1A-3BDD-6244-9C66-D92EDEC79F31}" srcId="{C9975B71-3F27-9447-A5E5-209B485C1298}" destId="{E8BF6320-135A-304E-8011-50F058DB43E9}" srcOrd="3" destOrd="0" parTransId="{FDFCF57D-19BA-0743-833D-4D5EE9B1A55E}" sibTransId="{8F927CE4-5FE1-0C4E-9EA4-DE49684D2595}"/>
    <dgm:cxn modelId="{5CBCD043-2E9B-5748-A15A-96E6A0752D17}" srcId="{C9975B71-3F27-9447-A5E5-209B485C1298}" destId="{DFD4838C-6673-C448-BAB1-B8FFB2E2D1A3}" srcOrd="1" destOrd="0" parTransId="{BC2703C6-8E26-504B-AA71-D3AD328A679B}" sibTransId="{A394A9DE-0C84-A24F-8CF9-896368D3A2F6}"/>
    <dgm:cxn modelId="{03E7A96E-2771-B248-85F1-BE4908D9E8AB}" srcId="{C9975B71-3F27-9447-A5E5-209B485C1298}" destId="{C8CDEBD2-ED04-6A44-901E-099ACEFFFC0C}" srcOrd="0" destOrd="0" parTransId="{BA111214-CF21-C841-A77C-DC7F7351D89A}" sibTransId="{854DD1F5-7003-BA45-89C4-28AD0430DAC2}"/>
    <dgm:cxn modelId="{782B0876-FC4E-9747-A8C8-A3B38528E1AF}" srcId="{C9975B71-3F27-9447-A5E5-209B485C1298}" destId="{AFE3D319-69A7-374B-9E79-C5BD401C3BD6}" srcOrd="2" destOrd="0" parTransId="{325BFDA7-9406-F242-9859-6E4AD1B1B4DC}" sibTransId="{C58A8F1C-2D24-0F4B-A5D0-6C50BDC715E4}"/>
    <dgm:cxn modelId="{04E81376-136D-244B-95B8-8C594BBFE0F3}" type="presOf" srcId="{AFE3D319-69A7-374B-9E79-C5BD401C3BD6}" destId="{F14EE4CD-98F2-9D46-B0BD-1A69A2E7621D}" srcOrd="0" destOrd="0" presId="urn:microsoft.com/office/officeart/2005/8/layout/matrix3"/>
    <dgm:cxn modelId="{315E408A-8EB4-0348-9CA8-C7F7FD3795A0}" type="presOf" srcId="{E8BF6320-135A-304E-8011-50F058DB43E9}" destId="{4347F022-A9A1-3E48-AC85-40C828BE9B1C}" srcOrd="0" destOrd="0" presId="urn:microsoft.com/office/officeart/2005/8/layout/matrix3"/>
    <dgm:cxn modelId="{9B28C8E4-689C-5E4A-A3E3-43DDBA86A07C}" type="presOf" srcId="{C8CDEBD2-ED04-6A44-901E-099ACEFFFC0C}" destId="{F8D214C0-6D0F-8F41-A7CB-E79C27FDAF14}" srcOrd="0" destOrd="0" presId="urn:microsoft.com/office/officeart/2005/8/layout/matrix3"/>
    <dgm:cxn modelId="{3E97C5E7-DE92-874A-B972-95105B9BCC40}" type="presOf" srcId="{DFD4838C-6673-C448-BAB1-B8FFB2E2D1A3}" destId="{6E1FC14A-2DCA-6C48-B7C0-70B11A024B11}" srcOrd="0" destOrd="0" presId="urn:microsoft.com/office/officeart/2005/8/layout/matrix3"/>
    <dgm:cxn modelId="{62DE4232-D406-BB42-9D8E-A811E98B4FB7}" type="presParOf" srcId="{2815F683-5F49-574B-8B5F-F09C144965EE}" destId="{13E9AEC6-E2A0-1243-8663-5477CEAFC64F}" srcOrd="0" destOrd="0" presId="urn:microsoft.com/office/officeart/2005/8/layout/matrix3"/>
    <dgm:cxn modelId="{940F23D0-9674-FD43-8BEC-18072BF9B1DE}" type="presParOf" srcId="{2815F683-5F49-574B-8B5F-F09C144965EE}" destId="{F8D214C0-6D0F-8F41-A7CB-E79C27FDAF14}" srcOrd="1" destOrd="0" presId="urn:microsoft.com/office/officeart/2005/8/layout/matrix3"/>
    <dgm:cxn modelId="{ECA2A6AD-6ADA-8742-911F-62B7645A5073}" type="presParOf" srcId="{2815F683-5F49-574B-8B5F-F09C144965EE}" destId="{6E1FC14A-2DCA-6C48-B7C0-70B11A024B11}" srcOrd="2" destOrd="0" presId="urn:microsoft.com/office/officeart/2005/8/layout/matrix3"/>
    <dgm:cxn modelId="{DBFAA296-8890-BF41-BC7E-13F7D6FC33A3}" type="presParOf" srcId="{2815F683-5F49-574B-8B5F-F09C144965EE}" destId="{F14EE4CD-98F2-9D46-B0BD-1A69A2E7621D}" srcOrd="3" destOrd="0" presId="urn:microsoft.com/office/officeart/2005/8/layout/matrix3"/>
    <dgm:cxn modelId="{BA4C98AB-30EA-9340-8DF8-9446858EA9DA}" type="presParOf" srcId="{2815F683-5F49-574B-8B5F-F09C144965EE}" destId="{4347F022-A9A1-3E48-AC85-40C828BE9B1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390B1-61DF-8546-A0D2-A8020C7ACC57}">
      <dsp:nvSpPr>
        <dsp:cNvPr id="0" name=""/>
        <dsp:cNvSpPr/>
      </dsp:nvSpPr>
      <dsp:spPr>
        <a:xfrm>
          <a:off x="0" y="0"/>
          <a:ext cx="7152084" cy="1081766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DA28D9-B893-444F-9B6A-CA81AA4AD2BF}">
      <dsp:nvSpPr>
        <dsp:cNvPr id="0" name=""/>
        <dsp:cNvSpPr/>
      </dsp:nvSpPr>
      <dsp:spPr>
        <a:xfrm>
          <a:off x="214562" y="144235"/>
          <a:ext cx="2100924" cy="79329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2000" b="-82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4ED55E-FDDA-4940-A784-4D7E460D655D}">
      <dsp:nvSpPr>
        <dsp:cNvPr id="0" name=""/>
        <dsp:cNvSpPr/>
      </dsp:nvSpPr>
      <dsp:spPr>
        <a:xfrm rot="10800000">
          <a:off x="214562" y="1081766"/>
          <a:ext cx="2100924" cy="1322159"/>
        </a:xfrm>
        <a:prstGeom prst="round2SameRect">
          <a:avLst>
            <a:gd name="adj1" fmla="val 10500"/>
            <a:gd name="adj2" fmla="val 0"/>
          </a:avLst>
        </a:prstGeom>
        <a:solidFill>
          <a:srgbClr val="1C2C4F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Digital Sovereignty</a:t>
          </a:r>
          <a:endParaRPr lang="en-GB" sz="12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GDPR</a:t>
          </a:r>
          <a:endParaRPr lang="en-GB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 err="1"/>
            <a:t>Schrems</a:t>
          </a:r>
          <a:endParaRPr lang="en-GB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US CLOUD Act</a:t>
          </a:r>
          <a:endParaRPr lang="en-GB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EU Digital Markets Act</a:t>
          </a:r>
          <a:endParaRPr lang="en-GB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EU Open Source Software Strategy </a:t>
          </a:r>
          <a:endParaRPr lang="en-GB" sz="900" kern="1200" dirty="0"/>
        </a:p>
      </dsp:txBody>
      <dsp:txXfrm rot="10800000">
        <a:off x="255223" y="1081766"/>
        <a:ext cx="2019602" cy="1281498"/>
      </dsp:txXfrm>
    </dsp:sp>
    <dsp:sp modelId="{20A736DA-1A7D-4F4F-B078-D80A1D998E9F}">
      <dsp:nvSpPr>
        <dsp:cNvPr id="0" name=""/>
        <dsp:cNvSpPr/>
      </dsp:nvSpPr>
      <dsp:spPr>
        <a:xfrm>
          <a:off x="2525579" y="144235"/>
          <a:ext cx="2100924" cy="79329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2000" b="-82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B9DD1E-A02D-164B-86CF-1D0484E0CB00}">
      <dsp:nvSpPr>
        <dsp:cNvPr id="0" name=""/>
        <dsp:cNvSpPr/>
      </dsp:nvSpPr>
      <dsp:spPr>
        <a:xfrm rot="10800000">
          <a:off x="2525579" y="1081766"/>
          <a:ext cx="2100924" cy="1322159"/>
        </a:xfrm>
        <a:prstGeom prst="round2SameRect">
          <a:avLst>
            <a:gd name="adj1" fmla="val 10500"/>
            <a:gd name="adj2" fmla="val 0"/>
          </a:avLst>
        </a:prstGeom>
        <a:solidFill>
          <a:srgbClr val="1C2C4F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EU Digital Decade</a:t>
          </a:r>
          <a:endParaRPr lang="en-GB" sz="12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People at the Centre</a:t>
          </a:r>
          <a:endParaRPr lang="en-GB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Freedom of Choice</a:t>
          </a:r>
          <a:endParaRPr lang="en-GB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Safety and Security</a:t>
          </a:r>
          <a:endParaRPr lang="en-GB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Solidarity and Inclusion</a:t>
          </a:r>
          <a:endParaRPr lang="en-GB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Participation </a:t>
          </a:r>
          <a:endParaRPr lang="en-GB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Sustainability</a:t>
          </a:r>
          <a:endParaRPr lang="en-GB" sz="900" kern="1200"/>
        </a:p>
      </dsp:txBody>
      <dsp:txXfrm rot="10800000">
        <a:off x="2566240" y="1081766"/>
        <a:ext cx="2019602" cy="1281498"/>
      </dsp:txXfrm>
    </dsp:sp>
    <dsp:sp modelId="{8410D9FA-00E7-1E44-B354-988746D3594F}">
      <dsp:nvSpPr>
        <dsp:cNvPr id="0" name=""/>
        <dsp:cNvSpPr/>
      </dsp:nvSpPr>
      <dsp:spPr>
        <a:xfrm>
          <a:off x="4836596" y="144235"/>
          <a:ext cx="2100924" cy="79329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2000" b="-82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BEF6C8-0B75-AA4F-8D3F-989EAA234AB8}">
      <dsp:nvSpPr>
        <dsp:cNvPr id="0" name=""/>
        <dsp:cNvSpPr/>
      </dsp:nvSpPr>
      <dsp:spPr>
        <a:xfrm rot="10800000">
          <a:off x="4836596" y="1081766"/>
          <a:ext cx="2100924" cy="1322159"/>
        </a:xfrm>
        <a:prstGeom prst="round2SameRect">
          <a:avLst>
            <a:gd name="adj1" fmla="val 10500"/>
            <a:gd name="adj2" fmla="val 0"/>
          </a:avLst>
        </a:prstGeom>
        <a:solidFill>
          <a:srgbClr val="1C2C4F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(Public) Value </a:t>
          </a:r>
          <a:endParaRPr lang="en-GB" sz="12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Ethical</a:t>
          </a:r>
          <a:endParaRPr lang="en-GB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Independent</a:t>
          </a:r>
          <a:endParaRPr lang="en-GB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Safe / Secure</a:t>
          </a:r>
          <a:endParaRPr lang="en-GB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Collaborative</a:t>
          </a:r>
          <a:endParaRPr lang="en-GB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Innovative </a:t>
          </a:r>
          <a:endParaRPr lang="en-GB" sz="900" kern="1200"/>
        </a:p>
      </dsp:txBody>
      <dsp:txXfrm rot="10800000">
        <a:off x="4877257" y="1081766"/>
        <a:ext cx="2019602" cy="12814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FE61F-27E5-7848-8E56-9962FC11AA40}">
      <dsp:nvSpPr>
        <dsp:cNvPr id="0" name=""/>
        <dsp:cNvSpPr/>
      </dsp:nvSpPr>
      <dsp:spPr>
        <a:xfrm>
          <a:off x="2234815" y="1291"/>
          <a:ext cx="762609" cy="7626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Code</a:t>
          </a:r>
          <a:endParaRPr lang="en-GB" sz="700" kern="1200"/>
        </a:p>
      </dsp:txBody>
      <dsp:txXfrm>
        <a:off x="2346497" y="112973"/>
        <a:ext cx="539245" cy="539245"/>
      </dsp:txXfrm>
    </dsp:sp>
    <dsp:sp modelId="{05228083-89AC-D349-A540-21E44B2A4AD4}">
      <dsp:nvSpPr>
        <dsp:cNvPr id="0" name=""/>
        <dsp:cNvSpPr/>
      </dsp:nvSpPr>
      <dsp:spPr>
        <a:xfrm rot="1800000">
          <a:off x="3005534" y="537156"/>
          <a:ext cx="202378" cy="2573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3009601" y="573454"/>
        <a:ext cx="141665" cy="154428"/>
      </dsp:txXfrm>
    </dsp:sp>
    <dsp:sp modelId="{C9F7DF03-2AEC-044F-9B37-4F9A6F74A61F}">
      <dsp:nvSpPr>
        <dsp:cNvPr id="0" name=""/>
        <dsp:cNvSpPr/>
      </dsp:nvSpPr>
      <dsp:spPr>
        <a:xfrm>
          <a:off x="3225943" y="573519"/>
          <a:ext cx="762609" cy="76260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Audit, testing, compliance</a:t>
          </a:r>
          <a:endParaRPr lang="en-GB" sz="700" kern="1200"/>
        </a:p>
      </dsp:txBody>
      <dsp:txXfrm>
        <a:off x="3337625" y="685201"/>
        <a:ext cx="539245" cy="539245"/>
      </dsp:txXfrm>
    </dsp:sp>
    <dsp:sp modelId="{75A127F2-458D-6D4C-8142-329C8DC2EDCB}">
      <dsp:nvSpPr>
        <dsp:cNvPr id="0" name=""/>
        <dsp:cNvSpPr/>
      </dsp:nvSpPr>
      <dsp:spPr>
        <a:xfrm rot="5400000">
          <a:off x="3506058" y="1392633"/>
          <a:ext cx="202378" cy="2573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3536415" y="1413753"/>
        <a:ext cx="141665" cy="154428"/>
      </dsp:txXfrm>
    </dsp:sp>
    <dsp:sp modelId="{F3DD6B2F-2E86-2440-B34B-9801C87C84AC}">
      <dsp:nvSpPr>
        <dsp:cNvPr id="0" name=""/>
        <dsp:cNvSpPr/>
      </dsp:nvSpPr>
      <dsp:spPr>
        <a:xfrm>
          <a:off x="3225943" y="1717975"/>
          <a:ext cx="762609" cy="76260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IPR, copyright, licenses, contributor agreements</a:t>
          </a:r>
          <a:endParaRPr lang="en-GB" sz="700" kern="1200"/>
        </a:p>
      </dsp:txBody>
      <dsp:txXfrm>
        <a:off x="3337625" y="1829657"/>
        <a:ext cx="539245" cy="539245"/>
      </dsp:txXfrm>
    </dsp:sp>
    <dsp:sp modelId="{2E72FEB8-A250-C34C-BD8F-92E304961B5C}">
      <dsp:nvSpPr>
        <dsp:cNvPr id="0" name=""/>
        <dsp:cNvSpPr/>
      </dsp:nvSpPr>
      <dsp:spPr>
        <a:xfrm rot="9000000">
          <a:off x="3015455" y="2253839"/>
          <a:ext cx="202378" cy="2573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 rot="10800000">
        <a:off x="3072101" y="2290137"/>
        <a:ext cx="141665" cy="154428"/>
      </dsp:txXfrm>
    </dsp:sp>
    <dsp:sp modelId="{CEAE09E7-47D8-1A48-A42B-B25C95066C23}">
      <dsp:nvSpPr>
        <dsp:cNvPr id="0" name=""/>
        <dsp:cNvSpPr/>
      </dsp:nvSpPr>
      <dsp:spPr>
        <a:xfrm>
          <a:off x="2234815" y="2290202"/>
          <a:ext cx="762609" cy="76260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Marketing</a:t>
          </a:r>
          <a:endParaRPr lang="en-GB" sz="700" kern="1200"/>
        </a:p>
      </dsp:txBody>
      <dsp:txXfrm>
        <a:off x="2346497" y="2401884"/>
        <a:ext cx="539245" cy="539245"/>
      </dsp:txXfrm>
    </dsp:sp>
    <dsp:sp modelId="{F6E4B310-EA93-A643-B1C8-12CC27185038}">
      <dsp:nvSpPr>
        <dsp:cNvPr id="0" name=""/>
        <dsp:cNvSpPr/>
      </dsp:nvSpPr>
      <dsp:spPr>
        <a:xfrm rot="12600000">
          <a:off x="2024327" y="2259567"/>
          <a:ext cx="202378" cy="2573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 rot="10800000">
        <a:off x="2080973" y="2326221"/>
        <a:ext cx="141665" cy="154428"/>
      </dsp:txXfrm>
    </dsp:sp>
    <dsp:sp modelId="{4F203F15-AF41-FD49-8E75-FBD182266F48}">
      <dsp:nvSpPr>
        <dsp:cNvPr id="0" name=""/>
        <dsp:cNvSpPr/>
      </dsp:nvSpPr>
      <dsp:spPr>
        <a:xfrm>
          <a:off x="1243688" y="1717975"/>
          <a:ext cx="762609" cy="76260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Customer support</a:t>
          </a:r>
          <a:endParaRPr lang="en-GB" sz="700" kern="1200"/>
        </a:p>
      </dsp:txBody>
      <dsp:txXfrm>
        <a:off x="1355370" y="1829657"/>
        <a:ext cx="539245" cy="539245"/>
      </dsp:txXfrm>
    </dsp:sp>
    <dsp:sp modelId="{0AA56808-97AC-2048-B19A-251F0911282B}">
      <dsp:nvSpPr>
        <dsp:cNvPr id="0" name=""/>
        <dsp:cNvSpPr/>
      </dsp:nvSpPr>
      <dsp:spPr>
        <a:xfrm rot="16200000">
          <a:off x="1523803" y="1404089"/>
          <a:ext cx="202378" cy="2573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1554160" y="1485922"/>
        <a:ext cx="141665" cy="154428"/>
      </dsp:txXfrm>
    </dsp:sp>
    <dsp:sp modelId="{9C849C9E-38A1-634C-B9CB-3065232B8A12}">
      <dsp:nvSpPr>
        <dsp:cNvPr id="0" name=""/>
        <dsp:cNvSpPr/>
      </dsp:nvSpPr>
      <dsp:spPr>
        <a:xfrm>
          <a:off x="1243688" y="573519"/>
          <a:ext cx="762609" cy="762609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Financing </a:t>
          </a:r>
          <a:endParaRPr lang="en-GB" sz="700" kern="1200"/>
        </a:p>
      </dsp:txBody>
      <dsp:txXfrm>
        <a:off x="1355370" y="685201"/>
        <a:ext cx="539245" cy="539245"/>
      </dsp:txXfrm>
    </dsp:sp>
    <dsp:sp modelId="{261ABCB1-17BF-DF44-BDC1-03989502495F}">
      <dsp:nvSpPr>
        <dsp:cNvPr id="0" name=""/>
        <dsp:cNvSpPr/>
      </dsp:nvSpPr>
      <dsp:spPr>
        <a:xfrm rot="19800000">
          <a:off x="2014407" y="542883"/>
          <a:ext cx="202378" cy="2573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2018474" y="609537"/>
        <a:ext cx="141665" cy="1544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66A72-B6BD-1342-AE21-3CCE6B906FFB}">
      <dsp:nvSpPr>
        <dsp:cNvPr id="0" name=""/>
        <dsp:cNvSpPr/>
      </dsp:nvSpPr>
      <dsp:spPr>
        <a:xfrm>
          <a:off x="-3892225" y="-597668"/>
          <a:ext cx="4638759" cy="4638759"/>
        </a:xfrm>
        <a:prstGeom prst="blockArc">
          <a:avLst>
            <a:gd name="adj1" fmla="val 18900000"/>
            <a:gd name="adj2" fmla="val 2700000"/>
            <a:gd name="adj3" fmla="val 46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C94A7-CB5B-6F4A-8B2E-E4BABCCC07AA}">
      <dsp:nvSpPr>
        <dsp:cNvPr id="0" name=""/>
        <dsp:cNvSpPr/>
      </dsp:nvSpPr>
      <dsp:spPr>
        <a:xfrm>
          <a:off x="279329" y="181330"/>
          <a:ext cx="6674746" cy="3625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753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US$500 million impact</a:t>
          </a:r>
        </a:p>
      </dsp:txBody>
      <dsp:txXfrm>
        <a:off x="279329" y="181330"/>
        <a:ext cx="6674746" cy="362523"/>
      </dsp:txXfrm>
    </dsp:sp>
    <dsp:sp modelId="{458B9549-1A44-4F4F-A1A7-E7FF978FD4AD}">
      <dsp:nvSpPr>
        <dsp:cNvPr id="0" name=""/>
        <dsp:cNvSpPr/>
      </dsp:nvSpPr>
      <dsp:spPr>
        <a:xfrm>
          <a:off x="52752" y="136015"/>
          <a:ext cx="453154" cy="4531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D2DEF-435E-A245-98D7-F9FD6CA78ECC}">
      <dsp:nvSpPr>
        <dsp:cNvPr id="0" name=""/>
        <dsp:cNvSpPr/>
      </dsp:nvSpPr>
      <dsp:spPr>
        <a:xfrm>
          <a:off x="577529" y="725046"/>
          <a:ext cx="6376545" cy="3625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753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Significant usage of OpenSSL without funding – which could have been spent on better auditing and testing</a:t>
          </a:r>
        </a:p>
      </dsp:txBody>
      <dsp:txXfrm>
        <a:off x="577529" y="725046"/>
        <a:ext cx="6376545" cy="362523"/>
      </dsp:txXfrm>
    </dsp:sp>
    <dsp:sp modelId="{573878B1-26A6-624D-8D4B-B7676B18C0A5}">
      <dsp:nvSpPr>
        <dsp:cNvPr id="0" name=""/>
        <dsp:cNvSpPr/>
      </dsp:nvSpPr>
      <dsp:spPr>
        <a:xfrm>
          <a:off x="350952" y="679731"/>
          <a:ext cx="453154" cy="4531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14D4A8-A39F-2E41-8409-F709D252350D}">
      <dsp:nvSpPr>
        <dsp:cNvPr id="0" name=""/>
        <dsp:cNvSpPr/>
      </dsp:nvSpPr>
      <dsp:spPr>
        <a:xfrm>
          <a:off x="713889" y="1268763"/>
          <a:ext cx="6240186" cy="3625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753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Yearly donations to the OpenSSL project were about US$2,000</a:t>
          </a:r>
        </a:p>
      </dsp:txBody>
      <dsp:txXfrm>
        <a:off x="713889" y="1268763"/>
        <a:ext cx="6240186" cy="362523"/>
      </dsp:txXfrm>
    </dsp:sp>
    <dsp:sp modelId="{74910E37-81BF-9747-9FA1-A8B4FBCDDDC8}">
      <dsp:nvSpPr>
        <dsp:cNvPr id="0" name=""/>
        <dsp:cNvSpPr/>
      </dsp:nvSpPr>
      <dsp:spPr>
        <a:xfrm>
          <a:off x="487312" y="1223447"/>
          <a:ext cx="453154" cy="4531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4F44C3-DED7-604E-A229-20FCE0E2008D}">
      <dsp:nvSpPr>
        <dsp:cNvPr id="0" name=""/>
        <dsp:cNvSpPr/>
      </dsp:nvSpPr>
      <dsp:spPr>
        <a:xfrm>
          <a:off x="713889" y="1812135"/>
          <a:ext cx="6240186" cy="3625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753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OpenSSL only has two people to write, maintain, test, and review 500,000 lines of business critical code</a:t>
          </a:r>
        </a:p>
      </dsp:txBody>
      <dsp:txXfrm>
        <a:off x="713889" y="1812135"/>
        <a:ext cx="6240186" cy="362523"/>
      </dsp:txXfrm>
    </dsp:sp>
    <dsp:sp modelId="{9C984645-197A-5344-BD52-28A14951333C}">
      <dsp:nvSpPr>
        <dsp:cNvPr id="0" name=""/>
        <dsp:cNvSpPr/>
      </dsp:nvSpPr>
      <dsp:spPr>
        <a:xfrm>
          <a:off x="487312" y="1766819"/>
          <a:ext cx="453154" cy="4531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B322C3-1021-4F4E-9AE4-B02BE657FE31}">
      <dsp:nvSpPr>
        <dsp:cNvPr id="0" name=""/>
        <dsp:cNvSpPr/>
      </dsp:nvSpPr>
      <dsp:spPr>
        <a:xfrm>
          <a:off x="577529" y="2355851"/>
          <a:ext cx="6376545" cy="36252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753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Led to the creation of Project Zero at Google </a:t>
          </a:r>
        </a:p>
      </dsp:txBody>
      <dsp:txXfrm>
        <a:off x="577529" y="2355851"/>
        <a:ext cx="6376545" cy="362523"/>
      </dsp:txXfrm>
    </dsp:sp>
    <dsp:sp modelId="{DD13DD94-6387-EC44-AD1C-71237796D611}">
      <dsp:nvSpPr>
        <dsp:cNvPr id="0" name=""/>
        <dsp:cNvSpPr/>
      </dsp:nvSpPr>
      <dsp:spPr>
        <a:xfrm>
          <a:off x="350952" y="2310536"/>
          <a:ext cx="453154" cy="4531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58AA80-0245-6944-BF0D-2C00EC18221E}">
      <dsp:nvSpPr>
        <dsp:cNvPr id="0" name=""/>
        <dsp:cNvSpPr/>
      </dsp:nvSpPr>
      <dsp:spPr>
        <a:xfrm>
          <a:off x="296016" y="2899567"/>
          <a:ext cx="6674746" cy="3625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753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Massive failure of risk analysis</a:t>
          </a:r>
        </a:p>
      </dsp:txBody>
      <dsp:txXfrm>
        <a:off x="296016" y="2899567"/>
        <a:ext cx="6674746" cy="362523"/>
      </dsp:txXfrm>
    </dsp:sp>
    <dsp:sp modelId="{82FD1D37-3BE0-4C41-954A-A2D4813610D7}">
      <dsp:nvSpPr>
        <dsp:cNvPr id="0" name=""/>
        <dsp:cNvSpPr/>
      </dsp:nvSpPr>
      <dsp:spPr>
        <a:xfrm>
          <a:off x="52752" y="2854252"/>
          <a:ext cx="453154" cy="4531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F7D05-E239-E746-8DDB-CABB663A981E}">
      <dsp:nvSpPr>
        <dsp:cNvPr id="0" name=""/>
        <dsp:cNvSpPr/>
      </dsp:nvSpPr>
      <dsp:spPr>
        <a:xfrm>
          <a:off x="0" y="103783"/>
          <a:ext cx="8157029" cy="479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 shift to BUY rather than BUILD has shifted attention away from OSS</a:t>
          </a:r>
          <a:endParaRPr lang="en-GB" sz="2000" kern="1200" dirty="0"/>
        </a:p>
      </dsp:txBody>
      <dsp:txXfrm>
        <a:off x="23417" y="127200"/>
        <a:ext cx="8110195" cy="432866"/>
      </dsp:txXfrm>
    </dsp:sp>
    <dsp:sp modelId="{B41F300A-9EBA-B34C-A3E1-28BCF3C08087}">
      <dsp:nvSpPr>
        <dsp:cNvPr id="0" name=""/>
        <dsp:cNvSpPr/>
      </dsp:nvSpPr>
      <dsp:spPr>
        <a:xfrm>
          <a:off x="0" y="583483"/>
          <a:ext cx="8157029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986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accent1">
                  <a:lumMod val="50000"/>
                </a:schemeClr>
              </a:solidFill>
            </a:rPr>
            <a:t>We are not paying attention to risks / dependencies</a:t>
          </a:r>
          <a:endParaRPr lang="en-GB" sz="1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583483"/>
        <a:ext cx="8157029" cy="331200"/>
      </dsp:txXfrm>
    </dsp:sp>
    <dsp:sp modelId="{804D2452-B24A-C74D-A464-A0B8B3AAFEA1}">
      <dsp:nvSpPr>
        <dsp:cNvPr id="0" name=""/>
        <dsp:cNvSpPr/>
      </dsp:nvSpPr>
      <dsp:spPr>
        <a:xfrm>
          <a:off x="0" y="914683"/>
          <a:ext cx="8157029" cy="4797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Our developer capacity has declined, but we are not smart in its application</a:t>
          </a:r>
          <a:endParaRPr lang="en-GB" sz="2000" kern="1200"/>
        </a:p>
      </dsp:txBody>
      <dsp:txXfrm>
        <a:off x="23417" y="938100"/>
        <a:ext cx="8110195" cy="432866"/>
      </dsp:txXfrm>
    </dsp:sp>
    <dsp:sp modelId="{DE2BB45F-7D0C-3F47-9AD1-3C76ADCBA194}">
      <dsp:nvSpPr>
        <dsp:cNvPr id="0" name=""/>
        <dsp:cNvSpPr/>
      </dsp:nvSpPr>
      <dsp:spPr>
        <a:xfrm>
          <a:off x="0" y="1394383"/>
          <a:ext cx="8157029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986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accent1">
                  <a:lumMod val="50000"/>
                </a:schemeClr>
              </a:solidFill>
            </a:rPr>
            <a:t>Still develop multiple of the same product rather than collaborating</a:t>
          </a:r>
          <a:endParaRPr lang="en-GB" sz="1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1394383"/>
        <a:ext cx="8157029" cy="331200"/>
      </dsp:txXfrm>
    </dsp:sp>
    <dsp:sp modelId="{9C7D33A0-CF24-0942-8101-6A744BE1DF73}">
      <dsp:nvSpPr>
        <dsp:cNvPr id="0" name=""/>
        <dsp:cNvSpPr/>
      </dsp:nvSpPr>
      <dsp:spPr>
        <a:xfrm>
          <a:off x="0" y="1725583"/>
          <a:ext cx="8157029" cy="4797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More work is needed to professionalize our support for homegrown OSS</a:t>
          </a:r>
          <a:endParaRPr lang="en-GB" sz="2000" kern="1200"/>
        </a:p>
      </dsp:txBody>
      <dsp:txXfrm>
        <a:off x="23417" y="1749000"/>
        <a:ext cx="8110195" cy="432866"/>
      </dsp:txXfrm>
    </dsp:sp>
    <dsp:sp modelId="{A789D05E-6BC9-B249-A2B0-CA6553F4641F}">
      <dsp:nvSpPr>
        <dsp:cNvPr id="0" name=""/>
        <dsp:cNvSpPr/>
      </dsp:nvSpPr>
      <dsp:spPr>
        <a:xfrm>
          <a:off x="0" y="2205283"/>
          <a:ext cx="8157029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986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accent1">
                  <a:lumMod val="50000"/>
                </a:schemeClr>
              </a:solidFill>
            </a:rPr>
            <a:t>Commons Conservancy is only step one</a:t>
          </a:r>
          <a:endParaRPr lang="en-GB" sz="1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2205283"/>
        <a:ext cx="8157029" cy="331200"/>
      </dsp:txXfrm>
    </dsp:sp>
    <dsp:sp modelId="{28C320F6-5CEC-9A4F-8D4D-DF45F338579E}">
      <dsp:nvSpPr>
        <dsp:cNvPr id="0" name=""/>
        <dsp:cNvSpPr/>
      </dsp:nvSpPr>
      <dsp:spPr>
        <a:xfrm>
          <a:off x="0" y="2536483"/>
          <a:ext cx="8157029" cy="479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 should have a position as to how we ethically use OSS</a:t>
          </a:r>
          <a:endParaRPr lang="en-GB" sz="2000" kern="1200" dirty="0"/>
        </a:p>
      </dsp:txBody>
      <dsp:txXfrm>
        <a:off x="23417" y="2559900"/>
        <a:ext cx="8110195" cy="432866"/>
      </dsp:txXfrm>
    </dsp:sp>
    <dsp:sp modelId="{8BBF1F67-E3B1-1642-BE8F-CB16C6CC0FF6}">
      <dsp:nvSpPr>
        <dsp:cNvPr id="0" name=""/>
        <dsp:cNvSpPr/>
      </dsp:nvSpPr>
      <dsp:spPr>
        <a:xfrm>
          <a:off x="0" y="3016183"/>
          <a:ext cx="8157029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986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accent1">
                  <a:lumMod val="50000"/>
                </a:schemeClr>
              </a:solidFill>
            </a:rPr>
            <a:t>Are we contributing or just taking the benefits? </a:t>
          </a:r>
          <a:endParaRPr lang="en-GB" sz="1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3016183"/>
        <a:ext cx="8157029" cy="3312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9AEC6-E2A0-1243-8663-5477CEAFC64F}">
      <dsp:nvSpPr>
        <dsp:cNvPr id="0" name=""/>
        <dsp:cNvSpPr/>
      </dsp:nvSpPr>
      <dsp:spPr>
        <a:xfrm>
          <a:off x="2442299" y="0"/>
          <a:ext cx="3554639" cy="3554639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214C0-6D0F-8F41-A7CB-E79C27FDAF14}">
      <dsp:nvSpPr>
        <dsp:cNvPr id="0" name=""/>
        <dsp:cNvSpPr/>
      </dsp:nvSpPr>
      <dsp:spPr>
        <a:xfrm>
          <a:off x="2779990" y="337690"/>
          <a:ext cx="1386309" cy="13863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NREN Principle Approach is a new idea – would love your feedback</a:t>
          </a:r>
          <a:endParaRPr lang="en-GB" sz="1400" kern="1200"/>
        </a:p>
      </dsp:txBody>
      <dsp:txXfrm>
        <a:off x="2847664" y="405364"/>
        <a:ext cx="1250961" cy="1250961"/>
      </dsp:txXfrm>
    </dsp:sp>
    <dsp:sp modelId="{6E1FC14A-2DCA-6C48-B7C0-70B11A024B11}">
      <dsp:nvSpPr>
        <dsp:cNvPr id="0" name=""/>
        <dsp:cNvSpPr/>
      </dsp:nvSpPr>
      <dsp:spPr>
        <a:xfrm>
          <a:off x="4272938" y="337690"/>
          <a:ext cx="1386309" cy="13863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Does the OSS proposal look good? Too much? Too little?</a:t>
          </a:r>
          <a:endParaRPr lang="en-GB" sz="1400" kern="1200"/>
        </a:p>
      </dsp:txBody>
      <dsp:txXfrm>
        <a:off x="4340612" y="405364"/>
        <a:ext cx="1250961" cy="1250961"/>
      </dsp:txXfrm>
    </dsp:sp>
    <dsp:sp modelId="{F14EE4CD-98F2-9D46-B0BD-1A69A2E7621D}">
      <dsp:nvSpPr>
        <dsp:cNvPr id="0" name=""/>
        <dsp:cNvSpPr/>
      </dsp:nvSpPr>
      <dsp:spPr>
        <a:xfrm>
          <a:off x="2779990" y="1830639"/>
          <a:ext cx="1386309" cy="138630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Could you convince your organization to agree to these?</a:t>
          </a:r>
          <a:endParaRPr lang="en-GB" sz="1400" kern="1200"/>
        </a:p>
      </dsp:txBody>
      <dsp:txXfrm>
        <a:off x="2847664" y="1898313"/>
        <a:ext cx="1250961" cy="1250961"/>
      </dsp:txXfrm>
    </dsp:sp>
    <dsp:sp modelId="{4347F022-A9A1-3E48-AC85-40C828BE9B1C}">
      <dsp:nvSpPr>
        <dsp:cNvPr id="0" name=""/>
        <dsp:cNvSpPr/>
      </dsp:nvSpPr>
      <dsp:spPr>
        <a:xfrm>
          <a:off x="4272938" y="1830639"/>
          <a:ext cx="1386309" cy="13863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Also trialing this approach for Gender Equality Principles</a:t>
          </a:r>
          <a:endParaRPr lang="en-GB" sz="1400" kern="1200"/>
        </a:p>
      </dsp:txBody>
      <dsp:txXfrm>
        <a:off x="4340612" y="1898313"/>
        <a:ext cx="1250961" cy="1250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03/06/2024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8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377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="1" dirty="0"/>
              <a:t>Digital Sovereignty, many indicators</a:t>
            </a:r>
          </a:p>
          <a:p>
            <a:pPr marL="228600" indent="-228600">
              <a:buAutoNum type="arabicPeriod"/>
            </a:pPr>
            <a:r>
              <a:rPr lang="en-US" b="1" dirty="0"/>
              <a:t>Digital Decade.  Interestingly there is a gap in language between the principles and the targets</a:t>
            </a:r>
          </a:p>
          <a:p>
            <a:pPr marL="228600" indent="-228600">
              <a:buAutoNum type="arabicPeriod"/>
            </a:pPr>
            <a:r>
              <a:rPr lang="en-US" b="1" dirty="0"/>
              <a:t>Values.  Enjoyed the SURF value compass</a:t>
            </a:r>
          </a:p>
          <a:p>
            <a:endParaRPr lang="en-US" dirty="0"/>
          </a:p>
          <a:p>
            <a:r>
              <a:rPr lang="en-US" dirty="0"/>
              <a:t>The current EU presidency cares about digital sovereignty</a:t>
            </a:r>
          </a:p>
          <a:p>
            <a:endParaRPr lang="en-US" dirty="0"/>
          </a:p>
          <a:p>
            <a:r>
              <a:rPr lang="en-US" dirty="0"/>
              <a:t>CLOUD = </a:t>
            </a:r>
            <a:r>
              <a:rPr lang="en-GB" b="1" dirty="0"/>
              <a:t>Clarifying Lawful Overseas Use of Data Act</a:t>
            </a:r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commission.europa.eu</a:t>
            </a:r>
            <a:r>
              <a:rPr lang="en-US" dirty="0"/>
              <a:t>/about-</a:t>
            </a:r>
            <a:r>
              <a:rPr lang="en-US" dirty="0" err="1"/>
              <a:t>european</a:t>
            </a:r>
            <a:r>
              <a:rPr lang="en-US" dirty="0"/>
              <a:t>-commission/departments-and-executive-agencies/informatics/</a:t>
            </a:r>
            <a:r>
              <a:rPr lang="en-US" dirty="0" err="1"/>
              <a:t>open-source-software-strategy_en#opensourcesoftwarestrategy</a:t>
            </a:r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commission.europa.eu</a:t>
            </a:r>
            <a:r>
              <a:rPr lang="en-US" dirty="0"/>
              <a:t>/strategy-and-policy/priorities-2019-2024/</a:t>
            </a:r>
            <a:r>
              <a:rPr lang="en-US" dirty="0" err="1"/>
              <a:t>europe</a:t>
            </a:r>
            <a:r>
              <a:rPr lang="en-US" dirty="0"/>
              <a:t>-fit-digital-age/digital-markets-act-ensuring-fair-and-open-digital-</a:t>
            </a:r>
            <a:r>
              <a:rPr lang="en-US" dirty="0" err="1"/>
              <a:t>markets_en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394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836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dirty="0"/>
              <a:t>Procurement – one of the biggest challenges </a:t>
            </a:r>
          </a:p>
          <a:p>
            <a:pPr lvl="0"/>
            <a:endParaRPr lang="en-GB" dirty="0"/>
          </a:p>
          <a:p>
            <a:pPr lvl="0"/>
            <a:r>
              <a:rPr lang="en-NL"/>
              <a:t>Many NRENs required to undertake a procurement process for all purchases</a:t>
            </a:r>
          </a:p>
          <a:p>
            <a:pPr lvl="0"/>
            <a:r>
              <a:rPr lang="en-NL"/>
              <a:t>Difficult to contribute to OSS projects:</a:t>
            </a:r>
          </a:p>
          <a:p>
            <a:pPr lvl="1"/>
            <a:r>
              <a:rPr lang="en-NL"/>
              <a:t>Donations are difficult to make</a:t>
            </a:r>
          </a:p>
          <a:p>
            <a:pPr lvl="1"/>
            <a:r>
              <a:rPr lang="en-NL"/>
              <a:t>Projects don’t have robust invoicing / contractual approaches </a:t>
            </a:r>
          </a:p>
          <a:p>
            <a:pPr lvl="1"/>
            <a:r>
              <a:rPr lang="en-NL"/>
              <a:t>Lack of clear SLA’s / formal support channels</a:t>
            </a:r>
          </a:p>
          <a:p>
            <a:pPr lvl="0"/>
            <a:r>
              <a:rPr lang="en-NL"/>
              <a:t>Commercial services easier from a financial perspective, even if more expensive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554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096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905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038435-1C4D-D361-683E-F7B5656A4D4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1000">
                <a:srgbClr val="D7E9F4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601" y="2919018"/>
            <a:ext cx="3822700" cy="281467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0601" y="1619337"/>
            <a:ext cx="4276291" cy="545199"/>
          </a:xfrm>
        </p:spPr>
        <p:txBody>
          <a:bodyPr wrap="square">
            <a:noAutofit/>
          </a:bodyPr>
          <a:lstStyle>
            <a:lvl1pPr marL="0" indent="0">
              <a:lnSpc>
                <a:spcPct val="150000"/>
              </a:lnSpc>
              <a:buNone/>
              <a:defRPr sz="16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6907" y="909372"/>
            <a:ext cx="4562293" cy="709965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0601" y="3328766"/>
            <a:ext cx="3752453" cy="32725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Location</a:t>
            </a:r>
            <a:endParaRPr lang="en-GB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60601" y="3623253"/>
            <a:ext cx="3752453" cy="32123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093AE0-6C5D-DF1E-E4C1-1FD73BFF39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229" y="4525833"/>
            <a:ext cx="1687197" cy="3594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A30560-C97D-61E4-B112-A75B61DCE7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99102" y="4478391"/>
            <a:ext cx="762023" cy="331583"/>
          </a:xfrm>
          <a:prstGeom prst="rect">
            <a:avLst/>
          </a:prstGeom>
        </p:spPr>
      </p:pic>
      <p:pic>
        <p:nvPicPr>
          <p:cNvPr id="4" name="Picture 3" descr="A colorful arrows on a black background&#10;&#10;Description automatically generated">
            <a:extLst>
              <a:ext uri="{FF2B5EF4-FFF2-40B4-BE49-F238E27FC236}">
                <a16:creationId xmlns:a16="http://schemas.microsoft.com/office/drawing/2014/main" id="{D0DCF837-1CC0-D41A-9A45-40F9EFCC4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42" t="28150" r="26971" b="-3797"/>
          <a:stretch/>
        </p:blipFill>
        <p:spPr>
          <a:xfrm>
            <a:off x="2748053" y="0"/>
            <a:ext cx="63959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2983761"/>
          </a:xfrm>
        </p:spPr>
        <p:txBody>
          <a:bodyPr/>
          <a:lstStyle>
            <a:lvl1pPr>
              <a:defRPr sz="16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4" name="Picture 3" descr="A colorful arrows on a black background&#10;&#10;Description automatically generated">
            <a:extLst>
              <a:ext uri="{FF2B5EF4-FFF2-40B4-BE49-F238E27FC236}">
                <a16:creationId xmlns:a16="http://schemas.microsoft.com/office/drawing/2014/main" id="{AFABDAEB-5718-BD19-6677-55F904352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37" t="63885" r="24367" b="25890"/>
          <a:stretch/>
        </p:blipFill>
        <p:spPr>
          <a:xfrm>
            <a:off x="2748053" y="4448247"/>
            <a:ext cx="6395947" cy="695254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81473" y="4737301"/>
            <a:ext cx="60796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6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78242A-115F-FAAB-3C19-C8B609AB6C4B}"/>
              </a:ext>
            </a:extLst>
          </p:cNvPr>
          <p:cNvSpPr/>
          <p:nvPr userDrawn="1"/>
        </p:nvSpPr>
        <p:spPr>
          <a:xfrm>
            <a:off x="0" y="4304555"/>
            <a:ext cx="9144000" cy="830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A8EEC4-48DE-2CF0-6FA5-9139A172AF30}"/>
              </a:ext>
            </a:extLst>
          </p:cNvPr>
          <p:cNvSpPr/>
          <p:nvPr userDrawn="1"/>
        </p:nvSpPr>
        <p:spPr>
          <a:xfrm>
            <a:off x="0" y="4629813"/>
            <a:ext cx="9144000" cy="513687"/>
          </a:xfrm>
          <a:prstGeom prst="rect">
            <a:avLst/>
          </a:prstGeom>
          <a:solidFill>
            <a:srgbClr val="1C2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2983761"/>
          </a:xfrm>
        </p:spPr>
        <p:txBody>
          <a:bodyPr/>
          <a:lstStyle>
            <a:lvl1pPr>
              <a:defRPr sz="16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396BA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 descr="A white and red text on a black background&#10;&#10;Description automatically generated">
            <a:extLst>
              <a:ext uri="{FF2B5EF4-FFF2-40B4-BE49-F238E27FC236}">
                <a16:creationId xmlns:a16="http://schemas.microsoft.com/office/drawing/2014/main" id="{73FBB5DD-F23D-BFD9-C754-1058CD38CF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9"/>
          <a:stretch/>
        </p:blipFill>
        <p:spPr>
          <a:xfrm>
            <a:off x="350201" y="4737300"/>
            <a:ext cx="1016655" cy="274638"/>
          </a:xfrm>
          <a:prstGeom prst="rect">
            <a:avLst/>
          </a:prstGeom>
        </p:spPr>
      </p:pic>
      <p:pic>
        <p:nvPicPr>
          <p:cNvPr id="10" name="Picture 9" descr="A colorful arrows on a black background&#10;&#10;Description automatically generated">
            <a:extLst>
              <a:ext uri="{FF2B5EF4-FFF2-40B4-BE49-F238E27FC236}">
                <a16:creationId xmlns:a16="http://schemas.microsoft.com/office/drawing/2014/main" id="{0F23D177-D40B-05F1-482A-B8DF181457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18" t="63623" r="25148" b="28822"/>
          <a:stretch/>
        </p:blipFill>
        <p:spPr>
          <a:xfrm>
            <a:off x="2748053" y="4629813"/>
            <a:ext cx="6395947" cy="513688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92716" y="4751034"/>
            <a:ext cx="98094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12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F1DA8E-61B8-6DA4-81A2-2DD487D6404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1000">
                <a:srgbClr val="D7E9F4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2946" y="3470165"/>
            <a:ext cx="3795964" cy="263127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Presenter email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63B183-FA2B-0B15-9915-FD43F149DC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229" y="4525833"/>
            <a:ext cx="1687197" cy="3594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9B8568-755C-C2E7-C717-739E35CF30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99102" y="4478391"/>
            <a:ext cx="762023" cy="331583"/>
          </a:xfrm>
          <a:prstGeom prst="rect">
            <a:avLst/>
          </a:prstGeom>
        </p:spPr>
      </p:pic>
      <p:pic>
        <p:nvPicPr>
          <p:cNvPr id="7" name="Picture 6" descr="A colorful arrows on a black background&#10;&#10;Description automatically generated">
            <a:extLst>
              <a:ext uri="{FF2B5EF4-FFF2-40B4-BE49-F238E27FC236}">
                <a16:creationId xmlns:a16="http://schemas.microsoft.com/office/drawing/2014/main" id="{A7669FC1-0416-8323-3841-A1DAB03141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42" t="28150" r="26971" b="-3797"/>
          <a:stretch/>
        </p:blipFill>
        <p:spPr>
          <a:xfrm>
            <a:off x="2748053" y="0"/>
            <a:ext cx="63959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16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472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A01DBE-0E20-C2F7-4178-D776813E3B61}"/>
              </a:ext>
            </a:extLst>
          </p:cNvPr>
          <p:cNvSpPr/>
          <p:nvPr userDrawn="1"/>
        </p:nvSpPr>
        <p:spPr>
          <a:xfrm>
            <a:off x="0" y="4447674"/>
            <a:ext cx="9144000" cy="695826"/>
          </a:xfrm>
          <a:prstGeom prst="rect">
            <a:avLst/>
          </a:prstGeom>
          <a:solidFill>
            <a:srgbClr val="1C2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201" y="964414"/>
            <a:ext cx="8439238" cy="3189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271CF10B-5905-E541-B922-641440E09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9757" y="4737301"/>
            <a:ext cx="4996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A white and red text on a black background&#10;&#10;Description automatically generated">
            <a:extLst>
              <a:ext uri="{FF2B5EF4-FFF2-40B4-BE49-F238E27FC236}">
                <a16:creationId xmlns:a16="http://schemas.microsoft.com/office/drawing/2014/main" id="{71761730-9440-4A84-CB34-A27DF096EFE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1" y="4572146"/>
            <a:ext cx="1243983" cy="43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63" r:id="rId3"/>
    <p:sldLayoutId id="2147483661" r:id="rId4"/>
    <p:sldLayoutId id="2147483664" r:id="rId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6396BA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rgbClr val="1C2C4F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1C2C4F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2C4F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2C4F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2C4F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41B41-0771-ADBC-7CF1-ED2A0CA0AD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Guido </a:t>
            </a:r>
            <a:r>
              <a:rPr lang="en-US" dirty="0" err="1"/>
              <a:t>Aben</a:t>
            </a:r>
            <a:r>
              <a:rPr lang="en-US" dirty="0"/>
              <a:t> and Nicole Harris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A6BFC-C12E-173A-47DB-3D4DFC7E10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8064" y="998825"/>
            <a:ext cx="4562293" cy="1426324"/>
          </a:xfrm>
        </p:spPr>
        <p:txBody>
          <a:bodyPr/>
          <a:lstStyle/>
          <a:p>
            <a:r>
              <a:rPr lang="en-GB" i="1" dirty="0"/>
              <a:t>These are my principles, and if you don't like them</a:t>
            </a:r>
            <a:r>
              <a:rPr lang="en-GB" dirty="0"/>
              <a:t>…well, I </a:t>
            </a:r>
            <a:r>
              <a:rPr lang="en-GB" i="1" dirty="0"/>
              <a:t>have others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E323A3-4D3A-3748-4DFA-FA4ED959F1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TNC24, Rennes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139ADB-1ACA-13FB-180C-ACCCBD2716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11</a:t>
            </a:r>
            <a:r>
              <a:rPr lang="en-US" baseline="30000" dirty="0"/>
              <a:t>th</a:t>
            </a:r>
            <a:r>
              <a:rPr lang="en-US" dirty="0"/>
              <a:t> June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7917F9-2C12-1A99-DAEA-F1CF89F8650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4633913"/>
            <a:ext cx="2057400" cy="274637"/>
          </a:xfrm>
        </p:spPr>
        <p:txBody>
          <a:bodyPr/>
          <a:lstStyle/>
          <a:p>
            <a:fld id="{9E7CA0F2-EE66-4F60-8C00-E0BE38E7AEC5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911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artbleed - Wikipedia">
            <a:extLst>
              <a:ext uri="{FF2B5EF4-FFF2-40B4-BE49-F238E27FC236}">
                <a16:creationId xmlns:a16="http://schemas.microsoft.com/office/drawing/2014/main" id="{4472B78B-EBF8-0EEA-04E2-BE2651E8C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71" y="1538984"/>
            <a:ext cx="1573809" cy="188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CC572C5-5AFB-8B3E-725D-D3E9D25922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2323349"/>
              </p:ext>
            </p:extLst>
          </p:nvPr>
        </p:nvGraphicFramePr>
        <p:xfrm>
          <a:off x="1712568" y="579256"/>
          <a:ext cx="6999461" cy="3443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516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CC64DF-A0EB-6BD9-5E0F-A9732AC94F29}"/>
              </a:ext>
            </a:extLst>
          </p:cNvPr>
          <p:cNvSpPr/>
          <p:nvPr/>
        </p:nvSpPr>
        <p:spPr>
          <a:xfrm>
            <a:off x="451721" y="1709506"/>
            <a:ext cx="1547642" cy="1083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06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D327770-33FD-3F83-9F74-B9DB6DDE5F7E}"/>
              </a:ext>
            </a:extLst>
          </p:cNvPr>
          <p:cNvSpPr/>
          <p:nvPr/>
        </p:nvSpPr>
        <p:spPr>
          <a:xfrm>
            <a:off x="1265340" y="1472457"/>
            <a:ext cx="474099" cy="47409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" panose="020F0502020204030203" pitchFamily="34" charset="0"/>
              </a:rPr>
              <a:t>10</a:t>
            </a:r>
          </a:p>
        </p:txBody>
      </p:sp>
      <p:sp>
        <p:nvSpPr>
          <p:cNvPr id="4" name="TextBox 46">
            <a:extLst>
              <a:ext uri="{FF2B5EF4-FFF2-40B4-BE49-F238E27FC236}">
                <a16:creationId xmlns:a16="http://schemas.microsoft.com/office/drawing/2014/main" id="{154D54EF-9146-4BA1-80EC-A7CF43D3B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719" y="2078490"/>
            <a:ext cx="121451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r>
              <a:rPr lang="en-US" altLang="en-US" sz="1350" b="0" dirty="0">
                <a:solidFill>
                  <a:schemeClr val="accent1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" panose="020F0502020204030203" pitchFamily="34" charset="0"/>
              </a:rPr>
              <a:t>Mixed Ecosystem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0EAB25-CF2C-C890-3EF2-80E15CB090FA}"/>
              </a:ext>
            </a:extLst>
          </p:cNvPr>
          <p:cNvSpPr/>
          <p:nvPr/>
        </p:nvSpPr>
        <p:spPr>
          <a:xfrm>
            <a:off x="2098361" y="1709506"/>
            <a:ext cx="6593918" cy="1083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GB" sz="13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 support these actions around open source as part of a mixed ecosystem, selecting and working with both open and closed environments to best meet the needs of the NREN community</a:t>
            </a:r>
          </a:p>
        </p:txBody>
      </p:sp>
    </p:spTree>
    <p:extLst>
      <p:ext uri="{BB962C8B-B14F-4D97-AF65-F5344CB8AC3E}">
        <p14:creationId xmlns:p14="http://schemas.microsoft.com/office/powerpoint/2010/main" val="1634976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74F64FA1-341D-C76D-52D0-780AB03030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3902238"/>
              </p:ext>
            </p:extLst>
          </p:nvPr>
        </p:nvGraphicFramePr>
        <p:xfrm>
          <a:off x="493485" y="638233"/>
          <a:ext cx="8157029" cy="3451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8293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6375E-5274-B6BF-D953-8D09F5A36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well, I </a:t>
            </a:r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have others…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C451858-16D1-7815-6547-659BDAE552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8201831"/>
              </p:ext>
            </p:extLst>
          </p:nvPr>
        </p:nvGraphicFramePr>
        <p:xfrm>
          <a:off x="350201" y="393539"/>
          <a:ext cx="8439238" cy="3554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9858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348D8F-4883-F698-E8B7-38962B0631B6}"/>
              </a:ext>
            </a:extLst>
          </p:cNvPr>
          <p:cNvSpPr txBox="1">
            <a:spLocks/>
          </p:cNvSpPr>
          <p:nvPr/>
        </p:nvSpPr>
        <p:spPr>
          <a:xfrm>
            <a:off x="424121" y="1842932"/>
            <a:ext cx="5793498" cy="426330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Any questions?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C39C7EC-1AC8-7BAD-8633-820FEC8D5523}"/>
              </a:ext>
            </a:extLst>
          </p:cNvPr>
          <p:cNvSpPr txBox="1">
            <a:spLocks/>
          </p:cNvSpPr>
          <p:nvPr/>
        </p:nvSpPr>
        <p:spPr>
          <a:xfrm>
            <a:off x="374475" y="1290573"/>
            <a:ext cx="5981102" cy="765524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05628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1CF9D1-111E-460E-5EAE-19745CEB0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</a:rPr>
              <a:t>Principle</a:t>
            </a:r>
          </a:p>
          <a:p>
            <a:pPr marL="0" indent="0" algn="ctr">
              <a:buNone/>
            </a:pPr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a fundamental truth or proposition that serves as the foundation for a system of behaviour or for a chain of reasoning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40A845-EBB4-C66F-A14A-FE4C7A681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0167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92286" y="383321"/>
            <a:ext cx="89595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(Proposed)Open Source Principles for NRENS</a:t>
            </a:r>
          </a:p>
        </p:txBody>
      </p:sp>
      <p:sp>
        <p:nvSpPr>
          <p:cNvPr id="25" name="Freeform 4">
            <a:extLst>
              <a:ext uri="{FF2B5EF4-FFF2-40B4-BE49-F238E27FC236}">
                <a16:creationId xmlns:a16="http://schemas.microsoft.com/office/drawing/2014/main" id="{CBA02708-E3F0-7442-AC74-F3BA16FA6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0586" y="8441520"/>
            <a:ext cx="272151" cy="335990"/>
          </a:xfrm>
          <a:custGeom>
            <a:avLst/>
            <a:gdLst>
              <a:gd name="T0" fmla="*/ 174 w 358"/>
              <a:gd name="T1" fmla="*/ 0 h 442"/>
              <a:gd name="T2" fmla="*/ 357 w 358"/>
              <a:gd name="T3" fmla="*/ 441 h 442"/>
              <a:gd name="T4" fmla="*/ 174 w 358"/>
              <a:gd name="T5" fmla="*/ 341 h 442"/>
              <a:gd name="T6" fmla="*/ 0 w 358"/>
              <a:gd name="T7" fmla="*/ 441 h 442"/>
              <a:gd name="T8" fmla="*/ 174 w 358"/>
              <a:gd name="T9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" h="442">
                <a:moveTo>
                  <a:pt x="174" y="0"/>
                </a:moveTo>
                <a:lnTo>
                  <a:pt x="357" y="441"/>
                </a:lnTo>
                <a:lnTo>
                  <a:pt x="174" y="341"/>
                </a:lnTo>
                <a:lnTo>
                  <a:pt x="0" y="441"/>
                </a:lnTo>
                <a:lnTo>
                  <a:pt x="174" y="0"/>
                </a:lnTo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506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AF88951-3B59-4240-8686-A23E65F60123}"/>
              </a:ext>
            </a:extLst>
          </p:cNvPr>
          <p:cNvSpPr/>
          <p:nvPr/>
        </p:nvSpPr>
        <p:spPr>
          <a:xfrm>
            <a:off x="489194" y="1477873"/>
            <a:ext cx="1547642" cy="1083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06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E3055AE-5647-2040-830A-0EC40959E452}"/>
              </a:ext>
            </a:extLst>
          </p:cNvPr>
          <p:cNvSpPr/>
          <p:nvPr/>
        </p:nvSpPr>
        <p:spPr>
          <a:xfrm>
            <a:off x="1237037" y="1175047"/>
            <a:ext cx="605651" cy="6056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06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0C28545-F671-0643-9BDC-96E8828A88E7}"/>
              </a:ext>
            </a:extLst>
          </p:cNvPr>
          <p:cNvSpPr/>
          <p:nvPr/>
        </p:nvSpPr>
        <p:spPr>
          <a:xfrm>
            <a:off x="1302813" y="1240824"/>
            <a:ext cx="474099" cy="4740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" panose="020F0502020204030203" pitchFamily="34" charset="0"/>
              </a:rPr>
              <a:t>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666E7B0-879E-DE4B-BB61-3D4C8D700A11}"/>
              </a:ext>
            </a:extLst>
          </p:cNvPr>
          <p:cNvSpPr/>
          <p:nvPr/>
        </p:nvSpPr>
        <p:spPr>
          <a:xfrm>
            <a:off x="2143687" y="1477873"/>
            <a:ext cx="1547642" cy="1083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06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434A810-5979-C44F-9BDE-57FCA0288410}"/>
              </a:ext>
            </a:extLst>
          </p:cNvPr>
          <p:cNvSpPr/>
          <p:nvPr/>
        </p:nvSpPr>
        <p:spPr>
          <a:xfrm>
            <a:off x="2891530" y="1175047"/>
            <a:ext cx="605651" cy="6056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06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7C16E4F-0D76-5D4F-84D8-E9922E75F451}"/>
              </a:ext>
            </a:extLst>
          </p:cNvPr>
          <p:cNvSpPr/>
          <p:nvPr/>
        </p:nvSpPr>
        <p:spPr>
          <a:xfrm>
            <a:off x="2957306" y="1240824"/>
            <a:ext cx="474099" cy="4740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197CF1B-4614-DD45-89E0-34AC3BAC08FB}"/>
              </a:ext>
            </a:extLst>
          </p:cNvPr>
          <p:cNvSpPr/>
          <p:nvPr/>
        </p:nvSpPr>
        <p:spPr>
          <a:xfrm>
            <a:off x="3798179" y="1477873"/>
            <a:ext cx="1547642" cy="1083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06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E0CB97B-7E24-E240-88F2-0073B5C19A52}"/>
              </a:ext>
            </a:extLst>
          </p:cNvPr>
          <p:cNvSpPr/>
          <p:nvPr/>
        </p:nvSpPr>
        <p:spPr>
          <a:xfrm>
            <a:off x="4546022" y="1175047"/>
            <a:ext cx="605651" cy="6056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06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2A058D6-A45E-3E46-8FFC-234CCE54EE23}"/>
              </a:ext>
            </a:extLst>
          </p:cNvPr>
          <p:cNvSpPr/>
          <p:nvPr/>
        </p:nvSpPr>
        <p:spPr>
          <a:xfrm>
            <a:off x="4611798" y="1240824"/>
            <a:ext cx="474099" cy="4740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" panose="020F0502020204030203" pitchFamily="34" charset="0"/>
              </a:rPr>
              <a:t>3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80A7385-28EC-F947-B09D-C8B991F06AE4}"/>
              </a:ext>
            </a:extLst>
          </p:cNvPr>
          <p:cNvSpPr/>
          <p:nvPr/>
        </p:nvSpPr>
        <p:spPr>
          <a:xfrm>
            <a:off x="5452672" y="1477873"/>
            <a:ext cx="1547642" cy="1083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06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1707C9A-4EE3-C842-8730-8F11FF25162A}"/>
              </a:ext>
            </a:extLst>
          </p:cNvPr>
          <p:cNvSpPr/>
          <p:nvPr/>
        </p:nvSpPr>
        <p:spPr>
          <a:xfrm>
            <a:off x="6200515" y="1175047"/>
            <a:ext cx="605651" cy="6056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06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E6BA96D-E134-2440-95E5-997E14646794}"/>
              </a:ext>
            </a:extLst>
          </p:cNvPr>
          <p:cNvSpPr/>
          <p:nvPr/>
        </p:nvSpPr>
        <p:spPr>
          <a:xfrm>
            <a:off x="6266291" y="1240824"/>
            <a:ext cx="474099" cy="47409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" panose="020F0502020204030203" pitchFamily="34" charset="0"/>
              </a:rPr>
              <a:t>4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29A899F-8C9D-4840-8C7B-9B9A25820DAB}"/>
              </a:ext>
            </a:extLst>
          </p:cNvPr>
          <p:cNvSpPr/>
          <p:nvPr/>
        </p:nvSpPr>
        <p:spPr>
          <a:xfrm>
            <a:off x="7107164" y="1477873"/>
            <a:ext cx="1547642" cy="1083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06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11809A1-0BE7-724E-9428-8C36E58289A9}"/>
              </a:ext>
            </a:extLst>
          </p:cNvPr>
          <p:cNvSpPr/>
          <p:nvPr/>
        </p:nvSpPr>
        <p:spPr>
          <a:xfrm>
            <a:off x="7855007" y="1175047"/>
            <a:ext cx="605651" cy="6056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06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DA75EDD-7BAE-A34C-B1F2-2CF2A46B6D51}"/>
              </a:ext>
            </a:extLst>
          </p:cNvPr>
          <p:cNvSpPr/>
          <p:nvPr/>
        </p:nvSpPr>
        <p:spPr>
          <a:xfrm>
            <a:off x="7920783" y="1240824"/>
            <a:ext cx="474099" cy="47409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" panose="020F0502020204030203" pitchFamily="34" charset="0"/>
              </a:rPr>
              <a:t>5</a:t>
            </a:r>
          </a:p>
        </p:txBody>
      </p:sp>
      <p:sp>
        <p:nvSpPr>
          <p:cNvPr id="59" name="TextBox 46">
            <a:extLst>
              <a:ext uri="{FF2B5EF4-FFF2-40B4-BE49-F238E27FC236}">
                <a16:creationId xmlns:a16="http://schemas.microsoft.com/office/drawing/2014/main" id="{7FB8A91A-93C2-4942-9E0E-7CBC68743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92" y="1846857"/>
            <a:ext cx="121451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/>
            <a:r>
              <a:rPr lang="en-US" altLang="en-US" sz="1350" b="0" dirty="0">
                <a:solidFill>
                  <a:schemeClr val="accent1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" panose="020F0502020204030203" pitchFamily="34" charset="0"/>
              </a:rPr>
              <a:t>Digital Sovereignty</a:t>
            </a:r>
          </a:p>
        </p:txBody>
      </p:sp>
      <p:sp>
        <p:nvSpPr>
          <p:cNvPr id="62" name="TextBox 46">
            <a:extLst>
              <a:ext uri="{FF2B5EF4-FFF2-40B4-BE49-F238E27FC236}">
                <a16:creationId xmlns:a16="http://schemas.microsoft.com/office/drawing/2014/main" id="{0845AE6F-4DA3-054D-B5BF-D5811A7FC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2685" y="1846857"/>
            <a:ext cx="132136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r>
              <a:rPr lang="en-US" altLang="en-US" sz="1350" b="0" dirty="0">
                <a:solidFill>
                  <a:schemeClr val="accent1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" panose="020F0502020204030203" pitchFamily="34" charset="0"/>
              </a:rPr>
              <a:t>Contributions to Projects</a:t>
            </a:r>
          </a:p>
        </p:txBody>
      </p:sp>
      <p:sp>
        <p:nvSpPr>
          <p:cNvPr id="63" name="TextBox 46">
            <a:extLst>
              <a:ext uri="{FF2B5EF4-FFF2-40B4-BE49-F238E27FC236}">
                <a16:creationId xmlns:a16="http://schemas.microsoft.com/office/drawing/2014/main" id="{43C387B2-0362-F641-AE80-28EDB2461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177" y="1846857"/>
            <a:ext cx="121451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r>
              <a:rPr lang="en-US" altLang="en-US" sz="1350" b="0" dirty="0">
                <a:solidFill>
                  <a:schemeClr val="accent1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" panose="020F0502020204030203" pitchFamily="34" charset="0"/>
              </a:rPr>
              <a:t>Fostering Co-creation</a:t>
            </a:r>
          </a:p>
        </p:txBody>
      </p:sp>
      <p:sp>
        <p:nvSpPr>
          <p:cNvPr id="64" name="TextBox 46">
            <a:extLst>
              <a:ext uri="{FF2B5EF4-FFF2-40B4-BE49-F238E27FC236}">
                <a16:creationId xmlns:a16="http://schemas.microsoft.com/office/drawing/2014/main" id="{A2EC1112-D827-F046-981A-58B07DDDF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1670" y="1846857"/>
            <a:ext cx="142035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r>
              <a:rPr lang="en-US" altLang="en-US" sz="1350" b="0" dirty="0">
                <a:solidFill>
                  <a:schemeClr val="accent1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" panose="020F0502020204030203" pitchFamily="34" charset="0"/>
              </a:rPr>
              <a:t>Sustainable Business Plans</a:t>
            </a:r>
          </a:p>
        </p:txBody>
      </p:sp>
      <p:sp>
        <p:nvSpPr>
          <p:cNvPr id="65" name="TextBox 46">
            <a:extLst>
              <a:ext uri="{FF2B5EF4-FFF2-40B4-BE49-F238E27FC236}">
                <a16:creationId xmlns:a16="http://schemas.microsoft.com/office/drawing/2014/main" id="{3C866F4C-A334-3B40-ADBF-CAA5CE7C9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6162" y="1846857"/>
            <a:ext cx="134964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r>
              <a:rPr lang="en-US" altLang="en-US" sz="1350" b="0" dirty="0">
                <a:solidFill>
                  <a:schemeClr val="accent1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" panose="020F0502020204030203" pitchFamily="34" charset="0"/>
              </a:rPr>
              <a:t>Sustainable Infrastructure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135E617-8DC1-EC47-A437-F1006E502317}"/>
              </a:ext>
            </a:extLst>
          </p:cNvPr>
          <p:cNvSpPr/>
          <p:nvPr/>
        </p:nvSpPr>
        <p:spPr>
          <a:xfrm>
            <a:off x="489194" y="2971147"/>
            <a:ext cx="1547642" cy="1083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06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5E136A81-FC98-3641-9AAB-7BEF2C8404DA}"/>
              </a:ext>
            </a:extLst>
          </p:cNvPr>
          <p:cNvSpPr/>
          <p:nvPr/>
        </p:nvSpPr>
        <p:spPr>
          <a:xfrm>
            <a:off x="1237037" y="2668321"/>
            <a:ext cx="605651" cy="6056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06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1D2B3757-BC0E-254C-9911-1DFEAD3D6FAA}"/>
              </a:ext>
            </a:extLst>
          </p:cNvPr>
          <p:cNvSpPr/>
          <p:nvPr/>
        </p:nvSpPr>
        <p:spPr>
          <a:xfrm>
            <a:off x="1302813" y="2734098"/>
            <a:ext cx="474099" cy="4740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" panose="020F0502020204030203" pitchFamily="34" charset="0"/>
              </a:rPr>
              <a:t>6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C161A967-5067-D94A-A34D-2F265E54FFF3}"/>
              </a:ext>
            </a:extLst>
          </p:cNvPr>
          <p:cNvSpPr/>
          <p:nvPr/>
        </p:nvSpPr>
        <p:spPr>
          <a:xfrm>
            <a:off x="2143687" y="2971147"/>
            <a:ext cx="1547642" cy="1083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06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D0200771-8D98-6F4A-8479-B00E694FF47C}"/>
              </a:ext>
            </a:extLst>
          </p:cNvPr>
          <p:cNvSpPr/>
          <p:nvPr/>
        </p:nvSpPr>
        <p:spPr>
          <a:xfrm>
            <a:off x="2891530" y="2668321"/>
            <a:ext cx="605651" cy="6056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06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4246D8C0-5D55-9C41-B26C-7E6750A5C4C6}"/>
              </a:ext>
            </a:extLst>
          </p:cNvPr>
          <p:cNvSpPr/>
          <p:nvPr/>
        </p:nvSpPr>
        <p:spPr>
          <a:xfrm>
            <a:off x="2957306" y="2734098"/>
            <a:ext cx="474099" cy="4740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5EFF5C9-1944-8D4D-8097-0BEA76600C40}"/>
              </a:ext>
            </a:extLst>
          </p:cNvPr>
          <p:cNvSpPr/>
          <p:nvPr/>
        </p:nvSpPr>
        <p:spPr>
          <a:xfrm>
            <a:off x="3798179" y="2971147"/>
            <a:ext cx="1547642" cy="1083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06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ED9BC18E-4A1A-454B-91EB-E6992BFCC726}"/>
              </a:ext>
            </a:extLst>
          </p:cNvPr>
          <p:cNvSpPr/>
          <p:nvPr/>
        </p:nvSpPr>
        <p:spPr>
          <a:xfrm>
            <a:off x="4546022" y="2668321"/>
            <a:ext cx="605651" cy="6056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06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7B683F17-1901-214C-88A1-EFBAE42574A5}"/>
              </a:ext>
            </a:extLst>
          </p:cNvPr>
          <p:cNvSpPr/>
          <p:nvPr/>
        </p:nvSpPr>
        <p:spPr>
          <a:xfrm>
            <a:off x="4611798" y="2734098"/>
            <a:ext cx="474099" cy="4740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" panose="020F0502020204030203" pitchFamily="34" charset="0"/>
              </a:rPr>
              <a:t>8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F1BE275-9B78-474B-8FF8-6F2FF9FA2015}"/>
              </a:ext>
            </a:extLst>
          </p:cNvPr>
          <p:cNvSpPr/>
          <p:nvPr/>
        </p:nvSpPr>
        <p:spPr>
          <a:xfrm>
            <a:off x="5452672" y="2971147"/>
            <a:ext cx="1547642" cy="1083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06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2A68472D-7823-F344-B899-FF3BF4418182}"/>
              </a:ext>
            </a:extLst>
          </p:cNvPr>
          <p:cNvSpPr/>
          <p:nvPr/>
        </p:nvSpPr>
        <p:spPr>
          <a:xfrm>
            <a:off x="6200515" y="2668321"/>
            <a:ext cx="605651" cy="6056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06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50399A20-5EFF-C24C-A564-0BDA8E84B4F8}"/>
              </a:ext>
            </a:extLst>
          </p:cNvPr>
          <p:cNvSpPr/>
          <p:nvPr/>
        </p:nvSpPr>
        <p:spPr>
          <a:xfrm>
            <a:off x="6266291" y="2734098"/>
            <a:ext cx="474099" cy="47409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" panose="020F0502020204030203" pitchFamily="34" charset="0"/>
              </a:rPr>
              <a:t>9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8D48FE8-C2EE-5E40-BD82-988947E4A620}"/>
              </a:ext>
            </a:extLst>
          </p:cNvPr>
          <p:cNvSpPr/>
          <p:nvPr/>
        </p:nvSpPr>
        <p:spPr>
          <a:xfrm>
            <a:off x="7107164" y="2971147"/>
            <a:ext cx="1547642" cy="1083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06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7CC7D232-3000-834C-A2E0-A726FC1D5C0B}"/>
              </a:ext>
            </a:extLst>
          </p:cNvPr>
          <p:cNvSpPr/>
          <p:nvPr/>
        </p:nvSpPr>
        <p:spPr>
          <a:xfrm>
            <a:off x="7855007" y="2668321"/>
            <a:ext cx="605651" cy="6056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06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AE36E140-489A-BA41-819F-40CA1982A5E6}"/>
              </a:ext>
            </a:extLst>
          </p:cNvPr>
          <p:cNvSpPr/>
          <p:nvPr/>
        </p:nvSpPr>
        <p:spPr>
          <a:xfrm>
            <a:off x="7920783" y="2734098"/>
            <a:ext cx="474099" cy="47409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" panose="020F0502020204030203" pitchFamily="34" charset="0"/>
              </a:rPr>
              <a:t>10</a:t>
            </a:r>
          </a:p>
        </p:txBody>
      </p:sp>
      <p:sp>
        <p:nvSpPr>
          <p:cNvPr id="131" name="TextBox 46">
            <a:extLst>
              <a:ext uri="{FF2B5EF4-FFF2-40B4-BE49-F238E27FC236}">
                <a16:creationId xmlns:a16="http://schemas.microsoft.com/office/drawing/2014/main" id="{A8E3AA35-C7AD-3E42-8F01-ED52A9150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92" y="3340131"/>
            <a:ext cx="121451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/>
            <a:r>
              <a:rPr lang="en-US" altLang="en-US" sz="1350" b="0" dirty="0">
                <a:solidFill>
                  <a:schemeClr val="accent1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" panose="020F0502020204030203" pitchFamily="34" charset="0"/>
              </a:rPr>
              <a:t>OSS vs Proprietary</a:t>
            </a:r>
          </a:p>
        </p:txBody>
      </p:sp>
      <p:sp>
        <p:nvSpPr>
          <p:cNvPr id="132" name="TextBox 46">
            <a:extLst>
              <a:ext uri="{FF2B5EF4-FFF2-40B4-BE49-F238E27FC236}">
                <a16:creationId xmlns:a16="http://schemas.microsoft.com/office/drawing/2014/main" id="{0F9C1634-0EBC-1049-AFF2-4D9BD743E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2685" y="3340131"/>
            <a:ext cx="121451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r>
              <a:rPr lang="en-US" altLang="en-US" sz="1350" b="0" dirty="0">
                <a:solidFill>
                  <a:schemeClr val="accent1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" panose="020F0502020204030203" pitchFamily="34" charset="0"/>
              </a:rPr>
              <a:t>OSS and Procurement</a:t>
            </a:r>
          </a:p>
        </p:txBody>
      </p:sp>
      <p:sp>
        <p:nvSpPr>
          <p:cNvPr id="133" name="TextBox 46">
            <a:extLst>
              <a:ext uri="{FF2B5EF4-FFF2-40B4-BE49-F238E27FC236}">
                <a16:creationId xmlns:a16="http://schemas.microsoft.com/office/drawing/2014/main" id="{17099D72-8784-374B-8C8E-F31EFAC1D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177" y="3340131"/>
            <a:ext cx="121451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r>
              <a:rPr lang="en-US" altLang="en-US" sz="1350" b="0" dirty="0">
                <a:solidFill>
                  <a:schemeClr val="accent1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" panose="020F0502020204030203" pitchFamily="34" charset="0"/>
              </a:rPr>
              <a:t>Legal, Licensing and IPR</a:t>
            </a:r>
          </a:p>
        </p:txBody>
      </p:sp>
      <p:sp>
        <p:nvSpPr>
          <p:cNvPr id="134" name="TextBox 46">
            <a:extLst>
              <a:ext uri="{FF2B5EF4-FFF2-40B4-BE49-F238E27FC236}">
                <a16:creationId xmlns:a16="http://schemas.microsoft.com/office/drawing/2014/main" id="{66B50299-8927-D346-9E92-6671EF433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1670" y="3340131"/>
            <a:ext cx="121451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r>
              <a:rPr lang="en-US" altLang="en-US" sz="1350" b="0" dirty="0">
                <a:solidFill>
                  <a:schemeClr val="accent1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" panose="020F0502020204030203" pitchFamily="34" charset="0"/>
              </a:rPr>
              <a:t>Secure </a:t>
            </a:r>
          </a:p>
          <a:p>
            <a:r>
              <a:rPr lang="en-US" altLang="en-US" sz="1350" b="0" dirty="0">
                <a:solidFill>
                  <a:schemeClr val="accent1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" panose="020F0502020204030203" pitchFamily="34" charset="0"/>
              </a:rPr>
              <a:t>Code</a:t>
            </a:r>
          </a:p>
        </p:txBody>
      </p:sp>
      <p:sp>
        <p:nvSpPr>
          <p:cNvPr id="135" name="TextBox 46">
            <a:extLst>
              <a:ext uri="{FF2B5EF4-FFF2-40B4-BE49-F238E27FC236}">
                <a16:creationId xmlns:a16="http://schemas.microsoft.com/office/drawing/2014/main" id="{DCBAD036-5E7E-304F-BF0D-2903847D7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6162" y="3340131"/>
            <a:ext cx="121451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r>
              <a:rPr lang="en-US" altLang="en-US" sz="1350" b="0" dirty="0">
                <a:solidFill>
                  <a:schemeClr val="accent1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" panose="020F0502020204030203" pitchFamily="34" charset="0"/>
              </a:rPr>
              <a:t>Mixed Ecosystem</a:t>
            </a:r>
          </a:p>
        </p:txBody>
      </p:sp>
    </p:spTree>
    <p:extLst>
      <p:ext uri="{BB962C8B-B14F-4D97-AF65-F5344CB8AC3E}">
        <p14:creationId xmlns:p14="http://schemas.microsoft.com/office/powerpoint/2010/main" val="1026830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3297B7-CE1A-8F31-300F-D907351F4F60}"/>
              </a:ext>
            </a:extLst>
          </p:cNvPr>
          <p:cNvSpPr/>
          <p:nvPr/>
        </p:nvSpPr>
        <p:spPr>
          <a:xfrm>
            <a:off x="200959" y="394507"/>
            <a:ext cx="1547642" cy="1083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06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9E4FFF3-1F21-F34A-E546-C4153D7BB10C}"/>
              </a:ext>
            </a:extLst>
          </p:cNvPr>
          <p:cNvSpPr/>
          <p:nvPr/>
        </p:nvSpPr>
        <p:spPr>
          <a:xfrm>
            <a:off x="948802" y="91681"/>
            <a:ext cx="605651" cy="6056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06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5F043BE-8D6B-B487-CFE8-E6076418D04A}"/>
              </a:ext>
            </a:extLst>
          </p:cNvPr>
          <p:cNvSpPr/>
          <p:nvPr/>
        </p:nvSpPr>
        <p:spPr>
          <a:xfrm>
            <a:off x="1014578" y="157458"/>
            <a:ext cx="474099" cy="4740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" panose="020F0502020204030203" pitchFamily="34" charset="0"/>
              </a:rPr>
              <a:t>1</a:t>
            </a:r>
          </a:p>
        </p:txBody>
      </p:sp>
      <p:sp>
        <p:nvSpPr>
          <p:cNvPr id="5" name="TextBox 46">
            <a:extLst>
              <a:ext uri="{FF2B5EF4-FFF2-40B4-BE49-F238E27FC236}">
                <a16:creationId xmlns:a16="http://schemas.microsoft.com/office/drawing/2014/main" id="{C846D9DF-70B6-6286-AADF-26C1DABBE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957" y="763491"/>
            <a:ext cx="121451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/>
            <a:r>
              <a:rPr lang="en-US" altLang="en-US" sz="1350" b="0" dirty="0">
                <a:solidFill>
                  <a:schemeClr val="accent1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" panose="020F0502020204030203" pitchFamily="34" charset="0"/>
              </a:rPr>
              <a:t>Digital Sovereignty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3B2BC1-1CB1-DED4-100A-9B882AC03A60}"/>
              </a:ext>
            </a:extLst>
          </p:cNvPr>
          <p:cNvSpPr/>
          <p:nvPr/>
        </p:nvSpPr>
        <p:spPr>
          <a:xfrm>
            <a:off x="1847598" y="394506"/>
            <a:ext cx="6749749" cy="1083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3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 believe that digital sovereignty cannot be achieved without a robust open-source infrastructure</a:t>
            </a:r>
            <a:endParaRPr lang="en-US" sz="13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D3D0B0E4-75EA-BE3B-31BE-24B4A9A20F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9944979"/>
              </p:ext>
            </p:extLst>
          </p:nvPr>
        </p:nvGraphicFramePr>
        <p:xfrm>
          <a:off x="948802" y="1780448"/>
          <a:ext cx="7152084" cy="2403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3988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BC54662-B3E0-7A51-6130-22B6D129C888}"/>
              </a:ext>
            </a:extLst>
          </p:cNvPr>
          <p:cNvSpPr/>
          <p:nvPr/>
        </p:nvSpPr>
        <p:spPr>
          <a:xfrm>
            <a:off x="265192" y="1060430"/>
            <a:ext cx="1547642" cy="1083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06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7B537F6-FEDB-0866-C51A-276316DBDFE8}"/>
              </a:ext>
            </a:extLst>
          </p:cNvPr>
          <p:cNvSpPr/>
          <p:nvPr/>
        </p:nvSpPr>
        <p:spPr>
          <a:xfrm>
            <a:off x="1078811" y="823381"/>
            <a:ext cx="474099" cy="4740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8" name="TextBox 46">
            <a:extLst>
              <a:ext uri="{FF2B5EF4-FFF2-40B4-BE49-F238E27FC236}">
                <a16:creationId xmlns:a16="http://schemas.microsoft.com/office/drawing/2014/main" id="{3114EEA6-7414-B764-7F23-5022EFB0A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90" y="1429414"/>
            <a:ext cx="132136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r>
              <a:rPr lang="en-US" altLang="en-US" sz="1350" b="0" dirty="0">
                <a:solidFill>
                  <a:schemeClr val="accent1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" panose="020F0502020204030203" pitchFamily="34" charset="0"/>
              </a:rPr>
              <a:t>Contributions to Projects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DCF3B3-594D-8CA2-9BDE-ACA8A2F8D676}"/>
              </a:ext>
            </a:extLst>
          </p:cNvPr>
          <p:cNvSpPr/>
          <p:nvPr/>
        </p:nvSpPr>
        <p:spPr>
          <a:xfrm>
            <a:off x="265192" y="2512530"/>
            <a:ext cx="1547642" cy="1083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06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3791A2-2D91-BC48-3762-7257AFE22499}"/>
              </a:ext>
            </a:extLst>
          </p:cNvPr>
          <p:cNvSpPr/>
          <p:nvPr/>
        </p:nvSpPr>
        <p:spPr>
          <a:xfrm>
            <a:off x="1078811" y="2275481"/>
            <a:ext cx="474099" cy="4740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" panose="020F0502020204030203" pitchFamily="34" charset="0"/>
              </a:rPr>
              <a:t>3</a:t>
            </a:r>
          </a:p>
        </p:txBody>
      </p:sp>
      <p:sp>
        <p:nvSpPr>
          <p:cNvPr id="11" name="TextBox 46">
            <a:extLst>
              <a:ext uri="{FF2B5EF4-FFF2-40B4-BE49-F238E27FC236}">
                <a16:creationId xmlns:a16="http://schemas.microsoft.com/office/drawing/2014/main" id="{B6B559BC-CCD2-C778-227A-49AA1CB33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90" y="2881514"/>
            <a:ext cx="121451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r>
              <a:rPr lang="en-US" altLang="en-US" sz="1350" b="0" dirty="0">
                <a:solidFill>
                  <a:schemeClr val="accent1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" panose="020F0502020204030203" pitchFamily="34" charset="0"/>
              </a:rPr>
              <a:t>Fostering Co-creation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BE826D-19D5-1BA1-11B4-C2B506B16E8E}"/>
              </a:ext>
            </a:extLst>
          </p:cNvPr>
          <p:cNvSpPr/>
          <p:nvPr/>
        </p:nvSpPr>
        <p:spPr>
          <a:xfrm>
            <a:off x="1911832" y="1060430"/>
            <a:ext cx="6867978" cy="1083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GB" sz="13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 will actively contribute to open-source developer communities with code and financing especially where code is used by NRENs and their communities.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3BAE6A-182C-1B8B-A48F-1063846B2ADC}"/>
              </a:ext>
            </a:extLst>
          </p:cNvPr>
          <p:cNvSpPr/>
          <p:nvPr/>
        </p:nvSpPr>
        <p:spPr>
          <a:xfrm>
            <a:off x="1911832" y="2512530"/>
            <a:ext cx="6867978" cy="1083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GB" sz="13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 will foster co-creation in NREN communities to help build public services across organisational silos and boundaries, including support for capacity to create our own code.</a:t>
            </a:r>
          </a:p>
        </p:txBody>
      </p:sp>
    </p:spTree>
    <p:extLst>
      <p:ext uri="{BB962C8B-B14F-4D97-AF65-F5344CB8AC3E}">
        <p14:creationId xmlns:p14="http://schemas.microsoft.com/office/powerpoint/2010/main" val="3041143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BA41A4-540B-3ED0-C54A-1D763E8F5D7D}"/>
              </a:ext>
            </a:extLst>
          </p:cNvPr>
          <p:cNvSpPr/>
          <p:nvPr/>
        </p:nvSpPr>
        <p:spPr>
          <a:xfrm>
            <a:off x="324081" y="1130003"/>
            <a:ext cx="1547642" cy="1083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06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FD5AC53-8DA1-DFE7-F723-FD5A93E5E9FC}"/>
              </a:ext>
            </a:extLst>
          </p:cNvPr>
          <p:cNvSpPr/>
          <p:nvPr/>
        </p:nvSpPr>
        <p:spPr>
          <a:xfrm>
            <a:off x="1137700" y="892954"/>
            <a:ext cx="474099" cy="47409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" panose="020F0502020204030203" pitchFamily="34" charset="0"/>
              </a:rPr>
              <a:t>4</a:t>
            </a:r>
          </a:p>
        </p:txBody>
      </p:sp>
      <p:sp>
        <p:nvSpPr>
          <p:cNvPr id="4" name="TextBox 46">
            <a:extLst>
              <a:ext uri="{FF2B5EF4-FFF2-40B4-BE49-F238E27FC236}">
                <a16:creationId xmlns:a16="http://schemas.microsoft.com/office/drawing/2014/main" id="{E430B21B-0610-80F2-E00D-D224F545F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079" y="1498987"/>
            <a:ext cx="142035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r>
              <a:rPr lang="en-US" altLang="en-US" sz="1350" b="0" dirty="0">
                <a:solidFill>
                  <a:schemeClr val="accent1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" panose="020F0502020204030203" pitchFamily="34" charset="0"/>
              </a:rPr>
              <a:t>Sustainable Business Plans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A37B92-9204-8FF1-FEBC-2FB52EC63263}"/>
              </a:ext>
            </a:extLst>
          </p:cNvPr>
          <p:cNvSpPr/>
          <p:nvPr/>
        </p:nvSpPr>
        <p:spPr>
          <a:xfrm>
            <a:off x="295795" y="2571750"/>
            <a:ext cx="1547642" cy="1083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06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DFBBFE6-2AA5-CAB3-C3C8-AA208A616B21}"/>
              </a:ext>
            </a:extLst>
          </p:cNvPr>
          <p:cNvSpPr/>
          <p:nvPr/>
        </p:nvSpPr>
        <p:spPr>
          <a:xfrm>
            <a:off x="1109414" y="2334701"/>
            <a:ext cx="474099" cy="47409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" panose="020F0502020204030203" pitchFamily="34" charset="0"/>
              </a:rPr>
              <a:t>5</a:t>
            </a:r>
          </a:p>
        </p:txBody>
      </p:sp>
      <p:sp>
        <p:nvSpPr>
          <p:cNvPr id="7" name="TextBox 46">
            <a:extLst>
              <a:ext uri="{FF2B5EF4-FFF2-40B4-BE49-F238E27FC236}">
                <a16:creationId xmlns:a16="http://schemas.microsoft.com/office/drawing/2014/main" id="{EE142738-2489-5366-C18A-33781B01D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793" y="2940734"/>
            <a:ext cx="134964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r>
              <a:rPr lang="en-US" altLang="en-US" sz="1350" b="0" dirty="0">
                <a:solidFill>
                  <a:schemeClr val="accent1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" panose="020F0502020204030203" pitchFamily="34" charset="0"/>
              </a:rPr>
              <a:t>Sustainable Infrastructure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3FC403-C699-7FA4-A0BA-4AFC38566B17}"/>
              </a:ext>
            </a:extLst>
          </p:cNvPr>
          <p:cNvSpPr/>
          <p:nvPr/>
        </p:nvSpPr>
        <p:spPr>
          <a:xfrm>
            <a:off x="1970720" y="1130003"/>
            <a:ext cx="6750201" cy="1083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GB" sz="13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 will support open-source projects with sustainable business plans outside of project funding</a:t>
            </a:r>
            <a:br>
              <a:rPr lang="en-GB" sz="13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en-GB" sz="1300" dirty="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95E5FA-79C9-BCB1-6FDC-7B66C6D3E196}"/>
              </a:ext>
            </a:extLst>
          </p:cNvPr>
          <p:cNvSpPr/>
          <p:nvPr/>
        </p:nvSpPr>
        <p:spPr>
          <a:xfrm>
            <a:off x="1970721" y="2571750"/>
            <a:ext cx="6750200" cy="1083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GB" sz="13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 will support sustainable infrastructure for services built on open-source software</a:t>
            </a:r>
            <a:r>
              <a:rPr lang="en-GB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9402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elcome to The Commons Conservancy | The Commons Conservancy">
            <a:extLst>
              <a:ext uri="{FF2B5EF4-FFF2-40B4-BE49-F238E27FC236}">
                <a16:creationId xmlns:a16="http://schemas.microsoft.com/office/drawing/2014/main" id="{6CA70412-ABC8-43AD-54E9-FA443E19A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564" y="310305"/>
            <a:ext cx="6224947" cy="95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E7AEFB3A-D52F-F5CB-C98E-C5F78165D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006" y="2212373"/>
            <a:ext cx="3898351" cy="1193090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881EC26-B553-27B4-5D99-DDDEA268DA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758927"/>
              </p:ext>
            </p:extLst>
          </p:nvPr>
        </p:nvGraphicFramePr>
        <p:xfrm>
          <a:off x="-660241" y="1261339"/>
          <a:ext cx="5232241" cy="3054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67560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256C4C-2172-23EC-4479-3C9E47BA2B6E}"/>
              </a:ext>
            </a:extLst>
          </p:cNvPr>
          <p:cNvSpPr/>
          <p:nvPr/>
        </p:nvSpPr>
        <p:spPr>
          <a:xfrm>
            <a:off x="300350" y="1152286"/>
            <a:ext cx="1547642" cy="1083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06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88D6910-F490-A3DD-0777-649A00248DDE}"/>
              </a:ext>
            </a:extLst>
          </p:cNvPr>
          <p:cNvSpPr/>
          <p:nvPr/>
        </p:nvSpPr>
        <p:spPr>
          <a:xfrm>
            <a:off x="1113969" y="915237"/>
            <a:ext cx="474099" cy="4740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" panose="020F0502020204030203" pitchFamily="34" charset="0"/>
              </a:rPr>
              <a:t>6</a:t>
            </a:r>
          </a:p>
        </p:txBody>
      </p:sp>
      <p:sp>
        <p:nvSpPr>
          <p:cNvPr id="4" name="TextBox 46">
            <a:extLst>
              <a:ext uri="{FF2B5EF4-FFF2-40B4-BE49-F238E27FC236}">
                <a16:creationId xmlns:a16="http://schemas.microsoft.com/office/drawing/2014/main" id="{9B937026-5B11-4F8C-5CA9-3D72FED31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348" y="1521270"/>
            <a:ext cx="121451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eaLnBrk="1"/>
            <a:r>
              <a:rPr lang="en-US" altLang="en-US" sz="1350" b="0" dirty="0">
                <a:solidFill>
                  <a:schemeClr val="accent1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" panose="020F0502020204030203" pitchFamily="34" charset="0"/>
              </a:rPr>
              <a:t>OSS vs Proprietary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698CA0-9F35-E4F3-B80F-681EB83B1684}"/>
              </a:ext>
            </a:extLst>
          </p:cNvPr>
          <p:cNvSpPr/>
          <p:nvPr/>
        </p:nvSpPr>
        <p:spPr>
          <a:xfrm>
            <a:off x="300350" y="2571750"/>
            <a:ext cx="1547642" cy="1083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06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E94ABA-13C5-1C07-3B85-2CECA6D6017B}"/>
              </a:ext>
            </a:extLst>
          </p:cNvPr>
          <p:cNvSpPr/>
          <p:nvPr/>
        </p:nvSpPr>
        <p:spPr>
          <a:xfrm>
            <a:off x="1113969" y="2334701"/>
            <a:ext cx="474099" cy="4740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</a:t>
            </a:r>
          </a:p>
        </p:txBody>
      </p:sp>
      <p:sp>
        <p:nvSpPr>
          <p:cNvPr id="7" name="TextBox 46">
            <a:extLst>
              <a:ext uri="{FF2B5EF4-FFF2-40B4-BE49-F238E27FC236}">
                <a16:creationId xmlns:a16="http://schemas.microsoft.com/office/drawing/2014/main" id="{E104C480-42CE-D1C8-81D7-ADA0E163A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348" y="2940734"/>
            <a:ext cx="121451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r>
              <a:rPr lang="en-US" altLang="en-US" sz="1350" b="0" dirty="0">
                <a:solidFill>
                  <a:schemeClr val="accent1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" panose="020F0502020204030203" pitchFamily="34" charset="0"/>
              </a:rPr>
              <a:t>OSS and Procurement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7180C3-D9D6-CC1D-9BF8-034C717057E3}"/>
              </a:ext>
            </a:extLst>
          </p:cNvPr>
          <p:cNvSpPr/>
          <p:nvPr/>
        </p:nvSpPr>
        <p:spPr>
          <a:xfrm>
            <a:off x="1946989" y="1150544"/>
            <a:ext cx="6797663" cy="1083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GB" sz="13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 will support and promote open-source alternatives to proprietary services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AD907F-E3C9-7A4A-247F-BB60B4D41D66}"/>
              </a:ext>
            </a:extLst>
          </p:cNvPr>
          <p:cNvSpPr/>
          <p:nvPr/>
        </p:nvSpPr>
        <p:spPr>
          <a:xfrm>
            <a:off x="1946990" y="2571750"/>
            <a:ext cx="6797662" cy="1083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GB" sz="13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 will position procurement activities to be welcoming to open-source initiatives</a:t>
            </a:r>
          </a:p>
        </p:txBody>
      </p:sp>
    </p:spTree>
    <p:extLst>
      <p:ext uri="{BB962C8B-B14F-4D97-AF65-F5344CB8AC3E}">
        <p14:creationId xmlns:p14="http://schemas.microsoft.com/office/powerpoint/2010/main" val="930837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65F408-F561-91CB-DD99-3D5FA5BAD109}"/>
              </a:ext>
            </a:extLst>
          </p:cNvPr>
          <p:cNvSpPr/>
          <p:nvPr/>
        </p:nvSpPr>
        <p:spPr>
          <a:xfrm>
            <a:off x="289664" y="1003199"/>
            <a:ext cx="1547642" cy="1083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06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FED592E-CAD6-08D6-91E2-678FDD0962FD}"/>
              </a:ext>
            </a:extLst>
          </p:cNvPr>
          <p:cNvSpPr/>
          <p:nvPr/>
        </p:nvSpPr>
        <p:spPr>
          <a:xfrm>
            <a:off x="1103283" y="766150"/>
            <a:ext cx="474099" cy="4740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" panose="020F0502020204030203" pitchFamily="34" charset="0"/>
              </a:rPr>
              <a:t>8</a:t>
            </a:r>
          </a:p>
        </p:txBody>
      </p:sp>
      <p:sp>
        <p:nvSpPr>
          <p:cNvPr id="4" name="TextBox 46">
            <a:extLst>
              <a:ext uri="{FF2B5EF4-FFF2-40B4-BE49-F238E27FC236}">
                <a16:creationId xmlns:a16="http://schemas.microsoft.com/office/drawing/2014/main" id="{5A03EE86-B1CD-DF44-696F-A3540752F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62" y="1372183"/>
            <a:ext cx="121451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r>
              <a:rPr lang="en-US" altLang="en-US" sz="1350" b="0" dirty="0">
                <a:solidFill>
                  <a:schemeClr val="accent1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" panose="020F0502020204030203" pitchFamily="34" charset="0"/>
              </a:rPr>
              <a:t>Legal, Licensing and IPR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F475BF-F057-5D7A-BC4E-6DBA571DA569}"/>
              </a:ext>
            </a:extLst>
          </p:cNvPr>
          <p:cNvSpPr/>
          <p:nvPr/>
        </p:nvSpPr>
        <p:spPr>
          <a:xfrm>
            <a:off x="289664" y="2455298"/>
            <a:ext cx="1547642" cy="1083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06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10B7EC2-E8FB-A767-1511-8E3F60402CC7}"/>
              </a:ext>
            </a:extLst>
          </p:cNvPr>
          <p:cNvSpPr/>
          <p:nvPr/>
        </p:nvSpPr>
        <p:spPr>
          <a:xfrm>
            <a:off x="1103283" y="2218249"/>
            <a:ext cx="474099" cy="47409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" panose="020F0502020204030203" pitchFamily="34" charset="0"/>
              </a:rPr>
              <a:t>9</a:t>
            </a:r>
          </a:p>
        </p:txBody>
      </p:sp>
      <p:sp>
        <p:nvSpPr>
          <p:cNvPr id="7" name="TextBox 46">
            <a:extLst>
              <a:ext uri="{FF2B5EF4-FFF2-40B4-BE49-F238E27FC236}">
                <a16:creationId xmlns:a16="http://schemas.microsoft.com/office/drawing/2014/main" id="{9E26C669-E8FF-D4E6-D373-46F8BEF2F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62" y="2824282"/>
            <a:ext cx="121451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r>
              <a:rPr lang="en-US" altLang="en-US" sz="1350" b="0" dirty="0">
                <a:solidFill>
                  <a:schemeClr val="accent1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" panose="020F0502020204030203" pitchFamily="34" charset="0"/>
              </a:rPr>
              <a:t>Secure </a:t>
            </a:r>
          </a:p>
          <a:p>
            <a:r>
              <a:rPr lang="en-US" altLang="en-US" sz="1350" b="0" dirty="0">
                <a:solidFill>
                  <a:schemeClr val="accent1">
                    <a:lumMod val="50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ato" panose="020F0502020204030203" pitchFamily="34" charset="0"/>
              </a:rPr>
              <a:t>Code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DB4336-03DB-6AB3-2610-F0D24CB96524}"/>
              </a:ext>
            </a:extLst>
          </p:cNvPr>
          <p:cNvSpPr/>
          <p:nvPr/>
        </p:nvSpPr>
        <p:spPr>
          <a:xfrm>
            <a:off x="1936303" y="1003199"/>
            <a:ext cx="6720679" cy="1083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GB" sz="13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 will provide mechanisms to support the legal, licensing and IPR issues faced by open-source projects</a:t>
            </a:r>
            <a:br>
              <a:rPr lang="en-GB" sz="1000" dirty="0"/>
            </a:br>
            <a:endParaRPr lang="en-GB" sz="1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E10338-D769-2DA8-81FE-3D25FBFB41D1}"/>
              </a:ext>
            </a:extLst>
          </p:cNvPr>
          <p:cNvSpPr/>
          <p:nvPr/>
        </p:nvSpPr>
        <p:spPr>
          <a:xfrm>
            <a:off x="1936304" y="2457121"/>
            <a:ext cx="6720678" cy="1083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GB" sz="13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 will make sure the code we use and the code we share is free from vulnerabilities by applying continuous security testing</a:t>
            </a:r>
            <a:br>
              <a:rPr lang="en-GB" sz="1000" dirty="0"/>
            </a:b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788469702"/>
      </p:ext>
    </p:extLst>
  </p:cSld>
  <p:clrMapOvr>
    <a:masterClrMapping/>
  </p:clrMapOvr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e7019c98-23ef-46f8-8434-cfd3a3bc7393">GN4PROJ-13-16</_dlc_DocId>
    <_dlc_DocIdUrl xmlns="e7019c98-23ef-46f8-8434-cfd3a3bc7393">
      <Url>https://intranet.geant.org/help-and-support/_layouts/15/DocIdRedir.aspx?ID=GN4PROJ-13-16</Url>
      <Description>GN4PROJ-13-16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C14C35B6BD02428EFDFCF6B38DCCFF" ma:contentTypeVersion="3" ma:contentTypeDescription="Create a new document." ma:contentTypeScope="" ma:versionID="cb80918fe4a605eb18370ba55c5d957b">
  <xsd:schema xmlns:xsd="http://www.w3.org/2001/XMLSchema" xmlns:xs="http://www.w3.org/2001/XMLSchema" xmlns:p="http://schemas.microsoft.com/office/2006/metadata/properties" xmlns:ns1="http://schemas.microsoft.com/sharepoint/v3" xmlns:ns2="e7019c98-23ef-46f8-8434-cfd3a3bc7393" targetNamespace="http://schemas.microsoft.com/office/2006/metadata/properties" ma:root="true" ma:fieldsID="19d4d48c21c094bbdb8e7cf95f595ca6" ns1:_="" ns2:_="">
    <xsd:import namespace="http://schemas.microsoft.com/sharepoint/v3"/>
    <xsd:import namespace="e7019c98-23ef-46f8-8434-cfd3a3bc739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19c98-23ef-46f8-8434-cfd3a3bc739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AA3960-760A-4B61-8C8B-DBF90F37C8C8}">
  <ds:schemaRefs>
    <ds:schemaRef ds:uri="e7019c98-23ef-46f8-8434-cfd3a3bc7393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4E8D75-8AF6-4906-9862-16846F3CF79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2E35BE0-4019-4082-B1C6-2E4ACDDEA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019c98-23ef-46f8-8434-cfd3a3bc73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7620</TotalTime>
  <Words>732</Words>
  <Application>Microsoft Macintosh PowerPoint</Application>
  <PresentationFormat>On-screen Show (16:9)</PresentationFormat>
  <Paragraphs>133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Lato</vt:lpstr>
      <vt:lpstr>Poppins</vt:lpstr>
      <vt:lpstr>Roboto</vt:lpstr>
      <vt:lpstr>Roboto Medium</vt:lpstr>
      <vt:lpstr>GEANT Association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well, I have others…</vt:lpstr>
      <vt:lpstr>PowerPoint Presentation</vt:lpstr>
    </vt:vector>
  </TitlesOfParts>
  <Company>DANTE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keywords/>
  <dc:description>change to funding information Nov 2015</dc:description>
  <cp:lastModifiedBy>Nicole Harris</cp:lastModifiedBy>
  <cp:revision>163</cp:revision>
  <dcterms:created xsi:type="dcterms:W3CDTF">2015-04-29T14:13:57Z</dcterms:created>
  <dcterms:modified xsi:type="dcterms:W3CDTF">2024-06-03T13:25:53Z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0x010100EFC14C35B6BD02428EFDFCF6B38DCCFF</vt:lpwstr>
  </property>
  <property fmtid="{D5CDD505-2E9C-101B-9397-08002B2CF9AE}" pid="3" name="_dlc_DocIdItemGuid">
    <vt:lpwstr>44859268-e552-4f71-81b4-ca39bd175d99</vt:lpwstr>
  </property>
</Properties>
</file>